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A3D5F-C92F-48D0-8074-0812E56F3F94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FCD23-F3A6-433B-B6F5-CD53597312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553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A3D5F-C92F-48D0-8074-0812E56F3F94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FCD23-F3A6-433B-B6F5-CD53597312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7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751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2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76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32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50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89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543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56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562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217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26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b="1" smtClean="0">
                <a:solidFill>
                  <a:srgbClr val="7030A0"/>
                </a:solidFill>
              </a:rPr>
              <a:t>شاخص های خطرسنجی و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b="1" smtClean="0">
                <a:solidFill>
                  <a:srgbClr val="7030A0"/>
                </a:solidFill>
              </a:rPr>
              <a:t>برنامه پیشگیری و کنترل فشارخون بالا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sz="4000" b="1" smtClean="0">
                <a:solidFill>
                  <a:srgbClr val="7030A0"/>
                </a:solidFill>
              </a:rPr>
              <a:t>تابستان1403</a:t>
            </a:r>
            <a:r>
              <a:rPr lang="en-US" sz="5400" smtClean="0"/>
              <a:t/>
            </a:r>
            <a:br>
              <a:rPr lang="en-US" sz="5400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559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3627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994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163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606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46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728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63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0802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شاخص های سه ماهه دوم سال 1403 </a:t>
            </a:r>
            <a:b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5400" smtClean="0">
                <a:solidFill>
                  <a:srgbClr val="C00000"/>
                </a:solidFill>
                <a:cs typeface="B Titr" panose="00000700000000000000" pitchFamily="2" charset="-78"/>
              </a:rPr>
              <a:t>دیابت</a:t>
            </a:r>
            <a:endParaRPr lang="en-US" sz="5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772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38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48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2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64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881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309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26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304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254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247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225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777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605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679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6541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8324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570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0591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989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4525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492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900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44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732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952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656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599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359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0327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4808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9083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844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537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04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659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764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3844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3045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286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709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3433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36288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19397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314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923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44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14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41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Widescreen</PresentationFormat>
  <Paragraphs>2</Paragraphs>
  <Slides>69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5" baseType="lpstr">
      <vt:lpstr>Arial</vt:lpstr>
      <vt:lpstr>B Titr</vt:lpstr>
      <vt:lpstr>Calibri</vt:lpstr>
      <vt:lpstr>Calibri Light</vt:lpstr>
      <vt:lpstr>Times New Roman</vt:lpstr>
      <vt:lpstr>Office Theme</vt:lpstr>
      <vt:lpstr>PowerPoint Presentation</vt:lpstr>
      <vt:lpstr>شاخص های خطرسنجی و برنامه پیشگیری و کنترل فشارخون بالا تابستان1403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 های سه ماهه دوم سال 1403  دیابت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A.R.I</cp:lastModifiedBy>
  <cp:revision>1</cp:revision>
  <dcterms:created xsi:type="dcterms:W3CDTF">2024-10-06T08:49:53Z</dcterms:created>
  <dcterms:modified xsi:type="dcterms:W3CDTF">2024-10-06T08:49:53Z</dcterms:modified>
</cp:coreProperties>
</file>