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2B111-B526-4C07-8303-EFD86661AFB3}" type="datetimeFigureOut">
              <a:rPr lang="en-US" smtClean="0"/>
              <a:t>7/2/2024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AABA9-2129-4499-92B3-F83CAEBD2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49205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22B111-B526-4C07-8303-EFD86661AFB3}" type="datetimeFigureOut">
              <a:rPr lang="en-US" smtClean="0"/>
              <a:t>7/2/2024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4AABA9-2129-4499-92B3-F83CAEBD2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78114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77237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64254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3422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0377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98940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10895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03251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053862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189940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857319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71574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>
              <a:lnSpc>
                <a:spcPct val="150000"/>
              </a:lnSpc>
            </a:pPr>
            <a:r>
              <a:rPr lang="fa-IR" b="1" smtClean="0">
                <a:solidFill>
                  <a:srgbClr val="7030A0"/>
                </a:solidFill>
              </a:rPr>
              <a:t>شاخص های خطرسنجی و</a:t>
            </a:r>
            <a:br>
              <a:rPr lang="fa-IR" b="1" smtClean="0">
                <a:solidFill>
                  <a:srgbClr val="7030A0"/>
                </a:solidFill>
              </a:rPr>
            </a:br>
            <a:r>
              <a:rPr lang="fa-IR" b="1" smtClean="0">
                <a:solidFill>
                  <a:srgbClr val="7030A0"/>
                </a:solidFill>
              </a:rPr>
              <a:t>برنامه پیشگیری و کنترل فشارخون بالا</a:t>
            </a:r>
            <a:br>
              <a:rPr lang="fa-IR" b="1" smtClean="0">
                <a:solidFill>
                  <a:srgbClr val="7030A0"/>
                </a:solidFill>
              </a:rPr>
            </a:br>
            <a:r>
              <a:rPr lang="fa-IR" sz="4000" b="1" smtClean="0">
                <a:solidFill>
                  <a:srgbClr val="7030A0"/>
                </a:solidFill>
              </a:rPr>
              <a:t>بهار1403</a:t>
            </a:r>
            <a:r>
              <a:rPr lang="en-US" sz="5400" smtClean="0"/>
              <a:t/>
            </a:r>
            <a:br>
              <a:rPr lang="en-US" sz="5400" smtClean="0"/>
            </a:br>
            <a:endParaRPr lang="en-US" dirty="0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17540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848810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457059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217713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27768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670710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554414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779276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lnSpc>
                <a:spcPct val="150000"/>
              </a:lnSpc>
            </a:pPr>
            <a:r>
              <a:rPr lang="fa-IR" smtClean="0">
                <a:solidFill>
                  <a:schemeClr val="accent6">
                    <a:lumMod val="75000"/>
                  </a:schemeClr>
                </a:solidFill>
                <a:cs typeface="B Titr" panose="00000700000000000000" pitchFamily="2" charset="-78"/>
              </a:rPr>
              <a:t>شاخص های سه ماهه اول سال 1403 </a:t>
            </a:r>
            <a:br>
              <a:rPr lang="fa-IR" smtClean="0">
                <a:solidFill>
                  <a:schemeClr val="accent6">
                    <a:lumMod val="75000"/>
                  </a:schemeClr>
                </a:solidFill>
                <a:cs typeface="B Titr" panose="00000700000000000000" pitchFamily="2" charset="-78"/>
              </a:rPr>
            </a:br>
            <a:r>
              <a:rPr lang="fa-IR" sz="5400" smtClean="0">
                <a:solidFill>
                  <a:srgbClr val="C00000"/>
                </a:solidFill>
                <a:cs typeface="B Titr" panose="00000700000000000000" pitchFamily="2" charset="-78"/>
              </a:rPr>
              <a:t>دیابت</a:t>
            </a:r>
            <a:endParaRPr lang="en-US" sz="54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009694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819139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9055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575721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192629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867553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756454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77733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20297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154243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957041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484320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757884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22883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79199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510000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970684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191349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042437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840139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961358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78658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368102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985029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4741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352034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152817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713152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19316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36018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4966771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7963233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8828819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1469789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471081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57193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0238116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1843773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3805874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8138866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3786275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642516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99953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47986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57446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40163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</Words>
  <Application>Microsoft Office PowerPoint</Application>
  <PresentationFormat>Widescreen</PresentationFormat>
  <Paragraphs>2</Paragraphs>
  <Slides>65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65</vt:i4>
      </vt:variant>
    </vt:vector>
  </HeadingPairs>
  <TitlesOfParts>
    <vt:vector size="71" baseType="lpstr">
      <vt:lpstr>Arial</vt:lpstr>
      <vt:lpstr>B Titr</vt:lpstr>
      <vt:lpstr>Calibri</vt:lpstr>
      <vt:lpstr>Calibri Light</vt:lpstr>
      <vt:lpstr>Times New Roman</vt:lpstr>
      <vt:lpstr>Office Theme</vt:lpstr>
      <vt:lpstr>PowerPoint Presentation</vt:lpstr>
      <vt:lpstr>شاخص های خطرسنجی و برنامه پیشگیری و کنترل فشارخون بالا بهار1403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شاخص های سه ماهه اول سال 1403  دیابت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A.R.I</dc:creator>
  <cp:lastModifiedBy>A.R.I</cp:lastModifiedBy>
  <cp:revision>1</cp:revision>
  <dcterms:created xsi:type="dcterms:W3CDTF">2024-07-02T07:59:29Z</dcterms:created>
  <dcterms:modified xsi:type="dcterms:W3CDTF">2024-07-02T07:59:29Z</dcterms:modified>
</cp:coreProperties>
</file>