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08C3D-FA70-4FCC-8064-92615573D5C5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5E1AD-54BA-4EB7-A532-90FDAD59E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608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08C3D-FA70-4FCC-8064-92615573D5C5}" type="datetimeFigureOut">
              <a:rPr lang="en-US" smtClean="0"/>
              <a:t>1/1/2025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5E1AD-54BA-4EB7-A532-90FDAD59E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57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356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278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322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78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38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80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163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8275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635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8635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712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50000"/>
              </a:lnSpc>
            </a:pPr>
            <a:r>
              <a:rPr lang="fa-IR" b="1" smtClean="0">
                <a:solidFill>
                  <a:srgbClr val="7030A0"/>
                </a:solidFill>
              </a:rPr>
              <a:t>شاخص های خطرسنجی و</a:t>
            </a:r>
            <a:br>
              <a:rPr lang="fa-IR" b="1" smtClean="0">
                <a:solidFill>
                  <a:srgbClr val="7030A0"/>
                </a:solidFill>
              </a:rPr>
            </a:br>
            <a:r>
              <a:rPr lang="fa-IR" b="1" smtClean="0">
                <a:solidFill>
                  <a:srgbClr val="7030A0"/>
                </a:solidFill>
              </a:rPr>
              <a:t>برنامه پیشگیری و کنترل فشارخون بالا</a:t>
            </a:r>
            <a:br>
              <a:rPr lang="fa-IR" b="1" smtClean="0">
                <a:solidFill>
                  <a:srgbClr val="7030A0"/>
                </a:solidFill>
              </a:rPr>
            </a:br>
            <a:r>
              <a:rPr lang="fa-IR" sz="4000" b="1" smtClean="0">
                <a:solidFill>
                  <a:srgbClr val="7030A0"/>
                </a:solidFill>
              </a:rPr>
              <a:t>پاییز1403</a:t>
            </a:r>
            <a:r>
              <a:rPr lang="en-US" sz="5400" smtClean="0"/>
              <a:t/>
            </a:r>
            <a:br>
              <a:rPr lang="en-US" sz="5400" smtClean="0"/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3714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666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736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573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933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45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9276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fa-IR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شاخص های سه ماهه سوم سال 1403 </a:t>
            </a:r>
            <a:br>
              <a:rPr lang="fa-IR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sz="5400" smtClean="0">
                <a:solidFill>
                  <a:srgbClr val="C00000"/>
                </a:solidFill>
                <a:cs typeface="B Titr" panose="00000700000000000000" pitchFamily="2" charset="-78"/>
              </a:rPr>
              <a:t>دیابت</a:t>
            </a:r>
            <a:endParaRPr lang="en-US" sz="5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0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44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988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265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2389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360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1269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695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649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5488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474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7621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224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8427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113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1036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7287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928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8775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123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782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009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125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4805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098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10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8212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059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6378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5691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6932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7914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627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8347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66679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712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82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312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663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47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Widescreen</PresentationFormat>
  <Paragraphs>2</Paragraphs>
  <Slides>58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4" baseType="lpstr">
      <vt:lpstr>Arial</vt:lpstr>
      <vt:lpstr>B Titr</vt:lpstr>
      <vt:lpstr>Calibri</vt:lpstr>
      <vt:lpstr>Calibri Light</vt:lpstr>
      <vt:lpstr>Times New Roman</vt:lpstr>
      <vt:lpstr>Office Theme</vt:lpstr>
      <vt:lpstr>PowerPoint Presentation</vt:lpstr>
      <vt:lpstr>شاخص های خطرسنجی و برنامه پیشگیری و کنترل فشارخون بالا پاییز1403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شاخص های سه ماهه سوم سال 1403  دیابت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A.R.I</dc:creator>
  <cp:lastModifiedBy>A.R.I</cp:lastModifiedBy>
  <cp:revision>1</cp:revision>
  <dcterms:created xsi:type="dcterms:W3CDTF">2025-01-01T05:27:16Z</dcterms:created>
  <dcterms:modified xsi:type="dcterms:W3CDTF">2025-01-01T05:27:16Z</dcterms:modified>
</cp:coreProperties>
</file>