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3" r:id="rId7"/>
    <p:sldId id="264" r:id="rId8"/>
    <p:sldId id="265" r:id="rId9"/>
    <p:sldId id="274" r:id="rId10"/>
    <p:sldId id="273" r:id="rId11"/>
    <p:sldId id="272" r:id="rId12"/>
    <p:sldId id="271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63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6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845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5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03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782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838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6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180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687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82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D7B71-F5E5-4865-840D-B9233C92D847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7DD45-58AE-460F-A9FB-37B98FF18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1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281" y="253388"/>
            <a:ext cx="10917715" cy="625758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962660" y="4213951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5909" y="4266148"/>
            <a:ext cx="3602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ورود با نقش ویرایش پولیگون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623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22" y="312699"/>
            <a:ext cx="11358391" cy="591183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020717" y="312699"/>
            <a:ext cx="1013552" cy="5067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11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95581" y="834717"/>
            <a:ext cx="2577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نقطه چهارم یا پایانی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814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1" y="209320"/>
            <a:ext cx="11743980" cy="629063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114360" y="632187"/>
            <a:ext cx="1013552" cy="5067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12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27912" y="885574"/>
            <a:ext cx="2577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نقطه پایانی را به نقطه ابتدایی متصل کنید تا فرآیند ترسیم خاتمه یابد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2712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11" y="87860"/>
            <a:ext cx="11611778" cy="65332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82167" y="2485210"/>
            <a:ext cx="2577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در صورتی که بعد از اتصال نقطه پایانی به نقطه ابتدایی ، پلی گون به اینصورت فعال شد فرآیند ترسیم خاتمه یافته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840776" y="5177825"/>
            <a:ext cx="1013552" cy="5067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13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5711" y="5108046"/>
            <a:ext cx="257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در پایان گزینه تایید را انتخاب کنید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7699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8472" y="264405"/>
            <a:ext cx="115787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توجه: </a:t>
            </a:r>
          </a:p>
          <a:p>
            <a:pPr algn="r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1- رسم پلیگون مربوط به مرکز خدمات جامع سلامت هست و لازم نیست که برای زیر مجموعه مرکز که شامل خانه بهداشت و پایگاه هست بصورت  جداگانه پلی گون رسم شود </a:t>
            </a:r>
          </a:p>
          <a:p>
            <a:pPr algn="r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2- تمام مناطق شهری ، روستایی تحت پوشش مرکز خدمات جامع سلامت که شامل مراکز تهیه و توزیع ، اماکن ، خانه های بهداشت ، پایگاههای سلامت و .... هست در پلی گون رسم شده برای مراکز خدمات جامع سلامت باید موجود باشد</a:t>
            </a:r>
          </a:p>
          <a:p>
            <a:pPr algn="r">
              <a:lnSpc>
                <a:spcPct val="200000"/>
              </a:lnSpc>
            </a:pPr>
            <a:r>
              <a:rPr lang="fa-IR" dirty="0">
                <a:cs typeface="B Titr" panose="00000700000000000000" pitchFamily="2" charset="-78"/>
              </a:rPr>
              <a:t>3</a:t>
            </a:r>
            <a:r>
              <a:rPr lang="fa-IR" dirty="0" smtClean="0">
                <a:cs typeface="B Titr" panose="00000700000000000000" pitchFamily="2" charset="-78"/>
              </a:rPr>
              <a:t>-</a:t>
            </a:r>
            <a:r>
              <a:rPr lang="fa-IR" dirty="0" smtClean="0">
                <a:cs typeface="B Titr" panose="00000700000000000000" pitchFamily="2" charset="-78"/>
              </a:rPr>
              <a:t> در رسم پلی گونها لطفا» دقت شود همپوشانی با مرکز دیگری نداشته باشد </a:t>
            </a:r>
            <a:endParaRPr lang="fa-IR" dirty="0" smtClean="0">
              <a:cs typeface="B Titr" panose="000007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4- حداکثر مهلت ترسیم و بارگذاری ، دو هفته است ( تا 1400/10/05)</a:t>
            </a:r>
          </a:p>
          <a:p>
            <a:pPr algn="r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5- رسم پلی گون فقط توسط کسی که نقش ویرایش پولیگون براشون تعریف شده انجام بشه </a:t>
            </a:r>
          </a:p>
          <a:p>
            <a:pPr algn="r">
              <a:lnSpc>
                <a:spcPct val="200000"/>
              </a:lnSpc>
            </a:pP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6296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84339"/>
            <a:ext cx="12192000" cy="545714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105880" y="1222871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2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3364" y="1275068"/>
            <a:ext cx="3602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انتخاب شبکه بهداشت و درمان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8203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293" y="1388767"/>
            <a:ext cx="11159365" cy="383809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295701" y="3734718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3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3706" y="3839112"/>
            <a:ext cx="5133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باز کردن مثلث کنار شبکه و نمایش زیر مجموعه آن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1055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12" y="643568"/>
            <a:ext cx="11779023" cy="458944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623672" y="3139807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4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9812" y="3244201"/>
            <a:ext cx="5133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کلیک روی مداد سمت چپ  نام مرکز خدمات جامع سلامت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3907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77" y="554789"/>
            <a:ext cx="11582348" cy="507483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555913" y="3635566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5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371" y="4109292"/>
            <a:ext cx="257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کلیک روی گزینه پولیگان و نمایش صفحه گوگل ارت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0182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9" y="201127"/>
            <a:ext cx="11966222" cy="624482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555913" y="3635566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6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3413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490"/>
            <a:ext cx="12192000" cy="6538509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739747" y="1713122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7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6459097" y="1476259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8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2025" y="2186848"/>
            <a:ext cx="2577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یک  بار کلیک روی باکس سفید رنگ که حاوی 5 ضلعی مشکی رنگ هست (رسم چند ضلعی)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6899" y="2140681"/>
            <a:ext cx="257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یک  بار کلیک در نقطه ابتدایی محدوده مرکز مورد نظر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628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25" y="286439"/>
            <a:ext cx="11182121" cy="604826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308295" y="4285560"/>
            <a:ext cx="1013552" cy="4737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9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0348" y="4436120"/>
            <a:ext cx="2577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نقطه دوم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0926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41" y="275422"/>
            <a:ext cx="10741446" cy="585357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289673" y="1861851"/>
            <a:ext cx="1013552" cy="5067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10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699" y="2368626"/>
            <a:ext cx="2577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نقطه سوم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6264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252</Words>
  <Application>Microsoft Office PowerPoint</Application>
  <PresentationFormat>Widescreen</PresentationFormat>
  <Paragraphs>32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مریم عباسی</dc:creator>
  <cp:lastModifiedBy>مریم عباسی</cp:lastModifiedBy>
  <cp:revision>7</cp:revision>
  <dcterms:created xsi:type="dcterms:W3CDTF">2021-12-13T09:14:03Z</dcterms:created>
  <dcterms:modified xsi:type="dcterms:W3CDTF">2021-12-13T10:06:03Z</dcterms:modified>
</cp:coreProperties>
</file>