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63" r:id="rId2"/>
    <p:sldId id="257" r:id="rId3"/>
    <p:sldId id="258" r:id="rId4"/>
    <p:sldId id="262" r:id="rId5"/>
    <p:sldId id="259" r:id="rId6"/>
    <p:sldId id="261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C08B-33B6-4DEB-8A68-DA7DA8DD3290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7D9A0-A8C1-49E0-AFFB-4BE720A57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833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C08B-33B6-4DEB-8A68-DA7DA8DD3290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7D9A0-A8C1-49E0-AFFB-4BE720A57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388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C08B-33B6-4DEB-8A68-DA7DA8DD3290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7D9A0-A8C1-49E0-AFFB-4BE720A57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188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C08B-33B6-4DEB-8A68-DA7DA8DD3290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7D9A0-A8C1-49E0-AFFB-4BE720A57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292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C08B-33B6-4DEB-8A68-DA7DA8DD3290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7D9A0-A8C1-49E0-AFFB-4BE720A57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816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C08B-33B6-4DEB-8A68-DA7DA8DD3290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7D9A0-A8C1-49E0-AFFB-4BE720A57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599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C08B-33B6-4DEB-8A68-DA7DA8DD3290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7D9A0-A8C1-49E0-AFFB-4BE720A57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100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C08B-33B6-4DEB-8A68-DA7DA8DD3290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7D9A0-A8C1-49E0-AFFB-4BE720A57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095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C08B-33B6-4DEB-8A68-DA7DA8DD3290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7D9A0-A8C1-49E0-AFFB-4BE720A57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784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C08B-33B6-4DEB-8A68-DA7DA8DD3290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7D9A0-A8C1-49E0-AFFB-4BE720A57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885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C08B-33B6-4DEB-8A68-DA7DA8DD3290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7D9A0-A8C1-49E0-AFFB-4BE720A57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561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BC08B-33B6-4DEB-8A68-DA7DA8DD3290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7D9A0-A8C1-49E0-AFFB-4BE720A57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17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88245" y="2573795"/>
            <a:ext cx="816922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شیوه تخصص واحدهای موجود در </a:t>
            </a:r>
          </a:p>
          <a:p>
            <a:pPr algn="ctr"/>
            <a:r>
              <a:rPr lang="fa-IR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کارتابل تخصیص دهنده 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20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228" y="541164"/>
            <a:ext cx="10891777" cy="606798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4595149" y="2095018"/>
            <a:ext cx="1145894" cy="39353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1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2270566" y="6032339"/>
            <a:ext cx="1145894" cy="39353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2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532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228" y="472235"/>
            <a:ext cx="10903352" cy="6079035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250065" y="2870522"/>
            <a:ext cx="1145894" cy="39353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3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367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688" y="277792"/>
            <a:ext cx="11343189" cy="6215605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7905509" y="4213185"/>
            <a:ext cx="1145894" cy="39353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4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678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159" y="333269"/>
            <a:ext cx="11181145" cy="5650842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7836060" y="3842795"/>
            <a:ext cx="1145894" cy="39353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5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3171463" y="5486400"/>
            <a:ext cx="1145894" cy="39353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6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992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15" y="260282"/>
            <a:ext cx="11027194" cy="6314286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9734309" y="1678329"/>
            <a:ext cx="1145894" cy="39353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7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1689903" y="3220655"/>
            <a:ext cx="1145894" cy="39353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8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124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919" y="712003"/>
            <a:ext cx="11715593" cy="545714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8137002" y="4745620"/>
            <a:ext cx="1145894" cy="39353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9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2916820" y="5775607"/>
            <a:ext cx="1145894" cy="39353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10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359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18</Words>
  <Application>Microsoft Office PowerPoint</Application>
  <PresentationFormat>Widescreen</PresentationFormat>
  <Paragraphs>12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B Titr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مریم عباسی</dc:creator>
  <cp:lastModifiedBy>مریم عباسی</cp:lastModifiedBy>
  <cp:revision>3</cp:revision>
  <dcterms:created xsi:type="dcterms:W3CDTF">2021-12-20T09:27:52Z</dcterms:created>
  <dcterms:modified xsi:type="dcterms:W3CDTF">2021-12-20T10:02:50Z</dcterms:modified>
</cp:coreProperties>
</file>