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4" r:id="rId5"/>
    <p:sldId id="276" r:id="rId6"/>
    <p:sldId id="277" r:id="rId7"/>
    <p:sldId id="280" r:id="rId8"/>
    <p:sldId id="281" r:id="rId9"/>
    <p:sldId id="292" r:id="rId10"/>
    <p:sldId id="291" r:id="rId11"/>
    <p:sldId id="290" r:id="rId12"/>
    <p:sldId id="289" r:id="rId13"/>
    <p:sldId id="288" r:id="rId14"/>
    <p:sldId id="287" r:id="rId15"/>
    <p:sldId id="285" r:id="rId16"/>
    <p:sldId id="284" r:id="rId17"/>
    <p:sldId id="282" r:id="rId18"/>
    <p:sldId id="279" r:id="rId19"/>
    <p:sldId id="275" r:id="rId20"/>
    <p:sldId id="268" r:id="rId21"/>
    <p:sldId id="272" r:id="rId22"/>
    <p:sldId id="273" r:id="rId23"/>
    <p:sldId id="269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33" autoAdjust="0"/>
    <p:restoredTop sz="95065" autoAdjust="0"/>
  </p:normalViewPr>
  <p:slideViewPr>
    <p:cSldViewPr snapToGrid="0">
      <p:cViewPr varScale="1">
        <p:scale>
          <a:sx n="70" d="100"/>
          <a:sy n="70" d="100"/>
        </p:scale>
        <p:origin x="-8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624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072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18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09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3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916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79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736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03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3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780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61667-A97F-4E71-9391-048F5A6864F0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1B692-9BAE-4A8C-B641-B6EDD47D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87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2579" y="594249"/>
            <a:ext cx="11113940" cy="52014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1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ثبت نام جدید</a:t>
            </a:r>
          </a:p>
          <a:p>
            <a:pPr algn="ctr"/>
            <a:r>
              <a:rPr lang="fa-IR" sz="1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توسط متصدی </a:t>
            </a:r>
            <a:r>
              <a:rPr lang="fa-IR" sz="1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sz="1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4858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67" y="259644"/>
            <a:ext cx="11627555" cy="581377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763486" y="4166406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9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4766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33" y="259644"/>
            <a:ext cx="11740445" cy="587888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079171" y="4003120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10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4770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666"/>
            <a:ext cx="12079112" cy="6466667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264228" y="976892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11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9041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57" y="98498"/>
            <a:ext cx="11916632" cy="666153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886199" y="6016977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12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8510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22" y="417689"/>
            <a:ext cx="11875911" cy="571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348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43" y="205190"/>
            <a:ext cx="11875913" cy="6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020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22" y="191911"/>
            <a:ext cx="11650134" cy="602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75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67150" y="1802297"/>
            <a:ext cx="827075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اصنافی که از قبل ثبت نام </a:t>
            </a:r>
          </a:p>
          <a:p>
            <a:pPr algn="ctr"/>
            <a:r>
              <a:rPr lang="fa-IR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کرده اند </a:t>
            </a:r>
            <a:endParaRPr 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31203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23" y="0"/>
            <a:ext cx="11842044" cy="646853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7195456" y="4873978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1190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089" y="304800"/>
            <a:ext cx="10916355" cy="6175022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7467600" y="5657749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2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9046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23" y="0"/>
            <a:ext cx="11842044" cy="646853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743200" y="0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7075714" y="4953000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2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23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371" y="254809"/>
            <a:ext cx="9503229" cy="569523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9731828" y="2511777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3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58502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43" y="402771"/>
            <a:ext cx="10123714" cy="564968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8817428" y="2871006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4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2174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43" y="348343"/>
            <a:ext cx="11908972" cy="57912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589314" y="2841172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5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33038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62333"/>
            <a:ext cx="12192001" cy="6533333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-1" y="1455863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6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26970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67150" y="1802297"/>
            <a:ext cx="827075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ثبت نام جدید توسط بازرس </a:t>
            </a:r>
            <a:endParaRPr 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2114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2229" y="337457"/>
            <a:ext cx="9916885" cy="583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2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809" y="326571"/>
            <a:ext cx="10352381" cy="619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192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6543" y="435430"/>
            <a:ext cx="10548257" cy="549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712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33" y="270933"/>
            <a:ext cx="11616267" cy="579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9330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22" y="372533"/>
            <a:ext cx="11717868" cy="5751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68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089" y="304800"/>
            <a:ext cx="10916355" cy="617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2637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440267"/>
            <a:ext cx="11446933" cy="566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5143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457" y="424238"/>
            <a:ext cx="11549743" cy="6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2452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33" y="296898"/>
            <a:ext cx="11756444" cy="6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83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1" y="395112"/>
            <a:ext cx="11277600" cy="620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61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133" y="176619"/>
            <a:ext cx="8218311" cy="650476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0395857" y="2264228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3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9960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067" y="361244"/>
            <a:ext cx="9719733" cy="5825067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8817428" y="2871006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4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6732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55" y="440675"/>
            <a:ext cx="11674208" cy="558555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839686" y="2740377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5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6215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62333"/>
            <a:ext cx="12192001" cy="653333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4952999" y="922463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6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608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76" y="121760"/>
            <a:ext cx="11842044" cy="634435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8665028" y="726519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7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6501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7" y="133762"/>
            <a:ext cx="11887200" cy="649281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35467" y="3056063"/>
            <a:ext cx="849085" cy="4027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8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3534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36</Words>
  <Application>Microsoft Office PowerPoint</Application>
  <PresentationFormat>Custom</PresentationFormat>
  <Paragraphs>23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مریم عباسی</dc:creator>
  <cp:lastModifiedBy>User</cp:lastModifiedBy>
  <cp:revision>23</cp:revision>
  <dcterms:created xsi:type="dcterms:W3CDTF">2021-12-18T06:03:22Z</dcterms:created>
  <dcterms:modified xsi:type="dcterms:W3CDTF">2022-03-06T08:03:46Z</dcterms:modified>
</cp:coreProperties>
</file>