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80" r:id="rId2"/>
  </p:sldMasterIdLst>
  <p:notesMasterIdLst>
    <p:notesMasterId r:id="rId64"/>
  </p:notesMasterIdLst>
  <p:sldIdLst>
    <p:sldId id="257" r:id="rId3"/>
    <p:sldId id="676" r:id="rId4"/>
    <p:sldId id="897" r:id="rId5"/>
    <p:sldId id="898" r:id="rId6"/>
    <p:sldId id="1036" r:id="rId7"/>
    <p:sldId id="912" r:id="rId8"/>
    <p:sldId id="900" r:id="rId9"/>
    <p:sldId id="975" r:id="rId10"/>
    <p:sldId id="903" r:id="rId11"/>
    <p:sldId id="904" r:id="rId12"/>
    <p:sldId id="905" r:id="rId13"/>
    <p:sldId id="907" r:id="rId14"/>
    <p:sldId id="974" r:id="rId15"/>
    <p:sldId id="910" r:id="rId16"/>
    <p:sldId id="857" r:id="rId17"/>
    <p:sldId id="864" r:id="rId18"/>
    <p:sldId id="1022" r:id="rId19"/>
    <p:sldId id="976" r:id="rId20"/>
    <p:sldId id="977" r:id="rId21"/>
    <p:sldId id="978" r:id="rId22"/>
    <p:sldId id="716" r:id="rId23"/>
    <p:sldId id="725" r:id="rId24"/>
    <p:sldId id="986" r:id="rId25"/>
    <p:sldId id="1011" r:id="rId26"/>
    <p:sldId id="998" r:id="rId27"/>
    <p:sldId id="999" r:id="rId28"/>
    <p:sldId id="1000" r:id="rId29"/>
    <p:sldId id="1002" r:id="rId30"/>
    <p:sldId id="1001" r:id="rId31"/>
    <p:sldId id="983" r:id="rId32"/>
    <p:sldId id="1003" r:id="rId33"/>
    <p:sldId id="1023" r:id="rId34"/>
    <p:sldId id="1024" r:id="rId35"/>
    <p:sldId id="1025" r:id="rId36"/>
    <p:sldId id="1004" r:id="rId37"/>
    <p:sldId id="1005" r:id="rId38"/>
    <p:sldId id="987" r:id="rId39"/>
    <p:sldId id="1012" r:id="rId40"/>
    <p:sldId id="1006" r:id="rId41"/>
    <p:sldId id="1007" r:id="rId42"/>
    <p:sldId id="1008" r:id="rId43"/>
    <p:sldId id="1010" r:id="rId44"/>
    <p:sldId id="984" r:id="rId45"/>
    <p:sldId id="1026" r:id="rId46"/>
    <p:sldId id="1027" r:id="rId47"/>
    <p:sldId id="1028" r:id="rId48"/>
    <p:sldId id="1029" r:id="rId49"/>
    <p:sldId id="1030" r:id="rId50"/>
    <p:sldId id="1031" r:id="rId51"/>
    <p:sldId id="985" r:id="rId52"/>
    <p:sldId id="1032" r:id="rId53"/>
    <p:sldId id="1033" r:id="rId54"/>
    <p:sldId id="1034" r:id="rId55"/>
    <p:sldId id="1035" r:id="rId56"/>
    <p:sldId id="1015" r:id="rId57"/>
    <p:sldId id="1016" r:id="rId58"/>
    <p:sldId id="1018" r:id="rId59"/>
    <p:sldId id="1019" r:id="rId60"/>
    <p:sldId id="1020" r:id="rId61"/>
    <p:sldId id="1021" r:id="rId62"/>
    <p:sldId id="686"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85" autoAdjust="0"/>
    <p:restoredTop sz="94686" autoAdjust="0"/>
  </p:normalViewPr>
  <p:slideViewPr>
    <p:cSldViewPr>
      <p:cViewPr varScale="1">
        <p:scale>
          <a:sx n="84" d="100"/>
          <a:sy n="84" d="100"/>
        </p:scale>
        <p:origin x="-1258"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76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درصد</c:v>
                </c:pt>
              </c:strCache>
            </c:strRef>
          </c:tx>
          <c:spPr>
            <a:gradFill>
              <a:gsLst>
                <a:gs pos="100000">
                  <a:schemeClr val="accent6">
                    <a:alpha val="0"/>
                  </a:schemeClr>
                </a:gs>
                <a:gs pos="50000">
                  <a:schemeClr val="accent6"/>
                </a:gs>
              </a:gsLst>
              <a:lin ang="5400000" scaled="0"/>
            </a:gradFill>
            <a:ln>
              <a:noFill/>
            </a:ln>
            <a:effectLst/>
            <a:sp3d/>
          </c:spPr>
          <c:invertIfNegative val="0"/>
          <c:cat>
            <c:strRef>
              <c:f>Sheet1!$A$2:$A$6</c:f>
              <c:strCache>
                <c:ptCount val="5"/>
                <c:pt idx="0">
                  <c:v>پوست</c:v>
                </c:pt>
                <c:pt idx="1">
                  <c:v>معده</c:v>
                </c:pt>
                <c:pt idx="2">
                  <c:v>پروستات</c:v>
                </c:pt>
                <c:pt idx="3">
                  <c:v>مثانه</c:v>
                </c:pt>
                <c:pt idx="4">
                  <c:v>کولورکتال</c:v>
                </c:pt>
              </c:strCache>
            </c:strRef>
          </c:cat>
          <c:val>
            <c:numRef>
              <c:f>Sheet1!$B$2:$B$6</c:f>
              <c:numCache>
                <c:formatCode>0%</c:formatCode>
                <c:ptCount val="5"/>
                <c:pt idx="0">
                  <c:v>0.13400000000000001</c:v>
                </c:pt>
                <c:pt idx="1">
                  <c:v>0.124</c:v>
                </c:pt>
                <c:pt idx="2" formatCode="0.00%">
                  <c:v>0.1</c:v>
                </c:pt>
                <c:pt idx="3" formatCode="0.00%">
                  <c:v>8.3000000000000004E-2</c:v>
                </c:pt>
                <c:pt idx="4" formatCode="0.00%">
                  <c:v>8.2000000000000003E-2</c:v>
                </c:pt>
              </c:numCache>
            </c:numRef>
          </c:val>
        </c:ser>
        <c:dLbls>
          <c:showLegendKey val="0"/>
          <c:showVal val="1"/>
          <c:showCatName val="0"/>
          <c:showSerName val="0"/>
          <c:showPercent val="0"/>
          <c:showBubbleSize val="0"/>
        </c:dLbls>
        <c:gapWidth val="150"/>
        <c:shape val="box"/>
        <c:axId val="31262208"/>
        <c:axId val="31263744"/>
        <c:axId val="107214144"/>
      </c:bar3DChart>
      <c:catAx>
        <c:axId val="31262208"/>
        <c:scaling>
          <c:orientation val="minMax"/>
        </c:scaling>
        <c:delete val="0"/>
        <c:axPos val="b"/>
        <c:numFmt formatCode="General" sourceLinked="0"/>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263744"/>
        <c:crosses val="autoZero"/>
        <c:auto val="1"/>
        <c:lblAlgn val="ctr"/>
        <c:lblOffset val="100"/>
        <c:noMultiLvlLbl val="0"/>
      </c:catAx>
      <c:valAx>
        <c:axId val="31263744"/>
        <c:scaling>
          <c:orientation val="minMax"/>
        </c:scaling>
        <c:delete val="1"/>
        <c:axPos val="l"/>
        <c:numFmt formatCode="0%" sourceLinked="1"/>
        <c:majorTickMark val="none"/>
        <c:minorTickMark val="none"/>
        <c:tickLblPos val="nextTo"/>
        <c:crossAx val="31262208"/>
        <c:crosses val="autoZero"/>
        <c:crossBetween val="between"/>
      </c:valAx>
      <c:serAx>
        <c:axId val="107214144"/>
        <c:scaling>
          <c:orientation val="minMax"/>
        </c:scaling>
        <c:delete val="1"/>
        <c:axPos val="b"/>
        <c:majorTickMark val="none"/>
        <c:minorTickMark val="none"/>
        <c:tickLblPos val="none"/>
        <c:crossAx val="31263744"/>
        <c:crosses val="autoZero"/>
      </c:serAx>
      <c:spPr>
        <a:noFill/>
        <a:ln>
          <a:noFill/>
        </a:ln>
        <a:effectLst/>
      </c:spPr>
    </c:plotArea>
    <c:legend>
      <c:legendPos val="t"/>
      <c:layout/>
      <c:overlay val="0"/>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درصد</c:v>
                </c:pt>
              </c:strCache>
            </c:strRef>
          </c:tx>
          <c:spPr>
            <a:gradFill>
              <a:gsLst>
                <a:gs pos="100000">
                  <a:schemeClr val="accent4">
                    <a:alpha val="0"/>
                  </a:schemeClr>
                </a:gs>
                <a:gs pos="50000">
                  <a:schemeClr val="accent4"/>
                </a:gs>
              </a:gsLst>
              <a:lin ang="5400000" scaled="0"/>
            </a:gradFill>
            <a:ln>
              <a:noFill/>
            </a:ln>
            <a:effectLst/>
            <a:sp3d/>
          </c:spPr>
          <c:invertIfNegative val="0"/>
          <c:cat>
            <c:strRef>
              <c:f>Sheet1!$A$2:$A$6</c:f>
              <c:strCache>
                <c:ptCount val="5"/>
                <c:pt idx="0">
                  <c:v>پستان</c:v>
                </c:pt>
                <c:pt idx="1">
                  <c:v>پوست</c:v>
                </c:pt>
                <c:pt idx="2">
                  <c:v>کولورکتال</c:v>
                </c:pt>
                <c:pt idx="3">
                  <c:v>معده</c:v>
                </c:pt>
                <c:pt idx="4">
                  <c:v>لوکمی</c:v>
                </c:pt>
              </c:strCache>
            </c:strRef>
          </c:cat>
          <c:val>
            <c:numRef>
              <c:f>Sheet1!$B$2:$B$6</c:f>
              <c:numCache>
                <c:formatCode>0%</c:formatCode>
                <c:ptCount val="5"/>
                <c:pt idx="0">
                  <c:v>0.23799999999999999</c:v>
                </c:pt>
                <c:pt idx="1">
                  <c:v>9.5000000000000001E-2</c:v>
                </c:pt>
                <c:pt idx="2" formatCode="0.00%">
                  <c:v>7.8E-2</c:v>
                </c:pt>
                <c:pt idx="3" formatCode="0.00%">
                  <c:v>6.6000000000000003E-2</c:v>
                </c:pt>
                <c:pt idx="4" formatCode="0.00%">
                  <c:v>4.3999999999999997E-2</c:v>
                </c:pt>
              </c:numCache>
            </c:numRef>
          </c:val>
        </c:ser>
        <c:dLbls>
          <c:showLegendKey val="0"/>
          <c:showVal val="1"/>
          <c:showCatName val="0"/>
          <c:showSerName val="0"/>
          <c:showPercent val="0"/>
          <c:showBubbleSize val="0"/>
        </c:dLbls>
        <c:gapWidth val="75"/>
        <c:shape val="box"/>
        <c:axId val="31454336"/>
        <c:axId val="31455872"/>
        <c:axId val="108020160"/>
      </c:bar3DChart>
      <c:catAx>
        <c:axId val="31454336"/>
        <c:scaling>
          <c:orientation val="minMax"/>
        </c:scaling>
        <c:delete val="0"/>
        <c:axPos val="b"/>
        <c:numFmt formatCode="General" sourceLinked="0"/>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55872"/>
        <c:crosses val="autoZero"/>
        <c:auto val="1"/>
        <c:lblAlgn val="ctr"/>
        <c:lblOffset val="100"/>
        <c:noMultiLvlLbl val="0"/>
      </c:catAx>
      <c:valAx>
        <c:axId val="31455872"/>
        <c:scaling>
          <c:orientation val="minMax"/>
        </c:scaling>
        <c:delete val="0"/>
        <c:axPos val="l"/>
        <c:numFmt formatCode="0%" sourceLinked="1"/>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54336"/>
        <c:crosses val="autoZero"/>
        <c:crossBetween val="between"/>
      </c:valAx>
      <c:serAx>
        <c:axId val="108020160"/>
        <c:scaling>
          <c:orientation val="minMax"/>
        </c:scaling>
        <c:delete val="1"/>
        <c:axPos val="b"/>
        <c:majorTickMark val="none"/>
        <c:minorTickMark val="none"/>
        <c:tickLblPos val="none"/>
        <c:crossAx val="31455872"/>
        <c:crosses val="autoZero"/>
      </c:serAx>
      <c:spPr>
        <a:noFill/>
        <a:ln>
          <a:noFill/>
        </a:ln>
        <a:effectLst/>
      </c:spPr>
    </c:plotArea>
    <c:legend>
      <c:legendPos val="b"/>
      <c:layout/>
      <c:overlay val="0"/>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بروز</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errBars>
            <c:errDir val="y"/>
            <c:errBarType val="both"/>
            <c:errValType val="stdErr"/>
            <c:noEndCap val="0"/>
            <c:spPr>
              <a:noFill/>
              <a:ln w="9525" cap="flat" cmpd="sng" algn="ctr">
                <a:solidFill>
                  <a:schemeClr val="tx1">
                    <a:lumMod val="65000"/>
                    <a:lumOff val="35000"/>
                  </a:schemeClr>
                </a:solidFill>
                <a:round/>
              </a:ln>
              <a:effectLst/>
            </c:spPr>
          </c:errBars>
          <c:cat>
            <c:numRef>
              <c:f>Sheet1!$A$2:$A$3</c:f>
              <c:numCache>
                <c:formatCode>General</c:formatCode>
                <c:ptCount val="2"/>
                <c:pt idx="0">
                  <c:v>2012</c:v>
                </c:pt>
                <c:pt idx="1">
                  <c:v>2030</c:v>
                </c:pt>
              </c:numCache>
            </c:numRef>
          </c:cat>
          <c:val>
            <c:numRef>
              <c:f>Sheet1!$B$2:$B$3</c:f>
              <c:numCache>
                <c:formatCode>General</c:formatCode>
                <c:ptCount val="2"/>
                <c:pt idx="0">
                  <c:v>85</c:v>
                </c:pt>
                <c:pt idx="1">
                  <c:v>155</c:v>
                </c:pt>
              </c:numCache>
            </c:numRef>
          </c:val>
          <c:smooth val="0"/>
        </c:ser>
        <c:ser>
          <c:idx val="1"/>
          <c:order val="1"/>
          <c:tx>
            <c:strRef>
              <c:f>Sheet1!$C$1</c:f>
              <c:strCache>
                <c:ptCount val="1"/>
                <c:pt idx="0">
                  <c:v>مرگ و میر</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2012</c:v>
                </c:pt>
                <c:pt idx="1">
                  <c:v>2030</c:v>
                </c:pt>
              </c:numCache>
            </c:numRef>
          </c:cat>
          <c:val>
            <c:numRef>
              <c:f>Sheet1!$C$2:$C$3</c:f>
              <c:numCache>
                <c:formatCode>General</c:formatCode>
                <c:ptCount val="2"/>
                <c:pt idx="0">
                  <c:v>53</c:v>
                </c:pt>
                <c:pt idx="1">
                  <c:v>102</c:v>
                </c:pt>
              </c:numCache>
            </c:numRef>
          </c:val>
          <c:smooth val="0"/>
        </c:ser>
        <c:dLbls>
          <c:dLblPos val="t"/>
          <c:showLegendKey val="0"/>
          <c:showVal val="1"/>
          <c:showCatName val="0"/>
          <c:showSerName val="0"/>
          <c:showPercent val="0"/>
          <c:showBubbleSize val="0"/>
        </c:dLbls>
        <c:marker val="1"/>
        <c:smooth val="0"/>
        <c:axId val="31520640"/>
        <c:axId val="31522176"/>
      </c:lineChart>
      <c:catAx>
        <c:axId val="31520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522176"/>
        <c:crosses val="autoZero"/>
        <c:auto val="1"/>
        <c:lblAlgn val="ctr"/>
        <c:lblOffset val="100"/>
        <c:noMultiLvlLbl val="0"/>
      </c:catAx>
      <c:valAx>
        <c:axId val="31522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5206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بروز</c:v>
                </c:pt>
              </c:strCache>
            </c:strRef>
          </c:tx>
          <c:spPr>
            <a:ln w="31750" cap="rnd">
              <a:solidFill>
                <a:schemeClr val="accent1"/>
              </a:solidFill>
              <a:round/>
            </a:ln>
            <a:effectLst>
              <a:outerShdw blurRad="50800" dist="25400" dir="5400000" rotWithShape="0">
                <a:srgbClr val="000000">
                  <a:alpha val="45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errBars>
            <c:errDir val="y"/>
            <c:errBarType val="both"/>
            <c:errValType val="stdErr"/>
            <c:noEndCap val="0"/>
            <c:spPr>
              <a:noFill/>
              <a:ln w="9525">
                <a:solidFill>
                  <a:schemeClr val="tx2">
                    <a:lumMod val="75000"/>
                  </a:schemeClr>
                </a:solidFill>
                <a:round/>
              </a:ln>
              <a:effectLst/>
            </c:spPr>
          </c:errBars>
          <c:cat>
            <c:numRef>
              <c:f>Sheet1!$A$2:$A$5</c:f>
              <c:numCache>
                <c:formatCode>General</c:formatCode>
                <c:ptCount val="4"/>
                <c:pt idx="0">
                  <c:v>2000</c:v>
                </c:pt>
                <c:pt idx="1">
                  <c:v>2008</c:v>
                </c:pt>
                <c:pt idx="2">
                  <c:v>2012</c:v>
                </c:pt>
                <c:pt idx="3">
                  <c:v>2030</c:v>
                </c:pt>
              </c:numCache>
            </c:numRef>
          </c:cat>
          <c:val>
            <c:numRef>
              <c:f>Sheet1!$B$2:$B$5</c:f>
              <c:numCache>
                <c:formatCode>General</c:formatCode>
                <c:ptCount val="4"/>
                <c:pt idx="0">
                  <c:v>10</c:v>
                </c:pt>
                <c:pt idx="1">
                  <c:v>12.4</c:v>
                </c:pt>
                <c:pt idx="2">
                  <c:v>14.1</c:v>
                </c:pt>
                <c:pt idx="3">
                  <c:v>25</c:v>
                </c:pt>
              </c:numCache>
            </c:numRef>
          </c:val>
          <c:smooth val="0"/>
        </c:ser>
        <c:ser>
          <c:idx val="1"/>
          <c:order val="1"/>
          <c:tx>
            <c:strRef>
              <c:f>Sheet1!$C$1</c:f>
              <c:strCache>
                <c:ptCount val="1"/>
                <c:pt idx="0">
                  <c:v>مرگ و میر</c:v>
                </c:pt>
              </c:strCache>
            </c:strRef>
          </c:tx>
          <c:spPr>
            <a:ln w="31750" cap="rnd">
              <a:solidFill>
                <a:schemeClr val="accent2"/>
              </a:solidFill>
              <a:round/>
            </a:ln>
            <a:effectLst>
              <a:outerShdw blurRad="50800" dist="25400" dir="5400000" rotWithShape="0">
                <a:srgbClr val="000000">
                  <a:alpha val="45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Sheet1!$A$2:$A$5</c:f>
              <c:numCache>
                <c:formatCode>General</c:formatCode>
                <c:ptCount val="4"/>
                <c:pt idx="0">
                  <c:v>2000</c:v>
                </c:pt>
                <c:pt idx="1">
                  <c:v>2008</c:v>
                </c:pt>
                <c:pt idx="2">
                  <c:v>2012</c:v>
                </c:pt>
                <c:pt idx="3">
                  <c:v>2030</c:v>
                </c:pt>
              </c:numCache>
            </c:numRef>
          </c:cat>
          <c:val>
            <c:numRef>
              <c:f>Sheet1!$C$2:$C$5</c:f>
              <c:numCache>
                <c:formatCode>General</c:formatCode>
                <c:ptCount val="4"/>
                <c:pt idx="0">
                  <c:v>6</c:v>
                </c:pt>
                <c:pt idx="1">
                  <c:v>6.7</c:v>
                </c:pt>
                <c:pt idx="2">
                  <c:v>8.1999999999999993</c:v>
                </c:pt>
                <c:pt idx="3">
                  <c:v>13</c:v>
                </c:pt>
              </c:numCache>
            </c:numRef>
          </c:val>
          <c:smooth val="0"/>
        </c:ser>
        <c:dLbls>
          <c:dLblPos val="t"/>
          <c:showLegendKey val="0"/>
          <c:showVal val="1"/>
          <c:showCatName val="0"/>
          <c:showSerName val="0"/>
          <c:showPercent val="0"/>
          <c:showBubbleSize val="0"/>
        </c:dLbls>
        <c:marker val="1"/>
        <c:smooth val="0"/>
        <c:axId val="97899648"/>
        <c:axId val="97901184"/>
      </c:lineChart>
      <c:catAx>
        <c:axId val="97899648"/>
        <c:scaling>
          <c:orientation val="minMax"/>
        </c:scaling>
        <c:delete val="0"/>
        <c:axPos val="b"/>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97901184"/>
        <c:crosses val="autoZero"/>
        <c:auto val="1"/>
        <c:lblAlgn val="ctr"/>
        <c:lblOffset val="100"/>
        <c:noMultiLvlLbl val="0"/>
      </c:catAx>
      <c:valAx>
        <c:axId val="97901184"/>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978996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style1.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iagrams/_rels/data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 Id="rId4"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2DEDBE-EDD4-4A27-839F-C3FD310E70B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AF1B721-6DBA-47D6-8C34-FE74E2D6E415}">
      <dgm:prSet phldrT="[Text]"/>
      <dgm:spPr/>
      <dgm:t>
        <a:bodyPr/>
        <a:lstStyle/>
        <a:p>
          <a:pPr algn="ctr"/>
          <a:r>
            <a:rPr lang="fa-IR" dirty="0" smtClean="0">
              <a:solidFill>
                <a:srgbClr val="FFC000"/>
              </a:solidFill>
              <a:cs typeface="B Nazanin" panose="00000400000000000000" pitchFamily="2" charset="-78"/>
            </a:rPr>
            <a:t>دومین</a:t>
          </a:r>
          <a:r>
            <a:rPr lang="fa-IR" dirty="0" smtClean="0">
              <a:cs typeface="B Nazanin" panose="00000400000000000000" pitchFamily="2" charset="-78"/>
            </a:rPr>
            <a:t> دلیل مرگ و میر</a:t>
          </a:r>
          <a:endParaRPr lang="en-US" dirty="0">
            <a:cs typeface="B Nazanin" panose="00000400000000000000" pitchFamily="2" charset="-78"/>
          </a:endParaRPr>
        </a:p>
      </dgm:t>
    </dgm:pt>
    <dgm:pt modelId="{3E72739E-A07E-4AD4-A8DD-C6FA3E5BFE46}" type="parTrans" cxnId="{1ED64744-DD7F-4EAC-A6E5-7DEDDD0C3019}">
      <dgm:prSet/>
      <dgm:spPr/>
      <dgm:t>
        <a:bodyPr/>
        <a:lstStyle/>
        <a:p>
          <a:endParaRPr lang="en-US"/>
        </a:p>
      </dgm:t>
    </dgm:pt>
    <dgm:pt modelId="{2A1AD007-84FC-4445-9F50-04FD81B5E8F8}" type="sibTrans" cxnId="{1ED64744-DD7F-4EAC-A6E5-7DEDDD0C3019}">
      <dgm:prSet/>
      <dgm:spPr/>
      <dgm:t>
        <a:bodyPr/>
        <a:lstStyle/>
        <a:p>
          <a:endParaRPr lang="en-US"/>
        </a:p>
      </dgm:t>
    </dgm:pt>
    <dgm:pt modelId="{67A9F024-356B-4CA8-9C7E-03E074986D14}">
      <dgm:prSet/>
      <dgm:spPr/>
      <dgm:t>
        <a:bodyPr/>
        <a:lstStyle/>
        <a:p>
          <a:pPr algn="ctr" rtl="1"/>
          <a:r>
            <a:rPr lang="fa-IR" dirty="0" smtClean="0">
              <a:solidFill>
                <a:srgbClr val="FFC000"/>
              </a:solidFill>
              <a:cs typeface="B Mitra" pitchFamily="2" charset="-78"/>
            </a:rPr>
            <a:t>300 هزار </a:t>
          </a:r>
          <a:r>
            <a:rPr lang="fa-IR" dirty="0" smtClean="0">
              <a:solidFill>
                <a:schemeClr val="bg1"/>
              </a:solidFill>
              <a:cs typeface="B Mitra" pitchFamily="2" charset="-78"/>
            </a:rPr>
            <a:t>بیمار بهبود یافته در طی 5 سال </a:t>
          </a:r>
          <a:endParaRPr lang="en-US" dirty="0" smtClean="0">
            <a:solidFill>
              <a:schemeClr val="bg1"/>
            </a:solidFill>
            <a:cs typeface="B Mitra" pitchFamily="2" charset="-78"/>
          </a:endParaRPr>
        </a:p>
      </dgm:t>
    </dgm:pt>
    <dgm:pt modelId="{A8E83FDB-07F5-491F-AA90-D4031D6E0554}" type="parTrans" cxnId="{6070F123-2689-43AD-A404-5309B6088333}">
      <dgm:prSet/>
      <dgm:spPr/>
      <dgm:t>
        <a:bodyPr/>
        <a:lstStyle/>
        <a:p>
          <a:endParaRPr lang="en-US"/>
        </a:p>
      </dgm:t>
    </dgm:pt>
    <dgm:pt modelId="{CAE503C8-5CA8-492A-81B3-37B00E1F0EBC}" type="sibTrans" cxnId="{6070F123-2689-43AD-A404-5309B6088333}">
      <dgm:prSet/>
      <dgm:spPr/>
      <dgm:t>
        <a:bodyPr/>
        <a:lstStyle/>
        <a:p>
          <a:endParaRPr lang="en-US"/>
        </a:p>
      </dgm:t>
    </dgm:pt>
    <dgm:pt modelId="{94051830-DC99-4E9C-8948-8B0D7462C17F}">
      <dgm:prSet/>
      <dgm:spPr/>
      <dgm:t>
        <a:bodyPr/>
        <a:lstStyle/>
        <a:p>
          <a:pPr algn="ctr" rtl="1"/>
          <a:r>
            <a:rPr lang="fa-IR" dirty="0" smtClean="0">
              <a:solidFill>
                <a:schemeClr val="bg1"/>
              </a:solidFill>
              <a:cs typeface="B Mitra" pitchFamily="2" charset="-78"/>
            </a:rPr>
            <a:t>سالیانه </a:t>
          </a:r>
          <a:r>
            <a:rPr lang="fa-IR" dirty="0" smtClean="0">
              <a:solidFill>
                <a:srgbClr val="FFC000"/>
              </a:solidFill>
              <a:cs typeface="B Mitra" pitchFamily="2" charset="-78"/>
            </a:rPr>
            <a:t>92</a:t>
          </a:r>
          <a:r>
            <a:rPr lang="ar-SA" dirty="0" smtClean="0">
              <a:solidFill>
                <a:srgbClr val="FFC000"/>
              </a:solidFill>
              <a:cs typeface="B Mitra" pitchFamily="2" charset="-78"/>
            </a:rPr>
            <a:t> هزار </a:t>
          </a:r>
          <a:r>
            <a:rPr lang="ar-SA" dirty="0" smtClean="0">
              <a:solidFill>
                <a:schemeClr val="bg1"/>
              </a:solidFill>
              <a:cs typeface="B Mitra" pitchFamily="2" charset="-78"/>
            </a:rPr>
            <a:t>مورد جدید</a:t>
          </a:r>
          <a:endParaRPr lang="en-US" dirty="0" smtClean="0">
            <a:solidFill>
              <a:schemeClr val="bg1"/>
            </a:solidFill>
            <a:cs typeface="B Mitra" pitchFamily="2" charset="-78"/>
          </a:endParaRPr>
        </a:p>
      </dgm:t>
    </dgm:pt>
    <dgm:pt modelId="{DA98FACD-E8C6-4E32-BE81-F5D3E03135F0}" type="parTrans" cxnId="{70D7914C-69AC-419F-A63F-0C31FBDDC093}">
      <dgm:prSet/>
      <dgm:spPr/>
      <dgm:t>
        <a:bodyPr/>
        <a:lstStyle/>
        <a:p>
          <a:endParaRPr lang="en-US"/>
        </a:p>
      </dgm:t>
    </dgm:pt>
    <dgm:pt modelId="{8402ED96-AB01-4BC5-ADF9-B9DA3D9145EE}" type="sibTrans" cxnId="{70D7914C-69AC-419F-A63F-0C31FBDDC093}">
      <dgm:prSet/>
      <dgm:spPr/>
      <dgm:t>
        <a:bodyPr/>
        <a:lstStyle/>
        <a:p>
          <a:endParaRPr lang="en-US"/>
        </a:p>
      </dgm:t>
    </dgm:pt>
    <dgm:pt modelId="{1C88A155-F69A-4422-96CD-49A47AB9F309}" type="pres">
      <dgm:prSet presAssocID="{DF2DEDBE-EDD4-4A27-839F-C3FD310E70B6}" presName="linear" presStyleCnt="0">
        <dgm:presLayoutVars>
          <dgm:dir/>
          <dgm:animLvl val="lvl"/>
          <dgm:resizeHandles val="exact"/>
        </dgm:presLayoutVars>
      </dgm:prSet>
      <dgm:spPr/>
      <dgm:t>
        <a:bodyPr/>
        <a:lstStyle/>
        <a:p>
          <a:endParaRPr lang="en-US"/>
        </a:p>
      </dgm:t>
    </dgm:pt>
    <dgm:pt modelId="{2B813DA5-0900-4FA5-985B-710B0C7B0E09}" type="pres">
      <dgm:prSet presAssocID="{94051830-DC99-4E9C-8948-8B0D7462C17F}" presName="parentLin" presStyleCnt="0"/>
      <dgm:spPr/>
    </dgm:pt>
    <dgm:pt modelId="{8566B457-45B9-4F58-9CE1-94D6B64E827D}" type="pres">
      <dgm:prSet presAssocID="{94051830-DC99-4E9C-8948-8B0D7462C17F}" presName="parentLeftMargin" presStyleLbl="node1" presStyleIdx="0" presStyleCnt="3"/>
      <dgm:spPr/>
      <dgm:t>
        <a:bodyPr/>
        <a:lstStyle/>
        <a:p>
          <a:endParaRPr lang="en-US"/>
        </a:p>
      </dgm:t>
    </dgm:pt>
    <dgm:pt modelId="{2C3AB62B-319D-460D-B8FC-FA0CA92DBE32}" type="pres">
      <dgm:prSet presAssocID="{94051830-DC99-4E9C-8948-8B0D7462C17F}" presName="parentText" presStyleLbl="node1" presStyleIdx="0" presStyleCnt="3">
        <dgm:presLayoutVars>
          <dgm:chMax val="0"/>
          <dgm:bulletEnabled val="1"/>
        </dgm:presLayoutVars>
      </dgm:prSet>
      <dgm:spPr/>
      <dgm:t>
        <a:bodyPr/>
        <a:lstStyle/>
        <a:p>
          <a:endParaRPr lang="en-US"/>
        </a:p>
      </dgm:t>
    </dgm:pt>
    <dgm:pt modelId="{4A785A62-597C-46FC-ACE2-8C0518F0F090}" type="pres">
      <dgm:prSet presAssocID="{94051830-DC99-4E9C-8948-8B0D7462C17F}" presName="negativeSpace" presStyleCnt="0"/>
      <dgm:spPr/>
    </dgm:pt>
    <dgm:pt modelId="{B031C66F-E153-48AB-818B-C5B006795343}" type="pres">
      <dgm:prSet presAssocID="{94051830-DC99-4E9C-8948-8B0D7462C17F}" presName="childText" presStyleLbl="conFgAcc1" presStyleIdx="0" presStyleCnt="3">
        <dgm:presLayoutVars>
          <dgm:bulletEnabled val="1"/>
        </dgm:presLayoutVars>
      </dgm:prSet>
      <dgm:spPr/>
    </dgm:pt>
    <dgm:pt modelId="{4FA53A6A-B35C-4524-B01D-025F260B9886}" type="pres">
      <dgm:prSet presAssocID="{8402ED96-AB01-4BC5-ADF9-B9DA3D9145EE}" presName="spaceBetweenRectangles" presStyleCnt="0"/>
      <dgm:spPr/>
    </dgm:pt>
    <dgm:pt modelId="{BB5CFEDB-729F-4621-B519-7EB8EB2D5D28}" type="pres">
      <dgm:prSet presAssocID="{67A9F024-356B-4CA8-9C7E-03E074986D14}" presName="parentLin" presStyleCnt="0"/>
      <dgm:spPr/>
    </dgm:pt>
    <dgm:pt modelId="{967D5A95-A85E-4BCE-A98B-D1F4D348C653}" type="pres">
      <dgm:prSet presAssocID="{67A9F024-356B-4CA8-9C7E-03E074986D14}" presName="parentLeftMargin" presStyleLbl="node1" presStyleIdx="0" presStyleCnt="3"/>
      <dgm:spPr/>
      <dgm:t>
        <a:bodyPr/>
        <a:lstStyle/>
        <a:p>
          <a:endParaRPr lang="en-US"/>
        </a:p>
      </dgm:t>
    </dgm:pt>
    <dgm:pt modelId="{1CD1F3A8-5E9A-4734-ADB6-7BD9128F6276}" type="pres">
      <dgm:prSet presAssocID="{67A9F024-356B-4CA8-9C7E-03E074986D14}" presName="parentText" presStyleLbl="node1" presStyleIdx="1" presStyleCnt="3">
        <dgm:presLayoutVars>
          <dgm:chMax val="0"/>
          <dgm:bulletEnabled val="1"/>
        </dgm:presLayoutVars>
      </dgm:prSet>
      <dgm:spPr/>
      <dgm:t>
        <a:bodyPr/>
        <a:lstStyle/>
        <a:p>
          <a:endParaRPr lang="en-US"/>
        </a:p>
      </dgm:t>
    </dgm:pt>
    <dgm:pt modelId="{E9672E2D-A36D-4276-A333-099EC022A24D}" type="pres">
      <dgm:prSet presAssocID="{67A9F024-356B-4CA8-9C7E-03E074986D14}" presName="negativeSpace" presStyleCnt="0"/>
      <dgm:spPr/>
    </dgm:pt>
    <dgm:pt modelId="{98CD2E0D-DEA7-4F9F-8C42-9FB7737D35D4}" type="pres">
      <dgm:prSet presAssocID="{67A9F024-356B-4CA8-9C7E-03E074986D14}" presName="childText" presStyleLbl="conFgAcc1" presStyleIdx="1" presStyleCnt="3">
        <dgm:presLayoutVars>
          <dgm:bulletEnabled val="1"/>
        </dgm:presLayoutVars>
      </dgm:prSet>
      <dgm:spPr/>
    </dgm:pt>
    <dgm:pt modelId="{C11D102C-5CDE-4E21-89C1-61B0B573EF06}" type="pres">
      <dgm:prSet presAssocID="{CAE503C8-5CA8-492A-81B3-37B00E1F0EBC}" presName="spaceBetweenRectangles" presStyleCnt="0"/>
      <dgm:spPr/>
    </dgm:pt>
    <dgm:pt modelId="{1C8530D5-2B90-4F7B-9EEA-95076F699B0C}" type="pres">
      <dgm:prSet presAssocID="{9AF1B721-6DBA-47D6-8C34-FE74E2D6E415}" presName="parentLin" presStyleCnt="0"/>
      <dgm:spPr/>
    </dgm:pt>
    <dgm:pt modelId="{682B1C83-48F4-49EE-9A4F-DDFCA77563EA}" type="pres">
      <dgm:prSet presAssocID="{9AF1B721-6DBA-47D6-8C34-FE74E2D6E415}" presName="parentLeftMargin" presStyleLbl="node1" presStyleIdx="1" presStyleCnt="3"/>
      <dgm:spPr/>
      <dgm:t>
        <a:bodyPr/>
        <a:lstStyle/>
        <a:p>
          <a:endParaRPr lang="en-US"/>
        </a:p>
      </dgm:t>
    </dgm:pt>
    <dgm:pt modelId="{697E6469-9E84-46BE-96BC-DE7434E736D9}" type="pres">
      <dgm:prSet presAssocID="{9AF1B721-6DBA-47D6-8C34-FE74E2D6E415}" presName="parentText" presStyleLbl="node1" presStyleIdx="2" presStyleCnt="3">
        <dgm:presLayoutVars>
          <dgm:chMax val="0"/>
          <dgm:bulletEnabled val="1"/>
        </dgm:presLayoutVars>
      </dgm:prSet>
      <dgm:spPr/>
      <dgm:t>
        <a:bodyPr/>
        <a:lstStyle/>
        <a:p>
          <a:endParaRPr lang="en-US"/>
        </a:p>
      </dgm:t>
    </dgm:pt>
    <dgm:pt modelId="{C76E6F78-5771-4438-AC3B-5A44F6E0F840}" type="pres">
      <dgm:prSet presAssocID="{9AF1B721-6DBA-47D6-8C34-FE74E2D6E415}" presName="negativeSpace" presStyleCnt="0"/>
      <dgm:spPr/>
    </dgm:pt>
    <dgm:pt modelId="{6915A736-D725-4291-A048-6D1666BBE0CC}" type="pres">
      <dgm:prSet presAssocID="{9AF1B721-6DBA-47D6-8C34-FE74E2D6E415}" presName="childText" presStyleLbl="conFgAcc1" presStyleIdx="2" presStyleCnt="3">
        <dgm:presLayoutVars>
          <dgm:bulletEnabled val="1"/>
        </dgm:presLayoutVars>
      </dgm:prSet>
      <dgm:spPr/>
    </dgm:pt>
  </dgm:ptLst>
  <dgm:cxnLst>
    <dgm:cxn modelId="{E04E1412-E13A-49C1-B083-D88A79A804E6}" type="presOf" srcId="{67A9F024-356B-4CA8-9C7E-03E074986D14}" destId="{967D5A95-A85E-4BCE-A98B-D1F4D348C653}" srcOrd="0" destOrd="0" presId="urn:microsoft.com/office/officeart/2005/8/layout/list1"/>
    <dgm:cxn modelId="{6070F123-2689-43AD-A404-5309B6088333}" srcId="{DF2DEDBE-EDD4-4A27-839F-C3FD310E70B6}" destId="{67A9F024-356B-4CA8-9C7E-03E074986D14}" srcOrd="1" destOrd="0" parTransId="{A8E83FDB-07F5-491F-AA90-D4031D6E0554}" sibTransId="{CAE503C8-5CA8-492A-81B3-37B00E1F0EBC}"/>
    <dgm:cxn modelId="{70D7914C-69AC-419F-A63F-0C31FBDDC093}" srcId="{DF2DEDBE-EDD4-4A27-839F-C3FD310E70B6}" destId="{94051830-DC99-4E9C-8948-8B0D7462C17F}" srcOrd="0" destOrd="0" parTransId="{DA98FACD-E8C6-4E32-BE81-F5D3E03135F0}" sibTransId="{8402ED96-AB01-4BC5-ADF9-B9DA3D9145EE}"/>
    <dgm:cxn modelId="{E20B5103-43D1-463F-8481-E0246CD32B5B}" type="presOf" srcId="{9AF1B721-6DBA-47D6-8C34-FE74E2D6E415}" destId="{697E6469-9E84-46BE-96BC-DE7434E736D9}" srcOrd="1" destOrd="0" presId="urn:microsoft.com/office/officeart/2005/8/layout/list1"/>
    <dgm:cxn modelId="{1ED64744-DD7F-4EAC-A6E5-7DEDDD0C3019}" srcId="{DF2DEDBE-EDD4-4A27-839F-C3FD310E70B6}" destId="{9AF1B721-6DBA-47D6-8C34-FE74E2D6E415}" srcOrd="2" destOrd="0" parTransId="{3E72739E-A07E-4AD4-A8DD-C6FA3E5BFE46}" sibTransId="{2A1AD007-84FC-4445-9F50-04FD81B5E8F8}"/>
    <dgm:cxn modelId="{762603B6-37F4-4EBF-A4DB-209081CBED11}" type="presOf" srcId="{67A9F024-356B-4CA8-9C7E-03E074986D14}" destId="{1CD1F3A8-5E9A-4734-ADB6-7BD9128F6276}" srcOrd="1" destOrd="0" presId="urn:microsoft.com/office/officeart/2005/8/layout/list1"/>
    <dgm:cxn modelId="{4CF34C23-4AE1-45CE-921E-E0AEF387FB1E}" type="presOf" srcId="{94051830-DC99-4E9C-8948-8B0D7462C17F}" destId="{8566B457-45B9-4F58-9CE1-94D6B64E827D}" srcOrd="0" destOrd="0" presId="urn:microsoft.com/office/officeart/2005/8/layout/list1"/>
    <dgm:cxn modelId="{027401E7-B818-4F72-BA52-333169EBA862}" type="presOf" srcId="{94051830-DC99-4E9C-8948-8B0D7462C17F}" destId="{2C3AB62B-319D-460D-B8FC-FA0CA92DBE32}" srcOrd="1" destOrd="0" presId="urn:microsoft.com/office/officeart/2005/8/layout/list1"/>
    <dgm:cxn modelId="{6B5A9032-0CE7-49FF-A148-E207B8FDFFCE}" type="presOf" srcId="{9AF1B721-6DBA-47D6-8C34-FE74E2D6E415}" destId="{682B1C83-48F4-49EE-9A4F-DDFCA77563EA}" srcOrd="0" destOrd="0" presId="urn:microsoft.com/office/officeart/2005/8/layout/list1"/>
    <dgm:cxn modelId="{A8095B9C-E29C-4E41-92BC-785F09323130}" type="presOf" srcId="{DF2DEDBE-EDD4-4A27-839F-C3FD310E70B6}" destId="{1C88A155-F69A-4422-96CD-49A47AB9F309}" srcOrd="0" destOrd="0" presId="urn:microsoft.com/office/officeart/2005/8/layout/list1"/>
    <dgm:cxn modelId="{C81CCF2B-5B1B-43DB-8F35-B97D2FC70722}" type="presParOf" srcId="{1C88A155-F69A-4422-96CD-49A47AB9F309}" destId="{2B813DA5-0900-4FA5-985B-710B0C7B0E09}" srcOrd="0" destOrd="0" presId="urn:microsoft.com/office/officeart/2005/8/layout/list1"/>
    <dgm:cxn modelId="{287F5B51-096C-44D2-8DC5-91367505BA05}" type="presParOf" srcId="{2B813DA5-0900-4FA5-985B-710B0C7B0E09}" destId="{8566B457-45B9-4F58-9CE1-94D6B64E827D}" srcOrd="0" destOrd="0" presId="urn:microsoft.com/office/officeart/2005/8/layout/list1"/>
    <dgm:cxn modelId="{D0EBB807-04BA-4A04-AA35-68EEDCD8AE8A}" type="presParOf" srcId="{2B813DA5-0900-4FA5-985B-710B0C7B0E09}" destId="{2C3AB62B-319D-460D-B8FC-FA0CA92DBE32}" srcOrd="1" destOrd="0" presId="urn:microsoft.com/office/officeart/2005/8/layout/list1"/>
    <dgm:cxn modelId="{DE9CF4E6-658A-40E0-8653-B0D471744F92}" type="presParOf" srcId="{1C88A155-F69A-4422-96CD-49A47AB9F309}" destId="{4A785A62-597C-46FC-ACE2-8C0518F0F090}" srcOrd="1" destOrd="0" presId="urn:microsoft.com/office/officeart/2005/8/layout/list1"/>
    <dgm:cxn modelId="{A7DD797D-DA17-4F9F-BA30-E2E48FCB3B0D}" type="presParOf" srcId="{1C88A155-F69A-4422-96CD-49A47AB9F309}" destId="{B031C66F-E153-48AB-818B-C5B006795343}" srcOrd="2" destOrd="0" presId="urn:microsoft.com/office/officeart/2005/8/layout/list1"/>
    <dgm:cxn modelId="{706D57DB-2C58-4A47-ABBB-41D9766A2F90}" type="presParOf" srcId="{1C88A155-F69A-4422-96CD-49A47AB9F309}" destId="{4FA53A6A-B35C-4524-B01D-025F260B9886}" srcOrd="3" destOrd="0" presId="urn:microsoft.com/office/officeart/2005/8/layout/list1"/>
    <dgm:cxn modelId="{D68F2066-93E4-440C-9E8C-B7B47074288D}" type="presParOf" srcId="{1C88A155-F69A-4422-96CD-49A47AB9F309}" destId="{BB5CFEDB-729F-4621-B519-7EB8EB2D5D28}" srcOrd="4" destOrd="0" presId="urn:microsoft.com/office/officeart/2005/8/layout/list1"/>
    <dgm:cxn modelId="{3C3D6F75-B36C-4D48-90F6-4A8467FACB87}" type="presParOf" srcId="{BB5CFEDB-729F-4621-B519-7EB8EB2D5D28}" destId="{967D5A95-A85E-4BCE-A98B-D1F4D348C653}" srcOrd="0" destOrd="0" presId="urn:microsoft.com/office/officeart/2005/8/layout/list1"/>
    <dgm:cxn modelId="{0795080E-CC75-45C2-9FC3-F9626432CB29}" type="presParOf" srcId="{BB5CFEDB-729F-4621-B519-7EB8EB2D5D28}" destId="{1CD1F3A8-5E9A-4734-ADB6-7BD9128F6276}" srcOrd="1" destOrd="0" presId="urn:microsoft.com/office/officeart/2005/8/layout/list1"/>
    <dgm:cxn modelId="{291D76B9-262A-447B-AEDB-CD5DBAC7B82D}" type="presParOf" srcId="{1C88A155-F69A-4422-96CD-49A47AB9F309}" destId="{E9672E2D-A36D-4276-A333-099EC022A24D}" srcOrd="5" destOrd="0" presId="urn:microsoft.com/office/officeart/2005/8/layout/list1"/>
    <dgm:cxn modelId="{7C08E456-4151-4F02-B357-B117DB6A41BB}" type="presParOf" srcId="{1C88A155-F69A-4422-96CD-49A47AB9F309}" destId="{98CD2E0D-DEA7-4F9F-8C42-9FB7737D35D4}" srcOrd="6" destOrd="0" presId="urn:microsoft.com/office/officeart/2005/8/layout/list1"/>
    <dgm:cxn modelId="{0A84970A-4C63-49A6-B00A-59FA29BE6763}" type="presParOf" srcId="{1C88A155-F69A-4422-96CD-49A47AB9F309}" destId="{C11D102C-5CDE-4E21-89C1-61B0B573EF06}" srcOrd="7" destOrd="0" presId="urn:microsoft.com/office/officeart/2005/8/layout/list1"/>
    <dgm:cxn modelId="{30ADCD6A-AEAB-41CD-BFDF-097E156B4BCE}" type="presParOf" srcId="{1C88A155-F69A-4422-96CD-49A47AB9F309}" destId="{1C8530D5-2B90-4F7B-9EEA-95076F699B0C}" srcOrd="8" destOrd="0" presId="urn:microsoft.com/office/officeart/2005/8/layout/list1"/>
    <dgm:cxn modelId="{F2304E89-6C0E-4D7C-BC69-62E99380961A}" type="presParOf" srcId="{1C8530D5-2B90-4F7B-9EEA-95076F699B0C}" destId="{682B1C83-48F4-49EE-9A4F-DDFCA77563EA}" srcOrd="0" destOrd="0" presId="urn:microsoft.com/office/officeart/2005/8/layout/list1"/>
    <dgm:cxn modelId="{D15BB3AC-CF86-4C8C-8DD9-4EF39AFB14C4}" type="presParOf" srcId="{1C8530D5-2B90-4F7B-9EEA-95076F699B0C}" destId="{697E6469-9E84-46BE-96BC-DE7434E736D9}" srcOrd="1" destOrd="0" presId="urn:microsoft.com/office/officeart/2005/8/layout/list1"/>
    <dgm:cxn modelId="{B06080B9-DA22-43E2-B000-C0BD7A7DA69F}" type="presParOf" srcId="{1C88A155-F69A-4422-96CD-49A47AB9F309}" destId="{C76E6F78-5771-4438-AC3B-5A44F6E0F840}" srcOrd="9" destOrd="0" presId="urn:microsoft.com/office/officeart/2005/8/layout/list1"/>
    <dgm:cxn modelId="{363ED156-60D0-4399-ADC9-A4CAE4F78F54}" type="presParOf" srcId="{1C88A155-F69A-4422-96CD-49A47AB9F309}" destId="{6915A736-D725-4291-A048-6D1666BBE0C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99E4F1-4F87-412A-8AF4-76E54633C194}"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2A5476DD-3DEF-4A24-B063-7B7C51286F4E}">
      <dgm:prSet phldrT="[Text]" custT="1"/>
      <dgm:spPr/>
      <dgm:t>
        <a:bodyPr/>
        <a:lstStyle/>
        <a:p>
          <a:r>
            <a:rPr lang="fa-IR" sz="1800" dirty="0" smtClean="0">
              <a:cs typeface="B Nazanin" panose="00000400000000000000" pitchFamily="2" charset="-78"/>
            </a:rPr>
            <a:t>عدم مصرف 5 وعده میوه؛ </a:t>
          </a:r>
          <a:r>
            <a:rPr lang="fa-IR" sz="1800" b="1" dirty="0" smtClean="0">
              <a:solidFill>
                <a:srgbClr val="FFFF00"/>
              </a:solidFill>
              <a:cs typeface="B Nazanin" panose="00000400000000000000" pitchFamily="2" charset="-78"/>
            </a:rPr>
            <a:t>90%</a:t>
          </a:r>
          <a:endParaRPr lang="en-US" sz="1800" b="1" dirty="0">
            <a:solidFill>
              <a:srgbClr val="FFFF00"/>
            </a:solidFill>
            <a:cs typeface="B Nazanin" panose="00000400000000000000" pitchFamily="2" charset="-78"/>
          </a:endParaRPr>
        </a:p>
      </dgm:t>
    </dgm:pt>
    <dgm:pt modelId="{BD5DA25F-E5CE-4AE7-B98B-BE730694C96B}" type="parTrans" cxnId="{CAE47882-4742-40B6-8AF9-3717679EC6C1}">
      <dgm:prSet/>
      <dgm:spPr/>
      <dgm:t>
        <a:bodyPr/>
        <a:lstStyle/>
        <a:p>
          <a:endParaRPr lang="en-US"/>
        </a:p>
      </dgm:t>
    </dgm:pt>
    <dgm:pt modelId="{D35073FA-4FDD-432F-8937-6DF6517AC6E9}" type="sibTrans" cxnId="{CAE47882-4742-40B6-8AF9-3717679EC6C1}">
      <dgm:prSet/>
      <dgm:spPr/>
      <dgm:t>
        <a:bodyPr/>
        <a:lstStyle/>
        <a:p>
          <a:endParaRPr lang="en-US"/>
        </a:p>
      </dgm:t>
    </dgm:pt>
    <dgm:pt modelId="{5F9D2524-FB8C-481A-A635-D3E56B59C4E5}">
      <dgm:prSet phldrT="[Text]" custT="1"/>
      <dgm:spPr/>
      <dgm:t>
        <a:bodyPr/>
        <a:lstStyle/>
        <a:p>
          <a:r>
            <a:rPr lang="fa-IR" sz="1800" dirty="0" smtClean="0">
              <a:cs typeface="B Nazanin" panose="00000400000000000000" pitchFamily="2" charset="-78"/>
            </a:rPr>
            <a:t>فعالیت بدنی کم؛ </a:t>
          </a:r>
          <a:r>
            <a:rPr lang="fa-IR" sz="1800" b="1" dirty="0" smtClean="0">
              <a:solidFill>
                <a:srgbClr val="FFFF00"/>
              </a:solidFill>
              <a:cs typeface="B Nazanin" panose="00000400000000000000" pitchFamily="2" charset="-78"/>
            </a:rPr>
            <a:t>40%</a:t>
          </a:r>
          <a:endParaRPr lang="en-US" sz="1800" b="1" dirty="0">
            <a:solidFill>
              <a:srgbClr val="FFFF00"/>
            </a:solidFill>
            <a:cs typeface="B Nazanin" panose="00000400000000000000" pitchFamily="2" charset="-78"/>
          </a:endParaRPr>
        </a:p>
      </dgm:t>
    </dgm:pt>
    <dgm:pt modelId="{805C78F0-C12A-4708-8231-0CAAA3A6EF29}" type="parTrans" cxnId="{60776CB9-5DD6-4EE4-9C84-23ADD61A55A6}">
      <dgm:prSet/>
      <dgm:spPr/>
      <dgm:t>
        <a:bodyPr/>
        <a:lstStyle/>
        <a:p>
          <a:endParaRPr lang="en-US"/>
        </a:p>
      </dgm:t>
    </dgm:pt>
    <dgm:pt modelId="{E22445CB-40A9-4AE8-B63C-856856B3798C}" type="sibTrans" cxnId="{60776CB9-5DD6-4EE4-9C84-23ADD61A55A6}">
      <dgm:prSet/>
      <dgm:spPr/>
      <dgm:t>
        <a:bodyPr/>
        <a:lstStyle/>
        <a:p>
          <a:endParaRPr lang="en-US"/>
        </a:p>
      </dgm:t>
    </dgm:pt>
    <dgm:pt modelId="{13EA7DCE-F512-4086-BFF5-313C058BAF95}">
      <dgm:prSet phldrT="[Text]" custT="1"/>
      <dgm:spPr/>
      <dgm:t>
        <a:bodyPr/>
        <a:lstStyle/>
        <a:p>
          <a:r>
            <a:rPr lang="fa-IR" sz="1800" dirty="0" smtClean="0">
              <a:cs typeface="B Nazanin" panose="00000400000000000000" pitchFamily="2" charset="-78"/>
            </a:rPr>
            <a:t>افزایش وزن؛ </a:t>
          </a:r>
          <a:r>
            <a:rPr lang="fa-IR" sz="1800" b="1" dirty="0" smtClean="0">
              <a:solidFill>
                <a:srgbClr val="FFFF00"/>
              </a:solidFill>
              <a:cs typeface="B Nazanin" panose="00000400000000000000" pitchFamily="2" charset="-78"/>
            </a:rPr>
            <a:t>50%</a:t>
          </a:r>
          <a:endParaRPr lang="en-US" sz="1800" b="1" dirty="0">
            <a:solidFill>
              <a:srgbClr val="FFFF00"/>
            </a:solidFill>
            <a:cs typeface="B Nazanin" panose="00000400000000000000" pitchFamily="2" charset="-78"/>
          </a:endParaRPr>
        </a:p>
      </dgm:t>
    </dgm:pt>
    <dgm:pt modelId="{EE9FD0FD-A6C6-4B35-A71E-84966FF47EEC}" type="parTrans" cxnId="{B70F3114-ACE0-474F-A822-A7A3D91F9ABA}">
      <dgm:prSet/>
      <dgm:spPr/>
      <dgm:t>
        <a:bodyPr/>
        <a:lstStyle/>
        <a:p>
          <a:endParaRPr lang="en-US"/>
        </a:p>
      </dgm:t>
    </dgm:pt>
    <dgm:pt modelId="{721D9BB6-2FDB-48CD-AD66-00807F644FDD}" type="sibTrans" cxnId="{B70F3114-ACE0-474F-A822-A7A3D91F9ABA}">
      <dgm:prSet/>
      <dgm:spPr/>
      <dgm:t>
        <a:bodyPr/>
        <a:lstStyle/>
        <a:p>
          <a:endParaRPr lang="en-US"/>
        </a:p>
      </dgm:t>
    </dgm:pt>
    <dgm:pt modelId="{2A2F9923-D8C4-4CE2-BAAD-DAB7789772D3}">
      <dgm:prSet phldrT="[Text]" custT="1"/>
      <dgm:spPr/>
      <dgm:t>
        <a:bodyPr/>
        <a:lstStyle/>
        <a:p>
          <a:r>
            <a:rPr lang="fa-IR" sz="1800" dirty="0" smtClean="0">
              <a:cs typeface="B Nazanin" panose="00000400000000000000" pitchFamily="2" charset="-78"/>
            </a:rPr>
            <a:t>کلسترول بالا؛ </a:t>
          </a:r>
          <a:r>
            <a:rPr lang="fa-IR" sz="1800" b="1" dirty="0" smtClean="0">
              <a:solidFill>
                <a:srgbClr val="FFFF00"/>
              </a:solidFill>
              <a:cs typeface="B Nazanin" panose="00000400000000000000" pitchFamily="2" charset="-78"/>
            </a:rPr>
            <a:t>50%</a:t>
          </a:r>
          <a:endParaRPr lang="en-US" sz="1800" b="1" dirty="0">
            <a:solidFill>
              <a:srgbClr val="FFFF00"/>
            </a:solidFill>
            <a:cs typeface="B Nazanin" panose="00000400000000000000" pitchFamily="2" charset="-78"/>
          </a:endParaRPr>
        </a:p>
      </dgm:t>
    </dgm:pt>
    <dgm:pt modelId="{DA02DD8F-CA09-4601-88C5-B660065E7A59}" type="parTrans" cxnId="{30414FA2-E05F-493E-925D-DABAB548A575}">
      <dgm:prSet/>
      <dgm:spPr/>
      <dgm:t>
        <a:bodyPr/>
        <a:lstStyle/>
        <a:p>
          <a:endParaRPr lang="en-US"/>
        </a:p>
      </dgm:t>
    </dgm:pt>
    <dgm:pt modelId="{E79016FB-5C8F-4D44-B108-54653E276905}" type="sibTrans" cxnId="{30414FA2-E05F-493E-925D-DABAB548A575}">
      <dgm:prSet/>
      <dgm:spPr/>
      <dgm:t>
        <a:bodyPr/>
        <a:lstStyle/>
        <a:p>
          <a:endParaRPr lang="en-US"/>
        </a:p>
      </dgm:t>
    </dgm:pt>
    <dgm:pt modelId="{4FD0ACE1-82AC-47AB-B64F-32390B52E4CF}" type="pres">
      <dgm:prSet presAssocID="{1599E4F1-4F87-412A-8AF4-76E54633C194}" presName="linearFlow" presStyleCnt="0">
        <dgm:presLayoutVars>
          <dgm:dir/>
          <dgm:resizeHandles val="exact"/>
        </dgm:presLayoutVars>
      </dgm:prSet>
      <dgm:spPr/>
      <dgm:t>
        <a:bodyPr/>
        <a:lstStyle/>
        <a:p>
          <a:endParaRPr lang="en-US"/>
        </a:p>
      </dgm:t>
    </dgm:pt>
    <dgm:pt modelId="{1F498EB1-3379-4658-B48A-112A7138BB99}" type="pres">
      <dgm:prSet presAssocID="{2A5476DD-3DEF-4A24-B063-7B7C51286F4E}" presName="composite" presStyleCnt="0"/>
      <dgm:spPr/>
    </dgm:pt>
    <dgm:pt modelId="{BE399EC6-E7C2-45F2-860B-3B7ADF4DE3B1}" type="pres">
      <dgm:prSet presAssocID="{2A5476DD-3DEF-4A24-B063-7B7C51286F4E}" presName="imgShp" presStyleLbl="fgImgPlace1" presStyleIdx="0" presStyleCnt="4"/>
      <dgm:spPr/>
    </dgm:pt>
    <dgm:pt modelId="{A686F1FD-0E26-43AE-BA5F-FD734A162FFF}" type="pres">
      <dgm:prSet presAssocID="{2A5476DD-3DEF-4A24-B063-7B7C51286F4E}" presName="txShp" presStyleLbl="node1" presStyleIdx="0" presStyleCnt="4" custScaleX="122358">
        <dgm:presLayoutVars>
          <dgm:bulletEnabled val="1"/>
        </dgm:presLayoutVars>
      </dgm:prSet>
      <dgm:spPr/>
      <dgm:t>
        <a:bodyPr/>
        <a:lstStyle/>
        <a:p>
          <a:endParaRPr lang="en-US"/>
        </a:p>
      </dgm:t>
    </dgm:pt>
    <dgm:pt modelId="{751347E3-0C7C-4288-ADF2-61AC28B2622C}" type="pres">
      <dgm:prSet presAssocID="{D35073FA-4FDD-432F-8937-6DF6517AC6E9}" presName="spacing" presStyleCnt="0"/>
      <dgm:spPr/>
    </dgm:pt>
    <dgm:pt modelId="{A30758FB-3566-4993-BCE7-98F93D4E50B2}" type="pres">
      <dgm:prSet presAssocID="{5F9D2524-FB8C-481A-A635-D3E56B59C4E5}" presName="composite" presStyleCnt="0"/>
      <dgm:spPr/>
    </dgm:pt>
    <dgm:pt modelId="{EBFE8FEC-E520-46F1-8444-E7BF8A705AD2}" type="pres">
      <dgm:prSet presAssocID="{5F9D2524-FB8C-481A-A635-D3E56B59C4E5}" presName="imgShp" presStyleLbl="fgImgPlace1" presStyleIdx="1" presStyleCnt="4"/>
      <dgm:spPr/>
    </dgm:pt>
    <dgm:pt modelId="{05A2F923-E5F7-4923-8414-C26BF5C9EF43}" type="pres">
      <dgm:prSet presAssocID="{5F9D2524-FB8C-481A-A635-D3E56B59C4E5}" presName="txShp" presStyleLbl="node1" presStyleIdx="1" presStyleCnt="4" custScaleX="118934">
        <dgm:presLayoutVars>
          <dgm:bulletEnabled val="1"/>
        </dgm:presLayoutVars>
      </dgm:prSet>
      <dgm:spPr/>
      <dgm:t>
        <a:bodyPr/>
        <a:lstStyle/>
        <a:p>
          <a:endParaRPr lang="en-US"/>
        </a:p>
      </dgm:t>
    </dgm:pt>
    <dgm:pt modelId="{80F4ADAA-A226-44CC-87C4-5142FC9A5C07}" type="pres">
      <dgm:prSet presAssocID="{E22445CB-40A9-4AE8-B63C-856856B3798C}" presName="spacing" presStyleCnt="0"/>
      <dgm:spPr/>
    </dgm:pt>
    <dgm:pt modelId="{984B4A56-7305-4FAE-A22D-2D7216600C63}" type="pres">
      <dgm:prSet presAssocID="{13EA7DCE-F512-4086-BFF5-313C058BAF95}" presName="composite" presStyleCnt="0"/>
      <dgm:spPr/>
    </dgm:pt>
    <dgm:pt modelId="{79D6528C-3FCE-48B4-8C01-8C9DF5BE620B}" type="pres">
      <dgm:prSet presAssocID="{13EA7DCE-F512-4086-BFF5-313C058BAF95}" presName="imgShp" presStyleLbl="fgImgPlace1" presStyleIdx="2" presStyleCnt="4"/>
      <dgm:spPr/>
    </dgm:pt>
    <dgm:pt modelId="{F47BD155-B238-4100-A05C-F3AD165BF3A3}" type="pres">
      <dgm:prSet presAssocID="{13EA7DCE-F512-4086-BFF5-313C058BAF95}" presName="txShp" presStyleLbl="node1" presStyleIdx="2" presStyleCnt="4" custScaleX="114314">
        <dgm:presLayoutVars>
          <dgm:bulletEnabled val="1"/>
        </dgm:presLayoutVars>
      </dgm:prSet>
      <dgm:spPr/>
      <dgm:t>
        <a:bodyPr/>
        <a:lstStyle/>
        <a:p>
          <a:endParaRPr lang="en-US"/>
        </a:p>
      </dgm:t>
    </dgm:pt>
    <dgm:pt modelId="{6DE4F16A-7637-406C-BC9B-F9EB3E012684}" type="pres">
      <dgm:prSet presAssocID="{721D9BB6-2FDB-48CD-AD66-00807F644FDD}" presName="spacing" presStyleCnt="0"/>
      <dgm:spPr/>
    </dgm:pt>
    <dgm:pt modelId="{348102E1-6FA8-4103-87C5-552E0682A5B9}" type="pres">
      <dgm:prSet presAssocID="{2A2F9923-D8C4-4CE2-BAAD-DAB7789772D3}" presName="composite" presStyleCnt="0"/>
      <dgm:spPr/>
    </dgm:pt>
    <dgm:pt modelId="{4674AAB8-5AA0-4262-8A4D-49576A63C22B}" type="pres">
      <dgm:prSet presAssocID="{2A2F9923-D8C4-4CE2-BAAD-DAB7789772D3}" presName="imgShp" presStyleLbl="fgImgPlace1" presStyleIdx="3" presStyleCnt="4"/>
      <dgm:spPr/>
    </dgm:pt>
    <dgm:pt modelId="{EF726F98-87B8-4E84-BA48-43A4FB69F872}" type="pres">
      <dgm:prSet presAssocID="{2A2F9923-D8C4-4CE2-BAAD-DAB7789772D3}" presName="txShp" presStyleLbl="node1" presStyleIdx="3" presStyleCnt="4" custScaleX="114314">
        <dgm:presLayoutVars>
          <dgm:bulletEnabled val="1"/>
        </dgm:presLayoutVars>
      </dgm:prSet>
      <dgm:spPr/>
      <dgm:t>
        <a:bodyPr/>
        <a:lstStyle/>
        <a:p>
          <a:endParaRPr lang="en-US"/>
        </a:p>
      </dgm:t>
    </dgm:pt>
  </dgm:ptLst>
  <dgm:cxnLst>
    <dgm:cxn modelId="{CAE47882-4742-40B6-8AF9-3717679EC6C1}" srcId="{1599E4F1-4F87-412A-8AF4-76E54633C194}" destId="{2A5476DD-3DEF-4A24-B063-7B7C51286F4E}" srcOrd="0" destOrd="0" parTransId="{BD5DA25F-E5CE-4AE7-B98B-BE730694C96B}" sibTransId="{D35073FA-4FDD-432F-8937-6DF6517AC6E9}"/>
    <dgm:cxn modelId="{30414FA2-E05F-493E-925D-DABAB548A575}" srcId="{1599E4F1-4F87-412A-8AF4-76E54633C194}" destId="{2A2F9923-D8C4-4CE2-BAAD-DAB7789772D3}" srcOrd="3" destOrd="0" parTransId="{DA02DD8F-CA09-4601-88C5-B660065E7A59}" sibTransId="{E79016FB-5C8F-4D44-B108-54653E276905}"/>
    <dgm:cxn modelId="{69B712CA-CBE2-46C9-8045-733B9A8C7045}" type="presOf" srcId="{2A5476DD-3DEF-4A24-B063-7B7C51286F4E}" destId="{A686F1FD-0E26-43AE-BA5F-FD734A162FFF}" srcOrd="0" destOrd="0" presId="urn:microsoft.com/office/officeart/2005/8/layout/vList3"/>
    <dgm:cxn modelId="{60776CB9-5DD6-4EE4-9C84-23ADD61A55A6}" srcId="{1599E4F1-4F87-412A-8AF4-76E54633C194}" destId="{5F9D2524-FB8C-481A-A635-D3E56B59C4E5}" srcOrd="1" destOrd="0" parTransId="{805C78F0-C12A-4708-8231-0CAAA3A6EF29}" sibTransId="{E22445CB-40A9-4AE8-B63C-856856B3798C}"/>
    <dgm:cxn modelId="{27D181BA-6781-40D5-A150-5366F1E40C60}" type="presOf" srcId="{2A2F9923-D8C4-4CE2-BAAD-DAB7789772D3}" destId="{EF726F98-87B8-4E84-BA48-43A4FB69F872}" srcOrd="0" destOrd="0" presId="urn:microsoft.com/office/officeart/2005/8/layout/vList3"/>
    <dgm:cxn modelId="{B70F3114-ACE0-474F-A822-A7A3D91F9ABA}" srcId="{1599E4F1-4F87-412A-8AF4-76E54633C194}" destId="{13EA7DCE-F512-4086-BFF5-313C058BAF95}" srcOrd="2" destOrd="0" parTransId="{EE9FD0FD-A6C6-4B35-A71E-84966FF47EEC}" sibTransId="{721D9BB6-2FDB-48CD-AD66-00807F644FDD}"/>
    <dgm:cxn modelId="{3C467275-B437-48FD-A946-5699BF114C42}" type="presOf" srcId="{1599E4F1-4F87-412A-8AF4-76E54633C194}" destId="{4FD0ACE1-82AC-47AB-B64F-32390B52E4CF}" srcOrd="0" destOrd="0" presId="urn:microsoft.com/office/officeart/2005/8/layout/vList3"/>
    <dgm:cxn modelId="{C2E0C9EA-3B73-4110-A619-3112178F327E}" type="presOf" srcId="{13EA7DCE-F512-4086-BFF5-313C058BAF95}" destId="{F47BD155-B238-4100-A05C-F3AD165BF3A3}" srcOrd="0" destOrd="0" presId="urn:microsoft.com/office/officeart/2005/8/layout/vList3"/>
    <dgm:cxn modelId="{DB304363-1FCB-4748-AFAD-55B118188F23}" type="presOf" srcId="{5F9D2524-FB8C-481A-A635-D3E56B59C4E5}" destId="{05A2F923-E5F7-4923-8414-C26BF5C9EF43}" srcOrd="0" destOrd="0" presId="urn:microsoft.com/office/officeart/2005/8/layout/vList3"/>
    <dgm:cxn modelId="{263BA61E-197F-47CC-BD4F-34120755D032}" type="presParOf" srcId="{4FD0ACE1-82AC-47AB-B64F-32390B52E4CF}" destId="{1F498EB1-3379-4658-B48A-112A7138BB99}" srcOrd="0" destOrd="0" presId="urn:microsoft.com/office/officeart/2005/8/layout/vList3"/>
    <dgm:cxn modelId="{184B4810-039C-4CD9-96D9-A2C96761EDBB}" type="presParOf" srcId="{1F498EB1-3379-4658-B48A-112A7138BB99}" destId="{BE399EC6-E7C2-45F2-860B-3B7ADF4DE3B1}" srcOrd="0" destOrd="0" presId="urn:microsoft.com/office/officeart/2005/8/layout/vList3"/>
    <dgm:cxn modelId="{926EDCE0-8478-4DC3-B01E-5B1C02A933AA}" type="presParOf" srcId="{1F498EB1-3379-4658-B48A-112A7138BB99}" destId="{A686F1FD-0E26-43AE-BA5F-FD734A162FFF}" srcOrd="1" destOrd="0" presId="urn:microsoft.com/office/officeart/2005/8/layout/vList3"/>
    <dgm:cxn modelId="{25649C9F-53D2-494D-8A1D-1BD49A14E5F8}" type="presParOf" srcId="{4FD0ACE1-82AC-47AB-B64F-32390B52E4CF}" destId="{751347E3-0C7C-4288-ADF2-61AC28B2622C}" srcOrd="1" destOrd="0" presId="urn:microsoft.com/office/officeart/2005/8/layout/vList3"/>
    <dgm:cxn modelId="{D272070D-48DF-4BB2-BE83-A408CD1627D7}" type="presParOf" srcId="{4FD0ACE1-82AC-47AB-B64F-32390B52E4CF}" destId="{A30758FB-3566-4993-BCE7-98F93D4E50B2}" srcOrd="2" destOrd="0" presId="urn:microsoft.com/office/officeart/2005/8/layout/vList3"/>
    <dgm:cxn modelId="{9EA84FD6-27CC-4166-A042-3B655FFDD2AA}" type="presParOf" srcId="{A30758FB-3566-4993-BCE7-98F93D4E50B2}" destId="{EBFE8FEC-E520-46F1-8444-E7BF8A705AD2}" srcOrd="0" destOrd="0" presId="urn:microsoft.com/office/officeart/2005/8/layout/vList3"/>
    <dgm:cxn modelId="{18E6532F-8148-4093-890D-C4E2D5457C41}" type="presParOf" srcId="{A30758FB-3566-4993-BCE7-98F93D4E50B2}" destId="{05A2F923-E5F7-4923-8414-C26BF5C9EF43}" srcOrd="1" destOrd="0" presId="urn:microsoft.com/office/officeart/2005/8/layout/vList3"/>
    <dgm:cxn modelId="{5FC9FFAB-DA8B-4437-AB10-B6E6731D8C08}" type="presParOf" srcId="{4FD0ACE1-82AC-47AB-B64F-32390B52E4CF}" destId="{80F4ADAA-A226-44CC-87C4-5142FC9A5C07}" srcOrd="3" destOrd="0" presId="urn:microsoft.com/office/officeart/2005/8/layout/vList3"/>
    <dgm:cxn modelId="{387B86EB-DBF4-474E-B2F8-94CC7B3E77A4}" type="presParOf" srcId="{4FD0ACE1-82AC-47AB-B64F-32390B52E4CF}" destId="{984B4A56-7305-4FAE-A22D-2D7216600C63}" srcOrd="4" destOrd="0" presId="urn:microsoft.com/office/officeart/2005/8/layout/vList3"/>
    <dgm:cxn modelId="{8A53E144-52E3-4F3F-8A45-719ACAB715AD}" type="presParOf" srcId="{984B4A56-7305-4FAE-A22D-2D7216600C63}" destId="{79D6528C-3FCE-48B4-8C01-8C9DF5BE620B}" srcOrd="0" destOrd="0" presId="urn:microsoft.com/office/officeart/2005/8/layout/vList3"/>
    <dgm:cxn modelId="{FC5E5AEB-15FB-4FE3-83E0-BFECB2C57430}" type="presParOf" srcId="{984B4A56-7305-4FAE-A22D-2D7216600C63}" destId="{F47BD155-B238-4100-A05C-F3AD165BF3A3}" srcOrd="1" destOrd="0" presId="urn:microsoft.com/office/officeart/2005/8/layout/vList3"/>
    <dgm:cxn modelId="{FF0EDAC9-8979-4719-A386-A11309E2F497}" type="presParOf" srcId="{4FD0ACE1-82AC-47AB-B64F-32390B52E4CF}" destId="{6DE4F16A-7637-406C-BC9B-F9EB3E012684}" srcOrd="5" destOrd="0" presId="urn:microsoft.com/office/officeart/2005/8/layout/vList3"/>
    <dgm:cxn modelId="{B8C0B14F-73BB-4AAE-9354-A7835CEB6AB5}" type="presParOf" srcId="{4FD0ACE1-82AC-47AB-B64F-32390B52E4CF}" destId="{348102E1-6FA8-4103-87C5-552E0682A5B9}" srcOrd="6" destOrd="0" presId="urn:microsoft.com/office/officeart/2005/8/layout/vList3"/>
    <dgm:cxn modelId="{03FAF0F1-A70A-4110-B3A1-592344D25450}" type="presParOf" srcId="{348102E1-6FA8-4103-87C5-552E0682A5B9}" destId="{4674AAB8-5AA0-4262-8A4D-49576A63C22B}" srcOrd="0" destOrd="0" presId="urn:microsoft.com/office/officeart/2005/8/layout/vList3"/>
    <dgm:cxn modelId="{D613E116-7FD9-433D-B21F-EA14D8E21C2D}" type="presParOf" srcId="{348102E1-6FA8-4103-87C5-552E0682A5B9}" destId="{EF726F98-87B8-4E84-BA48-43A4FB69F872}"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599E4F1-4F87-412A-8AF4-76E54633C194}"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2A5476DD-3DEF-4A24-B063-7B7C51286F4E}">
      <dgm:prSet phldrT="[Text]" custT="1"/>
      <dgm:spPr/>
      <dgm:t>
        <a:bodyPr/>
        <a:lstStyle/>
        <a:p>
          <a:pPr rtl="1"/>
          <a:r>
            <a:rPr lang="fa-IR" sz="1800" dirty="0" smtClean="0">
              <a:cs typeface="B Nazanin" panose="00000400000000000000" pitchFamily="2" charset="-78"/>
            </a:rPr>
            <a:t>میزان مصرف انرژی</a:t>
          </a:r>
          <a:r>
            <a:rPr lang="en-US" sz="1800" dirty="0" smtClean="0">
              <a:cs typeface="B Nazanin" panose="00000400000000000000" pitchFamily="2" charset="-78"/>
            </a:rPr>
            <a:t> </a:t>
          </a:r>
          <a:r>
            <a:rPr lang="fa-IR" sz="1800" dirty="0" smtClean="0">
              <a:cs typeface="B Nazanin" panose="00000400000000000000" pitchFamily="2" charset="-78"/>
            </a:rPr>
            <a:t>؛ </a:t>
          </a:r>
        </a:p>
        <a:p>
          <a:pPr rtl="1"/>
          <a:r>
            <a:rPr lang="fa-IR" sz="1800" dirty="0" smtClean="0">
              <a:solidFill>
                <a:srgbClr val="FFFF00"/>
              </a:solidFill>
              <a:cs typeface="B Nazanin" panose="00000400000000000000" pitchFamily="2" charset="-78"/>
            </a:rPr>
            <a:t>2800 کیلوگرم</a:t>
          </a:r>
          <a:r>
            <a:rPr lang="fa-IR" sz="1800" dirty="0" smtClean="0">
              <a:cs typeface="B Nazanin" panose="00000400000000000000" pitchFamily="2" charset="-78"/>
            </a:rPr>
            <a:t> (در برابر 1900)</a:t>
          </a:r>
          <a:endParaRPr lang="en-US" sz="1800" b="1" dirty="0">
            <a:solidFill>
              <a:srgbClr val="FFFF00"/>
            </a:solidFill>
            <a:cs typeface="B Nazanin" panose="00000400000000000000" pitchFamily="2" charset="-78"/>
          </a:endParaRPr>
        </a:p>
      </dgm:t>
    </dgm:pt>
    <dgm:pt modelId="{BD5DA25F-E5CE-4AE7-B98B-BE730694C96B}" type="parTrans" cxnId="{CAE47882-4742-40B6-8AF9-3717679EC6C1}">
      <dgm:prSet/>
      <dgm:spPr/>
      <dgm:t>
        <a:bodyPr/>
        <a:lstStyle/>
        <a:p>
          <a:endParaRPr lang="en-US"/>
        </a:p>
      </dgm:t>
    </dgm:pt>
    <dgm:pt modelId="{D35073FA-4FDD-432F-8937-6DF6517AC6E9}" type="sibTrans" cxnId="{CAE47882-4742-40B6-8AF9-3717679EC6C1}">
      <dgm:prSet/>
      <dgm:spPr/>
      <dgm:t>
        <a:bodyPr/>
        <a:lstStyle/>
        <a:p>
          <a:endParaRPr lang="en-US"/>
        </a:p>
      </dgm:t>
    </dgm:pt>
    <dgm:pt modelId="{5F9D2524-FB8C-481A-A635-D3E56B59C4E5}">
      <dgm:prSet phldrT="[Text]" custT="1"/>
      <dgm:spPr/>
      <dgm:t>
        <a:bodyPr/>
        <a:lstStyle/>
        <a:p>
          <a:pPr rtl="1"/>
          <a:r>
            <a:rPr lang="fa-IR" sz="1800" dirty="0" smtClean="0">
              <a:cs typeface="B Nazanin" panose="00000400000000000000" pitchFamily="2" charset="-78"/>
            </a:rPr>
            <a:t>سرانه تولید گاز </a:t>
          </a:r>
          <a:r>
            <a:rPr lang="en-US" sz="1800" dirty="0" smtClean="0">
              <a:cs typeface="B Nazanin" panose="00000400000000000000" pitchFamily="2" charset="-78"/>
            </a:rPr>
            <a:t>Co2</a:t>
          </a:r>
          <a:r>
            <a:rPr lang="fa-IR" sz="1800" dirty="0" smtClean="0">
              <a:cs typeface="B Nazanin" panose="00000400000000000000" pitchFamily="2" charset="-78"/>
            </a:rPr>
            <a:t>؛ </a:t>
          </a:r>
        </a:p>
        <a:p>
          <a:pPr rtl="1"/>
          <a:r>
            <a:rPr lang="fa-IR" sz="1800" dirty="0" smtClean="0">
              <a:solidFill>
                <a:srgbClr val="FFFF00"/>
              </a:solidFill>
              <a:cs typeface="B Nazanin" panose="00000400000000000000" pitchFamily="2" charset="-78"/>
            </a:rPr>
            <a:t>7 تن </a:t>
          </a:r>
          <a:r>
            <a:rPr lang="fa-IR" sz="1800" dirty="0" smtClean="0">
              <a:cs typeface="B Nazanin" panose="00000400000000000000" pitchFamily="2" charset="-78"/>
            </a:rPr>
            <a:t>(در برابر 4/6)</a:t>
          </a:r>
          <a:endParaRPr lang="en-US" sz="1800" b="1" dirty="0">
            <a:solidFill>
              <a:srgbClr val="FFFF00"/>
            </a:solidFill>
            <a:cs typeface="B Nazanin" panose="00000400000000000000" pitchFamily="2" charset="-78"/>
          </a:endParaRPr>
        </a:p>
      </dgm:t>
    </dgm:pt>
    <dgm:pt modelId="{805C78F0-C12A-4708-8231-0CAAA3A6EF29}" type="parTrans" cxnId="{60776CB9-5DD6-4EE4-9C84-23ADD61A55A6}">
      <dgm:prSet/>
      <dgm:spPr/>
      <dgm:t>
        <a:bodyPr/>
        <a:lstStyle/>
        <a:p>
          <a:endParaRPr lang="en-US"/>
        </a:p>
      </dgm:t>
    </dgm:pt>
    <dgm:pt modelId="{E22445CB-40A9-4AE8-B63C-856856B3798C}" type="sibTrans" cxnId="{60776CB9-5DD6-4EE4-9C84-23ADD61A55A6}">
      <dgm:prSet/>
      <dgm:spPr/>
      <dgm:t>
        <a:bodyPr/>
        <a:lstStyle/>
        <a:p>
          <a:endParaRPr lang="en-US"/>
        </a:p>
      </dgm:t>
    </dgm:pt>
    <dgm:pt modelId="{13EA7DCE-F512-4086-BFF5-313C058BAF95}">
      <dgm:prSet phldrT="[Text]" custT="1"/>
      <dgm:spPr/>
      <dgm:t>
        <a:bodyPr/>
        <a:lstStyle/>
        <a:p>
          <a:r>
            <a:rPr lang="fa-IR" sz="1800" dirty="0" smtClean="0">
              <a:cs typeface="B Nazanin" panose="00000400000000000000" pitchFamily="2" charset="-78"/>
            </a:rPr>
            <a:t>ذرات معلق؛</a:t>
          </a:r>
        </a:p>
        <a:p>
          <a:r>
            <a:rPr lang="fa-IR" sz="1800" dirty="0" smtClean="0">
              <a:solidFill>
                <a:srgbClr val="FFFF00"/>
              </a:solidFill>
              <a:cs typeface="B Nazanin" panose="00000400000000000000" pitchFamily="2" charset="-78"/>
            </a:rPr>
            <a:t>115 میکروگرم </a:t>
          </a:r>
          <a:r>
            <a:rPr lang="fa-IR" sz="1800" dirty="0" smtClean="0">
              <a:cs typeface="B Nazanin" panose="00000400000000000000" pitchFamily="2" charset="-78"/>
            </a:rPr>
            <a:t>(در برابر 60) </a:t>
          </a:r>
          <a:endParaRPr lang="en-US" sz="1800" b="1" dirty="0">
            <a:solidFill>
              <a:srgbClr val="FFFF00"/>
            </a:solidFill>
            <a:cs typeface="B Nazanin" panose="00000400000000000000" pitchFamily="2" charset="-78"/>
          </a:endParaRPr>
        </a:p>
      </dgm:t>
    </dgm:pt>
    <dgm:pt modelId="{EE9FD0FD-A6C6-4B35-A71E-84966FF47EEC}" type="parTrans" cxnId="{B70F3114-ACE0-474F-A822-A7A3D91F9ABA}">
      <dgm:prSet/>
      <dgm:spPr/>
      <dgm:t>
        <a:bodyPr/>
        <a:lstStyle/>
        <a:p>
          <a:endParaRPr lang="en-US"/>
        </a:p>
      </dgm:t>
    </dgm:pt>
    <dgm:pt modelId="{721D9BB6-2FDB-48CD-AD66-00807F644FDD}" type="sibTrans" cxnId="{B70F3114-ACE0-474F-A822-A7A3D91F9ABA}">
      <dgm:prSet/>
      <dgm:spPr/>
      <dgm:t>
        <a:bodyPr/>
        <a:lstStyle/>
        <a:p>
          <a:endParaRPr lang="en-US"/>
        </a:p>
      </dgm:t>
    </dgm:pt>
    <dgm:pt modelId="{2A2F9923-D8C4-4CE2-BAAD-DAB7789772D3}">
      <dgm:prSet phldrT="[Text]" custT="1"/>
      <dgm:spPr/>
      <dgm:t>
        <a:bodyPr/>
        <a:lstStyle/>
        <a:p>
          <a:endParaRPr lang="en-US" sz="1800" b="1" dirty="0">
            <a:solidFill>
              <a:srgbClr val="FFFF00"/>
            </a:solidFill>
            <a:cs typeface="B Nazanin" panose="00000400000000000000" pitchFamily="2" charset="-78"/>
          </a:endParaRPr>
        </a:p>
      </dgm:t>
    </dgm:pt>
    <dgm:pt modelId="{DA02DD8F-CA09-4601-88C5-B660065E7A59}" type="parTrans" cxnId="{30414FA2-E05F-493E-925D-DABAB548A575}">
      <dgm:prSet/>
      <dgm:spPr/>
      <dgm:t>
        <a:bodyPr/>
        <a:lstStyle/>
        <a:p>
          <a:endParaRPr lang="en-US"/>
        </a:p>
      </dgm:t>
    </dgm:pt>
    <dgm:pt modelId="{E79016FB-5C8F-4D44-B108-54653E276905}" type="sibTrans" cxnId="{30414FA2-E05F-493E-925D-DABAB548A575}">
      <dgm:prSet/>
      <dgm:spPr/>
      <dgm:t>
        <a:bodyPr/>
        <a:lstStyle/>
        <a:p>
          <a:endParaRPr lang="en-US"/>
        </a:p>
      </dgm:t>
    </dgm:pt>
    <dgm:pt modelId="{4FD0ACE1-82AC-47AB-B64F-32390B52E4CF}" type="pres">
      <dgm:prSet presAssocID="{1599E4F1-4F87-412A-8AF4-76E54633C194}" presName="linearFlow" presStyleCnt="0">
        <dgm:presLayoutVars>
          <dgm:dir/>
          <dgm:resizeHandles val="exact"/>
        </dgm:presLayoutVars>
      </dgm:prSet>
      <dgm:spPr/>
      <dgm:t>
        <a:bodyPr/>
        <a:lstStyle/>
        <a:p>
          <a:endParaRPr lang="en-US"/>
        </a:p>
      </dgm:t>
    </dgm:pt>
    <dgm:pt modelId="{1F498EB1-3379-4658-B48A-112A7138BB99}" type="pres">
      <dgm:prSet presAssocID="{2A5476DD-3DEF-4A24-B063-7B7C51286F4E}" presName="composite" presStyleCnt="0"/>
      <dgm:spPr/>
    </dgm:pt>
    <dgm:pt modelId="{BE399EC6-E7C2-45F2-860B-3B7ADF4DE3B1}" type="pres">
      <dgm:prSet presAssocID="{2A5476DD-3DEF-4A24-B063-7B7C51286F4E}" presName="imgShp" presStyleLbl="fgImgPlace1" presStyleIdx="0" presStyleCnt="4"/>
      <dgm:spPr/>
    </dgm:pt>
    <dgm:pt modelId="{A686F1FD-0E26-43AE-BA5F-FD734A162FFF}" type="pres">
      <dgm:prSet presAssocID="{2A5476DD-3DEF-4A24-B063-7B7C51286F4E}" presName="txShp" presStyleLbl="node1" presStyleIdx="0" presStyleCnt="4" custScaleX="122358">
        <dgm:presLayoutVars>
          <dgm:bulletEnabled val="1"/>
        </dgm:presLayoutVars>
      </dgm:prSet>
      <dgm:spPr/>
      <dgm:t>
        <a:bodyPr/>
        <a:lstStyle/>
        <a:p>
          <a:endParaRPr lang="en-US"/>
        </a:p>
      </dgm:t>
    </dgm:pt>
    <dgm:pt modelId="{751347E3-0C7C-4288-ADF2-61AC28B2622C}" type="pres">
      <dgm:prSet presAssocID="{D35073FA-4FDD-432F-8937-6DF6517AC6E9}" presName="spacing" presStyleCnt="0"/>
      <dgm:spPr/>
    </dgm:pt>
    <dgm:pt modelId="{A30758FB-3566-4993-BCE7-98F93D4E50B2}" type="pres">
      <dgm:prSet presAssocID="{5F9D2524-FB8C-481A-A635-D3E56B59C4E5}" presName="composite" presStyleCnt="0"/>
      <dgm:spPr/>
    </dgm:pt>
    <dgm:pt modelId="{EBFE8FEC-E520-46F1-8444-E7BF8A705AD2}" type="pres">
      <dgm:prSet presAssocID="{5F9D2524-FB8C-481A-A635-D3E56B59C4E5}" presName="imgShp" presStyleLbl="fgImgPlace1" presStyleIdx="1" presStyleCnt="4"/>
      <dgm:spPr/>
    </dgm:pt>
    <dgm:pt modelId="{05A2F923-E5F7-4923-8414-C26BF5C9EF43}" type="pres">
      <dgm:prSet presAssocID="{5F9D2524-FB8C-481A-A635-D3E56B59C4E5}" presName="txShp" presStyleLbl="node1" presStyleIdx="1" presStyleCnt="4" custScaleX="118934">
        <dgm:presLayoutVars>
          <dgm:bulletEnabled val="1"/>
        </dgm:presLayoutVars>
      </dgm:prSet>
      <dgm:spPr/>
      <dgm:t>
        <a:bodyPr/>
        <a:lstStyle/>
        <a:p>
          <a:endParaRPr lang="en-US"/>
        </a:p>
      </dgm:t>
    </dgm:pt>
    <dgm:pt modelId="{80F4ADAA-A226-44CC-87C4-5142FC9A5C07}" type="pres">
      <dgm:prSet presAssocID="{E22445CB-40A9-4AE8-B63C-856856B3798C}" presName="spacing" presStyleCnt="0"/>
      <dgm:spPr/>
    </dgm:pt>
    <dgm:pt modelId="{984B4A56-7305-4FAE-A22D-2D7216600C63}" type="pres">
      <dgm:prSet presAssocID="{13EA7DCE-F512-4086-BFF5-313C058BAF95}" presName="composite" presStyleCnt="0"/>
      <dgm:spPr/>
    </dgm:pt>
    <dgm:pt modelId="{79D6528C-3FCE-48B4-8C01-8C9DF5BE620B}" type="pres">
      <dgm:prSet presAssocID="{13EA7DCE-F512-4086-BFF5-313C058BAF95}" presName="imgShp" presStyleLbl="fgImgPlace1" presStyleIdx="2" presStyleCnt="4"/>
      <dgm:spPr/>
    </dgm:pt>
    <dgm:pt modelId="{F47BD155-B238-4100-A05C-F3AD165BF3A3}" type="pres">
      <dgm:prSet presAssocID="{13EA7DCE-F512-4086-BFF5-313C058BAF95}" presName="txShp" presStyleLbl="node1" presStyleIdx="2" presStyleCnt="4" custScaleX="114314">
        <dgm:presLayoutVars>
          <dgm:bulletEnabled val="1"/>
        </dgm:presLayoutVars>
      </dgm:prSet>
      <dgm:spPr/>
      <dgm:t>
        <a:bodyPr/>
        <a:lstStyle/>
        <a:p>
          <a:endParaRPr lang="en-US"/>
        </a:p>
      </dgm:t>
    </dgm:pt>
    <dgm:pt modelId="{6DE4F16A-7637-406C-BC9B-F9EB3E012684}" type="pres">
      <dgm:prSet presAssocID="{721D9BB6-2FDB-48CD-AD66-00807F644FDD}" presName="spacing" presStyleCnt="0"/>
      <dgm:spPr/>
    </dgm:pt>
    <dgm:pt modelId="{348102E1-6FA8-4103-87C5-552E0682A5B9}" type="pres">
      <dgm:prSet presAssocID="{2A2F9923-D8C4-4CE2-BAAD-DAB7789772D3}" presName="composite" presStyleCnt="0"/>
      <dgm:spPr/>
    </dgm:pt>
    <dgm:pt modelId="{4674AAB8-5AA0-4262-8A4D-49576A63C22B}" type="pres">
      <dgm:prSet presAssocID="{2A2F9923-D8C4-4CE2-BAAD-DAB7789772D3}" presName="imgShp" presStyleLbl="fgImgPlace1" presStyleIdx="3" presStyleCnt="4"/>
      <dgm:spPr/>
    </dgm:pt>
    <dgm:pt modelId="{EF726F98-87B8-4E84-BA48-43A4FB69F872}" type="pres">
      <dgm:prSet presAssocID="{2A2F9923-D8C4-4CE2-BAAD-DAB7789772D3}" presName="txShp" presStyleLbl="node1" presStyleIdx="3" presStyleCnt="4" custScaleX="114314">
        <dgm:presLayoutVars>
          <dgm:bulletEnabled val="1"/>
        </dgm:presLayoutVars>
      </dgm:prSet>
      <dgm:spPr/>
      <dgm:t>
        <a:bodyPr/>
        <a:lstStyle/>
        <a:p>
          <a:endParaRPr lang="en-US"/>
        </a:p>
      </dgm:t>
    </dgm:pt>
  </dgm:ptLst>
  <dgm:cxnLst>
    <dgm:cxn modelId="{227A8CA0-B3BC-4B38-BFDC-5384D5FB555F}" type="presOf" srcId="{1599E4F1-4F87-412A-8AF4-76E54633C194}" destId="{4FD0ACE1-82AC-47AB-B64F-32390B52E4CF}" srcOrd="0" destOrd="0" presId="urn:microsoft.com/office/officeart/2005/8/layout/vList3"/>
    <dgm:cxn modelId="{30414FA2-E05F-493E-925D-DABAB548A575}" srcId="{1599E4F1-4F87-412A-8AF4-76E54633C194}" destId="{2A2F9923-D8C4-4CE2-BAAD-DAB7789772D3}" srcOrd="3" destOrd="0" parTransId="{DA02DD8F-CA09-4601-88C5-B660065E7A59}" sibTransId="{E79016FB-5C8F-4D44-B108-54653E276905}"/>
    <dgm:cxn modelId="{E168D542-60D2-4BB2-9377-1B371390B405}" type="presOf" srcId="{2A2F9923-D8C4-4CE2-BAAD-DAB7789772D3}" destId="{EF726F98-87B8-4E84-BA48-43A4FB69F872}" srcOrd="0" destOrd="0" presId="urn:microsoft.com/office/officeart/2005/8/layout/vList3"/>
    <dgm:cxn modelId="{5BF06D66-9491-45F1-84DD-09667530D01A}" type="presOf" srcId="{5F9D2524-FB8C-481A-A635-D3E56B59C4E5}" destId="{05A2F923-E5F7-4923-8414-C26BF5C9EF43}" srcOrd="0" destOrd="0" presId="urn:microsoft.com/office/officeart/2005/8/layout/vList3"/>
    <dgm:cxn modelId="{B70F3114-ACE0-474F-A822-A7A3D91F9ABA}" srcId="{1599E4F1-4F87-412A-8AF4-76E54633C194}" destId="{13EA7DCE-F512-4086-BFF5-313C058BAF95}" srcOrd="2" destOrd="0" parTransId="{EE9FD0FD-A6C6-4B35-A71E-84966FF47EEC}" sibTransId="{721D9BB6-2FDB-48CD-AD66-00807F644FDD}"/>
    <dgm:cxn modelId="{60776CB9-5DD6-4EE4-9C84-23ADD61A55A6}" srcId="{1599E4F1-4F87-412A-8AF4-76E54633C194}" destId="{5F9D2524-FB8C-481A-A635-D3E56B59C4E5}" srcOrd="1" destOrd="0" parTransId="{805C78F0-C12A-4708-8231-0CAAA3A6EF29}" sibTransId="{E22445CB-40A9-4AE8-B63C-856856B3798C}"/>
    <dgm:cxn modelId="{CAE47882-4742-40B6-8AF9-3717679EC6C1}" srcId="{1599E4F1-4F87-412A-8AF4-76E54633C194}" destId="{2A5476DD-3DEF-4A24-B063-7B7C51286F4E}" srcOrd="0" destOrd="0" parTransId="{BD5DA25F-E5CE-4AE7-B98B-BE730694C96B}" sibTransId="{D35073FA-4FDD-432F-8937-6DF6517AC6E9}"/>
    <dgm:cxn modelId="{C78A19E1-708E-455E-BA62-857C83D2BE21}" type="presOf" srcId="{13EA7DCE-F512-4086-BFF5-313C058BAF95}" destId="{F47BD155-B238-4100-A05C-F3AD165BF3A3}" srcOrd="0" destOrd="0" presId="urn:microsoft.com/office/officeart/2005/8/layout/vList3"/>
    <dgm:cxn modelId="{65643501-128F-4596-A738-5E65155B9274}" type="presOf" srcId="{2A5476DD-3DEF-4A24-B063-7B7C51286F4E}" destId="{A686F1FD-0E26-43AE-BA5F-FD734A162FFF}" srcOrd="0" destOrd="0" presId="urn:microsoft.com/office/officeart/2005/8/layout/vList3"/>
    <dgm:cxn modelId="{4AFE22DE-6604-4DA5-8D54-64D3E114F176}" type="presParOf" srcId="{4FD0ACE1-82AC-47AB-B64F-32390B52E4CF}" destId="{1F498EB1-3379-4658-B48A-112A7138BB99}" srcOrd="0" destOrd="0" presId="urn:microsoft.com/office/officeart/2005/8/layout/vList3"/>
    <dgm:cxn modelId="{5EC23FDC-8113-4A87-8C82-21603BBCC569}" type="presParOf" srcId="{1F498EB1-3379-4658-B48A-112A7138BB99}" destId="{BE399EC6-E7C2-45F2-860B-3B7ADF4DE3B1}" srcOrd="0" destOrd="0" presId="urn:microsoft.com/office/officeart/2005/8/layout/vList3"/>
    <dgm:cxn modelId="{1ED1BF3C-41BE-490A-BB70-8AF125D8918F}" type="presParOf" srcId="{1F498EB1-3379-4658-B48A-112A7138BB99}" destId="{A686F1FD-0E26-43AE-BA5F-FD734A162FFF}" srcOrd="1" destOrd="0" presId="urn:microsoft.com/office/officeart/2005/8/layout/vList3"/>
    <dgm:cxn modelId="{9331FBA8-0DC3-487F-B38C-D658C5DB8241}" type="presParOf" srcId="{4FD0ACE1-82AC-47AB-B64F-32390B52E4CF}" destId="{751347E3-0C7C-4288-ADF2-61AC28B2622C}" srcOrd="1" destOrd="0" presId="urn:microsoft.com/office/officeart/2005/8/layout/vList3"/>
    <dgm:cxn modelId="{64B8CEA7-2C69-4F15-B785-2AE61D983D0A}" type="presParOf" srcId="{4FD0ACE1-82AC-47AB-B64F-32390B52E4CF}" destId="{A30758FB-3566-4993-BCE7-98F93D4E50B2}" srcOrd="2" destOrd="0" presId="urn:microsoft.com/office/officeart/2005/8/layout/vList3"/>
    <dgm:cxn modelId="{8A3330F1-404B-4903-AC51-7E1AE0A4AACC}" type="presParOf" srcId="{A30758FB-3566-4993-BCE7-98F93D4E50B2}" destId="{EBFE8FEC-E520-46F1-8444-E7BF8A705AD2}" srcOrd="0" destOrd="0" presId="urn:microsoft.com/office/officeart/2005/8/layout/vList3"/>
    <dgm:cxn modelId="{0629C8C8-B015-4614-BBC9-17780C9B9D9A}" type="presParOf" srcId="{A30758FB-3566-4993-BCE7-98F93D4E50B2}" destId="{05A2F923-E5F7-4923-8414-C26BF5C9EF43}" srcOrd="1" destOrd="0" presId="urn:microsoft.com/office/officeart/2005/8/layout/vList3"/>
    <dgm:cxn modelId="{1D12DCB9-3BA6-4A35-9A13-3A63A0978E47}" type="presParOf" srcId="{4FD0ACE1-82AC-47AB-B64F-32390B52E4CF}" destId="{80F4ADAA-A226-44CC-87C4-5142FC9A5C07}" srcOrd="3" destOrd="0" presId="urn:microsoft.com/office/officeart/2005/8/layout/vList3"/>
    <dgm:cxn modelId="{92127A0E-1634-4262-951F-85402CDD511E}" type="presParOf" srcId="{4FD0ACE1-82AC-47AB-B64F-32390B52E4CF}" destId="{984B4A56-7305-4FAE-A22D-2D7216600C63}" srcOrd="4" destOrd="0" presId="urn:microsoft.com/office/officeart/2005/8/layout/vList3"/>
    <dgm:cxn modelId="{6C607A9D-2CC0-4F6E-AC88-C8C39F79DA22}" type="presParOf" srcId="{984B4A56-7305-4FAE-A22D-2D7216600C63}" destId="{79D6528C-3FCE-48B4-8C01-8C9DF5BE620B}" srcOrd="0" destOrd="0" presId="urn:microsoft.com/office/officeart/2005/8/layout/vList3"/>
    <dgm:cxn modelId="{2381EEF4-9D12-430D-89FC-06C32DEAF5D9}" type="presParOf" srcId="{984B4A56-7305-4FAE-A22D-2D7216600C63}" destId="{F47BD155-B238-4100-A05C-F3AD165BF3A3}" srcOrd="1" destOrd="0" presId="urn:microsoft.com/office/officeart/2005/8/layout/vList3"/>
    <dgm:cxn modelId="{AE2FF843-4E30-47C2-84A3-6FD2837D7098}" type="presParOf" srcId="{4FD0ACE1-82AC-47AB-B64F-32390B52E4CF}" destId="{6DE4F16A-7637-406C-BC9B-F9EB3E012684}" srcOrd="5" destOrd="0" presId="urn:microsoft.com/office/officeart/2005/8/layout/vList3"/>
    <dgm:cxn modelId="{4DD6AC85-ABC4-4F47-9D37-825C0C240105}" type="presParOf" srcId="{4FD0ACE1-82AC-47AB-B64F-32390B52E4CF}" destId="{348102E1-6FA8-4103-87C5-552E0682A5B9}" srcOrd="6" destOrd="0" presId="urn:microsoft.com/office/officeart/2005/8/layout/vList3"/>
    <dgm:cxn modelId="{21E2184D-8B7D-4C53-98CE-330F65EC9445}" type="presParOf" srcId="{348102E1-6FA8-4103-87C5-552E0682A5B9}" destId="{4674AAB8-5AA0-4262-8A4D-49576A63C22B}" srcOrd="0" destOrd="0" presId="urn:microsoft.com/office/officeart/2005/8/layout/vList3"/>
    <dgm:cxn modelId="{6BC8E4B7-7DD2-44BF-AED4-316C8DC7A79D}" type="presParOf" srcId="{348102E1-6FA8-4103-87C5-552E0682A5B9}" destId="{EF726F98-87B8-4E84-BA48-43A4FB69F872}"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F4AFB1-D09B-418D-9CF2-6CE85FBB66E2}" type="doc">
      <dgm:prSet loTypeId="urn:microsoft.com/office/officeart/2005/8/layout/hList7#1" loCatId="list" qsTypeId="urn:microsoft.com/office/officeart/2005/8/quickstyle/simple1" qsCatId="simple" csTypeId="urn:microsoft.com/office/officeart/2005/8/colors/colorful4" csCatId="colorful" phldr="1"/>
      <dgm:spPr/>
    </dgm:pt>
    <dgm:pt modelId="{EBE0BB47-00FC-4163-A7E0-2F8E21C6D15E}">
      <dgm:prSet phldrT="[Text]" custT="1"/>
      <dgm:spPr/>
      <dgm:t>
        <a:bodyPr/>
        <a:lstStyle/>
        <a:p>
          <a:r>
            <a:rPr lang="fa-IR" sz="3200" b="1" dirty="0" smtClean="0">
              <a:solidFill>
                <a:srgbClr val="FFC000"/>
              </a:solidFill>
              <a:cs typeface="B Nazanin" panose="00000400000000000000" pitchFamily="2" charset="-78"/>
            </a:rPr>
            <a:t>سطح صفر؛     </a:t>
          </a:r>
          <a:r>
            <a:rPr lang="fa-IR" sz="2700" dirty="0" smtClean="0">
              <a:cs typeface="B Nazanin" panose="00000400000000000000" pitchFamily="2" charset="-78"/>
            </a:rPr>
            <a:t>از بین بردن منبع خطر</a:t>
          </a:r>
          <a:endParaRPr lang="en-US" sz="2700" dirty="0">
            <a:cs typeface="B Nazanin" panose="00000400000000000000" pitchFamily="2" charset="-78"/>
          </a:endParaRPr>
        </a:p>
      </dgm:t>
    </dgm:pt>
    <dgm:pt modelId="{D6826B0E-F63A-43E7-84E1-460FA0CFB18F}" type="parTrans" cxnId="{5558D9A4-25FF-4142-A502-2018A1EAD8E5}">
      <dgm:prSet/>
      <dgm:spPr/>
      <dgm:t>
        <a:bodyPr/>
        <a:lstStyle/>
        <a:p>
          <a:endParaRPr lang="en-US"/>
        </a:p>
      </dgm:t>
    </dgm:pt>
    <dgm:pt modelId="{D2CA654E-566F-4BCC-A9FC-A34B74741482}" type="sibTrans" cxnId="{5558D9A4-25FF-4142-A502-2018A1EAD8E5}">
      <dgm:prSet/>
      <dgm:spPr/>
      <dgm:t>
        <a:bodyPr/>
        <a:lstStyle/>
        <a:p>
          <a:endParaRPr lang="en-US"/>
        </a:p>
      </dgm:t>
    </dgm:pt>
    <dgm:pt modelId="{69BB63F0-DA2D-4999-9C00-083A1913914D}">
      <dgm:prSet phldrT="[Text]" custT="1"/>
      <dgm:spPr/>
      <dgm:t>
        <a:bodyPr/>
        <a:lstStyle/>
        <a:p>
          <a:r>
            <a:rPr lang="fa-IR" sz="3200" b="1" dirty="0" smtClean="0">
              <a:solidFill>
                <a:srgbClr val="FFC000"/>
              </a:solidFill>
              <a:cs typeface="B Nazanin" panose="00000400000000000000" pitchFamily="2" charset="-78"/>
            </a:rPr>
            <a:t>سطح 2؛ </a:t>
          </a:r>
          <a:r>
            <a:rPr lang="fa-IR" sz="2700" dirty="0" smtClean="0">
              <a:cs typeface="B Nazanin" panose="00000400000000000000" pitchFamily="2" charset="-78"/>
            </a:rPr>
            <a:t>تشخیص زودهنگام</a:t>
          </a:r>
          <a:endParaRPr lang="en-US" sz="2700" dirty="0">
            <a:cs typeface="B Nazanin" panose="00000400000000000000" pitchFamily="2" charset="-78"/>
          </a:endParaRPr>
        </a:p>
      </dgm:t>
    </dgm:pt>
    <dgm:pt modelId="{10FA6576-8634-47D6-BD15-5B815BA6846F}" type="parTrans" cxnId="{24EDD44D-739E-4431-92BA-166A705D6E82}">
      <dgm:prSet/>
      <dgm:spPr/>
      <dgm:t>
        <a:bodyPr/>
        <a:lstStyle/>
        <a:p>
          <a:endParaRPr lang="en-US"/>
        </a:p>
      </dgm:t>
    </dgm:pt>
    <dgm:pt modelId="{D9EB4E0E-9B0A-4EAD-A627-C2A1899F3759}" type="sibTrans" cxnId="{24EDD44D-739E-4431-92BA-166A705D6E82}">
      <dgm:prSet/>
      <dgm:spPr/>
      <dgm:t>
        <a:bodyPr/>
        <a:lstStyle/>
        <a:p>
          <a:endParaRPr lang="en-US"/>
        </a:p>
      </dgm:t>
    </dgm:pt>
    <dgm:pt modelId="{1DC84951-3170-4BDB-A6BA-D0C70D86C6D2}">
      <dgm:prSet phldrT="[Text]" custT="1"/>
      <dgm:spPr/>
      <dgm:t>
        <a:bodyPr/>
        <a:lstStyle/>
        <a:p>
          <a:r>
            <a:rPr lang="fa-IR" sz="3200" b="1" dirty="0" smtClean="0">
              <a:solidFill>
                <a:srgbClr val="FFC000"/>
              </a:solidFill>
              <a:cs typeface="B Nazanin" panose="00000400000000000000" pitchFamily="2" charset="-78"/>
            </a:rPr>
            <a:t>سطح 3؛          </a:t>
          </a:r>
          <a:r>
            <a:rPr lang="fa-IR" sz="2700" dirty="0" smtClean="0">
              <a:cs typeface="B Nazanin" panose="00000400000000000000" pitchFamily="2" charset="-78"/>
            </a:rPr>
            <a:t>درمان و بازتوانی</a:t>
          </a:r>
          <a:endParaRPr lang="en-US" sz="2700" dirty="0">
            <a:cs typeface="B Nazanin" panose="00000400000000000000" pitchFamily="2" charset="-78"/>
          </a:endParaRPr>
        </a:p>
      </dgm:t>
    </dgm:pt>
    <dgm:pt modelId="{65F9EE8C-F76F-4A42-9386-11AA1698B772}" type="parTrans" cxnId="{EC07B2C3-4FDA-4783-A4A9-D58AF26E922A}">
      <dgm:prSet/>
      <dgm:spPr/>
      <dgm:t>
        <a:bodyPr/>
        <a:lstStyle/>
        <a:p>
          <a:endParaRPr lang="en-US"/>
        </a:p>
      </dgm:t>
    </dgm:pt>
    <dgm:pt modelId="{04580550-F5B5-411F-B8E4-6222FE2C8A10}" type="sibTrans" cxnId="{EC07B2C3-4FDA-4783-A4A9-D58AF26E922A}">
      <dgm:prSet/>
      <dgm:spPr/>
      <dgm:t>
        <a:bodyPr/>
        <a:lstStyle/>
        <a:p>
          <a:endParaRPr lang="en-US"/>
        </a:p>
      </dgm:t>
    </dgm:pt>
    <dgm:pt modelId="{3B03DCDD-B2E0-47DE-B3C6-FDF708217940}">
      <dgm:prSet custT="1"/>
      <dgm:spPr/>
      <dgm:t>
        <a:bodyPr/>
        <a:lstStyle/>
        <a:p>
          <a:r>
            <a:rPr lang="fa-IR" sz="3200" b="1" dirty="0" smtClean="0">
              <a:solidFill>
                <a:srgbClr val="FFC000"/>
              </a:solidFill>
              <a:cs typeface="B Nazanin" panose="00000400000000000000" pitchFamily="2" charset="-78"/>
            </a:rPr>
            <a:t>سطح 1؛ </a:t>
          </a:r>
          <a:r>
            <a:rPr lang="fa-IR" sz="2800" dirty="0" smtClean="0">
              <a:cs typeface="B Nazanin" panose="00000400000000000000" pitchFamily="2" charset="-78"/>
            </a:rPr>
            <a:t>دوری از مواجهه</a:t>
          </a:r>
          <a:endParaRPr lang="en-US" sz="2800" dirty="0">
            <a:cs typeface="B Nazanin" panose="00000400000000000000" pitchFamily="2" charset="-78"/>
          </a:endParaRPr>
        </a:p>
      </dgm:t>
    </dgm:pt>
    <dgm:pt modelId="{C078F798-A0D5-49FB-948C-541DB1BCE98A}" type="parTrans" cxnId="{981441D4-DBC9-4228-BD8D-1DC6E8967E70}">
      <dgm:prSet/>
      <dgm:spPr/>
      <dgm:t>
        <a:bodyPr/>
        <a:lstStyle/>
        <a:p>
          <a:endParaRPr lang="en-US"/>
        </a:p>
      </dgm:t>
    </dgm:pt>
    <dgm:pt modelId="{534B1B33-6F6A-45F1-94B3-8913442134AE}" type="sibTrans" cxnId="{981441D4-DBC9-4228-BD8D-1DC6E8967E70}">
      <dgm:prSet/>
      <dgm:spPr/>
      <dgm:t>
        <a:bodyPr/>
        <a:lstStyle/>
        <a:p>
          <a:endParaRPr lang="en-US"/>
        </a:p>
      </dgm:t>
    </dgm:pt>
    <dgm:pt modelId="{35F067F3-49DA-43AD-93C7-E5EFD424824C}" type="pres">
      <dgm:prSet presAssocID="{C5F4AFB1-D09B-418D-9CF2-6CE85FBB66E2}" presName="Name0" presStyleCnt="0">
        <dgm:presLayoutVars>
          <dgm:dir/>
          <dgm:resizeHandles val="exact"/>
        </dgm:presLayoutVars>
      </dgm:prSet>
      <dgm:spPr/>
    </dgm:pt>
    <dgm:pt modelId="{9AFE7A80-D976-4C49-AB0B-D33FCC6068D5}" type="pres">
      <dgm:prSet presAssocID="{C5F4AFB1-D09B-418D-9CF2-6CE85FBB66E2}" presName="fgShape" presStyleLbl="fgShp" presStyleIdx="0" presStyleCnt="1"/>
      <dgm:spPr/>
    </dgm:pt>
    <dgm:pt modelId="{39ED4298-F035-4DBF-AB45-0E70F382C7EB}" type="pres">
      <dgm:prSet presAssocID="{C5F4AFB1-D09B-418D-9CF2-6CE85FBB66E2}" presName="linComp" presStyleCnt="0"/>
      <dgm:spPr/>
    </dgm:pt>
    <dgm:pt modelId="{DC472C5A-27E1-4BBB-9FBF-22F0AD9CE8D8}" type="pres">
      <dgm:prSet presAssocID="{EBE0BB47-00FC-4163-A7E0-2F8E21C6D15E}" presName="compNode" presStyleCnt="0"/>
      <dgm:spPr/>
    </dgm:pt>
    <dgm:pt modelId="{7BE2953E-8D2A-4716-BD9D-03B12359D13A}" type="pres">
      <dgm:prSet presAssocID="{EBE0BB47-00FC-4163-A7E0-2F8E21C6D15E}" presName="bkgdShape" presStyleLbl="node1" presStyleIdx="0" presStyleCnt="4"/>
      <dgm:spPr/>
      <dgm:t>
        <a:bodyPr/>
        <a:lstStyle/>
        <a:p>
          <a:endParaRPr lang="en-US"/>
        </a:p>
      </dgm:t>
    </dgm:pt>
    <dgm:pt modelId="{B25F5D58-A654-4687-91EC-B00B449B100C}" type="pres">
      <dgm:prSet presAssocID="{EBE0BB47-00FC-4163-A7E0-2F8E21C6D15E}" presName="nodeTx" presStyleLbl="node1" presStyleIdx="0" presStyleCnt="4">
        <dgm:presLayoutVars>
          <dgm:bulletEnabled val="1"/>
        </dgm:presLayoutVars>
      </dgm:prSet>
      <dgm:spPr/>
      <dgm:t>
        <a:bodyPr/>
        <a:lstStyle/>
        <a:p>
          <a:endParaRPr lang="en-US"/>
        </a:p>
      </dgm:t>
    </dgm:pt>
    <dgm:pt modelId="{86FD01AD-3BB4-4E21-8666-C2A5C2681150}" type="pres">
      <dgm:prSet presAssocID="{EBE0BB47-00FC-4163-A7E0-2F8E21C6D15E}" presName="invisiNode" presStyleLbl="node1" presStyleIdx="0" presStyleCnt="4"/>
      <dgm:spPr/>
    </dgm:pt>
    <dgm:pt modelId="{74C948A0-8FC3-4E5F-B76E-DB5A583062DE}" type="pres">
      <dgm:prSet presAssocID="{EBE0BB47-00FC-4163-A7E0-2F8E21C6D15E}" presName="imagNode" presStyleLbl="fgImgPlace1" presStyleIdx="0" presStyleCnt="4"/>
      <dgm:spPr>
        <a:blipFill>
          <a:blip xmlns:r="http://schemas.openxmlformats.org/officeDocument/2006/relationships" r:embed="rId1">
            <a:extLst/>
          </a:blip>
          <a:srcRect/>
          <a:stretch>
            <a:fillRect l="-18000" r="-18000"/>
          </a:stretch>
        </a:blipFill>
      </dgm:spPr>
    </dgm:pt>
    <dgm:pt modelId="{2EBF30E0-D465-461A-AD5A-894D105D1E5B}" type="pres">
      <dgm:prSet presAssocID="{D2CA654E-566F-4BCC-A9FC-A34B74741482}" presName="sibTrans" presStyleLbl="sibTrans2D1" presStyleIdx="0" presStyleCnt="0"/>
      <dgm:spPr/>
      <dgm:t>
        <a:bodyPr/>
        <a:lstStyle/>
        <a:p>
          <a:endParaRPr lang="en-US"/>
        </a:p>
      </dgm:t>
    </dgm:pt>
    <dgm:pt modelId="{00C4800C-82E4-44E2-8ABD-C1B0F472EC70}" type="pres">
      <dgm:prSet presAssocID="{3B03DCDD-B2E0-47DE-B3C6-FDF708217940}" presName="compNode" presStyleCnt="0"/>
      <dgm:spPr/>
    </dgm:pt>
    <dgm:pt modelId="{DF837102-AD17-4F64-AA58-AD5F765C8823}" type="pres">
      <dgm:prSet presAssocID="{3B03DCDD-B2E0-47DE-B3C6-FDF708217940}" presName="bkgdShape" presStyleLbl="node1" presStyleIdx="1" presStyleCnt="4"/>
      <dgm:spPr/>
      <dgm:t>
        <a:bodyPr/>
        <a:lstStyle/>
        <a:p>
          <a:endParaRPr lang="en-US"/>
        </a:p>
      </dgm:t>
    </dgm:pt>
    <dgm:pt modelId="{439E21D7-8546-4196-A659-CA91C0ECEAAE}" type="pres">
      <dgm:prSet presAssocID="{3B03DCDD-B2E0-47DE-B3C6-FDF708217940}" presName="nodeTx" presStyleLbl="node1" presStyleIdx="1" presStyleCnt="4">
        <dgm:presLayoutVars>
          <dgm:bulletEnabled val="1"/>
        </dgm:presLayoutVars>
      </dgm:prSet>
      <dgm:spPr/>
      <dgm:t>
        <a:bodyPr/>
        <a:lstStyle/>
        <a:p>
          <a:endParaRPr lang="en-US"/>
        </a:p>
      </dgm:t>
    </dgm:pt>
    <dgm:pt modelId="{A757D9A7-47E1-467D-B9C6-ECBBAA0E6E75}" type="pres">
      <dgm:prSet presAssocID="{3B03DCDD-B2E0-47DE-B3C6-FDF708217940}" presName="invisiNode" presStyleLbl="node1" presStyleIdx="1" presStyleCnt="4"/>
      <dgm:spPr/>
    </dgm:pt>
    <dgm:pt modelId="{3CACB104-61B0-4CB0-B067-CC6842CE3B83}" type="pres">
      <dgm:prSet presAssocID="{3B03DCDD-B2E0-47DE-B3C6-FDF708217940}" presName="imagNode" presStyleLbl="fgImgPlace1" presStyleIdx="1" presStyleCnt="4"/>
      <dgm:spPr>
        <a:blipFill>
          <a:blip xmlns:r="http://schemas.openxmlformats.org/officeDocument/2006/relationships" r:embed="rId2">
            <a:extLst/>
          </a:blip>
          <a:srcRect/>
          <a:stretch>
            <a:fillRect l="-2000" r="-2000"/>
          </a:stretch>
        </a:blipFill>
      </dgm:spPr>
    </dgm:pt>
    <dgm:pt modelId="{2788FA75-DBB8-46D4-96A5-721DD3C3FCDB}" type="pres">
      <dgm:prSet presAssocID="{534B1B33-6F6A-45F1-94B3-8913442134AE}" presName="sibTrans" presStyleLbl="sibTrans2D1" presStyleIdx="0" presStyleCnt="0"/>
      <dgm:spPr/>
      <dgm:t>
        <a:bodyPr/>
        <a:lstStyle/>
        <a:p>
          <a:endParaRPr lang="en-US"/>
        </a:p>
      </dgm:t>
    </dgm:pt>
    <dgm:pt modelId="{906563F8-6F89-46DD-ACDA-888D4043A10A}" type="pres">
      <dgm:prSet presAssocID="{69BB63F0-DA2D-4999-9C00-083A1913914D}" presName="compNode" presStyleCnt="0"/>
      <dgm:spPr/>
    </dgm:pt>
    <dgm:pt modelId="{274D1511-0B0B-4D8E-994F-C27B83376F67}" type="pres">
      <dgm:prSet presAssocID="{69BB63F0-DA2D-4999-9C00-083A1913914D}" presName="bkgdShape" presStyleLbl="node1" presStyleIdx="2" presStyleCnt="4"/>
      <dgm:spPr/>
      <dgm:t>
        <a:bodyPr/>
        <a:lstStyle/>
        <a:p>
          <a:endParaRPr lang="en-US"/>
        </a:p>
      </dgm:t>
    </dgm:pt>
    <dgm:pt modelId="{09BA3A05-5836-412C-AEE7-9EF4F9609FE6}" type="pres">
      <dgm:prSet presAssocID="{69BB63F0-DA2D-4999-9C00-083A1913914D}" presName="nodeTx" presStyleLbl="node1" presStyleIdx="2" presStyleCnt="4">
        <dgm:presLayoutVars>
          <dgm:bulletEnabled val="1"/>
        </dgm:presLayoutVars>
      </dgm:prSet>
      <dgm:spPr/>
      <dgm:t>
        <a:bodyPr/>
        <a:lstStyle/>
        <a:p>
          <a:endParaRPr lang="en-US"/>
        </a:p>
      </dgm:t>
    </dgm:pt>
    <dgm:pt modelId="{3071EA7F-67D0-44B5-95E0-13194EF7A53C}" type="pres">
      <dgm:prSet presAssocID="{69BB63F0-DA2D-4999-9C00-083A1913914D}" presName="invisiNode" presStyleLbl="node1" presStyleIdx="2" presStyleCnt="4"/>
      <dgm:spPr/>
    </dgm:pt>
    <dgm:pt modelId="{FF49938E-A921-4F61-B05B-B6C2064356EA}" type="pres">
      <dgm:prSet presAssocID="{69BB63F0-DA2D-4999-9C00-083A1913914D}" presName="imagNode" presStyleLbl="fgImgPlace1" presStyleIdx="2" presStyleCnt="4"/>
      <dgm:spPr>
        <a:blipFill>
          <a:blip xmlns:r="http://schemas.openxmlformats.org/officeDocument/2006/relationships" r:embed="rId3">
            <a:extLst/>
          </a:blip>
          <a:srcRect/>
          <a:stretch>
            <a:fillRect l="-5000" r="-5000"/>
          </a:stretch>
        </a:blipFill>
      </dgm:spPr>
    </dgm:pt>
    <dgm:pt modelId="{1EC2D7BD-D588-487D-927C-F3F560A2E504}" type="pres">
      <dgm:prSet presAssocID="{D9EB4E0E-9B0A-4EAD-A627-C2A1899F3759}" presName="sibTrans" presStyleLbl="sibTrans2D1" presStyleIdx="0" presStyleCnt="0"/>
      <dgm:spPr/>
      <dgm:t>
        <a:bodyPr/>
        <a:lstStyle/>
        <a:p>
          <a:endParaRPr lang="en-US"/>
        </a:p>
      </dgm:t>
    </dgm:pt>
    <dgm:pt modelId="{FD6FE981-9FBD-4BDA-B3A0-15631222BAF0}" type="pres">
      <dgm:prSet presAssocID="{1DC84951-3170-4BDB-A6BA-D0C70D86C6D2}" presName="compNode" presStyleCnt="0"/>
      <dgm:spPr/>
    </dgm:pt>
    <dgm:pt modelId="{1E33A1AD-46A1-4EEB-93D8-AD4D897A8B5E}" type="pres">
      <dgm:prSet presAssocID="{1DC84951-3170-4BDB-A6BA-D0C70D86C6D2}" presName="bkgdShape" presStyleLbl="node1" presStyleIdx="3" presStyleCnt="4"/>
      <dgm:spPr/>
      <dgm:t>
        <a:bodyPr/>
        <a:lstStyle/>
        <a:p>
          <a:endParaRPr lang="en-US"/>
        </a:p>
      </dgm:t>
    </dgm:pt>
    <dgm:pt modelId="{1C2017A4-88C8-47AB-B83E-8A1FD690ED75}" type="pres">
      <dgm:prSet presAssocID="{1DC84951-3170-4BDB-A6BA-D0C70D86C6D2}" presName="nodeTx" presStyleLbl="node1" presStyleIdx="3" presStyleCnt="4">
        <dgm:presLayoutVars>
          <dgm:bulletEnabled val="1"/>
        </dgm:presLayoutVars>
      </dgm:prSet>
      <dgm:spPr/>
      <dgm:t>
        <a:bodyPr/>
        <a:lstStyle/>
        <a:p>
          <a:endParaRPr lang="en-US"/>
        </a:p>
      </dgm:t>
    </dgm:pt>
    <dgm:pt modelId="{CB4102A1-CD3A-4848-B666-90D1EFB160C7}" type="pres">
      <dgm:prSet presAssocID="{1DC84951-3170-4BDB-A6BA-D0C70D86C6D2}" presName="invisiNode" presStyleLbl="node1" presStyleIdx="3" presStyleCnt="4"/>
      <dgm:spPr/>
    </dgm:pt>
    <dgm:pt modelId="{4B2C7686-D1D2-419D-930B-DE53584B7888}" type="pres">
      <dgm:prSet presAssocID="{1DC84951-3170-4BDB-A6BA-D0C70D86C6D2}" presName="imagNode" presStyleLbl="fgImgPlace1" presStyleIdx="3" presStyleCnt="4"/>
      <dgm:spPr>
        <a:blipFill>
          <a:blip xmlns:r="http://schemas.openxmlformats.org/officeDocument/2006/relationships" r:embed="rId4">
            <a:extLst/>
          </a:blip>
          <a:srcRect/>
          <a:stretch>
            <a:fillRect l="-18000" r="-18000"/>
          </a:stretch>
        </a:blipFill>
      </dgm:spPr>
    </dgm:pt>
  </dgm:ptLst>
  <dgm:cxnLst>
    <dgm:cxn modelId="{62987696-A8FB-4EE5-A4B1-765FDA9A8324}" type="presOf" srcId="{3B03DCDD-B2E0-47DE-B3C6-FDF708217940}" destId="{DF837102-AD17-4F64-AA58-AD5F765C8823}" srcOrd="0" destOrd="0" presId="urn:microsoft.com/office/officeart/2005/8/layout/hList7#1"/>
    <dgm:cxn modelId="{AC4C93A8-0364-4F20-B5D5-FA9A94023B50}" type="presOf" srcId="{1DC84951-3170-4BDB-A6BA-D0C70D86C6D2}" destId="{1E33A1AD-46A1-4EEB-93D8-AD4D897A8B5E}" srcOrd="0" destOrd="0" presId="urn:microsoft.com/office/officeart/2005/8/layout/hList7#1"/>
    <dgm:cxn modelId="{1490E431-EAA2-4C82-9F86-2800EA3E937B}" type="presOf" srcId="{EBE0BB47-00FC-4163-A7E0-2F8E21C6D15E}" destId="{B25F5D58-A654-4687-91EC-B00B449B100C}" srcOrd="1" destOrd="0" presId="urn:microsoft.com/office/officeart/2005/8/layout/hList7#1"/>
    <dgm:cxn modelId="{191454DF-A9D4-4095-9D11-A40FAAD0223B}" type="presOf" srcId="{EBE0BB47-00FC-4163-A7E0-2F8E21C6D15E}" destId="{7BE2953E-8D2A-4716-BD9D-03B12359D13A}" srcOrd="0" destOrd="0" presId="urn:microsoft.com/office/officeart/2005/8/layout/hList7#1"/>
    <dgm:cxn modelId="{981441D4-DBC9-4228-BD8D-1DC6E8967E70}" srcId="{C5F4AFB1-D09B-418D-9CF2-6CE85FBB66E2}" destId="{3B03DCDD-B2E0-47DE-B3C6-FDF708217940}" srcOrd="1" destOrd="0" parTransId="{C078F798-A0D5-49FB-948C-541DB1BCE98A}" sibTransId="{534B1B33-6F6A-45F1-94B3-8913442134AE}"/>
    <dgm:cxn modelId="{BC9999C0-8C6D-44F9-BF1F-A5DFE02F2C0D}" type="presOf" srcId="{69BB63F0-DA2D-4999-9C00-083A1913914D}" destId="{274D1511-0B0B-4D8E-994F-C27B83376F67}" srcOrd="0" destOrd="0" presId="urn:microsoft.com/office/officeart/2005/8/layout/hList7#1"/>
    <dgm:cxn modelId="{BB7CB391-5DED-4F5D-87F0-2CF6D894E52A}" type="presOf" srcId="{D2CA654E-566F-4BCC-A9FC-A34B74741482}" destId="{2EBF30E0-D465-461A-AD5A-894D105D1E5B}" srcOrd="0" destOrd="0" presId="urn:microsoft.com/office/officeart/2005/8/layout/hList7#1"/>
    <dgm:cxn modelId="{41AA6972-A548-4A82-862F-C47679C0A8DE}" type="presOf" srcId="{69BB63F0-DA2D-4999-9C00-083A1913914D}" destId="{09BA3A05-5836-412C-AEE7-9EF4F9609FE6}" srcOrd="1" destOrd="0" presId="urn:microsoft.com/office/officeart/2005/8/layout/hList7#1"/>
    <dgm:cxn modelId="{EC07B2C3-4FDA-4783-A4A9-D58AF26E922A}" srcId="{C5F4AFB1-D09B-418D-9CF2-6CE85FBB66E2}" destId="{1DC84951-3170-4BDB-A6BA-D0C70D86C6D2}" srcOrd="3" destOrd="0" parTransId="{65F9EE8C-F76F-4A42-9386-11AA1698B772}" sibTransId="{04580550-F5B5-411F-B8E4-6222FE2C8A10}"/>
    <dgm:cxn modelId="{C3F8D3DA-4FE3-4FED-8578-D90B77742375}" type="presOf" srcId="{1DC84951-3170-4BDB-A6BA-D0C70D86C6D2}" destId="{1C2017A4-88C8-47AB-B83E-8A1FD690ED75}" srcOrd="1" destOrd="0" presId="urn:microsoft.com/office/officeart/2005/8/layout/hList7#1"/>
    <dgm:cxn modelId="{7E737310-3444-4940-9181-DB39B6AEF77D}" type="presOf" srcId="{534B1B33-6F6A-45F1-94B3-8913442134AE}" destId="{2788FA75-DBB8-46D4-96A5-721DD3C3FCDB}" srcOrd="0" destOrd="0" presId="urn:microsoft.com/office/officeart/2005/8/layout/hList7#1"/>
    <dgm:cxn modelId="{D11BA731-361C-444A-8EF2-4B5F03AD6326}" type="presOf" srcId="{3B03DCDD-B2E0-47DE-B3C6-FDF708217940}" destId="{439E21D7-8546-4196-A659-CA91C0ECEAAE}" srcOrd="1" destOrd="0" presId="urn:microsoft.com/office/officeart/2005/8/layout/hList7#1"/>
    <dgm:cxn modelId="{40C4A297-3662-478D-AFD5-D5B4C5BC3EF6}" type="presOf" srcId="{C5F4AFB1-D09B-418D-9CF2-6CE85FBB66E2}" destId="{35F067F3-49DA-43AD-93C7-E5EFD424824C}" srcOrd="0" destOrd="0" presId="urn:microsoft.com/office/officeart/2005/8/layout/hList7#1"/>
    <dgm:cxn modelId="{5558D9A4-25FF-4142-A502-2018A1EAD8E5}" srcId="{C5F4AFB1-D09B-418D-9CF2-6CE85FBB66E2}" destId="{EBE0BB47-00FC-4163-A7E0-2F8E21C6D15E}" srcOrd="0" destOrd="0" parTransId="{D6826B0E-F63A-43E7-84E1-460FA0CFB18F}" sibTransId="{D2CA654E-566F-4BCC-A9FC-A34B74741482}"/>
    <dgm:cxn modelId="{24EDD44D-739E-4431-92BA-166A705D6E82}" srcId="{C5F4AFB1-D09B-418D-9CF2-6CE85FBB66E2}" destId="{69BB63F0-DA2D-4999-9C00-083A1913914D}" srcOrd="2" destOrd="0" parTransId="{10FA6576-8634-47D6-BD15-5B815BA6846F}" sibTransId="{D9EB4E0E-9B0A-4EAD-A627-C2A1899F3759}"/>
    <dgm:cxn modelId="{B01A1751-BB3C-4553-87F7-47696FF97ECF}" type="presOf" srcId="{D9EB4E0E-9B0A-4EAD-A627-C2A1899F3759}" destId="{1EC2D7BD-D588-487D-927C-F3F560A2E504}" srcOrd="0" destOrd="0" presId="urn:microsoft.com/office/officeart/2005/8/layout/hList7#1"/>
    <dgm:cxn modelId="{E2D9BAC0-0895-470B-A30E-48B6C9D2CBD8}" type="presParOf" srcId="{35F067F3-49DA-43AD-93C7-E5EFD424824C}" destId="{9AFE7A80-D976-4C49-AB0B-D33FCC6068D5}" srcOrd="0" destOrd="0" presId="urn:microsoft.com/office/officeart/2005/8/layout/hList7#1"/>
    <dgm:cxn modelId="{E05D014B-4540-442F-BFFA-A0A6A5096749}" type="presParOf" srcId="{35F067F3-49DA-43AD-93C7-E5EFD424824C}" destId="{39ED4298-F035-4DBF-AB45-0E70F382C7EB}" srcOrd="1" destOrd="0" presId="urn:microsoft.com/office/officeart/2005/8/layout/hList7#1"/>
    <dgm:cxn modelId="{475B2272-B821-4E26-88FB-2AB8B53290B8}" type="presParOf" srcId="{39ED4298-F035-4DBF-AB45-0E70F382C7EB}" destId="{DC472C5A-27E1-4BBB-9FBF-22F0AD9CE8D8}" srcOrd="0" destOrd="0" presId="urn:microsoft.com/office/officeart/2005/8/layout/hList7#1"/>
    <dgm:cxn modelId="{5CC2BE6F-77A5-49A2-9D55-8808A781A6CC}" type="presParOf" srcId="{DC472C5A-27E1-4BBB-9FBF-22F0AD9CE8D8}" destId="{7BE2953E-8D2A-4716-BD9D-03B12359D13A}" srcOrd="0" destOrd="0" presId="urn:microsoft.com/office/officeart/2005/8/layout/hList7#1"/>
    <dgm:cxn modelId="{BEB4E9D5-7A5A-49A5-AF9B-5D261AD9EC0C}" type="presParOf" srcId="{DC472C5A-27E1-4BBB-9FBF-22F0AD9CE8D8}" destId="{B25F5D58-A654-4687-91EC-B00B449B100C}" srcOrd="1" destOrd="0" presId="urn:microsoft.com/office/officeart/2005/8/layout/hList7#1"/>
    <dgm:cxn modelId="{1E672C22-6A8B-45CB-9A1A-B3B1165E12D2}" type="presParOf" srcId="{DC472C5A-27E1-4BBB-9FBF-22F0AD9CE8D8}" destId="{86FD01AD-3BB4-4E21-8666-C2A5C2681150}" srcOrd="2" destOrd="0" presId="urn:microsoft.com/office/officeart/2005/8/layout/hList7#1"/>
    <dgm:cxn modelId="{16AB381A-19E9-47DB-B45C-B6C5DA601534}" type="presParOf" srcId="{DC472C5A-27E1-4BBB-9FBF-22F0AD9CE8D8}" destId="{74C948A0-8FC3-4E5F-B76E-DB5A583062DE}" srcOrd="3" destOrd="0" presId="urn:microsoft.com/office/officeart/2005/8/layout/hList7#1"/>
    <dgm:cxn modelId="{EBE7ABB3-EC75-4368-BD0C-727100E13D59}" type="presParOf" srcId="{39ED4298-F035-4DBF-AB45-0E70F382C7EB}" destId="{2EBF30E0-D465-461A-AD5A-894D105D1E5B}" srcOrd="1" destOrd="0" presId="urn:microsoft.com/office/officeart/2005/8/layout/hList7#1"/>
    <dgm:cxn modelId="{519373F6-924B-473C-AF30-F2A8E3D509FA}" type="presParOf" srcId="{39ED4298-F035-4DBF-AB45-0E70F382C7EB}" destId="{00C4800C-82E4-44E2-8ABD-C1B0F472EC70}" srcOrd="2" destOrd="0" presId="urn:microsoft.com/office/officeart/2005/8/layout/hList7#1"/>
    <dgm:cxn modelId="{33AB7095-F8B8-491B-BED1-BB49EE99A1AC}" type="presParOf" srcId="{00C4800C-82E4-44E2-8ABD-C1B0F472EC70}" destId="{DF837102-AD17-4F64-AA58-AD5F765C8823}" srcOrd="0" destOrd="0" presId="urn:microsoft.com/office/officeart/2005/8/layout/hList7#1"/>
    <dgm:cxn modelId="{12E414B3-9797-4A55-AC2E-F45FEF25F7A7}" type="presParOf" srcId="{00C4800C-82E4-44E2-8ABD-C1B0F472EC70}" destId="{439E21D7-8546-4196-A659-CA91C0ECEAAE}" srcOrd="1" destOrd="0" presId="urn:microsoft.com/office/officeart/2005/8/layout/hList7#1"/>
    <dgm:cxn modelId="{61C55DE5-C760-477E-ACC9-B782AFA7F690}" type="presParOf" srcId="{00C4800C-82E4-44E2-8ABD-C1B0F472EC70}" destId="{A757D9A7-47E1-467D-B9C6-ECBBAA0E6E75}" srcOrd="2" destOrd="0" presId="urn:microsoft.com/office/officeart/2005/8/layout/hList7#1"/>
    <dgm:cxn modelId="{FB6FDB01-E232-45AF-B70F-92C43AB2BD7D}" type="presParOf" srcId="{00C4800C-82E4-44E2-8ABD-C1B0F472EC70}" destId="{3CACB104-61B0-4CB0-B067-CC6842CE3B83}" srcOrd="3" destOrd="0" presId="urn:microsoft.com/office/officeart/2005/8/layout/hList7#1"/>
    <dgm:cxn modelId="{0058A461-C378-4545-A879-25BA5251539C}" type="presParOf" srcId="{39ED4298-F035-4DBF-AB45-0E70F382C7EB}" destId="{2788FA75-DBB8-46D4-96A5-721DD3C3FCDB}" srcOrd="3" destOrd="0" presId="urn:microsoft.com/office/officeart/2005/8/layout/hList7#1"/>
    <dgm:cxn modelId="{56EB026A-A697-44F8-96BC-8EFDB2F06438}" type="presParOf" srcId="{39ED4298-F035-4DBF-AB45-0E70F382C7EB}" destId="{906563F8-6F89-46DD-ACDA-888D4043A10A}" srcOrd="4" destOrd="0" presId="urn:microsoft.com/office/officeart/2005/8/layout/hList7#1"/>
    <dgm:cxn modelId="{181FCA1E-2FE8-4A3F-A78B-E06FB811C844}" type="presParOf" srcId="{906563F8-6F89-46DD-ACDA-888D4043A10A}" destId="{274D1511-0B0B-4D8E-994F-C27B83376F67}" srcOrd="0" destOrd="0" presId="urn:microsoft.com/office/officeart/2005/8/layout/hList7#1"/>
    <dgm:cxn modelId="{E2491405-789C-4917-AA03-0915732E357C}" type="presParOf" srcId="{906563F8-6F89-46DD-ACDA-888D4043A10A}" destId="{09BA3A05-5836-412C-AEE7-9EF4F9609FE6}" srcOrd="1" destOrd="0" presId="urn:microsoft.com/office/officeart/2005/8/layout/hList7#1"/>
    <dgm:cxn modelId="{0137A34E-5158-4795-BC81-9B884E8C2EF7}" type="presParOf" srcId="{906563F8-6F89-46DD-ACDA-888D4043A10A}" destId="{3071EA7F-67D0-44B5-95E0-13194EF7A53C}" srcOrd="2" destOrd="0" presId="urn:microsoft.com/office/officeart/2005/8/layout/hList7#1"/>
    <dgm:cxn modelId="{4EB264EF-BBE7-42CC-86A7-41F0F1C99242}" type="presParOf" srcId="{906563F8-6F89-46DD-ACDA-888D4043A10A}" destId="{FF49938E-A921-4F61-B05B-B6C2064356EA}" srcOrd="3" destOrd="0" presId="urn:microsoft.com/office/officeart/2005/8/layout/hList7#1"/>
    <dgm:cxn modelId="{83B6A351-FDEA-43B3-853C-727E1E29097C}" type="presParOf" srcId="{39ED4298-F035-4DBF-AB45-0E70F382C7EB}" destId="{1EC2D7BD-D588-487D-927C-F3F560A2E504}" srcOrd="5" destOrd="0" presId="urn:microsoft.com/office/officeart/2005/8/layout/hList7#1"/>
    <dgm:cxn modelId="{68D51F6B-913B-4CA7-AE54-CA602A7B0584}" type="presParOf" srcId="{39ED4298-F035-4DBF-AB45-0E70F382C7EB}" destId="{FD6FE981-9FBD-4BDA-B3A0-15631222BAF0}" srcOrd="6" destOrd="0" presId="urn:microsoft.com/office/officeart/2005/8/layout/hList7#1"/>
    <dgm:cxn modelId="{6CCCD266-32C9-4088-8D7F-260A2D42B1DC}" type="presParOf" srcId="{FD6FE981-9FBD-4BDA-B3A0-15631222BAF0}" destId="{1E33A1AD-46A1-4EEB-93D8-AD4D897A8B5E}" srcOrd="0" destOrd="0" presId="urn:microsoft.com/office/officeart/2005/8/layout/hList7#1"/>
    <dgm:cxn modelId="{9F307386-74A6-4106-BBC9-90F14092062A}" type="presParOf" srcId="{FD6FE981-9FBD-4BDA-B3A0-15631222BAF0}" destId="{1C2017A4-88C8-47AB-B83E-8A1FD690ED75}" srcOrd="1" destOrd="0" presId="urn:microsoft.com/office/officeart/2005/8/layout/hList7#1"/>
    <dgm:cxn modelId="{9C278F62-11F8-4F80-BEAE-A80EE869CFA6}" type="presParOf" srcId="{FD6FE981-9FBD-4BDA-B3A0-15631222BAF0}" destId="{CB4102A1-CD3A-4848-B666-90D1EFB160C7}" srcOrd="2" destOrd="0" presId="urn:microsoft.com/office/officeart/2005/8/layout/hList7#1"/>
    <dgm:cxn modelId="{3BF15E1F-AB53-448D-A5BB-C92E0E36F844}" type="presParOf" srcId="{FD6FE981-9FBD-4BDA-B3A0-15631222BAF0}" destId="{4B2C7686-D1D2-419D-930B-DE53584B7888}" srcOrd="3" destOrd="0" presId="urn:microsoft.com/office/officeart/2005/8/layout/hList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D60368B-89E0-4AA4-848E-2B29F581FD37}" type="doc">
      <dgm:prSet loTypeId="urn:microsoft.com/office/officeart/2005/8/layout/orgChart1" loCatId="hierarchy" qsTypeId="urn:microsoft.com/office/officeart/2005/8/quickstyle/simple3" qsCatId="simple" csTypeId="urn:microsoft.com/office/officeart/2005/8/colors/colorful1" csCatId="colorful" phldr="1"/>
      <dgm:spPr/>
      <dgm:t>
        <a:bodyPr/>
        <a:lstStyle/>
        <a:p>
          <a:endParaRPr lang="en-US"/>
        </a:p>
      </dgm:t>
    </dgm:pt>
    <dgm:pt modelId="{08C170B8-5B08-4C18-9D6C-36EC146C1F01}">
      <dgm:prSet phldrT="[Text]" custT="1"/>
      <dgm:spPr/>
      <dgm:t>
        <a:bodyPr/>
        <a:lstStyle/>
        <a:p>
          <a:r>
            <a:rPr lang="fa-IR" sz="2000" b="1" dirty="0" smtClean="0">
              <a:solidFill>
                <a:schemeClr val="bg1"/>
              </a:solidFill>
              <a:cs typeface="B Nazanin" panose="00000400000000000000" pitchFamily="2" charset="-78"/>
            </a:rPr>
            <a:t>آیا علایم مشکوک سرطان وجود دارد؟</a:t>
          </a:r>
          <a:endParaRPr lang="en-US" sz="2000" b="1" dirty="0" smtClean="0">
            <a:solidFill>
              <a:schemeClr val="bg1"/>
            </a:solidFill>
            <a:cs typeface="B Nazanin" panose="00000400000000000000" pitchFamily="2" charset="-78"/>
          </a:endParaRPr>
        </a:p>
        <a:p>
          <a:r>
            <a:rPr lang="en-US" sz="1500" dirty="0" smtClean="0">
              <a:solidFill>
                <a:schemeClr val="bg1"/>
              </a:solidFill>
              <a:cs typeface="B Nazanin" panose="00000400000000000000" pitchFamily="2" charset="-78"/>
            </a:rPr>
            <a:t>(</a:t>
          </a:r>
          <a:r>
            <a:rPr lang="fa-IR" sz="1500" dirty="0" smtClean="0">
              <a:solidFill>
                <a:schemeClr val="bg1"/>
              </a:solidFill>
              <a:cs typeface="B Nazanin" panose="00000400000000000000" pitchFamily="2" charset="-78"/>
            </a:rPr>
            <a:t>پستان / دهانه رحم / روده بزرگ</a:t>
          </a:r>
          <a:r>
            <a:rPr lang="en-US" sz="1500" dirty="0" smtClean="0">
              <a:solidFill>
                <a:schemeClr val="bg1"/>
              </a:solidFill>
              <a:cs typeface="B Nazanin" panose="00000400000000000000" pitchFamily="2" charset="-78"/>
            </a:rPr>
            <a:t>)</a:t>
          </a:r>
          <a:endParaRPr lang="en-US" sz="1500" dirty="0">
            <a:solidFill>
              <a:schemeClr val="bg1"/>
            </a:solidFill>
            <a:cs typeface="B Nazanin" panose="00000400000000000000" pitchFamily="2" charset="-78"/>
          </a:endParaRPr>
        </a:p>
      </dgm:t>
    </dgm:pt>
    <dgm:pt modelId="{C07C462D-57D2-4EE9-BB53-B1F8E278C6C5}" type="parTrans" cxnId="{2301EF0C-105C-4E2A-8CE4-82E183D395D7}">
      <dgm:prSet/>
      <dgm:spPr/>
      <dgm:t>
        <a:bodyPr/>
        <a:lstStyle/>
        <a:p>
          <a:endParaRPr lang="en-US"/>
        </a:p>
      </dgm:t>
    </dgm:pt>
    <dgm:pt modelId="{A8733CFE-A946-4D3F-B167-780FF80BE57E}" type="sibTrans" cxnId="{2301EF0C-105C-4E2A-8CE4-82E183D395D7}">
      <dgm:prSet/>
      <dgm:spPr/>
      <dgm:t>
        <a:bodyPr/>
        <a:lstStyle/>
        <a:p>
          <a:endParaRPr lang="en-US"/>
        </a:p>
      </dgm:t>
    </dgm:pt>
    <dgm:pt modelId="{01D44492-2C9A-47C6-974C-055D5C3BDD3E}" type="asst">
      <dgm:prSet phldrT="[Text]" custT="1"/>
      <dgm:spPr/>
      <dgm:t>
        <a:bodyPr/>
        <a:lstStyle/>
        <a:p>
          <a:r>
            <a:rPr lang="fa-IR" sz="1600" b="1" dirty="0" smtClean="0">
              <a:solidFill>
                <a:schemeClr val="bg1"/>
              </a:solidFill>
              <a:cs typeface="B Nazanin" panose="00000400000000000000" pitchFamily="2" charset="-78"/>
            </a:rPr>
            <a:t>بله</a:t>
          </a:r>
          <a:endParaRPr lang="en-US" sz="1600" dirty="0">
            <a:solidFill>
              <a:schemeClr val="bg1"/>
            </a:solidFill>
            <a:cs typeface="B Nazanin" panose="00000400000000000000" pitchFamily="2" charset="-78"/>
          </a:endParaRPr>
        </a:p>
      </dgm:t>
    </dgm:pt>
    <dgm:pt modelId="{8E0A5201-6EB5-4188-961C-30F8B6A7BDA8}" type="parTrans" cxnId="{8750B0F1-2852-4756-9373-7F6AA6C9D1D9}">
      <dgm:prSet/>
      <dgm:spPr/>
      <dgm:t>
        <a:bodyPr/>
        <a:lstStyle/>
        <a:p>
          <a:endParaRPr lang="en-US"/>
        </a:p>
      </dgm:t>
    </dgm:pt>
    <dgm:pt modelId="{DFD52B24-4B46-4F1F-950A-6C8681831037}" type="sibTrans" cxnId="{8750B0F1-2852-4756-9373-7F6AA6C9D1D9}">
      <dgm:prSet/>
      <dgm:spPr/>
      <dgm:t>
        <a:bodyPr/>
        <a:lstStyle/>
        <a:p>
          <a:endParaRPr lang="en-US"/>
        </a:p>
      </dgm:t>
    </dgm:pt>
    <dgm:pt modelId="{32C11BBA-C3B9-48C8-8347-CCC3422E1650}">
      <dgm:prSet phldrT="[Text]"/>
      <dgm:spPr/>
      <dgm:t>
        <a:bodyPr/>
        <a:lstStyle/>
        <a:p>
          <a:r>
            <a:rPr lang="fa-IR" b="1" dirty="0" smtClean="0">
              <a:solidFill>
                <a:schemeClr val="bg1"/>
              </a:solidFill>
              <a:cs typeface="B Nazanin" panose="00000400000000000000" pitchFamily="2" charset="-78"/>
            </a:rPr>
            <a:t>خیر</a:t>
          </a:r>
          <a:endParaRPr lang="en-US" b="1" dirty="0">
            <a:solidFill>
              <a:schemeClr val="bg1"/>
            </a:solidFill>
            <a:cs typeface="B Nazanin" panose="00000400000000000000" pitchFamily="2" charset="-78"/>
          </a:endParaRPr>
        </a:p>
      </dgm:t>
    </dgm:pt>
    <dgm:pt modelId="{EB713773-7FE0-4692-8623-B6159EB1814F}" type="parTrans" cxnId="{14632EFF-4AF9-4943-8676-AD2468ABAC03}">
      <dgm:prSet/>
      <dgm:spPr/>
      <dgm:t>
        <a:bodyPr/>
        <a:lstStyle/>
        <a:p>
          <a:endParaRPr lang="en-US"/>
        </a:p>
      </dgm:t>
    </dgm:pt>
    <dgm:pt modelId="{E8AB04CD-238C-4903-AAFF-D8F6CECEF5FA}" type="sibTrans" cxnId="{14632EFF-4AF9-4943-8676-AD2468ABAC03}">
      <dgm:prSet/>
      <dgm:spPr/>
      <dgm:t>
        <a:bodyPr/>
        <a:lstStyle/>
        <a:p>
          <a:endParaRPr lang="en-US"/>
        </a:p>
      </dgm:t>
    </dgm:pt>
    <dgm:pt modelId="{162DD438-053A-478E-86FE-C4F0E48028AB}" type="asst">
      <dgm:prSet/>
      <dgm:spPr/>
      <dgm:t>
        <a:bodyPr/>
        <a:lstStyle/>
        <a:p>
          <a:r>
            <a:rPr lang="fa-IR" dirty="0" smtClean="0">
              <a:solidFill>
                <a:schemeClr val="bg1"/>
              </a:solidFill>
              <a:cs typeface="B Nazanin" panose="00000400000000000000" pitchFamily="2" charset="-78"/>
            </a:rPr>
            <a:t>ارجاع به سطح دو</a:t>
          </a:r>
          <a:endParaRPr lang="en-US" dirty="0">
            <a:solidFill>
              <a:schemeClr val="bg1"/>
            </a:solidFill>
            <a:cs typeface="B Nazanin" panose="00000400000000000000" pitchFamily="2" charset="-78"/>
          </a:endParaRPr>
        </a:p>
      </dgm:t>
    </dgm:pt>
    <dgm:pt modelId="{ABA35EB2-89BC-48E6-9006-335A053F24F8}" type="parTrans" cxnId="{983DE204-7391-43F4-A133-C722316C12F1}">
      <dgm:prSet/>
      <dgm:spPr/>
      <dgm:t>
        <a:bodyPr/>
        <a:lstStyle/>
        <a:p>
          <a:endParaRPr lang="en-US"/>
        </a:p>
      </dgm:t>
    </dgm:pt>
    <dgm:pt modelId="{9D1F624A-AF54-48FC-9603-68DDECB6A28D}" type="sibTrans" cxnId="{983DE204-7391-43F4-A133-C722316C12F1}">
      <dgm:prSet/>
      <dgm:spPr/>
      <dgm:t>
        <a:bodyPr/>
        <a:lstStyle/>
        <a:p>
          <a:endParaRPr lang="en-US"/>
        </a:p>
      </dgm:t>
    </dgm:pt>
    <dgm:pt modelId="{963C4050-3EDF-4538-B995-63B5049C6C69}">
      <dgm:prSet custT="1"/>
      <dgm:spPr/>
      <dgm:t>
        <a:bodyPr/>
        <a:lstStyle/>
        <a:p>
          <a:pPr rtl="1"/>
          <a:r>
            <a:rPr lang="fa-IR" sz="1300" b="1" dirty="0" smtClean="0">
              <a:solidFill>
                <a:schemeClr val="bg1"/>
              </a:solidFill>
              <a:cs typeface="B Nazanin" panose="00000400000000000000" pitchFamily="2" charset="-78"/>
            </a:rPr>
            <a:t>روده بزرگ:</a:t>
          </a:r>
        </a:p>
        <a:p>
          <a:pPr rtl="1"/>
          <a:r>
            <a:rPr lang="en-US" sz="1100" b="1" dirty="0" smtClean="0">
              <a:solidFill>
                <a:srgbClr val="FFC000"/>
              </a:solidFill>
              <a:cs typeface="B Nazanin" panose="00000400000000000000" pitchFamily="2" charset="-78"/>
            </a:rPr>
            <a:t>FIT</a:t>
          </a:r>
          <a:endParaRPr lang="en-US" sz="1100" b="1" dirty="0">
            <a:solidFill>
              <a:srgbClr val="FFC000"/>
            </a:solidFill>
            <a:cs typeface="B Nazanin" panose="00000400000000000000" pitchFamily="2" charset="-78"/>
          </a:endParaRPr>
        </a:p>
      </dgm:t>
    </dgm:pt>
    <dgm:pt modelId="{4409603A-8641-4424-8BC2-4F4497AAD6A3}" type="parTrans" cxnId="{109D9E69-9E35-40AF-9420-F7601A8F7856}">
      <dgm:prSet/>
      <dgm:spPr/>
      <dgm:t>
        <a:bodyPr/>
        <a:lstStyle/>
        <a:p>
          <a:endParaRPr lang="en-US"/>
        </a:p>
      </dgm:t>
    </dgm:pt>
    <dgm:pt modelId="{769EAD6D-50A3-4664-B382-97C21731912C}" type="sibTrans" cxnId="{109D9E69-9E35-40AF-9420-F7601A8F7856}">
      <dgm:prSet/>
      <dgm:spPr/>
      <dgm:t>
        <a:bodyPr/>
        <a:lstStyle/>
        <a:p>
          <a:endParaRPr lang="en-US"/>
        </a:p>
      </dgm:t>
    </dgm:pt>
    <dgm:pt modelId="{2560FC1F-7128-4B36-B515-4841DF2F3F99}" type="asst">
      <dgm:prSet custT="1"/>
      <dgm:spPr/>
      <dgm:t>
        <a:bodyPr/>
        <a:lstStyle/>
        <a:p>
          <a:pPr rtl="1"/>
          <a:r>
            <a:rPr lang="fa-IR" sz="1400" b="1" dirty="0" smtClean="0">
              <a:solidFill>
                <a:schemeClr val="bg1"/>
              </a:solidFill>
              <a:cs typeface="B Nazanin" panose="00000400000000000000" pitchFamily="2" charset="-78"/>
            </a:rPr>
            <a:t>دهانه رحم:</a:t>
          </a:r>
        </a:p>
        <a:p>
          <a:pPr rtl="1"/>
          <a:r>
            <a:rPr lang="fa-IR" sz="1100" b="1" dirty="0" smtClean="0">
              <a:solidFill>
                <a:srgbClr val="FFC000"/>
              </a:solidFill>
              <a:cs typeface="B Nazanin" panose="00000400000000000000" pitchFamily="2" charset="-78"/>
            </a:rPr>
            <a:t>پاپ اسمیر و </a:t>
          </a:r>
          <a:r>
            <a:rPr lang="en-US" sz="1100" b="1" dirty="0" smtClean="0">
              <a:solidFill>
                <a:srgbClr val="FFC000"/>
              </a:solidFill>
              <a:cs typeface="B Nazanin" panose="00000400000000000000" pitchFamily="2" charset="-78"/>
            </a:rPr>
            <a:t>HPV</a:t>
          </a:r>
          <a:endParaRPr lang="en-US" sz="1100" dirty="0">
            <a:solidFill>
              <a:srgbClr val="FFC000"/>
            </a:solidFill>
            <a:cs typeface="B Nazanin" panose="00000400000000000000" pitchFamily="2" charset="-78"/>
          </a:endParaRPr>
        </a:p>
      </dgm:t>
    </dgm:pt>
    <dgm:pt modelId="{8F600772-5443-485A-BDE9-D1FD4489DE26}" type="parTrans" cxnId="{B36D04B6-AF3C-48D6-BB6E-EE54F51A1BFB}">
      <dgm:prSet/>
      <dgm:spPr/>
      <dgm:t>
        <a:bodyPr/>
        <a:lstStyle/>
        <a:p>
          <a:endParaRPr lang="en-US"/>
        </a:p>
      </dgm:t>
    </dgm:pt>
    <dgm:pt modelId="{46E8F5AE-A540-4FF2-9F70-F5D734485377}" type="sibTrans" cxnId="{B36D04B6-AF3C-48D6-BB6E-EE54F51A1BFB}">
      <dgm:prSet/>
      <dgm:spPr/>
      <dgm:t>
        <a:bodyPr/>
        <a:lstStyle/>
        <a:p>
          <a:endParaRPr lang="en-US"/>
        </a:p>
      </dgm:t>
    </dgm:pt>
    <dgm:pt modelId="{8E143950-2D3E-44CC-9CFA-ED1159BE5F26}" type="asst">
      <dgm:prSet custT="1"/>
      <dgm:spPr/>
      <dgm:t>
        <a:bodyPr/>
        <a:lstStyle/>
        <a:p>
          <a:r>
            <a:rPr lang="fa-IR" sz="1400" b="1" dirty="0" smtClean="0">
              <a:solidFill>
                <a:schemeClr val="bg1"/>
              </a:solidFill>
              <a:cs typeface="B Nazanin" panose="00000400000000000000" pitchFamily="2" charset="-78"/>
            </a:rPr>
            <a:t>پستان:</a:t>
          </a:r>
        </a:p>
        <a:p>
          <a:r>
            <a:rPr lang="fa-IR" sz="1100" b="1" dirty="0" smtClean="0">
              <a:solidFill>
                <a:srgbClr val="FFC000"/>
              </a:solidFill>
              <a:cs typeface="B Nazanin" panose="00000400000000000000" pitchFamily="2" charset="-78"/>
            </a:rPr>
            <a:t>معاینه بالینی پستان</a:t>
          </a:r>
          <a:endParaRPr lang="en-US" sz="1100" dirty="0">
            <a:solidFill>
              <a:srgbClr val="FFC000"/>
            </a:solidFill>
            <a:cs typeface="B Nazanin" panose="00000400000000000000" pitchFamily="2" charset="-78"/>
          </a:endParaRPr>
        </a:p>
      </dgm:t>
    </dgm:pt>
    <dgm:pt modelId="{2199ED27-DD11-4FDD-8CA3-717BFA780A97}" type="parTrans" cxnId="{8F45B53A-5B2B-40CC-99ED-EF077BCCBAE7}">
      <dgm:prSet/>
      <dgm:spPr/>
      <dgm:t>
        <a:bodyPr/>
        <a:lstStyle/>
        <a:p>
          <a:endParaRPr lang="en-US"/>
        </a:p>
      </dgm:t>
    </dgm:pt>
    <dgm:pt modelId="{882950BE-6981-4974-BD01-29CEECC2A4A6}" type="sibTrans" cxnId="{8F45B53A-5B2B-40CC-99ED-EF077BCCBAE7}">
      <dgm:prSet/>
      <dgm:spPr/>
      <dgm:t>
        <a:bodyPr/>
        <a:lstStyle/>
        <a:p>
          <a:endParaRPr lang="en-US"/>
        </a:p>
      </dgm:t>
    </dgm:pt>
    <dgm:pt modelId="{0E99678F-0AAF-4367-8F7E-BC895F6977CB}" type="pres">
      <dgm:prSet presAssocID="{BD60368B-89E0-4AA4-848E-2B29F581FD37}" presName="hierChild1" presStyleCnt="0">
        <dgm:presLayoutVars>
          <dgm:orgChart val="1"/>
          <dgm:chPref val="1"/>
          <dgm:dir/>
          <dgm:animOne val="branch"/>
          <dgm:animLvl val="lvl"/>
          <dgm:resizeHandles/>
        </dgm:presLayoutVars>
      </dgm:prSet>
      <dgm:spPr/>
      <dgm:t>
        <a:bodyPr/>
        <a:lstStyle/>
        <a:p>
          <a:endParaRPr lang="en-US"/>
        </a:p>
      </dgm:t>
    </dgm:pt>
    <dgm:pt modelId="{180DDB19-43E8-41E5-9221-A464E3AC4815}" type="pres">
      <dgm:prSet presAssocID="{08C170B8-5B08-4C18-9D6C-36EC146C1F01}" presName="hierRoot1" presStyleCnt="0">
        <dgm:presLayoutVars>
          <dgm:hierBranch val="init"/>
        </dgm:presLayoutVars>
      </dgm:prSet>
      <dgm:spPr/>
    </dgm:pt>
    <dgm:pt modelId="{11C3223A-2CEC-4E5F-93EA-6D1940669247}" type="pres">
      <dgm:prSet presAssocID="{08C170B8-5B08-4C18-9D6C-36EC146C1F01}" presName="rootComposite1" presStyleCnt="0"/>
      <dgm:spPr/>
    </dgm:pt>
    <dgm:pt modelId="{F2F9B23F-6F57-47AA-9290-A2F9BC73E1C6}" type="pres">
      <dgm:prSet presAssocID="{08C170B8-5B08-4C18-9D6C-36EC146C1F01}" presName="rootText1" presStyleLbl="node0" presStyleIdx="0" presStyleCnt="1" custScaleX="380595" custScaleY="127541">
        <dgm:presLayoutVars>
          <dgm:chPref val="3"/>
        </dgm:presLayoutVars>
      </dgm:prSet>
      <dgm:spPr/>
      <dgm:t>
        <a:bodyPr/>
        <a:lstStyle/>
        <a:p>
          <a:endParaRPr lang="en-US"/>
        </a:p>
      </dgm:t>
    </dgm:pt>
    <dgm:pt modelId="{B94564FF-97BD-471C-B33F-79235888C5B4}" type="pres">
      <dgm:prSet presAssocID="{08C170B8-5B08-4C18-9D6C-36EC146C1F01}" presName="rootConnector1" presStyleLbl="node1" presStyleIdx="0" presStyleCnt="0"/>
      <dgm:spPr/>
      <dgm:t>
        <a:bodyPr/>
        <a:lstStyle/>
        <a:p>
          <a:endParaRPr lang="en-US"/>
        </a:p>
      </dgm:t>
    </dgm:pt>
    <dgm:pt modelId="{3C415C7F-487D-4062-ABFE-C1A502E10976}" type="pres">
      <dgm:prSet presAssocID="{08C170B8-5B08-4C18-9D6C-36EC146C1F01}" presName="hierChild2" presStyleCnt="0"/>
      <dgm:spPr/>
    </dgm:pt>
    <dgm:pt modelId="{1145312B-1351-4A6F-853D-DE92F2167D4E}" type="pres">
      <dgm:prSet presAssocID="{EB713773-7FE0-4692-8623-B6159EB1814F}" presName="Name37" presStyleLbl="parChTrans1D2" presStyleIdx="0" presStyleCnt="2"/>
      <dgm:spPr/>
      <dgm:t>
        <a:bodyPr/>
        <a:lstStyle/>
        <a:p>
          <a:endParaRPr lang="en-US"/>
        </a:p>
      </dgm:t>
    </dgm:pt>
    <dgm:pt modelId="{5D5F72C0-FAAE-4948-8EE1-D0DB0CA19EAC}" type="pres">
      <dgm:prSet presAssocID="{32C11BBA-C3B9-48C8-8347-CCC3422E1650}" presName="hierRoot2" presStyleCnt="0">
        <dgm:presLayoutVars>
          <dgm:hierBranch val="init"/>
        </dgm:presLayoutVars>
      </dgm:prSet>
      <dgm:spPr/>
    </dgm:pt>
    <dgm:pt modelId="{1DB24BFA-5B12-422C-B76D-02F24FCFC926}" type="pres">
      <dgm:prSet presAssocID="{32C11BBA-C3B9-48C8-8347-CCC3422E1650}" presName="rootComposite" presStyleCnt="0"/>
      <dgm:spPr/>
    </dgm:pt>
    <dgm:pt modelId="{83651FD4-6859-4DE9-AC00-62B8A68CF3CC}" type="pres">
      <dgm:prSet presAssocID="{32C11BBA-C3B9-48C8-8347-CCC3422E1650}" presName="rootText" presStyleLbl="node2" presStyleIdx="0" presStyleCnt="1">
        <dgm:presLayoutVars>
          <dgm:chPref val="3"/>
        </dgm:presLayoutVars>
      </dgm:prSet>
      <dgm:spPr/>
      <dgm:t>
        <a:bodyPr/>
        <a:lstStyle/>
        <a:p>
          <a:endParaRPr lang="en-US"/>
        </a:p>
      </dgm:t>
    </dgm:pt>
    <dgm:pt modelId="{13CB9E4F-2DA8-455B-B5B1-642147FA9B2B}" type="pres">
      <dgm:prSet presAssocID="{32C11BBA-C3B9-48C8-8347-CCC3422E1650}" presName="rootConnector" presStyleLbl="node2" presStyleIdx="0" presStyleCnt="1"/>
      <dgm:spPr/>
      <dgm:t>
        <a:bodyPr/>
        <a:lstStyle/>
        <a:p>
          <a:endParaRPr lang="en-US"/>
        </a:p>
      </dgm:t>
    </dgm:pt>
    <dgm:pt modelId="{C039BEBC-1EFB-4214-A730-2C9C5CFE7702}" type="pres">
      <dgm:prSet presAssocID="{32C11BBA-C3B9-48C8-8347-CCC3422E1650}" presName="hierChild4" presStyleCnt="0"/>
      <dgm:spPr/>
    </dgm:pt>
    <dgm:pt modelId="{0F9709A3-9A27-435B-95A1-6A798ADF8F17}" type="pres">
      <dgm:prSet presAssocID="{4409603A-8641-4424-8BC2-4F4497AAD6A3}" presName="Name37" presStyleLbl="parChTrans1D3" presStyleIdx="0" presStyleCnt="4"/>
      <dgm:spPr/>
      <dgm:t>
        <a:bodyPr/>
        <a:lstStyle/>
        <a:p>
          <a:endParaRPr lang="en-US"/>
        </a:p>
      </dgm:t>
    </dgm:pt>
    <dgm:pt modelId="{C76A003B-A410-44B3-BAE0-70F257543A8E}" type="pres">
      <dgm:prSet presAssocID="{963C4050-3EDF-4538-B995-63B5049C6C69}" presName="hierRoot2" presStyleCnt="0">
        <dgm:presLayoutVars>
          <dgm:hierBranch val="init"/>
        </dgm:presLayoutVars>
      </dgm:prSet>
      <dgm:spPr/>
    </dgm:pt>
    <dgm:pt modelId="{03DB78F0-CE7C-4783-AF44-0C39E477999F}" type="pres">
      <dgm:prSet presAssocID="{963C4050-3EDF-4538-B995-63B5049C6C69}" presName="rootComposite" presStyleCnt="0"/>
      <dgm:spPr/>
    </dgm:pt>
    <dgm:pt modelId="{F0252908-C3FC-4CC6-BF80-AC1F60BB7F98}" type="pres">
      <dgm:prSet presAssocID="{963C4050-3EDF-4538-B995-63B5049C6C69}" presName="rootText" presStyleLbl="node3" presStyleIdx="0" presStyleCnt="1" custScaleX="119312">
        <dgm:presLayoutVars>
          <dgm:chPref val="3"/>
        </dgm:presLayoutVars>
      </dgm:prSet>
      <dgm:spPr/>
      <dgm:t>
        <a:bodyPr/>
        <a:lstStyle/>
        <a:p>
          <a:endParaRPr lang="en-US"/>
        </a:p>
      </dgm:t>
    </dgm:pt>
    <dgm:pt modelId="{583C75A7-63B3-460B-8518-19C413022E46}" type="pres">
      <dgm:prSet presAssocID="{963C4050-3EDF-4538-B995-63B5049C6C69}" presName="rootConnector" presStyleLbl="node3" presStyleIdx="0" presStyleCnt="1"/>
      <dgm:spPr/>
      <dgm:t>
        <a:bodyPr/>
        <a:lstStyle/>
        <a:p>
          <a:endParaRPr lang="en-US"/>
        </a:p>
      </dgm:t>
    </dgm:pt>
    <dgm:pt modelId="{43E94AB9-497F-406E-A9E3-4785E867D126}" type="pres">
      <dgm:prSet presAssocID="{963C4050-3EDF-4538-B995-63B5049C6C69}" presName="hierChild4" presStyleCnt="0"/>
      <dgm:spPr/>
    </dgm:pt>
    <dgm:pt modelId="{054A6CC6-DA8E-4827-B109-ABF87114C40C}" type="pres">
      <dgm:prSet presAssocID="{963C4050-3EDF-4538-B995-63B5049C6C69}" presName="hierChild5" presStyleCnt="0"/>
      <dgm:spPr/>
    </dgm:pt>
    <dgm:pt modelId="{0A9A22D3-29CA-4A10-9D64-6F9D41F63B3F}" type="pres">
      <dgm:prSet presAssocID="{32C11BBA-C3B9-48C8-8347-CCC3422E1650}" presName="hierChild5" presStyleCnt="0"/>
      <dgm:spPr/>
    </dgm:pt>
    <dgm:pt modelId="{F8F37861-BA30-4398-884D-424D0AA6F24B}" type="pres">
      <dgm:prSet presAssocID="{2199ED27-DD11-4FDD-8CA3-717BFA780A97}" presName="Name111" presStyleLbl="parChTrans1D3" presStyleIdx="1" presStyleCnt="4"/>
      <dgm:spPr/>
      <dgm:t>
        <a:bodyPr/>
        <a:lstStyle/>
        <a:p>
          <a:endParaRPr lang="en-US"/>
        </a:p>
      </dgm:t>
    </dgm:pt>
    <dgm:pt modelId="{29E1CDFD-937F-44E9-AD61-D85105100832}" type="pres">
      <dgm:prSet presAssocID="{8E143950-2D3E-44CC-9CFA-ED1159BE5F26}" presName="hierRoot3" presStyleCnt="0">
        <dgm:presLayoutVars>
          <dgm:hierBranch val="init"/>
        </dgm:presLayoutVars>
      </dgm:prSet>
      <dgm:spPr/>
    </dgm:pt>
    <dgm:pt modelId="{9DE4BDC9-FD0D-437C-A0D6-3709F1265BCA}" type="pres">
      <dgm:prSet presAssocID="{8E143950-2D3E-44CC-9CFA-ED1159BE5F26}" presName="rootComposite3" presStyleCnt="0"/>
      <dgm:spPr/>
    </dgm:pt>
    <dgm:pt modelId="{73FC9B6C-11A0-4AC7-A729-75EAF15FD24D}" type="pres">
      <dgm:prSet presAssocID="{8E143950-2D3E-44CC-9CFA-ED1159BE5F26}" presName="rootText3" presStyleLbl="asst2" presStyleIdx="0" presStyleCnt="2" custScaleX="128295">
        <dgm:presLayoutVars>
          <dgm:chPref val="3"/>
        </dgm:presLayoutVars>
      </dgm:prSet>
      <dgm:spPr/>
      <dgm:t>
        <a:bodyPr/>
        <a:lstStyle/>
        <a:p>
          <a:endParaRPr lang="en-US"/>
        </a:p>
      </dgm:t>
    </dgm:pt>
    <dgm:pt modelId="{851CF0A4-E97E-409C-9031-18038A7BE3E7}" type="pres">
      <dgm:prSet presAssocID="{8E143950-2D3E-44CC-9CFA-ED1159BE5F26}" presName="rootConnector3" presStyleLbl="asst2" presStyleIdx="0" presStyleCnt="2"/>
      <dgm:spPr/>
      <dgm:t>
        <a:bodyPr/>
        <a:lstStyle/>
        <a:p>
          <a:endParaRPr lang="en-US"/>
        </a:p>
      </dgm:t>
    </dgm:pt>
    <dgm:pt modelId="{929D3AAE-3C63-4847-87BB-93235FC43E08}" type="pres">
      <dgm:prSet presAssocID="{8E143950-2D3E-44CC-9CFA-ED1159BE5F26}" presName="hierChild6" presStyleCnt="0"/>
      <dgm:spPr/>
    </dgm:pt>
    <dgm:pt modelId="{05B9087E-2F30-46F6-B3AD-82DF8E6E8799}" type="pres">
      <dgm:prSet presAssocID="{8E143950-2D3E-44CC-9CFA-ED1159BE5F26}" presName="hierChild7" presStyleCnt="0"/>
      <dgm:spPr/>
    </dgm:pt>
    <dgm:pt modelId="{B4368EDB-85FD-492E-A093-595394DCBBEF}" type="pres">
      <dgm:prSet presAssocID="{8F600772-5443-485A-BDE9-D1FD4489DE26}" presName="Name111" presStyleLbl="parChTrans1D3" presStyleIdx="2" presStyleCnt="4"/>
      <dgm:spPr/>
      <dgm:t>
        <a:bodyPr/>
        <a:lstStyle/>
        <a:p>
          <a:endParaRPr lang="en-US"/>
        </a:p>
      </dgm:t>
    </dgm:pt>
    <dgm:pt modelId="{5D4F5474-22EB-402B-AEBF-9074352DB607}" type="pres">
      <dgm:prSet presAssocID="{2560FC1F-7128-4B36-B515-4841DF2F3F99}" presName="hierRoot3" presStyleCnt="0">
        <dgm:presLayoutVars>
          <dgm:hierBranch val="init"/>
        </dgm:presLayoutVars>
      </dgm:prSet>
      <dgm:spPr/>
    </dgm:pt>
    <dgm:pt modelId="{456FC81B-B01B-45EF-815E-5B65EE38AC77}" type="pres">
      <dgm:prSet presAssocID="{2560FC1F-7128-4B36-B515-4841DF2F3F99}" presName="rootComposite3" presStyleCnt="0"/>
      <dgm:spPr/>
    </dgm:pt>
    <dgm:pt modelId="{A266419B-6290-43E2-B189-46D972FD184E}" type="pres">
      <dgm:prSet presAssocID="{2560FC1F-7128-4B36-B515-4841DF2F3F99}" presName="rootText3" presStyleLbl="asst2" presStyleIdx="1" presStyleCnt="2" custScaleX="124988">
        <dgm:presLayoutVars>
          <dgm:chPref val="3"/>
        </dgm:presLayoutVars>
      </dgm:prSet>
      <dgm:spPr/>
      <dgm:t>
        <a:bodyPr/>
        <a:lstStyle/>
        <a:p>
          <a:endParaRPr lang="en-US"/>
        </a:p>
      </dgm:t>
    </dgm:pt>
    <dgm:pt modelId="{B50F778D-3373-4FE4-A71B-0280A4FC567D}" type="pres">
      <dgm:prSet presAssocID="{2560FC1F-7128-4B36-B515-4841DF2F3F99}" presName="rootConnector3" presStyleLbl="asst2" presStyleIdx="1" presStyleCnt="2"/>
      <dgm:spPr/>
      <dgm:t>
        <a:bodyPr/>
        <a:lstStyle/>
        <a:p>
          <a:endParaRPr lang="en-US"/>
        </a:p>
      </dgm:t>
    </dgm:pt>
    <dgm:pt modelId="{DAD43327-956F-4A32-8A29-2F8548D5779D}" type="pres">
      <dgm:prSet presAssocID="{2560FC1F-7128-4B36-B515-4841DF2F3F99}" presName="hierChild6" presStyleCnt="0"/>
      <dgm:spPr/>
    </dgm:pt>
    <dgm:pt modelId="{AFF63D0A-77BE-407B-B18C-741727ABEE06}" type="pres">
      <dgm:prSet presAssocID="{2560FC1F-7128-4B36-B515-4841DF2F3F99}" presName="hierChild7" presStyleCnt="0"/>
      <dgm:spPr/>
    </dgm:pt>
    <dgm:pt modelId="{AB05C899-425A-4CBF-AB2F-9C05E177E64A}" type="pres">
      <dgm:prSet presAssocID="{08C170B8-5B08-4C18-9D6C-36EC146C1F01}" presName="hierChild3" presStyleCnt="0"/>
      <dgm:spPr/>
    </dgm:pt>
    <dgm:pt modelId="{429930AF-F248-455C-A02B-8A004F752D87}" type="pres">
      <dgm:prSet presAssocID="{8E0A5201-6EB5-4188-961C-30F8B6A7BDA8}" presName="Name111" presStyleLbl="parChTrans1D2" presStyleIdx="1" presStyleCnt="2"/>
      <dgm:spPr/>
      <dgm:t>
        <a:bodyPr/>
        <a:lstStyle/>
        <a:p>
          <a:endParaRPr lang="en-US"/>
        </a:p>
      </dgm:t>
    </dgm:pt>
    <dgm:pt modelId="{6EA56BB8-8DDA-4475-A1A3-5C451A09A543}" type="pres">
      <dgm:prSet presAssocID="{01D44492-2C9A-47C6-974C-055D5C3BDD3E}" presName="hierRoot3" presStyleCnt="0">
        <dgm:presLayoutVars>
          <dgm:hierBranch val="init"/>
        </dgm:presLayoutVars>
      </dgm:prSet>
      <dgm:spPr/>
    </dgm:pt>
    <dgm:pt modelId="{D4885D3F-0E9D-43DA-97A7-435154999B73}" type="pres">
      <dgm:prSet presAssocID="{01D44492-2C9A-47C6-974C-055D5C3BDD3E}" presName="rootComposite3" presStyleCnt="0"/>
      <dgm:spPr/>
    </dgm:pt>
    <dgm:pt modelId="{D52B2BBD-4906-4C54-B974-BF967568413A}" type="pres">
      <dgm:prSet presAssocID="{01D44492-2C9A-47C6-974C-055D5C3BDD3E}" presName="rootText3" presStyleLbl="asst1" presStyleIdx="0" presStyleCnt="2">
        <dgm:presLayoutVars>
          <dgm:chPref val="3"/>
        </dgm:presLayoutVars>
      </dgm:prSet>
      <dgm:spPr/>
      <dgm:t>
        <a:bodyPr/>
        <a:lstStyle/>
        <a:p>
          <a:endParaRPr lang="en-US"/>
        </a:p>
      </dgm:t>
    </dgm:pt>
    <dgm:pt modelId="{3548FF2B-2C17-454F-8A6D-DCB2AAAF062A}" type="pres">
      <dgm:prSet presAssocID="{01D44492-2C9A-47C6-974C-055D5C3BDD3E}" presName="rootConnector3" presStyleLbl="asst1" presStyleIdx="0" presStyleCnt="2"/>
      <dgm:spPr/>
      <dgm:t>
        <a:bodyPr/>
        <a:lstStyle/>
        <a:p>
          <a:endParaRPr lang="en-US"/>
        </a:p>
      </dgm:t>
    </dgm:pt>
    <dgm:pt modelId="{EF020588-302F-4750-86EC-286AADBBE564}" type="pres">
      <dgm:prSet presAssocID="{01D44492-2C9A-47C6-974C-055D5C3BDD3E}" presName="hierChild6" presStyleCnt="0"/>
      <dgm:spPr/>
    </dgm:pt>
    <dgm:pt modelId="{71336D90-E6FF-4D8F-AAA5-8F7F0C862FD0}" type="pres">
      <dgm:prSet presAssocID="{01D44492-2C9A-47C6-974C-055D5C3BDD3E}" presName="hierChild7" presStyleCnt="0"/>
      <dgm:spPr/>
    </dgm:pt>
    <dgm:pt modelId="{12273503-9FF1-436D-B879-A7C66E1A379E}" type="pres">
      <dgm:prSet presAssocID="{ABA35EB2-89BC-48E6-9006-335A053F24F8}" presName="Name111" presStyleLbl="parChTrans1D3" presStyleIdx="3" presStyleCnt="4"/>
      <dgm:spPr/>
      <dgm:t>
        <a:bodyPr/>
        <a:lstStyle/>
        <a:p>
          <a:endParaRPr lang="en-US"/>
        </a:p>
      </dgm:t>
    </dgm:pt>
    <dgm:pt modelId="{15480394-FEEA-4E96-94C8-5E019F04E419}" type="pres">
      <dgm:prSet presAssocID="{162DD438-053A-478E-86FE-C4F0E48028AB}" presName="hierRoot3" presStyleCnt="0">
        <dgm:presLayoutVars>
          <dgm:hierBranch val="init"/>
        </dgm:presLayoutVars>
      </dgm:prSet>
      <dgm:spPr/>
    </dgm:pt>
    <dgm:pt modelId="{9B54D9C2-F5EA-418F-9290-639E67D31A73}" type="pres">
      <dgm:prSet presAssocID="{162DD438-053A-478E-86FE-C4F0E48028AB}" presName="rootComposite3" presStyleCnt="0"/>
      <dgm:spPr/>
    </dgm:pt>
    <dgm:pt modelId="{AE693916-324B-42D1-AA64-9640F0CBF76E}" type="pres">
      <dgm:prSet presAssocID="{162DD438-053A-478E-86FE-C4F0E48028AB}" presName="rootText3" presStyleLbl="asst1" presStyleIdx="1" presStyleCnt="2">
        <dgm:presLayoutVars>
          <dgm:chPref val="3"/>
        </dgm:presLayoutVars>
      </dgm:prSet>
      <dgm:spPr/>
      <dgm:t>
        <a:bodyPr/>
        <a:lstStyle/>
        <a:p>
          <a:endParaRPr lang="en-US"/>
        </a:p>
      </dgm:t>
    </dgm:pt>
    <dgm:pt modelId="{FC17E5D5-94A4-4C82-987B-25F02965FAE8}" type="pres">
      <dgm:prSet presAssocID="{162DD438-053A-478E-86FE-C4F0E48028AB}" presName="rootConnector3" presStyleLbl="asst1" presStyleIdx="1" presStyleCnt="2"/>
      <dgm:spPr/>
      <dgm:t>
        <a:bodyPr/>
        <a:lstStyle/>
        <a:p>
          <a:endParaRPr lang="en-US"/>
        </a:p>
      </dgm:t>
    </dgm:pt>
    <dgm:pt modelId="{4A7C3D99-51BF-4F1E-A2D4-0D4F13C92582}" type="pres">
      <dgm:prSet presAssocID="{162DD438-053A-478E-86FE-C4F0E48028AB}" presName="hierChild6" presStyleCnt="0"/>
      <dgm:spPr/>
    </dgm:pt>
    <dgm:pt modelId="{5346346F-5B28-447C-A013-356C87C6F969}" type="pres">
      <dgm:prSet presAssocID="{162DD438-053A-478E-86FE-C4F0E48028AB}" presName="hierChild7" presStyleCnt="0"/>
      <dgm:spPr/>
    </dgm:pt>
  </dgm:ptLst>
  <dgm:cxnLst>
    <dgm:cxn modelId="{5C968C92-0558-4982-97EA-D60E6BCFA3F9}" type="presOf" srcId="{32C11BBA-C3B9-48C8-8347-CCC3422E1650}" destId="{13CB9E4F-2DA8-455B-B5B1-642147FA9B2B}" srcOrd="1" destOrd="0" presId="urn:microsoft.com/office/officeart/2005/8/layout/orgChart1"/>
    <dgm:cxn modelId="{56074AF2-39ED-4397-8F43-E53A0FE8FE6B}" type="presOf" srcId="{963C4050-3EDF-4538-B995-63B5049C6C69}" destId="{F0252908-C3FC-4CC6-BF80-AC1F60BB7F98}" srcOrd="0" destOrd="0" presId="urn:microsoft.com/office/officeart/2005/8/layout/orgChart1"/>
    <dgm:cxn modelId="{2CC5B95B-693D-45E6-864A-8203471727B4}" type="presOf" srcId="{08C170B8-5B08-4C18-9D6C-36EC146C1F01}" destId="{B94564FF-97BD-471C-B33F-79235888C5B4}" srcOrd="1" destOrd="0" presId="urn:microsoft.com/office/officeart/2005/8/layout/orgChart1"/>
    <dgm:cxn modelId="{A6B2CEB9-F22A-4483-88D0-BE672DCED3E0}" type="presOf" srcId="{01D44492-2C9A-47C6-974C-055D5C3BDD3E}" destId="{D52B2BBD-4906-4C54-B974-BF967568413A}" srcOrd="0" destOrd="0" presId="urn:microsoft.com/office/officeart/2005/8/layout/orgChart1"/>
    <dgm:cxn modelId="{7E6CB644-981D-4D45-99E7-18D1379DE5A7}" type="presOf" srcId="{162DD438-053A-478E-86FE-C4F0E48028AB}" destId="{AE693916-324B-42D1-AA64-9640F0CBF76E}" srcOrd="0" destOrd="0" presId="urn:microsoft.com/office/officeart/2005/8/layout/orgChart1"/>
    <dgm:cxn modelId="{1B633814-911F-40A4-A8DE-F7E4A259DA26}" type="presOf" srcId="{162DD438-053A-478E-86FE-C4F0E48028AB}" destId="{FC17E5D5-94A4-4C82-987B-25F02965FAE8}" srcOrd="1" destOrd="0" presId="urn:microsoft.com/office/officeart/2005/8/layout/orgChart1"/>
    <dgm:cxn modelId="{DFE6AAF4-139D-4F12-BC32-08E96266EE53}" type="presOf" srcId="{2199ED27-DD11-4FDD-8CA3-717BFA780A97}" destId="{F8F37861-BA30-4398-884D-424D0AA6F24B}" srcOrd="0" destOrd="0" presId="urn:microsoft.com/office/officeart/2005/8/layout/orgChart1"/>
    <dgm:cxn modelId="{87442B7B-234F-4DB6-9C4D-3D914D6B1338}" type="presOf" srcId="{BD60368B-89E0-4AA4-848E-2B29F581FD37}" destId="{0E99678F-0AAF-4367-8F7E-BC895F6977CB}" srcOrd="0" destOrd="0" presId="urn:microsoft.com/office/officeart/2005/8/layout/orgChart1"/>
    <dgm:cxn modelId="{8A9E4CF6-FD62-47AE-BA7C-2AFA9F57667C}" type="presOf" srcId="{8E143950-2D3E-44CC-9CFA-ED1159BE5F26}" destId="{851CF0A4-E97E-409C-9031-18038A7BE3E7}" srcOrd="1" destOrd="0" presId="urn:microsoft.com/office/officeart/2005/8/layout/orgChart1"/>
    <dgm:cxn modelId="{8750B0F1-2852-4756-9373-7F6AA6C9D1D9}" srcId="{08C170B8-5B08-4C18-9D6C-36EC146C1F01}" destId="{01D44492-2C9A-47C6-974C-055D5C3BDD3E}" srcOrd="0" destOrd="0" parTransId="{8E0A5201-6EB5-4188-961C-30F8B6A7BDA8}" sibTransId="{DFD52B24-4B46-4F1F-950A-6C8681831037}"/>
    <dgm:cxn modelId="{FC4614F2-E089-41FA-9365-822CB31CD38B}" type="presOf" srcId="{2560FC1F-7128-4B36-B515-4841DF2F3F99}" destId="{A266419B-6290-43E2-B189-46D972FD184E}" srcOrd="0" destOrd="0" presId="urn:microsoft.com/office/officeart/2005/8/layout/orgChart1"/>
    <dgm:cxn modelId="{14632EFF-4AF9-4943-8676-AD2468ABAC03}" srcId="{08C170B8-5B08-4C18-9D6C-36EC146C1F01}" destId="{32C11BBA-C3B9-48C8-8347-CCC3422E1650}" srcOrd="1" destOrd="0" parTransId="{EB713773-7FE0-4692-8623-B6159EB1814F}" sibTransId="{E8AB04CD-238C-4903-AAFF-D8F6CECEF5FA}"/>
    <dgm:cxn modelId="{027A4A43-BB20-4115-B488-E6AA8FC548B8}" type="presOf" srcId="{08C170B8-5B08-4C18-9D6C-36EC146C1F01}" destId="{F2F9B23F-6F57-47AA-9290-A2F9BC73E1C6}" srcOrd="0" destOrd="0" presId="urn:microsoft.com/office/officeart/2005/8/layout/orgChart1"/>
    <dgm:cxn modelId="{C986735D-DDF4-4C44-BE0F-7A06C4FCF681}" type="presOf" srcId="{ABA35EB2-89BC-48E6-9006-335A053F24F8}" destId="{12273503-9FF1-436D-B879-A7C66E1A379E}" srcOrd="0" destOrd="0" presId="urn:microsoft.com/office/officeart/2005/8/layout/orgChart1"/>
    <dgm:cxn modelId="{535E2AA0-A99D-464A-ABE4-8730D5135FF9}" type="presOf" srcId="{2560FC1F-7128-4B36-B515-4841DF2F3F99}" destId="{B50F778D-3373-4FE4-A71B-0280A4FC567D}" srcOrd="1" destOrd="0" presId="urn:microsoft.com/office/officeart/2005/8/layout/orgChart1"/>
    <dgm:cxn modelId="{2301EF0C-105C-4E2A-8CE4-82E183D395D7}" srcId="{BD60368B-89E0-4AA4-848E-2B29F581FD37}" destId="{08C170B8-5B08-4C18-9D6C-36EC146C1F01}" srcOrd="0" destOrd="0" parTransId="{C07C462D-57D2-4EE9-BB53-B1F8E278C6C5}" sibTransId="{A8733CFE-A946-4D3F-B167-780FF80BE57E}"/>
    <dgm:cxn modelId="{1B1B1B6A-1C94-4F33-A9E1-161BAA5EE07A}" type="presOf" srcId="{963C4050-3EDF-4538-B995-63B5049C6C69}" destId="{583C75A7-63B3-460B-8518-19C413022E46}" srcOrd="1" destOrd="0" presId="urn:microsoft.com/office/officeart/2005/8/layout/orgChart1"/>
    <dgm:cxn modelId="{034564C0-584F-4E98-8A6C-2774A929E97D}" type="presOf" srcId="{4409603A-8641-4424-8BC2-4F4497AAD6A3}" destId="{0F9709A3-9A27-435B-95A1-6A798ADF8F17}" srcOrd="0" destOrd="0" presId="urn:microsoft.com/office/officeart/2005/8/layout/orgChart1"/>
    <dgm:cxn modelId="{E9DA9FB3-27A3-4938-B8CC-993C59385E54}" type="presOf" srcId="{EB713773-7FE0-4692-8623-B6159EB1814F}" destId="{1145312B-1351-4A6F-853D-DE92F2167D4E}" srcOrd="0" destOrd="0" presId="urn:microsoft.com/office/officeart/2005/8/layout/orgChart1"/>
    <dgm:cxn modelId="{ED8CC643-B468-4854-92DB-EFCBEE1D9EC2}" type="presOf" srcId="{8E143950-2D3E-44CC-9CFA-ED1159BE5F26}" destId="{73FC9B6C-11A0-4AC7-A729-75EAF15FD24D}" srcOrd="0" destOrd="0" presId="urn:microsoft.com/office/officeart/2005/8/layout/orgChart1"/>
    <dgm:cxn modelId="{B36D04B6-AF3C-48D6-BB6E-EE54F51A1BFB}" srcId="{32C11BBA-C3B9-48C8-8347-CCC3422E1650}" destId="{2560FC1F-7128-4B36-B515-4841DF2F3F99}" srcOrd="1" destOrd="0" parTransId="{8F600772-5443-485A-BDE9-D1FD4489DE26}" sibTransId="{46E8F5AE-A540-4FF2-9F70-F5D734485377}"/>
    <dgm:cxn modelId="{109D9E69-9E35-40AF-9420-F7601A8F7856}" srcId="{32C11BBA-C3B9-48C8-8347-CCC3422E1650}" destId="{963C4050-3EDF-4538-B995-63B5049C6C69}" srcOrd="2" destOrd="0" parTransId="{4409603A-8641-4424-8BC2-4F4497AAD6A3}" sibTransId="{769EAD6D-50A3-4664-B382-97C21731912C}"/>
    <dgm:cxn modelId="{002AC076-684E-4ADB-9242-A207492178F0}" type="presOf" srcId="{01D44492-2C9A-47C6-974C-055D5C3BDD3E}" destId="{3548FF2B-2C17-454F-8A6D-DCB2AAAF062A}" srcOrd="1" destOrd="0" presId="urn:microsoft.com/office/officeart/2005/8/layout/orgChart1"/>
    <dgm:cxn modelId="{983DE204-7391-43F4-A133-C722316C12F1}" srcId="{01D44492-2C9A-47C6-974C-055D5C3BDD3E}" destId="{162DD438-053A-478E-86FE-C4F0E48028AB}" srcOrd="0" destOrd="0" parTransId="{ABA35EB2-89BC-48E6-9006-335A053F24F8}" sibTransId="{9D1F624A-AF54-48FC-9603-68DDECB6A28D}"/>
    <dgm:cxn modelId="{CA05B451-6B47-412E-B4C5-D9C2E51735A4}" type="presOf" srcId="{8E0A5201-6EB5-4188-961C-30F8B6A7BDA8}" destId="{429930AF-F248-455C-A02B-8A004F752D87}" srcOrd="0" destOrd="0" presId="urn:microsoft.com/office/officeart/2005/8/layout/orgChart1"/>
    <dgm:cxn modelId="{0E457838-263D-45EB-A0F0-AE28C7EF572F}" type="presOf" srcId="{8F600772-5443-485A-BDE9-D1FD4489DE26}" destId="{B4368EDB-85FD-492E-A093-595394DCBBEF}" srcOrd="0" destOrd="0" presId="urn:microsoft.com/office/officeart/2005/8/layout/orgChart1"/>
    <dgm:cxn modelId="{8F45B53A-5B2B-40CC-99ED-EF077BCCBAE7}" srcId="{32C11BBA-C3B9-48C8-8347-CCC3422E1650}" destId="{8E143950-2D3E-44CC-9CFA-ED1159BE5F26}" srcOrd="0" destOrd="0" parTransId="{2199ED27-DD11-4FDD-8CA3-717BFA780A97}" sibTransId="{882950BE-6981-4974-BD01-29CEECC2A4A6}"/>
    <dgm:cxn modelId="{2D4EC586-4643-471E-B4B4-937756B29D97}" type="presOf" srcId="{32C11BBA-C3B9-48C8-8347-CCC3422E1650}" destId="{83651FD4-6859-4DE9-AC00-62B8A68CF3CC}" srcOrd="0" destOrd="0" presId="urn:microsoft.com/office/officeart/2005/8/layout/orgChart1"/>
    <dgm:cxn modelId="{2DFF1E0F-84AB-4D51-8C21-64F8C62687DB}" type="presParOf" srcId="{0E99678F-0AAF-4367-8F7E-BC895F6977CB}" destId="{180DDB19-43E8-41E5-9221-A464E3AC4815}" srcOrd="0" destOrd="0" presId="urn:microsoft.com/office/officeart/2005/8/layout/orgChart1"/>
    <dgm:cxn modelId="{B4F3E4CE-DA23-4E02-B3C0-F0337A1C728A}" type="presParOf" srcId="{180DDB19-43E8-41E5-9221-A464E3AC4815}" destId="{11C3223A-2CEC-4E5F-93EA-6D1940669247}" srcOrd="0" destOrd="0" presId="urn:microsoft.com/office/officeart/2005/8/layout/orgChart1"/>
    <dgm:cxn modelId="{E7A342D9-886D-43F0-9A1E-810EE5FE107C}" type="presParOf" srcId="{11C3223A-2CEC-4E5F-93EA-6D1940669247}" destId="{F2F9B23F-6F57-47AA-9290-A2F9BC73E1C6}" srcOrd="0" destOrd="0" presId="urn:microsoft.com/office/officeart/2005/8/layout/orgChart1"/>
    <dgm:cxn modelId="{A9F04DBD-7483-4868-8625-C1219AE4CFD5}" type="presParOf" srcId="{11C3223A-2CEC-4E5F-93EA-6D1940669247}" destId="{B94564FF-97BD-471C-B33F-79235888C5B4}" srcOrd="1" destOrd="0" presId="urn:microsoft.com/office/officeart/2005/8/layout/orgChart1"/>
    <dgm:cxn modelId="{02651956-ABBE-4A7E-966A-D846662660DD}" type="presParOf" srcId="{180DDB19-43E8-41E5-9221-A464E3AC4815}" destId="{3C415C7F-487D-4062-ABFE-C1A502E10976}" srcOrd="1" destOrd="0" presId="urn:microsoft.com/office/officeart/2005/8/layout/orgChart1"/>
    <dgm:cxn modelId="{280AB22A-2B9B-4DEC-8DDF-F60FDDA3A930}" type="presParOf" srcId="{3C415C7F-487D-4062-ABFE-C1A502E10976}" destId="{1145312B-1351-4A6F-853D-DE92F2167D4E}" srcOrd="0" destOrd="0" presId="urn:microsoft.com/office/officeart/2005/8/layout/orgChart1"/>
    <dgm:cxn modelId="{38FD6689-2053-4D6E-92A4-4E5564468212}" type="presParOf" srcId="{3C415C7F-487D-4062-ABFE-C1A502E10976}" destId="{5D5F72C0-FAAE-4948-8EE1-D0DB0CA19EAC}" srcOrd="1" destOrd="0" presId="urn:microsoft.com/office/officeart/2005/8/layout/orgChart1"/>
    <dgm:cxn modelId="{0ECAC256-1FE9-4F82-B3A0-83238465D01E}" type="presParOf" srcId="{5D5F72C0-FAAE-4948-8EE1-D0DB0CA19EAC}" destId="{1DB24BFA-5B12-422C-B76D-02F24FCFC926}" srcOrd="0" destOrd="0" presId="urn:microsoft.com/office/officeart/2005/8/layout/orgChart1"/>
    <dgm:cxn modelId="{A6ADEFD0-4086-4F4E-A8FB-1ED57A7D48A0}" type="presParOf" srcId="{1DB24BFA-5B12-422C-B76D-02F24FCFC926}" destId="{83651FD4-6859-4DE9-AC00-62B8A68CF3CC}" srcOrd="0" destOrd="0" presId="urn:microsoft.com/office/officeart/2005/8/layout/orgChart1"/>
    <dgm:cxn modelId="{83E0A1D2-938C-4BE1-9094-5531DC4AD823}" type="presParOf" srcId="{1DB24BFA-5B12-422C-B76D-02F24FCFC926}" destId="{13CB9E4F-2DA8-455B-B5B1-642147FA9B2B}" srcOrd="1" destOrd="0" presId="urn:microsoft.com/office/officeart/2005/8/layout/orgChart1"/>
    <dgm:cxn modelId="{98DE7E07-23E9-4E3E-919B-B27E4487666F}" type="presParOf" srcId="{5D5F72C0-FAAE-4948-8EE1-D0DB0CA19EAC}" destId="{C039BEBC-1EFB-4214-A730-2C9C5CFE7702}" srcOrd="1" destOrd="0" presId="urn:microsoft.com/office/officeart/2005/8/layout/orgChart1"/>
    <dgm:cxn modelId="{C2D77DE8-2F3F-44B2-8F47-4A66FD5AEF3D}" type="presParOf" srcId="{C039BEBC-1EFB-4214-A730-2C9C5CFE7702}" destId="{0F9709A3-9A27-435B-95A1-6A798ADF8F17}" srcOrd="0" destOrd="0" presId="urn:microsoft.com/office/officeart/2005/8/layout/orgChart1"/>
    <dgm:cxn modelId="{5720ECB5-F9EE-424B-831D-D3D40698EED0}" type="presParOf" srcId="{C039BEBC-1EFB-4214-A730-2C9C5CFE7702}" destId="{C76A003B-A410-44B3-BAE0-70F257543A8E}" srcOrd="1" destOrd="0" presId="urn:microsoft.com/office/officeart/2005/8/layout/orgChart1"/>
    <dgm:cxn modelId="{8793C616-E12E-48F2-A4E8-F250CF07BEAE}" type="presParOf" srcId="{C76A003B-A410-44B3-BAE0-70F257543A8E}" destId="{03DB78F0-CE7C-4783-AF44-0C39E477999F}" srcOrd="0" destOrd="0" presId="urn:microsoft.com/office/officeart/2005/8/layout/orgChart1"/>
    <dgm:cxn modelId="{9639CECA-FBA1-4137-BEA8-7525F0D3AAD0}" type="presParOf" srcId="{03DB78F0-CE7C-4783-AF44-0C39E477999F}" destId="{F0252908-C3FC-4CC6-BF80-AC1F60BB7F98}" srcOrd="0" destOrd="0" presId="urn:microsoft.com/office/officeart/2005/8/layout/orgChart1"/>
    <dgm:cxn modelId="{7CC986DB-B850-442C-8BCC-D0A71A67AC32}" type="presParOf" srcId="{03DB78F0-CE7C-4783-AF44-0C39E477999F}" destId="{583C75A7-63B3-460B-8518-19C413022E46}" srcOrd="1" destOrd="0" presId="urn:microsoft.com/office/officeart/2005/8/layout/orgChart1"/>
    <dgm:cxn modelId="{B23303E0-19E7-4583-85A8-2C831837F5B5}" type="presParOf" srcId="{C76A003B-A410-44B3-BAE0-70F257543A8E}" destId="{43E94AB9-497F-406E-A9E3-4785E867D126}" srcOrd="1" destOrd="0" presId="urn:microsoft.com/office/officeart/2005/8/layout/orgChart1"/>
    <dgm:cxn modelId="{57CBB7A0-D8D8-40C2-B536-8B8154012A59}" type="presParOf" srcId="{C76A003B-A410-44B3-BAE0-70F257543A8E}" destId="{054A6CC6-DA8E-4827-B109-ABF87114C40C}" srcOrd="2" destOrd="0" presId="urn:microsoft.com/office/officeart/2005/8/layout/orgChart1"/>
    <dgm:cxn modelId="{E53E52B2-51C5-46C5-9AC4-281888685A54}" type="presParOf" srcId="{5D5F72C0-FAAE-4948-8EE1-D0DB0CA19EAC}" destId="{0A9A22D3-29CA-4A10-9D64-6F9D41F63B3F}" srcOrd="2" destOrd="0" presId="urn:microsoft.com/office/officeart/2005/8/layout/orgChart1"/>
    <dgm:cxn modelId="{28E190AE-D6BE-4349-8496-53777E0717BA}" type="presParOf" srcId="{0A9A22D3-29CA-4A10-9D64-6F9D41F63B3F}" destId="{F8F37861-BA30-4398-884D-424D0AA6F24B}" srcOrd="0" destOrd="0" presId="urn:microsoft.com/office/officeart/2005/8/layout/orgChart1"/>
    <dgm:cxn modelId="{FE9C04AF-ABA0-445E-A8B6-68852EB381FA}" type="presParOf" srcId="{0A9A22D3-29CA-4A10-9D64-6F9D41F63B3F}" destId="{29E1CDFD-937F-44E9-AD61-D85105100832}" srcOrd="1" destOrd="0" presId="urn:microsoft.com/office/officeart/2005/8/layout/orgChart1"/>
    <dgm:cxn modelId="{C8FEA60C-995B-4813-96E4-40E2967A7267}" type="presParOf" srcId="{29E1CDFD-937F-44E9-AD61-D85105100832}" destId="{9DE4BDC9-FD0D-437C-A0D6-3709F1265BCA}" srcOrd="0" destOrd="0" presId="urn:microsoft.com/office/officeart/2005/8/layout/orgChart1"/>
    <dgm:cxn modelId="{0F659879-3F0D-41A3-A834-89CD2C6B3332}" type="presParOf" srcId="{9DE4BDC9-FD0D-437C-A0D6-3709F1265BCA}" destId="{73FC9B6C-11A0-4AC7-A729-75EAF15FD24D}" srcOrd="0" destOrd="0" presId="urn:microsoft.com/office/officeart/2005/8/layout/orgChart1"/>
    <dgm:cxn modelId="{0C9FFC6C-2948-4B6B-BD10-C4E0C533E7E9}" type="presParOf" srcId="{9DE4BDC9-FD0D-437C-A0D6-3709F1265BCA}" destId="{851CF0A4-E97E-409C-9031-18038A7BE3E7}" srcOrd="1" destOrd="0" presId="urn:microsoft.com/office/officeart/2005/8/layout/orgChart1"/>
    <dgm:cxn modelId="{4B7DF124-4F85-482F-ACEE-7D44771CD6C2}" type="presParOf" srcId="{29E1CDFD-937F-44E9-AD61-D85105100832}" destId="{929D3AAE-3C63-4847-87BB-93235FC43E08}" srcOrd="1" destOrd="0" presId="urn:microsoft.com/office/officeart/2005/8/layout/orgChart1"/>
    <dgm:cxn modelId="{EE45BA29-C45B-419D-AE1B-38752E3D22E6}" type="presParOf" srcId="{29E1CDFD-937F-44E9-AD61-D85105100832}" destId="{05B9087E-2F30-46F6-B3AD-82DF8E6E8799}" srcOrd="2" destOrd="0" presId="urn:microsoft.com/office/officeart/2005/8/layout/orgChart1"/>
    <dgm:cxn modelId="{182BC971-C768-4715-861F-76D2070BC408}" type="presParOf" srcId="{0A9A22D3-29CA-4A10-9D64-6F9D41F63B3F}" destId="{B4368EDB-85FD-492E-A093-595394DCBBEF}" srcOrd="2" destOrd="0" presId="urn:microsoft.com/office/officeart/2005/8/layout/orgChart1"/>
    <dgm:cxn modelId="{39B1A73F-E344-433A-9868-748E4963779F}" type="presParOf" srcId="{0A9A22D3-29CA-4A10-9D64-6F9D41F63B3F}" destId="{5D4F5474-22EB-402B-AEBF-9074352DB607}" srcOrd="3" destOrd="0" presId="urn:microsoft.com/office/officeart/2005/8/layout/orgChart1"/>
    <dgm:cxn modelId="{F12AF51A-B123-4F79-BF97-24A0320FEF03}" type="presParOf" srcId="{5D4F5474-22EB-402B-AEBF-9074352DB607}" destId="{456FC81B-B01B-45EF-815E-5B65EE38AC77}" srcOrd="0" destOrd="0" presId="urn:microsoft.com/office/officeart/2005/8/layout/orgChart1"/>
    <dgm:cxn modelId="{3ECFBB3D-9109-4A9D-A2F7-1B06000D8E3F}" type="presParOf" srcId="{456FC81B-B01B-45EF-815E-5B65EE38AC77}" destId="{A266419B-6290-43E2-B189-46D972FD184E}" srcOrd="0" destOrd="0" presId="urn:microsoft.com/office/officeart/2005/8/layout/orgChart1"/>
    <dgm:cxn modelId="{69EDADF4-82E3-416F-B19E-80BBD1B39DCD}" type="presParOf" srcId="{456FC81B-B01B-45EF-815E-5B65EE38AC77}" destId="{B50F778D-3373-4FE4-A71B-0280A4FC567D}" srcOrd="1" destOrd="0" presId="urn:microsoft.com/office/officeart/2005/8/layout/orgChart1"/>
    <dgm:cxn modelId="{F8783EB9-3E1E-4DFB-9518-4AED07DCB137}" type="presParOf" srcId="{5D4F5474-22EB-402B-AEBF-9074352DB607}" destId="{DAD43327-956F-4A32-8A29-2F8548D5779D}" srcOrd="1" destOrd="0" presId="urn:microsoft.com/office/officeart/2005/8/layout/orgChart1"/>
    <dgm:cxn modelId="{39E91708-D68B-4D17-8185-48FC6D06F08F}" type="presParOf" srcId="{5D4F5474-22EB-402B-AEBF-9074352DB607}" destId="{AFF63D0A-77BE-407B-B18C-741727ABEE06}" srcOrd="2" destOrd="0" presId="urn:microsoft.com/office/officeart/2005/8/layout/orgChart1"/>
    <dgm:cxn modelId="{1E7B62CA-09A7-4A62-A9E1-9F7C2514E546}" type="presParOf" srcId="{180DDB19-43E8-41E5-9221-A464E3AC4815}" destId="{AB05C899-425A-4CBF-AB2F-9C05E177E64A}" srcOrd="2" destOrd="0" presId="urn:microsoft.com/office/officeart/2005/8/layout/orgChart1"/>
    <dgm:cxn modelId="{59F87755-264A-48BF-81A2-A268D5D6CD3B}" type="presParOf" srcId="{AB05C899-425A-4CBF-AB2F-9C05E177E64A}" destId="{429930AF-F248-455C-A02B-8A004F752D87}" srcOrd="0" destOrd="0" presId="urn:microsoft.com/office/officeart/2005/8/layout/orgChart1"/>
    <dgm:cxn modelId="{10D0FEF9-57C4-4508-9DC7-AD03C240943B}" type="presParOf" srcId="{AB05C899-425A-4CBF-AB2F-9C05E177E64A}" destId="{6EA56BB8-8DDA-4475-A1A3-5C451A09A543}" srcOrd="1" destOrd="0" presId="urn:microsoft.com/office/officeart/2005/8/layout/orgChart1"/>
    <dgm:cxn modelId="{8798CCA7-09EA-48A4-BDB4-1F8B3D27D5EE}" type="presParOf" srcId="{6EA56BB8-8DDA-4475-A1A3-5C451A09A543}" destId="{D4885D3F-0E9D-43DA-97A7-435154999B73}" srcOrd="0" destOrd="0" presId="urn:microsoft.com/office/officeart/2005/8/layout/orgChart1"/>
    <dgm:cxn modelId="{A6D79532-07C8-4AC6-8C00-3C730D7B630F}" type="presParOf" srcId="{D4885D3F-0E9D-43DA-97A7-435154999B73}" destId="{D52B2BBD-4906-4C54-B974-BF967568413A}" srcOrd="0" destOrd="0" presId="urn:microsoft.com/office/officeart/2005/8/layout/orgChart1"/>
    <dgm:cxn modelId="{91ECDEA0-3C1C-4F17-B2B5-ED3CCBBC25AD}" type="presParOf" srcId="{D4885D3F-0E9D-43DA-97A7-435154999B73}" destId="{3548FF2B-2C17-454F-8A6D-DCB2AAAF062A}" srcOrd="1" destOrd="0" presId="urn:microsoft.com/office/officeart/2005/8/layout/orgChart1"/>
    <dgm:cxn modelId="{BAA5772A-C2B5-4A38-8D51-45EABF55AAB3}" type="presParOf" srcId="{6EA56BB8-8DDA-4475-A1A3-5C451A09A543}" destId="{EF020588-302F-4750-86EC-286AADBBE564}" srcOrd="1" destOrd="0" presId="urn:microsoft.com/office/officeart/2005/8/layout/orgChart1"/>
    <dgm:cxn modelId="{34DDCAB0-D82C-4A28-A361-8ABFB0030BEB}" type="presParOf" srcId="{6EA56BB8-8DDA-4475-A1A3-5C451A09A543}" destId="{71336D90-E6FF-4D8F-AAA5-8F7F0C862FD0}" srcOrd="2" destOrd="0" presId="urn:microsoft.com/office/officeart/2005/8/layout/orgChart1"/>
    <dgm:cxn modelId="{A53F9F8C-6D70-47A2-9DD1-7FBA977AC23A}" type="presParOf" srcId="{71336D90-E6FF-4D8F-AAA5-8F7F0C862FD0}" destId="{12273503-9FF1-436D-B879-A7C66E1A379E}" srcOrd="0" destOrd="0" presId="urn:microsoft.com/office/officeart/2005/8/layout/orgChart1"/>
    <dgm:cxn modelId="{4CA809AD-6B18-4484-B6DF-0425E6CD896F}" type="presParOf" srcId="{71336D90-E6FF-4D8F-AAA5-8F7F0C862FD0}" destId="{15480394-FEEA-4E96-94C8-5E019F04E419}" srcOrd="1" destOrd="0" presId="urn:microsoft.com/office/officeart/2005/8/layout/orgChart1"/>
    <dgm:cxn modelId="{15EC42DB-601E-43A6-83FE-7AAC623D2B7E}" type="presParOf" srcId="{15480394-FEEA-4E96-94C8-5E019F04E419}" destId="{9B54D9C2-F5EA-418F-9290-639E67D31A73}" srcOrd="0" destOrd="0" presId="urn:microsoft.com/office/officeart/2005/8/layout/orgChart1"/>
    <dgm:cxn modelId="{8A4B10CE-3122-4934-B7B3-CE4B4EAF9D0C}" type="presParOf" srcId="{9B54D9C2-F5EA-418F-9290-639E67D31A73}" destId="{AE693916-324B-42D1-AA64-9640F0CBF76E}" srcOrd="0" destOrd="0" presId="urn:microsoft.com/office/officeart/2005/8/layout/orgChart1"/>
    <dgm:cxn modelId="{335D12ED-E11A-4580-BB04-2E33DE9A8BF9}" type="presParOf" srcId="{9B54D9C2-F5EA-418F-9290-639E67D31A73}" destId="{FC17E5D5-94A4-4C82-987B-25F02965FAE8}" srcOrd="1" destOrd="0" presId="urn:microsoft.com/office/officeart/2005/8/layout/orgChart1"/>
    <dgm:cxn modelId="{366AC832-93FC-4874-A5B8-ABE7BE124C95}" type="presParOf" srcId="{15480394-FEEA-4E96-94C8-5E019F04E419}" destId="{4A7C3D99-51BF-4F1E-A2D4-0D4F13C92582}" srcOrd="1" destOrd="0" presId="urn:microsoft.com/office/officeart/2005/8/layout/orgChart1"/>
    <dgm:cxn modelId="{2363BAF3-7607-41B2-AE6B-847CCA66DBD6}" type="presParOf" srcId="{15480394-FEEA-4E96-94C8-5E019F04E419}" destId="{5346346F-5B28-447C-A013-356C87C6F96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67DA5AA-07AF-4359-A680-673449E1C343}" type="doc">
      <dgm:prSet loTypeId="urn:microsoft.com/office/officeart/2005/8/layout/rings+Icon" loCatId="officeonline" qsTypeId="urn:microsoft.com/office/officeart/2005/8/quickstyle/3d2" qsCatId="3D" csTypeId="urn:microsoft.com/office/officeart/2005/8/colors/colorful4" csCatId="colorful" phldr="1"/>
      <dgm:spPr/>
    </dgm:pt>
    <dgm:pt modelId="{762D7D55-B5C8-40F9-909F-86A1551D874C}">
      <dgm:prSet phldrT="[Text]" custT="1"/>
      <dgm:spPr/>
      <dgm:t>
        <a:bodyPr/>
        <a:lstStyle/>
        <a:p>
          <a:pPr rtl="1"/>
          <a:r>
            <a:rPr lang="fa-IR" sz="2800" b="1" dirty="0" smtClean="0">
              <a:solidFill>
                <a:srgbClr val="FFC000"/>
              </a:solidFill>
              <a:cs typeface="B Nazanin" panose="00000400000000000000" pitchFamily="2" charset="-78"/>
            </a:rPr>
            <a:t>غربالگری؛ </a:t>
          </a:r>
          <a:r>
            <a:rPr lang="fa-IR" sz="2000" b="1" dirty="0" smtClean="0">
              <a:solidFill>
                <a:srgbClr val="FFFF00"/>
              </a:solidFill>
              <a:cs typeface="B Nazanin" panose="00000400000000000000" pitchFamily="2" charset="-78"/>
            </a:rPr>
            <a:t>اقدام برای تشخیص زودتر بیماری در افراد </a:t>
          </a:r>
          <a:r>
            <a:rPr lang="fa-IR" sz="2000" b="1" u="sng" dirty="0" smtClean="0">
              <a:solidFill>
                <a:srgbClr val="FFFF00"/>
              </a:solidFill>
              <a:cs typeface="B Nazanin" panose="00000400000000000000" pitchFamily="2" charset="-78"/>
            </a:rPr>
            <a:t>بی علامت</a:t>
          </a:r>
          <a:endParaRPr lang="en-US" sz="2000" b="1" u="sng" dirty="0">
            <a:solidFill>
              <a:srgbClr val="FFFF00"/>
            </a:solidFill>
            <a:cs typeface="B Nazanin" panose="00000400000000000000" pitchFamily="2" charset="-78"/>
          </a:endParaRPr>
        </a:p>
      </dgm:t>
    </dgm:pt>
    <dgm:pt modelId="{3E0AC3E6-6322-4CFC-8471-20424D70669C}" type="parTrans" cxnId="{36420466-F64A-4DCD-A026-6CCDB644A778}">
      <dgm:prSet/>
      <dgm:spPr/>
      <dgm:t>
        <a:bodyPr/>
        <a:lstStyle/>
        <a:p>
          <a:endParaRPr lang="en-US"/>
        </a:p>
      </dgm:t>
    </dgm:pt>
    <dgm:pt modelId="{0BB788FD-CD66-4D76-86F5-0C501DB23D03}" type="sibTrans" cxnId="{36420466-F64A-4DCD-A026-6CCDB644A778}">
      <dgm:prSet/>
      <dgm:spPr/>
      <dgm:t>
        <a:bodyPr/>
        <a:lstStyle/>
        <a:p>
          <a:endParaRPr lang="en-US"/>
        </a:p>
      </dgm:t>
    </dgm:pt>
    <dgm:pt modelId="{084B170B-8DCF-4A67-9396-F4A4C971F7A0}">
      <dgm:prSet phldrT="[Text]" custT="1"/>
      <dgm:spPr/>
      <dgm:t>
        <a:bodyPr/>
        <a:lstStyle/>
        <a:p>
          <a:r>
            <a:rPr lang="fa-IR" sz="2800" b="1" dirty="0" smtClean="0">
              <a:solidFill>
                <a:srgbClr val="FFC000"/>
              </a:solidFill>
              <a:effectLst/>
              <a:latin typeface="B Nazanin" panose="00000400000000000000" pitchFamily="2" charset="-78"/>
              <a:ea typeface="Calibri" panose="020F0502020204030204" pitchFamily="34" charset="0"/>
              <a:cs typeface="B Nazanin" panose="00000400000000000000" pitchFamily="2" charset="-78"/>
            </a:rPr>
            <a:t>تشخیص زودهنگام؛ </a:t>
          </a:r>
          <a:r>
            <a:rPr lang="fa-IR" sz="2000" b="1" dirty="0" smtClean="0">
              <a:solidFill>
                <a:srgbClr val="FFFF00"/>
              </a:solidFill>
              <a:effectLst/>
              <a:latin typeface="B Nazanin" panose="00000400000000000000" pitchFamily="2" charset="-78"/>
              <a:ea typeface="Calibri" panose="020F0502020204030204" pitchFamily="34" charset="0"/>
              <a:cs typeface="B Nazanin" panose="00000400000000000000" pitchFamily="2" charset="-78"/>
            </a:rPr>
            <a:t>اقدام برای تشخیص زودتر بیماری در افراد </a:t>
          </a:r>
          <a:r>
            <a:rPr lang="fa-IR" sz="2000" b="1" u="sng" dirty="0" smtClean="0">
              <a:solidFill>
                <a:srgbClr val="FFFF00"/>
              </a:solidFill>
              <a:effectLst/>
              <a:latin typeface="B Nazanin" panose="00000400000000000000" pitchFamily="2" charset="-78"/>
              <a:ea typeface="Calibri" panose="020F0502020204030204" pitchFamily="34" charset="0"/>
              <a:cs typeface="B Nazanin" panose="00000400000000000000" pitchFamily="2" charset="-78"/>
            </a:rPr>
            <a:t>علامتدار</a:t>
          </a:r>
          <a:endParaRPr lang="en-US" sz="2000" b="1" u="sng" dirty="0">
            <a:solidFill>
              <a:srgbClr val="FFFF00"/>
            </a:solidFill>
          </a:endParaRPr>
        </a:p>
      </dgm:t>
    </dgm:pt>
    <dgm:pt modelId="{8CDBC2D8-0B1F-4689-B373-5E8661D50EDA}" type="sibTrans" cxnId="{AD3C4704-BE96-4D05-B3AB-1302E28C374B}">
      <dgm:prSet/>
      <dgm:spPr/>
      <dgm:t>
        <a:bodyPr/>
        <a:lstStyle/>
        <a:p>
          <a:endParaRPr lang="en-US"/>
        </a:p>
      </dgm:t>
    </dgm:pt>
    <dgm:pt modelId="{7B9BB611-A14F-4274-A77A-1C76249BE96D}" type="parTrans" cxnId="{AD3C4704-BE96-4D05-B3AB-1302E28C374B}">
      <dgm:prSet/>
      <dgm:spPr/>
      <dgm:t>
        <a:bodyPr/>
        <a:lstStyle/>
        <a:p>
          <a:endParaRPr lang="en-US"/>
        </a:p>
      </dgm:t>
    </dgm:pt>
    <dgm:pt modelId="{D8B68890-C0B3-4574-BCBB-71F6887B24E1}" type="pres">
      <dgm:prSet presAssocID="{F67DA5AA-07AF-4359-A680-673449E1C343}" presName="Name0" presStyleCnt="0">
        <dgm:presLayoutVars>
          <dgm:chMax val="7"/>
          <dgm:dir/>
          <dgm:resizeHandles val="exact"/>
        </dgm:presLayoutVars>
      </dgm:prSet>
      <dgm:spPr/>
    </dgm:pt>
    <dgm:pt modelId="{BC48C7C2-0E80-46E9-8C9A-AA7B96250B50}" type="pres">
      <dgm:prSet presAssocID="{F67DA5AA-07AF-4359-A680-673449E1C343}" presName="ellipse1" presStyleLbl="vennNode1" presStyleIdx="0" presStyleCnt="2" custLinFactNeighborX="-18067" custLinFactNeighborY="8219">
        <dgm:presLayoutVars>
          <dgm:bulletEnabled val="1"/>
        </dgm:presLayoutVars>
      </dgm:prSet>
      <dgm:spPr/>
      <dgm:t>
        <a:bodyPr/>
        <a:lstStyle/>
        <a:p>
          <a:endParaRPr lang="en-US"/>
        </a:p>
      </dgm:t>
    </dgm:pt>
    <dgm:pt modelId="{8E0E6B4E-34CC-40E4-82E9-F2B9CFF13236}" type="pres">
      <dgm:prSet presAssocID="{F67DA5AA-07AF-4359-A680-673449E1C343}" presName="ellipse2" presStyleLbl="vennNode1" presStyleIdx="1" presStyleCnt="2" custLinFactNeighborX="24820" custLinFactNeighborY="-55697">
        <dgm:presLayoutVars>
          <dgm:bulletEnabled val="1"/>
        </dgm:presLayoutVars>
      </dgm:prSet>
      <dgm:spPr/>
      <dgm:t>
        <a:bodyPr/>
        <a:lstStyle/>
        <a:p>
          <a:endParaRPr lang="en-US"/>
        </a:p>
      </dgm:t>
    </dgm:pt>
  </dgm:ptLst>
  <dgm:cxnLst>
    <dgm:cxn modelId="{AD3C4704-BE96-4D05-B3AB-1302E28C374B}" srcId="{F67DA5AA-07AF-4359-A680-673449E1C343}" destId="{084B170B-8DCF-4A67-9396-F4A4C971F7A0}" srcOrd="0" destOrd="0" parTransId="{7B9BB611-A14F-4274-A77A-1C76249BE96D}" sibTransId="{8CDBC2D8-0B1F-4689-B373-5E8661D50EDA}"/>
    <dgm:cxn modelId="{8A7192B4-1706-4EB1-A3DF-9CC1B4FAFEEF}" type="presOf" srcId="{F67DA5AA-07AF-4359-A680-673449E1C343}" destId="{D8B68890-C0B3-4574-BCBB-71F6887B24E1}" srcOrd="0" destOrd="0" presId="urn:microsoft.com/office/officeart/2005/8/layout/rings+Icon"/>
    <dgm:cxn modelId="{773B04B0-2F7E-44B1-BAB1-C2AFF47DF39E}" type="presOf" srcId="{762D7D55-B5C8-40F9-909F-86A1551D874C}" destId="{8E0E6B4E-34CC-40E4-82E9-F2B9CFF13236}" srcOrd="0" destOrd="0" presId="urn:microsoft.com/office/officeart/2005/8/layout/rings+Icon"/>
    <dgm:cxn modelId="{36420466-F64A-4DCD-A026-6CCDB644A778}" srcId="{F67DA5AA-07AF-4359-A680-673449E1C343}" destId="{762D7D55-B5C8-40F9-909F-86A1551D874C}" srcOrd="1" destOrd="0" parTransId="{3E0AC3E6-6322-4CFC-8471-20424D70669C}" sibTransId="{0BB788FD-CD66-4D76-86F5-0C501DB23D03}"/>
    <dgm:cxn modelId="{42625290-388C-4B79-B71B-CA9774257110}" type="presOf" srcId="{084B170B-8DCF-4A67-9396-F4A4C971F7A0}" destId="{BC48C7C2-0E80-46E9-8C9A-AA7B96250B50}" srcOrd="0" destOrd="0" presId="urn:microsoft.com/office/officeart/2005/8/layout/rings+Icon"/>
    <dgm:cxn modelId="{0424F6DF-08EE-409E-AFF1-77963DB1A6A8}" type="presParOf" srcId="{D8B68890-C0B3-4574-BCBB-71F6887B24E1}" destId="{BC48C7C2-0E80-46E9-8C9A-AA7B96250B50}" srcOrd="0" destOrd="0" presId="urn:microsoft.com/office/officeart/2005/8/layout/rings+Icon"/>
    <dgm:cxn modelId="{9989DB0F-FB3F-4EB5-818F-9460A48D2AA1}" type="presParOf" srcId="{D8B68890-C0B3-4574-BCBB-71F6887B24E1}" destId="{8E0E6B4E-34CC-40E4-82E9-F2B9CFF13236}" srcOrd="1"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02E6588-CE2F-415C-94B0-AC0226E43CAF}"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en-US"/>
        </a:p>
      </dgm:t>
    </dgm:pt>
    <dgm:pt modelId="{15CC83BB-6C67-4EFB-BA7A-D1448E48F0AF}">
      <dgm:prSet/>
      <dgm:spPr>
        <a:xfrm>
          <a:off x="3209795" y="0"/>
          <a:ext cx="1630312" cy="44051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rtl="1"/>
          <a:r>
            <a:rPr lang="fa-IR" b="1">
              <a:solidFill>
                <a:sysClr val="windowText" lastClr="000000">
                  <a:hueOff val="0"/>
                  <a:satOff val="0"/>
                  <a:lumOff val="0"/>
                  <a:alphaOff val="0"/>
                </a:sysClr>
              </a:solidFill>
              <a:latin typeface="Calibri"/>
              <a:ea typeface="+mn-ea"/>
              <a:cs typeface="B Nazanin" pitchFamily="2" charset="-78"/>
            </a:rPr>
            <a:t>بهورز </a:t>
          </a:r>
          <a:r>
            <a:rPr lang="fa-IR">
              <a:solidFill>
                <a:sysClr val="windowText" lastClr="000000">
                  <a:hueOff val="0"/>
                  <a:satOff val="0"/>
                  <a:lumOff val="0"/>
                  <a:alphaOff val="0"/>
                </a:sysClr>
              </a:solidFill>
              <a:latin typeface="Calibri"/>
              <a:ea typeface="+mn-ea"/>
              <a:cs typeface="B Nazanin" pitchFamily="2" charset="-78"/>
            </a:rPr>
            <a:t>زنان ارجاع شده  در فاصله 30 تا 59 سال را  از نظر علایم و نشانه های مشکوک سرطان دهانه رحم  به صورت زیر بررسی می کند.</a:t>
          </a:r>
          <a:r>
            <a:rPr lang="fa-IR" baseline="30000">
              <a:solidFill>
                <a:sysClr val="windowText" lastClr="000000">
                  <a:hueOff val="0"/>
                  <a:satOff val="0"/>
                  <a:lumOff val="0"/>
                  <a:alphaOff val="0"/>
                </a:sysClr>
              </a:solidFill>
              <a:latin typeface="Calibri"/>
              <a:ea typeface="+mn-ea"/>
              <a:cs typeface="B Nazanin" pitchFamily="2" charset="-78"/>
            </a:rPr>
            <a:t>1</a:t>
          </a:r>
          <a:endParaRPr lang="en-US">
            <a:solidFill>
              <a:sysClr val="windowText" lastClr="000000">
                <a:hueOff val="0"/>
                <a:satOff val="0"/>
                <a:lumOff val="0"/>
                <a:alphaOff val="0"/>
              </a:sysClr>
            </a:solidFill>
            <a:latin typeface="Calibri"/>
            <a:ea typeface="+mn-ea"/>
            <a:cs typeface="+mn-cs"/>
          </a:endParaRPr>
        </a:p>
      </dgm:t>
    </dgm:pt>
    <dgm:pt modelId="{48B1F5DC-502E-4E98-819A-151196A96A04}" type="parTrans" cxnId="{66D95D91-70E8-46AE-9F0B-019FF86E61B6}">
      <dgm:prSet/>
      <dgm:spPr/>
      <dgm:t>
        <a:bodyPr/>
        <a:lstStyle/>
        <a:p>
          <a:endParaRPr lang="en-US"/>
        </a:p>
      </dgm:t>
    </dgm:pt>
    <dgm:pt modelId="{BDFE302A-466D-445A-A84E-8852A3C9CA86}" type="sibTrans" cxnId="{66D95D91-70E8-46AE-9F0B-019FF86E61B6}">
      <dgm:prSet/>
      <dgm:spPr/>
      <dgm:t>
        <a:bodyPr/>
        <a:lstStyle/>
        <a:p>
          <a:endParaRPr lang="en-US"/>
        </a:p>
      </dgm:t>
    </dgm:pt>
    <dgm:pt modelId="{EACB5010-0241-4DD2-979D-2E661E5BCCC9}">
      <dgm:prSet/>
      <dgm:spPr>
        <a:xfrm>
          <a:off x="2561911" y="608711"/>
          <a:ext cx="2306795" cy="605716"/>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آیا فرد هر یک از علایم بندهای 1، 2 یا 3 را دارد؟ </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1 خونریزی غیر طبیعی واژینال (از جمله پس از نزدیکی جنسی، در فواصل دوره های قاعدگی و پس از یائسگی)</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2 ترشحات بدبوی واژینال</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3 درد هنگام نزدیکی جنسی</a:t>
          </a:r>
          <a:endParaRPr lang="en-US">
            <a:solidFill>
              <a:sysClr val="windowText" lastClr="000000">
                <a:hueOff val="0"/>
                <a:satOff val="0"/>
                <a:lumOff val="0"/>
                <a:alphaOff val="0"/>
              </a:sysClr>
            </a:solidFill>
            <a:latin typeface="Calibri"/>
            <a:ea typeface="+mn-ea"/>
            <a:cs typeface="+mn-cs"/>
          </a:endParaRPr>
        </a:p>
      </dgm:t>
    </dgm:pt>
    <dgm:pt modelId="{BFB314A5-EE0E-43FE-B323-537660F8FD2C}" type="sibTrans" cxnId="{8DF2CFEF-F580-475B-B309-A32A62699C4B}">
      <dgm:prSet/>
      <dgm:spPr/>
      <dgm:t>
        <a:bodyPr/>
        <a:lstStyle/>
        <a:p>
          <a:endParaRPr lang="en-US"/>
        </a:p>
      </dgm:t>
    </dgm:pt>
    <dgm:pt modelId="{0F154F48-E59A-4E37-B7FD-DCB689A41276}" type="parTrans" cxnId="{8DF2CFEF-F580-475B-B309-A32A62699C4B}">
      <dgm:prSet/>
      <dgm:spPr>
        <a:xfrm>
          <a:off x="3715309" y="440511"/>
          <a:ext cx="309642" cy="168200"/>
        </a:xfrm>
        <a:noFill/>
        <a:ln w="25400" cap="flat" cmpd="sng" algn="ctr">
          <a:solidFill>
            <a:srgbClr val="9BBB59">
              <a:shade val="60000"/>
              <a:hueOff val="0"/>
              <a:satOff val="0"/>
              <a:lumOff val="0"/>
              <a:alphaOff val="0"/>
            </a:srgbClr>
          </a:solidFill>
          <a:prstDash val="solid"/>
        </a:ln>
        <a:effectLst/>
      </dgm:spPr>
      <dgm:t>
        <a:bodyPr/>
        <a:lstStyle/>
        <a:p>
          <a:endParaRPr lang="en-US"/>
        </a:p>
      </dgm:t>
    </dgm:pt>
    <dgm:pt modelId="{97C84677-3C0E-49E6-9AEA-2666A9D277EC}">
      <dgm:prSet/>
      <dgm:spPr>
        <a:xfrm>
          <a:off x="4769860" y="1381836"/>
          <a:ext cx="357265" cy="121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بله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250BD324-B079-43E0-9F2D-8D733B1AA2BB}" type="parTrans" cxnId="{AF20AC2D-80B5-4505-86D1-8E024AC68305}">
      <dgm:prSet/>
      <dgm:spPr>
        <a:xfrm>
          <a:off x="3715309" y="1214428"/>
          <a:ext cx="1233183"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1BFC48C-4A16-4C96-84BA-547A0A6DFB30}" type="sibTrans" cxnId="{AF20AC2D-80B5-4505-86D1-8E024AC68305}">
      <dgm:prSet/>
      <dgm:spPr/>
      <dgm:t>
        <a:bodyPr/>
        <a:lstStyle/>
        <a:p>
          <a:endParaRPr lang="en-US"/>
        </a:p>
      </dgm:t>
    </dgm:pt>
    <dgm:pt modelId="{6F1163F4-CB62-4635-8231-37A5D497434B}">
      <dgm:prSet/>
      <dgm:spPr>
        <a:xfrm>
          <a:off x="2303492" y="1381836"/>
          <a:ext cx="367820" cy="163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خیر</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5AE67B41-D0B0-43FE-BB5B-D7F123162A95}" type="parTrans" cxnId="{E4957F40-2412-4490-950F-E8AAF8415A71}">
      <dgm:prSet/>
      <dgm:spPr>
        <a:xfrm>
          <a:off x="2487403" y="1214428"/>
          <a:ext cx="122790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37C8103-2DD3-46EF-81F2-5D6D964F1952}" type="sibTrans" cxnId="{E4957F40-2412-4490-950F-E8AAF8415A71}">
      <dgm:prSet/>
      <dgm:spPr/>
      <dgm:t>
        <a:bodyPr/>
        <a:lstStyle/>
        <a:p>
          <a:endParaRPr lang="en-US"/>
        </a:p>
      </dgm:t>
    </dgm:pt>
    <dgm:pt modelId="{19FF8639-96ED-4588-B5CD-D3FB664AF77C}" type="asst">
      <dgm:prSet/>
      <dgm:spPr>
        <a:xfrm>
          <a:off x="2571107" y="1670253"/>
          <a:ext cx="2293681" cy="79508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   ماما بررسی های زیر را انجام می دهد:</a:t>
          </a:r>
        </a:p>
        <a:p>
          <a:pPr algn="just" rtl="1"/>
          <a:r>
            <a:rPr lang="fa-IR" b="0">
              <a:solidFill>
                <a:sysClr val="windowText" lastClr="000000">
                  <a:hueOff val="0"/>
                  <a:satOff val="0"/>
                  <a:lumOff val="0"/>
                  <a:alphaOff val="0"/>
                </a:sysClr>
              </a:solidFill>
              <a:latin typeface="Calibri"/>
              <a:ea typeface="+mn-ea"/>
              <a:cs typeface="B Nazanin" pitchFamily="2" charset="-78"/>
            </a:rPr>
            <a:t>   الف- علایم (از جمله، تاریخچه، شدت، مدت و پیشرفت علایم) و نشانه ها 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ب- عوامل خطر مرتبط </a:t>
          </a:r>
          <a:r>
            <a:rPr lang="fa-IR">
              <a:solidFill>
                <a:sysClr val="windowText" lastClr="000000">
                  <a:hueOff val="0"/>
                  <a:satOff val="0"/>
                  <a:lumOff val="0"/>
                  <a:alphaOff val="0"/>
                </a:sysClr>
              </a:solidFill>
              <a:latin typeface="Calibri"/>
              <a:ea typeface="+mn-ea"/>
              <a:cs typeface="B Nazanin" panose="00000400000000000000" pitchFamily="2" charset="-78"/>
            </a:rPr>
            <a:t>(از جمله داشتن ارتباط جنسی با افراد متعدد، عدم استفاده از کاندوم و ...) </a:t>
          </a:r>
          <a:r>
            <a:rPr lang="fa-IR" b="0">
              <a:solidFill>
                <a:sysClr val="windowText" lastClr="000000">
                  <a:hueOff val="0"/>
                  <a:satOff val="0"/>
                  <a:lumOff val="0"/>
                  <a:alphaOff val="0"/>
                </a:sysClr>
              </a:solidFill>
              <a:latin typeface="Calibri"/>
              <a:ea typeface="+mn-ea"/>
              <a:cs typeface="B Nazanin" pitchFamily="2" charset="-78"/>
            </a:rPr>
            <a:t>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ج-  </a:t>
          </a:r>
          <a:r>
            <a:rPr lang="fa-IR">
              <a:cs typeface="B Nazanin" pitchFamily="2" charset="-78"/>
            </a:rPr>
            <a:t>سابقه سرطان یا ضایعات پیش بدخیم دهانه رحم (مانند </a:t>
          </a:r>
          <a:r>
            <a:rPr lang="en-US">
              <a:cs typeface="B Nazanin" pitchFamily="2" charset="-78"/>
            </a:rPr>
            <a:t>HSIL</a:t>
          </a:r>
          <a:r>
            <a:rPr lang="fa-IR">
              <a:cs typeface="B Nazanin" pitchFamily="2" charset="-78"/>
            </a:rPr>
            <a:t>) در گذشته </a:t>
          </a:r>
          <a:endParaRPr lang="fa-IR" b="0">
            <a:solidFill>
              <a:sysClr val="windowText" lastClr="000000">
                <a:hueOff val="0"/>
                <a:satOff val="0"/>
                <a:lumOff val="0"/>
                <a:alphaOff val="0"/>
              </a:sysClr>
            </a:solidFill>
            <a:latin typeface="Calibri"/>
            <a:ea typeface="+mn-ea"/>
            <a:cs typeface="B Nazanin" pitchFamily="2" charset="-78"/>
          </a:endParaRPr>
        </a:p>
        <a:p>
          <a:pPr algn="just" rtl="1"/>
          <a:r>
            <a:rPr lang="fa-IR" b="0">
              <a:solidFill>
                <a:sysClr val="windowText" lastClr="000000">
                  <a:hueOff val="0"/>
                  <a:satOff val="0"/>
                  <a:lumOff val="0"/>
                  <a:alphaOff val="0"/>
                </a:sysClr>
              </a:solidFill>
              <a:latin typeface="Calibri"/>
              <a:ea typeface="+mn-ea"/>
              <a:cs typeface="B Nazanin" pitchFamily="2" charset="-78"/>
            </a:rPr>
            <a:t>   د- تشخیص های افتراقی را در نظر بگیرد (سقط در زنان پیش از یائسگی، عفونت ها مثل کلامیدیا و گنوکوک، زخم های ناحیه تناسلی، التهاب سرویکس، پولیپ رحم، خونریزی عملکردی رحمی، سرطان واژن یا رحم)</a:t>
          </a:r>
        </a:p>
        <a:p>
          <a:pPr algn="just" rtl="1"/>
          <a:r>
            <a:rPr lang="fa-IR" b="0">
              <a:solidFill>
                <a:sysClr val="windowText" lastClr="000000">
                  <a:hueOff val="0"/>
                  <a:satOff val="0"/>
                  <a:lumOff val="0"/>
                  <a:alphaOff val="0"/>
                </a:sysClr>
              </a:solidFill>
              <a:latin typeface="Calibri"/>
              <a:ea typeface="+mn-ea"/>
              <a:cs typeface="B Nazanin" pitchFamily="2" charset="-78"/>
            </a:rPr>
            <a:t>   ه- سرویکس را با اسپکولوم معاینه کند</a:t>
          </a:r>
          <a:endParaRPr lang="en-US">
            <a:solidFill>
              <a:sysClr val="windowText" lastClr="000000">
                <a:hueOff val="0"/>
                <a:satOff val="0"/>
                <a:lumOff val="0"/>
                <a:alphaOff val="0"/>
              </a:sysClr>
            </a:solidFill>
            <a:latin typeface="Calibri"/>
            <a:ea typeface="+mn-ea"/>
            <a:cs typeface="+mn-cs"/>
          </a:endParaRPr>
        </a:p>
      </dgm:t>
    </dgm:pt>
    <dgm:pt modelId="{EE6D95D4-31AB-483A-BB17-29EB939E6D2E}" type="parTrans" cxnId="{0BBD725F-23E3-40C0-817C-44CD895C6574}">
      <dgm:prSet/>
      <dgm:spPr>
        <a:xfrm>
          <a:off x="4819068" y="1502845"/>
          <a:ext cx="91440" cy="564952"/>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A4C12F87-D5A9-4AA0-8A0E-98A3F4A6272C}" type="sibTrans" cxnId="{0BBD725F-23E3-40C0-817C-44CD895C6574}">
      <dgm:prSet/>
      <dgm:spPr/>
      <dgm:t>
        <a:bodyPr/>
        <a:lstStyle/>
        <a:p>
          <a:endParaRPr lang="en-US"/>
        </a:p>
      </dgm:t>
    </dgm:pt>
    <dgm:pt modelId="{F52D6685-C698-4FA3-ADBD-C3817A5070CE}">
      <dgm:prSet/>
      <dgm:spPr>
        <a:xfrm>
          <a:off x="3581757" y="2632749"/>
          <a:ext cx="1236974" cy="59335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anose="00000400000000000000" pitchFamily="2" charset="-78"/>
            </a:rPr>
            <a:t>  وجود علایم بند 1، 2 یا 3 همراه با یکی از موارد زیر:</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سابقه سرطان یا ضایعات پیش بدخیم</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توده شکمی در معاینه</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زخم یا برجستگی در معاینه سرویکس</a:t>
          </a:r>
        </a:p>
        <a:p>
          <a:pPr algn="just" rtl="1"/>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0C56C0F0-095F-403A-B2FC-6F72A347CBE4}" type="parTrans" cxnId="{F585674E-7DF8-466E-B638-F89BED1ED579}">
      <dgm:prSet/>
      <dgm:spPr>
        <a:xfrm>
          <a:off x="3717948" y="2465341"/>
          <a:ext cx="48229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14425741-75BF-4E8A-AA73-186E75932B45}" type="sibTrans" cxnId="{F585674E-7DF8-466E-B638-F89BED1ED579}">
      <dgm:prSet/>
      <dgm:spPr/>
      <dgm:t>
        <a:bodyPr/>
        <a:lstStyle/>
        <a:p>
          <a:endParaRPr lang="en-US"/>
        </a:p>
      </dgm:t>
    </dgm:pt>
    <dgm:pt modelId="{E4879FA0-5316-4419-B4BE-EB02DB5BBE28}" type="asst">
      <dgm:prSet/>
      <dgm:spPr>
        <a:xfrm>
          <a:off x="3480498" y="3438021"/>
          <a:ext cx="636041" cy="30957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0AB58D1A-C81C-4696-8280-F711A6AB8682}" type="parTrans" cxnId="{9F1636A1-6C08-43AC-9C8D-9A6DC5D8E6EC}">
      <dgm:prSet/>
      <dgm:spPr>
        <a:xfrm>
          <a:off x="4070820" y="3226101"/>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CE97278C-9D65-409B-A536-5B72ACC30F16}" type="sibTrans" cxnId="{9F1636A1-6C08-43AC-9C8D-9A6DC5D8E6EC}">
      <dgm:prSet/>
      <dgm:spPr/>
      <dgm:t>
        <a:bodyPr/>
        <a:lstStyle/>
        <a:p>
          <a:endParaRPr lang="en-US"/>
        </a:p>
      </dgm:t>
    </dgm:pt>
    <dgm:pt modelId="{1483A904-F316-401F-AC7B-6B4EB7C45F23}">
      <dgm:prSet/>
      <dgm:spPr>
        <a:xfrm>
          <a:off x="2617164" y="2632749"/>
          <a:ext cx="797183" cy="26349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b="1">
              <a:solidFill>
                <a:sysClr val="windowText" lastClr="000000">
                  <a:hueOff val="0"/>
                  <a:satOff val="0"/>
                  <a:lumOff val="0"/>
                  <a:alphaOff val="0"/>
                </a:sysClr>
              </a:solidFill>
              <a:latin typeface="Calibri"/>
              <a:ea typeface="+mn-ea"/>
              <a:cs typeface="B Nazanin" panose="00000400000000000000" pitchFamily="2" charset="-78"/>
            </a:rPr>
            <a:t>وجود صرفا علایم بند 1، 2 یا 3</a:t>
          </a:r>
        </a:p>
        <a:p>
          <a:r>
            <a:rPr lang="fa-IR" b="1">
              <a:solidFill>
                <a:sysClr val="windowText" lastClr="000000">
                  <a:hueOff val="0"/>
                  <a:satOff val="0"/>
                  <a:lumOff val="0"/>
                  <a:alphaOff val="0"/>
                </a:sysClr>
              </a:solidFill>
              <a:latin typeface="Calibri"/>
              <a:ea typeface="+mn-ea"/>
              <a:cs typeface="B Nazanin" panose="00000400000000000000" pitchFamily="2" charset="-78"/>
            </a:rPr>
            <a:t> با معاینه و شرح حال طبیعی</a:t>
          </a:r>
          <a:endParaRPr lang="en-US">
            <a:solidFill>
              <a:sysClr val="windowText" lastClr="000000">
                <a:hueOff val="0"/>
                <a:satOff val="0"/>
                <a:lumOff val="0"/>
                <a:alphaOff val="0"/>
              </a:sysClr>
            </a:solidFill>
            <a:latin typeface="Calibri"/>
            <a:ea typeface="+mn-ea"/>
            <a:cs typeface="+mn-cs"/>
          </a:endParaRPr>
        </a:p>
      </dgm:t>
    </dgm:pt>
    <dgm:pt modelId="{12002339-EB9D-4092-972C-17DAF01B95CC}" type="parTrans" cxnId="{C6EA965E-86B4-4FC4-A1C8-171CDB9A44D3}">
      <dgm:prSet/>
      <dgm:spPr>
        <a:xfrm>
          <a:off x="3015756" y="2465341"/>
          <a:ext cx="702191"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88582763-74B4-43DD-95CD-91366F3430BB}" type="sibTrans" cxnId="{C6EA965E-86B4-4FC4-A1C8-171CDB9A44D3}">
      <dgm:prSet/>
      <dgm:spPr/>
      <dgm:t>
        <a:bodyPr/>
        <a:lstStyle/>
        <a:p>
          <a:endParaRPr lang="en-US"/>
        </a:p>
      </dgm:t>
    </dgm:pt>
    <dgm:pt modelId="{C73C5E8A-DC80-41B8-B490-D5D6B043D669}" type="asst">
      <dgm:prSet/>
      <dgm:spPr>
        <a:xfrm>
          <a:off x="1848049" y="3142646"/>
          <a:ext cx="671874" cy="24061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درمان دارویی در صورت نیاز و ارزیابی دوباره در عرض 2 هفته</a:t>
          </a:r>
          <a:endParaRPr lang="en-US">
            <a:solidFill>
              <a:sysClr val="windowText" lastClr="000000">
                <a:hueOff val="0"/>
                <a:satOff val="0"/>
                <a:lumOff val="0"/>
                <a:alphaOff val="0"/>
              </a:sysClr>
            </a:solidFill>
            <a:latin typeface="Calibri"/>
            <a:ea typeface="+mn-ea"/>
            <a:cs typeface="+mn-cs"/>
          </a:endParaRPr>
        </a:p>
      </dgm:t>
    </dgm:pt>
    <dgm:pt modelId="{F009D24E-7005-45B0-AEFC-CCA9AAD84F9A}" type="parTrans" cxnId="{F31F6AB8-BF7F-44CA-92E0-C5F9998D1680}">
      <dgm:prSet/>
      <dgm:spPr>
        <a:xfrm>
          <a:off x="2519924" y="2896247"/>
          <a:ext cx="495832"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87E894-9BC4-4C79-BC0C-A09830813270}" type="sibTrans" cxnId="{F31F6AB8-BF7F-44CA-92E0-C5F9998D1680}">
      <dgm:prSet/>
      <dgm:spPr/>
      <dgm:t>
        <a:bodyPr/>
        <a:lstStyle/>
        <a:p>
          <a:endParaRPr lang="en-US"/>
        </a:p>
      </dgm:t>
    </dgm:pt>
    <dgm:pt modelId="{E7596B21-7048-4B39-BE3A-C3334A441A49}">
      <dgm:prSet/>
      <dgm:spPr>
        <a:xfrm>
          <a:off x="2296593" y="3629656"/>
          <a:ext cx="635459" cy="271759"/>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بدتر شدن علایم</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13BED7F-0F7D-4A59-B04E-B14455156E0B}" type="parTrans" cxnId="{B5FFE275-19EC-498A-860A-066E2E43BB62}">
      <dgm:prSet/>
      <dgm:spPr>
        <a:xfrm>
          <a:off x="2183986" y="3383256"/>
          <a:ext cx="430335"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1C8065-4589-4647-9B4A-352CC9B45D6E}" type="sibTrans" cxnId="{B5FFE275-19EC-498A-860A-066E2E43BB62}">
      <dgm:prSet/>
      <dgm:spPr/>
      <dgm:t>
        <a:bodyPr/>
        <a:lstStyle/>
        <a:p>
          <a:endParaRPr lang="en-US"/>
        </a:p>
      </dgm:t>
    </dgm:pt>
    <dgm:pt modelId="{A936F8DA-2ACB-4F3C-A629-921DEFDE3CCA}">
      <dgm:prSet/>
      <dgm:spPr>
        <a:xfrm>
          <a:off x="1373266" y="3629656"/>
          <a:ext cx="653850" cy="27972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بهبود علایم</a:t>
          </a:r>
          <a:endParaRPr lang="en-US">
            <a:solidFill>
              <a:sysClr val="windowText" lastClr="000000">
                <a:hueOff val="0"/>
                <a:satOff val="0"/>
                <a:lumOff val="0"/>
                <a:alphaOff val="0"/>
              </a:sysClr>
            </a:solidFill>
            <a:latin typeface="Calibri"/>
            <a:ea typeface="+mn-ea"/>
            <a:cs typeface="+mn-cs"/>
          </a:endParaRPr>
        </a:p>
      </dgm:t>
    </dgm:pt>
    <dgm:pt modelId="{4D0323E3-EB4D-415D-90CA-A19DAF286BC8}" type="parTrans" cxnId="{4AA609DE-AC60-44AC-AF30-8A6FAEEC4B8A}">
      <dgm:prSet/>
      <dgm:spPr>
        <a:xfrm>
          <a:off x="1700192" y="3383256"/>
          <a:ext cx="483794"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30D2D824-6EC5-4314-9478-3B51FBC87204}" type="sibTrans" cxnId="{4AA609DE-AC60-44AC-AF30-8A6FAEEC4B8A}">
      <dgm:prSet/>
      <dgm:spPr/>
      <dgm:t>
        <a:bodyPr/>
        <a:lstStyle/>
        <a:p>
          <a:endParaRPr lang="en-US"/>
        </a:p>
      </dgm:t>
    </dgm:pt>
    <dgm:pt modelId="{B9A51A29-24D3-4C28-9148-CC5E5138A4CE}" type="asst">
      <dgm:prSet/>
      <dgm:spPr>
        <a:xfrm>
          <a:off x="1834358" y="4117301"/>
          <a:ext cx="696260" cy="30163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A02D1B76-CCAE-4F86-AD9F-083939AFA974}" type="parTrans" cxnId="{85860E8E-860E-4541-BB65-D8B9EDD2B948}">
      <dgm:prSet/>
      <dgm:spPr>
        <a:xfrm>
          <a:off x="2484898" y="3901416"/>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5C246A52-F0D8-4A85-82CD-E9D852AC18FC}" type="sibTrans" cxnId="{85860E8E-860E-4541-BB65-D8B9EDD2B948}">
      <dgm:prSet/>
      <dgm:spPr/>
      <dgm:t>
        <a:bodyPr/>
        <a:lstStyle/>
        <a:p>
          <a:endParaRPr lang="en-US"/>
        </a:p>
      </dgm:t>
    </dgm:pt>
    <dgm:pt modelId="{E6E66BAC-4B16-4CAC-B1E5-82B96755FC46}" type="asst">
      <dgm:prSet/>
      <dgm:spPr>
        <a:xfrm>
          <a:off x="816473" y="4115741"/>
          <a:ext cx="800013" cy="320695"/>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مطابق فلوچارت غربالگری</a:t>
          </a:r>
          <a:endParaRPr lang="en-US">
            <a:solidFill>
              <a:sysClr val="windowText" lastClr="000000">
                <a:hueOff val="0"/>
                <a:satOff val="0"/>
                <a:lumOff val="0"/>
                <a:alphaOff val="0"/>
              </a:sysClr>
            </a:solidFill>
            <a:latin typeface="Calibri"/>
            <a:ea typeface="+mn-ea"/>
            <a:cs typeface="+mn-cs"/>
          </a:endParaRPr>
        </a:p>
      </dgm:t>
    </dgm:pt>
    <dgm:pt modelId="{62C04815-9EA2-4CC7-98C4-8B3289F507CA}" type="parTrans" cxnId="{0BF602A9-34EB-4F73-9D15-E97B7215C805}">
      <dgm:prSet/>
      <dgm:spPr>
        <a:xfrm>
          <a:off x="1570767" y="3909384"/>
          <a:ext cx="91440" cy="366704"/>
        </a:xfrm>
        <a:noFill/>
        <a:ln w="25400" cap="flat" cmpd="sng" algn="ctr">
          <a:solidFill>
            <a:srgbClr val="9BBB59">
              <a:shade val="80000"/>
              <a:hueOff val="0"/>
              <a:satOff val="0"/>
              <a:lumOff val="0"/>
              <a:alphaOff val="0"/>
            </a:srgbClr>
          </a:solidFill>
          <a:prstDash val="solid"/>
        </a:ln>
        <a:effectLst/>
      </dgm:spPr>
      <dgm:t>
        <a:bodyPr/>
        <a:lstStyle/>
        <a:p>
          <a:pPr rtl="1"/>
          <a:endParaRPr lang="fa-IR"/>
        </a:p>
      </dgm:t>
    </dgm:pt>
    <dgm:pt modelId="{485FC1C9-6999-4AAE-93AF-B2052A3F5761}" type="sibTrans" cxnId="{0BF602A9-34EB-4F73-9D15-E97B7215C805}">
      <dgm:prSet/>
      <dgm:spPr/>
      <dgm:t>
        <a:bodyPr/>
        <a:lstStyle/>
        <a:p>
          <a:pPr rtl="1"/>
          <a:endParaRPr lang="fa-IR"/>
        </a:p>
      </dgm:t>
    </dgm:pt>
    <dgm:pt modelId="{B5250D8C-8349-4CDC-B679-07DB89340342}"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کمتر از 3 سال از اولین تماس جنسی</a:t>
          </a:r>
          <a:endParaRPr lang="en-US"/>
        </a:p>
      </dgm:t>
    </dgm:pt>
    <dgm:pt modelId="{AE04D47B-DF03-4958-9E88-105E293892F6}" type="parTrans" cxnId="{39EEE521-1CDC-4237-AB17-F612F986EE17}">
      <dgm:prSet/>
      <dgm:spPr/>
      <dgm:t>
        <a:bodyPr/>
        <a:lstStyle/>
        <a:p>
          <a:endParaRPr lang="en-US"/>
        </a:p>
      </dgm:t>
    </dgm:pt>
    <dgm:pt modelId="{D19CAE20-19C4-42D6-B020-203D085F66F2}" type="sibTrans" cxnId="{39EEE521-1CDC-4237-AB17-F612F986EE17}">
      <dgm:prSet/>
      <dgm:spPr/>
      <dgm:t>
        <a:bodyPr/>
        <a:lstStyle/>
        <a:p>
          <a:endParaRPr lang="en-US"/>
        </a:p>
      </dgm:t>
    </dgm:pt>
    <dgm:pt modelId="{423D7770-0D53-4BC9-8C7C-893FBA15E7CD}" type="asst">
      <dgm:prSet/>
      <dgm:spPr/>
      <dgm:t>
        <a:bodyPr/>
        <a:lstStyle/>
        <a:p>
          <a:pPr rtl="1"/>
          <a:r>
            <a:rPr lang="fa-IR">
              <a:cs typeface="B Nazanin" pitchFamily="2" charset="-78"/>
            </a:rPr>
            <a:t>ارزیابی موارزد زیر:</a:t>
          </a:r>
        </a:p>
        <a:p>
          <a:pPr rtl="1"/>
          <a:r>
            <a:rPr lang="fa-IR">
              <a:cs typeface="B Nazanin" pitchFamily="2" charset="-78"/>
            </a:rPr>
            <a:t>فاصله از اولین تماس جنسی</a:t>
          </a:r>
        </a:p>
        <a:p>
          <a:pPr rtl="1"/>
          <a:r>
            <a:rPr lang="fa-IR">
              <a:cs typeface="B Nazanin" pitchFamily="2" charset="-78"/>
            </a:rPr>
            <a:t>فاصله از غربالگری پیشین</a:t>
          </a:r>
        </a:p>
      </dgm:t>
    </dgm:pt>
    <dgm:pt modelId="{654BB445-2BDD-40CD-AE93-B4C13CF8DF91}" type="parTrans" cxnId="{D747042A-EE71-470A-89A1-A74873D25662}">
      <dgm:prSet/>
      <dgm:spPr/>
      <dgm:t>
        <a:bodyPr/>
        <a:lstStyle/>
        <a:p>
          <a:endParaRPr lang="en-US"/>
        </a:p>
      </dgm:t>
    </dgm:pt>
    <dgm:pt modelId="{A3178198-FC6F-475C-B1CD-7188BFF1E02D}" type="sibTrans" cxnId="{D747042A-EE71-470A-89A1-A74873D25662}">
      <dgm:prSet/>
      <dgm:spPr/>
      <dgm:t>
        <a:bodyPr/>
        <a:lstStyle/>
        <a:p>
          <a:endParaRPr lang="en-US"/>
        </a:p>
      </dgm:t>
    </dgm:pt>
    <dgm:pt modelId="{BE47B96D-56BA-4E80-B638-A77839D30B56}"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بیش از 10 سال از غربالگری</a:t>
          </a:r>
          <a:endParaRPr lang="en-US">
            <a:cs typeface="B Nazanin" pitchFamily="2" charset="-78"/>
          </a:endParaRPr>
        </a:p>
      </dgm:t>
    </dgm:pt>
    <dgm:pt modelId="{09E332E3-0A3F-4885-818E-536392F84EC3}" type="parTrans" cxnId="{2D5DA7B7-0DB1-42FE-A757-D0535386E165}">
      <dgm:prSet/>
      <dgm:spPr/>
      <dgm:t>
        <a:bodyPr/>
        <a:lstStyle/>
        <a:p>
          <a:endParaRPr lang="en-US"/>
        </a:p>
      </dgm:t>
    </dgm:pt>
    <dgm:pt modelId="{F0018673-47D3-4536-971C-51C922CBF3B3}" type="sibTrans" cxnId="{2D5DA7B7-0DB1-42FE-A757-D0535386E165}">
      <dgm:prSet/>
      <dgm:spPr/>
      <dgm:t>
        <a:bodyPr/>
        <a:lstStyle/>
        <a:p>
          <a:endParaRPr lang="en-US"/>
        </a:p>
      </dgm:t>
    </dgm:pt>
    <dgm:pt modelId="{F646D787-375C-47A9-B999-A3AA62261362}">
      <dgm:prSet/>
      <dgm:spPr/>
      <dgm:t>
        <a:bodyPr/>
        <a:lstStyle/>
        <a:p>
          <a:r>
            <a:rPr lang="fa-IR" dirty="0">
              <a:cs typeface="B Nazanin" pitchFamily="2" charset="-78"/>
            </a:rPr>
            <a:t>آموزش خود مراقبتی و ارزیابی طی 3 سال</a:t>
          </a:r>
          <a:endParaRPr lang="en-US" dirty="0">
            <a:cs typeface="B Nazanin" pitchFamily="2" charset="-78"/>
          </a:endParaRPr>
        </a:p>
      </dgm:t>
    </dgm:pt>
    <dgm:pt modelId="{47B85CD2-AF33-4775-9127-FD67E8DA74D7}" type="parTrans" cxnId="{FD9F0AC0-89E3-473D-9761-FFC770EEA179}">
      <dgm:prSet/>
      <dgm:spPr/>
      <dgm:t>
        <a:bodyPr/>
        <a:lstStyle/>
        <a:p>
          <a:endParaRPr lang="en-US"/>
        </a:p>
      </dgm:t>
    </dgm:pt>
    <dgm:pt modelId="{30B07E04-3E88-4C47-A40F-889352C2365C}" type="sibTrans" cxnId="{FD9F0AC0-89E3-473D-9761-FFC770EEA179}">
      <dgm:prSet/>
      <dgm:spPr/>
      <dgm:t>
        <a:bodyPr/>
        <a:lstStyle/>
        <a:p>
          <a:endParaRPr lang="en-US"/>
        </a:p>
      </dgm:t>
    </dgm:pt>
    <dgm:pt modelId="{613DE75A-E291-4C17-8A27-B24C7BDCAE6E}">
      <dgm:prSet/>
      <dgm:spPr/>
      <dgm:t>
        <a:bodyPr/>
        <a:lstStyle/>
        <a:p>
          <a:r>
            <a:rPr lang="fa-IR">
              <a:cs typeface="B Nazanin" pitchFamily="2" charset="-78"/>
            </a:rPr>
            <a:t>ارجاع به ماما</a:t>
          </a:r>
          <a:endParaRPr lang="en-US">
            <a:cs typeface="B Nazanin" pitchFamily="2" charset="-78"/>
          </a:endParaRPr>
        </a:p>
      </dgm:t>
    </dgm:pt>
    <dgm:pt modelId="{4F491702-2266-4963-97AF-FBA8B2BBC8DC}" type="parTrans" cxnId="{1A4FF54E-0E73-443C-AD3F-888C3CB4ED82}">
      <dgm:prSet/>
      <dgm:spPr/>
      <dgm:t>
        <a:bodyPr/>
        <a:lstStyle/>
        <a:p>
          <a:endParaRPr lang="en-US"/>
        </a:p>
      </dgm:t>
    </dgm:pt>
    <dgm:pt modelId="{EC1D242B-3FA3-43C2-824F-FEC5358DBE5C}" type="sibTrans" cxnId="{1A4FF54E-0E73-443C-AD3F-888C3CB4ED82}">
      <dgm:prSet/>
      <dgm:spPr/>
      <dgm:t>
        <a:bodyPr/>
        <a:lstStyle/>
        <a:p>
          <a:endParaRPr lang="en-US"/>
        </a:p>
      </dgm:t>
    </dgm:pt>
    <dgm:pt modelId="{385151DC-440E-4BFB-BA83-26EBB45A0397}">
      <dgm:prSet/>
      <dgm:spPr/>
      <dgm:t>
        <a:bodyPr/>
        <a:lstStyle/>
        <a:p>
          <a:pPr rtl="1"/>
          <a:r>
            <a:rPr lang="fa-IR">
              <a:cs typeface="B Nazanin" pitchFamily="2" charset="-78"/>
            </a:rPr>
            <a:t>ارزیابی مطابق فلوچارت غربالگری</a:t>
          </a:r>
          <a:endParaRPr lang="en-US">
            <a:cs typeface="B Nazanin" pitchFamily="2" charset="-78"/>
          </a:endParaRPr>
        </a:p>
      </dgm:t>
    </dgm:pt>
    <dgm:pt modelId="{0FCEEB7E-95FB-4AA1-94FA-2AC84B09981D}" type="parTrans" cxnId="{40311F31-D723-4FB1-A75D-172C0FB5C963}">
      <dgm:prSet/>
      <dgm:spPr/>
      <dgm:t>
        <a:bodyPr/>
        <a:lstStyle/>
        <a:p>
          <a:endParaRPr lang="en-US"/>
        </a:p>
      </dgm:t>
    </dgm:pt>
    <dgm:pt modelId="{198C568B-4054-49EA-932D-BD4AB59A15D3}" type="sibTrans" cxnId="{40311F31-D723-4FB1-A75D-172C0FB5C963}">
      <dgm:prSet/>
      <dgm:spPr/>
      <dgm:t>
        <a:bodyPr/>
        <a:lstStyle/>
        <a:p>
          <a:endParaRPr lang="en-US"/>
        </a:p>
      </dgm:t>
    </dgm:pt>
    <dgm:pt modelId="{FF67BD2A-CB47-41D5-BBBF-7978B444FC22}">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کمتر از 10 سال از غربالگری</a:t>
          </a:r>
          <a:endParaRPr lang="en-US"/>
        </a:p>
      </dgm:t>
    </dgm:pt>
    <dgm:pt modelId="{F658E9D8-363B-4CCB-BDA6-CCC6B71072A0}" type="parTrans" cxnId="{695A91E0-E00B-4116-80DF-5C86DA2B4EA2}">
      <dgm:prSet/>
      <dgm:spPr/>
      <dgm:t>
        <a:bodyPr/>
        <a:lstStyle/>
        <a:p>
          <a:endParaRPr lang="en-US"/>
        </a:p>
      </dgm:t>
    </dgm:pt>
    <dgm:pt modelId="{E761C159-A577-4766-A32F-6002DD445256}" type="sibTrans" cxnId="{695A91E0-E00B-4116-80DF-5C86DA2B4EA2}">
      <dgm:prSet/>
      <dgm:spPr/>
      <dgm:t>
        <a:bodyPr/>
        <a:lstStyle/>
        <a:p>
          <a:endParaRPr lang="en-US"/>
        </a:p>
      </dgm:t>
    </dgm:pt>
    <dgm:pt modelId="{417CD040-95E3-4BF5-8D14-C89AD7349807}">
      <dgm:prSet/>
      <dgm:spPr/>
      <dgm:t>
        <a:bodyPr/>
        <a:lstStyle/>
        <a:p>
          <a:pPr rtl="1"/>
          <a:r>
            <a:rPr lang="fa-IR">
              <a:cs typeface="B Nazanin" pitchFamily="2" charset="-78"/>
            </a:rPr>
            <a:t>آموزش خود مراقبتی و ارزیابی طی  5 سال</a:t>
          </a:r>
          <a:endParaRPr lang="en-US"/>
        </a:p>
      </dgm:t>
    </dgm:pt>
    <dgm:pt modelId="{3E5C82E7-7533-4921-B5D0-F83A40F993CE}" type="parTrans" cxnId="{E5746038-7E57-43FE-A8A6-DFC20A27A5D6}">
      <dgm:prSet/>
      <dgm:spPr/>
      <dgm:t>
        <a:bodyPr/>
        <a:lstStyle/>
        <a:p>
          <a:endParaRPr lang="en-US"/>
        </a:p>
      </dgm:t>
    </dgm:pt>
    <dgm:pt modelId="{B5BCE1C5-ECD6-43D5-A831-09AF58E65D41}" type="sibTrans" cxnId="{E5746038-7E57-43FE-A8A6-DFC20A27A5D6}">
      <dgm:prSet/>
      <dgm:spPr/>
      <dgm:t>
        <a:bodyPr/>
        <a:lstStyle/>
        <a:p>
          <a:endParaRPr lang="en-US"/>
        </a:p>
      </dgm:t>
    </dgm:pt>
    <dgm:pt modelId="{79537144-CDF5-4A96-B64E-257B994E003B}" type="pres">
      <dgm:prSet presAssocID="{602E6588-CE2F-415C-94B0-AC0226E43CAF}" presName="hierChild1" presStyleCnt="0">
        <dgm:presLayoutVars>
          <dgm:orgChart val="1"/>
          <dgm:chPref val="1"/>
          <dgm:dir/>
          <dgm:animOne val="branch"/>
          <dgm:animLvl val="lvl"/>
          <dgm:resizeHandles/>
        </dgm:presLayoutVars>
      </dgm:prSet>
      <dgm:spPr/>
      <dgm:t>
        <a:bodyPr/>
        <a:lstStyle/>
        <a:p>
          <a:endParaRPr lang="en-US"/>
        </a:p>
      </dgm:t>
    </dgm:pt>
    <dgm:pt modelId="{A2A74647-9EDB-45B7-A56C-FD38850157E1}" type="pres">
      <dgm:prSet presAssocID="{15CC83BB-6C67-4EFB-BA7A-D1448E48F0AF}" presName="hierRoot1" presStyleCnt="0">
        <dgm:presLayoutVars>
          <dgm:hierBranch val="init"/>
        </dgm:presLayoutVars>
      </dgm:prSet>
      <dgm:spPr/>
    </dgm:pt>
    <dgm:pt modelId="{F08E9809-A42D-4F22-82B4-3879892F3343}" type="pres">
      <dgm:prSet presAssocID="{15CC83BB-6C67-4EFB-BA7A-D1448E48F0AF}" presName="rootComposite1" presStyleCnt="0"/>
      <dgm:spPr/>
    </dgm:pt>
    <dgm:pt modelId="{05A7624C-9BE3-40AF-B0B4-927039C494A0}" type="pres">
      <dgm:prSet presAssocID="{15CC83BB-6C67-4EFB-BA7A-D1448E48F0AF}" presName="rootText1" presStyleLbl="node0" presStyleIdx="0" presStyleCnt="1" custScaleX="204509" custScaleY="110517" custLinFactNeighborX="18657" custLinFactNeighborY="-511">
        <dgm:presLayoutVars>
          <dgm:chPref val="3"/>
        </dgm:presLayoutVars>
      </dgm:prSet>
      <dgm:spPr>
        <a:prstGeom prst="ellipse">
          <a:avLst/>
        </a:prstGeom>
      </dgm:spPr>
      <dgm:t>
        <a:bodyPr/>
        <a:lstStyle/>
        <a:p>
          <a:endParaRPr lang="en-US"/>
        </a:p>
      </dgm:t>
    </dgm:pt>
    <dgm:pt modelId="{CADB93B8-1180-49A3-81E5-023D1274E5F0}" type="pres">
      <dgm:prSet presAssocID="{15CC83BB-6C67-4EFB-BA7A-D1448E48F0AF}" presName="rootConnector1" presStyleLbl="node1" presStyleIdx="0" presStyleCnt="0"/>
      <dgm:spPr/>
      <dgm:t>
        <a:bodyPr/>
        <a:lstStyle/>
        <a:p>
          <a:endParaRPr lang="en-US"/>
        </a:p>
      </dgm:t>
    </dgm:pt>
    <dgm:pt modelId="{FFEB23DD-5D8A-4E0E-85A2-60CFE2C30B53}" type="pres">
      <dgm:prSet presAssocID="{15CC83BB-6C67-4EFB-BA7A-D1448E48F0AF}" presName="hierChild2" presStyleCnt="0"/>
      <dgm:spPr/>
    </dgm:pt>
    <dgm:pt modelId="{7F22633F-6209-4CC7-8AC5-BEAC4B87CE64}" type="pres">
      <dgm:prSet presAssocID="{0F154F48-E59A-4E37-B7FD-DCB689A41276}" presName="Name37" presStyleLbl="parChTrans1D2" presStyleIdx="0" presStyleCnt="1"/>
      <dgm:spPr>
        <a:custGeom>
          <a:avLst/>
          <a:gdLst/>
          <a:ahLst/>
          <a:cxnLst/>
          <a:rect l="0" t="0" r="0" b="0"/>
          <a:pathLst>
            <a:path>
              <a:moveTo>
                <a:pt x="311442" y="0"/>
              </a:moveTo>
              <a:lnTo>
                <a:pt x="311442" y="84908"/>
              </a:lnTo>
              <a:lnTo>
                <a:pt x="0" y="84908"/>
              </a:lnTo>
              <a:lnTo>
                <a:pt x="0" y="169099"/>
              </a:lnTo>
            </a:path>
          </a:pathLst>
        </a:custGeom>
      </dgm:spPr>
      <dgm:t>
        <a:bodyPr/>
        <a:lstStyle/>
        <a:p>
          <a:endParaRPr lang="en-US"/>
        </a:p>
      </dgm:t>
    </dgm:pt>
    <dgm:pt modelId="{BCB641B4-552A-4276-B1AB-6E8DB666F26C}" type="pres">
      <dgm:prSet presAssocID="{EACB5010-0241-4DD2-979D-2E661E5BCCC9}" presName="hierRoot2" presStyleCnt="0">
        <dgm:presLayoutVars>
          <dgm:hierBranch val="init"/>
        </dgm:presLayoutVars>
      </dgm:prSet>
      <dgm:spPr/>
    </dgm:pt>
    <dgm:pt modelId="{6FD32163-D1BD-4F39-B032-4AD0AA6ABE94}" type="pres">
      <dgm:prSet presAssocID="{EACB5010-0241-4DD2-979D-2E661E5BCCC9}" presName="rootComposite" presStyleCnt="0"/>
      <dgm:spPr/>
    </dgm:pt>
    <dgm:pt modelId="{D0AAE0B0-3E32-4C5A-A2B6-A2A29635A746}" type="pres">
      <dgm:prSet presAssocID="{EACB5010-0241-4DD2-979D-2E661E5BCCC9}" presName="rootText" presStyleLbl="node2" presStyleIdx="0" presStyleCnt="1" custScaleX="279138" custScaleY="134195">
        <dgm:presLayoutVars>
          <dgm:chPref val="3"/>
        </dgm:presLayoutVars>
      </dgm:prSet>
      <dgm:spPr>
        <a:prstGeom prst="rect">
          <a:avLst/>
        </a:prstGeom>
      </dgm:spPr>
      <dgm:t>
        <a:bodyPr/>
        <a:lstStyle/>
        <a:p>
          <a:endParaRPr lang="en-US"/>
        </a:p>
      </dgm:t>
    </dgm:pt>
    <dgm:pt modelId="{6A1CB657-B79A-40C9-99D6-5C6C76A3A1B5}" type="pres">
      <dgm:prSet presAssocID="{EACB5010-0241-4DD2-979D-2E661E5BCCC9}" presName="rootConnector" presStyleLbl="node2" presStyleIdx="0" presStyleCnt="1"/>
      <dgm:spPr/>
      <dgm:t>
        <a:bodyPr/>
        <a:lstStyle/>
        <a:p>
          <a:endParaRPr lang="en-US"/>
        </a:p>
      </dgm:t>
    </dgm:pt>
    <dgm:pt modelId="{CB42ED4B-96C7-4E7D-B0A4-6EB270B84349}" type="pres">
      <dgm:prSet presAssocID="{EACB5010-0241-4DD2-979D-2E661E5BCCC9}" presName="hierChild4" presStyleCnt="0"/>
      <dgm:spPr/>
    </dgm:pt>
    <dgm:pt modelId="{C2C1870C-50A0-431D-A1FB-D0AC704D9C7C}" type="pres">
      <dgm:prSet presAssocID="{5AE67B41-D0B0-43FE-BB5B-D7F123162A95}" presName="Name37" presStyleLbl="parChTrans1D3" presStyleIdx="0" presStyleCnt="2"/>
      <dgm:spPr>
        <a:custGeom>
          <a:avLst/>
          <a:gdLst/>
          <a:ahLst/>
          <a:cxnLst/>
          <a:rect l="0" t="0" r="0" b="0"/>
          <a:pathLst>
            <a:path>
              <a:moveTo>
                <a:pt x="1227906" y="0"/>
              </a:moveTo>
              <a:lnTo>
                <a:pt x="1227906" y="83704"/>
              </a:lnTo>
              <a:lnTo>
                <a:pt x="0" y="83704"/>
              </a:lnTo>
              <a:lnTo>
                <a:pt x="0" y="167408"/>
              </a:lnTo>
            </a:path>
          </a:pathLst>
        </a:custGeom>
      </dgm:spPr>
      <dgm:t>
        <a:bodyPr/>
        <a:lstStyle/>
        <a:p>
          <a:endParaRPr lang="en-US"/>
        </a:p>
      </dgm:t>
    </dgm:pt>
    <dgm:pt modelId="{5A56D9B1-BC79-456D-BCD8-C2658E89ADD7}" type="pres">
      <dgm:prSet presAssocID="{6F1163F4-CB62-4635-8231-37A5D497434B}" presName="hierRoot2" presStyleCnt="0">
        <dgm:presLayoutVars>
          <dgm:hierBranch val="init"/>
        </dgm:presLayoutVars>
      </dgm:prSet>
      <dgm:spPr/>
    </dgm:pt>
    <dgm:pt modelId="{36DA9983-7A6A-4A3F-A53B-3D202ACB26D1}" type="pres">
      <dgm:prSet presAssocID="{6F1163F4-CB62-4635-8231-37A5D497434B}" presName="rootComposite" presStyleCnt="0"/>
      <dgm:spPr/>
    </dgm:pt>
    <dgm:pt modelId="{408BAD72-358B-4915-898E-011005F9F66F}" type="pres">
      <dgm:prSet presAssocID="{6F1163F4-CB62-4635-8231-37A5D497434B}" presName="rootText" presStyleLbl="node3" presStyleIdx="0" presStyleCnt="2" custScaleX="46140" custScaleY="40896">
        <dgm:presLayoutVars>
          <dgm:chPref val="3"/>
        </dgm:presLayoutVars>
      </dgm:prSet>
      <dgm:spPr>
        <a:prstGeom prst="flowChartDecision">
          <a:avLst/>
        </a:prstGeom>
      </dgm:spPr>
      <dgm:t>
        <a:bodyPr/>
        <a:lstStyle/>
        <a:p>
          <a:endParaRPr lang="en-US"/>
        </a:p>
      </dgm:t>
    </dgm:pt>
    <dgm:pt modelId="{D07AEE85-A1F5-4D4E-8C35-2D63A48B2F05}" type="pres">
      <dgm:prSet presAssocID="{6F1163F4-CB62-4635-8231-37A5D497434B}" presName="rootConnector" presStyleLbl="node3" presStyleIdx="0" presStyleCnt="2"/>
      <dgm:spPr/>
      <dgm:t>
        <a:bodyPr/>
        <a:lstStyle/>
        <a:p>
          <a:endParaRPr lang="en-US"/>
        </a:p>
      </dgm:t>
    </dgm:pt>
    <dgm:pt modelId="{29A6263C-7DF8-4B24-B96E-EE2368A603EF}" type="pres">
      <dgm:prSet presAssocID="{6F1163F4-CB62-4635-8231-37A5D497434B}" presName="hierChild4" presStyleCnt="0"/>
      <dgm:spPr/>
    </dgm:pt>
    <dgm:pt modelId="{F7759C9B-5D93-43C4-8C03-AC47F53B606A}" type="pres">
      <dgm:prSet presAssocID="{6F1163F4-CB62-4635-8231-37A5D497434B}" presName="hierChild5" presStyleCnt="0"/>
      <dgm:spPr/>
    </dgm:pt>
    <dgm:pt modelId="{608F2138-6852-4943-A920-D6B0D79B8C1D}" type="pres">
      <dgm:prSet presAssocID="{654BB445-2BDD-40CD-AE93-B4C13CF8DF91}" presName="Name111" presStyleLbl="parChTrans1D4" presStyleIdx="0" presStyleCnt="17"/>
      <dgm:spPr/>
      <dgm:t>
        <a:bodyPr/>
        <a:lstStyle/>
        <a:p>
          <a:endParaRPr lang="en-US"/>
        </a:p>
      </dgm:t>
    </dgm:pt>
    <dgm:pt modelId="{2D6F4074-6A34-4719-8271-77A69627709A}" type="pres">
      <dgm:prSet presAssocID="{423D7770-0D53-4BC9-8C7C-893FBA15E7CD}" presName="hierRoot3" presStyleCnt="0">
        <dgm:presLayoutVars>
          <dgm:hierBranch val="init"/>
        </dgm:presLayoutVars>
      </dgm:prSet>
      <dgm:spPr/>
    </dgm:pt>
    <dgm:pt modelId="{C0407B2B-4E17-41AA-8631-CC49635307A2}" type="pres">
      <dgm:prSet presAssocID="{423D7770-0D53-4BC9-8C7C-893FBA15E7CD}" presName="rootComposite3" presStyleCnt="0"/>
      <dgm:spPr/>
    </dgm:pt>
    <dgm:pt modelId="{6FA05C08-60AE-429D-BDE2-EB2170C6E8DD}" type="pres">
      <dgm:prSet presAssocID="{423D7770-0D53-4BC9-8C7C-893FBA15E7CD}" presName="rootText3" presStyleLbl="asst3" presStyleIdx="0" presStyleCnt="4" custScaleX="77754" custScaleY="82524" custLinFactNeighborX="1792">
        <dgm:presLayoutVars>
          <dgm:chPref val="3"/>
        </dgm:presLayoutVars>
      </dgm:prSet>
      <dgm:spPr/>
      <dgm:t>
        <a:bodyPr/>
        <a:lstStyle/>
        <a:p>
          <a:endParaRPr lang="en-US"/>
        </a:p>
      </dgm:t>
    </dgm:pt>
    <dgm:pt modelId="{04843636-2EC1-4373-93E4-1DA81B819E83}" type="pres">
      <dgm:prSet presAssocID="{423D7770-0D53-4BC9-8C7C-893FBA15E7CD}" presName="rootConnector3" presStyleLbl="asst3" presStyleIdx="0" presStyleCnt="4"/>
      <dgm:spPr/>
      <dgm:t>
        <a:bodyPr/>
        <a:lstStyle/>
        <a:p>
          <a:endParaRPr lang="en-US"/>
        </a:p>
      </dgm:t>
    </dgm:pt>
    <dgm:pt modelId="{8616AE32-60C1-4F0A-810A-898958CB2445}" type="pres">
      <dgm:prSet presAssocID="{423D7770-0D53-4BC9-8C7C-893FBA15E7CD}" presName="hierChild6" presStyleCnt="0"/>
      <dgm:spPr/>
    </dgm:pt>
    <dgm:pt modelId="{810C9E67-BB79-47F9-84C5-B0B90AA64212}" type="pres">
      <dgm:prSet presAssocID="{F658E9D8-363B-4CCB-BDA6-CCC6B71072A0}" presName="Name37" presStyleLbl="parChTrans1D4" presStyleIdx="1" presStyleCnt="17"/>
      <dgm:spPr/>
      <dgm:t>
        <a:bodyPr/>
        <a:lstStyle/>
        <a:p>
          <a:endParaRPr lang="en-US"/>
        </a:p>
      </dgm:t>
    </dgm:pt>
    <dgm:pt modelId="{D75ACB45-FC57-4A08-BC82-E02ED06BF533}" type="pres">
      <dgm:prSet presAssocID="{FF67BD2A-CB47-41D5-BBBF-7978B444FC22}" presName="hierRoot2" presStyleCnt="0">
        <dgm:presLayoutVars>
          <dgm:hierBranch val="init"/>
        </dgm:presLayoutVars>
      </dgm:prSet>
      <dgm:spPr/>
    </dgm:pt>
    <dgm:pt modelId="{D941B0CD-AF3E-4B2D-8F8F-039F9FF91885}" type="pres">
      <dgm:prSet presAssocID="{FF67BD2A-CB47-41D5-BBBF-7978B444FC22}" presName="rootComposite" presStyleCnt="0"/>
      <dgm:spPr/>
    </dgm:pt>
    <dgm:pt modelId="{6735A174-F5E9-40D5-B31B-999D789B205F}" type="pres">
      <dgm:prSet presAssocID="{FF67BD2A-CB47-41D5-BBBF-7978B444FC22}" presName="rootText" presStyleLbl="node4" presStyleIdx="0" presStyleCnt="9" custScaleX="88807" custScaleY="64970">
        <dgm:presLayoutVars>
          <dgm:chPref val="3"/>
        </dgm:presLayoutVars>
      </dgm:prSet>
      <dgm:spPr/>
      <dgm:t>
        <a:bodyPr/>
        <a:lstStyle/>
        <a:p>
          <a:endParaRPr lang="en-US"/>
        </a:p>
      </dgm:t>
    </dgm:pt>
    <dgm:pt modelId="{853236A8-90BE-4939-8905-7540D782C70A}" type="pres">
      <dgm:prSet presAssocID="{FF67BD2A-CB47-41D5-BBBF-7978B444FC22}" presName="rootConnector" presStyleLbl="node4" presStyleIdx="0" presStyleCnt="9"/>
      <dgm:spPr/>
      <dgm:t>
        <a:bodyPr/>
        <a:lstStyle/>
        <a:p>
          <a:endParaRPr lang="en-US"/>
        </a:p>
      </dgm:t>
    </dgm:pt>
    <dgm:pt modelId="{7E97BAF1-6945-441C-A8AD-1FB41D9AAB9B}" type="pres">
      <dgm:prSet presAssocID="{FF67BD2A-CB47-41D5-BBBF-7978B444FC22}" presName="hierChild4" presStyleCnt="0"/>
      <dgm:spPr/>
    </dgm:pt>
    <dgm:pt modelId="{8D028FC8-0F58-4AEA-A692-4C1E68620559}" type="pres">
      <dgm:prSet presAssocID="{3E5C82E7-7533-4921-B5D0-F83A40F993CE}" presName="Name37" presStyleLbl="parChTrans1D4" presStyleIdx="2" presStyleCnt="17"/>
      <dgm:spPr/>
      <dgm:t>
        <a:bodyPr/>
        <a:lstStyle/>
        <a:p>
          <a:endParaRPr lang="en-US"/>
        </a:p>
      </dgm:t>
    </dgm:pt>
    <dgm:pt modelId="{82AD8FB4-6810-4069-9F88-42AF95BA15C7}" type="pres">
      <dgm:prSet presAssocID="{417CD040-95E3-4BF5-8D14-C89AD7349807}" presName="hierRoot2" presStyleCnt="0">
        <dgm:presLayoutVars>
          <dgm:hierBranch val="init"/>
        </dgm:presLayoutVars>
      </dgm:prSet>
      <dgm:spPr/>
    </dgm:pt>
    <dgm:pt modelId="{C4C74DE0-CF2E-464A-A6BB-B67E465B0818}" type="pres">
      <dgm:prSet presAssocID="{417CD040-95E3-4BF5-8D14-C89AD7349807}" presName="rootComposite" presStyleCnt="0"/>
      <dgm:spPr/>
    </dgm:pt>
    <dgm:pt modelId="{6B9BA5EC-63CE-4553-B56D-2809DB12D8E0}" type="pres">
      <dgm:prSet presAssocID="{417CD040-95E3-4BF5-8D14-C89AD7349807}" presName="rootText" presStyleLbl="node4" presStyleIdx="1" presStyleCnt="9">
        <dgm:presLayoutVars>
          <dgm:chPref val="3"/>
        </dgm:presLayoutVars>
      </dgm:prSet>
      <dgm:spPr>
        <a:prstGeom prst="ellipse">
          <a:avLst/>
        </a:prstGeom>
      </dgm:spPr>
      <dgm:t>
        <a:bodyPr/>
        <a:lstStyle/>
        <a:p>
          <a:endParaRPr lang="en-US"/>
        </a:p>
      </dgm:t>
    </dgm:pt>
    <dgm:pt modelId="{4E10570B-3FB9-43CE-A22D-831EED42E664}" type="pres">
      <dgm:prSet presAssocID="{417CD040-95E3-4BF5-8D14-C89AD7349807}" presName="rootConnector" presStyleLbl="node4" presStyleIdx="1" presStyleCnt="9"/>
      <dgm:spPr/>
      <dgm:t>
        <a:bodyPr/>
        <a:lstStyle/>
        <a:p>
          <a:endParaRPr lang="en-US"/>
        </a:p>
      </dgm:t>
    </dgm:pt>
    <dgm:pt modelId="{C0D3F642-1287-4349-B371-7A68E894808A}" type="pres">
      <dgm:prSet presAssocID="{417CD040-95E3-4BF5-8D14-C89AD7349807}" presName="hierChild4" presStyleCnt="0"/>
      <dgm:spPr/>
    </dgm:pt>
    <dgm:pt modelId="{AFCB63C9-F61D-4325-A2E9-D61DDBF33E2C}" type="pres">
      <dgm:prSet presAssocID="{417CD040-95E3-4BF5-8D14-C89AD7349807}" presName="hierChild5" presStyleCnt="0"/>
      <dgm:spPr/>
    </dgm:pt>
    <dgm:pt modelId="{62708FCE-2F89-45FD-86D0-2354105AAD18}" type="pres">
      <dgm:prSet presAssocID="{FF67BD2A-CB47-41D5-BBBF-7978B444FC22}" presName="hierChild5" presStyleCnt="0"/>
      <dgm:spPr/>
    </dgm:pt>
    <dgm:pt modelId="{970BB7EB-20DD-4211-A8CD-EA752006F08D}" type="pres">
      <dgm:prSet presAssocID="{423D7770-0D53-4BC9-8C7C-893FBA15E7CD}" presName="hierChild7" presStyleCnt="0"/>
      <dgm:spPr/>
    </dgm:pt>
    <dgm:pt modelId="{D6D34B6D-E1E8-4660-9B2A-D97D186660C9}" type="pres">
      <dgm:prSet presAssocID="{09E332E3-0A3F-4885-818E-536392F84EC3}" presName="Name111" presStyleLbl="parChTrans1D4" presStyleIdx="3" presStyleCnt="17"/>
      <dgm:spPr/>
      <dgm:t>
        <a:bodyPr/>
        <a:lstStyle/>
        <a:p>
          <a:endParaRPr lang="en-US"/>
        </a:p>
      </dgm:t>
    </dgm:pt>
    <dgm:pt modelId="{611FA91A-6DBE-49CE-AB02-0E030D631C66}" type="pres">
      <dgm:prSet presAssocID="{BE47B96D-56BA-4E80-B638-A77839D30B56}" presName="hierRoot3" presStyleCnt="0">
        <dgm:presLayoutVars>
          <dgm:hierBranch val="init"/>
        </dgm:presLayoutVars>
      </dgm:prSet>
      <dgm:spPr/>
    </dgm:pt>
    <dgm:pt modelId="{1B4CA468-C1E6-4BC2-84A1-E17113B99AB0}" type="pres">
      <dgm:prSet presAssocID="{BE47B96D-56BA-4E80-B638-A77839D30B56}" presName="rootComposite3" presStyleCnt="0"/>
      <dgm:spPr/>
    </dgm:pt>
    <dgm:pt modelId="{AD7C9469-C357-46A0-BCDE-9BED8DF89A1F}" type="pres">
      <dgm:prSet presAssocID="{BE47B96D-56BA-4E80-B638-A77839D30B56}" presName="rootText3" presStyleLbl="asst3" presStyleIdx="1" presStyleCnt="4" custScaleX="89737" custScaleY="72216">
        <dgm:presLayoutVars>
          <dgm:chPref val="3"/>
        </dgm:presLayoutVars>
      </dgm:prSet>
      <dgm:spPr>
        <a:prstGeom prst="rect">
          <a:avLst/>
        </a:prstGeom>
      </dgm:spPr>
      <dgm:t>
        <a:bodyPr/>
        <a:lstStyle/>
        <a:p>
          <a:endParaRPr lang="en-US"/>
        </a:p>
      </dgm:t>
    </dgm:pt>
    <dgm:pt modelId="{4453574E-BF08-4C0D-B11D-00E5F1F30615}" type="pres">
      <dgm:prSet presAssocID="{BE47B96D-56BA-4E80-B638-A77839D30B56}" presName="rootConnector3" presStyleLbl="asst3" presStyleIdx="1" presStyleCnt="4"/>
      <dgm:spPr/>
      <dgm:t>
        <a:bodyPr/>
        <a:lstStyle/>
        <a:p>
          <a:endParaRPr lang="en-US"/>
        </a:p>
      </dgm:t>
    </dgm:pt>
    <dgm:pt modelId="{5265364E-05F0-4A02-9DF9-1FF010948BD4}" type="pres">
      <dgm:prSet presAssocID="{BE47B96D-56BA-4E80-B638-A77839D30B56}" presName="hierChild6" presStyleCnt="0"/>
      <dgm:spPr/>
    </dgm:pt>
    <dgm:pt modelId="{B051A047-5E59-4A84-BE05-8F8BF01527E2}" type="pres">
      <dgm:prSet presAssocID="{4F491702-2266-4963-97AF-FBA8B2BBC8DC}" presName="Name37" presStyleLbl="parChTrans1D4" presStyleIdx="4" presStyleCnt="17"/>
      <dgm:spPr/>
      <dgm:t>
        <a:bodyPr/>
        <a:lstStyle/>
        <a:p>
          <a:endParaRPr lang="en-US"/>
        </a:p>
      </dgm:t>
    </dgm:pt>
    <dgm:pt modelId="{8F281AC1-D7FD-48CD-BF62-FAB3BFE8FF8C}" type="pres">
      <dgm:prSet presAssocID="{613DE75A-E291-4C17-8A27-B24C7BDCAE6E}" presName="hierRoot2" presStyleCnt="0">
        <dgm:presLayoutVars>
          <dgm:hierBranch val="init"/>
        </dgm:presLayoutVars>
      </dgm:prSet>
      <dgm:spPr/>
    </dgm:pt>
    <dgm:pt modelId="{E59B0CA8-24B8-4447-AE08-170B3F1E263E}" type="pres">
      <dgm:prSet presAssocID="{613DE75A-E291-4C17-8A27-B24C7BDCAE6E}" presName="rootComposite" presStyleCnt="0"/>
      <dgm:spPr/>
    </dgm:pt>
    <dgm:pt modelId="{AB2E3236-2B7A-44A0-8F81-8E2454451590}" type="pres">
      <dgm:prSet presAssocID="{613DE75A-E291-4C17-8A27-B24C7BDCAE6E}" presName="rootText" presStyleLbl="node4" presStyleIdx="2" presStyleCnt="9" custScaleX="58006" custScaleY="48587" custLinFactNeighborX="10294" custLinFactNeighborY="1470">
        <dgm:presLayoutVars>
          <dgm:chPref val="3"/>
        </dgm:presLayoutVars>
      </dgm:prSet>
      <dgm:spPr/>
      <dgm:t>
        <a:bodyPr/>
        <a:lstStyle/>
        <a:p>
          <a:endParaRPr lang="en-US"/>
        </a:p>
      </dgm:t>
    </dgm:pt>
    <dgm:pt modelId="{53CF0029-FB0B-4716-ACE9-C517ACB502F5}" type="pres">
      <dgm:prSet presAssocID="{613DE75A-E291-4C17-8A27-B24C7BDCAE6E}" presName="rootConnector" presStyleLbl="node4" presStyleIdx="2" presStyleCnt="9"/>
      <dgm:spPr/>
      <dgm:t>
        <a:bodyPr/>
        <a:lstStyle/>
        <a:p>
          <a:endParaRPr lang="en-US"/>
        </a:p>
      </dgm:t>
    </dgm:pt>
    <dgm:pt modelId="{BACDAAC7-5A85-4DFB-8F84-1E8CD3340CCE}" type="pres">
      <dgm:prSet presAssocID="{613DE75A-E291-4C17-8A27-B24C7BDCAE6E}" presName="hierChild4" presStyleCnt="0"/>
      <dgm:spPr/>
    </dgm:pt>
    <dgm:pt modelId="{8DF9C10C-A274-4E97-8EC6-551EDF018F06}" type="pres">
      <dgm:prSet presAssocID="{0FCEEB7E-95FB-4AA1-94FA-2AC84B09981D}" presName="Name37" presStyleLbl="parChTrans1D4" presStyleIdx="5" presStyleCnt="17"/>
      <dgm:spPr/>
      <dgm:t>
        <a:bodyPr/>
        <a:lstStyle/>
        <a:p>
          <a:endParaRPr lang="en-US"/>
        </a:p>
      </dgm:t>
    </dgm:pt>
    <dgm:pt modelId="{89A471B1-52A8-4455-BDE1-339804373660}" type="pres">
      <dgm:prSet presAssocID="{385151DC-440E-4BFB-BA83-26EBB45A0397}" presName="hierRoot2" presStyleCnt="0">
        <dgm:presLayoutVars>
          <dgm:hierBranch val="init"/>
        </dgm:presLayoutVars>
      </dgm:prSet>
      <dgm:spPr/>
    </dgm:pt>
    <dgm:pt modelId="{9B9F34FA-4722-4ECD-B935-0FD76F993E33}" type="pres">
      <dgm:prSet presAssocID="{385151DC-440E-4BFB-BA83-26EBB45A0397}" presName="rootComposite" presStyleCnt="0"/>
      <dgm:spPr/>
    </dgm:pt>
    <dgm:pt modelId="{5F033160-AA55-4071-BC3A-D471E8993337}" type="pres">
      <dgm:prSet presAssocID="{385151DC-440E-4BFB-BA83-26EBB45A0397}" presName="rootText" presStyleLbl="node4" presStyleIdx="3" presStyleCnt="9" custScaleX="74007" custScaleY="58825" custLinFactNeighborX="5147" custLinFactNeighborY="-14706">
        <dgm:presLayoutVars>
          <dgm:chPref val="3"/>
        </dgm:presLayoutVars>
      </dgm:prSet>
      <dgm:spPr>
        <a:prstGeom prst="ellipse">
          <a:avLst/>
        </a:prstGeom>
      </dgm:spPr>
      <dgm:t>
        <a:bodyPr/>
        <a:lstStyle/>
        <a:p>
          <a:endParaRPr lang="en-US"/>
        </a:p>
      </dgm:t>
    </dgm:pt>
    <dgm:pt modelId="{FD795AB0-1574-428E-9017-A8CCCD88B50A}" type="pres">
      <dgm:prSet presAssocID="{385151DC-440E-4BFB-BA83-26EBB45A0397}" presName="rootConnector" presStyleLbl="node4" presStyleIdx="3" presStyleCnt="9"/>
      <dgm:spPr/>
      <dgm:t>
        <a:bodyPr/>
        <a:lstStyle/>
        <a:p>
          <a:endParaRPr lang="en-US"/>
        </a:p>
      </dgm:t>
    </dgm:pt>
    <dgm:pt modelId="{46E6FC49-661A-43E6-A42C-26D5B803739F}" type="pres">
      <dgm:prSet presAssocID="{385151DC-440E-4BFB-BA83-26EBB45A0397}" presName="hierChild4" presStyleCnt="0"/>
      <dgm:spPr/>
    </dgm:pt>
    <dgm:pt modelId="{C0281014-7D75-4AC2-9372-DA3875136A1C}" type="pres">
      <dgm:prSet presAssocID="{385151DC-440E-4BFB-BA83-26EBB45A0397}" presName="hierChild5" presStyleCnt="0"/>
      <dgm:spPr/>
    </dgm:pt>
    <dgm:pt modelId="{C43CA9AD-07F5-4922-9237-BC01A6618041}" type="pres">
      <dgm:prSet presAssocID="{613DE75A-E291-4C17-8A27-B24C7BDCAE6E}" presName="hierChild5" presStyleCnt="0"/>
      <dgm:spPr/>
    </dgm:pt>
    <dgm:pt modelId="{6BCC169A-87C9-418C-8AD6-72753FFC6D50}" type="pres">
      <dgm:prSet presAssocID="{BE47B96D-56BA-4E80-B638-A77839D30B56}" presName="hierChild7" presStyleCnt="0"/>
      <dgm:spPr/>
    </dgm:pt>
    <dgm:pt modelId="{7F1134DD-11C0-4FA6-A456-8D1C9D09FB51}" type="pres">
      <dgm:prSet presAssocID="{AE04D47B-DF03-4958-9E88-105E293892F6}" presName="Name111" presStyleLbl="parChTrans1D4" presStyleIdx="6" presStyleCnt="17"/>
      <dgm:spPr/>
      <dgm:t>
        <a:bodyPr/>
        <a:lstStyle/>
        <a:p>
          <a:endParaRPr lang="en-US"/>
        </a:p>
      </dgm:t>
    </dgm:pt>
    <dgm:pt modelId="{97FBF75E-F04F-4775-B34A-45D51ADA0A76}" type="pres">
      <dgm:prSet presAssocID="{B5250D8C-8349-4CDC-B679-07DB89340342}" presName="hierRoot3" presStyleCnt="0">
        <dgm:presLayoutVars>
          <dgm:hierBranch val="init"/>
        </dgm:presLayoutVars>
      </dgm:prSet>
      <dgm:spPr/>
    </dgm:pt>
    <dgm:pt modelId="{CBA57F10-D96D-4854-98BC-4C98E61B6DBC}" type="pres">
      <dgm:prSet presAssocID="{B5250D8C-8349-4CDC-B679-07DB89340342}" presName="rootComposite3" presStyleCnt="0"/>
      <dgm:spPr/>
    </dgm:pt>
    <dgm:pt modelId="{7B290995-8903-4E7F-85C9-B44E699A8810}" type="pres">
      <dgm:prSet presAssocID="{B5250D8C-8349-4CDC-B679-07DB89340342}" presName="rootText3" presStyleLbl="asst3" presStyleIdx="2" presStyleCnt="4" custScaleX="89787" custScaleY="82145">
        <dgm:presLayoutVars>
          <dgm:chPref val="3"/>
        </dgm:presLayoutVars>
      </dgm:prSet>
      <dgm:spPr>
        <a:prstGeom prst="rect">
          <a:avLst/>
        </a:prstGeom>
      </dgm:spPr>
      <dgm:t>
        <a:bodyPr/>
        <a:lstStyle/>
        <a:p>
          <a:endParaRPr lang="en-US"/>
        </a:p>
      </dgm:t>
    </dgm:pt>
    <dgm:pt modelId="{5934BA66-2F4A-45D7-AB82-2702B0E54569}" type="pres">
      <dgm:prSet presAssocID="{B5250D8C-8349-4CDC-B679-07DB89340342}" presName="rootConnector3" presStyleLbl="asst3" presStyleIdx="2" presStyleCnt="4"/>
      <dgm:spPr/>
      <dgm:t>
        <a:bodyPr/>
        <a:lstStyle/>
        <a:p>
          <a:endParaRPr lang="en-US"/>
        </a:p>
      </dgm:t>
    </dgm:pt>
    <dgm:pt modelId="{A3838486-9B44-4039-B935-F8FD3A72CF65}" type="pres">
      <dgm:prSet presAssocID="{B5250D8C-8349-4CDC-B679-07DB89340342}" presName="hierChild6" presStyleCnt="0"/>
      <dgm:spPr/>
    </dgm:pt>
    <dgm:pt modelId="{79B7A8FA-BE9F-4FC5-8918-877A6009B4F6}" type="pres">
      <dgm:prSet presAssocID="{47B85CD2-AF33-4775-9127-FD67E8DA74D7}" presName="Name37" presStyleLbl="parChTrans1D4" presStyleIdx="7" presStyleCnt="17"/>
      <dgm:spPr/>
      <dgm:t>
        <a:bodyPr/>
        <a:lstStyle/>
        <a:p>
          <a:endParaRPr lang="en-US"/>
        </a:p>
      </dgm:t>
    </dgm:pt>
    <dgm:pt modelId="{59C9A815-ADDA-4ECC-A8CE-A5DBC34FD65C}" type="pres">
      <dgm:prSet presAssocID="{F646D787-375C-47A9-B999-A3AA62261362}" presName="hierRoot2" presStyleCnt="0">
        <dgm:presLayoutVars>
          <dgm:hierBranch val="init"/>
        </dgm:presLayoutVars>
      </dgm:prSet>
      <dgm:spPr/>
    </dgm:pt>
    <dgm:pt modelId="{5098535A-A698-4639-89C9-8EFEDB217040}" type="pres">
      <dgm:prSet presAssocID="{F646D787-375C-47A9-B999-A3AA62261362}" presName="rootComposite" presStyleCnt="0"/>
      <dgm:spPr/>
    </dgm:pt>
    <dgm:pt modelId="{5F5F91A1-79EC-4577-9195-2EEB33324D7C}" type="pres">
      <dgm:prSet presAssocID="{F646D787-375C-47A9-B999-A3AA62261362}" presName="rootText" presStyleLbl="node4" presStyleIdx="4" presStyleCnt="9" custScaleX="79273" custScaleY="59898">
        <dgm:presLayoutVars>
          <dgm:chPref val="3"/>
        </dgm:presLayoutVars>
      </dgm:prSet>
      <dgm:spPr>
        <a:prstGeom prst="ellipse">
          <a:avLst/>
        </a:prstGeom>
      </dgm:spPr>
      <dgm:t>
        <a:bodyPr/>
        <a:lstStyle/>
        <a:p>
          <a:endParaRPr lang="en-US"/>
        </a:p>
      </dgm:t>
    </dgm:pt>
    <dgm:pt modelId="{4C8FF956-FD0A-44EE-A5CA-E81B85D73450}" type="pres">
      <dgm:prSet presAssocID="{F646D787-375C-47A9-B999-A3AA62261362}" presName="rootConnector" presStyleLbl="node4" presStyleIdx="4" presStyleCnt="9"/>
      <dgm:spPr/>
      <dgm:t>
        <a:bodyPr/>
        <a:lstStyle/>
        <a:p>
          <a:endParaRPr lang="en-US"/>
        </a:p>
      </dgm:t>
    </dgm:pt>
    <dgm:pt modelId="{BF007DCE-1EF0-4874-A2B5-0255F568FCB7}" type="pres">
      <dgm:prSet presAssocID="{F646D787-375C-47A9-B999-A3AA62261362}" presName="hierChild4" presStyleCnt="0"/>
      <dgm:spPr/>
    </dgm:pt>
    <dgm:pt modelId="{16475B65-D230-4A87-98CA-AFB3A7CE49BC}" type="pres">
      <dgm:prSet presAssocID="{F646D787-375C-47A9-B999-A3AA62261362}" presName="hierChild5" presStyleCnt="0"/>
      <dgm:spPr/>
    </dgm:pt>
    <dgm:pt modelId="{C59BFD8A-AB60-4C8D-ACC5-D10127FE5615}" type="pres">
      <dgm:prSet presAssocID="{B5250D8C-8349-4CDC-B679-07DB89340342}" presName="hierChild7" presStyleCnt="0"/>
      <dgm:spPr/>
    </dgm:pt>
    <dgm:pt modelId="{BDC0AFBB-44B1-4513-82C1-3A304AE045E6}" type="pres">
      <dgm:prSet presAssocID="{250BD324-B079-43E0-9F2D-8D733B1AA2BB}" presName="Name37" presStyleLbl="parChTrans1D3" presStyleIdx="1" presStyleCnt="2"/>
      <dgm:spPr>
        <a:custGeom>
          <a:avLst/>
          <a:gdLst/>
          <a:ahLst/>
          <a:cxnLst/>
          <a:rect l="0" t="0" r="0" b="0"/>
          <a:pathLst>
            <a:path>
              <a:moveTo>
                <a:pt x="0" y="0"/>
              </a:moveTo>
              <a:lnTo>
                <a:pt x="0" y="83704"/>
              </a:lnTo>
              <a:lnTo>
                <a:pt x="1233183" y="83704"/>
              </a:lnTo>
              <a:lnTo>
                <a:pt x="1233183" y="167408"/>
              </a:lnTo>
            </a:path>
          </a:pathLst>
        </a:custGeom>
      </dgm:spPr>
      <dgm:t>
        <a:bodyPr/>
        <a:lstStyle/>
        <a:p>
          <a:endParaRPr lang="en-US"/>
        </a:p>
      </dgm:t>
    </dgm:pt>
    <dgm:pt modelId="{8ECC1843-ACC9-4CE2-A2CD-D00BAB56117C}" type="pres">
      <dgm:prSet presAssocID="{97C84677-3C0E-49E6-9AEA-2666A9D277EC}" presName="hierRoot2" presStyleCnt="0">
        <dgm:presLayoutVars>
          <dgm:hierBranch val="init"/>
        </dgm:presLayoutVars>
      </dgm:prSet>
      <dgm:spPr/>
    </dgm:pt>
    <dgm:pt modelId="{B66A36C7-8068-498A-B2F9-A575FDF8FEE1}" type="pres">
      <dgm:prSet presAssocID="{97C84677-3C0E-49E6-9AEA-2666A9D277EC}" presName="rootComposite" presStyleCnt="0"/>
      <dgm:spPr/>
    </dgm:pt>
    <dgm:pt modelId="{5BAB7135-C92F-497B-9318-5936504279DC}" type="pres">
      <dgm:prSet presAssocID="{97C84677-3C0E-49E6-9AEA-2666A9D277EC}" presName="rootText" presStyleLbl="node3" presStyleIdx="1" presStyleCnt="2" custScaleX="44816" custScaleY="30359" custLinFactNeighborX="-47793">
        <dgm:presLayoutVars>
          <dgm:chPref val="3"/>
        </dgm:presLayoutVars>
      </dgm:prSet>
      <dgm:spPr>
        <a:prstGeom prst="flowChartDecision">
          <a:avLst/>
        </a:prstGeom>
      </dgm:spPr>
      <dgm:t>
        <a:bodyPr/>
        <a:lstStyle/>
        <a:p>
          <a:endParaRPr lang="en-US"/>
        </a:p>
      </dgm:t>
    </dgm:pt>
    <dgm:pt modelId="{ABD9FFFA-A973-456B-91A7-B6F68F02F134}" type="pres">
      <dgm:prSet presAssocID="{97C84677-3C0E-49E6-9AEA-2666A9D277EC}" presName="rootConnector" presStyleLbl="node3" presStyleIdx="1" presStyleCnt="2"/>
      <dgm:spPr/>
      <dgm:t>
        <a:bodyPr/>
        <a:lstStyle/>
        <a:p>
          <a:endParaRPr lang="en-US"/>
        </a:p>
      </dgm:t>
    </dgm:pt>
    <dgm:pt modelId="{C12E798D-5A84-43D0-9800-DCAF1969187A}" type="pres">
      <dgm:prSet presAssocID="{97C84677-3C0E-49E6-9AEA-2666A9D277EC}" presName="hierChild4" presStyleCnt="0"/>
      <dgm:spPr/>
    </dgm:pt>
    <dgm:pt modelId="{76E62D34-C9C2-491C-813A-D13913DAAD48}" type="pres">
      <dgm:prSet presAssocID="{97C84677-3C0E-49E6-9AEA-2666A9D277EC}" presName="hierChild5" presStyleCnt="0"/>
      <dgm:spPr/>
    </dgm:pt>
    <dgm:pt modelId="{E8605352-1C47-4E5F-BC48-0D6CB42D4DD6}" type="pres">
      <dgm:prSet presAssocID="{EE6D95D4-31AB-483A-BB17-29EB939E6D2E}" presName="Name111" presStyleLbl="parChTrans1D4" presStyleIdx="8" presStyleCnt="17"/>
      <dgm:spPr>
        <a:custGeom>
          <a:avLst/>
          <a:gdLst/>
          <a:ahLst/>
          <a:cxnLst/>
          <a:rect l="0" t="0" r="0" b="0"/>
          <a:pathLst>
            <a:path>
              <a:moveTo>
                <a:pt x="129424" y="0"/>
              </a:moveTo>
              <a:lnTo>
                <a:pt x="129424" y="564952"/>
              </a:lnTo>
              <a:lnTo>
                <a:pt x="45720" y="564952"/>
              </a:lnTo>
            </a:path>
          </a:pathLst>
        </a:custGeom>
      </dgm:spPr>
      <dgm:t>
        <a:bodyPr/>
        <a:lstStyle/>
        <a:p>
          <a:endParaRPr lang="en-US"/>
        </a:p>
      </dgm:t>
    </dgm:pt>
    <dgm:pt modelId="{544A08BC-6AE5-4E71-9E83-9459CE7336BA}" type="pres">
      <dgm:prSet presAssocID="{19FF8639-96ED-4588-B5CD-D3FB664AF77C}" presName="hierRoot3" presStyleCnt="0">
        <dgm:presLayoutVars>
          <dgm:hierBranch val="init"/>
        </dgm:presLayoutVars>
      </dgm:prSet>
      <dgm:spPr/>
    </dgm:pt>
    <dgm:pt modelId="{C3932CDC-9952-4EA0-BE15-A8D6653641CB}" type="pres">
      <dgm:prSet presAssocID="{19FF8639-96ED-4588-B5CD-D3FB664AF77C}" presName="rootComposite3" presStyleCnt="0"/>
      <dgm:spPr/>
    </dgm:pt>
    <dgm:pt modelId="{B04677CC-D5B6-4F2A-A35E-C3DE951F8BD7}" type="pres">
      <dgm:prSet presAssocID="{19FF8639-96ED-4588-B5CD-D3FB664AF77C}" presName="rootText3" presStyleLbl="asst3" presStyleIdx="3" presStyleCnt="4" custScaleX="287723" custScaleY="199474">
        <dgm:presLayoutVars>
          <dgm:chPref val="3"/>
        </dgm:presLayoutVars>
      </dgm:prSet>
      <dgm:spPr>
        <a:prstGeom prst="rect">
          <a:avLst/>
        </a:prstGeom>
      </dgm:spPr>
      <dgm:t>
        <a:bodyPr/>
        <a:lstStyle/>
        <a:p>
          <a:endParaRPr lang="en-US"/>
        </a:p>
      </dgm:t>
    </dgm:pt>
    <dgm:pt modelId="{A681C4D6-78F9-4A36-BFF2-6E987EA7D446}" type="pres">
      <dgm:prSet presAssocID="{19FF8639-96ED-4588-B5CD-D3FB664AF77C}" presName="rootConnector3" presStyleLbl="asst3" presStyleIdx="3" presStyleCnt="4"/>
      <dgm:spPr/>
      <dgm:t>
        <a:bodyPr/>
        <a:lstStyle/>
        <a:p>
          <a:endParaRPr lang="en-US"/>
        </a:p>
      </dgm:t>
    </dgm:pt>
    <dgm:pt modelId="{46658924-7432-4488-9291-1F1049F45537}" type="pres">
      <dgm:prSet presAssocID="{19FF8639-96ED-4588-B5CD-D3FB664AF77C}" presName="hierChild6" presStyleCnt="0"/>
      <dgm:spPr/>
    </dgm:pt>
    <dgm:pt modelId="{51D96584-1ABA-4385-A08F-CAA91FFD418E}" type="pres">
      <dgm:prSet presAssocID="{12002339-EB9D-4092-972C-17DAF01B95CC}" presName="Name37" presStyleLbl="parChTrans1D4" presStyleIdx="9" presStyleCnt="17"/>
      <dgm:spPr>
        <a:custGeom>
          <a:avLst/>
          <a:gdLst/>
          <a:ahLst/>
          <a:cxnLst/>
          <a:rect l="0" t="0" r="0" b="0"/>
          <a:pathLst>
            <a:path>
              <a:moveTo>
                <a:pt x="702191" y="0"/>
              </a:moveTo>
              <a:lnTo>
                <a:pt x="702191" y="83704"/>
              </a:lnTo>
              <a:lnTo>
                <a:pt x="0" y="83704"/>
              </a:lnTo>
              <a:lnTo>
                <a:pt x="0" y="167408"/>
              </a:lnTo>
            </a:path>
          </a:pathLst>
        </a:custGeom>
      </dgm:spPr>
      <dgm:t>
        <a:bodyPr/>
        <a:lstStyle/>
        <a:p>
          <a:endParaRPr lang="en-US"/>
        </a:p>
      </dgm:t>
    </dgm:pt>
    <dgm:pt modelId="{9FCD331E-D14D-4DEA-93A9-DAB0C95C303A}" type="pres">
      <dgm:prSet presAssocID="{1483A904-F316-401F-AC7B-6B4EB7C45F23}" presName="hierRoot2" presStyleCnt="0">
        <dgm:presLayoutVars>
          <dgm:hierBranch val="init"/>
        </dgm:presLayoutVars>
      </dgm:prSet>
      <dgm:spPr/>
    </dgm:pt>
    <dgm:pt modelId="{DAAB215F-B175-4D94-8754-230FE71ED206}" type="pres">
      <dgm:prSet presAssocID="{1483A904-F316-401F-AC7B-6B4EB7C45F23}" presName="rootComposite" presStyleCnt="0"/>
      <dgm:spPr/>
    </dgm:pt>
    <dgm:pt modelId="{3E71A979-4CC5-4018-B33A-E5A6DB7D7429}" type="pres">
      <dgm:prSet presAssocID="{1483A904-F316-401F-AC7B-6B4EB7C45F23}" presName="rootText" presStyleLbl="node4" presStyleIdx="5" presStyleCnt="9" custScaleY="66107">
        <dgm:presLayoutVars>
          <dgm:chPref val="3"/>
        </dgm:presLayoutVars>
      </dgm:prSet>
      <dgm:spPr>
        <a:prstGeom prst="rect">
          <a:avLst/>
        </a:prstGeom>
      </dgm:spPr>
      <dgm:t>
        <a:bodyPr/>
        <a:lstStyle/>
        <a:p>
          <a:endParaRPr lang="en-US"/>
        </a:p>
      </dgm:t>
    </dgm:pt>
    <dgm:pt modelId="{9B1073D6-D80A-490A-B661-7C0B7A224A46}" type="pres">
      <dgm:prSet presAssocID="{1483A904-F316-401F-AC7B-6B4EB7C45F23}" presName="rootConnector" presStyleLbl="node4" presStyleIdx="5" presStyleCnt="9"/>
      <dgm:spPr/>
      <dgm:t>
        <a:bodyPr/>
        <a:lstStyle/>
        <a:p>
          <a:endParaRPr lang="en-US"/>
        </a:p>
      </dgm:t>
    </dgm:pt>
    <dgm:pt modelId="{8CAE3F9E-C3A6-4D37-ADE1-32E43A954212}" type="pres">
      <dgm:prSet presAssocID="{1483A904-F316-401F-AC7B-6B4EB7C45F23}" presName="hierChild4" presStyleCnt="0"/>
      <dgm:spPr/>
    </dgm:pt>
    <dgm:pt modelId="{6964C318-E0D2-4477-9A40-87F8CE54145C}" type="pres">
      <dgm:prSet presAssocID="{1483A904-F316-401F-AC7B-6B4EB7C45F23}" presName="hierChild5" presStyleCnt="0"/>
      <dgm:spPr/>
    </dgm:pt>
    <dgm:pt modelId="{F8A4BB4C-6760-4081-BD7B-F69B4FE7C3EC}" type="pres">
      <dgm:prSet presAssocID="{F009D24E-7005-45B0-AEFC-CCA9AAD84F9A}" presName="Name111" presStyleLbl="parChTrans1D4" presStyleIdx="10" presStyleCnt="17"/>
      <dgm:spPr>
        <a:custGeom>
          <a:avLst/>
          <a:gdLst/>
          <a:ahLst/>
          <a:cxnLst/>
          <a:rect l="0" t="0" r="0" b="0"/>
          <a:pathLst>
            <a:path>
              <a:moveTo>
                <a:pt x="495832" y="0"/>
              </a:moveTo>
              <a:lnTo>
                <a:pt x="495832" y="366704"/>
              </a:lnTo>
              <a:lnTo>
                <a:pt x="0" y="366704"/>
              </a:lnTo>
            </a:path>
          </a:pathLst>
        </a:custGeom>
      </dgm:spPr>
      <dgm:t>
        <a:bodyPr/>
        <a:lstStyle/>
        <a:p>
          <a:endParaRPr lang="en-US"/>
        </a:p>
      </dgm:t>
    </dgm:pt>
    <dgm:pt modelId="{88DE2254-A199-44AD-B239-F53F5B7328B0}" type="pres">
      <dgm:prSet presAssocID="{C73C5E8A-DC80-41B8-B490-D5D6B043D669}" presName="hierRoot3" presStyleCnt="0">
        <dgm:presLayoutVars>
          <dgm:hierBranch val="init"/>
        </dgm:presLayoutVars>
      </dgm:prSet>
      <dgm:spPr/>
    </dgm:pt>
    <dgm:pt modelId="{E4DEB5F6-ACED-4EFC-B826-6E8E1D34868A}" type="pres">
      <dgm:prSet presAssocID="{C73C5E8A-DC80-41B8-B490-D5D6B043D669}" presName="rootComposite3" presStyleCnt="0"/>
      <dgm:spPr/>
    </dgm:pt>
    <dgm:pt modelId="{56052AA9-720B-45CB-A117-7261D5FE9D92}" type="pres">
      <dgm:prSet presAssocID="{C73C5E8A-DC80-41B8-B490-D5D6B043D669}" presName="rootText3" presStyleLbl="asst4" presStyleIdx="0" presStyleCnt="4" custScaleX="84281" custScaleY="60365">
        <dgm:presLayoutVars>
          <dgm:chPref val="3"/>
        </dgm:presLayoutVars>
      </dgm:prSet>
      <dgm:spPr>
        <a:prstGeom prst="rect">
          <a:avLst/>
        </a:prstGeom>
      </dgm:spPr>
      <dgm:t>
        <a:bodyPr/>
        <a:lstStyle/>
        <a:p>
          <a:endParaRPr lang="en-US"/>
        </a:p>
      </dgm:t>
    </dgm:pt>
    <dgm:pt modelId="{A88F6027-A1C8-432F-A799-53706F5FB50E}" type="pres">
      <dgm:prSet presAssocID="{C73C5E8A-DC80-41B8-B490-D5D6B043D669}" presName="rootConnector3" presStyleLbl="asst4" presStyleIdx="0" presStyleCnt="4"/>
      <dgm:spPr/>
      <dgm:t>
        <a:bodyPr/>
        <a:lstStyle/>
        <a:p>
          <a:endParaRPr lang="en-US"/>
        </a:p>
      </dgm:t>
    </dgm:pt>
    <dgm:pt modelId="{0B68D309-51E5-4576-8F3E-246A26BECE1E}" type="pres">
      <dgm:prSet presAssocID="{C73C5E8A-DC80-41B8-B490-D5D6B043D669}" presName="hierChild6" presStyleCnt="0"/>
      <dgm:spPr/>
    </dgm:pt>
    <dgm:pt modelId="{5F4FC77C-B567-4463-8327-4312D8F0856F}" type="pres">
      <dgm:prSet presAssocID="{4D0323E3-EB4D-415D-90CA-A19DAF286BC8}" presName="Name37" presStyleLbl="parChTrans1D4" presStyleIdx="11" presStyleCnt="17"/>
      <dgm:spPr>
        <a:custGeom>
          <a:avLst/>
          <a:gdLst/>
          <a:ahLst/>
          <a:cxnLst/>
          <a:rect l="0" t="0" r="0" b="0"/>
          <a:pathLst>
            <a:path>
              <a:moveTo>
                <a:pt x="483794" y="0"/>
              </a:moveTo>
              <a:lnTo>
                <a:pt x="483794" y="162695"/>
              </a:lnTo>
              <a:lnTo>
                <a:pt x="0" y="162695"/>
              </a:lnTo>
              <a:lnTo>
                <a:pt x="0" y="246399"/>
              </a:lnTo>
            </a:path>
          </a:pathLst>
        </a:custGeom>
      </dgm:spPr>
      <dgm:t>
        <a:bodyPr/>
        <a:lstStyle/>
        <a:p>
          <a:endParaRPr lang="en-US"/>
        </a:p>
      </dgm:t>
    </dgm:pt>
    <dgm:pt modelId="{42C0C60D-850D-4302-A41D-A61FF1532925}" type="pres">
      <dgm:prSet presAssocID="{A936F8DA-2ACB-4F3C-A629-921DEFDE3CCA}" presName="hierRoot2" presStyleCnt="0">
        <dgm:presLayoutVars>
          <dgm:hierBranch val="init"/>
        </dgm:presLayoutVars>
      </dgm:prSet>
      <dgm:spPr/>
    </dgm:pt>
    <dgm:pt modelId="{E5D15A5C-A9AC-4F5F-9552-5A069EA281F0}" type="pres">
      <dgm:prSet presAssocID="{A936F8DA-2ACB-4F3C-A629-921DEFDE3CCA}" presName="rootComposite" presStyleCnt="0"/>
      <dgm:spPr/>
    </dgm:pt>
    <dgm:pt modelId="{DE64CC14-4B9B-47C7-BED8-9FA5B423EFC9}" type="pres">
      <dgm:prSet presAssocID="{A936F8DA-2ACB-4F3C-A629-921DEFDE3CCA}" presName="rootText" presStyleLbl="node4" presStyleIdx="6" presStyleCnt="9" custScaleX="82020" custScaleY="70179">
        <dgm:presLayoutVars>
          <dgm:chPref val="3"/>
        </dgm:presLayoutVars>
      </dgm:prSet>
      <dgm:spPr>
        <a:prstGeom prst="flowChartDecision">
          <a:avLst/>
        </a:prstGeom>
      </dgm:spPr>
      <dgm:t>
        <a:bodyPr/>
        <a:lstStyle/>
        <a:p>
          <a:endParaRPr lang="en-US"/>
        </a:p>
      </dgm:t>
    </dgm:pt>
    <dgm:pt modelId="{87E1D75F-3325-4CEC-9176-6CA1AE6FB8DD}" type="pres">
      <dgm:prSet presAssocID="{A936F8DA-2ACB-4F3C-A629-921DEFDE3CCA}" presName="rootConnector" presStyleLbl="node4" presStyleIdx="6" presStyleCnt="9"/>
      <dgm:spPr/>
      <dgm:t>
        <a:bodyPr/>
        <a:lstStyle/>
        <a:p>
          <a:endParaRPr lang="en-US"/>
        </a:p>
      </dgm:t>
    </dgm:pt>
    <dgm:pt modelId="{381BC5CE-B6E1-4F10-BE0E-10822BFBE257}" type="pres">
      <dgm:prSet presAssocID="{A936F8DA-2ACB-4F3C-A629-921DEFDE3CCA}" presName="hierChild4" presStyleCnt="0"/>
      <dgm:spPr/>
    </dgm:pt>
    <dgm:pt modelId="{9B7A150C-3173-495D-AA15-BE102A5AE8FF}" type="pres">
      <dgm:prSet presAssocID="{A936F8DA-2ACB-4F3C-A629-921DEFDE3CCA}" presName="hierChild5" presStyleCnt="0"/>
      <dgm:spPr/>
    </dgm:pt>
    <dgm:pt modelId="{9BE5FC70-48FA-42D1-A4AD-85B8172B5093}" type="pres">
      <dgm:prSet presAssocID="{62C04815-9EA2-4CC7-98C4-8B3289F507CA}" presName="Name111" presStyleLbl="parChTrans1D4" presStyleIdx="12" presStyleCnt="17"/>
      <dgm:spPr>
        <a:custGeom>
          <a:avLst/>
          <a:gdLst/>
          <a:ahLst/>
          <a:cxnLst/>
          <a:rect l="0" t="0" r="0" b="0"/>
          <a:pathLst>
            <a:path>
              <a:moveTo>
                <a:pt x="129424" y="0"/>
              </a:moveTo>
              <a:lnTo>
                <a:pt x="129424" y="366704"/>
              </a:lnTo>
              <a:lnTo>
                <a:pt x="45720" y="366704"/>
              </a:lnTo>
            </a:path>
          </a:pathLst>
        </a:custGeom>
      </dgm:spPr>
      <dgm:t>
        <a:bodyPr/>
        <a:lstStyle/>
        <a:p>
          <a:pPr rtl="1"/>
          <a:endParaRPr lang="fa-IR"/>
        </a:p>
      </dgm:t>
    </dgm:pt>
    <dgm:pt modelId="{A45E43E3-8573-4A14-B336-5612364EFD63}" type="pres">
      <dgm:prSet presAssocID="{E6E66BAC-4B16-4CAC-B1E5-82B96755FC46}" presName="hierRoot3" presStyleCnt="0">
        <dgm:presLayoutVars>
          <dgm:hierBranch val="init"/>
        </dgm:presLayoutVars>
      </dgm:prSet>
      <dgm:spPr/>
    </dgm:pt>
    <dgm:pt modelId="{D17C109F-5FE6-4372-91FB-B37EAF3C0A2F}" type="pres">
      <dgm:prSet presAssocID="{E6E66BAC-4B16-4CAC-B1E5-82B96755FC46}" presName="rootComposite3" presStyleCnt="0"/>
      <dgm:spPr/>
    </dgm:pt>
    <dgm:pt modelId="{B1E44660-06A1-445B-9045-A6B55886E16A}" type="pres">
      <dgm:prSet presAssocID="{E6E66BAC-4B16-4CAC-B1E5-82B96755FC46}" presName="rootText3" presStyleLbl="asst4" presStyleIdx="1" presStyleCnt="4" custScaleX="73737" custScaleY="58477">
        <dgm:presLayoutVars>
          <dgm:chPref val="3"/>
        </dgm:presLayoutVars>
      </dgm:prSet>
      <dgm:spPr>
        <a:prstGeom prst="ellipse">
          <a:avLst/>
        </a:prstGeom>
      </dgm:spPr>
      <dgm:t>
        <a:bodyPr/>
        <a:lstStyle/>
        <a:p>
          <a:endParaRPr lang="en-US"/>
        </a:p>
      </dgm:t>
    </dgm:pt>
    <dgm:pt modelId="{B7223DF5-1AAC-4DE1-B0D8-C02E68437FCD}" type="pres">
      <dgm:prSet presAssocID="{E6E66BAC-4B16-4CAC-B1E5-82B96755FC46}" presName="rootConnector3" presStyleLbl="asst4" presStyleIdx="1" presStyleCnt="4"/>
      <dgm:spPr/>
      <dgm:t>
        <a:bodyPr/>
        <a:lstStyle/>
        <a:p>
          <a:endParaRPr lang="en-US"/>
        </a:p>
      </dgm:t>
    </dgm:pt>
    <dgm:pt modelId="{8DE679F7-ED37-45E4-B156-0DC3AF0B97FF}" type="pres">
      <dgm:prSet presAssocID="{E6E66BAC-4B16-4CAC-B1E5-82B96755FC46}" presName="hierChild6" presStyleCnt="0"/>
      <dgm:spPr/>
    </dgm:pt>
    <dgm:pt modelId="{70851298-89A3-40E4-8EE6-D913A2E89EA5}" type="pres">
      <dgm:prSet presAssocID="{E6E66BAC-4B16-4CAC-B1E5-82B96755FC46}" presName="hierChild7" presStyleCnt="0"/>
      <dgm:spPr/>
    </dgm:pt>
    <dgm:pt modelId="{CD17D22D-39C7-422B-9E85-0E38FDDD6789}" type="pres">
      <dgm:prSet presAssocID="{C13BED7F-0F7D-4A59-B04E-B14455156E0B}" presName="Name37" presStyleLbl="parChTrans1D4" presStyleIdx="13" presStyleCnt="17"/>
      <dgm:spPr>
        <a:custGeom>
          <a:avLst/>
          <a:gdLst/>
          <a:ahLst/>
          <a:cxnLst/>
          <a:rect l="0" t="0" r="0" b="0"/>
          <a:pathLst>
            <a:path>
              <a:moveTo>
                <a:pt x="0" y="0"/>
              </a:moveTo>
              <a:lnTo>
                <a:pt x="0" y="162695"/>
              </a:lnTo>
              <a:lnTo>
                <a:pt x="430335" y="162695"/>
              </a:lnTo>
              <a:lnTo>
                <a:pt x="430335" y="246399"/>
              </a:lnTo>
            </a:path>
          </a:pathLst>
        </a:custGeom>
      </dgm:spPr>
      <dgm:t>
        <a:bodyPr/>
        <a:lstStyle/>
        <a:p>
          <a:endParaRPr lang="en-US"/>
        </a:p>
      </dgm:t>
    </dgm:pt>
    <dgm:pt modelId="{256AD7B3-76AE-40A6-B5C2-DA5EC6309DEB}" type="pres">
      <dgm:prSet presAssocID="{E7596B21-7048-4B39-BE3A-C3334A441A49}" presName="hierRoot2" presStyleCnt="0">
        <dgm:presLayoutVars>
          <dgm:hierBranch val="init"/>
        </dgm:presLayoutVars>
      </dgm:prSet>
      <dgm:spPr/>
    </dgm:pt>
    <dgm:pt modelId="{8C853CDB-DECC-46A9-B915-95BB094F46AB}" type="pres">
      <dgm:prSet presAssocID="{E7596B21-7048-4B39-BE3A-C3334A441A49}" presName="rootComposite" presStyleCnt="0"/>
      <dgm:spPr/>
    </dgm:pt>
    <dgm:pt modelId="{536EA295-116F-40BA-8EEE-19FC7C5A2694}" type="pres">
      <dgm:prSet presAssocID="{E7596B21-7048-4B39-BE3A-C3334A441A49}" presName="rootText" presStyleLbl="node4" presStyleIdx="7" presStyleCnt="9" custScaleX="79713" custScaleY="68180">
        <dgm:presLayoutVars>
          <dgm:chPref val="3"/>
        </dgm:presLayoutVars>
      </dgm:prSet>
      <dgm:spPr>
        <a:prstGeom prst="flowChartDecision">
          <a:avLst/>
        </a:prstGeom>
      </dgm:spPr>
      <dgm:t>
        <a:bodyPr/>
        <a:lstStyle/>
        <a:p>
          <a:endParaRPr lang="en-US"/>
        </a:p>
      </dgm:t>
    </dgm:pt>
    <dgm:pt modelId="{516B32B9-FB92-41E3-A6C0-57EE8CCE374E}" type="pres">
      <dgm:prSet presAssocID="{E7596B21-7048-4B39-BE3A-C3334A441A49}" presName="rootConnector" presStyleLbl="node4" presStyleIdx="7" presStyleCnt="9"/>
      <dgm:spPr/>
      <dgm:t>
        <a:bodyPr/>
        <a:lstStyle/>
        <a:p>
          <a:endParaRPr lang="en-US"/>
        </a:p>
      </dgm:t>
    </dgm:pt>
    <dgm:pt modelId="{56555829-B5D9-4D90-9C96-9C5DFD15A5F6}" type="pres">
      <dgm:prSet presAssocID="{E7596B21-7048-4B39-BE3A-C3334A441A49}" presName="hierChild4" presStyleCnt="0"/>
      <dgm:spPr/>
    </dgm:pt>
    <dgm:pt modelId="{05FDA137-77E8-4D46-AD2D-79A1ABB4A14C}" type="pres">
      <dgm:prSet presAssocID="{E7596B21-7048-4B39-BE3A-C3334A441A49}" presName="hierChild5" presStyleCnt="0"/>
      <dgm:spPr/>
    </dgm:pt>
    <dgm:pt modelId="{AAE7583F-F9A2-46FB-95D4-D985796D29C2}" type="pres">
      <dgm:prSet presAssocID="{A02D1B76-CCAE-4F86-AD9F-083939AFA974}" presName="Name111" presStyleLbl="parChTrans1D4" presStyleIdx="14"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EADB5915-23C6-4C2A-807E-833254A9ACCB}" type="pres">
      <dgm:prSet presAssocID="{B9A51A29-24D3-4C28-9148-CC5E5138A4CE}" presName="hierRoot3" presStyleCnt="0">
        <dgm:presLayoutVars>
          <dgm:hierBranch val="init"/>
        </dgm:presLayoutVars>
      </dgm:prSet>
      <dgm:spPr/>
    </dgm:pt>
    <dgm:pt modelId="{628F4285-1322-421E-8CC0-D41536A6F4D8}" type="pres">
      <dgm:prSet presAssocID="{B9A51A29-24D3-4C28-9148-CC5E5138A4CE}" presName="rootComposite3" presStyleCnt="0"/>
      <dgm:spPr/>
    </dgm:pt>
    <dgm:pt modelId="{08FAF246-DFA7-45A0-9C3A-5FEFB2A53294}" type="pres">
      <dgm:prSet presAssocID="{B9A51A29-24D3-4C28-9148-CC5E5138A4CE}" presName="rootText3" presStyleLbl="asst4" presStyleIdx="2" presStyleCnt="4" custScaleX="74702" custScaleY="56119">
        <dgm:presLayoutVars>
          <dgm:chPref val="3"/>
        </dgm:presLayoutVars>
      </dgm:prSet>
      <dgm:spPr>
        <a:prstGeom prst="ellipse">
          <a:avLst/>
        </a:prstGeom>
      </dgm:spPr>
      <dgm:t>
        <a:bodyPr/>
        <a:lstStyle/>
        <a:p>
          <a:endParaRPr lang="en-US"/>
        </a:p>
      </dgm:t>
    </dgm:pt>
    <dgm:pt modelId="{2FFA4A89-79B2-49D4-82CD-ED722ACFECA2}" type="pres">
      <dgm:prSet presAssocID="{B9A51A29-24D3-4C28-9148-CC5E5138A4CE}" presName="rootConnector3" presStyleLbl="asst4" presStyleIdx="2" presStyleCnt="4"/>
      <dgm:spPr/>
      <dgm:t>
        <a:bodyPr/>
        <a:lstStyle/>
        <a:p>
          <a:endParaRPr lang="en-US"/>
        </a:p>
      </dgm:t>
    </dgm:pt>
    <dgm:pt modelId="{EA3C1A8D-2E9C-4EE8-9D0C-1DF85C74FA6B}" type="pres">
      <dgm:prSet presAssocID="{B9A51A29-24D3-4C28-9148-CC5E5138A4CE}" presName="hierChild6" presStyleCnt="0"/>
      <dgm:spPr/>
    </dgm:pt>
    <dgm:pt modelId="{C2A9A57C-9BDE-4691-A288-5892DC78662F}" type="pres">
      <dgm:prSet presAssocID="{B9A51A29-24D3-4C28-9148-CC5E5138A4CE}" presName="hierChild7" presStyleCnt="0"/>
      <dgm:spPr/>
    </dgm:pt>
    <dgm:pt modelId="{46D778CA-4DDE-4E6E-B1A5-C9C34B41B184}" type="pres">
      <dgm:prSet presAssocID="{C73C5E8A-DC80-41B8-B490-D5D6B043D669}" presName="hierChild7" presStyleCnt="0"/>
      <dgm:spPr/>
    </dgm:pt>
    <dgm:pt modelId="{AC4F588A-9F74-4A27-8394-D9AA21977BE1}" type="pres">
      <dgm:prSet presAssocID="{0C56C0F0-095F-403A-B2FC-6F72A347CBE4}" presName="Name37" presStyleLbl="parChTrans1D4" presStyleIdx="15" presStyleCnt="17"/>
      <dgm:spPr>
        <a:custGeom>
          <a:avLst/>
          <a:gdLst/>
          <a:ahLst/>
          <a:cxnLst/>
          <a:rect l="0" t="0" r="0" b="0"/>
          <a:pathLst>
            <a:path>
              <a:moveTo>
                <a:pt x="0" y="0"/>
              </a:moveTo>
              <a:lnTo>
                <a:pt x="0" y="83704"/>
              </a:lnTo>
              <a:lnTo>
                <a:pt x="482296" y="83704"/>
              </a:lnTo>
              <a:lnTo>
                <a:pt x="482296" y="167408"/>
              </a:lnTo>
            </a:path>
          </a:pathLst>
        </a:custGeom>
      </dgm:spPr>
      <dgm:t>
        <a:bodyPr/>
        <a:lstStyle/>
        <a:p>
          <a:endParaRPr lang="en-US"/>
        </a:p>
      </dgm:t>
    </dgm:pt>
    <dgm:pt modelId="{01C826F2-02BF-4E2F-AF1B-EEF630DC98B0}" type="pres">
      <dgm:prSet presAssocID="{F52D6685-C698-4FA3-ADBD-C3817A5070CE}" presName="hierRoot2" presStyleCnt="0">
        <dgm:presLayoutVars>
          <dgm:hierBranch val="init"/>
        </dgm:presLayoutVars>
      </dgm:prSet>
      <dgm:spPr/>
    </dgm:pt>
    <dgm:pt modelId="{E84E0862-E656-4E04-ACC9-86F6FAB8734F}" type="pres">
      <dgm:prSet presAssocID="{F52D6685-C698-4FA3-ADBD-C3817A5070CE}" presName="rootComposite" presStyleCnt="0"/>
      <dgm:spPr/>
    </dgm:pt>
    <dgm:pt modelId="{09E1D54E-7387-4032-8321-C30D15425147}" type="pres">
      <dgm:prSet presAssocID="{F52D6685-C698-4FA3-ADBD-C3817A5070CE}" presName="rootText" presStyleLbl="node4" presStyleIdx="8" presStyleCnt="9" custScaleX="155168" custScaleY="151289">
        <dgm:presLayoutVars>
          <dgm:chPref val="3"/>
        </dgm:presLayoutVars>
      </dgm:prSet>
      <dgm:spPr>
        <a:prstGeom prst="rect">
          <a:avLst/>
        </a:prstGeom>
      </dgm:spPr>
      <dgm:t>
        <a:bodyPr/>
        <a:lstStyle/>
        <a:p>
          <a:endParaRPr lang="en-US"/>
        </a:p>
      </dgm:t>
    </dgm:pt>
    <dgm:pt modelId="{45267A69-91FB-45CC-BA1E-F9D55F3F1CCE}" type="pres">
      <dgm:prSet presAssocID="{F52D6685-C698-4FA3-ADBD-C3817A5070CE}" presName="rootConnector" presStyleLbl="node4" presStyleIdx="8" presStyleCnt="9"/>
      <dgm:spPr/>
      <dgm:t>
        <a:bodyPr/>
        <a:lstStyle/>
        <a:p>
          <a:endParaRPr lang="en-US"/>
        </a:p>
      </dgm:t>
    </dgm:pt>
    <dgm:pt modelId="{7091B8AD-2837-42A0-865C-2AE82DB57600}" type="pres">
      <dgm:prSet presAssocID="{F52D6685-C698-4FA3-ADBD-C3817A5070CE}" presName="hierChild4" presStyleCnt="0"/>
      <dgm:spPr/>
    </dgm:pt>
    <dgm:pt modelId="{CE98C13E-27FB-45D7-A622-1A44898CAF14}" type="pres">
      <dgm:prSet presAssocID="{F52D6685-C698-4FA3-ADBD-C3817A5070CE}" presName="hierChild5" presStyleCnt="0"/>
      <dgm:spPr/>
    </dgm:pt>
    <dgm:pt modelId="{23AD960D-39BA-426B-A884-F28AEDCA03C3}" type="pres">
      <dgm:prSet presAssocID="{0AB58D1A-C81C-4696-8280-F711A6AB8682}" presName="Name111" presStyleLbl="parChTrans1D4" presStyleIdx="16"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A9ABA1E4-4020-4992-9DDB-D5FBEF9FEC9B}" type="pres">
      <dgm:prSet presAssocID="{E4879FA0-5316-4419-B4BE-EB02DB5BBE28}" presName="hierRoot3" presStyleCnt="0">
        <dgm:presLayoutVars>
          <dgm:hierBranch val="init"/>
        </dgm:presLayoutVars>
      </dgm:prSet>
      <dgm:spPr/>
    </dgm:pt>
    <dgm:pt modelId="{AB10A16B-8700-4D0C-BE8C-7AC293AF1E8F}" type="pres">
      <dgm:prSet presAssocID="{E4879FA0-5316-4419-B4BE-EB02DB5BBE28}" presName="rootComposite3" presStyleCnt="0"/>
      <dgm:spPr/>
    </dgm:pt>
    <dgm:pt modelId="{8264A80D-A5A4-4C1F-A28E-DFEF77E3F6A6}" type="pres">
      <dgm:prSet presAssocID="{E4879FA0-5316-4419-B4BE-EB02DB5BBE28}" presName="rootText3" presStyleLbl="asst4" presStyleIdx="3" presStyleCnt="4" custScaleX="58780" custScaleY="52613">
        <dgm:presLayoutVars>
          <dgm:chPref val="3"/>
        </dgm:presLayoutVars>
      </dgm:prSet>
      <dgm:spPr>
        <a:prstGeom prst="ellipse">
          <a:avLst/>
        </a:prstGeom>
      </dgm:spPr>
      <dgm:t>
        <a:bodyPr/>
        <a:lstStyle/>
        <a:p>
          <a:endParaRPr lang="en-US"/>
        </a:p>
      </dgm:t>
    </dgm:pt>
    <dgm:pt modelId="{6B4BD56F-EADC-4CF9-B065-10852C418064}" type="pres">
      <dgm:prSet presAssocID="{E4879FA0-5316-4419-B4BE-EB02DB5BBE28}" presName="rootConnector3" presStyleLbl="asst4" presStyleIdx="3" presStyleCnt="4"/>
      <dgm:spPr/>
      <dgm:t>
        <a:bodyPr/>
        <a:lstStyle/>
        <a:p>
          <a:endParaRPr lang="en-US"/>
        </a:p>
      </dgm:t>
    </dgm:pt>
    <dgm:pt modelId="{803933C4-0F17-496C-BF1D-E2F8A532A54A}" type="pres">
      <dgm:prSet presAssocID="{E4879FA0-5316-4419-B4BE-EB02DB5BBE28}" presName="hierChild6" presStyleCnt="0"/>
      <dgm:spPr/>
    </dgm:pt>
    <dgm:pt modelId="{2B76A077-0282-4850-9316-6B89E667370D}" type="pres">
      <dgm:prSet presAssocID="{E4879FA0-5316-4419-B4BE-EB02DB5BBE28}" presName="hierChild7" presStyleCnt="0"/>
      <dgm:spPr/>
    </dgm:pt>
    <dgm:pt modelId="{640DEFAB-1465-4FA8-99FE-BC212ABDBD64}" type="pres">
      <dgm:prSet presAssocID="{19FF8639-96ED-4588-B5CD-D3FB664AF77C}" presName="hierChild7" presStyleCnt="0"/>
      <dgm:spPr/>
    </dgm:pt>
    <dgm:pt modelId="{6006FB33-9ECB-4892-85CE-617C29F2B3B9}" type="pres">
      <dgm:prSet presAssocID="{EACB5010-0241-4DD2-979D-2E661E5BCCC9}" presName="hierChild5" presStyleCnt="0"/>
      <dgm:spPr/>
    </dgm:pt>
    <dgm:pt modelId="{319F4CF9-B4C1-4F88-9F4F-A37A1B191465}" type="pres">
      <dgm:prSet presAssocID="{15CC83BB-6C67-4EFB-BA7A-D1448E48F0AF}" presName="hierChild3" presStyleCnt="0"/>
      <dgm:spPr/>
    </dgm:pt>
  </dgm:ptLst>
  <dgm:cxnLst>
    <dgm:cxn modelId="{D6374DC3-E619-493B-884D-CD6E727DE5D8}" type="presOf" srcId="{AE04D47B-DF03-4958-9E88-105E293892F6}" destId="{7F1134DD-11C0-4FA6-A456-8D1C9D09FB51}" srcOrd="0" destOrd="0" presId="urn:microsoft.com/office/officeart/2005/8/layout/orgChart1"/>
    <dgm:cxn modelId="{A12E3681-0286-4966-BCB9-93DDA2532CE6}" type="presOf" srcId="{15CC83BB-6C67-4EFB-BA7A-D1448E48F0AF}" destId="{05A7624C-9BE3-40AF-B0B4-927039C494A0}" srcOrd="0" destOrd="0" presId="urn:microsoft.com/office/officeart/2005/8/layout/orgChart1"/>
    <dgm:cxn modelId="{3C322133-F138-4E40-8CCD-1B8F8081C7A7}" type="presOf" srcId="{F52D6685-C698-4FA3-ADBD-C3817A5070CE}" destId="{09E1D54E-7387-4032-8321-C30D15425147}" srcOrd="0" destOrd="0" presId="urn:microsoft.com/office/officeart/2005/8/layout/orgChart1"/>
    <dgm:cxn modelId="{F5519D7B-6A9C-483E-AAAF-966FB7E1B1CF}" type="presOf" srcId="{423D7770-0D53-4BC9-8C7C-893FBA15E7CD}" destId="{04843636-2EC1-4373-93E4-1DA81B819E83}" srcOrd="1" destOrd="0" presId="urn:microsoft.com/office/officeart/2005/8/layout/orgChart1"/>
    <dgm:cxn modelId="{B232F256-08A5-4FE3-80F6-1FC36D6C5522}" type="presOf" srcId="{A02D1B76-CCAE-4F86-AD9F-083939AFA974}" destId="{AAE7583F-F9A2-46FB-95D4-D985796D29C2}" srcOrd="0" destOrd="0" presId="urn:microsoft.com/office/officeart/2005/8/layout/orgChart1"/>
    <dgm:cxn modelId="{70B3DD14-4C0B-4119-801A-92CCCB5F526A}" type="presOf" srcId="{654BB445-2BDD-40CD-AE93-B4C13CF8DF91}" destId="{608F2138-6852-4943-A920-D6B0D79B8C1D}" srcOrd="0" destOrd="0" presId="urn:microsoft.com/office/officeart/2005/8/layout/orgChart1"/>
    <dgm:cxn modelId="{32394636-A67D-4442-9A32-4035214A34DC}" type="presOf" srcId="{FF67BD2A-CB47-41D5-BBBF-7978B444FC22}" destId="{6735A174-F5E9-40D5-B31B-999D789B205F}" srcOrd="0" destOrd="0" presId="urn:microsoft.com/office/officeart/2005/8/layout/orgChart1"/>
    <dgm:cxn modelId="{D747042A-EE71-470A-89A1-A74873D25662}" srcId="{6F1163F4-CB62-4635-8231-37A5D497434B}" destId="{423D7770-0D53-4BC9-8C7C-893FBA15E7CD}" srcOrd="0" destOrd="0" parTransId="{654BB445-2BDD-40CD-AE93-B4C13CF8DF91}" sibTransId="{A3178198-FC6F-475C-B1CD-7188BFF1E02D}"/>
    <dgm:cxn modelId="{E5D881CE-72FB-4F34-B061-6064671E0050}" type="presOf" srcId="{12002339-EB9D-4092-972C-17DAF01B95CC}" destId="{51D96584-1ABA-4385-A08F-CAA91FFD418E}" srcOrd="0" destOrd="0" presId="urn:microsoft.com/office/officeart/2005/8/layout/orgChart1"/>
    <dgm:cxn modelId="{4AA609DE-AC60-44AC-AF30-8A6FAEEC4B8A}" srcId="{C73C5E8A-DC80-41B8-B490-D5D6B043D669}" destId="{A936F8DA-2ACB-4F3C-A629-921DEFDE3CCA}" srcOrd="0" destOrd="0" parTransId="{4D0323E3-EB4D-415D-90CA-A19DAF286BC8}" sibTransId="{30D2D824-6EC5-4314-9478-3B51FBC87204}"/>
    <dgm:cxn modelId="{5D3E9855-D51B-4577-8F95-DA7A4E305910}" type="presOf" srcId="{417CD040-95E3-4BF5-8D14-C89AD7349807}" destId="{6B9BA5EC-63CE-4553-B56D-2809DB12D8E0}" srcOrd="0" destOrd="0" presId="urn:microsoft.com/office/officeart/2005/8/layout/orgChart1"/>
    <dgm:cxn modelId="{878C190D-02BE-4132-8F93-A044FCB5E6DB}" type="presOf" srcId="{C13BED7F-0F7D-4A59-B04E-B14455156E0B}" destId="{CD17D22D-39C7-422B-9E85-0E38FDDD6789}" srcOrd="0" destOrd="0" presId="urn:microsoft.com/office/officeart/2005/8/layout/orgChart1"/>
    <dgm:cxn modelId="{D0821E09-929F-4909-B5C8-10DE0DE34EAF}" type="presOf" srcId="{19FF8639-96ED-4588-B5CD-D3FB664AF77C}" destId="{B04677CC-D5B6-4F2A-A35E-C3DE951F8BD7}" srcOrd="0" destOrd="0" presId="urn:microsoft.com/office/officeart/2005/8/layout/orgChart1"/>
    <dgm:cxn modelId="{67FE4840-998F-44CB-A74E-579FF17082DF}" type="presOf" srcId="{C73C5E8A-DC80-41B8-B490-D5D6B043D669}" destId="{A88F6027-A1C8-432F-A799-53706F5FB50E}" srcOrd="1" destOrd="0" presId="urn:microsoft.com/office/officeart/2005/8/layout/orgChart1"/>
    <dgm:cxn modelId="{3CEFDAEB-8E3D-4D45-9D9A-5A87A0863828}" type="presOf" srcId="{E7596B21-7048-4B39-BE3A-C3334A441A49}" destId="{536EA295-116F-40BA-8EEE-19FC7C5A2694}" srcOrd="0" destOrd="0" presId="urn:microsoft.com/office/officeart/2005/8/layout/orgChart1"/>
    <dgm:cxn modelId="{3BA80737-59D9-454C-9920-3B83C6241053}" type="presOf" srcId="{3E5C82E7-7533-4921-B5D0-F83A40F993CE}" destId="{8D028FC8-0F58-4AEA-A692-4C1E68620559}" srcOrd="0" destOrd="0" presId="urn:microsoft.com/office/officeart/2005/8/layout/orgChart1"/>
    <dgm:cxn modelId="{D58F6797-AEF5-4A57-B1B7-4E8DF6C3DFD9}" type="presOf" srcId="{0C56C0F0-095F-403A-B2FC-6F72A347CBE4}" destId="{AC4F588A-9F74-4A27-8394-D9AA21977BE1}" srcOrd="0" destOrd="0" presId="urn:microsoft.com/office/officeart/2005/8/layout/orgChart1"/>
    <dgm:cxn modelId="{7EF90211-0E57-4E66-8186-687FFEC865DC}" type="presOf" srcId="{5AE67B41-D0B0-43FE-BB5B-D7F123162A95}" destId="{C2C1870C-50A0-431D-A1FB-D0AC704D9C7C}" srcOrd="0" destOrd="0" presId="urn:microsoft.com/office/officeart/2005/8/layout/orgChart1"/>
    <dgm:cxn modelId="{380E55D3-ECB3-4EAF-B7BC-5CE68873D464}" type="presOf" srcId="{1483A904-F316-401F-AC7B-6B4EB7C45F23}" destId="{3E71A979-4CC5-4018-B33A-E5A6DB7D7429}" srcOrd="0" destOrd="0" presId="urn:microsoft.com/office/officeart/2005/8/layout/orgChart1"/>
    <dgm:cxn modelId="{F31F6AB8-BF7F-44CA-92E0-C5F9998D1680}" srcId="{1483A904-F316-401F-AC7B-6B4EB7C45F23}" destId="{C73C5E8A-DC80-41B8-B490-D5D6B043D669}" srcOrd="0" destOrd="0" parTransId="{F009D24E-7005-45B0-AEFC-CCA9AAD84F9A}" sibTransId="{0287E894-9BC4-4C79-BC0C-A09830813270}"/>
    <dgm:cxn modelId="{8DF2CFEF-F580-475B-B309-A32A62699C4B}" srcId="{15CC83BB-6C67-4EFB-BA7A-D1448E48F0AF}" destId="{EACB5010-0241-4DD2-979D-2E661E5BCCC9}" srcOrd="0" destOrd="0" parTransId="{0F154F48-E59A-4E37-B7FD-DCB689A41276}" sibTransId="{BFB314A5-EE0E-43FE-B323-537660F8FD2C}"/>
    <dgm:cxn modelId="{AF20AC2D-80B5-4505-86D1-8E024AC68305}" srcId="{EACB5010-0241-4DD2-979D-2E661E5BCCC9}" destId="{97C84677-3C0E-49E6-9AEA-2666A9D277EC}" srcOrd="1" destOrd="0" parTransId="{250BD324-B079-43E0-9F2D-8D733B1AA2BB}" sibTransId="{41BFC48C-4A16-4C96-84BA-547A0A6DFB30}"/>
    <dgm:cxn modelId="{43B706E7-CDE0-43ED-9412-B932F90CC70C}" type="presOf" srcId="{613DE75A-E291-4C17-8A27-B24C7BDCAE6E}" destId="{AB2E3236-2B7A-44A0-8F81-8E2454451590}" srcOrd="0" destOrd="0" presId="urn:microsoft.com/office/officeart/2005/8/layout/orgChart1"/>
    <dgm:cxn modelId="{FF833A96-29AF-4CA2-8DD4-F6EB73EB1ED1}" type="presOf" srcId="{97C84677-3C0E-49E6-9AEA-2666A9D277EC}" destId="{5BAB7135-C92F-497B-9318-5936504279DC}" srcOrd="0" destOrd="0" presId="urn:microsoft.com/office/officeart/2005/8/layout/orgChart1"/>
    <dgm:cxn modelId="{C62D61BC-85A1-4B71-B41D-3ED895CD89BB}" type="presOf" srcId="{F658E9D8-363B-4CCB-BDA6-CCC6B71072A0}" destId="{810C9E67-BB79-47F9-84C5-B0B90AA64212}" srcOrd="0" destOrd="0" presId="urn:microsoft.com/office/officeart/2005/8/layout/orgChart1"/>
    <dgm:cxn modelId="{6B7E7239-7175-4815-8B1D-D295FDC5BB85}" type="presOf" srcId="{15CC83BB-6C67-4EFB-BA7A-D1448E48F0AF}" destId="{CADB93B8-1180-49A3-81E5-023D1274E5F0}" srcOrd="1" destOrd="0" presId="urn:microsoft.com/office/officeart/2005/8/layout/orgChart1"/>
    <dgm:cxn modelId="{B5FFE275-19EC-498A-860A-066E2E43BB62}" srcId="{C73C5E8A-DC80-41B8-B490-D5D6B043D669}" destId="{E7596B21-7048-4B39-BE3A-C3334A441A49}" srcOrd="1" destOrd="0" parTransId="{C13BED7F-0F7D-4A59-B04E-B14455156E0B}" sibTransId="{021C8065-4589-4647-9B4A-352CC9B45D6E}"/>
    <dgm:cxn modelId="{D731F86A-327C-4A46-9BC5-DC9BEAC2E0B1}" type="presOf" srcId="{B5250D8C-8349-4CDC-B679-07DB89340342}" destId="{7B290995-8903-4E7F-85C9-B44E699A8810}" srcOrd="0" destOrd="0" presId="urn:microsoft.com/office/officeart/2005/8/layout/orgChart1"/>
    <dgm:cxn modelId="{D73DB213-A16F-474E-B793-A05F806E3B98}" type="presOf" srcId="{F646D787-375C-47A9-B999-A3AA62261362}" destId="{5F5F91A1-79EC-4577-9195-2EEB33324D7C}" srcOrd="0" destOrd="0" presId="urn:microsoft.com/office/officeart/2005/8/layout/orgChart1"/>
    <dgm:cxn modelId="{DCA05EF2-6C0D-4B4F-AEBD-D700DB478590}" type="presOf" srcId="{6F1163F4-CB62-4635-8231-37A5D497434B}" destId="{D07AEE85-A1F5-4D4E-8C35-2D63A48B2F05}" srcOrd="1" destOrd="0" presId="urn:microsoft.com/office/officeart/2005/8/layout/orgChart1"/>
    <dgm:cxn modelId="{3611B8D6-5A59-47C3-9829-DAA7AA3C2D5E}" type="presOf" srcId="{6F1163F4-CB62-4635-8231-37A5D497434B}" destId="{408BAD72-358B-4915-898E-011005F9F66F}" srcOrd="0" destOrd="0" presId="urn:microsoft.com/office/officeart/2005/8/layout/orgChart1"/>
    <dgm:cxn modelId="{F585674E-7DF8-466E-B638-F89BED1ED579}" srcId="{19FF8639-96ED-4588-B5CD-D3FB664AF77C}" destId="{F52D6685-C698-4FA3-ADBD-C3817A5070CE}" srcOrd="1" destOrd="0" parTransId="{0C56C0F0-095F-403A-B2FC-6F72A347CBE4}" sibTransId="{14425741-75BF-4E8A-AA73-186E75932B45}"/>
    <dgm:cxn modelId="{E4957F40-2412-4490-950F-E8AAF8415A71}" srcId="{EACB5010-0241-4DD2-979D-2E661E5BCCC9}" destId="{6F1163F4-CB62-4635-8231-37A5D497434B}" srcOrd="0" destOrd="0" parTransId="{5AE67B41-D0B0-43FE-BB5B-D7F123162A95}" sibTransId="{437C8103-2DD3-46EF-81F2-5D6D964F1952}"/>
    <dgm:cxn modelId="{6A68DFD1-14A8-432B-BFEE-593F0888864C}" type="presOf" srcId="{602E6588-CE2F-415C-94B0-AC0226E43CAF}" destId="{79537144-CDF5-4A96-B64E-257B994E003B}" srcOrd="0" destOrd="0" presId="urn:microsoft.com/office/officeart/2005/8/layout/orgChart1"/>
    <dgm:cxn modelId="{52902723-062D-42F2-9092-BBF5F7C30404}" type="presOf" srcId="{A936F8DA-2ACB-4F3C-A629-921DEFDE3CCA}" destId="{DE64CC14-4B9B-47C7-BED8-9FA5B423EFC9}" srcOrd="0" destOrd="0" presId="urn:microsoft.com/office/officeart/2005/8/layout/orgChart1"/>
    <dgm:cxn modelId="{0BF602A9-34EB-4F73-9D15-E97B7215C805}" srcId="{A936F8DA-2ACB-4F3C-A629-921DEFDE3CCA}" destId="{E6E66BAC-4B16-4CAC-B1E5-82B96755FC46}" srcOrd="0" destOrd="0" parTransId="{62C04815-9EA2-4CC7-98C4-8B3289F507CA}" sibTransId="{485FC1C9-6999-4AAE-93AF-B2052A3F5761}"/>
    <dgm:cxn modelId="{375316E5-9E18-4323-92ED-4A81DD5B2ED3}" type="presOf" srcId="{E6E66BAC-4B16-4CAC-B1E5-82B96755FC46}" destId="{B1E44660-06A1-445B-9045-A6B55886E16A}" srcOrd="0" destOrd="0" presId="urn:microsoft.com/office/officeart/2005/8/layout/orgChart1"/>
    <dgm:cxn modelId="{39EEE521-1CDC-4237-AB17-F612F986EE17}" srcId="{423D7770-0D53-4BC9-8C7C-893FBA15E7CD}" destId="{B5250D8C-8349-4CDC-B679-07DB89340342}" srcOrd="1" destOrd="0" parTransId="{AE04D47B-DF03-4958-9E88-105E293892F6}" sibTransId="{D19CAE20-19C4-42D6-B020-203D085F66F2}"/>
    <dgm:cxn modelId="{C6EA965E-86B4-4FC4-A1C8-171CDB9A44D3}" srcId="{19FF8639-96ED-4588-B5CD-D3FB664AF77C}" destId="{1483A904-F316-401F-AC7B-6B4EB7C45F23}" srcOrd="0" destOrd="0" parTransId="{12002339-EB9D-4092-972C-17DAF01B95CC}" sibTransId="{88582763-74B4-43DD-95CD-91366F3430BB}"/>
    <dgm:cxn modelId="{1F5AA2C2-9757-4521-9DD8-C042BBC31E83}" type="presOf" srcId="{BE47B96D-56BA-4E80-B638-A77839D30B56}" destId="{4453574E-BF08-4C0D-B11D-00E5F1F30615}" srcOrd="1" destOrd="0" presId="urn:microsoft.com/office/officeart/2005/8/layout/orgChart1"/>
    <dgm:cxn modelId="{40311F31-D723-4FB1-A75D-172C0FB5C963}" srcId="{613DE75A-E291-4C17-8A27-B24C7BDCAE6E}" destId="{385151DC-440E-4BFB-BA83-26EBB45A0397}" srcOrd="0" destOrd="0" parTransId="{0FCEEB7E-95FB-4AA1-94FA-2AC84B09981D}" sibTransId="{198C568B-4054-49EA-932D-BD4AB59A15D3}"/>
    <dgm:cxn modelId="{66D95D91-70E8-46AE-9F0B-019FF86E61B6}" srcId="{602E6588-CE2F-415C-94B0-AC0226E43CAF}" destId="{15CC83BB-6C67-4EFB-BA7A-D1448E48F0AF}" srcOrd="0" destOrd="0" parTransId="{48B1F5DC-502E-4E98-819A-151196A96A04}" sibTransId="{BDFE302A-466D-445A-A84E-8852A3C9CA86}"/>
    <dgm:cxn modelId="{FC6AEE3B-117E-4A65-9AEF-6656A8928BA1}" type="presOf" srcId="{1483A904-F316-401F-AC7B-6B4EB7C45F23}" destId="{9B1073D6-D80A-490A-B661-7C0B7A224A46}" srcOrd="1" destOrd="0" presId="urn:microsoft.com/office/officeart/2005/8/layout/orgChart1"/>
    <dgm:cxn modelId="{1A4FF54E-0E73-443C-AD3F-888C3CB4ED82}" srcId="{BE47B96D-56BA-4E80-B638-A77839D30B56}" destId="{613DE75A-E291-4C17-8A27-B24C7BDCAE6E}" srcOrd="0" destOrd="0" parTransId="{4F491702-2266-4963-97AF-FBA8B2BBC8DC}" sibTransId="{EC1D242B-3FA3-43C2-824F-FEC5358DBE5C}"/>
    <dgm:cxn modelId="{02D3AF39-7A30-4105-AF3D-C0DD989B1865}" type="presOf" srcId="{250BD324-B079-43E0-9F2D-8D733B1AA2BB}" destId="{BDC0AFBB-44B1-4513-82C1-3A304AE045E6}" srcOrd="0" destOrd="0" presId="urn:microsoft.com/office/officeart/2005/8/layout/orgChart1"/>
    <dgm:cxn modelId="{7DA28ED5-6BF6-4647-A513-BEE1A43240B2}" type="presOf" srcId="{417CD040-95E3-4BF5-8D14-C89AD7349807}" destId="{4E10570B-3FB9-43CE-A22D-831EED42E664}" srcOrd="1" destOrd="0" presId="urn:microsoft.com/office/officeart/2005/8/layout/orgChart1"/>
    <dgm:cxn modelId="{C4E222ED-2424-490A-AD28-751052BA1035}" type="presOf" srcId="{97C84677-3C0E-49E6-9AEA-2666A9D277EC}" destId="{ABD9FFFA-A973-456B-91A7-B6F68F02F134}" srcOrd="1" destOrd="0" presId="urn:microsoft.com/office/officeart/2005/8/layout/orgChart1"/>
    <dgm:cxn modelId="{9E351E95-2D76-4C95-8FDE-4A9E07501215}" type="presOf" srcId="{4D0323E3-EB4D-415D-90CA-A19DAF286BC8}" destId="{5F4FC77C-B567-4463-8327-4312D8F0856F}" srcOrd="0" destOrd="0" presId="urn:microsoft.com/office/officeart/2005/8/layout/orgChart1"/>
    <dgm:cxn modelId="{FEE43B1E-C421-48C6-A25C-E6894B747F6F}" type="presOf" srcId="{423D7770-0D53-4BC9-8C7C-893FBA15E7CD}" destId="{6FA05C08-60AE-429D-BDE2-EB2170C6E8DD}" srcOrd="0" destOrd="0" presId="urn:microsoft.com/office/officeart/2005/8/layout/orgChart1"/>
    <dgm:cxn modelId="{A138006E-B1AA-4864-8419-28E6B2B99914}" type="presOf" srcId="{E6E66BAC-4B16-4CAC-B1E5-82B96755FC46}" destId="{B7223DF5-1AAC-4DE1-B0D8-C02E68437FCD}" srcOrd="1" destOrd="0" presId="urn:microsoft.com/office/officeart/2005/8/layout/orgChart1"/>
    <dgm:cxn modelId="{0BBD725F-23E3-40C0-817C-44CD895C6574}" srcId="{97C84677-3C0E-49E6-9AEA-2666A9D277EC}" destId="{19FF8639-96ED-4588-B5CD-D3FB664AF77C}" srcOrd="0" destOrd="0" parTransId="{EE6D95D4-31AB-483A-BB17-29EB939E6D2E}" sibTransId="{A4C12F87-D5A9-4AA0-8A0E-98A3F4A6272C}"/>
    <dgm:cxn modelId="{25BECAE5-5756-438D-836B-645DE29C2F6D}" type="presOf" srcId="{613DE75A-E291-4C17-8A27-B24C7BDCAE6E}" destId="{53CF0029-FB0B-4716-ACE9-C517ACB502F5}" srcOrd="1" destOrd="0" presId="urn:microsoft.com/office/officeart/2005/8/layout/orgChart1"/>
    <dgm:cxn modelId="{7C37B704-3CA9-4231-B323-8D14525B2032}" type="presOf" srcId="{0FCEEB7E-95FB-4AA1-94FA-2AC84B09981D}" destId="{8DF9C10C-A274-4E97-8EC6-551EDF018F06}" srcOrd="0" destOrd="0" presId="urn:microsoft.com/office/officeart/2005/8/layout/orgChart1"/>
    <dgm:cxn modelId="{11C64C5A-E782-42E5-AA40-AF22436A3F9C}" type="presOf" srcId="{FF67BD2A-CB47-41D5-BBBF-7978B444FC22}" destId="{853236A8-90BE-4939-8905-7540D782C70A}" srcOrd="1" destOrd="0" presId="urn:microsoft.com/office/officeart/2005/8/layout/orgChart1"/>
    <dgm:cxn modelId="{4DD4F9DB-15F9-4C46-8FA5-D4E9AA452F75}" type="presOf" srcId="{E4879FA0-5316-4419-B4BE-EB02DB5BBE28}" destId="{8264A80D-A5A4-4C1F-A28E-DFEF77E3F6A6}" srcOrd="0" destOrd="0" presId="urn:microsoft.com/office/officeart/2005/8/layout/orgChart1"/>
    <dgm:cxn modelId="{85860E8E-860E-4541-BB65-D8B9EDD2B948}" srcId="{E7596B21-7048-4B39-BE3A-C3334A441A49}" destId="{B9A51A29-24D3-4C28-9148-CC5E5138A4CE}" srcOrd="0" destOrd="0" parTransId="{A02D1B76-CCAE-4F86-AD9F-083939AFA974}" sibTransId="{5C246A52-F0D8-4A85-82CD-E9D852AC18FC}"/>
    <dgm:cxn modelId="{70B8C58B-3EBE-4850-B1AC-6D67F3824375}" type="presOf" srcId="{B9A51A29-24D3-4C28-9148-CC5E5138A4CE}" destId="{2FFA4A89-79B2-49D4-82CD-ED722ACFECA2}" srcOrd="1" destOrd="0" presId="urn:microsoft.com/office/officeart/2005/8/layout/orgChart1"/>
    <dgm:cxn modelId="{A1A5DA45-D343-4A60-B8F3-612F9244F3FE}" type="presOf" srcId="{385151DC-440E-4BFB-BA83-26EBB45A0397}" destId="{FD795AB0-1574-428E-9017-A8CCCD88B50A}" srcOrd="1" destOrd="0" presId="urn:microsoft.com/office/officeart/2005/8/layout/orgChart1"/>
    <dgm:cxn modelId="{D10EE0EE-1896-405D-A018-4F9830B60622}" type="presOf" srcId="{B9A51A29-24D3-4C28-9148-CC5E5138A4CE}" destId="{08FAF246-DFA7-45A0-9C3A-5FEFB2A53294}" srcOrd="0" destOrd="0" presId="urn:microsoft.com/office/officeart/2005/8/layout/orgChart1"/>
    <dgm:cxn modelId="{F56BE608-A9B6-4A46-AB91-524BAC6AE251}" type="presOf" srcId="{0F154F48-E59A-4E37-B7FD-DCB689A41276}" destId="{7F22633F-6209-4CC7-8AC5-BEAC4B87CE64}" srcOrd="0" destOrd="0" presId="urn:microsoft.com/office/officeart/2005/8/layout/orgChart1"/>
    <dgm:cxn modelId="{FD9F0AC0-89E3-473D-9761-FFC770EEA179}" srcId="{B5250D8C-8349-4CDC-B679-07DB89340342}" destId="{F646D787-375C-47A9-B999-A3AA62261362}" srcOrd="0" destOrd="0" parTransId="{47B85CD2-AF33-4775-9127-FD67E8DA74D7}" sibTransId="{30B07E04-3E88-4C47-A40F-889352C2365C}"/>
    <dgm:cxn modelId="{2D5DA7B7-0DB1-42FE-A757-D0535386E165}" srcId="{423D7770-0D53-4BC9-8C7C-893FBA15E7CD}" destId="{BE47B96D-56BA-4E80-B638-A77839D30B56}" srcOrd="0" destOrd="0" parTransId="{09E332E3-0A3F-4885-818E-536392F84EC3}" sibTransId="{F0018673-47D3-4536-971C-51C922CBF3B3}"/>
    <dgm:cxn modelId="{B8BB0E04-DE90-4C2B-9A62-D7A8F68309D7}" type="presOf" srcId="{62C04815-9EA2-4CC7-98C4-8B3289F507CA}" destId="{9BE5FC70-48FA-42D1-A4AD-85B8172B5093}" srcOrd="0" destOrd="0" presId="urn:microsoft.com/office/officeart/2005/8/layout/orgChart1"/>
    <dgm:cxn modelId="{6CE945E3-19CD-4CFC-AD97-F114A3911CC9}" type="presOf" srcId="{F646D787-375C-47A9-B999-A3AA62261362}" destId="{4C8FF956-FD0A-44EE-A5CA-E81B85D73450}" srcOrd="1" destOrd="0" presId="urn:microsoft.com/office/officeart/2005/8/layout/orgChart1"/>
    <dgm:cxn modelId="{55CF9B58-CDB0-4BF6-94AF-953CB8F2B681}" type="presOf" srcId="{385151DC-440E-4BFB-BA83-26EBB45A0397}" destId="{5F033160-AA55-4071-BC3A-D471E8993337}" srcOrd="0" destOrd="0" presId="urn:microsoft.com/office/officeart/2005/8/layout/orgChart1"/>
    <dgm:cxn modelId="{C5F2948A-D3EB-498A-8217-6DCCCE57D64E}" type="presOf" srcId="{EE6D95D4-31AB-483A-BB17-29EB939E6D2E}" destId="{E8605352-1C47-4E5F-BC48-0D6CB42D4DD6}" srcOrd="0" destOrd="0" presId="urn:microsoft.com/office/officeart/2005/8/layout/orgChart1"/>
    <dgm:cxn modelId="{A24477E4-2531-425B-820C-56B86343016D}" type="presOf" srcId="{F52D6685-C698-4FA3-ADBD-C3817A5070CE}" destId="{45267A69-91FB-45CC-BA1E-F9D55F3F1CCE}" srcOrd="1" destOrd="0" presId="urn:microsoft.com/office/officeart/2005/8/layout/orgChart1"/>
    <dgm:cxn modelId="{E2AC2829-FCAE-44A0-A85D-093667AB540B}" type="presOf" srcId="{EACB5010-0241-4DD2-979D-2E661E5BCCC9}" destId="{6A1CB657-B79A-40C9-99D6-5C6C76A3A1B5}" srcOrd="1" destOrd="0" presId="urn:microsoft.com/office/officeart/2005/8/layout/orgChart1"/>
    <dgm:cxn modelId="{FE0227E2-2AA0-4F92-A28E-9425B8C3C9BC}" type="presOf" srcId="{E7596B21-7048-4B39-BE3A-C3334A441A49}" destId="{516B32B9-FB92-41E3-A6C0-57EE8CCE374E}" srcOrd="1" destOrd="0" presId="urn:microsoft.com/office/officeart/2005/8/layout/orgChart1"/>
    <dgm:cxn modelId="{FCB9E4A3-EC78-494F-9F29-9DD17DBBFD00}" type="presOf" srcId="{A936F8DA-2ACB-4F3C-A629-921DEFDE3CCA}" destId="{87E1D75F-3325-4CEC-9176-6CA1AE6FB8DD}" srcOrd="1" destOrd="0" presId="urn:microsoft.com/office/officeart/2005/8/layout/orgChart1"/>
    <dgm:cxn modelId="{E5746038-7E57-43FE-A8A6-DFC20A27A5D6}" srcId="{FF67BD2A-CB47-41D5-BBBF-7978B444FC22}" destId="{417CD040-95E3-4BF5-8D14-C89AD7349807}" srcOrd="0" destOrd="0" parTransId="{3E5C82E7-7533-4921-B5D0-F83A40F993CE}" sibTransId="{B5BCE1C5-ECD6-43D5-A831-09AF58E65D41}"/>
    <dgm:cxn modelId="{58654DDB-6928-4D9A-A621-C269853BCF67}" type="presOf" srcId="{EACB5010-0241-4DD2-979D-2E661E5BCCC9}" destId="{D0AAE0B0-3E32-4C5A-A2B6-A2A29635A746}" srcOrd="0" destOrd="0" presId="urn:microsoft.com/office/officeart/2005/8/layout/orgChart1"/>
    <dgm:cxn modelId="{5436F92E-A720-40EE-9F91-1F5B1756008D}" type="presOf" srcId="{F009D24E-7005-45B0-AEFC-CCA9AAD84F9A}" destId="{F8A4BB4C-6760-4081-BD7B-F69B4FE7C3EC}" srcOrd="0" destOrd="0" presId="urn:microsoft.com/office/officeart/2005/8/layout/orgChart1"/>
    <dgm:cxn modelId="{184997BF-C5A6-4A5D-8EF7-3E3F01563297}" type="presOf" srcId="{0AB58D1A-C81C-4696-8280-F711A6AB8682}" destId="{23AD960D-39BA-426B-A884-F28AEDCA03C3}" srcOrd="0" destOrd="0" presId="urn:microsoft.com/office/officeart/2005/8/layout/orgChart1"/>
    <dgm:cxn modelId="{3D6E591F-9C3D-4766-9E99-8E05679F1428}" type="presOf" srcId="{BE47B96D-56BA-4E80-B638-A77839D30B56}" destId="{AD7C9469-C357-46A0-BCDE-9BED8DF89A1F}" srcOrd="0" destOrd="0" presId="urn:microsoft.com/office/officeart/2005/8/layout/orgChart1"/>
    <dgm:cxn modelId="{BED9D804-DE23-4074-A4ED-9CA5EA7521BE}" type="presOf" srcId="{C73C5E8A-DC80-41B8-B490-D5D6B043D669}" destId="{56052AA9-720B-45CB-A117-7261D5FE9D92}" srcOrd="0" destOrd="0" presId="urn:microsoft.com/office/officeart/2005/8/layout/orgChart1"/>
    <dgm:cxn modelId="{695A91E0-E00B-4116-80DF-5C86DA2B4EA2}" srcId="{423D7770-0D53-4BC9-8C7C-893FBA15E7CD}" destId="{FF67BD2A-CB47-41D5-BBBF-7978B444FC22}" srcOrd="2" destOrd="0" parTransId="{F658E9D8-363B-4CCB-BDA6-CCC6B71072A0}" sibTransId="{E761C159-A577-4766-A32F-6002DD445256}"/>
    <dgm:cxn modelId="{0998E88C-3C53-49AB-99DD-B2AB8C0575BF}" type="presOf" srcId="{19FF8639-96ED-4588-B5CD-D3FB664AF77C}" destId="{A681C4D6-78F9-4A36-BFF2-6E987EA7D446}" srcOrd="1" destOrd="0" presId="urn:microsoft.com/office/officeart/2005/8/layout/orgChart1"/>
    <dgm:cxn modelId="{FE0F1A97-8F08-499A-ACD0-66C457AA9D4A}" type="presOf" srcId="{E4879FA0-5316-4419-B4BE-EB02DB5BBE28}" destId="{6B4BD56F-EADC-4CF9-B065-10852C418064}" srcOrd="1" destOrd="0" presId="urn:microsoft.com/office/officeart/2005/8/layout/orgChart1"/>
    <dgm:cxn modelId="{675EA298-1797-4EB1-B570-4B01B79E6438}" type="presOf" srcId="{4F491702-2266-4963-97AF-FBA8B2BBC8DC}" destId="{B051A047-5E59-4A84-BE05-8F8BF01527E2}" srcOrd="0" destOrd="0" presId="urn:microsoft.com/office/officeart/2005/8/layout/orgChart1"/>
    <dgm:cxn modelId="{43D33892-7E53-462D-A425-01F29ABA0BCD}" type="presOf" srcId="{47B85CD2-AF33-4775-9127-FD67E8DA74D7}" destId="{79B7A8FA-BE9F-4FC5-8918-877A6009B4F6}" srcOrd="0" destOrd="0" presId="urn:microsoft.com/office/officeart/2005/8/layout/orgChart1"/>
    <dgm:cxn modelId="{BECC9777-096F-43DD-9CF1-62E0AF07FEEB}" type="presOf" srcId="{B5250D8C-8349-4CDC-B679-07DB89340342}" destId="{5934BA66-2F4A-45D7-AB82-2702B0E54569}" srcOrd="1" destOrd="0" presId="urn:microsoft.com/office/officeart/2005/8/layout/orgChart1"/>
    <dgm:cxn modelId="{9F1636A1-6C08-43AC-9C8D-9A6DC5D8E6EC}" srcId="{F52D6685-C698-4FA3-ADBD-C3817A5070CE}" destId="{E4879FA0-5316-4419-B4BE-EB02DB5BBE28}" srcOrd="0" destOrd="0" parTransId="{0AB58D1A-C81C-4696-8280-F711A6AB8682}" sibTransId="{CE97278C-9D65-409B-A536-5B72ACC30F16}"/>
    <dgm:cxn modelId="{0C07C0BD-8878-4CFE-94FC-796703939D74}" type="presOf" srcId="{09E332E3-0A3F-4885-818E-536392F84EC3}" destId="{D6D34B6D-E1E8-4660-9B2A-D97D186660C9}" srcOrd="0" destOrd="0" presId="urn:microsoft.com/office/officeart/2005/8/layout/orgChart1"/>
    <dgm:cxn modelId="{07A1E29A-FAEE-4E7E-BD21-CE50951A43CD}" type="presParOf" srcId="{79537144-CDF5-4A96-B64E-257B994E003B}" destId="{A2A74647-9EDB-45B7-A56C-FD38850157E1}" srcOrd="0" destOrd="0" presId="urn:microsoft.com/office/officeart/2005/8/layout/orgChart1"/>
    <dgm:cxn modelId="{EFCE081C-7B74-4470-880B-C3C2F9AEE885}" type="presParOf" srcId="{A2A74647-9EDB-45B7-A56C-FD38850157E1}" destId="{F08E9809-A42D-4F22-82B4-3879892F3343}" srcOrd="0" destOrd="0" presId="urn:microsoft.com/office/officeart/2005/8/layout/orgChart1"/>
    <dgm:cxn modelId="{4C004925-82AB-4282-BEB3-377EFFF05627}" type="presParOf" srcId="{F08E9809-A42D-4F22-82B4-3879892F3343}" destId="{05A7624C-9BE3-40AF-B0B4-927039C494A0}" srcOrd="0" destOrd="0" presId="urn:microsoft.com/office/officeart/2005/8/layout/orgChart1"/>
    <dgm:cxn modelId="{5FC616F3-CF62-460A-941D-BAC7ECADC725}" type="presParOf" srcId="{F08E9809-A42D-4F22-82B4-3879892F3343}" destId="{CADB93B8-1180-49A3-81E5-023D1274E5F0}" srcOrd="1" destOrd="0" presId="urn:microsoft.com/office/officeart/2005/8/layout/orgChart1"/>
    <dgm:cxn modelId="{4DC9C59D-0930-42E9-B013-EE6B34BD9AB7}" type="presParOf" srcId="{A2A74647-9EDB-45B7-A56C-FD38850157E1}" destId="{FFEB23DD-5D8A-4E0E-85A2-60CFE2C30B53}" srcOrd="1" destOrd="0" presId="urn:microsoft.com/office/officeart/2005/8/layout/orgChart1"/>
    <dgm:cxn modelId="{0AD6009B-89F2-4F3B-B132-52227848B8DE}" type="presParOf" srcId="{FFEB23DD-5D8A-4E0E-85A2-60CFE2C30B53}" destId="{7F22633F-6209-4CC7-8AC5-BEAC4B87CE64}" srcOrd="0" destOrd="0" presId="urn:microsoft.com/office/officeart/2005/8/layout/orgChart1"/>
    <dgm:cxn modelId="{7626BDB1-A4F7-4AFA-8F9B-E599987F1C22}" type="presParOf" srcId="{FFEB23DD-5D8A-4E0E-85A2-60CFE2C30B53}" destId="{BCB641B4-552A-4276-B1AB-6E8DB666F26C}" srcOrd="1" destOrd="0" presId="urn:microsoft.com/office/officeart/2005/8/layout/orgChart1"/>
    <dgm:cxn modelId="{7C6ECF7A-9B6C-4B25-A20A-848E1E05CAF9}" type="presParOf" srcId="{BCB641B4-552A-4276-B1AB-6E8DB666F26C}" destId="{6FD32163-D1BD-4F39-B032-4AD0AA6ABE94}" srcOrd="0" destOrd="0" presId="urn:microsoft.com/office/officeart/2005/8/layout/orgChart1"/>
    <dgm:cxn modelId="{26938944-8D01-4099-A818-1C04CB28A6F2}" type="presParOf" srcId="{6FD32163-D1BD-4F39-B032-4AD0AA6ABE94}" destId="{D0AAE0B0-3E32-4C5A-A2B6-A2A29635A746}" srcOrd="0" destOrd="0" presId="urn:microsoft.com/office/officeart/2005/8/layout/orgChart1"/>
    <dgm:cxn modelId="{58B9A8B4-09A9-4045-84B0-BB88274F44B6}" type="presParOf" srcId="{6FD32163-D1BD-4F39-B032-4AD0AA6ABE94}" destId="{6A1CB657-B79A-40C9-99D6-5C6C76A3A1B5}" srcOrd="1" destOrd="0" presId="urn:microsoft.com/office/officeart/2005/8/layout/orgChart1"/>
    <dgm:cxn modelId="{BAE3655C-B5A0-4511-95CB-C502A61727D3}" type="presParOf" srcId="{BCB641B4-552A-4276-B1AB-6E8DB666F26C}" destId="{CB42ED4B-96C7-4E7D-B0A4-6EB270B84349}" srcOrd="1" destOrd="0" presId="urn:microsoft.com/office/officeart/2005/8/layout/orgChart1"/>
    <dgm:cxn modelId="{A1396886-1A1F-4BFB-B413-FBE3D85A63B7}" type="presParOf" srcId="{CB42ED4B-96C7-4E7D-B0A4-6EB270B84349}" destId="{C2C1870C-50A0-431D-A1FB-D0AC704D9C7C}" srcOrd="0" destOrd="0" presId="urn:microsoft.com/office/officeart/2005/8/layout/orgChart1"/>
    <dgm:cxn modelId="{1E5F41FD-4E43-419A-AE30-3F5780FACC69}" type="presParOf" srcId="{CB42ED4B-96C7-4E7D-B0A4-6EB270B84349}" destId="{5A56D9B1-BC79-456D-BCD8-C2658E89ADD7}" srcOrd="1" destOrd="0" presId="urn:microsoft.com/office/officeart/2005/8/layout/orgChart1"/>
    <dgm:cxn modelId="{F68D7920-900D-4BFB-9A2A-D2729010B4F4}" type="presParOf" srcId="{5A56D9B1-BC79-456D-BCD8-C2658E89ADD7}" destId="{36DA9983-7A6A-4A3F-A53B-3D202ACB26D1}" srcOrd="0" destOrd="0" presId="urn:microsoft.com/office/officeart/2005/8/layout/orgChart1"/>
    <dgm:cxn modelId="{D972454C-BFBA-4785-AE2E-FE84561AE302}" type="presParOf" srcId="{36DA9983-7A6A-4A3F-A53B-3D202ACB26D1}" destId="{408BAD72-358B-4915-898E-011005F9F66F}" srcOrd="0" destOrd="0" presId="urn:microsoft.com/office/officeart/2005/8/layout/orgChart1"/>
    <dgm:cxn modelId="{806F8FCB-67E9-4444-889D-E3A05F73DF87}" type="presParOf" srcId="{36DA9983-7A6A-4A3F-A53B-3D202ACB26D1}" destId="{D07AEE85-A1F5-4D4E-8C35-2D63A48B2F05}" srcOrd="1" destOrd="0" presId="urn:microsoft.com/office/officeart/2005/8/layout/orgChart1"/>
    <dgm:cxn modelId="{9D7230C3-796A-4F59-AFD2-195C2E64405A}" type="presParOf" srcId="{5A56D9B1-BC79-456D-BCD8-C2658E89ADD7}" destId="{29A6263C-7DF8-4B24-B96E-EE2368A603EF}" srcOrd="1" destOrd="0" presId="urn:microsoft.com/office/officeart/2005/8/layout/orgChart1"/>
    <dgm:cxn modelId="{1647DC81-8E6E-423B-B276-68708341FA2A}" type="presParOf" srcId="{5A56D9B1-BC79-456D-BCD8-C2658E89ADD7}" destId="{F7759C9B-5D93-43C4-8C03-AC47F53B606A}" srcOrd="2" destOrd="0" presId="urn:microsoft.com/office/officeart/2005/8/layout/orgChart1"/>
    <dgm:cxn modelId="{D6AEE02B-0A37-4730-981A-694207B2F6B0}" type="presParOf" srcId="{F7759C9B-5D93-43C4-8C03-AC47F53B606A}" destId="{608F2138-6852-4943-A920-D6B0D79B8C1D}" srcOrd="0" destOrd="0" presId="urn:microsoft.com/office/officeart/2005/8/layout/orgChart1"/>
    <dgm:cxn modelId="{B98F9DAB-C9A4-4FFF-8A94-C8DE049D3EA4}" type="presParOf" srcId="{F7759C9B-5D93-43C4-8C03-AC47F53B606A}" destId="{2D6F4074-6A34-4719-8271-77A69627709A}" srcOrd="1" destOrd="0" presId="urn:microsoft.com/office/officeart/2005/8/layout/orgChart1"/>
    <dgm:cxn modelId="{99810113-B1DB-42D8-AA9E-21274BE48090}" type="presParOf" srcId="{2D6F4074-6A34-4719-8271-77A69627709A}" destId="{C0407B2B-4E17-41AA-8631-CC49635307A2}" srcOrd="0" destOrd="0" presId="urn:microsoft.com/office/officeart/2005/8/layout/orgChart1"/>
    <dgm:cxn modelId="{F9914CFC-CCCC-408E-B747-714B2526E9A8}" type="presParOf" srcId="{C0407B2B-4E17-41AA-8631-CC49635307A2}" destId="{6FA05C08-60AE-429D-BDE2-EB2170C6E8DD}" srcOrd="0" destOrd="0" presId="urn:microsoft.com/office/officeart/2005/8/layout/orgChart1"/>
    <dgm:cxn modelId="{DAD1D1A0-A3B4-4CB8-907B-19C20BD7A309}" type="presParOf" srcId="{C0407B2B-4E17-41AA-8631-CC49635307A2}" destId="{04843636-2EC1-4373-93E4-1DA81B819E83}" srcOrd="1" destOrd="0" presId="urn:microsoft.com/office/officeart/2005/8/layout/orgChart1"/>
    <dgm:cxn modelId="{BF55B829-27BC-481C-A93D-104AFF9E0921}" type="presParOf" srcId="{2D6F4074-6A34-4719-8271-77A69627709A}" destId="{8616AE32-60C1-4F0A-810A-898958CB2445}" srcOrd="1" destOrd="0" presId="urn:microsoft.com/office/officeart/2005/8/layout/orgChart1"/>
    <dgm:cxn modelId="{65E993EF-F822-48E2-AC3C-0142E56C20BC}" type="presParOf" srcId="{8616AE32-60C1-4F0A-810A-898958CB2445}" destId="{810C9E67-BB79-47F9-84C5-B0B90AA64212}" srcOrd="0" destOrd="0" presId="urn:microsoft.com/office/officeart/2005/8/layout/orgChart1"/>
    <dgm:cxn modelId="{05956ECC-0AF9-4537-8238-FB850DE5B854}" type="presParOf" srcId="{8616AE32-60C1-4F0A-810A-898958CB2445}" destId="{D75ACB45-FC57-4A08-BC82-E02ED06BF533}" srcOrd="1" destOrd="0" presId="urn:microsoft.com/office/officeart/2005/8/layout/orgChart1"/>
    <dgm:cxn modelId="{DEBEA2DF-5C1B-49FB-89BD-9CD20CD1D467}" type="presParOf" srcId="{D75ACB45-FC57-4A08-BC82-E02ED06BF533}" destId="{D941B0CD-AF3E-4B2D-8F8F-039F9FF91885}" srcOrd="0" destOrd="0" presId="urn:microsoft.com/office/officeart/2005/8/layout/orgChart1"/>
    <dgm:cxn modelId="{E17221EC-3082-49F0-AD8C-DA64FC59FDDD}" type="presParOf" srcId="{D941B0CD-AF3E-4B2D-8F8F-039F9FF91885}" destId="{6735A174-F5E9-40D5-B31B-999D789B205F}" srcOrd="0" destOrd="0" presId="urn:microsoft.com/office/officeart/2005/8/layout/orgChart1"/>
    <dgm:cxn modelId="{795E56F9-B750-4BFF-A14F-EBFB9021F5A8}" type="presParOf" srcId="{D941B0CD-AF3E-4B2D-8F8F-039F9FF91885}" destId="{853236A8-90BE-4939-8905-7540D782C70A}" srcOrd="1" destOrd="0" presId="urn:microsoft.com/office/officeart/2005/8/layout/orgChart1"/>
    <dgm:cxn modelId="{B0D66516-B906-4B49-AC23-98847081D294}" type="presParOf" srcId="{D75ACB45-FC57-4A08-BC82-E02ED06BF533}" destId="{7E97BAF1-6945-441C-A8AD-1FB41D9AAB9B}" srcOrd="1" destOrd="0" presId="urn:microsoft.com/office/officeart/2005/8/layout/orgChart1"/>
    <dgm:cxn modelId="{61587BDB-42DF-499E-8DFC-8ED1817ED3A7}" type="presParOf" srcId="{7E97BAF1-6945-441C-A8AD-1FB41D9AAB9B}" destId="{8D028FC8-0F58-4AEA-A692-4C1E68620559}" srcOrd="0" destOrd="0" presId="urn:microsoft.com/office/officeart/2005/8/layout/orgChart1"/>
    <dgm:cxn modelId="{09DFCB62-9387-482D-AB8F-E8867DF26ADB}" type="presParOf" srcId="{7E97BAF1-6945-441C-A8AD-1FB41D9AAB9B}" destId="{82AD8FB4-6810-4069-9F88-42AF95BA15C7}" srcOrd="1" destOrd="0" presId="urn:microsoft.com/office/officeart/2005/8/layout/orgChart1"/>
    <dgm:cxn modelId="{B6CCD201-44ED-4A0F-A6FF-499438019E84}" type="presParOf" srcId="{82AD8FB4-6810-4069-9F88-42AF95BA15C7}" destId="{C4C74DE0-CF2E-464A-A6BB-B67E465B0818}" srcOrd="0" destOrd="0" presId="urn:microsoft.com/office/officeart/2005/8/layout/orgChart1"/>
    <dgm:cxn modelId="{966F4AFC-AC98-4EE9-ABD4-DA42F10FE31F}" type="presParOf" srcId="{C4C74DE0-CF2E-464A-A6BB-B67E465B0818}" destId="{6B9BA5EC-63CE-4553-B56D-2809DB12D8E0}" srcOrd="0" destOrd="0" presId="urn:microsoft.com/office/officeart/2005/8/layout/orgChart1"/>
    <dgm:cxn modelId="{9A315FED-24BE-45DD-9183-2065B963B54D}" type="presParOf" srcId="{C4C74DE0-CF2E-464A-A6BB-B67E465B0818}" destId="{4E10570B-3FB9-43CE-A22D-831EED42E664}" srcOrd="1" destOrd="0" presId="urn:microsoft.com/office/officeart/2005/8/layout/orgChart1"/>
    <dgm:cxn modelId="{57DC0290-108D-4629-AE79-FFD0B0621BAD}" type="presParOf" srcId="{82AD8FB4-6810-4069-9F88-42AF95BA15C7}" destId="{C0D3F642-1287-4349-B371-7A68E894808A}" srcOrd="1" destOrd="0" presId="urn:microsoft.com/office/officeart/2005/8/layout/orgChart1"/>
    <dgm:cxn modelId="{4B819900-653C-40C4-977C-7018C0166410}" type="presParOf" srcId="{82AD8FB4-6810-4069-9F88-42AF95BA15C7}" destId="{AFCB63C9-F61D-4325-A2E9-D61DDBF33E2C}" srcOrd="2" destOrd="0" presId="urn:microsoft.com/office/officeart/2005/8/layout/orgChart1"/>
    <dgm:cxn modelId="{6B035A62-864C-464D-BEFC-371F49C1E8FA}" type="presParOf" srcId="{D75ACB45-FC57-4A08-BC82-E02ED06BF533}" destId="{62708FCE-2F89-45FD-86D0-2354105AAD18}" srcOrd="2" destOrd="0" presId="urn:microsoft.com/office/officeart/2005/8/layout/orgChart1"/>
    <dgm:cxn modelId="{5D9FAE6D-0894-4986-8156-3A8F5B150700}" type="presParOf" srcId="{2D6F4074-6A34-4719-8271-77A69627709A}" destId="{970BB7EB-20DD-4211-A8CD-EA752006F08D}" srcOrd="2" destOrd="0" presId="urn:microsoft.com/office/officeart/2005/8/layout/orgChart1"/>
    <dgm:cxn modelId="{BD01A071-D890-41CA-A7D5-3ABA6107EF3F}" type="presParOf" srcId="{970BB7EB-20DD-4211-A8CD-EA752006F08D}" destId="{D6D34B6D-E1E8-4660-9B2A-D97D186660C9}" srcOrd="0" destOrd="0" presId="urn:microsoft.com/office/officeart/2005/8/layout/orgChart1"/>
    <dgm:cxn modelId="{B955EFE9-6EF7-473A-B1E1-844D3224F5D6}" type="presParOf" srcId="{970BB7EB-20DD-4211-A8CD-EA752006F08D}" destId="{611FA91A-6DBE-49CE-AB02-0E030D631C66}" srcOrd="1" destOrd="0" presId="urn:microsoft.com/office/officeart/2005/8/layout/orgChart1"/>
    <dgm:cxn modelId="{1735462F-6E74-41DD-AF36-10ECE9150E11}" type="presParOf" srcId="{611FA91A-6DBE-49CE-AB02-0E030D631C66}" destId="{1B4CA468-C1E6-4BC2-84A1-E17113B99AB0}" srcOrd="0" destOrd="0" presId="urn:microsoft.com/office/officeart/2005/8/layout/orgChart1"/>
    <dgm:cxn modelId="{FF484B01-3C23-4250-9386-D4378EED3F3F}" type="presParOf" srcId="{1B4CA468-C1E6-4BC2-84A1-E17113B99AB0}" destId="{AD7C9469-C357-46A0-BCDE-9BED8DF89A1F}" srcOrd="0" destOrd="0" presId="urn:microsoft.com/office/officeart/2005/8/layout/orgChart1"/>
    <dgm:cxn modelId="{71EE77FD-2F39-46DF-BAD7-4AB8C9963DFA}" type="presParOf" srcId="{1B4CA468-C1E6-4BC2-84A1-E17113B99AB0}" destId="{4453574E-BF08-4C0D-B11D-00E5F1F30615}" srcOrd="1" destOrd="0" presId="urn:microsoft.com/office/officeart/2005/8/layout/orgChart1"/>
    <dgm:cxn modelId="{BC07DECA-EA9D-4F2E-AFF1-418F2A9FF499}" type="presParOf" srcId="{611FA91A-6DBE-49CE-AB02-0E030D631C66}" destId="{5265364E-05F0-4A02-9DF9-1FF010948BD4}" srcOrd="1" destOrd="0" presId="urn:microsoft.com/office/officeart/2005/8/layout/orgChart1"/>
    <dgm:cxn modelId="{27B435D8-9F3B-4303-8A54-EF3071D44B9A}" type="presParOf" srcId="{5265364E-05F0-4A02-9DF9-1FF010948BD4}" destId="{B051A047-5E59-4A84-BE05-8F8BF01527E2}" srcOrd="0" destOrd="0" presId="urn:microsoft.com/office/officeart/2005/8/layout/orgChart1"/>
    <dgm:cxn modelId="{9C370C77-BF4E-4A56-BC8E-53D828F0CEF2}" type="presParOf" srcId="{5265364E-05F0-4A02-9DF9-1FF010948BD4}" destId="{8F281AC1-D7FD-48CD-BF62-FAB3BFE8FF8C}" srcOrd="1" destOrd="0" presId="urn:microsoft.com/office/officeart/2005/8/layout/orgChart1"/>
    <dgm:cxn modelId="{3514CF81-EFBB-4C0C-BD27-703D198A4517}" type="presParOf" srcId="{8F281AC1-D7FD-48CD-BF62-FAB3BFE8FF8C}" destId="{E59B0CA8-24B8-4447-AE08-170B3F1E263E}" srcOrd="0" destOrd="0" presId="urn:microsoft.com/office/officeart/2005/8/layout/orgChart1"/>
    <dgm:cxn modelId="{B683130D-3F04-4148-9B66-B7E9638B2EE2}" type="presParOf" srcId="{E59B0CA8-24B8-4447-AE08-170B3F1E263E}" destId="{AB2E3236-2B7A-44A0-8F81-8E2454451590}" srcOrd="0" destOrd="0" presId="urn:microsoft.com/office/officeart/2005/8/layout/orgChart1"/>
    <dgm:cxn modelId="{51EBE52B-1E96-484F-8D27-48EDAE8CFC88}" type="presParOf" srcId="{E59B0CA8-24B8-4447-AE08-170B3F1E263E}" destId="{53CF0029-FB0B-4716-ACE9-C517ACB502F5}" srcOrd="1" destOrd="0" presId="urn:microsoft.com/office/officeart/2005/8/layout/orgChart1"/>
    <dgm:cxn modelId="{2458D5FC-10B7-4B49-B2FE-39AFDB689DBC}" type="presParOf" srcId="{8F281AC1-D7FD-48CD-BF62-FAB3BFE8FF8C}" destId="{BACDAAC7-5A85-4DFB-8F84-1E8CD3340CCE}" srcOrd="1" destOrd="0" presId="urn:microsoft.com/office/officeart/2005/8/layout/orgChart1"/>
    <dgm:cxn modelId="{AD3901D9-F255-4C79-919B-1D2058F58DF9}" type="presParOf" srcId="{BACDAAC7-5A85-4DFB-8F84-1E8CD3340CCE}" destId="{8DF9C10C-A274-4E97-8EC6-551EDF018F06}" srcOrd="0" destOrd="0" presId="urn:microsoft.com/office/officeart/2005/8/layout/orgChart1"/>
    <dgm:cxn modelId="{4A7657DD-7773-49C1-8FDC-4704813C99A4}" type="presParOf" srcId="{BACDAAC7-5A85-4DFB-8F84-1E8CD3340CCE}" destId="{89A471B1-52A8-4455-BDE1-339804373660}" srcOrd="1" destOrd="0" presId="urn:microsoft.com/office/officeart/2005/8/layout/orgChart1"/>
    <dgm:cxn modelId="{9E2C6F75-9BD8-4D67-816F-7CBF75BFDE6A}" type="presParOf" srcId="{89A471B1-52A8-4455-BDE1-339804373660}" destId="{9B9F34FA-4722-4ECD-B935-0FD76F993E33}" srcOrd="0" destOrd="0" presId="urn:microsoft.com/office/officeart/2005/8/layout/orgChart1"/>
    <dgm:cxn modelId="{40785C24-7C19-4904-AE36-5D1A193F90A8}" type="presParOf" srcId="{9B9F34FA-4722-4ECD-B935-0FD76F993E33}" destId="{5F033160-AA55-4071-BC3A-D471E8993337}" srcOrd="0" destOrd="0" presId="urn:microsoft.com/office/officeart/2005/8/layout/orgChart1"/>
    <dgm:cxn modelId="{2D562F4B-8F1F-479F-A9B7-7E3C935B5308}" type="presParOf" srcId="{9B9F34FA-4722-4ECD-B935-0FD76F993E33}" destId="{FD795AB0-1574-428E-9017-A8CCCD88B50A}" srcOrd="1" destOrd="0" presId="urn:microsoft.com/office/officeart/2005/8/layout/orgChart1"/>
    <dgm:cxn modelId="{D0037851-4B26-4ABC-AEF2-2405EDDA95E8}" type="presParOf" srcId="{89A471B1-52A8-4455-BDE1-339804373660}" destId="{46E6FC49-661A-43E6-A42C-26D5B803739F}" srcOrd="1" destOrd="0" presId="urn:microsoft.com/office/officeart/2005/8/layout/orgChart1"/>
    <dgm:cxn modelId="{B6B2D10C-3E6E-421B-AAB6-DCE2A5056622}" type="presParOf" srcId="{89A471B1-52A8-4455-BDE1-339804373660}" destId="{C0281014-7D75-4AC2-9372-DA3875136A1C}" srcOrd="2" destOrd="0" presId="urn:microsoft.com/office/officeart/2005/8/layout/orgChart1"/>
    <dgm:cxn modelId="{06D406EA-57E5-4AFB-918A-DE75C1CB8827}" type="presParOf" srcId="{8F281AC1-D7FD-48CD-BF62-FAB3BFE8FF8C}" destId="{C43CA9AD-07F5-4922-9237-BC01A6618041}" srcOrd="2" destOrd="0" presId="urn:microsoft.com/office/officeart/2005/8/layout/orgChart1"/>
    <dgm:cxn modelId="{483C114E-69B7-40AD-B212-2189A18B5DDF}" type="presParOf" srcId="{611FA91A-6DBE-49CE-AB02-0E030D631C66}" destId="{6BCC169A-87C9-418C-8AD6-72753FFC6D50}" srcOrd="2" destOrd="0" presId="urn:microsoft.com/office/officeart/2005/8/layout/orgChart1"/>
    <dgm:cxn modelId="{9A852CDA-8F64-41D0-8FD1-B8519370DD9A}" type="presParOf" srcId="{970BB7EB-20DD-4211-A8CD-EA752006F08D}" destId="{7F1134DD-11C0-4FA6-A456-8D1C9D09FB51}" srcOrd="2" destOrd="0" presId="urn:microsoft.com/office/officeart/2005/8/layout/orgChart1"/>
    <dgm:cxn modelId="{2F3E7E72-7F8B-43E2-AA19-CE4B7A8C7D7A}" type="presParOf" srcId="{970BB7EB-20DD-4211-A8CD-EA752006F08D}" destId="{97FBF75E-F04F-4775-B34A-45D51ADA0A76}" srcOrd="3" destOrd="0" presId="urn:microsoft.com/office/officeart/2005/8/layout/orgChart1"/>
    <dgm:cxn modelId="{BE2E0BA6-877F-422C-BF49-907EC3F9E5C5}" type="presParOf" srcId="{97FBF75E-F04F-4775-B34A-45D51ADA0A76}" destId="{CBA57F10-D96D-4854-98BC-4C98E61B6DBC}" srcOrd="0" destOrd="0" presId="urn:microsoft.com/office/officeart/2005/8/layout/orgChart1"/>
    <dgm:cxn modelId="{D6B1E904-D7E6-4A16-B533-6E208ED3EC1C}" type="presParOf" srcId="{CBA57F10-D96D-4854-98BC-4C98E61B6DBC}" destId="{7B290995-8903-4E7F-85C9-B44E699A8810}" srcOrd="0" destOrd="0" presId="urn:microsoft.com/office/officeart/2005/8/layout/orgChart1"/>
    <dgm:cxn modelId="{CE6CBF86-45A9-4BEC-B7DA-33FEEB8F3444}" type="presParOf" srcId="{CBA57F10-D96D-4854-98BC-4C98E61B6DBC}" destId="{5934BA66-2F4A-45D7-AB82-2702B0E54569}" srcOrd="1" destOrd="0" presId="urn:microsoft.com/office/officeart/2005/8/layout/orgChart1"/>
    <dgm:cxn modelId="{97D33D75-DE09-4DDF-A4A8-FE5ADB64B457}" type="presParOf" srcId="{97FBF75E-F04F-4775-B34A-45D51ADA0A76}" destId="{A3838486-9B44-4039-B935-F8FD3A72CF65}" srcOrd="1" destOrd="0" presId="urn:microsoft.com/office/officeart/2005/8/layout/orgChart1"/>
    <dgm:cxn modelId="{13547659-DB2E-4AA1-B85E-E3236522C11D}" type="presParOf" srcId="{A3838486-9B44-4039-B935-F8FD3A72CF65}" destId="{79B7A8FA-BE9F-4FC5-8918-877A6009B4F6}" srcOrd="0" destOrd="0" presId="urn:microsoft.com/office/officeart/2005/8/layout/orgChart1"/>
    <dgm:cxn modelId="{4F289DE0-CDA1-47BD-9465-B69FEB2BDDB6}" type="presParOf" srcId="{A3838486-9B44-4039-B935-F8FD3A72CF65}" destId="{59C9A815-ADDA-4ECC-A8CE-A5DBC34FD65C}" srcOrd="1" destOrd="0" presId="urn:microsoft.com/office/officeart/2005/8/layout/orgChart1"/>
    <dgm:cxn modelId="{E641FE11-C902-4634-BAB7-1977DB768D0E}" type="presParOf" srcId="{59C9A815-ADDA-4ECC-A8CE-A5DBC34FD65C}" destId="{5098535A-A698-4639-89C9-8EFEDB217040}" srcOrd="0" destOrd="0" presId="urn:microsoft.com/office/officeart/2005/8/layout/orgChart1"/>
    <dgm:cxn modelId="{E032FFC8-E77C-4C63-8B02-9A62E7AF09F0}" type="presParOf" srcId="{5098535A-A698-4639-89C9-8EFEDB217040}" destId="{5F5F91A1-79EC-4577-9195-2EEB33324D7C}" srcOrd="0" destOrd="0" presId="urn:microsoft.com/office/officeart/2005/8/layout/orgChart1"/>
    <dgm:cxn modelId="{E517C4A4-B47A-404F-9D8D-5BFB0202C7E3}" type="presParOf" srcId="{5098535A-A698-4639-89C9-8EFEDB217040}" destId="{4C8FF956-FD0A-44EE-A5CA-E81B85D73450}" srcOrd="1" destOrd="0" presId="urn:microsoft.com/office/officeart/2005/8/layout/orgChart1"/>
    <dgm:cxn modelId="{E267DE69-A9B8-4ED2-81ED-CF7798E3E09B}" type="presParOf" srcId="{59C9A815-ADDA-4ECC-A8CE-A5DBC34FD65C}" destId="{BF007DCE-1EF0-4874-A2B5-0255F568FCB7}" srcOrd="1" destOrd="0" presId="urn:microsoft.com/office/officeart/2005/8/layout/orgChart1"/>
    <dgm:cxn modelId="{07D80F8C-C6CA-4DE6-AAD0-80CF500BCE8F}" type="presParOf" srcId="{59C9A815-ADDA-4ECC-A8CE-A5DBC34FD65C}" destId="{16475B65-D230-4A87-98CA-AFB3A7CE49BC}" srcOrd="2" destOrd="0" presId="urn:microsoft.com/office/officeart/2005/8/layout/orgChart1"/>
    <dgm:cxn modelId="{B9CC8E8A-C824-4867-9226-4D22DCF2CE2E}" type="presParOf" srcId="{97FBF75E-F04F-4775-B34A-45D51ADA0A76}" destId="{C59BFD8A-AB60-4C8D-ACC5-D10127FE5615}" srcOrd="2" destOrd="0" presId="urn:microsoft.com/office/officeart/2005/8/layout/orgChart1"/>
    <dgm:cxn modelId="{A6D1F164-CFBB-4AB4-A84C-FCC4ED2D1CE5}" type="presParOf" srcId="{CB42ED4B-96C7-4E7D-B0A4-6EB270B84349}" destId="{BDC0AFBB-44B1-4513-82C1-3A304AE045E6}" srcOrd="2" destOrd="0" presId="urn:microsoft.com/office/officeart/2005/8/layout/orgChart1"/>
    <dgm:cxn modelId="{06FF30A1-BFA2-4A60-8695-2A2946ADF785}" type="presParOf" srcId="{CB42ED4B-96C7-4E7D-B0A4-6EB270B84349}" destId="{8ECC1843-ACC9-4CE2-A2CD-D00BAB56117C}" srcOrd="3" destOrd="0" presId="urn:microsoft.com/office/officeart/2005/8/layout/orgChart1"/>
    <dgm:cxn modelId="{6E7AAF9F-944C-4884-AC3B-4D2DB2084EFA}" type="presParOf" srcId="{8ECC1843-ACC9-4CE2-A2CD-D00BAB56117C}" destId="{B66A36C7-8068-498A-B2F9-A575FDF8FEE1}" srcOrd="0" destOrd="0" presId="urn:microsoft.com/office/officeart/2005/8/layout/orgChart1"/>
    <dgm:cxn modelId="{F558D275-36F1-4CFD-B422-573AE35F3613}" type="presParOf" srcId="{B66A36C7-8068-498A-B2F9-A575FDF8FEE1}" destId="{5BAB7135-C92F-497B-9318-5936504279DC}" srcOrd="0" destOrd="0" presId="urn:microsoft.com/office/officeart/2005/8/layout/orgChart1"/>
    <dgm:cxn modelId="{AD73CBA9-725A-4E1E-BB49-D9F6318CAC03}" type="presParOf" srcId="{B66A36C7-8068-498A-B2F9-A575FDF8FEE1}" destId="{ABD9FFFA-A973-456B-91A7-B6F68F02F134}" srcOrd="1" destOrd="0" presId="urn:microsoft.com/office/officeart/2005/8/layout/orgChart1"/>
    <dgm:cxn modelId="{0B32FDFF-8847-4CDE-ADDF-8D8F89A9C7A7}" type="presParOf" srcId="{8ECC1843-ACC9-4CE2-A2CD-D00BAB56117C}" destId="{C12E798D-5A84-43D0-9800-DCAF1969187A}" srcOrd="1" destOrd="0" presId="urn:microsoft.com/office/officeart/2005/8/layout/orgChart1"/>
    <dgm:cxn modelId="{B5C8820B-B1AA-4DF5-ACCB-CC87DA7039C5}" type="presParOf" srcId="{8ECC1843-ACC9-4CE2-A2CD-D00BAB56117C}" destId="{76E62D34-C9C2-491C-813A-D13913DAAD48}" srcOrd="2" destOrd="0" presId="urn:microsoft.com/office/officeart/2005/8/layout/orgChart1"/>
    <dgm:cxn modelId="{8FD7A174-4AB8-4B81-939B-DC283555B414}" type="presParOf" srcId="{76E62D34-C9C2-491C-813A-D13913DAAD48}" destId="{E8605352-1C47-4E5F-BC48-0D6CB42D4DD6}" srcOrd="0" destOrd="0" presId="urn:microsoft.com/office/officeart/2005/8/layout/orgChart1"/>
    <dgm:cxn modelId="{2E8A8C88-897F-4A36-929A-972E8EF30F02}" type="presParOf" srcId="{76E62D34-C9C2-491C-813A-D13913DAAD48}" destId="{544A08BC-6AE5-4E71-9E83-9459CE7336BA}" srcOrd="1" destOrd="0" presId="urn:microsoft.com/office/officeart/2005/8/layout/orgChart1"/>
    <dgm:cxn modelId="{E1B8CC54-48C8-4E06-8B49-A5E58907E928}" type="presParOf" srcId="{544A08BC-6AE5-4E71-9E83-9459CE7336BA}" destId="{C3932CDC-9952-4EA0-BE15-A8D6653641CB}" srcOrd="0" destOrd="0" presId="urn:microsoft.com/office/officeart/2005/8/layout/orgChart1"/>
    <dgm:cxn modelId="{9EF4C487-1913-4A9C-98A6-E5A6FE5868BA}" type="presParOf" srcId="{C3932CDC-9952-4EA0-BE15-A8D6653641CB}" destId="{B04677CC-D5B6-4F2A-A35E-C3DE951F8BD7}" srcOrd="0" destOrd="0" presId="urn:microsoft.com/office/officeart/2005/8/layout/orgChart1"/>
    <dgm:cxn modelId="{FFBB3FE4-EA7A-41D4-A98D-EAE054F7C2ED}" type="presParOf" srcId="{C3932CDC-9952-4EA0-BE15-A8D6653641CB}" destId="{A681C4D6-78F9-4A36-BFF2-6E987EA7D446}" srcOrd="1" destOrd="0" presId="urn:microsoft.com/office/officeart/2005/8/layout/orgChart1"/>
    <dgm:cxn modelId="{CB667903-B690-4075-9104-346D525D70CD}" type="presParOf" srcId="{544A08BC-6AE5-4E71-9E83-9459CE7336BA}" destId="{46658924-7432-4488-9291-1F1049F45537}" srcOrd="1" destOrd="0" presId="urn:microsoft.com/office/officeart/2005/8/layout/orgChart1"/>
    <dgm:cxn modelId="{8868905B-6223-4CE4-B6A4-161E4ED9E81D}" type="presParOf" srcId="{46658924-7432-4488-9291-1F1049F45537}" destId="{51D96584-1ABA-4385-A08F-CAA91FFD418E}" srcOrd="0" destOrd="0" presId="urn:microsoft.com/office/officeart/2005/8/layout/orgChart1"/>
    <dgm:cxn modelId="{F1860AC1-3541-4F86-BC2B-95076EE8EDCB}" type="presParOf" srcId="{46658924-7432-4488-9291-1F1049F45537}" destId="{9FCD331E-D14D-4DEA-93A9-DAB0C95C303A}" srcOrd="1" destOrd="0" presId="urn:microsoft.com/office/officeart/2005/8/layout/orgChart1"/>
    <dgm:cxn modelId="{36E6ED30-E39B-4AF8-93EB-2A1FD812B411}" type="presParOf" srcId="{9FCD331E-D14D-4DEA-93A9-DAB0C95C303A}" destId="{DAAB215F-B175-4D94-8754-230FE71ED206}" srcOrd="0" destOrd="0" presId="urn:microsoft.com/office/officeart/2005/8/layout/orgChart1"/>
    <dgm:cxn modelId="{84759FEB-FECD-43E2-893C-0E8889CEAB9E}" type="presParOf" srcId="{DAAB215F-B175-4D94-8754-230FE71ED206}" destId="{3E71A979-4CC5-4018-B33A-E5A6DB7D7429}" srcOrd="0" destOrd="0" presId="urn:microsoft.com/office/officeart/2005/8/layout/orgChart1"/>
    <dgm:cxn modelId="{EFD539F0-8301-4AAE-8F46-2A70CF6CC2F1}" type="presParOf" srcId="{DAAB215F-B175-4D94-8754-230FE71ED206}" destId="{9B1073D6-D80A-490A-B661-7C0B7A224A46}" srcOrd="1" destOrd="0" presId="urn:microsoft.com/office/officeart/2005/8/layout/orgChart1"/>
    <dgm:cxn modelId="{6EAB7D45-2144-4E56-8A4C-0790245EAAF3}" type="presParOf" srcId="{9FCD331E-D14D-4DEA-93A9-DAB0C95C303A}" destId="{8CAE3F9E-C3A6-4D37-ADE1-32E43A954212}" srcOrd="1" destOrd="0" presId="urn:microsoft.com/office/officeart/2005/8/layout/orgChart1"/>
    <dgm:cxn modelId="{E04138D8-3D46-4216-806F-A45015249203}" type="presParOf" srcId="{9FCD331E-D14D-4DEA-93A9-DAB0C95C303A}" destId="{6964C318-E0D2-4477-9A40-87F8CE54145C}" srcOrd="2" destOrd="0" presId="urn:microsoft.com/office/officeart/2005/8/layout/orgChart1"/>
    <dgm:cxn modelId="{349589AD-1E31-436F-9540-607D8556B33C}" type="presParOf" srcId="{6964C318-E0D2-4477-9A40-87F8CE54145C}" destId="{F8A4BB4C-6760-4081-BD7B-F69B4FE7C3EC}" srcOrd="0" destOrd="0" presId="urn:microsoft.com/office/officeart/2005/8/layout/orgChart1"/>
    <dgm:cxn modelId="{C250EE48-2695-45D5-BCCF-BD7973A697D6}" type="presParOf" srcId="{6964C318-E0D2-4477-9A40-87F8CE54145C}" destId="{88DE2254-A199-44AD-B239-F53F5B7328B0}" srcOrd="1" destOrd="0" presId="urn:microsoft.com/office/officeart/2005/8/layout/orgChart1"/>
    <dgm:cxn modelId="{F839AA16-67F9-458D-8438-A739C1D38E44}" type="presParOf" srcId="{88DE2254-A199-44AD-B239-F53F5B7328B0}" destId="{E4DEB5F6-ACED-4EFC-B826-6E8E1D34868A}" srcOrd="0" destOrd="0" presId="urn:microsoft.com/office/officeart/2005/8/layout/orgChart1"/>
    <dgm:cxn modelId="{B59098EE-CEAA-4CF9-866C-E2171C759AAC}" type="presParOf" srcId="{E4DEB5F6-ACED-4EFC-B826-6E8E1D34868A}" destId="{56052AA9-720B-45CB-A117-7261D5FE9D92}" srcOrd="0" destOrd="0" presId="urn:microsoft.com/office/officeart/2005/8/layout/orgChart1"/>
    <dgm:cxn modelId="{C2D4264D-1EA2-413D-9669-A77AB68126F3}" type="presParOf" srcId="{E4DEB5F6-ACED-4EFC-B826-6E8E1D34868A}" destId="{A88F6027-A1C8-432F-A799-53706F5FB50E}" srcOrd="1" destOrd="0" presId="urn:microsoft.com/office/officeart/2005/8/layout/orgChart1"/>
    <dgm:cxn modelId="{527986B1-6DB5-4592-A6C7-9D16F00E6CE0}" type="presParOf" srcId="{88DE2254-A199-44AD-B239-F53F5B7328B0}" destId="{0B68D309-51E5-4576-8F3E-246A26BECE1E}" srcOrd="1" destOrd="0" presId="urn:microsoft.com/office/officeart/2005/8/layout/orgChart1"/>
    <dgm:cxn modelId="{C4A76617-EBC5-4355-839A-931666C8759A}" type="presParOf" srcId="{0B68D309-51E5-4576-8F3E-246A26BECE1E}" destId="{5F4FC77C-B567-4463-8327-4312D8F0856F}" srcOrd="0" destOrd="0" presId="urn:microsoft.com/office/officeart/2005/8/layout/orgChart1"/>
    <dgm:cxn modelId="{A30FC735-CBFB-43B8-9F3A-9493289ECDCC}" type="presParOf" srcId="{0B68D309-51E5-4576-8F3E-246A26BECE1E}" destId="{42C0C60D-850D-4302-A41D-A61FF1532925}" srcOrd="1" destOrd="0" presId="urn:microsoft.com/office/officeart/2005/8/layout/orgChart1"/>
    <dgm:cxn modelId="{6C3E785E-A85C-4FD6-961F-1003E7D56D44}" type="presParOf" srcId="{42C0C60D-850D-4302-A41D-A61FF1532925}" destId="{E5D15A5C-A9AC-4F5F-9552-5A069EA281F0}" srcOrd="0" destOrd="0" presId="urn:microsoft.com/office/officeart/2005/8/layout/orgChart1"/>
    <dgm:cxn modelId="{C6C95251-BE7C-41EF-BBA7-C59DB54E8278}" type="presParOf" srcId="{E5D15A5C-A9AC-4F5F-9552-5A069EA281F0}" destId="{DE64CC14-4B9B-47C7-BED8-9FA5B423EFC9}" srcOrd="0" destOrd="0" presId="urn:microsoft.com/office/officeart/2005/8/layout/orgChart1"/>
    <dgm:cxn modelId="{C992F3F9-D0C1-431F-BC5E-3BE3A095847A}" type="presParOf" srcId="{E5D15A5C-A9AC-4F5F-9552-5A069EA281F0}" destId="{87E1D75F-3325-4CEC-9176-6CA1AE6FB8DD}" srcOrd="1" destOrd="0" presId="urn:microsoft.com/office/officeart/2005/8/layout/orgChart1"/>
    <dgm:cxn modelId="{071F7F8B-D138-43F2-9009-3C137F62A94A}" type="presParOf" srcId="{42C0C60D-850D-4302-A41D-A61FF1532925}" destId="{381BC5CE-B6E1-4F10-BE0E-10822BFBE257}" srcOrd="1" destOrd="0" presId="urn:microsoft.com/office/officeart/2005/8/layout/orgChart1"/>
    <dgm:cxn modelId="{29485672-2588-4DB9-9F15-4089BC9D8F6C}" type="presParOf" srcId="{42C0C60D-850D-4302-A41D-A61FF1532925}" destId="{9B7A150C-3173-495D-AA15-BE102A5AE8FF}" srcOrd="2" destOrd="0" presId="urn:microsoft.com/office/officeart/2005/8/layout/orgChart1"/>
    <dgm:cxn modelId="{273536A8-C0B9-48A5-A862-FB0907E0A622}" type="presParOf" srcId="{9B7A150C-3173-495D-AA15-BE102A5AE8FF}" destId="{9BE5FC70-48FA-42D1-A4AD-85B8172B5093}" srcOrd="0" destOrd="0" presId="urn:microsoft.com/office/officeart/2005/8/layout/orgChart1"/>
    <dgm:cxn modelId="{C48FA26C-6263-444D-A1AF-48DE41B30557}" type="presParOf" srcId="{9B7A150C-3173-495D-AA15-BE102A5AE8FF}" destId="{A45E43E3-8573-4A14-B336-5612364EFD63}" srcOrd="1" destOrd="0" presId="urn:microsoft.com/office/officeart/2005/8/layout/orgChart1"/>
    <dgm:cxn modelId="{1FB72103-E275-450B-ACA2-1AA60F20645C}" type="presParOf" srcId="{A45E43E3-8573-4A14-B336-5612364EFD63}" destId="{D17C109F-5FE6-4372-91FB-B37EAF3C0A2F}" srcOrd="0" destOrd="0" presId="urn:microsoft.com/office/officeart/2005/8/layout/orgChart1"/>
    <dgm:cxn modelId="{CB9F6A04-0BC4-4C9D-8876-C6D0AB6ED076}" type="presParOf" srcId="{D17C109F-5FE6-4372-91FB-B37EAF3C0A2F}" destId="{B1E44660-06A1-445B-9045-A6B55886E16A}" srcOrd="0" destOrd="0" presId="urn:microsoft.com/office/officeart/2005/8/layout/orgChart1"/>
    <dgm:cxn modelId="{8414D053-3D5E-4CD0-9246-01110ED82DBC}" type="presParOf" srcId="{D17C109F-5FE6-4372-91FB-B37EAF3C0A2F}" destId="{B7223DF5-1AAC-4DE1-B0D8-C02E68437FCD}" srcOrd="1" destOrd="0" presId="urn:microsoft.com/office/officeart/2005/8/layout/orgChart1"/>
    <dgm:cxn modelId="{E18795C7-0E8F-4568-8D95-B6FA5F083252}" type="presParOf" srcId="{A45E43E3-8573-4A14-B336-5612364EFD63}" destId="{8DE679F7-ED37-45E4-B156-0DC3AF0B97FF}" srcOrd="1" destOrd="0" presId="urn:microsoft.com/office/officeart/2005/8/layout/orgChart1"/>
    <dgm:cxn modelId="{561D9447-6FF3-4A99-8143-D67399E03FFB}" type="presParOf" srcId="{A45E43E3-8573-4A14-B336-5612364EFD63}" destId="{70851298-89A3-40E4-8EE6-D913A2E89EA5}" srcOrd="2" destOrd="0" presId="urn:microsoft.com/office/officeart/2005/8/layout/orgChart1"/>
    <dgm:cxn modelId="{A8DC1491-A416-4C6F-855D-89B01F09FAB3}" type="presParOf" srcId="{0B68D309-51E5-4576-8F3E-246A26BECE1E}" destId="{CD17D22D-39C7-422B-9E85-0E38FDDD6789}" srcOrd="2" destOrd="0" presId="urn:microsoft.com/office/officeart/2005/8/layout/orgChart1"/>
    <dgm:cxn modelId="{49DEA88B-CCAE-43B8-8984-CBA4BF1A116B}" type="presParOf" srcId="{0B68D309-51E5-4576-8F3E-246A26BECE1E}" destId="{256AD7B3-76AE-40A6-B5C2-DA5EC6309DEB}" srcOrd="3" destOrd="0" presId="urn:microsoft.com/office/officeart/2005/8/layout/orgChart1"/>
    <dgm:cxn modelId="{C3D4A5AD-E857-4E10-89DE-BE895547577B}" type="presParOf" srcId="{256AD7B3-76AE-40A6-B5C2-DA5EC6309DEB}" destId="{8C853CDB-DECC-46A9-B915-95BB094F46AB}" srcOrd="0" destOrd="0" presId="urn:microsoft.com/office/officeart/2005/8/layout/orgChart1"/>
    <dgm:cxn modelId="{27EC4F9D-6B71-4DB2-ACAD-46AED13F629F}" type="presParOf" srcId="{8C853CDB-DECC-46A9-B915-95BB094F46AB}" destId="{536EA295-116F-40BA-8EEE-19FC7C5A2694}" srcOrd="0" destOrd="0" presId="urn:microsoft.com/office/officeart/2005/8/layout/orgChart1"/>
    <dgm:cxn modelId="{FEE3FD5F-F6B7-463E-B7BD-3C1A0FA62C2E}" type="presParOf" srcId="{8C853CDB-DECC-46A9-B915-95BB094F46AB}" destId="{516B32B9-FB92-41E3-A6C0-57EE8CCE374E}" srcOrd="1" destOrd="0" presId="urn:microsoft.com/office/officeart/2005/8/layout/orgChart1"/>
    <dgm:cxn modelId="{BE82F2F4-F80E-4FDC-ABA3-05F8B05CC087}" type="presParOf" srcId="{256AD7B3-76AE-40A6-B5C2-DA5EC6309DEB}" destId="{56555829-B5D9-4D90-9C96-9C5DFD15A5F6}" srcOrd="1" destOrd="0" presId="urn:microsoft.com/office/officeart/2005/8/layout/orgChart1"/>
    <dgm:cxn modelId="{95A83226-2673-4055-AC71-49D3DAD9C7F7}" type="presParOf" srcId="{256AD7B3-76AE-40A6-B5C2-DA5EC6309DEB}" destId="{05FDA137-77E8-4D46-AD2D-79A1ABB4A14C}" srcOrd="2" destOrd="0" presId="urn:microsoft.com/office/officeart/2005/8/layout/orgChart1"/>
    <dgm:cxn modelId="{1A9F4EFE-3481-415E-8C68-F1C869F5F443}" type="presParOf" srcId="{05FDA137-77E8-4D46-AD2D-79A1ABB4A14C}" destId="{AAE7583F-F9A2-46FB-95D4-D985796D29C2}" srcOrd="0" destOrd="0" presId="urn:microsoft.com/office/officeart/2005/8/layout/orgChart1"/>
    <dgm:cxn modelId="{C6106C2C-10A5-4EBE-97CF-DE564984986A}" type="presParOf" srcId="{05FDA137-77E8-4D46-AD2D-79A1ABB4A14C}" destId="{EADB5915-23C6-4C2A-807E-833254A9ACCB}" srcOrd="1" destOrd="0" presId="urn:microsoft.com/office/officeart/2005/8/layout/orgChart1"/>
    <dgm:cxn modelId="{F66B3826-3A33-4F70-99DF-972E685A6C1B}" type="presParOf" srcId="{EADB5915-23C6-4C2A-807E-833254A9ACCB}" destId="{628F4285-1322-421E-8CC0-D41536A6F4D8}" srcOrd="0" destOrd="0" presId="urn:microsoft.com/office/officeart/2005/8/layout/orgChart1"/>
    <dgm:cxn modelId="{129BEAA4-9B40-4670-9BB3-12BB085A6882}" type="presParOf" srcId="{628F4285-1322-421E-8CC0-D41536A6F4D8}" destId="{08FAF246-DFA7-45A0-9C3A-5FEFB2A53294}" srcOrd="0" destOrd="0" presId="urn:microsoft.com/office/officeart/2005/8/layout/orgChart1"/>
    <dgm:cxn modelId="{35901370-53A3-4279-89AB-C4077C8110D7}" type="presParOf" srcId="{628F4285-1322-421E-8CC0-D41536A6F4D8}" destId="{2FFA4A89-79B2-49D4-82CD-ED722ACFECA2}" srcOrd="1" destOrd="0" presId="urn:microsoft.com/office/officeart/2005/8/layout/orgChart1"/>
    <dgm:cxn modelId="{3DEDF512-65C3-46FD-8698-37EC4C0C8EEF}" type="presParOf" srcId="{EADB5915-23C6-4C2A-807E-833254A9ACCB}" destId="{EA3C1A8D-2E9C-4EE8-9D0C-1DF85C74FA6B}" srcOrd="1" destOrd="0" presId="urn:microsoft.com/office/officeart/2005/8/layout/orgChart1"/>
    <dgm:cxn modelId="{EB286DDE-8423-4BED-B822-A78357201553}" type="presParOf" srcId="{EADB5915-23C6-4C2A-807E-833254A9ACCB}" destId="{C2A9A57C-9BDE-4691-A288-5892DC78662F}" srcOrd="2" destOrd="0" presId="urn:microsoft.com/office/officeart/2005/8/layout/orgChart1"/>
    <dgm:cxn modelId="{FC72FBE4-F380-4762-BA2D-8595749EB721}" type="presParOf" srcId="{88DE2254-A199-44AD-B239-F53F5B7328B0}" destId="{46D778CA-4DDE-4E6E-B1A5-C9C34B41B184}" srcOrd="2" destOrd="0" presId="urn:microsoft.com/office/officeart/2005/8/layout/orgChart1"/>
    <dgm:cxn modelId="{C6C55282-780E-4A4E-99B8-9298BB48BEF4}" type="presParOf" srcId="{46658924-7432-4488-9291-1F1049F45537}" destId="{AC4F588A-9F74-4A27-8394-D9AA21977BE1}" srcOrd="2" destOrd="0" presId="urn:microsoft.com/office/officeart/2005/8/layout/orgChart1"/>
    <dgm:cxn modelId="{9568510A-1A19-4451-893C-1D424B70E554}" type="presParOf" srcId="{46658924-7432-4488-9291-1F1049F45537}" destId="{01C826F2-02BF-4E2F-AF1B-EEF630DC98B0}" srcOrd="3" destOrd="0" presId="urn:microsoft.com/office/officeart/2005/8/layout/orgChart1"/>
    <dgm:cxn modelId="{F33F822F-D8A7-4A69-BBCF-BF45D16C421F}" type="presParOf" srcId="{01C826F2-02BF-4E2F-AF1B-EEF630DC98B0}" destId="{E84E0862-E656-4E04-ACC9-86F6FAB8734F}" srcOrd="0" destOrd="0" presId="urn:microsoft.com/office/officeart/2005/8/layout/orgChart1"/>
    <dgm:cxn modelId="{7CF37771-15EB-4DAE-9DAB-F525900608DC}" type="presParOf" srcId="{E84E0862-E656-4E04-ACC9-86F6FAB8734F}" destId="{09E1D54E-7387-4032-8321-C30D15425147}" srcOrd="0" destOrd="0" presId="urn:microsoft.com/office/officeart/2005/8/layout/orgChart1"/>
    <dgm:cxn modelId="{79737D5E-25B1-4E2F-BB25-B65B898B0EC0}" type="presParOf" srcId="{E84E0862-E656-4E04-ACC9-86F6FAB8734F}" destId="{45267A69-91FB-45CC-BA1E-F9D55F3F1CCE}" srcOrd="1" destOrd="0" presId="urn:microsoft.com/office/officeart/2005/8/layout/orgChart1"/>
    <dgm:cxn modelId="{35CF0C44-9072-453A-A6C3-889E06CC2EC5}" type="presParOf" srcId="{01C826F2-02BF-4E2F-AF1B-EEF630DC98B0}" destId="{7091B8AD-2837-42A0-865C-2AE82DB57600}" srcOrd="1" destOrd="0" presId="urn:microsoft.com/office/officeart/2005/8/layout/orgChart1"/>
    <dgm:cxn modelId="{6AF67DAA-7590-45E2-9D09-F3AA64AE2CB3}" type="presParOf" srcId="{01C826F2-02BF-4E2F-AF1B-EEF630DC98B0}" destId="{CE98C13E-27FB-45D7-A622-1A44898CAF14}" srcOrd="2" destOrd="0" presId="urn:microsoft.com/office/officeart/2005/8/layout/orgChart1"/>
    <dgm:cxn modelId="{09EEAAAE-27E1-4772-9D7D-CD6DAD7D6F51}" type="presParOf" srcId="{CE98C13E-27FB-45D7-A622-1A44898CAF14}" destId="{23AD960D-39BA-426B-A884-F28AEDCA03C3}" srcOrd="0" destOrd="0" presId="urn:microsoft.com/office/officeart/2005/8/layout/orgChart1"/>
    <dgm:cxn modelId="{BDF29043-0880-446C-B4E9-757BAB9A61E4}" type="presParOf" srcId="{CE98C13E-27FB-45D7-A622-1A44898CAF14}" destId="{A9ABA1E4-4020-4992-9DDB-D5FBEF9FEC9B}" srcOrd="1" destOrd="0" presId="urn:microsoft.com/office/officeart/2005/8/layout/orgChart1"/>
    <dgm:cxn modelId="{C1313D43-BD17-4C50-8265-8C1458956745}" type="presParOf" srcId="{A9ABA1E4-4020-4992-9DDB-D5FBEF9FEC9B}" destId="{AB10A16B-8700-4D0C-BE8C-7AC293AF1E8F}" srcOrd="0" destOrd="0" presId="urn:microsoft.com/office/officeart/2005/8/layout/orgChart1"/>
    <dgm:cxn modelId="{23583B13-E0D5-49A8-8E97-91C725FA1441}" type="presParOf" srcId="{AB10A16B-8700-4D0C-BE8C-7AC293AF1E8F}" destId="{8264A80D-A5A4-4C1F-A28E-DFEF77E3F6A6}" srcOrd="0" destOrd="0" presId="urn:microsoft.com/office/officeart/2005/8/layout/orgChart1"/>
    <dgm:cxn modelId="{F9C2E4C9-4A21-4376-9BC5-2AAF71BB3182}" type="presParOf" srcId="{AB10A16B-8700-4D0C-BE8C-7AC293AF1E8F}" destId="{6B4BD56F-EADC-4CF9-B065-10852C418064}" srcOrd="1" destOrd="0" presId="urn:microsoft.com/office/officeart/2005/8/layout/orgChart1"/>
    <dgm:cxn modelId="{13F43718-4507-428F-9489-7E992A228AB6}" type="presParOf" srcId="{A9ABA1E4-4020-4992-9DDB-D5FBEF9FEC9B}" destId="{803933C4-0F17-496C-BF1D-E2F8A532A54A}" srcOrd="1" destOrd="0" presId="urn:microsoft.com/office/officeart/2005/8/layout/orgChart1"/>
    <dgm:cxn modelId="{1D9CA4FA-F908-4099-B195-AC5BB8107A34}" type="presParOf" srcId="{A9ABA1E4-4020-4992-9DDB-D5FBEF9FEC9B}" destId="{2B76A077-0282-4850-9316-6B89E667370D}" srcOrd="2" destOrd="0" presId="urn:microsoft.com/office/officeart/2005/8/layout/orgChart1"/>
    <dgm:cxn modelId="{E4297F21-11E3-4B18-B1D3-74F5A72600C1}" type="presParOf" srcId="{544A08BC-6AE5-4E71-9E83-9459CE7336BA}" destId="{640DEFAB-1465-4FA8-99FE-BC212ABDBD64}" srcOrd="2" destOrd="0" presId="urn:microsoft.com/office/officeart/2005/8/layout/orgChart1"/>
    <dgm:cxn modelId="{F8A492AA-D744-4F2F-814C-9C1B2800116B}" type="presParOf" srcId="{BCB641B4-552A-4276-B1AB-6E8DB666F26C}" destId="{6006FB33-9ECB-4892-85CE-617C29F2B3B9}" srcOrd="2" destOrd="0" presId="urn:microsoft.com/office/officeart/2005/8/layout/orgChart1"/>
    <dgm:cxn modelId="{F6C9F028-D961-4010-9444-731642339663}" type="presParOf" srcId="{A2A74647-9EDB-45B7-A56C-FD38850157E1}" destId="{319F4CF9-B4C1-4F88-9F4F-A37A1B19146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02E6588-CE2F-415C-94B0-AC0226E43CAF}"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en-US"/>
        </a:p>
      </dgm:t>
    </dgm:pt>
    <dgm:pt modelId="{15CC83BB-6C67-4EFB-BA7A-D1448E48F0AF}">
      <dgm:prSet/>
      <dgm:spPr>
        <a:xfrm>
          <a:off x="3209795" y="0"/>
          <a:ext cx="1630312" cy="44051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rtl="1"/>
          <a:r>
            <a:rPr lang="fa-IR" b="1">
              <a:solidFill>
                <a:sysClr val="windowText" lastClr="000000">
                  <a:hueOff val="0"/>
                  <a:satOff val="0"/>
                  <a:lumOff val="0"/>
                  <a:alphaOff val="0"/>
                </a:sysClr>
              </a:solidFill>
              <a:latin typeface="Calibri"/>
              <a:ea typeface="+mn-ea"/>
              <a:cs typeface="B Nazanin" pitchFamily="2" charset="-78"/>
            </a:rPr>
            <a:t>بهورز </a:t>
          </a:r>
          <a:r>
            <a:rPr lang="fa-IR">
              <a:solidFill>
                <a:sysClr val="windowText" lastClr="000000">
                  <a:hueOff val="0"/>
                  <a:satOff val="0"/>
                  <a:lumOff val="0"/>
                  <a:alphaOff val="0"/>
                </a:sysClr>
              </a:solidFill>
              <a:latin typeface="Calibri"/>
              <a:ea typeface="+mn-ea"/>
              <a:cs typeface="B Nazanin" pitchFamily="2" charset="-78"/>
            </a:rPr>
            <a:t>زنان ارجاع شده  در فاصله 30 تا 59 سال را  از نظر علایم و نشانه های مشکوک سرطان دهانه رحم  به صورت زیر بررسی می کند.</a:t>
          </a:r>
          <a:r>
            <a:rPr lang="fa-IR" baseline="30000">
              <a:solidFill>
                <a:sysClr val="windowText" lastClr="000000">
                  <a:hueOff val="0"/>
                  <a:satOff val="0"/>
                  <a:lumOff val="0"/>
                  <a:alphaOff val="0"/>
                </a:sysClr>
              </a:solidFill>
              <a:latin typeface="Calibri"/>
              <a:ea typeface="+mn-ea"/>
              <a:cs typeface="B Nazanin" pitchFamily="2" charset="-78"/>
            </a:rPr>
            <a:t>1</a:t>
          </a:r>
          <a:endParaRPr lang="en-US">
            <a:solidFill>
              <a:sysClr val="windowText" lastClr="000000">
                <a:hueOff val="0"/>
                <a:satOff val="0"/>
                <a:lumOff val="0"/>
                <a:alphaOff val="0"/>
              </a:sysClr>
            </a:solidFill>
            <a:latin typeface="Calibri"/>
            <a:ea typeface="+mn-ea"/>
            <a:cs typeface="+mn-cs"/>
          </a:endParaRPr>
        </a:p>
      </dgm:t>
    </dgm:pt>
    <dgm:pt modelId="{48B1F5DC-502E-4E98-819A-151196A96A04}" type="parTrans" cxnId="{66D95D91-70E8-46AE-9F0B-019FF86E61B6}">
      <dgm:prSet/>
      <dgm:spPr/>
      <dgm:t>
        <a:bodyPr/>
        <a:lstStyle/>
        <a:p>
          <a:endParaRPr lang="en-US"/>
        </a:p>
      </dgm:t>
    </dgm:pt>
    <dgm:pt modelId="{BDFE302A-466D-445A-A84E-8852A3C9CA86}" type="sibTrans" cxnId="{66D95D91-70E8-46AE-9F0B-019FF86E61B6}">
      <dgm:prSet/>
      <dgm:spPr/>
      <dgm:t>
        <a:bodyPr/>
        <a:lstStyle/>
        <a:p>
          <a:endParaRPr lang="en-US"/>
        </a:p>
      </dgm:t>
    </dgm:pt>
    <dgm:pt modelId="{EACB5010-0241-4DD2-979D-2E661E5BCCC9}">
      <dgm:prSet/>
      <dgm:spPr>
        <a:xfrm>
          <a:off x="2561911" y="608711"/>
          <a:ext cx="2306795" cy="605716"/>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آیا فرد هر یک از علایم بندهای 1، 2 یا 3 را دارد؟ </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1 خونریزی غیر طبیعی واژینال (از جمله پس از نزدیکی جنسی، در فواصل دوره های قاعدگی و پس از یائسگی)</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2 ترشحات بدبوی واژینال</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3 درد هنگام نزدیکی جنسی</a:t>
          </a:r>
          <a:endParaRPr lang="en-US">
            <a:solidFill>
              <a:sysClr val="windowText" lastClr="000000">
                <a:hueOff val="0"/>
                <a:satOff val="0"/>
                <a:lumOff val="0"/>
                <a:alphaOff val="0"/>
              </a:sysClr>
            </a:solidFill>
            <a:latin typeface="Calibri"/>
            <a:ea typeface="+mn-ea"/>
            <a:cs typeface="+mn-cs"/>
          </a:endParaRPr>
        </a:p>
      </dgm:t>
    </dgm:pt>
    <dgm:pt modelId="{BFB314A5-EE0E-43FE-B323-537660F8FD2C}" type="sibTrans" cxnId="{8DF2CFEF-F580-475B-B309-A32A62699C4B}">
      <dgm:prSet/>
      <dgm:spPr/>
      <dgm:t>
        <a:bodyPr/>
        <a:lstStyle/>
        <a:p>
          <a:endParaRPr lang="en-US"/>
        </a:p>
      </dgm:t>
    </dgm:pt>
    <dgm:pt modelId="{0F154F48-E59A-4E37-B7FD-DCB689A41276}" type="parTrans" cxnId="{8DF2CFEF-F580-475B-B309-A32A62699C4B}">
      <dgm:prSet/>
      <dgm:spPr>
        <a:xfrm>
          <a:off x="3715309" y="440511"/>
          <a:ext cx="309642" cy="168200"/>
        </a:xfrm>
        <a:noFill/>
        <a:ln w="25400" cap="flat" cmpd="sng" algn="ctr">
          <a:solidFill>
            <a:srgbClr val="9BBB59">
              <a:shade val="60000"/>
              <a:hueOff val="0"/>
              <a:satOff val="0"/>
              <a:lumOff val="0"/>
              <a:alphaOff val="0"/>
            </a:srgbClr>
          </a:solidFill>
          <a:prstDash val="solid"/>
        </a:ln>
        <a:effectLst/>
      </dgm:spPr>
      <dgm:t>
        <a:bodyPr/>
        <a:lstStyle/>
        <a:p>
          <a:endParaRPr lang="en-US"/>
        </a:p>
      </dgm:t>
    </dgm:pt>
    <dgm:pt modelId="{97C84677-3C0E-49E6-9AEA-2666A9D277EC}">
      <dgm:prSet/>
      <dgm:spPr>
        <a:xfrm>
          <a:off x="4769860" y="1381836"/>
          <a:ext cx="357265" cy="121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بله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250BD324-B079-43E0-9F2D-8D733B1AA2BB}" type="parTrans" cxnId="{AF20AC2D-80B5-4505-86D1-8E024AC68305}">
      <dgm:prSet/>
      <dgm:spPr>
        <a:xfrm>
          <a:off x="3715309" y="1214428"/>
          <a:ext cx="1233183"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1BFC48C-4A16-4C96-84BA-547A0A6DFB30}" type="sibTrans" cxnId="{AF20AC2D-80B5-4505-86D1-8E024AC68305}">
      <dgm:prSet/>
      <dgm:spPr/>
      <dgm:t>
        <a:bodyPr/>
        <a:lstStyle/>
        <a:p>
          <a:endParaRPr lang="en-US"/>
        </a:p>
      </dgm:t>
    </dgm:pt>
    <dgm:pt modelId="{6F1163F4-CB62-4635-8231-37A5D497434B}">
      <dgm:prSet/>
      <dgm:spPr>
        <a:xfrm>
          <a:off x="2303492" y="1381836"/>
          <a:ext cx="367820" cy="163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خیر</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5AE67B41-D0B0-43FE-BB5B-D7F123162A95}" type="parTrans" cxnId="{E4957F40-2412-4490-950F-E8AAF8415A71}">
      <dgm:prSet/>
      <dgm:spPr>
        <a:xfrm>
          <a:off x="2487403" y="1214428"/>
          <a:ext cx="122790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37C8103-2DD3-46EF-81F2-5D6D964F1952}" type="sibTrans" cxnId="{E4957F40-2412-4490-950F-E8AAF8415A71}">
      <dgm:prSet/>
      <dgm:spPr/>
      <dgm:t>
        <a:bodyPr/>
        <a:lstStyle/>
        <a:p>
          <a:endParaRPr lang="en-US"/>
        </a:p>
      </dgm:t>
    </dgm:pt>
    <dgm:pt modelId="{19FF8639-96ED-4588-B5CD-D3FB664AF77C}" type="asst">
      <dgm:prSet/>
      <dgm:spPr>
        <a:xfrm>
          <a:off x="2571107" y="1670253"/>
          <a:ext cx="2293681" cy="79508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   ماما بررسی های زیر را انجام می دهد:</a:t>
          </a:r>
        </a:p>
        <a:p>
          <a:pPr algn="just" rtl="1"/>
          <a:r>
            <a:rPr lang="fa-IR" b="0">
              <a:solidFill>
                <a:sysClr val="windowText" lastClr="000000">
                  <a:hueOff val="0"/>
                  <a:satOff val="0"/>
                  <a:lumOff val="0"/>
                  <a:alphaOff val="0"/>
                </a:sysClr>
              </a:solidFill>
              <a:latin typeface="Calibri"/>
              <a:ea typeface="+mn-ea"/>
              <a:cs typeface="B Nazanin" pitchFamily="2" charset="-78"/>
            </a:rPr>
            <a:t>   الف- علایم (از جمله، تاریخچه، شدت، مدت و پیشرفت علایم) و نشانه ها 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ب- عوامل خطر مرتبط </a:t>
          </a:r>
          <a:r>
            <a:rPr lang="fa-IR">
              <a:solidFill>
                <a:sysClr val="windowText" lastClr="000000">
                  <a:hueOff val="0"/>
                  <a:satOff val="0"/>
                  <a:lumOff val="0"/>
                  <a:alphaOff val="0"/>
                </a:sysClr>
              </a:solidFill>
              <a:latin typeface="Calibri"/>
              <a:ea typeface="+mn-ea"/>
              <a:cs typeface="B Nazanin" panose="00000400000000000000" pitchFamily="2" charset="-78"/>
            </a:rPr>
            <a:t>(از جمله داشتن ارتباط جنسی با افراد متعدد، عدم استفاده از کاندوم و ...) </a:t>
          </a:r>
          <a:r>
            <a:rPr lang="fa-IR" b="0">
              <a:solidFill>
                <a:sysClr val="windowText" lastClr="000000">
                  <a:hueOff val="0"/>
                  <a:satOff val="0"/>
                  <a:lumOff val="0"/>
                  <a:alphaOff val="0"/>
                </a:sysClr>
              </a:solidFill>
              <a:latin typeface="Calibri"/>
              <a:ea typeface="+mn-ea"/>
              <a:cs typeface="B Nazanin" pitchFamily="2" charset="-78"/>
            </a:rPr>
            <a:t>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ج-  </a:t>
          </a:r>
          <a:r>
            <a:rPr lang="fa-IR">
              <a:cs typeface="B Nazanin" pitchFamily="2" charset="-78"/>
            </a:rPr>
            <a:t>سابقه سرطان یا ضایعات پیش بدخیم دهانه رحم (مانند </a:t>
          </a:r>
          <a:r>
            <a:rPr lang="en-US">
              <a:cs typeface="B Nazanin" pitchFamily="2" charset="-78"/>
            </a:rPr>
            <a:t>HSIL</a:t>
          </a:r>
          <a:r>
            <a:rPr lang="fa-IR">
              <a:cs typeface="B Nazanin" pitchFamily="2" charset="-78"/>
            </a:rPr>
            <a:t>) در گذشته </a:t>
          </a:r>
          <a:endParaRPr lang="fa-IR" b="0">
            <a:solidFill>
              <a:sysClr val="windowText" lastClr="000000">
                <a:hueOff val="0"/>
                <a:satOff val="0"/>
                <a:lumOff val="0"/>
                <a:alphaOff val="0"/>
              </a:sysClr>
            </a:solidFill>
            <a:latin typeface="Calibri"/>
            <a:ea typeface="+mn-ea"/>
            <a:cs typeface="B Nazanin" pitchFamily="2" charset="-78"/>
          </a:endParaRPr>
        </a:p>
        <a:p>
          <a:pPr algn="just" rtl="1"/>
          <a:r>
            <a:rPr lang="fa-IR" b="0">
              <a:solidFill>
                <a:sysClr val="windowText" lastClr="000000">
                  <a:hueOff val="0"/>
                  <a:satOff val="0"/>
                  <a:lumOff val="0"/>
                  <a:alphaOff val="0"/>
                </a:sysClr>
              </a:solidFill>
              <a:latin typeface="Calibri"/>
              <a:ea typeface="+mn-ea"/>
              <a:cs typeface="B Nazanin" pitchFamily="2" charset="-78"/>
            </a:rPr>
            <a:t>   د- تشخیص های افتراقی را در نظر بگیرد (سقط در زنان پیش از یائسگی، عفونت ها مثل کلامیدیا و گنوکوک، زخم های ناحیه تناسلی، التهاب سرویکس، پولیپ رحم، خونریزی عملکردی رحمی، سرطان واژن یا رحم)</a:t>
          </a:r>
        </a:p>
        <a:p>
          <a:pPr algn="just" rtl="1"/>
          <a:r>
            <a:rPr lang="fa-IR" b="0">
              <a:solidFill>
                <a:sysClr val="windowText" lastClr="000000">
                  <a:hueOff val="0"/>
                  <a:satOff val="0"/>
                  <a:lumOff val="0"/>
                  <a:alphaOff val="0"/>
                </a:sysClr>
              </a:solidFill>
              <a:latin typeface="Calibri"/>
              <a:ea typeface="+mn-ea"/>
              <a:cs typeface="B Nazanin" pitchFamily="2" charset="-78"/>
            </a:rPr>
            <a:t>   ه- سرویکس را با اسپکولوم معاینه کند</a:t>
          </a:r>
          <a:endParaRPr lang="en-US">
            <a:solidFill>
              <a:sysClr val="windowText" lastClr="000000">
                <a:hueOff val="0"/>
                <a:satOff val="0"/>
                <a:lumOff val="0"/>
                <a:alphaOff val="0"/>
              </a:sysClr>
            </a:solidFill>
            <a:latin typeface="Calibri"/>
            <a:ea typeface="+mn-ea"/>
            <a:cs typeface="+mn-cs"/>
          </a:endParaRPr>
        </a:p>
      </dgm:t>
    </dgm:pt>
    <dgm:pt modelId="{EE6D95D4-31AB-483A-BB17-29EB939E6D2E}" type="parTrans" cxnId="{0BBD725F-23E3-40C0-817C-44CD895C6574}">
      <dgm:prSet/>
      <dgm:spPr>
        <a:xfrm>
          <a:off x="4819068" y="1502845"/>
          <a:ext cx="91440" cy="564952"/>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A4C12F87-D5A9-4AA0-8A0E-98A3F4A6272C}" type="sibTrans" cxnId="{0BBD725F-23E3-40C0-817C-44CD895C6574}">
      <dgm:prSet/>
      <dgm:spPr/>
      <dgm:t>
        <a:bodyPr/>
        <a:lstStyle/>
        <a:p>
          <a:endParaRPr lang="en-US"/>
        </a:p>
      </dgm:t>
    </dgm:pt>
    <dgm:pt modelId="{F52D6685-C698-4FA3-ADBD-C3817A5070CE}">
      <dgm:prSet/>
      <dgm:spPr>
        <a:xfrm>
          <a:off x="3581757" y="2632749"/>
          <a:ext cx="1236974" cy="59335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anose="00000400000000000000" pitchFamily="2" charset="-78"/>
            </a:rPr>
            <a:t>  وجود علایم بند 1، 2 یا 3 همراه با یکی از موارد زیر:</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سابقه سرطان یا ضایعات پیش بدخیم</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توده شکمی در معاینه</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زخم یا برجستگی در معاینه سرویکس</a:t>
          </a:r>
        </a:p>
        <a:p>
          <a:pPr algn="just" rtl="1"/>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0C56C0F0-095F-403A-B2FC-6F72A347CBE4}" type="parTrans" cxnId="{F585674E-7DF8-466E-B638-F89BED1ED579}">
      <dgm:prSet/>
      <dgm:spPr>
        <a:xfrm>
          <a:off x="3717948" y="2465341"/>
          <a:ext cx="48229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14425741-75BF-4E8A-AA73-186E75932B45}" type="sibTrans" cxnId="{F585674E-7DF8-466E-B638-F89BED1ED579}">
      <dgm:prSet/>
      <dgm:spPr/>
      <dgm:t>
        <a:bodyPr/>
        <a:lstStyle/>
        <a:p>
          <a:endParaRPr lang="en-US"/>
        </a:p>
      </dgm:t>
    </dgm:pt>
    <dgm:pt modelId="{E4879FA0-5316-4419-B4BE-EB02DB5BBE28}" type="asst">
      <dgm:prSet/>
      <dgm:spPr>
        <a:xfrm>
          <a:off x="3480498" y="3438021"/>
          <a:ext cx="636041" cy="30957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0AB58D1A-C81C-4696-8280-F711A6AB8682}" type="parTrans" cxnId="{9F1636A1-6C08-43AC-9C8D-9A6DC5D8E6EC}">
      <dgm:prSet/>
      <dgm:spPr>
        <a:xfrm>
          <a:off x="4070820" y="3226101"/>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CE97278C-9D65-409B-A536-5B72ACC30F16}" type="sibTrans" cxnId="{9F1636A1-6C08-43AC-9C8D-9A6DC5D8E6EC}">
      <dgm:prSet/>
      <dgm:spPr/>
      <dgm:t>
        <a:bodyPr/>
        <a:lstStyle/>
        <a:p>
          <a:endParaRPr lang="en-US"/>
        </a:p>
      </dgm:t>
    </dgm:pt>
    <dgm:pt modelId="{1483A904-F316-401F-AC7B-6B4EB7C45F23}">
      <dgm:prSet/>
      <dgm:spPr>
        <a:xfrm>
          <a:off x="2617164" y="2632749"/>
          <a:ext cx="797183" cy="26349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b="1">
              <a:solidFill>
                <a:sysClr val="windowText" lastClr="000000">
                  <a:hueOff val="0"/>
                  <a:satOff val="0"/>
                  <a:lumOff val="0"/>
                  <a:alphaOff val="0"/>
                </a:sysClr>
              </a:solidFill>
              <a:latin typeface="Calibri"/>
              <a:ea typeface="+mn-ea"/>
              <a:cs typeface="B Nazanin" panose="00000400000000000000" pitchFamily="2" charset="-78"/>
            </a:rPr>
            <a:t>وجود صرفا علایم بند 1، 2 یا 3</a:t>
          </a:r>
        </a:p>
        <a:p>
          <a:r>
            <a:rPr lang="fa-IR" b="1">
              <a:solidFill>
                <a:sysClr val="windowText" lastClr="000000">
                  <a:hueOff val="0"/>
                  <a:satOff val="0"/>
                  <a:lumOff val="0"/>
                  <a:alphaOff val="0"/>
                </a:sysClr>
              </a:solidFill>
              <a:latin typeface="Calibri"/>
              <a:ea typeface="+mn-ea"/>
              <a:cs typeface="B Nazanin" panose="00000400000000000000" pitchFamily="2" charset="-78"/>
            </a:rPr>
            <a:t> با معاینه و شرح حال طبیعی</a:t>
          </a:r>
          <a:endParaRPr lang="en-US">
            <a:solidFill>
              <a:sysClr val="windowText" lastClr="000000">
                <a:hueOff val="0"/>
                <a:satOff val="0"/>
                <a:lumOff val="0"/>
                <a:alphaOff val="0"/>
              </a:sysClr>
            </a:solidFill>
            <a:latin typeface="Calibri"/>
            <a:ea typeface="+mn-ea"/>
            <a:cs typeface="+mn-cs"/>
          </a:endParaRPr>
        </a:p>
      </dgm:t>
    </dgm:pt>
    <dgm:pt modelId="{12002339-EB9D-4092-972C-17DAF01B95CC}" type="parTrans" cxnId="{C6EA965E-86B4-4FC4-A1C8-171CDB9A44D3}">
      <dgm:prSet/>
      <dgm:spPr>
        <a:xfrm>
          <a:off x="3015756" y="2465341"/>
          <a:ext cx="702191"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88582763-74B4-43DD-95CD-91366F3430BB}" type="sibTrans" cxnId="{C6EA965E-86B4-4FC4-A1C8-171CDB9A44D3}">
      <dgm:prSet/>
      <dgm:spPr/>
      <dgm:t>
        <a:bodyPr/>
        <a:lstStyle/>
        <a:p>
          <a:endParaRPr lang="en-US"/>
        </a:p>
      </dgm:t>
    </dgm:pt>
    <dgm:pt modelId="{C73C5E8A-DC80-41B8-B490-D5D6B043D669}" type="asst">
      <dgm:prSet/>
      <dgm:spPr>
        <a:xfrm>
          <a:off x="1848049" y="3142646"/>
          <a:ext cx="671874" cy="24061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درمان دارویی در صورت نیاز و ارزیابی دوباره در عرض 2 هفته</a:t>
          </a:r>
          <a:endParaRPr lang="en-US">
            <a:solidFill>
              <a:sysClr val="windowText" lastClr="000000">
                <a:hueOff val="0"/>
                <a:satOff val="0"/>
                <a:lumOff val="0"/>
                <a:alphaOff val="0"/>
              </a:sysClr>
            </a:solidFill>
            <a:latin typeface="Calibri"/>
            <a:ea typeface="+mn-ea"/>
            <a:cs typeface="+mn-cs"/>
          </a:endParaRPr>
        </a:p>
      </dgm:t>
    </dgm:pt>
    <dgm:pt modelId="{F009D24E-7005-45B0-AEFC-CCA9AAD84F9A}" type="parTrans" cxnId="{F31F6AB8-BF7F-44CA-92E0-C5F9998D1680}">
      <dgm:prSet/>
      <dgm:spPr>
        <a:xfrm>
          <a:off x="2519924" y="2896247"/>
          <a:ext cx="495832"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87E894-9BC4-4C79-BC0C-A09830813270}" type="sibTrans" cxnId="{F31F6AB8-BF7F-44CA-92E0-C5F9998D1680}">
      <dgm:prSet/>
      <dgm:spPr/>
      <dgm:t>
        <a:bodyPr/>
        <a:lstStyle/>
        <a:p>
          <a:endParaRPr lang="en-US"/>
        </a:p>
      </dgm:t>
    </dgm:pt>
    <dgm:pt modelId="{E7596B21-7048-4B39-BE3A-C3334A441A49}">
      <dgm:prSet/>
      <dgm:spPr>
        <a:xfrm>
          <a:off x="2296593" y="3629656"/>
          <a:ext cx="635459" cy="271759"/>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بدتر شدن علایم</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13BED7F-0F7D-4A59-B04E-B14455156E0B}" type="parTrans" cxnId="{B5FFE275-19EC-498A-860A-066E2E43BB62}">
      <dgm:prSet/>
      <dgm:spPr>
        <a:xfrm>
          <a:off x="2183986" y="3383256"/>
          <a:ext cx="430335"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1C8065-4589-4647-9B4A-352CC9B45D6E}" type="sibTrans" cxnId="{B5FFE275-19EC-498A-860A-066E2E43BB62}">
      <dgm:prSet/>
      <dgm:spPr/>
      <dgm:t>
        <a:bodyPr/>
        <a:lstStyle/>
        <a:p>
          <a:endParaRPr lang="en-US"/>
        </a:p>
      </dgm:t>
    </dgm:pt>
    <dgm:pt modelId="{A936F8DA-2ACB-4F3C-A629-921DEFDE3CCA}">
      <dgm:prSet/>
      <dgm:spPr>
        <a:xfrm>
          <a:off x="1373266" y="3629656"/>
          <a:ext cx="653850" cy="27972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بهبود علایم</a:t>
          </a:r>
          <a:endParaRPr lang="en-US">
            <a:solidFill>
              <a:sysClr val="windowText" lastClr="000000">
                <a:hueOff val="0"/>
                <a:satOff val="0"/>
                <a:lumOff val="0"/>
                <a:alphaOff val="0"/>
              </a:sysClr>
            </a:solidFill>
            <a:latin typeface="Calibri"/>
            <a:ea typeface="+mn-ea"/>
            <a:cs typeface="+mn-cs"/>
          </a:endParaRPr>
        </a:p>
      </dgm:t>
    </dgm:pt>
    <dgm:pt modelId="{4D0323E3-EB4D-415D-90CA-A19DAF286BC8}" type="parTrans" cxnId="{4AA609DE-AC60-44AC-AF30-8A6FAEEC4B8A}">
      <dgm:prSet/>
      <dgm:spPr>
        <a:xfrm>
          <a:off x="1700192" y="3383256"/>
          <a:ext cx="483794"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30D2D824-6EC5-4314-9478-3B51FBC87204}" type="sibTrans" cxnId="{4AA609DE-AC60-44AC-AF30-8A6FAEEC4B8A}">
      <dgm:prSet/>
      <dgm:spPr/>
      <dgm:t>
        <a:bodyPr/>
        <a:lstStyle/>
        <a:p>
          <a:endParaRPr lang="en-US"/>
        </a:p>
      </dgm:t>
    </dgm:pt>
    <dgm:pt modelId="{B9A51A29-24D3-4C28-9148-CC5E5138A4CE}" type="asst">
      <dgm:prSet/>
      <dgm:spPr>
        <a:xfrm>
          <a:off x="1834358" y="4117301"/>
          <a:ext cx="696260" cy="30163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A02D1B76-CCAE-4F86-AD9F-083939AFA974}" type="parTrans" cxnId="{85860E8E-860E-4541-BB65-D8B9EDD2B948}">
      <dgm:prSet/>
      <dgm:spPr>
        <a:xfrm>
          <a:off x="2484898" y="3901416"/>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5C246A52-F0D8-4A85-82CD-E9D852AC18FC}" type="sibTrans" cxnId="{85860E8E-860E-4541-BB65-D8B9EDD2B948}">
      <dgm:prSet/>
      <dgm:spPr/>
      <dgm:t>
        <a:bodyPr/>
        <a:lstStyle/>
        <a:p>
          <a:endParaRPr lang="en-US"/>
        </a:p>
      </dgm:t>
    </dgm:pt>
    <dgm:pt modelId="{E6E66BAC-4B16-4CAC-B1E5-82B96755FC46}" type="asst">
      <dgm:prSet/>
      <dgm:spPr>
        <a:xfrm>
          <a:off x="816473" y="4115741"/>
          <a:ext cx="800013" cy="320695"/>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مطابق فلوچارت غربالگری</a:t>
          </a:r>
          <a:endParaRPr lang="en-US">
            <a:solidFill>
              <a:sysClr val="windowText" lastClr="000000">
                <a:hueOff val="0"/>
                <a:satOff val="0"/>
                <a:lumOff val="0"/>
                <a:alphaOff val="0"/>
              </a:sysClr>
            </a:solidFill>
            <a:latin typeface="Calibri"/>
            <a:ea typeface="+mn-ea"/>
            <a:cs typeface="+mn-cs"/>
          </a:endParaRPr>
        </a:p>
      </dgm:t>
    </dgm:pt>
    <dgm:pt modelId="{62C04815-9EA2-4CC7-98C4-8B3289F507CA}" type="parTrans" cxnId="{0BF602A9-34EB-4F73-9D15-E97B7215C805}">
      <dgm:prSet/>
      <dgm:spPr>
        <a:xfrm>
          <a:off x="1570767" y="3909384"/>
          <a:ext cx="91440" cy="366704"/>
        </a:xfrm>
        <a:noFill/>
        <a:ln w="25400" cap="flat" cmpd="sng" algn="ctr">
          <a:solidFill>
            <a:srgbClr val="9BBB59">
              <a:shade val="80000"/>
              <a:hueOff val="0"/>
              <a:satOff val="0"/>
              <a:lumOff val="0"/>
              <a:alphaOff val="0"/>
            </a:srgbClr>
          </a:solidFill>
          <a:prstDash val="solid"/>
        </a:ln>
        <a:effectLst/>
      </dgm:spPr>
      <dgm:t>
        <a:bodyPr/>
        <a:lstStyle/>
        <a:p>
          <a:pPr rtl="1"/>
          <a:endParaRPr lang="fa-IR"/>
        </a:p>
      </dgm:t>
    </dgm:pt>
    <dgm:pt modelId="{485FC1C9-6999-4AAE-93AF-B2052A3F5761}" type="sibTrans" cxnId="{0BF602A9-34EB-4F73-9D15-E97B7215C805}">
      <dgm:prSet/>
      <dgm:spPr/>
      <dgm:t>
        <a:bodyPr/>
        <a:lstStyle/>
        <a:p>
          <a:pPr rtl="1"/>
          <a:endParaRPr lang="fa-IR"/>
        </a:p>
      </dgm:t>
    </dgm:pt>
    <dgm:pt modelId="{B5250D8C-8349-4CDC-B679-07DB89340342}"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کمتر از 3 سال از اولین تماس جنسی</a:t>
          </a:r>
          <a:endParaRPr lang="en-US"/>
        </a:p>
      </dgm:t>
    </dgm:pt>
    <dgm:pt modelId="{AE04D47B-DF03-4958-9E88-105E293892F6}" type="parTrans" cxnId="{39EEE521-1CDC-4237-AB17-F612F986EE17}">
      <dgm:prSet/>
      <dgm:spPr/>
      <dgm:t>
        <a:bodyPr/>
        <a:lstStyle/>
        <a:p>
          <a:endParaRPr lang="en-US"/>
        </a:p>
      </dgm:t>
    </dgm:pt>
    <dgm:pt modelId="{D19CAE20-19C4-42D6-B020-203D085F66F2}" type="sibTrans" cxnId="{39EEE521-1CDC-4237-AB17-F612F986EE17}">
      <dgm:prSet/>
      <dgm:spPr/>
      <dgm:t>
        <a:bodyPr/>
        <a:lstStyle/>
        <a:p>
          <a:endParaRPr lang="en-US"/>
        </a:p>
      </dgm:t>
    </dgm:pt>
    <dgm:pt modelId="{423D7770-0D53-4BC9-8C7C-893FBA15E7CD}" type="asst">
      <dgm:prSet/>
      <dgm:spPr/>
      <dgm:t>
        <a:bodyPr/>
        <a:lstStyle/>
        <a:p>
          <a:pPr rtl="1"/>
          <a:r>
            <a:rPr lang="fa-IR">
              <a:cs typeface="B Nazanin" pitchFamily="2" charset="-78"/>
            </a:rPr>
            <a:t>ارزیابی موارزد زیر:</a:t>
          </a:r>
        </a:p>
        <a:p>
          <a:pPr rtl="1"/>
          <a:r>
            <a:rPr lang="fa-IR">
              <a:cs typeface="B Nazanin" pitchFamily="2" charset="-78"/>
            </a:rPr>
            <a:t>فاصله از اولین تماس جنسی</a:t>
          </a:r>
        </a:p>
        <a:p>
          <a:pPr rtl="1"/>
          <a:r>
            <a:rPr lang="fa-IR">
              <a:cs typeface="B Nazanin" pitchFamily="2" charset="-78"/>
            </a:rPr>
            <a:t>فاصله از غربالگری پیشین</a:t>
          </a:r>
        </a:p>
      </dgm:t>
    </dgm:pt>
    <dgm:pt modelId="{654BB445-2BDD-40CD-AE93-B4C13CF8DF91}" type="parTrans" cxnId="{D747042A-EE71-470A-89A1-A74873D25662}">
      <dgm:prSet/>
      <dgm:spPr/>
      <dgm:t>
        <a:bodyPr/>
        <a:lstStyle/>
        <a:p>
          <a:endParaRPr lang="en-US"/>
        </a:p>
      </dgm:t>
    </dgm:pt>
    <dgm:pt modelId="{A3178198-FC6F-475C-B1CD-7188BFF1E02D}" type="sibTrans" cxnId="{D747042A-EE71-470A-89A1-A74873D25662}">
      <dgm:prSet/>
      <dgm:spPr/>
      <dgm:t>
        <a:bodyPr/>
        <a:lstStyle/>
        <a:p>
          <a:endParaRPr lang="en-US"/>
        </a:p>
      </dgm:t>
    </dgm:pt>
    <dgm:pt modelId="{BE47B96D-56BA-4E80-B638-A77839D30B56}"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بیش از 10 سال از غربالگری</a:t>
          </a:r>
          <a:endParaRPr lang="en-US">
            <a:cs typeface="B Nazanin" pitchFamily="2" charset="-78"/>
          </a:endParaRPr>
        </a:p>
      </dgm:t>
    </dgm:pt>
    <dgm:pt modelId="{09E332E3-0A3F-4885-818E-536392F84EC3}" type="parTrans" cxnId="{2D5DA7B7-0DB1-42FE-A757-D0535386E165}">
      <dgm:prSet/>
      <dgm:spPr/>
      <dgm:t>
        <a:bodyPr/>
        <a:lstStyle/>
        <a:p>
          <a:endParaRPr lang="en-US"/>
        </a:p>
      </dgm:t>
    </dgm:pt>
    <dgm:pt modelId="{F0018673-47D3-4536-971C-51C922CBF3B3}" type="sibTrans" cxnId="{2D5DA7B7-0DB1-42FE-A757-D0535386E165}">
      <dgm:prSet/>
      <dgm:spPr/>
      <dgm:t>
        <a:bodyPr/>
        <a:lstStyle/>
        <a:p>
          <a:endParaRPr lang="en-US"/>
        </a:p>
      </dgm:t>
    </dgm:pt>
    <dgm:pt modelId="{F646D787-375C-47A9-B999-A3AA62261362}">
      <dgm:prSet/>
      <dgm:spPr/>
      <dgm:t>
        <a:bodyPr/>
        <a:lstStyle/>
        <a:p>
          <a:r>
            <a:rPr lang="fa-IR" dirty="0">
              <a:cs typeface="B Nazanin" pitchFamily="2" charset="-78"/>
            </a:rPr>
            <a:t>آموزش خود مراقبتی و ارزیابی طی 3 سال</a:t>
          </a:r>
          <a:endParaRPr lang="en-US" dirty="0">
            <a:cs typeface="B Nazanin" pitchFamily="2" charset="-78"/>
          </a:endParaRPr>
        </a:p>
      </dgm:t>
    </dgm:pt>
    <dgm:pt modelId="{47B85CD2-AF33-4775-9127-FD67E8DA74D7}" type="parTrans" cxnId="{FD9F0AC0-89E3-473D-9761-FFC770EEA179}">
      <dgm:prSet/>
      <dgm:spPr/>
      <dgm:t>
        <a:bodyPr/>
        <a:lstStyle/>
        <a:p>
          <a:endParaRPr lang="en-US"/>
        </a:p>
      </dgm:t>
    </dgm:pt>
    <dgm:pt modelId="{30B07E04-3E88-4C47-A40F-889352C2365C}" type="sibTrans" cxnId="{FD9F0AC0-89E3-473D-9761-FFC770EEA179}">
      <dgm:prSet/>
      <dgm:spPr/>
      <dgm:t>
        <a:bodyPr/>
        <a:lstStyle/>
        <a:p>
          <a:endParaRPr lang="en-US"/>
        </a:p>
      </dgm:t>
    </dgm:pt>
    <dgm:pt modelId="{613DE75A-E291-4C17-8A27-B24C7BDCAE6E}">
      <dgm:prSet/>
      <dgm:spPr/>
      <dgm:t>
        <a:bodyPr/>
        <a:lstStyle/>
        <a:p>
          <a:r>
            <a:rPr lang="fa-IR">
              <a:cs typeface="B Nazanin" pitchFamily="2" charset="-78"/>
            </a:rPr>
            <a:t>ارجاع به ماما</a:t>
          </a:r>
          <a:endParaRPr lang="en-US">
            <a:cs typeface="B Nazanin" pitchFamily="2" charset="-78"/>
          </a:endParaRPr>
        </a:p>
      </dgm:t>
    </dgm:pt>
    <dgm:pt modelId="{4F491702-2266-4963-97AF-FBA8B2BBC8DC}" type="parTrans" cxnId="{1A4FF54E-0E73-443C-AD3F-888C3CB4ED82}">
      <dgm:prSet/>
      <dgm:spPr/>
      <dgm:t>
        <a:bodyPr/>
        <a:lstStyle/>
        <a:p>
          <a:endParaRPr lang="en-US"/>
        </a:p>
      </dgm:t>
    </dgm:pt>
    <dgm:pt modelId="{EC1D242B-3FA3-43C2-824F-FEC5358DBE5C}" type="sibTrans" cxnId="{1A4FF54E-0E73-443C-AD3F-888C3CB4ED82}">
      <dgm:prSet/>
      <dgm:spPr/>
      <dgm:t>
        <a:bodyPr/>
        <a:lstStyle/>
        <a:p>
          <a:endParaRPr lang="en-US"/>
        </a:p>
      </dgm:t>
    </dgm:pt>
    <dgm:pt modelId="{385151DC-440E-4BFB-BA83-26EBB45A0397}">
      <dgm:prSet/>
      <dgm:spPr/>
      <dgm:t>
        <a:bodyPr/>
        <a:lstStyle/>
        <a:p>
          <a:pPr rtl="1"/>
          <a:r>
            <a:rPr lang="fa-IR">
              <a:cs typeface="B Nazanin" pitchFamily="2" charset="-78"/>
            </a:rPr>
            <a:t>ارزیابی مطابق فلوچارت غربالگری</a:t>
          </a:r>
          <a:endParaRPr lang="en-US">
            <a:cs typeface="B Nazanin" pitchFamily="2" charset="-78"/>
          </a:endParaRPr>
        </a:p>
      </dgm:t>
    </dgm:pt>
    <dgm:pt modelId="{0FCEEB7E-95FB-4AA1-94FA-2AC84B09981D}" type="parTrans" cxnId="{40311F31-D723-4FB1-A75D-172C0FB5C963}">
      <dgm:prSet/>
      <dgm:spPr/>
      <dgm:t>
        <a:bodyPr/>
        <a:lstStyle/>
        <a:p>
          <a:endParaRPr lang="en-US"/>
        </a:p>
      </dgm:t>
    </dgm:pt>
    <dgm:pt modelId="{198C568B-4054-49EA-932D-BD4AB59A15D3}" type="sibTrans" cxnId="{40311F31-D723-4FB1-A75D-172C0FB5C963}">
      <dgm:prSet/>
      <dgm:spPr/>
      <dgm:t>
        <a:bodyPr/>
        <a:lstStyle/>
        <a:p>
          <a:endParaRPr lang="en-US"/>
        </a:p>
      </dgm:t>
    </dgm:pt>
    <dgm:pt modelId="{FF67BD2A-CB47-41D5-BBBF-7978B444FC22}">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کمتر از 10 سال از غربالگری</a:t>
          </a:r>
          <a:endParaRPr lang="en-US"/>
        </a:p>
      </dgm:t>
    </dgm:pt>
    <dgm:pt modelId="{F658E9D8-363B-4CCB-BDA6-CCC6B71072A0}" type="parTrans" cxnId="{695A91E0-E00B-4116-80DF-5C86DA2B4EA2}">
      <dgm:prSet/>
      <dgm:spPr/>
      <dgm:t>
        <a:bodyPr/>
        <a:lstStyle/>
        <a:p>
          <a:endParaRPr lang="en-US"/>
        </a:p>
      </dgm:t>
    </dgm:pt>
    <dgm:pt modelId="{E761C159-A577-4766-A32F-6002DD445256}" type="sibTrans" cxnId="{695A91E0-E00B-4116-80DF-5C86DA2B4EA2}">
      <dgm:prSet/>
      <dgm:spPr/>
      <dgm:t>
        <a:bodyPr/>
        <a:lstStyle/>
        <a:p>
          <a:endParaRPr lang="en-US"/>
        </a:p>
      </dgm:t>
    </dgm:pt>
    <dgm:pt modelId="{417CD040-95E3-4BF5-8D14-C89AD7349807}">
      <dgm:prSet/>
      <dgm:spPr/>
      <dgm:t>
        <a:bodyPr/>
        <a:lstStyle/>
        <a:p>
          <a:pPr rtl="1"/>
          <a:r>
            <a:rPr lang="fa-IR">
              <a:cs typeface="B Nazanin" pitchFamily="2" charset="-78"/>
            </a:rPr>
            <a:t>آموزش خود مراقبتی و ارزیابی طی  5 سال</a:t>
          </a:r>
          <a:endParaRPr lang="en-US"/>
        </a:p>
      </dgm:t>
    </dgm:pt>
    <dgm:pt modelId="{3E5C82E7-7533-4921-B5D0-F83A40F993CE}" type="parTrans" cxnId="{E5746038-7E57-43FE-A8A6-DFC20A27A5D6}">
      <dgm:prSet/>
      <dgm:spPr/>
      <dgm:t>
        <a:bodyPr/>
        <a:lstStyle/>
        <a:p>
          <a:endParaRPr lang="en-US"/>
        </a:p>
      </dgm:t>
    </dgm:pt>
    <dgm:pt modelId="{B5BCE1C5-ECD6-43D5-A831-09AF58E65D41}" type="sibTrans" cxnId="{E5746038-7E57-43FE-A8A6-DFC20A27A5D6}">
      <dgm:prSet/>
      <dgm:spPr/>
      <dgm:t>
        <a:bodyPr/>
        <a:lstStyle/>
        <a:p>
          <a:endParaRPr lang="en-US"/>
        </a:p>
      </dgm:t>
    </dgm:pt>
    <dgm:pt modelId="{79537144-CDF5-4A96-B64E-257B994E003B}" type="pres">
      <dgm:prSet presAssocID="{602E6588-CE2F-415C-94B0-AC0226E43CAF}" presName="hierChild1" presStyleCnt="0">
        <dgm:presLayoutVars>
          <dgm:orgChart val="1"/>
          <dgm:chPref val="1"/>
          <dgm:dir/>
          <dgm:animOne val="branch"/>
          <dgm:animLvl val="lvl"/>
          <dgm:resizeHandles/>
        </dgm:presLayoutVars>
      </dgm:prSet>
      <dgm:spPr/>
      <dgm:t>
        <a:bodyPr/>
        <a:lstStyle/>
        <a:p>
          <a:endParaRPr lang="en-US"/>
        </a:p>
      </dgm:t>
    </dgm:pt>
    <dgm:pt modelId="{A2A74647-9EDB-45B7-A56C-FD38850157E1}" type="pres">
      <dgm:prSet presAssocID="{15CC83BB-6C67-4EFB-BA7A-D1448E48F0AF}" presName="hierRoot1" presStyleCnt="0">
        <dgm:presLayoutVars>
          <dgm:hierBranch val="init"/>
        </dgm:presLayoutVars>
      </dgm:prSet>
      <dgm:spPr/>
    </dgm:pt>
    <dgm:pt modelId="{F08E9809-A42D-4F22-82B4-3879892F3343}" type="pres">
      <dgm:prSet presAssocID="{15CC83BB-6C67-4EFB-BA7A-D1448E48F0AF}" presName="rootComposite1" presStyleCnt="0"/>
      <dgm:spPr/>
    </dgm:pt>
    <dgm:pt modelId="{05A7624C-9BE3-40AF-B0B4-927039C494A0}" type="pres">
      <dgm:prSet presAssocID="{15CC83BB-6C67-4EFB-BA7A-D1448E48F0AF}" presName="rootText1" presStyleLbl="node0" presStyleIdx="0" presStyleCnt="1" custScaleX="204509" custScaleY="110517" custLinFactNeighborX="18657" custLinFactNeighborY="-511">
        <dgm:presLayoutVars>
          <dgm:chPref val="3"/>
        </dgm:presLayoutVars>
      </dgm:prSet>
      <dgm:spPr>
        <a:prstGeom prst="ellipse">
          <a:avLst/>
        </a:prstGeom>
      </dgm:spPr>
      <dgm:t>
        <a:bodyPr/>
        <a:lstStyle/>
        <a:p>
          <a:endParaRPr lang="en-US"/>
        </a:p>
      </dgm:t>
    </dgm:pt>
    <dgm:pt modelId="{CADB93B8-1180-49A3-81E5-023D1274E5F0}" type="pres">
      <dgm:prSet presAssocID="{15CC83BB-6C67-4EFB-BA7A-D1448E48F0AF}" presName="rootConnector1" presStyleLbl="node1" presStyleIdx="0" presStyleCnt="0"/>
      <dgm:spPr/>
      <dgm:t>
        <a:bodyPr/>
        <a:lstStyle/>
        <a:p>
          <a:endParaRPr lang="en-US"/>
        </a:p>
      </dgm:t>
    </dgm:pt>
    <dgm:pt modelId="{FFEB23DD-5D8A-4E0E-85A2-60CFE2C30B53}" type="pres">
      <dgm:prSet presAssocID="{15CC83BB-6C67-4EFB-BA7A-D1448E48F0AF}" presName="hierChild2" presStyleCnt="0"/>
      <dgm:spPr/>
    </dgm:pt>
    <dgm:pt modelId="{7F22633F-6209-4CC7-8AC5-BEAC4B87CE64}" type="pres">
      <dgm:prSet presAssocID="{0F154F48-E59A-4E37-B7FD-DCB689A41276}" presName="Name37" presStyleLbl="parChTrans1D2" presStyleIdx="0" presStyleCnt="1"/>
      <dgm:spPr>
        <a:custGeom>
          <a:avLst/>
          <a:gdLst/>
          <a:ahLst/>
          <a:cxnLst/>
          <a:rect l="0" t="0" r="0" b="0"/>
          <a:pathLst>
            <a:path>
              <a:moveTo>
                <a:pt x="311442" y="0"/>
              </a:moveTo>
              <a:lnTo>
                <a:pt x="311442" y="84908"/>
              </a:lnTo>
              <a:lnTo>
                <a:pt x="0" y="84908"/>
              </a:lnTo>
              <a:lnTo>
                <a:pt x="0" y="169099"/>
              </a:lnTo>
            </a:path>
          </a:pathLst>
        </a:custGeom>
      </dgm:spPr>
      <dgm:t>
        <a:bodyPr/>
        <a:lstStyle/>
        <a:p>
          <a:endParaRPr lang="en-US"/>
        </a:p>
      </dgm:t>
    </dgm:pt>
    <dgm:pt modelId="{BCB641B4-552A-4276-B1AB-6E8DB666F26C}" type="pres">
      <dgm:prSet presAssocID="{EACB5010-0241-4DD2-979D-2E661E5BCCC9}" presName="hierRoot2" presStyleCnt="0">
        <dgm:presLayoutVars>
          <dgm:hierBranch val="init"/>
        </dgm:presLayoutVars>
      </dgm:prSet>
      <dgm:spPr/>
    </dgm:pt>
    <dgm:pt modelId="{6FD32163-D1BD-4F39-B032-4AD0AA6ABE94}" type="pres">
      <dgm:prSet presAssocID="{EACB5010-0241-4DD2-979D-2E661E5BCCC9}" presName="rootComposite" presStyleCnt="0"/>
      <dgm:spPr/>
    </dgm:pt>
    <dgm:pt modelId="{D0AAE0B0-3E32-4C5A-A2B6-A2A29635A746}" type="pres">
      <dgm:prSet presAssocID="{EACB5010-0241-4DD2-979D-2E661E5BCCC9}" presName="rootText" presStyleLbl="node2" presStyleIdx="0" presStyleCnt="1" custScaleX="279138" custScaleY="134195">
        <dgm:presLayoutVars>
          <dgm:chPref val="3"/>
        </dgm:presLayoutVars>
      </dgm:prSet>
      <dgm:spPr>
        <a:prstGeom prst="rect">
          <a:avLst/>
        </a:prstGeom>
      </dgm:spPr>
      <dgm:t>
        <a:bodyPr/>
        <a:lstStyle/>
        <a:p>
          <a:endParaRPr lang="en-US"/>
        </a:p>
      </dgm:t>
    </dgm:pt>
    <dgm:pt modelId="{6A1CB657-B79A-40C9-99D6-5C6C76A3A1B5}" type="pres">
      <dgm:prSet presAssocID="{EACB5010-0241-4DD2-979D-2E661E5BCCC9}" presName="rootConnector" presStyleLbl="node2" presStyleIdx="0" presStyleCnt="1"/>
      <dgm:spPr/>
      <dgm:t>
        <a:bodyPr/>
        <a:lstStyle/>
        <a:p>
          <a:endParaRPr lang="en-US"/>
        </a:p>
      </dgm:t>
    </dgm:pt>
    <dgm:pt modelId="{CB42ED4B-96C7-4E7D-B0A4-6EB270B84349}" type="pres">
      <dgm:prSet presAssocID="{EACB5010-0241-4DD2-979D-2E661E5BCCC9}" presName="hierChild4" presStyleCnt="0"/>
      <dgm:spPr/>
    </dgm:pt>
    <dgm:pt modelId="{C2C1870C-50A0-431D-A1FB-D0AC704D9C7C}" type="pres">
      <dgm:prSet presAssocID="{5AE67B41-D0B0-43FE-BB5B-D7F123162A95}" presName="Name37" presStyleLbl="parChTrans1D3" presStyleIdx="0" presStyleCnt="2"/>
      <dgm:spPr>
        <a:custGeom>
          <a:avLst/>
          <a:gdLst/>
          <a:ahLst/>
          <a:cxnLst/>
          <a:rect l="0" t="0" r="0" b="0"/>
          <a:pathLst>
            <a:path>
              <a:moveTo>
                <a:pt x="1227906" y="0"/>
              </a:moveTo>
              <a:lnTo>
                <a:pt x="1227906" y="83704"/>
              </a:lnTo>
              <a:lnTo>
                <a:pt x="0" y="83704"/>
              </a:lnTo>
              <a:lnTo>
                <a:pt x="0" y="167408"/>
              </a:lnTo>
            </a:path>
          </a:pathLst>
        </a:custGeom>
      </dgm:spPr>
      <dgm:t>
        <a:bodyPr/>
        <a:lstStyle/>
        <a:p>
          <a:endParaRPr lang="en-US"/>
        </a:p>
      </dgm:t>
    </dgm:pt>
    <dgm:pt modelId="{5A56D9B1-BC79-456D-BCD8-C2658E89ADD7}" type="pres">
      <dgm:prSet presAssocID="{6F1163F4-CB62-4635-8231-37A5D497434B}" presName="hierRoot2" presStyleCnt="0">
        <dgm:presLayoutVars>
          <dgm:hierBranch val="init"/>
        </dgm:presLayoutVars>
      </dgm:prSet>
      <dgm:spPr/>
    </dgm:pt>
    <dgm:pt modelId="{36DA9983-7A6A-4A3F-A53B-3D202ACB26D1}" type="pres">
      <dgm:prSet presAssocID="{6F1163F4-CB62-4635-8231-37A5D497434B}" presName="rootComposite" presStyleCnt="0"/>
      <dgm:spPr/>
    </dgm:pt>
    <dgm:pt modelId="{408BAD72-358B-4915-898E-011005F9F66F}" type="pres">
      <dgm:prSet presAssocID="{6F1163F4-CB62-4635-8231-37A5D497434B}" presName="rootText" presStyleLbl="node3" presStyleIdx="0" presStyleCnt="2" custScaleX="46140" custScaleY="40896">
        <dgm:presLayoutVars>
          <dgm:chPref val="3"/>
        </dgm:presLayoutVars>
      </dgm:prSet>
      <dgm:spPr>
        <a:prstGeom prst="flowChartDecision">
          <a:avLst/>
        </a:prstGeom>
      </dgm:spPr>
      <dgm:t>
        <a:bodyPr/>
        <a:lstStyle/>
        <a:p>
          <a:endParaRPr lang="en-US"/>
        </a:p>
      </dgm:t>
    </dgm:pt>
    <dgm:pt modelId="{D07AEE85-A1F5-4D4E-8C35-2D63A48B2F05}" type="pres">
      <dgm:prSet presAssocID="{6F1163F4-CB62-4635-8231-37A5D497434B}" presName="rootConnector" presStyleLbl="node3" presStyleIdx="0" presStyleCnt="2"/>
      <dgm:spPr/>
      <dgm:t>
        <a:bodyPr/>
        <a:lstStyle/>
        <a:p>
          <a:endParaRPr lang="en-US"/>
        </a:p>
      </dgm:t>
    </dgm:pt>
    <dgm:pt modelId="{29A6263C-7DF8-4B24-B96E-EE2368A603EF}" type="pres">
      <dgm:prSet presAssocID="{6F1163F4-CB62-4635-8231-37A5D497434B}" presName="hierChild4" presStyleCnt="0"/>
      <dgm:spPr/>
    </dgm:pt>
    <dgm:pt modelId="{F7759C9B-5D93-43C4-8C03-AC47F53B606A}" type="pres">
      <dgm:prSet presAssocID="{6F1163F4-CB62-4635-8231-37A5D497434B}" presName="hierChild5" presStyleCnt="0"/>
      <dgm:spPr/>
    </dgm:pt>
    <dgm:pt modelId="{608F2138-6852-4943-A920-D6B0D79B8C1D}" type="pres">
      <dgm:prSet presAssocID="{654BB445-2BDD-40CD-AE93-B4C13CF8DF91}" presName="Name111" presStyleLbl="parChTrans1D4" presStyleIdx="0" presStyleCnt="17"/>
      <dgm:spPr/>
      <dgm:t>
        <a:bodyPr/>
        <a:lstStyle/>
        <a:p>
          <a:endParaRPr lang="en-US"/>
        </a:p>
      </dgm:t>
    </dgm:pt>
    <dgm:pt modelId="{2D6F4074-6A34-4719-8271-77A69627709A}" type="pres">
      <dgm:prSet presAssocID="{423D7770-0D53-4BC9-8C7C-893FBA15E7CD}" presName="hierRoot3" presStyleCnt="0">
        <dgm:presLayoutVars>
          <dgm:hierBranch val="init"/>
        </dgm:presLayoutVars>
      </dgm:prSet>
      <dgm:spPr/>
    </dgm:pt>
    <dgm:pt modelId="{C0407B2B-4E17-41AA-8631-CC49635307A2}" type="pres">
      <dgm:prSet presAssocID="{423D7770-0D53-4BC9-8C7C-893FBA15E7CD}" presName="rootComposite3" presStyleCnt="0"/>
      <dgm:spPr/>
    </dgm:pt>
    <dgm:pt modelId="{6FA05C08-60AE-429D-BDE2-EB2170C6E8DD}" type="pres">
      <dgm:prSet presAssocID="{423D7770-0D53-4BC9-8C7C-893FBA15E7CD}" presName="rootText3" presStyleLbl="asst3" presStyleIdx="0" presStyleCnt="4" custScaleX="77754" custScaleY="82524" custLinFactNeighborX="1792">
        <dgm:presLayoutVars>
          <dgm:chPref val="3"/>
        </dgm:presLayoutVars>
      </dgm:prSet>
      <dgm:spPr/>
      <dgm:t>
        <a:bodyPr/>
        <a:lstStyle/>
        <a:p>
          <a:endParaRPr lang="en-US"/>
        </a:p>
      </dgm:t>
    </dgm:pt>
    <dgm:pt modelId="{04843636-2EC1-4373-93E4-1DA81B819E83}" type="pres">
      <dgm:prSet presAssocID="{423D7770-0D53-4BC9-8C7C-893FBA15E7CD}" presName="rootConnector3" presStyleLbl="asst3" presStyleIdx="0" presStyleCnt="4"/>
      <dgm:spPr/>
      <dgm:t>
        <a:bodyPr/>
        <a:lstStyle/>
        <a:p>
          <a:endParaRPr lang="en-US"/>
        </a:p>
      </dgm:t>
    </dgm:pt>
    <dgm:pt modelId="{8616AE32-60C1-4F0A-810A-898958CB2445}" type="pres">
      <dgm:prSet presAssocID="{423D7770-0D53-4BC9-8C7C-893FBA15E7CD}" presName="hierChild6" presStyleCnt="0"/>
      <dgm:spPr/>
    </dgm:pt>
    <dgm:pt modelId="{810C9E67-BB79-47F9-84C5-B0B90AA64212}" type="pres">
      <dgm:prSet presAssocID="{F658E9D8-363B-4CCB-BDA6-CCC6B71072A0}" presName="Name37" presStyleLbl="parChTrans1D4" presStyleIdx="1" presStyleCnt="17"/>
      <dgm:spPr/>
      <dgm:t>
        <a:bodyPr/>
        <a:lstStyle/>
        <a:p>
          <a:endParaRPr lang="en-US"/>
        </a:p>
      </dgm:t>
    </dgm:pt>
    <dgm:pt modelId="{D75ACB45-FC57-4A08-BC82-E02ED06BF533}" type="pres">
      <dgm:prSet presAssocID="{FF67BD2A-CB47-41D5-BBBF-7978B444FC22}" presName="hierRoot2" presStyleCnt="0">
        <dgm:presLayoutVars>
          <dgm:hierBranch val="init"/>
        </dgm:presLayoutVars>
      </dgm:prSet>
      <dgm:spPr/>
    </dgm:pt>
    <dgm:pt modelId="{D941B0CD-AF3E-4B2D-8F8F-039F9FF91885}" type="pres">
      <dgm:prSet presAssocID="{FF67BD2A-CB47-41D5-BBBF-7978B444FC22}" presName="rootComposite" presStyleCnt="0"/>
      <dgm:spPr/>
    </dgm:pt>
    <dgm:pt modelId="{6735A174-F5E9-40D5-B31B-999D789B205F}" type="pres">
      <dgm:prSet presAssocID="{FF67BD2A-CB47-41D5-BBBF-7978B444FC22}" presName="rootText" presStyleLbl="node4" presStyleIdx="0" presStyleCnt="9" custScaleX="88807" custScaleY="64970">
        <dgm:presLayoutVars>
          <dgm:chPref val="3"/>
        </dgm:presLayoutVars>
      </dgm:prSet>
      <dgm:spPr/>
      <dgm:t>
        <a:bodyPr/>
        <a:lstStyle/>
        <a:p>
          <a:endParaRPr lang="en-US"/>
        </a:p>
      </dgm:t>
    </dgm:pt>
    <dgm:pt modelId="{853236A8-90BE-4939-8905-7540D782C70A}" type="pres">
      <dgm:prSet presAssocID="{FF67BD2A-CB47-41D5-BBBF-7978B444FC22}" presName="rootConnector" presStyleLbl="node4" presStyleIdx="0" presStyleCnt="9"/>
      <dgm:spPr/>
      <dgm:t>
        <a:bodyPr/>
        <a:lstStyle/>
        <a:p>
          <a:endParaRPr lang="en-US"/>
        </a:p>
      </dgm:t>
    </dgm:pt>
    <dgm:pt modelId="{7E97BAF1-6945-441C-A8AD-1FB41D9AAB9B}" type="pres">
      <dgm:prSet presAssocID="{FF67BD2A-CB47-41D5-BBBF-7978B444FC22}" presName="hierChild4" presStyleCnt="0"/>
      <dgm:spPr/>
    </dgm:pt>
    <dgm:pt modelId="{8D028FC8-0F58-4AEA-A692-4C1E68620559}" type="pres">
      <dgm:prSet presAssocID="{3E5C82E7-7533-4921-B5D0-F83A40F993CE}" presName="Name37" presStyleLbl="parChTrans1D4" presStyleIdx="2" presStyleCnt="17"/>
      <dgm:spPr/>
      <dgm:t>
        <a:bodyPr/>
        <a:lstStyle/>
        <a:p>
          <a:endParaRPr lang="en-US"/>
        </a:p>
      </dgm:t>
    </dgm:pt>
    <dgm:pt modelId="{82AD8FB4-6810-4069-9F88-42AF95BA15C7}" type="pres">
      <dgm:prSet presAssocID="{417CD040-95E3-4BF5-8D14-C89AD7349807}" presName="hierRoot2" presStyleCnt="0">
        <dgm:presLayoutVars>
          <dgm:hierBranch val="init"/>
        </dgm:presLayoutVars>
      </dgm:prSet>
      <dgm:spPr/>
    </dgm:pt>
    <dgm:pt modelId="{C4C74DE0-CF2E-464A-A6BB-B67E465B0818}" type="pres">
      <dgm:prSet presAssocID="{417CD040-95E3-4BF5-8D14-C89AD7349807}" presName="rootComposite" presStyleCnt="0"/>
      <dgm:spPr/>
    </dgm:pt>
    <dgm:pt modelId="{6B9BA5EC-63CE-4553-B56D-2809DB12D8E0}" type="pres">
      <dgm:prSet presAssocID="{417CD040-95E3-4BF5-8D14-C89AD7349807}" presName="rootText" presStyleLbl="node4" presStyleIdx="1" presStyleCnt="9">
        <dgm:presLayoutVars>
          <dgm:chPref val="3"/>
        </dgm:presLayoutVars>
      </dgm:prSet>
      <dgm:spPr>
        <a:prstGeom prst="ellipse">
          <a:avLst/>
        </a:prstGeom>
      </dgm:spPr>
      <dgm:t>
        <a:bodyPr/>
        <a:lstStyle/>
        <a:p>
          <a:endParaRPr lang="en-US"/>
        </a:p>
      </dgm:t>
    </dgm:pt>
    <dgm:pt modelId="{4E10570B-3FB9-43CE-A22D-831EED42E664}" type="pres">
      <dgm:prSet presAssocID="{417CD040-95E3-4BF5-8D14-C89AD7349807}" presName="rootConnector" presStyleLbl="node4" presStyleIdx="1" presStyleCnt="9"/>
      <dgm:spPr/>
      <dgm:t>
        <a:bodyPr/>
        <a:lstStyle/>
        <a:p>
          <a:endParaRPr lang="en-US"/>
        </a:p>
      </dgm:t>
    </dgm:pt>
    <dgm:pt modelId="{C0D3F642-1287-4349-B371-7A68E894808A}" type="pres">
      <dgm:prSet presAssocID="{417CD040-95E3-4BF5-8D14-C89AD7349807}" presName="hierChild4" presStyleCnt="0"/>
      <dgm:spPr/>
    </dgm:pt>
    <dgm:pt modelId="{AFCB63C9-F61D-4325-A2E9-D61DDBF33E2C}" type="pres">
      <dgm:prSet presAssocID="{417CD040-95E3-4BF5-8D14-C89AD7349807}" presName="hierChild5" presStyleCnt="0"/>
      <dgm:spPr/>
    </dgm:pt>
    <dgm:pt modelId="{62708FCE-2F89-45FD-86D0-2354105AAD18}" type="pres">
      <dgm:prSet presAssocID="{FF67BD2A-CB47-41D5-BBBF-7978B444FC22}" presName="hierChild5" presStyleCnt="0"/>
      <dgm:spPr/>
    </dgm:pt>
    <dgm:pt modelId="{970BB7EB-20DD-4211-A8CD-EA752006F08D}" type="pres">
      <dgm:prSet presAssocID="{423D7770-0D53-4BC9-8C7C-893FBA15E7CD}" presName="hierChild7" presStyleCnt="0"/>
      <dgm:spPr/>
    </dgm:pt>
    <dgm:pt modelId="{D6D34B6D-E1E8-4660-9B2A-D97D186660C9}" type="pres">
      <dgm:prSet presAssocID="{09E332E3-0A3F-4885-818E-536392F84EC3}" presName="Name111" presStyleLbl="parChTrans1D4" presStyleIdx="3" presStyleCnt="17"/>
      <dgm:spPr/>
      <dgm:t>
        <a:bodyPr/>
        <a:lstStyle/>
        <a:p>
          <a:endParaRPr lang="en-US"/>
        </a:p>
      </dgm:t>
    </dgm:pt>
    <dgm:pt modelId="{611FA91A-6DBE-49CE-AB02-0E030D631C66}" type="pres">
      <dgm:prSet presAssocID="{BE47B96D-56BA-4E80-B638-A77839D30B56}" presName="hierRoot3" presStyleCnt="0">
        <dgm:presLayoutVars>
          <dgm:hierBranch val="init"/>
        </dgm:presLayoutVars>
      </dgm:prSet>
      <dgm:spPr/>
    </dgm:pt>
    <dgm:pt modelId="{1B4CA468-C1E6-4BC2-84A1-E17113B99AB0}" type="pres">
      <dgm:prSet presAssocID="{BE47B96D-56BA-4E80-B638-A77839D30B56}" presName="rootComposite3" presStyleCnt="0"/>
      <dgm:spPr/>
    </dgm:pt>
    <dgm:pt modelId="{AD7C9469-C357-46A0-BCDE-9BED8DF89A1F}" type="pres">
      <dgm:prSet presAssocID="{BE47B96D-56BA-4E80-B638-A77839D30B56}" presName="rootText3" presStyleLbl="asst3" presStyleIdx="1" presStyleCnt="4" custScaleX="89737" custScaleY="72216">
        <dgm:presLayoutVars>
          <dgm:chPref val="3"/>
        </dgm:presLayoutVars>
      </dgm:prSet>
      <dgm:spPr>
        <a:prstGeom prst="rect">
          <a:avLst/>
        </a:prstGeom>
      </dgm:spPr>
      <dgm:t>
        <a:bodyPr/>
        <a:lstStyle/>
        <a:p>
          <a:endParaRPr lang="en-US"/>
        </a:p>
      </dgm:t>
    </dgm:pt>
    <dgm:pt modelId="{4453574E-BF08-4C0D-B11D-00E5F1F30615}" type="pres">
      <dgm:prSet presAssocID="{BE47B96D-56BA-4E80-B638-A77839D30B56}" presName="rootConnector3" presStyleLbl="asst3" presStyleIdx="1" presStyleCnt="4"/>
      <dgm:spPr/>
      <dgm:t>
        <a:bodyPr/>
        <a:lstStyle/>
        <a:p>
          <a:endParaRPr lang="en-US"/>
        </a:p>
      </dgm:t>
    </dgm:pt>
    <dgm:pt modelId="{5265364E-05F0-4A02-9DF9-1FF010948BD4}" type="pres">
      <dgm:prSet presAssocID="{BE47B96D-56BA-4E80-B638-A77839D30B56}" presName="hierChild6" presStyleCnt="0"/>
      <dgm:spPr/>
    </dgm:pt>
    <dgm:pt modelId="{B051A047-5E59-4A84-BE05-8F8BF01527E2}" type="pres">
      <dgm:prSet presAssocID="{4F491702-2266-4963-97AF-FBA8B2BBC8DC}" presName="Name37" presStyleLbl="parChTrans1D4" presStyleIdx="4" presStyleCnt="17"/>
      <dgm:spPr/>
      <dgm:t>
        <a:bodyPr/>
        <a:lstStyle/>
        <a:p>
          <a:endParaRPr lang="en-US"/>
        </a:p>
      </dgm:t>
    </dgm:pt>
    <dgm:pt modelId="{8F281AC1-D7FD-48CD-BF62-FAB3BFE8FF8C}" type="pres">
      <dgm:prSet presAssocID="{613DE75A-E291-4C17-8A27-B24C7BDCAE6E}" presName="hierRoot2" presStyleCnt="0">
        <dgm:presLayoutVars>
          <dgm:hierBranch val="init"/>
        </dgm:presLayoutVars>
      </dgm:prSet>
      <dgm:spPr/>
    </dgm:pt>
    <dgm:pt modelId="{E59B0CA8-24B8-4447-AE08-170B3F1E263E}" type="pres">
      <dgm:prSet presAssocID="{613DE75A-E291-4C17-8A27-B24C7BDCAE6E}" presName="rootComposite" presStyleCnt="0"/>
      <dgm:spPr/>
    </dgm:pt>
    <dgm:pt modelId="{AB2E3236-2B7A-44A0-8F81-8E2454451590}" type="pres">
      <dgm:prSet presAssocID="{613DE75A-E291-4C17-8A27-B24C7BDCAE6E}" presName="rootText" presStyleLbl="node4" presStyleIdx="2" presStyleCnt="9" custScaleX="58006" custScaleY="48587" custLinFactNeighborX="10294" custLinFactNeighborY="1470">
        <dgm:presLayoutVars>
          <dgm:chPref val="3"/>
        </dgm:presLayoutVars>
      </dgm:prSet>
      <dgm:spPr/>
      <dgm:t>
        <a:bodyPr/>
        <a:lstStyle/>
        <a:p>
          <a:endParaRPr lang="en-US"/>
        </a:p>
      </dgm:t>
    </dgm:pt>
    <dgm:pt modelId="{53CF0029-FB0B-4716-ACE9-C517ACB502F5}" type="pres">
      <dgm:prSet presAssocID="{613DE75A-E291-4C17-8A27-B24C7BDCAE6E}" presName="rootConnector" presStyleLbl="node4" presStyleIdx="2" presStyleCnt="9"/>
      <dgm:spPr/>
      <dgm:t>
        <a:bodyPr/>
        <a:lstStyle/>
        <a:p>
          <a:endParaRPr lang="en-US"/>
        </a:p>
      </dgm:t>
    </dgm:pt>
    <dgm:pt modelId="{BACDAAC7-5A85-4DFB-8F84-1E8CD3340CCE}" type="pres">
      <dgm:prSet presAssocID="{613DE75A-E291-4C17-8A27-B24C7BDCAE6E}" presName="hierChild4" presStyleCnt="0"/>
      <dgm:spPr/>
    </dgm:pt>
    <dgm:pt modelId="{8DF9C10C-A274-4E97-8EC6-551EDF018F06}" type="pres">
      <dgm:prSet presAssocID="{0FCEEB7E-95FB-4AA1-94FA-2AC84B09981D}" presName="Name37" presStyleLbl="parChTrans1D4" presStyleIdx="5" presStyleCnt="17"/>
      <dgm:spPr/>
      <dgm:t>
        <a:bodyPr/>
        <a:lstStyle/>
        <a:p>
          <a:endParaRPr lang="en-US"/>
        </a:p>
      </dgm:t>
    </dgm:pt>
    <dgm:pt modelId="{89A471B1-52A8-4455-BDE1-339804373660}" type="pres">
      <dgm:prSet presAssocID="{385151DC-440E-4BFB-BA83-26EBB45A0397}" presName="hierRoot2" presStyleCnt="0">
        <dgm:presLayoutVars>
          <dgm:hierBranch val="init"/>
        </dgm:presLayoutVars>
      </dgm:prSet>
      <dgm:spPr/>
    </dgm:pt>
    <dgm:pt modelId="{9B9F34FA-4722-4ECD-B935-0FD76F993E33}" type="pres">
      <dgm:prSet presAssocID="{385151DC-440E-4BFB-BA83-26EBB45A0397}" presName="rootComposite" presStyleCnt="0"/>
      <dgm:spPr/>
    </dgm:pt>
    <dgm:pt modelId="{5F033160-AA55-4071-BC3A-D471E8993337}" type="pres">
      <dgm:prSet presAssocID="{385151DC-440E-4BFB-BA83-26EBB45A0397}" presName="rootText" presStyleLbl="node4" presStyleIdx="3" presStyleCnt="9" custScaleX="74007" custScaleY="58825" custLinFactNeighborX="5147" custLinFactNeighborY="-14706">
        <dgm:presLayoutVars>
          <dgm:chPref val="3"/>
        </dgm:presLayoutVars>
      </dgm:prSet>
      <dgm:spPr>
        <a:prstGeom prst="ellipse">
          <a:avLst/>
        </a:prstGeom>
      </dgm:spPr>
      <dgm:t>
        <a:bodyPr/>
        <a:lstStyle/>
        <a:p>
          <a:endParaRPr lang="en-US"/>
        </a:p>
      </dgm:t>
    </dgm:pt>
    <dgm:pt modelId="{FD795AB0-1574-428E-9017-A8CCCD88B50A}" type="pres">
      <dgm:prSet presAssocID="{385151DC-440E-4BFB-BA83-26EBB45A0397}" presName="rootConnector" presStyleLbl="node4" presStyleIdx="3" presStyleCnt="9"/>
      <dgm:spPr/>
      <dgm:t>
        <a:bodyPr/>
        <a:lstStyle/>
        <a:p>
          <a:endParaRPr lang="en-US"/>
        </a:p>
      </dgm:t>
    </dgm:pt>
    <dgm:pt modelId="{46E6FC49-661A-43E6-A42C-26D5B803739F}" type="pres">
      <dgm:prSet presAssocID="{385151DC-440E-4BFB-BA83-26EBB45A0397}" presName="hierChild4" presStyleCnt="0"/>
      <dgm:spPr/>
    </dgm:pt>
    <dgm:pt modelId="{C0281014-7D75-4AC2-9372-DA3875136A1C}" type="pres">
      <dgm:prSet presAssocID="{385151DC-440E-4BFB-BA83-26EBB45A0397}" presName="hierChild5" presStyleCnt="0"/>
      <dgm:spPr/>
    </dgm:pt>
    <dgm:pt modelId="{C43CA9AD-07F5-4922-9237-BC01A6618041}" type="pres">
      <dgm:prSet presAssocID="{613DE75A-E291-4C17-8A27-B24C7BDCAE6E}" presName="hierChild5" presStyleCnt="0"/>
      <dgm:spPr/>
    </dgm:pt>
    <dgm:pt modelId="{6BCC169A-87C9-418C-8AD6-72753FFC6D50}" type="pres">
      <dgm:prSet presAssocID="{BE47B96D-56BA-4E80-B638-A77839D30B56}" presName="hierChild7" presStyleCnt="0"/>
      <dgm:spPr/>
    </dgm:pt>
    <dgm:pt modelId="{7F1134DD-11C0-4FA6-A456-8D1C9D09FB51}" type="pres">
      <dgm:prSet presAssocID="{AE04D47B-DF03-4958-9E88-105E293892F6}" presName="Name111" presStyleLbl="parChTrans1D4" presStyleIdx="6" presStyleCnt="17"/>
      <dgm:spPr/>
      <dgm:t>
        <a:bodyPr/>
        <a:lstStyle/>
        <a:p>
          <a:endParaRPr lang="en-US"/>
        </a:p>
      </dgm:t>
    </dgm:pt>
    <dgm:pt modelId="{97FBF75E-F04F-4775-B34A-45D51ADA0A76}" type="pres">
      <dgm:prSet presAssocID="{B5250D8C-8349-4CDC-B679-07DB89340342}" presName="hierRoot3" presStyleCnt="0">
        <dgm:presLayoutVars>
          <dgm:hierBranch val="init"/>
        </dgm:presLayoutVars>
      </dgm:prSet>
      <dgm:spPr/>
    </dgm:pt>
    <dgm:pt modelId="{CBA57F10-D96D-4854-98BC-4C98E61B6DBC}" type="pres">
      <dgm:prSet presAssocID="{B5250D8C-8349-4CDC-B679-07DB89340342}" presName="rootComposite3" presStyleCnt="0"/>
      <dgm:spPr/>
    </dgm:pt>
    <dgm:pt modelId="{7B290995-8903-4E7F-85C9-B44E699A8810}" type="pres">
      <dgm:prSet presAssocID="{B5250D8C-8349-4CDC-B679-07DB89340342}" presName="rootText3" presStyleLbl="asst3" presStyleIdx="2" presStyleCnt="4" custScaleX="89787" custScaleY="82145">
        <dgm:presLayoutVars>
          <dgm:chPref val="3"/>
        </dgm:presLayoutVars>
      </dgm:prSet>
      <dgm:spPr>
        <a:prstGeom prst="rect">
          <a:avLst/>
        </a:prstGeom>
      </dgm:spPr>
      <dgm:t>
        <a:bodyPr/>
        <a:lstStyle/>
        <a:p>
          <a:endParaRPr lang="en-US"/>
        </a:p>
      </dgm:t>
    </dgm:pt>
    <dgm:pt modelId="{5934BA66-2F4A-45D7-AB82-2702B0E54569}" type="pres">
      <dgm:prSet presAssocID="{B5250D8C-8349-4CDC-B679-07DB89340342}" presName="rootConnector3" presStyleLbl="asst3" presStyleIdx="2" presStyleCnt="4"/>
      <dgm:spPr/>
      <dgm:t>
        <a:bodyPr/>
        <a:lstStyle/>
        <a:p>
          <a:endParaRPr lang="en-US"/>
        </a:p>
      </dgm:t>
    </dgm:pt>
    <dgm:pt modelId="{A3838486-9B44-4039-B935-F8FD3A72CF65}" type="pres">
      <dgm:prSet presAssocID="{B5250D8C-8349-4CDC-B679-07DB89340342}" presName="hierChild6" presStyleCnt="0"/>
      <dgm:spPr/>
    </dgm:pt>
    <dgm:pt modelId="{79B7A8FA-BE9F-4FC5-8918-877A6009B4F6}" type="pres">
      <dgm:prSet presAssocID="{47B85CD2-AF33-4775-9127-FD67E8DA74D7}" presName="Name37" presStyleLbl="parChTrans1D4" presStyleIdx="7" presStyleCnt="17"/>
      <dgm:spPr/>
      <dgm:t>
        <a:bodyPr/>
        <a:lstStyle/>
        <a:p>
          <a:endParaRPr lang="en-US"/>
        </a:p>
      </dgm:t>
    </dgm:pt>
    <dgm:pt modelId="{59C9A815-ADDA-4ECC-A8CE-A5DBC34FD65C}" type="pres">
      <dgm:prSet presAssocID="{F646D787-375C-47A9-B999-A3AA62261362}" presName="hierRoot2" presStyleCnt="0">
        <dgm:presLayoutVars>
          <dgm:hierBranch val="init"/>
        </dgm:presLayoutVars>
      </dgm:prSet>
      <dgm:spPr/>
    </dgm:pt>
    <dgm:pt modelId="{5098535A-A698-4639-89C9-8EFEDB217040}" type="pres">
      <dgm:prSet presAssocID="{F646D787-375C-47A9-B999-A3AA62261362}" presName="rootComposite" presStyleCnt="0"/>
      <dgm:spPr/>
    </dgm:pt>
    <dgm:pt modelId="{5F5F91A1-79EC-4577-9195-2EEB33324D7C}" type="pres">
      <dgm:prSet presAssocID="{F646D787-375C-47A9-B999-A3AA62261362}" presName="rootText" presStyleLbl="node4" presStyleIdx="4" presStyleCnt="9" custScaleX="79273" custScaleY="59898">
        <dgm:presLayoutVars>
          <dgm:chPref val="3"/>
        </dgm:presLayoutVars>
      </dgm:prSet>
      <dgm:spPr>
        <a:prstGeom prst="ellipse">
          <a:avLst/>
        </a:prstGeom>
      </dgm:spPr>
      <dgm:t>
        <a:bodyPr/>
        <a:lstStyle/>
        <a:p>
          <a:endParaRPr lang="en-US"/>
        </a:p>
      </dgm:t>
    </dgm:pt>
    <dgm:pt modelId="{4C8FF956-FD0A-44EE-A5CA-E81B85D73450}" type="pres">
      <dgm:prSet presAssocID="{F646D787-375C-47A9-B999-A3AA62261362}" presName="rootConnector" presStyleLbl="node4" presStyleIdx="4" presStyleCnt="9"/>
      <dgm:spPr/>
      <dgm:t>
        <a:bodyPr/>
        <a:lstStyle/>
        <a:p>
          <a:endParaRPr lang="en-US"/>
        </a:p>
      </dgm:t>
    </dgm:pt>
    <dgm:pt modelId="{BF007DCE-1EF0-4874-A2B5-0255F568FCB7}" type="pres">
      <dgm:prSet presAssocID="{F646D787-375C-47A9-B999-A3AA62261362}" presName="hierChild4" presStyleCnt="0"/>
      <dgm:spPr/>
    </dgm:pt>
    <dgm:pt modelId="{16475B65-D230-4A87-98CA-AFB3A7CE49BC}" type="pres">
      <dgm:prSet presAssocID="{F646D787-375C-47A9-B999-A3AA62261362}" presName="hierChild5" presStyleCnt="0"/>
      <dgm:spPr/>
    </dgm:pt>
    <dgm:pt modelId="{C59BFD8A-AB60-4C8D-ACC5-D10127FE5615}" type="pres">
      <dgm:prSet presAssocID="{B5250D8C-8349-4CDC-B679-07DB89340342}" presName="hierChild7" presStyleCnt="0"/>
      <dgm:spPr/>
    </dgm:pt>
    <dgm:pt modelId="{BDC0AFBB-44B1-4513-82C1-3A304AE045E6}" type="pres">
      <dgm:prSet presAssocID="{250BD324-B079-43E0-9F2D-8D733B1AA2BB}" presName="Name37" presStyleLbl="parChTrans1D3" presStyleIdx="1" presStyleCnt="2"/>
      <dgm:spPr>
        <a:custGeom>
          <a:avLst/>
          <a:gdLst/>
          <a:ahLst/>
          <a:cxnLst/>
          <a:rect l="0" t="0" r="0" b="0"/>
          <a:pathLst>
            <a:path>
              <a:moveTo>
                <a:pt x="0" y="0"/>
              </a:moveTo>
              <a:lnTo>
                <a:pt x="0" y="83704"/>
              </a:lnTo>
              <a:lnTo>
                <a:pt x="1233183" y="83704"/>
              </a:lnTo>
              <a:lnTo>
                <a:pt x="1233183" y="167408"/>
              </a:lnTo>
            </a:path>
          </a:pathLst>
        </a:custGeom>
      </dgm:spPr>
      <dgm:t>
        <a:bodyPr/>
        <a:lstStyle/>
        <a:p>
          <a:endParaRPr lang="en-US"/>
        </a:p>
      </dgm:t>
    </dgm:pt>
    <dgm:pt modelId="{8ECC1843-ACC9-4CE2-A2CD-D00BAB56117C}" type="pres">
      <dgm:prSet presAssocID="{97C84677-3C0E-49E6-9AEA-2666A9D277EC}" presName="hierRoot2" presStyleCnt="0">
        <dgm:presLayoutVars>
          <dgm:hierBranch val="init"/>
        </dgm:presLayoutVars>
      </dgm:prSet>
      <dgm:spPr/>
    </dgm:pt>
    <dgm:pt modelId="{B66A36C7-8068-498A-B2F9-A575FDF8FEE1}" type="pres">
      <dgm:prSet presAssocID="{97C84677-3C0E-49E6-9AEA-2666A9D277EC}" presName="rootComposite" presStyleCnt="0"/>
      <dgm:spPr/>
    </dgm:pt>
    <dgm:pt modelId="{5BAB7135-C92F-497B-9318-5936504279DC}" type="pres">
      <dgm:prSet presAssocID="{97C84677-3C0E-49E6-9AEA-2666A9D277EC}" presName="rootText" presStyleLbl="node3" presStyleIdx="1" presStyleCnt="2" custScaleX="44816" custScaleY="30359" custLinFactNeighborX="-47793">
        <dgm:presLayoutVars>
          <dgm:chPref val="3"/>
        </dgm:presLayoutVars>
      </dgm:prSet>
      <dgm:spPr>
        <a:prstGeom prst="flowChartDecision">
          <a:avLst/>
        </a:prstGeom>
      </dgm:spPr>
      <dgm:t>
        <a:bodyPr/>
        <a:lstStyle/>
        <a:p>
          <a:endParaRPr lang="en-US"/>
        </a:p>
      </dgm:t>
    </dgm:pt>
    <dgm:pt modelId="{ABD9FFFA-A973-456B-91A7-B6F68F02F134}" type="pres">
      <dgm:prSet presAssocID="{97C84677-3C0E-49E6-9AEA-2666A9D277EC}" presName="rootConnector" presStyleLbl="node3" presStyleIdx="1" presStyleCnt="2"/>
      <dgm:spPr/>
      <dgm:t>
        <a:bodyPr/>
        <a:lstStyle/>
        <a:p>
          <a:endParaRPr lang="en-US"/>
        </a:p>
      </dgm:t>
    </dgm:pt>
    <dgm:pt modelId="{C12E798D-5A84-43D0-9800-DCAF1969187A}" type="pres">
      <dgm:prSet presAssocID="{97C84677-3C0E-49E6-9AEA-2666A9D277EC}" presName="hierChild4" presStyleCnt="0"/>
      <dgm:spPr/>
    </dgm:pt>
    <dgm:pt modelId="{76E62D34-C9C2-491C-813A-D13913DAAD48}" type="pres">
      <dgm:prSet presAssocID="{97C84677-3C0E-49E6-9AEA-2666A9D277EC}" presName="hierChild5" presStyleCnt="0"/>
      <dgm:spPr/>
    </dgm:pt>
    <dgm:pt modelId="{E8605352-1C47-4E5F-BC48-0D6CB42D4DD6}" type="pres">
      <dgm:prSet presAssocID="{EE6D95D4-31AB-483A-BB17-29EB939E6D2E}" presName="Name111" presStyleLbl="parChTrans1D4" presStyleIdx="8" presStyleCnt="17"/>
      <dgm:spPr>
        <a:custGeom>
          <a:avLst/>
          <a:gdLst/>
          <a:ahLst/>
          <a:cxnLst/>
          <a:rect l="0" t="0" r="0" b="0"/>
          <a:pathLst>
            <a:path>
              <a:moveTo>
                <a:pt x="129424" y="0"/>
              </a:moveTo>
              <a:lnTo>
                <a:pt x="129424" y="564952"/>
              </a:lnTo>
              <a:lnTo>
                <a:pt x="45720" y="564952"/>
              </a:lnTo>
            </a:path>
          </a:pathLst>
        </a:custGeom>
      </dgm:spPr>
      <dgm:t>
        <a:bodyPr/>
        <a:lstStyle/>
        <a:p>
          <a:endParaRPr lang="en-US"/>
        </a:p>
      </dgm:t>
    </dgm:pt>
    <dgm:pt modelId="{544A08BC-6AE5-4E71-9E83-9459CE7336BA}" type="pres">
      <dgm:prSet presAssocID="{19FF8639-96ED-4588-B5CD-D3FB664AF77C}" presName="hierRoot3" presStyleCnt="0">
        <dgm:presLayoutVars>
          <dgm:hierBranch val="init"/>
        </dgm:presLayoutVars>
      </dgm:prSet>
      <dgm:spPr/>
    </dgm:pt>
    <dgm:pt modelId="{C3932CDC-9952-4EA0-BE15-A8D6653641CB}" type="pres">
      <dgm:prSet presAssocID="{19FF8639-96ED-4588-B5CD-D3FB664AF77C}" presName="rootComposite3" presStyleCnt="0"/>
      <dgm:spPr/>
    </dgm:pt>
    <dgm:pt modelId="{B04677CC-D5B6-4F2A-A35E-C3DE951F8BD7}" type="pres">
      <dgm:prSet presAssocID="{19FF8639-96ED-4588-B5CD-D3FB664AF77C}" presName="rootText3" presStyleLbl="asst3" presStyleIdx="3" presStyleCnt="4" custScaleX="287723" custScaleY="199474">
        <dgm:presLayoutVars>
          <dgm:chPref val="3"/>
        </dgm:presLayoutVars>
      </dgm:prSet>
      <dgm:spPr>
        <a:prstGeom prst="rect">
          <a:avLst/>
        </a:prstGeom>
      </dgm:spPr>
      <dgm:t>
        <a:bodyPr/>
        <a:lstStyle/>
        <a:p>
          <a:endParaRPr lang="en-US"/>
        </a:p>
      </dgm:t>
    </dgm:pt>
    <dgm:pt modelId="{A681C4D6-78F9-4A36-BFF2-6E987EA7D446}" type="pres">
      <dgm:prSet presAssocID="{19FF8639-96ED-4588-B5CD-D3FB664AF77C}" presName="rootConnector3" presStyleLbl="asst3" presStyleIdx="3" presStyleCnt="4"/>
      <dgm:spPr/>
      <dgm:t>
        <a:bodyPr/>
        <a:lstStyle/>
        <a:p>
          <a:endParaRPr lang="en-US"/>
        </a:p>
      </dgm:t>
    </dgm:pt>
    <dgm:pt modelId="{46658924-7432-4488-9291-1F1049F45537}" type="pres">
      <dgm:prSet presAssocID="{19FF8639-96ED-4588-B5CD-D3FB664AF77C}" presName="hierChild6" presStyleCnt="0"/>
      <dgm:spPr/>
    </dgm:pt>
    <dgm:pt modelId="{51D96584-1ABA-4385-A08F-CAA91FFD418E}" type="pres">
      <dgm:prSet presAssocID="{12002339-EB9D-4092-972C-17DAF01B95CC}" presName="Name37" presStyleLbl="parChTrans1D4" presStyleIdx="9" presStyleCnt="17"/>
      <dgm:spPr>
        <a:custGeom>
          <a:avLst/>
          <a:gdLst/>
          <a:ahLst/>
          <a:cxnLst/>
          <a:rect l="0" t="0" r="0" b="0"/>
          <a:pathLst>
            <a:path>
              <a:moveTo>
                <a:pt x="702191" y="0"/>
              </a:moveTo>
              <a:lnTo>
                <a:pt x="702191" y="83704"/>
              </a:lnTo>
              <a:lnTo>
                <a:pt x="0" y="83704"/>
              </a:lnTo>
              <a:lnTo>
                <a:pt x="0" y="167408"/>
              </a:lnTo>
            </a:path>
          </a:pathLst>
        </a:custGeom>
      </dgm:spPr>
      <dgm:t>
        <a:bodyPr/>
        <a:lstStyle/>
        <a:p>
          <a:endParaRPr lang="en-US"/>
        </a:p>
      </dgm:t>
    </dgm:pt>
    <dgm:pt modelId="{9FCD331E-D14D-4DEA-93A9-DAB0C95C303A}" type="pres">
      <dgm:prSet presAssocID="{1483A904-F316-401F-AC7B-6B4EB7C45F23}" presName="hierRoot2" presStyleCnt="0">
        <dgm:presLayoutVars>
          <dgm:hierBranch val="init"/>
        </dgm:presLayoutVars>
      </dgm:prSet>
      <dgm:spPr/>
    </dgm:pt>
    <dgm:pt modelId="{DAAB215F-B175-4D94-8754-230FE71ED206}" type="pres">
      <dgm:prSet presAssocID="{1483A904-F316-401F-AC7B-6B4EB7C45F23}" presName="rootComposite" presStyleCnt="0"/>
      <dgm:spPr/>
    </dgm:pt>
    <dgm:pt modelId="{3E71A979-4CC5-4018-B33A-E5A6DB7D7429}" type="pres">
      <dgm:prSet presAssocID="{1483A904-F316-401F-AC7B-6B4EB7C45F23}" presName="rootText" presStyleLbl="node4" presStyleIdx="5" presStyleCnt="9" custScaleY="66107">
        <dgm:presLayoutVars>
          <dgm:chPref val="3"/>
        </dgm:presLayoutVars>
      </dgm:prSet>
      <dgm:spPr>
        <a:prstGeom prst="rect">
          <a:avLst/>
        </a:prstGeom>
      </dgm:spPr>
      <dgm:t>
        <a:bodyPr/>
        <a:lstStyle/>
        <a:p>
          <a:endParaRPr lang="en-US"/>
        </a:p>
      </dgm:t>
    </dgm:pt>
    <dgm:pt modelId="{9B1073D6-D80A-490A-B661-7C0B7A224A46}" type="pres">
      <dgm:prSet presAssocID="{1483A904-F316-401F-AC7B-6B4EB7C45F23}" presName="rootConnector" presStyleLbl="node4" presStyleIdx="5" presStyleCnt="9"/>
      <dgm:spPr/>
      <dgm:t>
        <a:bodyPr/>
        <a:lstStyle/>
        <a:p>
          <a:endParaRPr lang="en-US"/>
        </a:p>
      </dgm:t>
    </dgm:pt>
    <dgm:pt modelId="{8CAE3F9E-C3A6-4D37-ADE1-32E43A954212}" type="pres">
      <dgm:prSet presAssocID="{1483A904-F316-401F-AC7B-6B4EB7C45F23}" presName="hierChild4" presStyleCnt="0"/>
      <dgm:spPr/>
    </dgm:pt>
    <dgm:pt modelId="{6964C318-E0D2-4477-9A40-87F8CE54145C}" type="pres">
      <dgm:prSet presAssocID="{1483A904-F316-401F-AC7B-6B4EB7C45F23}" presName="hierChild5" presStyleCnt="0"/>
      <dgm:spPr/>
    </dgm:pt>
    <dgm:pt modelId="{F8A4BB4C-6760-4081-BD7B-F69B4FE7C3EC}" type="pres">
      <dgm:prSet presAssocID="{F009D24E-7005-45B0-AEFC-CCA9AAD84F9A}" presName="Name111" presStyleLbl="parChTrans1D4" presStyleIdx="10" presStyleCnt="17"/>
      <dgm:spPr>
        <a:custGeom>
          <a:avLst/>
          <a:gdLst/>
          <a:ahLst/>
          <a:cxnLst/>
          <a:rect l="0" t="0" r="0" b="0"/>
          <a:pathLst>
            <a:path>
              <a:moveTo>
                <a:pt x="495832" y="0"/>
              </a:moveTo>
              <a:lnTo>
                <a:pt x="495832" y="366704"/>
              </a:lnTo>
              <a:lnTo>
                <a:pt x="0" y="366704"/>
              </a:lnTo>
            </a:path>
          </a:pathLst>
        </a:custGeom>
      </dgm:spPr>
      <dgm:t>
        <a:bodyPr/>
        <a:lstStyle/>
        <a:p>
          <a:endParaRPr lang="en-US"/>
        </a:p>
      </dgm:t>
    </dgm:pt>
    <dgm:pt modelId="{88DE2254-A199-44AD-B239-F53F5B7328B0}" type="pres">
      <dgm:prSet presAssocID="{C73C5E8A-DC80-41B8-B490-D5D6B043D669}" presName="hierRoot3" presStyleCnt="0">
        <dgm:presLayoutVars>
          <dgm:hierBranch val="init"/>
        </dgm:presLayoutVars>
      </dgm:prSet>
      <dgm:spPr/>
    </dgm:pt>
    <dgm:pt modelId="{E4DEB5F6-ACED-4EFC-B826-6E8E1D34868A}" type="pres">
      <dgm:prSet presAssocID="{C73C5E8A-DC80-41B8-B490-D5D6B043D669}" presName="rootComposite3" presStyleCnt="0"/>
      <dgm:spPr/>
    </dgm:pt>
    <dgm:pt modelId="{56052AA9-720B-45CB-A117-7261D5FE9D92}" type="pres">
      <dgm:prSet presAssocID="{C73C5E8A-DC80-41B8-B490-D5D6B043D669}" presName="rootText3" presStyleLbl="asst4" presStyleIdx="0" presStyleCnt="4" custScaleX="84281" custScaleY="60365">
        <dgm:presLayoutVars>
          <dgm:chPref val="3"/>
        </dgm:presLayoutVars>
      </dgm:prSet>
      <dgm:spPr>
        <a:prstGeom prst="rect">
          <a:avLst/>
        </a:prstGeom>
      </dgm:spPr>
      <dgm:t>
        <a:bodyPr/>
        <a:lstStyle/>
        <a:p>
          <a:endParaRPr lang="en-US"/>
        </a:p>
      </dgm:t>
    </dgm:pt>
    <dgm:pt modelId="{A88F6027-A1C8-432F-A799-53706F5FB50E}" type="pres">
      <dgm:prSet presAssocID="{C73C5E8A-DC80-41B8-B490-D5D6B043D669}" presName="rootConnector3" presStyleLbl="asst4" presStyleIdx="0" presStyleCnt="4"/>
      <dgm:spPr/>
      <dgm:t>
        <a:bodyPr/>
        <a:lstStyle/>
        <a:p>
          <a:endParaRPr lang="en-US"/>
        </a:p>
      </dgm:t>
    </dgm:pt>
    <dgm:pt modelId="{0B68D309-51E5-4576-8F3E-246A26BECE1E}" type="pres">
      <dgm:prSet presAssocID="{C73C5E8A-DC80-41B8-B490-D5D6B043D669}" presName="hierChild6" presStyleCnt="0"/>
      <dgm:spPr/>
    </dgm:pt>
    <dgm:pt modelId="{5F4FC77C-B567-4463-8327-4312D8F0856F}" type="pres">
      <dgm:prSet presAssocID="{4D0323E3-EB4D-415D-90CA-A19DAF286BC8}" presName="Name37" presStyleLbl="parChTrans1D4" presStyleIdx="11" presStyleCnt="17"/>
      <dgm:spPr>
        <a:custGeom>
          <a:avLst/>
          <a:gdLst/>
          <a:ahLst/>
          <a:cxnLst/>
          <a:rect l="0" t="0" r="0" b="0"/>
          <a:pathLst>
            <a:path>
              <a:moveTo>
                <a:pt x="483794" y="0"/>
              </a:moveTo>
              <a:lnTo>
                <a:pt x="483794" y="162695"/>
              </a:lnTo>
              <a:lnTo>
                <a:pt x="0" y="162695"/>
              </a:lnTo>
              <a:lnTo>
                <a:pt x="0" y="246399"/>
              </a:lnTo>
            </a:path>
          </a:pathLst>
        </a:custGeom>
      </dgm:spPr>
      <dgm:t>
        <a:bodyPr/>
        <a:lstStyle/>
        <a:p>
          <a:endParaRPr lang="en-US"/>
        </a:p>
      </dgm:t>
    </dgm:pt>
    <dgm:pt modelId="{42C0C60D-850D-4302-A41D-A61FF1532925}" type="pres">
      <dgm:prSet presAssocID="{A936F8DA-2ACB-4F3C-A629-921DEFDE3CCA}" presName="hierRoot2" presStyleCnt="0">
        <dgm:presLayoutVars>
          <dgm:hierBranch val="init"/>
        </dgm:presLayoutVars>
      </dgm:prSet>
      <dgm:spPr/>
    </dgm:pt>
    <dgm:pt modelId="{E5D15A5C-A9AC-4F5F-9552-5A069EA281F0}" type="pres">
      <dgm:prSet presAssocID="{A936F8DA-2ACB-4F3C-A629-921DEFDE3CCA}" presName="rootComposite" presStyleCnt="0"/>
      <dgm:spPr/>
    </dgm:pt>
    <dgm:pt modelId="{DE64CC14-4B9B-47C7-BED8-9FA5B423EFC9}" type="pres">
      <dgm:prSet presAssocID="{A936F8DA-2ACB-4F3C-A629-921DEFDE3CCA}" presName="rootText" presStyleLbl="node4" presStyleIdx="6" presStyleCnt="9" custScaleX="82020" custScaleY="70179">
        <dgm:presLayoutVars>
          <dgm:chPref val="3"/>
        </dgm:presLayoutVars>
      </dgm:prSet>
      <dgm:spPr>
        <a:prstGeom prst="flowChartDecision">
          <a:avLst/>
        </a:prstGeom>
      </dgm:spPr>
      <dgm:t>
        <a:bodyPr/>
        <a:lstStyle/>
        <a:p>
          <a:endParaRPr lang="en-US"/>
        </a:p>
      </dgm:t>
    </dgm:pt>
    <dgm:pt modelId="{87E1D75F-3325-4CEC-9176-6CA1AE6FB8DD}" type="pres">
      <dgm:prSet presAssocID="{A936F8DA-2ACB-4F3C-A629-921DEFDE3CCA}" presName="rootConnector" presStyleLbl="node4" presStyleIdx="6" presStyleCnt="9"/>
      <dgm:spPr/>
      <dgm:t>
        <a:bodyPr/>
        <a:lstStyle/>
        <a:p>
          <a:endParaRPr lang="en-US"/>
        </a:p>
      </dgm:t>
    </dgm:pt>
    <dgm:pt modelId="{381BC5CE-B6E1-4F10-BE0E-10822BFBE257}" type="pres">
      <dgm:prSet presAssocID="{A936F8DA-2ACB-4F3C-A629-921DEFDE3CCA}" presName="hierChild4" presStyleCnt="0"/>
      <dgm:spPr/>
    </dgm:pt>
    <dgm:pt modelId="{9B7A150C-3173-495D-AA15-BE102A5AE8FF}" type="pres">
      <dgm:prSet presAssocID="{A936F8DA-2ACB-4F3C-A629-921DEFDE3CCA}" presName="hierChild5" presStyleCnt="0"/>
      <dgm:spPr/>
    </dgm:pt>
    <dgm:pt modelId="{9BE5FC70-48FA-42D1-A4AD-85B8172B5093}" type="pres">
      <dgm:prSet presAssocID="{62C04815-9EA2-4CC7-98C4-8B3289F507CA}" presName="Name111" presStyleLbl="parChTrans1D4" presStyleIdx="12" presStyleCnt="17"/>
      <dgm:spPr>
        <a:custGeom>
          <a:avLst/>
          <a:gdLst/>
          <a:ahLst/>
          <a:cxnLst/>
          <a:rect l="0" t="0" r="0" b="0"/>
          <a:pathLst>
            <a:path>
              <a:moveTo>
                <a:pt x="129424" y="0"/>
              </a:moveTo>
              <a:lnTo>
                <a:pt x="129424" y="366704"/>
              </a:lnTo>
              <a:lnTo>
                <a:pt x="45720" y="366704"/>
              </a:lnTo>
            </a:path>
          </a:pathLst>
        </a:custGeom>
      </dgm:spPr>
      <dgm:t>
        <a:bodyPr/>
        <a:lstStyle/>
        <a:p>
          <a:pPr rtl="1"/>
          <a:endParaRPr lang="fa-IR"/>
        </a:p>
      </dgm:t>
    </dgm:pt>
    <dgm:pt modelId="{A45E43E3-8573-4A14-B336-5612364EFD63}" type="pres">
      <dgm:prSet presAssocID="{E6E66BAC-4B16-4CAC-B1E5-82B96755FC46}" presName="hierRoot3" presStyleCnt="0">
        <dgm:presLayoutVars>
          <dgm:hierBranch val="init"/>
        </dgm:presLayoutVars>
      </dgm:prSet>
      <dgm:spPr/>
    </dgm:pt>
    <dgm:pt modelId="{D17C109F-5FE6-4372-91FB-B37EAF3C0A2F}" type="pres">
      <dgm:prSet presAssocID="{E6E66BAC-4B16-4CAC-B1E5-82B96755FC46}" presName="rootComposite3" presStyleCnt="0"/>
      <dgm:spPr/>
    </dgm:pt>
    <dgm:pt modelId="{B1E44660-06A1-445B-9045-A6B55886E16A}" type="pres">
      <dgm:prSet presAssocID="{E6E66BAC-4B16-4CAC-B1E5-82B96755FC46}" presName="rootText3" presStyleLbl="asst4" presStyleIdx="1" presStyleCnt="4" custScaleX="73737" custScaleY="58477">
        <dgm:presLayoutVars>
          <dgm:chPref val="3"/>
        </dgm:presLayoutVars>
      </dgm:prSet>
      <dgm:spPr>
        <a:prstGeom prst="ellipse">
          <a:avLst/>
        </a:prstGeom>
      </dgm:spPr>
      <dgm:t>
        <a:bodyPr/>
        <a:lstStyle/>
        <a:p>
          <a:endParaRPr lang="en-US"/>
        </a:p>
      </dgm:t>
    </dgm:pt>
    <dgm:pt modelId="{B7223DF5-1AAC-4DE1-B0D8-C02E68437FCD}" type="pres">
      <dgm:prSet presAssocID="{E6E66BAC-4B16-4CAC-B1E5-82B96755FC46}" presName="rootConnector3" presStyleLbl="asst4" presStyleIdx="1" presStyleCnt="4"/>
      <dgm:spPr/>
      <dgm:t>
        <a:bodyPr/>
        <a:lstStyle/>
        <a:p>
          <a:endParaRPr lang="en-US"/>
        </a:p>
      </dgm:t>
    </dgm:pt>
    <dgm:pt modelId="{8DE679F7-ED37-45E4-B156-0DC3AF0B97FF}" type="pres">
      <dgm:prSet presAssocID="{E6E66BAC-4B16-4CAC-B1E5-82B96755FC46}" presName="hierChild6" presStyleCnt="0"/>
      <dgm:spPr/>
    </dgm:pt>
    <dgm:pt modelId="{70851298-89A3-40E4-8EE6-D913A2E89EA5}" type="pres">
      <dgm:prSet presAssocID="{E6E66BAC-4B16-4CAC-B1E5-82B96755FC46}" presName="hierChild7" presStyleCnt="0"/>
      <dgm:spPr/>
    </dgm:pt>
    <dgm:pt modelId="{CD17D22D-39C7-422B-9E85-0E38FDDD6789}" type="pres">
      <dgm:prSet presAssocID="{C13BED7F-0F7D-4A59-B04E-B14455156E0B}" presName="Name37" presStyleLbl="parChTrans1D4" presStyleIdx="13" presStyleCnt="17"/>
      <dgm:spPr>
        <a:custGeom>
          <a:avLst/>
          <a:gdLst/>
          <a:ahLst/>
          <a:cxnLst/>
          <a:rect l="0" t="0" r="0" b="0"/>
          <a:pathLst>
            <a:path>
              <a:moveTo>
                <a:pt x="0" y="0"/>
              </a:moveTo>
              <a:lnTo>
                <a:pt x="0" y="162695"/>
              </a:lnTo>
              <a:lnTo>
                <a:pt x="430335" y="162695"/>
              </a:lnTo>
              <a:lnTo>
                <a:pt x="430335" y="246399"/>
              </a:lnTo>
            </a:path>
          </a:pathLst>
        </a:custGeom>
      </dgm:spPr>
      <dgm:t>
        <a:bodyPr/>
        <a:lstStyle/>
        <a:p>
          <a:endParaRPr lang="en-US"/>
        </a:p>
      </dgm:t>
    </dgm:pt>
    <dgm:pt modelId="{256AD7B3-76AE-40A6-B5C2-DA5EC6309DEB}" type="pres">
      <dgm:prSet presAssocID="{E7596B21-7048-4B39-BE3A-C3334A441A49}" presName="hierRoot2" presStyleCnt="0">
        <dgm:presLayoutVars>
          <dgm:hierBranch val="init"/>
        </dgm:presLayoutVars>
      </dgm:prSet>
      <dgm:spPr/>
    </dgm:pt>
    <dgm:pt modelId="{8C853CDB-DECC-46A9-B915-95BB094F46AB}" type="pres">
      <dgm:prSet presAssocID="{E7596B21-7048-4B39-BE3A-C3334A441A49}" presName="rootComposite" presStyleCnt="0"/>
      <dgm:spPr/>
    </dgm:pt>
    <dgm:pt modelId="{536EA295-116F-40BA-8EEE-19FC7C5A2694}" type="pres">
      <dgm:prSet presAssocID="{E7596B21-7048-4B39-BE3A-C3334A441A49}" presName="rootText" presStyleLbl="node4" presStyleIdx="7" presStyleCnt="9" custScaleX="79713" custScaleY="68180">
        <dgm:presLayoutVars>
          <dgm:chPref val="3"/>
        </dgm:presLayoutVars>
      </dgm:prSet>
      <dgm:spPr>
        <a:prstGeom prst="flowChartDecision">
          <a:avLst/>
        </a:prstGeom>
      </dgm:spPr>
      <dgm:t>
        <a:bodyPr/>
        <a:lstStyle/>
        <a:p>
          <a:endParaRPr lang="en-US"/>
        </a:p>
      </dgm:t>
    </dgm:pt>
    <dgm:pt modelId="{516B32B9-FB92-41E3-A6C0-57EE8CCE374E}" type="pres">
      <dgm:prSet presAssocID="{E7596B21-7048-4B39-BE3A-C3334A441A49}" presName="rootConnector" presStyleLbl="node4" presStyleIdx="7" presStyleCnt="9"/>
      <dgm:spPr/>
      <dgm:t>
        <a:bodyPr/>
        <a:lstStyle/>
        <a:p>
          <a:endParaRPr lang="en-US"/>
        </a:p>
      </dgm:t>
    </dgm:pt>
    <dgm:pt modelId="{56555829-B5D9-4D90-9C96-9C5DFD15A5F6}" type="pres">
      <dgm:prSet presAssocID="{E7596B21-7048-4B39-BE3A-C3334A441A49}" presName="hierChild4" presStyleCnt="0"/>
      <dgm:spPr/>
    </dgm:pt>
    <dgm:pt modelId="{05FDA137-77E8-4D46-AD2D-79A1ABB4A14C}" type="pres">
      <dgm:prSet presAssocID="{E7596B21-7048-4B39-BE3A-C3334A441A49}" presName="hierChild5" presStyleCnt="0"/>
      <dgm:spPr/>
    </dgm:pt>
    <dgm:pt modelId="{AAE7583F-F9A2-46FB-95D4-D985796D29C2}" type="pres">
      <dgm:prSet presAssocID="{A02D1B76-CCAE-4F86-AD9F-083939AFA974}" presName="Name111" presStyleLbl="parChTrans1D4" presStyleIdx="14"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EADB5915-23C6-4C2A-807E-833254A9ACCB}" type="pres">
      <dgm:prSet presAssocID="{B9A51A29-24D3-4C28-9148-CC5E5138A4CE}" presName="hierRoot3" presStyleCnt="0">
        <dgm:presLayoutVars>
          <dgm:hierBranch val="init"/>
        </dgm:presLayoutVars>
      </dgm:prSet>
      <dgm:spPr/>
    </dgm:pt>
    <dgm:pt modelId="{628F4285-1322-421E-8CC0-D41536A6F4D8}" type="pres">
      <dgm:prSet presAssocID="{B9A51A29-24D3-4C28-9148-CC5E5138A4CE}" presName="rootComposite3" presStyleCnt="0"/>
      <dgm:spPr/>
    </dgm:pt>
    <dgm:pt modelId="{08FAF246-DFA7-45A0-9C3A-5FEFB2A53294}" type="pres">
      <dgm:prSet presAssocID="{B9A51A29-24D3-4C28-9148-CC5E5138A4CE}" presName="rootText3" presStyleLbl="asst4" presStyleIdx="2" presStyleCnt="4" custScaleX="74702" custScaleY="56119">
        <dgm:presLayoutVars>
          <dgm:chPref val="3"/>
        </dgm:presLayoutVars>
      </dgm:prSet>
      <dgm:spPr>
        <a:prstGeom prst="ellipse">
          <a:avLst/>
        </a:prstGeom>
      </dgm:spPr>
      <dgm:t>
        <a:bodyPr/>
        <a:lstStyle/>
        <a:p>
          <a:endParaRPr lang="en-US"/>
        </a:p>
      </dgm:t>
    </dgm:pt>
    <dgm:pt modelId="{2FFA4A89-79B2-49D4-82CD-ED722ACFECA2}" type="pres">
      <dgm:prSet presAssocID="{B9A51A29-24D3-4C28-9148-CC5E5138A4CE}" presName="rootConnector3" presStyleLbl="asst4" presStyleIdx="2" presStyleCnt="4"/>
      <dgm:spPr/>
      <dgm:t>
        <a:bodyPr/>
        <a:lstStyle/>
        <a:p>
          <a:endParaRPr lang="en-US"/>
        </a:p>
      </dgm:t>
    </dgm:pt>
    <dgm:pt modelId="{EA3C1A8D-2E9C-4EE8-9D0C-1DF85C74FA6B}" type="pres">
      <dgm:prSet presAssocID="{B9A51A29-24D3-4C28-9148-CC5E5138A4CE}" presName="hierChild6" presStyleCnt="0"/>
      <dgm:spPr/>
    </dgm:pt>
    <dgm:pt modelId="{C2A9A57C-9BDE-4691-A288-5892DC78662F}" type="pres">
      <dgm:prSet presAssocID="{B9A51A29-24D3-4C28-9148-CC5E5138A4CE}" presName="hierChild7" presStyleCnt="0"/>
      <dgm:spPr/>
    </dgm:pt>
    <dgm:pt modelId="{46D778CA-4DDE-4E6E-B1A5-C9C34B41B184}" type="pres">
      <dgm:prSet presAssocID="{C73C5E8A-DC80-41B8-B490-D5D6B043D669}" presName="hierChild7" presStyleCnt="0"/>
      <dgm:spPr/>
    </dgm:pt>
    <dgm:pt modelId="{AC4F588A-9F74-4A27-8394-D9AA21977BE1}" type="pres">
      <dgm:prSet presAssocID="{0C56C0F0-095F-403A-B2FC-6F72A347CBE4}" presName="Name37" presStyleLbl="parChTrans1D4" presStyleIdx="15" presStyleCnt="17"/>
      <dgm:spPr>
        <a:custGeom>
          <a:avLst/>
          <a:gdLst/>
          <a:ahLst/>
          <a:cxnLst/>
          <a:rect l="0" t="0" r="0" b="0"/>
          <a:pathLst>
            <a:path>
              <a:moveTo>
                <a:pt x="0" y="0"/>
              </a:moveTo>
              <a:lnTo>
                <a:pt x="0" y="83704"/>
              </a:lnTo>
              <a:lnTo>
                <a:pt x="482296" y="83704"/>
              </a:lnTo>
              <a:lnTo>
                <a:pt x="482296" y="167408"/>
              </a:lnTo>
            </a:path>
          </a:pathLst>
        </a:custGeom>
      </dgm:spPr>
      <dgm:t>
        <a:bodyPr/>
        <a:lstStyle/>
        <a:p>
          <a:endParaRPr lang="en-US"/>
        </a:p>
      </dgm:t>
    </dgm:pt>
    <dgm:pt modelId="{01C826F2-02BF-4E2F-AF1B-EEF630DC98B0}" type="pres">
      <dgm:prSet presAssocID="{F52D6685-C698-4FA3-ADBD-C3817A5070CE}" presName="hierRoot2" presStyleCnt="0">
        <dgm:presLayoutVars>
          <dgm:hierBranch val="init"/>
        </dgm:presLayoutVars>
      </dgm:prSet>
      <dgm:spPr/>
    </dgm:pt>
    <dgm:pt modelId="{E84E0862-E656-4E04-ACC9-86F6FAB8734F}" type="pres">
      <dgm:prSet presAssocID="{F52D6685-C698-4FA3-ADBD-C3817A5070CE}" presName="rootComposite" presStyleCnt="0"/>
      <dgm:spPr/>
    </dgm:pt>
    <dgm:pt modelId="{09E1D54E-7387-4032-8321-C30D15425147}" type="pres">
      <dgm:prSet presAssocID="{F52D6685-C698-4FA3-ADBD-C3817A5070CE}" presName="rootText" presStyleLbl="node4" presStyleIdx="8" presStyleCnt="9" custScaleX="155168" custScaleY="151289">
        <dgm:presLayoutVars>
          <dgm:chPref val="3"/>
        </dgm:presLayoutVars>
      </dgm:prSet>
      <dgm:spPr>
        <a:prstGeom prst="rect">
          <a:avLst/>
        </a:prstGeom>
      </dgm:spPr>
      <dgm:t>
        <a:bodyPr/>
        <a:lstStyle/>
        <a:p>
          <a:endParaRPr lang="en-US"/>
        </a:p>
      </dgm:t>
    </dgm:pt>
    <dgm:pt modelId="{45267A69-91FB-45CC-BA1E-F9D55F3F1CCE}" type="pres">
      <dgm:prSet presAssocID="{F52D6685-C698-4FA3-ADBD-C3817A5070CE}" presName="rootConnector" presStyleLbl="node4" presStyleIdx="8" presStyleCnt="9"/>
      <dgm:spPr/>
      <dgm:t>
        <a:bodyPr/>
        <a:lstStyle/>
        <a:p>
          <a:endParaRPr lang="en-US"/>
        </a:p>
      </dgm:t>
    </dgm:pt>
    <dgm:pt modelId="{7091B8AD-2837-42A0-865C-2AE82DB57600}" type="pres">
      <dgm:prSet presAssocID="{F52D6685-C698-4FA3-ADBD-C3817A5070CE}" presName="hierChild4" presStyleCnt="0"/>
      <dgm:spPr/>
    </dgm:pt>
    <dgm:pt modelId="{CE98C13E-27FB-45D7-A622-1A44898CAF14}" type="pres">
      <dgm:prSet presAssocID="{F52D6685-C698-4FA3-ADBD-C3817A5070CE}" presName="hierChild5" presStyleCnt="0"/>
      <dgm:spPr/>
    </dgm:pt>
    <dgm:pt modelId="{23AD960D-39BA-426B-A884-F28AEDCA03C3}" type="pres">
      <dgm:prSet presAssocID="{0AB58D1A-C81C-4696-8280-F711A6AB8682}" presName="Name111" presStyleLbl="parChTrans1D4" presStyleIdx="16"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A9ABA1E4-4020-4992-9DDB-D5FBEF9FEC9B}" type="pres">
      <dgm:prSet presAssocID="{E4879FA0-5316-4419-B4BE-EB02DB5BBE28}" presName="hierRoot3" presStyleCnt="0">
        <dgm:presLayoutVars>
          <dgm:hierBranch val="init"/>
        </dgm:presLayoutVars>
      </dgm:prSet>
      <dgm:spPr/>
    </dgm:pt>
    <dgm:pt modelId="{AB10A16B-8700-4D0C-BE8C-7AC293AF1E8F}" type="pres">
      <dgm:prSet presAssocID="{E4879FA0-5316-4419-B4BE-EB02DB5BBE28}" presName="rootComposite3" presStyleCnt="0"/>
      <dgm:spPr/>
    </dgm:pt>
    <dgm:pt modelId="{8264A80D-A5A4-4C1F-A28E-DFEF77E3F6A6}" type="pres">
      <dgm:prSet presAssocID="{E4879FA0-5316-4419-B4BE-EB02DB5BBE28}" presName="rootText3" presStyleLbl="asst4" presStyleIdx="3" presStyleCnt="4" custScaleX="58780" custScaleY="52613">
        <dgm:presLayoutVars>
          <dgm:chPref val="3"/>
        </dgm:presLayoutVars>
      </dgm:prSet>
      <dgm:spPr>
        <a:prstGeom prst="ellipse">
          <a:avLst/>
        </a:prstGeom>
      </dgm:spPr>
      <dgm:t>
        <a:bodyPr/>
        <a:lstStyle/>
        <a:p>
          <a:endParaRPr lang="en-US"/>
        </a:p>
      </dgm:t>
    </dgm:pt>
    <dgm:pt modelId="{6B4BD56F-EADC-4CF9-B065-10852C418064}" type="pres">
      <dgm:prSet presAssocID="{E4879FA0-5316-4419-B4BE-EB02DB5BBE28}" presName="rootConnector3" presStyleLbl="asst4" presStyleIdx="3" presStyleCnt="4"/>
      <dgm:spPr/>
      <dgm:t>
        <a:bodyPr/>
        <a:lstStyle/>
        <a:p>
          <a:endParaRPr lang="en-US"/>
        </a:p>
      </dgm:t>
    </dgm:pt>
    <dgm:pt modelId="{803933C4-0F17-496C-BF1D-E2F8A532A54A}" type="pres">
      <dgm:prSet presAssocID="{E4879FA0-5316-4419-B4BE-EB02DB5BBE28}" presName="hierChild6" presStyleCnt="0"/>
      <dgm:spPr/>
    </dgm:pt>
    <dgm:pt modelId="{2B76A077-0282-4850-9316-6B89E667370D}" type="pres">
      <dgm:prSet presAssocID="{E4879FA0-5316-4419-B4BE-EB02DB5BBE28}" presName="hierChild7" presStyleCnt="0"/>
      <dgm:spPr/>
    </dgm:pt>
    <dgm:pt modelId="{640DEFAB-1465-4FA8-99FE-BC212ABDBD64}" type="pres">
      <dgm:prSet presAssocID="{19FF8639-96ED-4588-B5CD-D3FB664AF77C}" presName="hierChild7" presStyleCnt="0"/>
      <dgm:spPr/>
    </dgm:pt>
    <dgm:pt modelId="{6006FB33-9ECB-4892-85CE-617C29F2B3B9}" type="pres">
      <dgm:prSet presAssocID="{EACB5010-0241-4DD2-979D-2E661E5BCCC9}" presName="hierChild5" presStyleCnt="0"/>
      <dgm:spPr/>
    </dgm:pt>
    <dgm:pt modelId="{319F4CF9-B4C1-4F88-9F4F-A37A1B191465}" type="pres">
      <dgm:prSet presAssocID="{15CC83BB-6C67-4EFB-BA7A-D1448E48F0AF}" presName="hierChild3" presStyleCnt="0"/>
      <dgm:spPr/>
    </dgm:pt>
  </dgm:ptLst>
  <dgm:cxnLst>
    <dgm:cxn modelId="{8C3C68E0-FEB9-47B8-BD93-AA7EEF33CEB5}" type="presOf" srcId="{FF67BD2A-CB47-41D5-BBBF-7978B444FC22}" destId="{853236A8-90BE-4939-8905-7540D782C70A}" srcOrd="1" destOrd="0" presId="urn:microsoft.com/office/officeart/2005/8/layout/orgChart1"/>
    <dgm:cxn modelId="{6AAF073E-4186-442F-AB91-2EBBAA349092}" type="presOf" srcId="{613DE75A-E291-4C17-8A27-B24C7BDCAE6E}" destId="{AB2E3236-2B7A-44A0-8F81-8E2454451590}" srcOrd="0" destOrd="0" presId="urn:microsoft.com/office/officeart/2005/8/layout/orgChart1"/>
    <dgm:cxn modelId="{2617D8D9-0B60-4ACF-BB6B-2471BCE8B8C4}" type="presOf" srcId="{97C84677-3C0E-49E6-9AEA-2666A9D277EC}" destId="{5BAB7135-C92F-497B-9318-5936504279DC}" srcOrd="0" destOrd="0" presId="urn:microsoft.com/office/officeart/2005/8/layout/orgChart1"/>
    <dgm:cxn modelId="{709DB176-3A60-4FBF-99CE-1A50A4BAFD32}" type="presOf" srcId="{6F1163F4-CB62-4635-8231-37A5D497434B}" destId="{D07AEE85-A1F5-4D4E-8C35-2D63A48B2F05}" srcOrd="1" destOrd="0" presId="urn:microsoft.com/office/officeart/2005/8/layout/orgChart1"/>
    <dgm:cxn modelId="{B1CB4BCA-0866-48F5-9929-3022CE7C6059}" type="presOf" srcId="{EACB5010-0241-4DD2-979D-2E661E5BCCC9}" destId="{D0AAE0B0-3E32-4C5A-A2B6-A2A29635A746}" srcOrd="0" destOrd="0" presId="urn:microsoft.com/office/officeart/2005/8/layout/orgChart1"/>
    <dgm:cxn modelId="{72F9661F-80C8-4E98-9BF0-FE81400D1A91}" type="presOf" srcId="{47B85CD2-AF33-4775-9127-FD67E8DA74D7}" destId="{79B7A8FA-BE9F-4FC5-8918-877A6009B4F6}" srcOrd="0" destOrd="0" presId="urn:microsoft.com/office/officeart/2005/8/layout/orgChart1"/>
    <dgm:cxn modelId="{169B293F-B7CA-4FCA-B184-FF1FE2E58424}" type="presOf" srcId="{EACB5010-0241-4DD2-979D-2E661E5BCCC9}" destId="{6A1CB657-B79A-40C9-99D6-5C6C76A3A1B5}" srcOrd="1" destOrd="0" presId="urn:microsoft.com/office/officeart/2005/8/layout/orgChart1"/>
    <dgm:cxn modelId="{6111D1A6-B8FC-46B7-85DB-5DC43964774D}" type="presOf" srcId="{4D0323E3-EB4D-415D-90CA-A19DAF286BC8}" destId="{5F4FC77C-B567-4463-8327-4312D8F0856F}" srcOrd="0" destOrd="0" presId="urn:microsoft.com/office/officeart/2005/8/layout/orgChart1"/>
    <dgm:cxn modelId="{39EEE521-1CDC-4237-AB17-F612F986EE17}" srcId="{423D7770-0D53-4BC9-8C7C-893FBA15E7CD}" destId="{B5250D8C-8349-4CDC-B679-07DB89340342}" srcOrd="1" destOrd="0" parTransId="{AE04D47B-DF03-4958-9E88-105E293892F6}" sibTransId="{D19CAE20-19C4-42D6-B020-203D085F66F2}"/>
    <dgm:cxn modelId="{B23660F4-5E5B-4DF4-A24D-AA0D30145543}" type="presOf" srcId="{F658E9D8-363B-4CCB-BDA6-CCC6B71072A0}" destId="{810C9E67-BB79-47F9-84C5-B0B90AA64212}" srcOrd="0" destOrd="0" presId="urn:microsoft.com/office/officeart/2005/8/layout/orgChart1"/>
    <dgm:cxn modelId="{BB570042-0DA3-4503-BCA6-0511244B8048}" type="presOf" srcId="{423D7770-0D53-4BC9-8C7C-893FBA15E7CD}" destId="{6FA05C08-60AE-429D-BDE2-EB2170C6E8DD}" srcOrd="0" destOrd="0" presId="urn:microsoft.com/office/officeart/2005/8/layout/orgChart1"/>
    <dgm:cxn modelId="{F31F6AB8-BF7F-44CA-92E0-C5F9998D1680}" srcId="{1483A904-F316-401F-AC7B-6B4EB7C45F23}" destId="{C73C5E8A-DC80-41B8-B490-D5D6B043D669}" srcOrd="0" destOrd="0" parTransId="{F009D24E-7005-45B0-AEFC-CCA9AAD84F9A}" sibTransId="{0287E894-9BC4-4C79-BC0C-A09830813270}"/>
    <dgm:cxn modelId="{BE26CCF4-E550-4AD8-BFB0-6D6B7B7D9DCD}" type="presOf" srcId="{613DE75A-E291-4C17-8A27-B24C7BDCAE6E}" destId="{53CF0029-FB0B-4716-ACE9-C517ACB502F5}" srcOrd="1" destOrd="0" presId="urn:microsoft.com/office/officeart/2005/8/layout/orgChart1"/>
    <dgm:cxn modelId="{3F39B0EF-AE06-4ADF-B0FC-FC37E1B0014F}" type="presOf" srcId="{417CD040-95E3-4BF5-8D14-C89AD7349807}" destId="{6B9BA5EC-63CE-4553-B56D-2809DB12D8E0}" srcOrd="0" destOrd="0" presId="urn:microsoft.com/office/officeart/2005/8/layout/orgChart1"/>
    <dgm:cxn modelId="{5D0C7E41-6597-4FF9-A8B3-F1BFE49ADFC5}" type="presOf" srcId="{5AE67B41-D0B0-43FE-BB5B-D7F123162A95}" destId="{C2C1870C-50A0-431D-A1FB-D0AC704D9C7C}" srcOrd="0" destOrd="0" presId="urn:microsoft.com/office/officeart/2005/8/layout/orgChart1"/>
    <dgm:cxn modelId="{55E8D7E1-348B-470C-B0C5-6D82FDB077B0}" type="presOf" srcId="{F009D24E-7005-45B0-AEFC-CCA9AAD84F9A}" destId="{F8A4BB4C-6760-4081-BD7B-F69B4FE7C3EC}" srcOrd="0" destOrd="0" presId="urn:microsoft.com/office/officeart/2005/8/layout/orgChart1"/>
    <dgm:cxn modelId="{ED51AC5C-1F26-410A-BA57-008112ACF411}" type="presOf" srcId="{B9A51A29-24D3-4C28-9148-CC5E5138A4CE}" destId="{08FAF246-DFA7-45A0-9C3A-5FEFB2A53294}" srcOrd="0" destOrd="0" presId="urn:microsoft.com/office/officeart/2005/8/layout/orgChart1"/>
    <dgm:cxn modelId="{BDFEF90D-89BC-46F5-9380-F4AEC65063D0}" type="presOf" srcId="{19FF8639-96ED-4588-B5CD-D3FB664AF77C}" destId="{A681C4D6-78F9-4A36-BFF2-6E987EA7D446}" srcOrd="1" destOrd="0" presId="urn:microsoft.com/office/officeart/2005/8/layout/orgChart1"/>
    <dgm:cxn modelId="{695A91E0-E00B-4116-80DF-5C86DA2B4EA2}" srcId="{423D7770-0D53-4BC9-8C7C-893FBA15E7CD}" destId="{FF67BD2A-CB47-41D5-BBBF-7978B444FC22}" srcOrd="2" destOrd="0" parTransId="{F658E9D8-363B-4CCB-BDA6-CCC6B71072A0}" sibTransId="{E761C159-A577-4766-A32F-6002DD445256}"/>
    <dgm:cxn modelId="{DBA52388-657B-41D0-AFDD-7B81D601D828}" type="presOf" srcId="{62C04815-9EA2-4CC7-98C4-8B3289F507CA}" destId="{9BE5FC70-48FA-42D1-A4AD-85B8172B5093}" srcOrd="0" destOrd="0" presId="urn:microsoft.com/office/officeart/2005/8/layout/orgChart1"/>
    <dgm:cxn modelId="{E4957F40-2412-4490-950F-E8AAF8415A71}" srcId="{EACB5010-0241-4DD2-979D-2E661E5BCCC9}" destId="{6F1163F4-CB62-4635-8231-37A5D497434B}" srcOrd="0" destOrd="0" parTransId="{5AE67B41-D0B0-43FE-BB5B-D7F123162A95}" sibTransId="{437C8103-2DD3-46EF-81F2-5D6D964F1952}"/>
    <dgm:cxn modelId="{6F70F9D5-B5D1-43F0-B96E-1BBCE6E2FB4D}" type="presOf" srcId="{E4879FA0-5316-4419-B4BE-EB02DB5BBE28}" destId="{8264A80D-A5A4-4C1F-A28E-DFEF77E3F6A6}" srcOrd="0" destOrd="0" presId="urn:microsoft.com/office/officeart/2005/8/layout/orgChart1"/>
    <dgm:cxn modelId="{BF379D65-4BF7-4F95-A370-5CF86E816729}" type="presOf" srcId="{B5250D8C-8349-4CDC-B679-07DB89340342}" destId="{7B290995-8903-4E7F-85C9-B44E699A8810}" srcOrd="0" destOrd="0" presId="urn:microsoft.com/office/officeart/2005/8/layout/orgChart1"/>
    <dgm:cxn modelId="{C44425F8-5E03-4458-83D3-F5F7A73ED544}" type="presOf" srcId="{A936F8DA-2ACB-4F3C-A629-921DEFDE3CCA}" destId="{DE64CC14-4B9B-47C7-BED8-9FA5B423EFC9}" srcOrd="0" destOrd="0" presId="urn:microsoft.com/office/officeart/2005/8/layout/orgChart1"/>
    <dgm:cxn modelId="{A7A75665-F17B-4BC4-B906-84BE4D2B7106}" type="presOf" srcId="{E7596B21-7048-4B39-BE3A-C3334A441A49}" destId="{516B32B9-FB92-41E3-A6C0-57EE8CCE374E}" srcOrd="1" destOrd="0" presId="urn:microsoft.com/office/officeart/2005/8/layout/orgChart1"/>
    <dgm:cxn modelId="{2D6D2414-B320-4828-9BA5-AD5E9936C404}" type="presOf" srcId="{A936F8DA-2ACB-4F3C-A629-921DEFDE3CCA}" destId="{87E1D75F-3325-4CEC-9176-6CA1AE6FB8DD}" srcOrd="1" destOrd="0" presId="urn:microsoft.com/office/officeart/2005/8/layout/orgChart1"/>
    <dgm:cxn modelId="{C1FB6630-BCB5-4C76-A6BE-B551CBDD56D7}" type="presOf" srcId="{F52D6685-C698-4FA3-ADBD-C3817A5070CE}" destId="{45267A69-91FB-45CC-BA1E-F9D55F3F1CCE}" srcOrd="1" destOrd="0" presId="urn:microsoft.com/office/officeart/2005/8/layout/orgChart1"/>
    <dgm:cxn modelId="{827F4AA2-8F06-43B2-A0E9-B9C8F8471EBA}" type="presOf" srcId="{385151DC-440E-4BFB-BA83-26EBB45A0397}" destId="{5F033160-AA55-4071-BC3A-D471E8993337}" srcOrd="0" destOrd="0" presId="urn:microsoft.com/office/officeart/2005/8/layout/orgChart1"/>
    <dgm:cxn modelId="{D5ABD8ED-BE49-4A5B-89F2-149C3ED93A71}" type="presOf" srcId="{F646D787-375C-47A9-B999-A3AA62261362}" destId="{4C8FF956-FD0A-44EE-A5CA-E81B85D73450}" srcOrd="1" destOrd="0" presId="urn:microsoft.com/office/officeart/2005/8/layout/orgChart1"/>
    <dgm:cxn modelId="{4ECE06D6-B75B-4E20-8F1B-0052305840FF}" type="presOf" srcId="{C13BED7F-0F7D-4A59-B04E-B14455156E0B}" destId="{CD17D22D-39C7-422B-9E85-0E38FDDD6789}" srcOrd="0" destOrd="0" presId="urn:microsoft.com/office/officeart/2005/8/layout/orgChart1"/>
    <dgm:cxn modelId="{38B25ED6-86C5-4FC4-94C6-E0ABDE2E919E}" type="presOf" srcId="{E4879FA0-5316-4419-B4BE-EB02DB5BBE28}" destId="{6B4BD56F-EADC-4CF9-B065-10852C418064}" srcOrd="1" destOrd="0" presId="urn:microsoft.com/office/officeart/2005/8/layout/orgChart1"/>
    <dgm:cxn modelId="{A80F2DEE-37DE-46F9-9B1B-90C3F8C47975}" type="presOf" srcId="{97C84677-3C0E-49E6-9AEA-2666A9D277EC}" destId="{ABD9FFFA-A973-456B-91A7-B6F68F02F134}" srcOrd="1" destOrd="0" presId="urn:microsoft.com/office/officeart/2005/8/layout/orgChart1"/>
    <dgm:cxn modelId="{4AA609DE-AC60-44AC-AF30-8A6FAEEC4B8A}" srcId="{C73C5E8A-DC80-41B8-B490-D5D6B043D669}" destId="{A936F8DA-2ACB-4F3C-A629-921DEFDE3CCA}" srcOrd="0" destOrd="0" parTransId="{4D0323E3-EB4D-415D-90CA-A19DAF286BC8}" sibTransId="{30D2D824-6EC5-4314-9478-3B51FBC87204}"/>
    <dgm:cxn modelId="{3A62B0BA-7CAC-4864-8935-C024B00D9559}" type="presOf" srcId="{19FF8639-96ED-4588-B5CD-D3FB664AF77C}" destId="{B04677CC-D5B6-4F2A-A35E-C3DE951F8BD7}" srcOrd="0" destOrd="0" presId="urn:microsoft.com/office/officeart/2005/8/layout/orgChart1"/>
    <dgm:cxn modelId="{0BF602A9-34EB-4F73-9D15-E97B7215C805}" srcId="{A936F8DA-2ACB-4F3C-A629-921DEFDE3CCA}" destId="{E6E66BAC-4B16-4CAC-B1E5-82B96755FC46}" srcOrd="0" destOrd="0" parTransId="{62C04815-9EA2-4CC7-98C4-8B3289F507CA}" sibTransId="{485FC1C9-6999-4AAE-93AF-B2052A3F5761}"/>
    <dgm:cxn modelId="{4187F23E-227C-4D3A-85B6-925B54705D94}" type="presOf" srcId="{1483A904-F316-401F-AC7B-6B4EB7C45F23}" destId="{9B1073D6-D80A-490A-B661-7C0B7A224A46}" srcOrd="1" destOrd="0" presId="urn:microsoft.com/office/officeart/2005/8/layout/orgChart1"/>
    <dgm:cxn modelId="{E73FAF36-2F3B-42A0-9080-EC2CBC72B412}" type="presOf" srcId="{FF67BD2A-CB47-41D5-BBBF-7978B444FC22}" destId="{6735A174-F5E9-40D5-B31B-999D789B205F}" srcOrd="0" destOrd="0" presId="urn:microsoft.com/office/officeart/2005/8/layout/orgChart1"/>
    <dgm:cxn modelId="{4B631D1F-5C0B-4843-8790-8EB1202EA6B2}" type="presOf" srcId="{A02D1B76-CCAE-4F86-AD9F-083939AFA974}" destId="{AAE7583F-F9A2-46FB-95D4-D985796D29C2}" srcOrd="0" destOrd="0" presId="urn:microsoft.com/office/officeart/2005/8/layout/orgChart1"/>
    <dgm:cxn modelId="{0B79F0CC-EF75-4418-80F6-1B2C8A3A64C5}" type="presOf" srcId="{C73C5E8A-DC80-41B8-B490-D5D6B043D669}" destId="{A88F6027-A1C8-432F-A799-53706F5FB50E}" srcOrd="1" destOrd="0" presId="urn:microsoft.com/office/officeart/2005/8/layout/orgChart1"/>
    <dgm:cxn modelId="{4A80AFF2-35F0-42AC-B2A2-4F13663D09CA}" type="presOf" srcId="{F52D6685-C698-4FA3-ADBD-C3817A5070CE}" destId="{09E1D54E-7387-4032-8321-C30D15425147}" srcOrd="0" destOrd="0" presId="urn:microsoft.com/office/officeart/2005/8/layout/orgChart1"/>
    <dgm:cxn modelId="{E02A161C-263F-4669-BCDC-A2B2573EB346}" type="presOf" srcId="{0AB58D1A-C81C-4696-8280-F711A6AB8682}" destId="{23AD960D-39BA-426B-A884-F28AEDCA03C3}" srcOrd="0" destOrd="0" presId="urn:microsoft.com/office/officeart/2005/8/layout/orgChart1"/>
    <dgm:cxn modelId="{A7DCFDA9-B312-467C-9F0F-C770C4548588}" type="presOf" srcId="{0F154F48-E59A-4E37-B7FD-DCB689A41276}" destId="{7F22633F-6209-4CC7-8AC5-BEAC4B87CE64}" srcOrd="0" destOrd="0" presId="urn:microsoft.com/office/officeart/2005/8/layout/orgChart1"/>
    <dgm:cxn modelId="{6DB7FD40-CC82-4C0B-86F7-9A52E8DEE8DB}" type="presOf" srcId="{B9A51A29-24D3-4C28-9148-CC5E5138A4CE}" destId="{2FFA4A89-79B2-49D4-82CD-ED722ACFECA2}" srcOrd="1" destOrd="0" presId="urn:microsoft.com/office/officeart/2005/8/layout/orgChart1"/>
    <dgm:cxn modelId="{412960B5-C4A3-4F27-83B5-8CD6AB6129C7}" type="presOf" srcId="{3E5C82E7-7533-4921-B5D0-F83A40F993CE}" destId="{8D028FC8-0F58-4AEA-A692-4C1E68620559}" srcOrd="0" destOrd="0" presId="urn:microsoft.com/office/officeart/2005/8/layout/orgChart1"/>
    <dgm:cxn modelId="{FD19583F-D6BD-4E78-8795-B711E8B27479}" type="presOf" srcId="{1483A904-F316-401F-AC7B-6B4EB7C45F23}" destId="{3E71A979-4CC5-4018-B33A-E5A6DB7D7429}" srcOrd="0" destOrd="0" presId="urn:microsoft.com/office/officeart/2005/8/layout/orgChart1"/>
    <dgm:cxn modelId="{B56BB95E-DC37-4CAD-A03C-C0E4F7711292}" type="presOf" srcId="{E6E66BAC-4B16-4CAC-B1E5-82B96755FC46}" destId="{B1E44660-06A1-445B-9045-A6B55886E16A}" srcOrd="0" destOrd="0" presId="urn:microsoft.com/office/officeart/2005/8/layout/orgChart1"/>
    <dgm:cxn modelId="{40311F31-D723-4FB1-A75D-172C0FB5C963}" srcId="{613DE75A-E291-4C17-8A27-B24C7BDCAE6E}" destId="{385151DC-440E-4BFB-BA83-26EBB45A0397}" srcOrd="0" destOrd="0" parTransId="{0FCEEB7E-95FB-4AA1-94FA-2AC84B09981D}" sibTransId="{198C568B-4054-49EA-932D-BD4AB59A15D3}"/>
    <dgm:cxn modelId="{C6EA965E-86B4-4FC4-A1C8-171CDB9A44D3}" srcId="{19FF8639-96ED-4588-B5CD-D3FB664AF77C}" destId="{1483A904-F316-401F-AC7B-6B4EB7C45F23}" srcOrd="0" destOrd="0" parTransId="{12002339-EB9D-4092-972C-17DAF01B95CC}" sibTransId="{88582763-74B4-43DD-95CD-91366F3430BB}"/>
    <dgm:cxn modelId="{D42B0873-A4DB-4EBD-A0AF-A35F24AFACC2}" type="presOf" srcId="{BE47B96D-56BA-4E80-B638-A77839D30B56}" destId="{AD7C9469-C357-46A0-BCDE-9BED8DF89A1F}" srcOrd="0" destOrd="0" presId="urn:microsoft.com/office/officeart/2005/8/layout/orgChart1"/>
    <dgm:cxn modelId="{895676D4-434F-4063-9CA5-857A8CCB886B}" type="presOf" srcId="{AE04D47B-DF03-4958-9E88-105E293892F6}" destId="{7F1134DD-11C0-4FA6-A456-8D1C9D09FB51}" srcOrd="0" destOrd="0" presId="urn:microsoft.com/office/officeart/2005/8/layout/orgChart1"/>
    <dgm:cxn modelId="{8DF2CFEF-F580-475B-B309-A32A62699C4B}" srcId="{15CC83BB-6C67-4EFB-BA7A-D1448E48F0AF}" destId="{EACB5010-0241-4DD2-979D-2E661E5BCCC9}" srcOrd="0" destOrd="0" parTransId="{0F154F48-E59A-4E37-B7FD-DCB689A41276}" sibTransId="{BFB314A5-EE0E-43FE-B323-537660F8FD2C}"/>
    <dgm:cxn modelId="{0BBD725F-23E3-40C0-817C-44CD895C6574}" srcId="{97C84677-3C0E-49E6-9AEA-2666A9D277EC}" destId="{19FF8639-96ED-4588-B5CD-D3FB664AF77C}" srcOrd="0" destOrd="0" parTransId="{EE6D95D4-31AB-483A-BB17-29EB939E6D2E}" sibTransId="{A4C12F87-D5A9-4AA0-8A0E-98A3F4A6272C}"/>
    <dgm:cxn modelId="{43EB8207-D735-4AFB-A654-C76E45E44507}" type="presOf" srcId="{0C56C0F0-095F-403A-B2FC-6F72A347CBE4}" destId="{AC4F588A-9F74-4A27-8394-D9AA21977BE1}" srcOrd="0" destOrd="0" presId="urn:microsoft.com/office/officeart/2005/8/layout/orgChart1"/>
    <dgm:cxn modelId="{5080E6CB-C09E-4358-AC95-B694912FAE16}" type="presOf" srcId="{EE6D95D4-31AB-483A-BB17-29EB939E6D2E}" destId="{E8605352-1C47-4E5F-BC48-0D6CB42D4DD6}" srcOrd="0" destOrd="0" presId="urn:microsoft.com/office/officeart/2005/8/layout/orgChart1"/>
    <dgm:cxn modelId="{5D4C8FD0-371A-4F5E-98D3-9E226FC47554}" type="presOf" srcId="{F646D787-375C-47A9-B999-A3AA62261362}" destId="{5F5F91A1-79EC-4577-9195-2EEB33324D7C}" srcOrd="0" destOrd="0" presId="urn:microsoft.com/office/officeart/2005/8/layout/orgChart1"/>
    <dgm:cxn modelId="{8FC25745-D6D6-48B7-9427-6325FBF7A319}" type="presOf" srcId="{C73C5E8A-DC80-41B8-B490-D5D6B043D669}" destId="{56052AA9-720B-45CB-A117-7261D5FE9D92}" srcOrd="0" destOrd="0" presId="urn:microsoft.com/office/officeart/2005/8/layout/orgChart1"/>
    <dgm:cxn modelId="{81043824-28E9-437B-92A3-92CDED9AC1E5}" type="presOf" srcId="{4F491702-2266-4963-97AF-FBA8B2BBC8DC}" destId="{B051A047-5E59-4A84-BE05-8F8BF01527E2}" srcOrd="0" destOrd="0" presId="urn:microsoft.com/office/officeart/2005/8/layout/orgChart1"/>
    <dgm:cxn modelId="{F585674E-7DF8-466E-B638-F89BED1ED579}" srcId="{19FF8639-96ED-4588-B5CD-D3FB664AF77C}" destId="{F52D6685-C698-4FA3-ADBD-C3817A5070CE}" srcOrd="1" destOrd="0" parTransId="{0C56C0F0-095F-403A-B2FC-6F72A347CBE4}" sibTransId="{14425741-75BF-4E8A-AA73-186E75932B45}"/>
    <dgm:cxn modelId="{D747042A-EE71-470A-89A1-A74873D25662}" srcId="{6F1163F4-CB62-4635-8231-37A5D497434B}" destId="{423D7770-0D53-4BC9-8C7C-893FBA15E7CD}" srcOrd="0" destOrd="0" parTransId="{654BB445-2BDD-40CD-AE93-B4C13CF8DF91}" sibTransId="{A3178198-FC6F-475C-B1CD-7188BFF1E02D}"/>
    <dgm:cxn modelId="{E51A66C0-5C0C-4A75-938B-81B122582F64}" type="presOf" srcId="{602E6588-CE2F-415C-94B0-AC0226E43CAF}" destId="{79537144-CDF5-4A96-B64E-257B994E003B}" srcOrd="0" destOrd="0" presId="urn:microsoft.com/office/officeart/2005/8/layout/orgChart1"/>
    <dgm:cxn modelId="{1A4FF54E-0E73-443C-AD3F-888C3CB4ED82}" srcId="{BE47B96D-56BA-4E80-B638-A77839D30B56}" destId="{613DE75A-E291-4C17-8A27-B24C7BDCAE6E}" srcOrd="0" destOrd="0" parTransId="{4F491702-2266-4963-97AF-FBA8B2BBC8DC}" sibTransId="{EC1D242B-3FA3-43C2-824F-FEC5358DBE5C}"/>
    <dgm:cxn modelId="{AF20AC2D-80B5-4505-86D1-8E024AC68305}" srcId="{EACB5010-0241-4DD2-979D-2E661E5BCCC9}" destId="{97C84677-3C0E-49E6-9AEA-2666A9D277EC}" srcOrd="1" destOrd="0" parTransId="{250BD324-B079-43E0-9F2D-8D733B1AA2BB}" sibTransId="{41BFC48C-4A16-4C96-84BA-547A0A6DFB30}"/>
    <dgm:cxn modelId="{7E7528C1-0B45-4B86-B73D-BCD12BC9298F}" type="presOf" srcId="{E7596B21-7048-4B39-BE3A-C3334A441A49}" destId="{536EA295-116F-40BA-8EEE-19FC7C5A2694}" srcOrd="0" destOrd="0" presId="urn:microsoft.com/office/officeart/2005/8/layout/orgChart1"/>
    <dgm:cxn modelId="{7B6D4656-3FA0-461B-BA5F-5FB9AD0C84FB}" type="presOf" srcId="{385151DC-440E-4BFB-BA83-26EBB45A0397}" destId="{FD795AB0-1574-428E-9017-A8CCCD88B50A}" srcOrd="1" destOrd="0" presId="urn:microsoft.com/office/officeart/2005/8/layout/orgChart1"/>
    <dgm:cxn modelId="{D14449B0-B5B5-4BE6-8906-08EBA3C11BC5}" type="presOf" srcId="{12002339-EB9D-4092-972C-17DAF01B95CC}" destId="{51D96584-1ABA-4385-A08F-CAA91FFD418E}" srcOrd="0" destOrd="0" presId="urn:microsoft.com/office/officeart/2005/8/layout/orgChart1"/>
    <dgm:cxn modelId="{5E3F57DB-2F1B-4919-BB40-237B3510A3D4}" type="presOf" srcId="{0FCEEB7E-95FB-4AA1-94FA-2AC84B09981D}" destId="{8DF9C10C-A274-4E97-8EC6-551EDF018F06}" srcOrd="0" destOrd="0" presId="urn:microsoft.com/office/officeart/2005/8/layout/orgChart1"/>
    <dgm:cxn modelId="{4A079441-2473-4EF0-A167-BE62B3FB712B}" type="presOf" srcId="{15CC83BB-6C67-4EFB-BA7A-D1448E48F0AF}" destId="{CADB93B8-1180-49A3-81E5-023D1274E5F0}" srcOrd="1" destOrd="0" presId="urn:microsoft.com/office/officeart/2005/8/layout/orgChart1"/>
    <dgm:cxn modelId="{F2C61827-C0BC-45AF-AF19-95061DA35B7C}" type="presOf" srcId="{E6E66BAC-4B16-4CAC-B1E5-82B96755FC46}" destId="{B7223DF5-1AAC-4DE1-B0D8-C02E68437FCD}" srcOrd="1" destOrd="0" presId="urn:microsoft.com/office/officeart/2005/8/layout/orgChart1"/>
    <dgm:cxn modelId="{9E13B16A-EE20-4F06-94E2-E6294E657E0C}" type="presOf" srcId="{250BD324-B079-43E0-9F2D-8D733B1AA2BB}" destId="{BDC0AFBB-44B1-4513-82C1-3A304AE045E6}" srcOrd="0" destOrd="0" presId="urn:microsoft.com/office/officeart/2005/8/layout/orgChart1"/>
    <dgm:cxn modelId="{784CDC90-17E8-4895-9B81-7A3DA9A1CB87}" type="presOf" srcId="{6F1163F4-CB62-4635-8231-37A5D497434B}" destId="{408BAD72-358B-4915-898E-011005F9F66F}" srcOrd="0" destOrd="0" presId="urn:microsoft.com/office/officeart/2005/8/layout/orgChart1"/>
    <dgm:cxn modelId="{2D5DA7B7-0DB1-42FE-A757-D0535386E165}" srcId="{423D7770-0D53-4BC9-8C7C-893FBA15E7CD}" destId="{BE47B96D-56BA-4E80-B638-A77839D30B56}" srcOrd="0" destOrd="0" parTransId="{09E332E3-0A3F-4885-818E-536392F84EC3}" sibTransId="{F0018673-47D3-4536-971C-51C922CBF3B3}"/>
    <dgm:cxn modelId="{E5746038-7E57-43FE-A8A6-DFC20A27A5D6}" srcId="{FF67BD2A-CB47-41D5-BBBF-7978B444FC22}" destId="{417CD040-95E3-4BF5-8D14-C89AD7349807}" srcOrd="0" destOrd="0" parTransId="{3E5C82E7-7533-4921-B5D0-F83A40F993CE}" sibTransId="{B5BCE1C5-ECD6-43D5-A831-09AF58E65D41}"/>
    <dgm:cxn modelId="{9F1636A1-6C08-43AC-9C8D-9A6DC5D8E6EC}" srcId="{F52D6685-C698-4FA3-ADBD-C3817A5070CE}" destId="{E4879FA0-5316-4419-B4BE-EB02DB5BBE28}" srcOrd="0" destOrd="0" parTransId="{0AB58D1A-C81C-4696-8280-F711A6AB8682}" sibTransId="{CE97278C-9D65-409B-A536-5B72ACC30F16}"/>
    <dgm:cxn modelId="{66D95D91-70E8-46AE-9F0B-019FF86E61B6}" srcId="{602E6588-CE2F-415C-94B0-AC0226E43CAF}" destId="{15CC83BB-6C67-4EFB-BA7A-D1448E48F0AF}" srcOrd="0" destOrd="0" parTransId="{48B1F5DC-502E-4E98-819A-151196A96A04}" sibTransId="{BDFE302A-466D-445A-A84E-8852A3C9CA86}"/>
    <dgm:cxn modelId="{64BC453D-6011-4584-B134-4E195C4F07A6}" type="presOf" srcId="{B5250D8C-8349-4CDC-B679-07DB89340342}" destId="{5934BA66-2F4A-45D7-AB82-2702B0E54569}" srcOrd="1" destOrd="0" presId="urn:microsoft.com/office/officeart/2005/8/layout/orgChart1"/>
    <dgm:cxn modelId="{68C589EF-CDF6-4B06-AF3B-5128F249ECA9}" type="presOf" srcId="{654BB445-2BDD-40CD-AE93-B4C13CF8DF91}" destId="{608F2138-6852-4943-A920-D6B0D79B8C1D}" srcOrd="0" destOrd="0" presId="urn:microsoft.com/office/officeart/2005/8/layout/orgChart1"/>
    <dgm:cxn modelId="{FD9F0AC0-89E3-473D-9761-FFC770EEA179}" srcId="{B5250D8C-8349-4CDC-B679-07DB89340342}" destId="{F646D787-375C-47A9-B999-A3AA62261362}" srcOrd="0" destOrd="0" parTransId="{47B85CD2-AF33-4775-9127-FD67E8DA74D7}" sibTransId="{30B07E04-3E88-4C47-A40F-889352C2365C}"/>
    <dgm:cxn modelId="{465EBB91-52A9-4413-890B-9F5B9EBC5A15}" type="presOf" srcId="{417CD040-95E3-4BF5-8D14-C89AD7349807}" destId="{4E10570B-3FB9-43CE-A22D-831EED42E664}" srcOrd="1" destOrd="0" presId="urn:microsoft.com/office/officeart/2005/8/layout/orgChart1"/>
    <dgm:cxn modelId="{85860E8E-860E-4541-BB65-D8B9EDD2B948}" srcId="{E7596B21-7048-4B39-BE3A-C3334A441A49}" destId="{B9A51A29-24D3-4C28-9148-CC5E5138A4CE}" srcOrd="0" destOrd="0" parTransId="{A02D1B76-CCAE-4F86-AD9F-083939AFA974}" sibTransId="{5C246A52-F0D8-4A85-82CD-E9D852AC18FC}"/>
    <dgm:cxn modelId="{131EF097-4016-4895-BB48-77C13DB3F09C}" type="presOf" srcId="{BE47B96D-56BA-4E80-B638-A77839D30B56}" destId="{4453574E-BF08-4C0D-B11D-00E5F1F30615}" srcOrd="1" destOrd="0" presId="urn:microsoft.com/office/officeart/2005/8/layout/orgChart1"/>
    <dgm:cxn modelId="{64CBCD6C-BE4B-4B49-9B6D-793CD4E9FAF2}" type="presOf" srcId="{15CC83BB-6C67-4EFB-BA7A-D1448E48F0AF}" destId="{05A7624C-9BE3-40AF-B0B4-927039C494A0}" srcOrd="0" destOrd="0" presId="urn:microsoft.com/office/officeart/2005/8/layout/orgChart1"/>
    <dgm:cxn modelId="{FB27C2BB-C375-4535-B9D3-7F82A70E6539}" type="presOf" srcId="{423D7770-0D53-4BC9-8C7C-893FBA15E7CD}" destId="{04843636-2EC1-4373-93E4-1DA81B819E83}" srcOrd="1" destOrd="0" presId="urn:microsoft.com/office/officeart/2005/8/layout/orgChart1"/>
    <dgm:cxn modelId="{B5FFE275-19EC-498A-860A-066E2E43BB62}" srcId="{C73C5E8A-DC80-41B8-B490-D5D6B043D669}" destId="{E7596B21-7048-4B39-BE3A-C3334A441A49}" srcOrd="1" destOrd="0" parTransId="{C13BED7F-0F7D-4A59-B04E-B14455156E0B}" sibTransId="{021C8065-4589-4647-9B4A-352CC9B45D6E}"/>
    <dgm:cxn modelId="{E016166C-07B5-42C3-8316-23385DA2AD9E}" type="presOf" srcId="{09E332E3-0A3F-4885-818E-536392F84EC3}" destId="{D6D34B6D-E1E8-4660-9B2A-D97D186660C9}" srcOrd="0" destOrd="0" presId="urn:microsoft.com/office/officeart/2005/8/layout/orgChart1"/>
    <dgm:cxn modelId="{DD4597CC-F23E-41A4-98AB-75A3B4B1E97A}" type="presParOf" srcId="{79537144-CDF5-4A96-B64E-257B994E003B}" destId="{A2A74647-9EDB-45B7-A56C-FD38850157E1}" srcOrd="0" destOrd="0" presId="urn:microsoft.com/office/officeart/2005/8/layout/orgChart1"/>
    <dgm:cxn modelId="{B42D046A-CA0A-4DDD-B838-0DB903C059E1}" type="presParOf" srcId="{A2A74647-9EDB-45B7-A56C-FD38850157E1}" destId="{F08E9809-A42D-4F22-82B4-3879892F3343}" srcOrd="0" destOrd="0" presId="urn:microsoft.com/office/officeart/2005/8/layout/orgChart1"/>
    <dgm:cxn modelId="{CD4E6B22-0CF5-4302-B7C1-2BBD084E6E80}" type="presParOf" srcId="{F08E9809-A42D-4F22-82B4-3879892F3343}" destId="{05A7624C-9BE3-40AF-B0B4-927039C494A0}" srcOrd="0" destOrd="0" presId="urn:microsoft.com/office/officeart/2005/8/layout/orgChart1"/>
    <dgm:cxn modelId="{8EAB6D73-0EEA-47E1-A28C-A682419ECB26}" type="presParOf" srcId="{F08E9809-A42D-4F22-82B4-3879892F3343}" destId="{CADB93B8-1180-49A3-81E5-023D1274E5F0}" srcOrd="1" destOrd="0" presId="urn:microsoft.com/office/officeart/2005/8/layout/orgChart1"/>
    <dgm:cxn modelId="{22D581BA-1464-484C-8B4B-7F6CB8DCD8EE}" type="presParOf" srcId="{A2A74647-9EDB-45B7-A56C-FD38850157E1}" destId="{FFEB23DD-5D8A-4E0E-85A2-60CFE2C30B53}" srcOrd="1" destOrd="0" presId="urn:microsoft.com/office/officeart/2005/8/layout/orgChart1"/>
    <dgm:cxn modelId="{D845EBF8-6864-473B-82AC-DA31F752A5E2}" type="presParOf" srcId="{FFEB23DD-5D8A-4E0E-85A2-60CFE2C30B53}" destId="{7F22633F-6209-4CC7-8AC5-BEAC4B87CE64}" srcOrd="0" destOrd="0" presId="urn:microsoft.com/office/officeart/2005/8/layout/orgChart1"/>
    <dgm:cxn modelId="{F357A31A-D51F-47CD-A98C-A8991BAE5C4C}" type="presParOf" srcId="{FFEB23DD-5D8A-4E0E-85A2-60CFE2C30B53}" destId="{BCB641B4-552A-4276-B1AB-6E8DB666F26C}" srcOrd="1" destOrd="0" presId="urn:microsoft.com/office/officeart/2005/8/layout/orgChart1"/>
    <dgm:cxn modelId="{7EF1583A-0563-445B-95E8-E8F4488544B9}" type="presParOf" srcId="{BCB641B4-552A-4276-B1AB-6E8DB666F26C}" destId="{6FD32163-D1BD-4F39-B032-4AD0AA6ABE94}" srcOrd="0" destOrd="0" presId="urn:microsoft.com/office/officeart/2005/8/layout/orgChart1"/>
    <dgm:cxn modelId="{83ECE711-D9BE-4F9F-A884-0F732D21DC5E}" type="presParOf" srcId="{6FD32163-D1BD-4F39-B032-4AD0AA6ABE94}" destId="{D0AAE0B0-3E32-4C5A-A2B6-A2A29635A746}" srcOrd="0" destOrd="0" presId="urn:microsoft.com/office/officeart/2005/8/layout/orgChart1"/>
    <dgm:cxn modelId="{F7FCEEDE-A18E-4CEC-BBBD-A0479EBF40B6}" type="presParOf" srcId="{6FD32163-D1BD-4F39-B032-4AD0AA6ABE94}" destId="{6A1CB657-B79A-40C9-99D6-5C6C76A3A1B5}" srcOrd="1" destOrd="0" presId="urn:microsoft.com/office/officeart/2005/8/layout/orgChart1"/>
    <dgm:cxn modelId="{AC4E1C95-31A0-4FDB-AC1F-9AEE3DA4228E}" type="presParOf" srcId="{BCB641B4-552A-4276-B1AB-6E8DB666F26C}" destId="{CB42ED4B-96C7-4E7D-B0A4-6EB270B84349}" srcOrd="1" destOrd="0" presId="urn:microsoft.com/office/officeart/2005/8/layout/orgChart1"/>
    <dgm:cxn modelId="{A8F38378-93F8-4F9C-B115-F754889AFC42}" type="presParOf" srcId="{CB42ED4B-96C7-4E7D-B0A4-6EB270B84349}" destId="{C2C1870C-50A0-431D-A1FB-D0AC704D9C7C}" srcOrd="0" destOrd="0" presId="urn:microsoft.com/office/officeart/2005/8/layout/orgChart1"/>
    <dgm:cxn modelId="{410917BC-A48C-40C6-B06C-41565678B631}" type="presParOf" srcId="{CB42ED4B-96C7-4E7D-B0A4-6EB270B84349}" destId="{5A56D9B1-BC79-456D-BCD8-C2658E89ADD7}" srcOrd="1" destOrd="0" presId="urn:microsoft.com/office/officeart/2005/8/layout/orgChart1"/>
    <dgm:cxn modelId="{CD60A781-B193-4D83-A1BC-497F0949C4B0}" type="presParOf" srcId="{5A56D9B1-BC79-456D-BCD8-C2658E89ADD7}" destId="{36DA9983-7A6A-4A3F-A53B-3D202ACB26D1}" srcOrd="0" destOrd="0" presId="urn:microsoft.com/office/officeart/2005/8/layout/orgChart1"/>
    <dgm:cxn modelId="{06AE11CA-66C3-4ED9-A00B-6C3E063D2145}" type="presParOf" srcId="{36DA9983-7A6A-4A3F-A53B-3D202ACB26D1}" destId="{408BAD72-358B-4915-898E-011005F9F66F}" srcOrd="0" destOrd="0" presId="urn:microsoft.com/office/officeart/2005/8/layout/orgChart1"/>
    <dgm:cxn modelId="{A8116AE2-DB6E-4B16-B929-40DC3F1B8DC8}" type="presParOf" srcId="{36DA9983-7A6A-4A3F-A53B-3D202ACB26D1}" destId="{D07AEE85-A1F5-4D4E-8C35-2D63A48B2F05}" srcOrd="1" destOrd="0" presId="urn:microsoft.com/office/officeart/2005/8/layout/orgChart1"/>
    <dgm:cxn modelId="{65F74A6D-9548-43B9-ABD2-150535A13D02}" type="presParOf" srcId="{5A56D9B1-BC79-456D-BCD8-C2658E89ADD7}" destId="{29A6263C-7DF8-4B24-B96E-EE2368A603EF}" srcOrd="1" destOrd="0" presId="urn:microsoft.com/office/officeart/2005/8/layout/orgChart1"/>
    <dgm:cxn modelId="{55731CF1-34F4-4E6D-BA58-105750FC25C7}" type="presParOf" srcId="{5A56D9B1-BC79-456D-BCD8-C2658E89ADD7}" destId="{F7759C9B-5D93-43C4-8C03-AC47F53B606A}" srcOrd="2" destOrd="0" presId="urn:microsoft.com/office/officeart/2005/8/layout/orgChart1"/>
    <dgm:cxn modelId="{129DC9E1-3343-4993-9D05-82CBFA9969F3}" type="presParOf" srcId="{F7759C9B-5D93-43C4-8C03-AC47F53B606A}" destId="{608F2138-6852-4943-A920-D6B0D79B8C1D}" srcOrd="0" destOrd="0" presId="urn:microsoft.com/office/officeart/2005/8/layout/orgChart1"/>
    <dgm:cxn modelId="{56FB4908-718E-460F-BAAF-249BA2D602CC}" type="presParOf" srcId="{F7759C9B-5D93-43C4-8C03-AC47F53B606A}" destId="{2D6F4074-6A34-4719-8271-77A69627709A}" srcOrd="1" destOrd="0" presId="urn:microsoft.com/office/officeart/2005/8/layout/orgChart1"/>
    <dgm:cxn modelId="{28694754-9462-437B-A414-40C405CF4828}" type="presParOf" srcId="{2D6F4074-6A34-4719-8271-77A69627709A}" destId="{C0407B2B-4E17-41AA-8631-CC49635307A2}" srcOrd="0" destOrd="0" presId="urn:microsoft.com/office/officeart/2005/8/layout/orgChart1"/>
    <dgm:cxn modelId="{7F71F09A-6989-4E0D-9049-C116879A7088}" type="presParOf" srcId="{C0407B2B-4E17-41AA-8631-CC49635307A2}" destId="{6FA05C08-60AE-429D-BDE2-EB2170C6E8DD}" srcOrd="0" destOrd="0" presId="urn:microsoft.com/office/officeart/2005/8/layout/orgChart1"/>
    <dgm:cxn modelId="{34937F8C-CF71-45EE-B36B-12C4197ABEE6}" type="presParOf" srcId="{C0407B2B-4E17-41AA-8631-CC49635307A2}" destId="{04843636-2EC1-4373-93E4-1DA81B819E83}" srcOrd="1" destOrd="0" presId="urn:microsoft.com/office/officeart/2005/8/layout/orgChart1"/>
    <dgm:cxn modelId="{60A8090D-57E4-4D77-ABFD-A55E25B10E4D}" type="presParOf" srcId="{2D6F4074-6A34-4719-8271-77A69627709A}" destId="{8616AE32-60C1-4F0A-810A-898958CB2445}" srcOrd="1" destOrd="0" presId="urn:microsoft.com/office/officeart/2005/8/layout/orgChart1"/>
    <dgm:cxn modelId="{E047AE22-545A-4BDC-8352-DFB07941E70A}" type="presParOf" srcId="{8616AE32-60C1-4F0A-810A-898958CB2445}" destId="{810C9E67-BB79-47F9-84C5-B0B90AA64212}" srcOrd="0" destOrd="0" presId="urn:microsoft.com/office/officeart/2005/8/layout/orgChart1"/>
    <dgm:cxn modelId="{07CB5C54-571D-4597-9165-A19B36E27F7A}" type="presParOf" srcId="{8616AE32-60C1-4F0A-810A-898958CB2445}" destId="{D75ACB45-FC57-4A08-BC82-E02ED06BF533}" srcOrd="1" destOrd="0" presId="urn:microsoft.com/office/officeart/2005/8/layout/orgChart1"/>
    <dgm:cxn modelId="{B5A7FB86-186D-4B83-90B5-712D3F22DE1F}" type="presParOf" srcId="{D75ACB45-FC57-4A08-BC82-E02ED06BF533}" destId="{D941B0CD-AF3E-4B2D-8F8F-039F9FF91885}" srcOrd="0" destOrd="0" presId="urn:microsoft.com/office/officeart/2005/8/layout/orgChart1"/>
    <dgm:cxn modelId="{1B0AD56E-7E26-47CA-B5FF-C61481AC1F29}" type="presParOf" srcId="{D941B0CD-AF3E-4B2D-8F8F-039F9FF91885}" destId="{6735A174-F5E9-40D5-B31B-999D789B205F}" srcOrd="0" destOrd="0" presId="urn:microsoft.com/office/officeart/2005/8/layout/orgChart1"/>
    <dgm:cxn modelId="{803C062C-B2A8-4DCA-ACCE-B22E081B8039}" type="presParOf" srcId="{D941B0CD-AF3E-4B2D-8F8F-039F9FF91885}" destId="{853236A8-90BE-4939-8905-7540D782C70A}" srcOrd="1" destOrd="0" presId="urn:microsoft.com/office/officeart/2005/8/layout/orgChart1"/>
    <dgm:cxn modelId="{EFB0799E-89F6-492E-BE63-23E33113911A}" type="presParOf" srcId="{D75ACB45-FC57-4A08-BC82-E02ED06BF533}" destId="{7E97BAF1-6945-441C-A8AD-1FB41D9AAB9B}" srcOrd="1" destOrd="0" presId="urn:microsoft.com/office/officeart/2005/8/layout/orgChart1"/>
    <dgm:cxn modelId="{24C3201B-1C79-4B0C-81A4-7357C7E8DCAF}" type="presParOf" srcId="{7E97BAF1-6945-441C-A8AD-1FB41D9AAB9B}" destId="{8D028FC8-0F58-4AEA-A692-4C1E68620559}" srcOrd="0" destOrd="0" presId="urn:microsoft.com/office/officeart/2005/8/layout/orgChart1"/>
    <dgm:cxn modelId="{A47200B2-14E6-4AA2-85E4-57E8E48CCCC2}" type="presParOf" srcId="{7E97BAF1-6945-441C-A8AD-1FB41D9AAB9B}" destId="{82AD8FB4-6810-4069-9F88-42AF95BA15C7}" srcOrd="1" destOrd="0" presId="urn:microsoft.com/office/officeart/2005/8/layout/orgChart1"/>
    <dgm:cxn modelId="{F9C3464D-86DB-49ED-961F-63D63D26F02B}" type="presParOf" srcId="{82AD8FB4-6810-4069-9F88-42AF95BA15C7}" destId="{C4C74DE0-CF2E-464A-A6BB-B67E465B0818}" srcOrd="0" destOrd="0" presId="urn:microsoft.com/office/officeart/2005/8/layout/orgChart1"/>
    <dgm:cxn modelId="{F770723B-481D-4F88-8C3E-C59D9265111A}" type="presParOf" srcId="{C4C74DE0-CF2E-464A-A6BB-B67E465B0818}" destId="{6B9BA5EC-63CE-4553-B56D-2809DB12D8E0}" srcOrd="0" destOrd="0" presId="urn:microsoft.com/office/officeart/2005/8/layout/orgChart1"/>
    <dgm:cxn modelId="{2A9623C7-84B8-4048-8374-F23FEAD25982}" type="presParOf" srcId="{C4C74DE0-CF2E-464A-A6BB-B67E465B0818}" destId="{4E10570B-3FB9-43CE-A22D-831EED42E664}" srcOrd="1" destOrd="0" presId="urn:microsoft.com/office/officeart/2005/8/layout/orgChart1"/>
    <dgm:cxn modelId="{A3504B13-A965-46E4-A5F2-E4843D92B873}" type="presParOf" srcId="{82AD8FB4-6810-4069-9F88-42AF95BA15C7}" destId="{C0D3F642-1287-4349-B371-7A68E894808A}" srcOrd="1" destOrd="0" presId="urn:microsoft.com/office/officeart/2005/8/layout/orgChart1"/>
    <dgm:cxn modelId="{899A67CB-2FB0-4EA5-93B3-4F06B9E6BB27}" type="presParOf" srcId="{82AD8FB4-6810-4069-9F88-42AF95BA15C7}" destId="{AFCB63C9-F61D-4325-A2E9-D61DDBF33E2C}" srcOrd="2" destOrd="0" presId="urn:microsoft.com/office/officeart/2005/8/layout/orgChart1"/>
    <dgm:cxn modelId="{DFBF564A-35C1-4AB0-A4F4-7B696B6BD372}" type="presParOf" srcId="{D75ACB45-FC57-4A08-BC82-E02ED06BF533}" destId="{62708FCE-2F89-45FD-86D0-2354105AAD18}" srcOrd="2" destOrd="0" presId="urn:microsoft.com/office/officeart/2005/8/layout/orgChart1"/>
    <dgm:cxn modelId="{B4B5833F-8ACA-4D96-9986-95172BB7313E}" type="presParOf" srcId="{2D6F4074-6A34-4719-8271-77A69627709A}" destId="{970BB7EB-20DD-4211-A8CD-EA752006F08D}" srcOrd="2" destOrd="0" presId="urn:microsoft.com/office/officeart/2005/8/layout/orgChart1"/>
    <dgm:cxn modelId="{741873FE-48AE-45AC-98FE-1EDC61B9BAB3}" type="presParOf" srcId="{970BB7EB-20DD-4211-A8CD-EA752006F08D}" destId="{D6D34B6D-E1E8-4660-9B2A-D97D186660C9}" srcOrd="0" destOrd="0" presId="urn:microsoft.com/office/officeart/2005/8/layout/orgChart1"/>
    <dgm:cxn modelId="{F7E3378D-3DBA-456C-98B7-D47F62CBE92F}" type="presParOf" srcId="{970BB7EB-20DD-4211-A8CD-EA752006F08D}" destId="{611FA91A-6DBE-49CE-AB02-0E030D631C66}" srcOrd="1" destOrd="0" presId="urn:microsoft.com/office/officeart/2005/8/layout/orgChart1"/>
    <dgm:cxn modelId="{F0A205B4-3B06-424E-AE97-B74AE6BDD651}" type="presParOf" srcId="{611FA91A-6DBE-49CE-AB02-0E030D631C66}" destId="{1B4CA468-C1E6-4BC2-84A1-E17113B99AB0}" srcOrd="0" destOrd="0" presId="urn:microsoft.com/office/officeart/2005/8/layout/orgChart1"/>
    <dgm:cxn modelId="{2DD0228E-8F90-43B5-B7A3-7E32112F6495}" type="presParOf" srcId="{1B4CA468-C1E6-4BC2-84A1-E17113B99AB0}" destId="{AD7C9469-C357-46A0-BCDE-9BED8DF89A1F}" srcOrd="0" destOrd="0" presId="urn:microsoft.com/office/officeart/2005/8/layout/orgChart1"/>
    <dgm:cxn modelId="{EE842A41-A355-4CE5-9E1F-B77ECE382B10}" type="presParOf" srcId="{1B4CA468-C1E6-4BC2-84A1-E17113B99AB0}" destId="{4453574E-BF08-4C0D-B11D-00E5F1F30615}" srcOrd="1" destOrd="0" presId="urn:microsoft.com/office/officeart/2005/8/layout/orgChart1"/>
    <dgm:cxn modelId="{B9E089AA-AA01-4A71-8D50-3CF63308CD9B}" type="presParOf" srcId="{611FA91A-6DBE-49CE-AB02-0E030D631C66}" destId="{5265364E-05F0-4A02-9DF9-1FF010948BD4}" srcOrd="1" destOrd="0" presId="urn:microsoft.com/office/officeart/2005/8/layout/orgChart1"/>
    <dgm:cxn modelId="{ED23534B-AD5F-4956-8B96-1FC8C231E77E}" type="presParOf" srcId="{5265364E-05F0-4A02-9DF9-1FF010948BD4}" destId="{B051A047-5E59-4A84-BE05-8F8BF01527E2}" srcOrd="0" destOrd="0" presId="urn:microsoft.com/office/officeart/2005/8/layout/orgChart1"/>
    <dgm:cxn modelId="{7EF5657E-B930-4B6F-B601-2BB154A5FAF6}" type="presParOf" srcId="{5265364E-05F0-4A02-9DF9-1FF010948BD4}" destId="{8F281AC1-D7FD-48CD-BF62-FAB3BFE8FF8C}" srcOrd="1" destOrd="0" presId="urn:microsoft.com/office/officeart/2005/8/layout/orgChart1"/>
    <dgm:cxn modelId="{094B5C8C-5131-4803-B291-86AE9C56D9C3}" type="presParOf" srcId="{8F281AC1-D7FD-48CD-BF62-FAB3BFE8FF8C}" destId="{E59B0CA8-24B8-4447-AE08-170B3F1E263E}" srcOrd="0" destOrd="0" presId="urn:microsoft.com/office/officeart/2005/8/layout/orgChart1"/>
    <dgm:cxn modelId="{FA5FE3C2-42B8-4DBE-A8A8-91788182194C}" type="presParOf" srcId="{E59B0CA8-24B8-4447-AE08-170B3F1E263E}" destId="{AB2E3236-2B7A-44A0-8F81-8E2454451590}" srcOrd="0" destOrd="0" presId="urn:microsoft.com/office/officeart/2005/8/layout/orgChart1"/>
    <dgm:cxn modelId="{2FA14A13-5D9A-48D4-865C-B0DFB776106A}" type="presParOf" srcId="{E59B0CA8-24B8-4447-AE08-170B3F1E263E}" destId="{53CF0029-FB0B-4716-ACE9-C517ACB502F5}" srcOrd="1" destOrd="0" presId="urn:microsoft.com/office/officeart/2005/8/layout/orgChart1"/>
    <dgm:cxn modelId="{F99BB44E-E40A-496D-A46F-33234487DD44}" type="presParOf" srcId="{8F281AC1-D7FD-48CD-BF62-FAB3BFE8FF8C}" destId="{BACDAAC7-5A85-4DFB-8F84-1E8CD3340CCE}" srcOrd="1" destOrd="0" presId="urn:microsoft.com/office/officeart/2005/8/layout/orgChart1"/>
    <dgm:cxn modelId="{F8AA0F0E-5107-4754-8FFE-17B602D470D0}" type="presParOf" srcId="{BACDAAC7-5A85-4DFB-8F84-1E8CD3340CCE}" destId="{8DF9C10C-A274-4E97-8EC6-551EDF018F06}" srcOrd="0" destOrd="0" presId="urn:microsoft.com/office/officeart/2005/8/layout/orgChart1"/>
    <dgm:cxn modelId="{2D9D7363-7F5C-4A24-B0D9-85192B8BB28F}" type="presParOf" srcId="{BACDAAC7-5A85-4DFB-8F84-1E8CD3340CCE}" destId="{89A471B1-52A8-4455-BDE1-339804373660}" srcOrd="1" destOrd="0" presId="urn:microsoft.com/office/officeart/2005/8/layout/orgChart1"/>
    <dgm:cxn modelId="{D43F1135-76B3-416E-B940-6ACBD836556B}" type="presParOf" srcId="{89A471B1-52A8-4455-BDE1-339804373660}" destId="{9B9F34FA-4722-4ECD-B935-0FD76F993E33}" srcOrd="0" destOrd="0" presId="urn:microsoft.com/office/officeart/2005/8/layout/orgChart1"/>
    <dgm:cxn modelId="{F152CF86-0A43-4C1B-A4F1-F0FE87971439}" type="presParOf" srcId="{9B9F34FA-4722-4ECD-B935-0FD76F993E33}" destId="{5F033160-AA55-4071-BC3A-D471E8993337}" srcOrd="0" destOrd="0" presId="urn:microsoft.com/office/officeart/2005/8/layout/orgChart1"/>
    <dgm:cxn modelId="{5F6197E3-8304-43AD-9348-C7ED98F3D9FD}" type="presParOf" srcId="{9B9F34FA-4722-4ECD-B935-0FD76F993E33}" destId="{FD795AB0-1574-428E-9017-A8CCCD88B50A}" srcOrd="1" destOrd="0" presId="urn:microsoft.com/office/officeart/2005/8/layout/orgChart1"/>
    <dgm:cxn modelId="{7F99F681-6A47-461D-B18F-02689F35293F}" type="presParOf" srcId="{89A471B1-52A8-4455-BDE1-339804373660}" destId="{46E6FC49-661A-43E6-A42C-26D5B803739F}" srcOrd="1" destOrd="0" presId="urn:microsoft.com/office/officeart/2005/8/layout/orgChart1"/>
    <dgm:cxn modelId="{0E3CF837-1A2B-4954-96AC-E6A2CFD2362C}" type="presParOf" srcId="{89A471B1-52A8-4455-BDE1-339804373660}" destId="{C0281014-7D75-4AC2-9372-DA3875136A1C}" srcOrd="2" destOrd="0" presId="urn:microsoft.com/office/officeart/2005/8/layout/orgChart1"/>
    <dgm:cxn modelId="{27C95586-20ED-4CB2-B6E1-C9054B6A86B1}" type="presParOf" srcId="{8F281AC1-D7FD-48CD-BF62-FAB3BFE8FF8C}" destId="{C43CA9AD-07F5-4922-9237-BC01A6618041}" srcOrd="2" destOrd="0" presId="urn:microsoft.com/office/officeart/2005/8/layout/orgChart1"/>
    <dgm:cxn modelId="{42A5F534-7784-4228-BDBE-24821BE5E78C}" type="presParOf" srcId="{611FA91A-6DBE-49CE-AB02-0E030D631C66}" destId="{6BCC169A-87C9-418C-8AD6-72753FFC6D50}" srcOrd="2" destOrd="0" presId="urn:microsoft.com/office/officeart/2005/8/layout/orgChart1"/>
    <dgm:cxn modelId="{2A3C0D30-06CD-48E3-94CE-7D35F6B69A15}" type="presParOf" srcId="{970BB7EB-20DD-4211-A8CD-EA752006F08D}" destId="{7F1134DD-11C0-4FA6-A456-8D1C9D09FB51}" srcOrd="2" destOrd="0" presId="urn:microsoft.com/office/officeart/2005/8/layout/orgChart1"/>
    <dgm:cxn modelId="{A6ACFB0A-2AFE-4C0E-B6B2-17CCBF96F4BC}" type="presParOf" srcId="{970BB7EB-20DD-4211-A8CD-EA752006F08D}" destId="{97FBF75E-F04F-4775-B34A-45D51ADA0A76}" srcOrd="3" destOrd="0" presId="urn:microsoft.com/office/officeart/2005/8/layout/orgChart1"/>
    <dgm:cxn modelId="{FD4CFE1C-3143-4B7E-9D66-42BE1D4CD55A}" type="presParOf" srcId="{97FBF75E-F04F-4775-B34A-45D51ADA0A76}" destId="{CBA57F10-D96D-4854-98BC-4C98E61B6DBC}" srcOrd="0" destOrd="0" presId="urn:microsoft.com/office/officeart/2005/8/layout/orgChart1"/>
    <dgm:cxn modelId="{8B34A965-D838-4174-875B-F49A70A6CE80}" type="presParOf" srcId="{CBA57F10-D96D-4854-98BC-4C98E61B6DBC}" destId="{7B290995-8903-4E7F-85C9-B44E699A8810}" srcOrd="0" destOrd="0" presId="urn:microsoft.com/office/officeart/2005/8/layout/orgChart1"/>
    <dgm:cxn modelId="{FD86D9B9-62B6-41CE-95F9-65074FACE5B5}" type="presParOf" srcId="{CBA57F10-D96D-4854-98BC-4C98E61B6DBC}" destId="{5934BA66-2F4A-45D7-AB82-2702B0E54569}" srcOrd="1" destOrd="0" presId="urn:microsoft.com/office/officeart/2005/8/layout/orgChart1"/>
    <dgm:cxn modelId="{3EBD2B72-04F7-4073-B377-30C18711C328}" type="presParOf" srcId="{97FBF75E-F04F-4775-B34A-45D51ADA0A76}" destId="{A3838486-9B44-4039-B935-F8FD3A72CF65}" srcOrd="1" destOrd="0" presId="urn:microsoft.com/office/officeart/2005/8/layout/orgChart1"/>
    <dgm:cxn modelId="{0E6098BB-3022-4C52-A49F-DBB60F1E1B18}" type="presParOf" srcId="{A3838486-9B44-4039-B935-F8FD3A72CF65}" destId="{79B7A8FA-BE9F-4FC5-8918-877A6009B4F6}" srcOrd="0" destOrd="0" presId="urn:microsoft.com/office/officeart/2005/8/layout/orgChart1"/>
    <dgm:cxn modelId="{067D6DB7-353F-4145-B021-5AB361A05467}" type="presParOf" srcId="{A3838486-9B44-4039-B935-F8FD3A72CF65}" destId="{59C9A815-ADDA-4ECC-A8CE-A5DBC34FD65C}" srcOrd="1" destOrd="0" presId="urn:microsoft.com/office/officeart/2005/8/layout/orgChart1"/>
    <dgm:cxn modelId="{32B1389F-6E29-471D-9471-EB593E6F9393}" type="presParOf" srcId="{59C9A815-ADDA-4ECC-A8CE-A5DBC34FD65C}" destId="{5098535A-A698-4639-89C9-8EFEDB217040}" srcOrd="0" destOrd="0" presId="urn:microsoft.com/office/officeart/2005/8/layout/orgChart1"/>
    <dgm:cxn modelId="{36C6B218-4DDE-4044-8820-0954DB2D4EBE}" type="presParOf" srcId="{5098535A-A698-4639-89C9-8EFEDB217040}" destId="{5F5F91A1-79EC-4577-9195-2EEB33324D7C}" srcOrd="0" destOrd="0" presId="urn:microsoft.com/office/officeart/2005/8/layout/orgChart1"/>
    <dgm:cxn modelId="{1BAE600B-2A28-48E6-B04B-FFEF6E9B72AF}" type="presParOf" srcId="{5098535A-A698-4639-89C9-8EFEDB217040}" destId="{4C8FF956-FD0A-44EE-A5CA-E81B85D73450}" srcOrd="1" destOrd="0" presId="urn:microsoft.com/office/officeart/2005/8/layout/orgChart1"/>
    <dgm:cxn modelId="{C14F2C1D-E77C-474F-9F27-C23A36486DC0}" type="presParOf" srcId="{59C9A815-ADDA-4ECC-A8CE-A5DBC34FD65C}" destId="{BF007DCE-1EF0-4874-A2B5-0255F568FCB7}" srcOrd="1" destOrd="0" presId="urn:microsoft.com/office/officeart/2005/8/layout/orgChart1"/>
    <dgm:cxn modelId="{C901F471-DAE8-4F5E-9F54-48E347039CB5}" type="presParOf" srcId="{59C9A815-ADDA-4ECC-A8CE-A5DBC34FD65C}" destId="{16475B65-D230-4A87-98CA-AFB3A7CE49BC}" srcOrd="2" destOrd="0" presId="urn:microsoft.com/office/officeart/2005/8/layout/orgChart1"/>
    <dgm:cxn modelId="{37196B66-4AA5-4C30-B648-26E01A744DCF}" type="presParOf" srcId="{97FBF75E-F04F-4775-B34A-45D51ADA0A76}" destId="{C59BFD8A-AB60-4C8D-ACC5-D10127FE5615}" srcOrd="2" destOrd="0" presId="urn:microsoft.com/office/officeart/2005/8/layout/orgChart1"/>
    <dgm:cxn modelId="{1D5F90FE-ACE3-47E5-95E6-64B9773E7D1F}" type="presParOf" srcId="{CB42ED4B-96C7-4E7D-B0A4-6EB270B84349}" destId="{BDC0AFBB-44B1-4513-82C1-3A304AE045E6}" srcOrd="2" destOrd="0" presId="urn:microsoft.com/office/officeart/2005/8/layout/orgChart1"/>
    <dgm:cxn modelId="{7E22927F-6848-4AD8-9302-5B68F33A70C9}" type="presParOf" srcId="{CB42ED4B-96C7-4E7D-B0A4-6EB270B84349}" destId="{8ECC1843-ACC9-4CE2-A2CD-D00BAB56117C}" srcOrd="3" destOrd="0" presId="urn:microsoft.com/office/officeart/2005/8/layout/orgChart1"/>
    <dgm:cxn modelId="{D7420C84-871B-445C-80A1-EBF181F66E73}" type="presParOf" srcId="{8ECC1843-ACC9-4CE2-A2CD-D00BAB56117C}" destId="{B66A36C7-8068-498A-B2F9-A575FDF8FEE1}" srcOrd="0" destOrd="0" presId="urn:microsoft.com/office/officeart/2005/8/layout/orgChart1"/>
    <dgm:cxn modelId="{440EFAB7-BB4D-4C56-BBBB-90FF3ED2FE00}" type="presParOf" srcId="{B66A36C7-8068-498A-B2F9-A575FDF8FEE1}" destId="{5BAB7135-C92F-497B-9318-5936504279DC}" srcOrd="0" destOrd="0" presId="urn:microsoft.com/office/officeart/2005/8/layout/orgChart1"/>
    <dgm:cxn modelId="{6528B465-74A9-41AA-94A4-EC8BE495FC5D}" type="presParOf" srcId="{B66A36C7-8068-498A-B2F9-A575FDF8FEE1}" destId="{ABD9FFFA-A973-456B-91A7-B6F68F02F134}" srcOrd="1" destOrd="0" presId="urn:microsoft.com/office/officeart/2005/8/layout/orgChart1"/>
    <dgm:cxn modelId="{56AF1799-5CA2-42CC-9D2A-C9FC3835610A}" type="presParOf" srcId="{8ECC1843-ACC9-4CE2-A2CD-D00BAB56117C}" destId="{C12E798D-5A84-43D0-9800-DCAF1969187A}" srcOrd="1" destOrd="0" presId="urn:microsoft.com/office/officeart/2005/8/layout/orgChart1"/>
    <dgm:cxn modelId="{896352A7-4CE5-4D4F-B61B-3C10E392C54D}" type="presParOf" srcId="{8ECC1843-ACC9-4CE2-A2CD-D00BAB56117C}" destId="{76E62D34-C9C2-491C-813A-D13913DAAD48}" srcOrd="2" destOrd="0" presId="urn:microsoft.com/office/officeart/2005/8/layout/orgChart1"/>
    <dgm:cxn modelId="{66A2E639-6A17-424D-B0BC-C9544E7229AC}" type="presParOf" srcId="{76E62D34-C9C2-491C-813A-D13913DAAD48}" destId="{E8605352-1C47-4E5F-BC48-0D6CB42D4DD6}" srcOrd="0" destOrd="0" presId="urn:microsoft.com/office/officeart/2005/8/layout/orgChart1"/>
    <dgm:cxn modelId="{B95C3561-5172-40F4-9DE4-F473054AA2CC}" type="presParOf" srcId="{76E62D34-C9C2-491C-813A-D13913DAAD48}" destId="{544A08BC-6AE5-4E71-9E83-9459CE7336BA}" srcOrd="1" destOrd="0" presId="urn:microsoft.com/office/officeart/2005/8/layout/orgChart1"/>
    <dgm:cxn modelId="{0460727F-DCA8-4784-9621-720DB7E4B220}" type="presParOf" srcId="{544A08BC-6AE5-4E71-9E83-9459CE7336BA}" destId="{C3932CDC-9952-4EA0-BE15-A8D6653641CB}" srcOrd="0" destOrd="0" presId="urn:microsoft.com/office/officeart/2005/8/layout/orgChart1"/>
    <dgm:cxn modelId="{4992FA77-9569-49C3-8666-C6EEBB94FE9A}" type="presParOf" srcId="{C3932CDC-9952-4EA0-BE15-A8D6653641CB}" destId="{B04677CC-D5B6-4F2A-A35E-C3DE951F8BD7}" srcOrd="0" destOrd="0" presId="urn:microsoft.com/office/officeart/2005/8/layout/orgChart1"/>
    <dgm:cxn modelId="{A268D8C6-3CB9-43FA-AE0C-4178556D0D2C}" type="presParOf" srcId="{C3932CDC-9952-4EA0-BE15-A8D6653641CB}" destId="{A681C4D6-78F9-4A36-BFF2-6E987EA7D446}" srcOrd="1" destOrd="0" presId="urn:microsoft.com/office/officeart/2005/8/layout/orgChart1"/>
    <dgm:cxn modelId="{6F0860A5-79DA-4686-A032-7409DADB049A}" type="presParOf" srcId="{544A08BC-6AE5-4E71-9E83-9459CE7336BA}" destId="{46658924-7432-4488-9291-1F1049F45537}" srcOrd="1" destOrd="0" presId="urn:microsoft.com/office/officeart/2005/8/layout/orgChart1"/>
    <dgm:cxn modelId="{EEC23D0A-E722-44E5-BC1F-DC16FFF8039C}" type="presParOf" srcId="{46658924-7432-4488-9291-1F1049F45537}" destId="{51D96584-1ABA-4385-A08F-CAA91FFD418E}" srcOrd="0" destOrd="0" presId="urn:microsoft.com/office/officeart/2005/8/layout/orgChart1"/>
    <dgm:cxn modelId="{0BC23AF4-AC3E-4D7F-AB21-4DED7907C4A6}" type="presParOf" srcId="{46658924-7432-4488-9291-1F1049F45537}" destId="{9FCD331E-D14D-4DEA-93A9-DAB0C95C303A}" srcOrd="1" destOrd="0" presId="urn:microsoft.com/office/officeart/2005/8/layout/orgChart1"/>
    <dgm:cxn modelId="{C9173B45-2351-4950-9508-101AC9B5C68D}" type="presParOf" srcId="{9FCD331E-D14D-4DEA-93A9-DAB0C95C303A}" destId="{DAAB215F-B175-4D94-8754-230FE71ED206}" srcOrd="0" destOrd="0" presId="urn:microsoft.com/office/officeart/2005/8/layout/orgChart1"/>
    <dgm:cxn modelId="{142D3993-E87B-4A20-8F1F-BF7F24A93EFB}" type="presParOf" srcId="{DAAB215F-B175-4D94-8754-230FE71ED206}" destId="{3E71A979-4CC5-4018-B33A-E5A6DB7D7429}" srcOrd="0" destOrd="0" presId="urn:microsoft.com/office/officeart/2005/8/layout/orgChart1"/>
    <dgm:cxn modelId="{06396121-6C5A-4571-8254-7DC03CB09007}" type="presParOf" srcId="{DAAB215F-B175-4D94-8754-230FE71ED206}" destId="{9B1073D6-D80A-490A-B661-7C0B7A224A46}" srcOrd="1" destOrd="0" presId="urn:microsoft.com/office/officeart/2005/8/layout/orgChart1"/>
    <dgm:cxn modelId="{17B55C37-3FD2-4597-B03F-0D1AAECCB3F6}" type="presParOf" srcId="{9FCD331E-D14D-4DEA-93A9-DAB0C95C303A}" destId="{8CAE3F9E-C3A6-4D37-ADE1-32E43A954212}" srcOrd="1" destOrd="0" presId="urn:microsoft.com/office/officeart/2005/8/layout/orgChart1"/>
    <dgm:cxn modelId="{B6F2EFA6-43E7-48AD-A160-17219D7E05F2}" type="presParOf" srcId="{9FCD331E-D14D-4DEA-93A9-DAB0C95C303A}" destId="{6964C318-E0D2-4477-9A40-87F8CE54145C}" srcOrd="2" destOrd="0" presId="urn:microsoft.com/office/officeart/2005/8/layout/orgChart1"/>
    <dgm:cxn modelId="{95ABBC31-576B-4D62-A435-81DC49ADD092}" type="presParOf" srcId="{6964C318-E0D2-4477-9A40-87F8CE54145C}" destId="{F8A4BB4C-6760-4081-BD7B-F69B4FE7C3EC}" srcOrd="0" destOrd="0" presId="urn:microsoft.com/office/officeart/2005/8/layout/orgChart1"/>
    <dgm:cxn modelId="{3EE54339-89D9-4CEC-8A28-998B0588443C}" type="presParOf" srcId="{6964C318-E0D2-4477-9A40-87F8CE54145C}" destId="{88DE2254-A199-44AD-B239-F53F5B7328B0}" srcOrd="1" destOrd="0" presId="urn:microsoft.com/office/officeart/2005/8/layout/orgChart1"/>
    <dgm:cxn modelId="{078A8CDC-A967-4FA1-81BF-11BBBCA9EBE9}" type="presParOf" srcId="{88DE2254-A199-44AD-B239-F53F5B7328B0}" destId="{E4DEB5F6-ACED-4EFC-B826-6E8E1D34868A}" srcOrd="0" destOrd="0" presId="urn:microsoft.com/office/officeart/2005/8/layout/orgChart1"/>
    <dgm:cxn modelId="{5929DA69-54B1-4B65-B360-83C509A9182E}" type="presParOf" srcId="{E4DEB5F6-ACED-4EFC-B826-6E8E1D34868A}" destId="{56052AA9-720B-45CB-A117-7261D5FE9D92}" srcOrd="0" destOrd="0" presId="urn:microsoft.com/office/officeart/2005/8/layout/orgChart1"/>
    <dgm:cxn modelId="{B8815DE7-4879-47FC-8D00-9E0CFB080C9A}" type="presParOf" srcId="{E4DEB5F6-ACED-4EFC-B826-6E8E1D34868A}" destId="{A88F6027-A1C8-432F-A799-53706F5FB50E}" srcOrd="1" destOrd="0" presId="urn:microsoft.com/office/officeart/2005/8/layout/orgChart1"/>
    <dgm:cxn modelId="{7CEDECDE-39FD-44A3-A8B9-B8FA32427B35}" type="presParOf" srcId="{88DE2254-A199-44AD-B239-F53F5B7328B0}" destId="{0B68D309-51E5-4576-8F3E-246A26BECE1E}" srcOrd="1" destOrd="0" presId="urn:microsoft.com/office/officeart/2005/8/layout/orgChart1"/>
    <dgm:cxn modelId="{D59C5666-5856-4703-9B7E-EE031191B563}" type="presParOf" srcId="{0B68D309-51E5-4576-8F3E-246A26BECE1E}" destId="{5F4FC77C-B567-4463-8327-4312D8F0856F}" srcOrd="0" destOrd="0" presId="urn:microsoft.com/office/officeart/2005/8/layout/orgChart1"/>
    <dgm:cxn modelId="{9515BEE9-852E-407E-AB3A-4BE740B49DF3}" type="presParOf" srcId="{0B68D309-51E5-4576-8F3E-246A26BECE1E}" destId="{42C0C60D-850D-4302-A41D-A61FF1532925}" srcOrd="1" destOrd="0" presId="urn:microsoft.com/office/officeart/2005/8/layout/orgChart1"/>
    <dgm:cxn modelId="{7D16980A-EB37-4AF0-A651-65E79BE9C990}" type="presParOf" srcId="{42C0C60D-850D-4302-A41D-A61FF1532925}" destId="{E5D15A5C-A9AC-4F5F-9552-5A069EA281F0}" srcOrd="0" destOrd="0" presId="urn:microsoft.com/office/officeart/2005/8/layout/orgChart1"/>
    <dgm:cxn modelId="{DF0BD157-89CC-4F6B-B54B-4FC02F0554B4}" type="presParOf" srcId="{E5D15A5C-A9AC-4F5F-9552-5A069EA281F0}" destId="{DE64CC14-4B9B-47C7-BED8-9FA5B423EFC9}" srcOrd="0" destOrd="0" presId="urn:microsoft.com/office/officeart/2005/8/layout/orgChart1"/>
    <dgm:cxn modelId="{67783678-52F6-4DA5-8A8D-7CB13730FCDB}" type="presParOf" srcId="{E5D15A5C-A9AC-4F5F-9552-5A069EA281F0}" destId="{87E1D75F-3325-4CEC-9176-6CA1AE6FB8DD}" srcOrd="1" destOrd="0" presId="urn:microsoft.com/office/officeart/2005/8/layout/orgChart1"/>
    <dgm:cxn modelId="{B5D599F8-53D9-4EC6-8E67-BEF20AA1E89D}" type="presParOf" srcId="{42C0C60D-850D-4302-A41D-A61FF1532925}" destId="{381BC5CE-B6E1-4F10-BE0E-10822BFBE257}" srcOrd="1" destOrd="0" presId="urn:microsoft.com/office/officeart/2005/8/layout/orgChart1"/>
    <dgm:cxn modelId="{8FD6963A-B955-47FE-8FEC-27452035FDC1}" type="presParOf" srcId="{42C0C60D-850D-4302-A41D-A61FF1532925}" destId="{9B7A150C-3173-495D-AA15-BE102A5AE8FF}" srcOrd="2" destOrd="0" presId="urn:microsoft.com/office/officeart/2005/8/layout/orgChart1"/>
    <dgm:cxn modelId="{3E67BF5B-9DB9-4C95-93D9-B4F439334D79}" type="presParOf" srcId="{9B7A150C-3173-495D-AA15-BE102A5AE8FF}" destId="{9BE5FC70-48FA-42D1-A4AD-85B8172B5093}" srcOrd="0" destOrd="0" presId="urn:microsoft.com/office/officeart/2005/8/layout/orgChart1"/>
    <dgm:cxn modelId="{17697E83-7417-40CF-AD0A-ADCBE643D156}" type="presParOf" srcId="{9B7A150C-3173-495D-AA15-BE102A5AE8FF}" destId="{A45E43E3-8573-4A14-B336-5612364EFD63}" srcOrd="1" destOrd="0" presId="urn:microsoft.com/office/officeart/2005/8/layout/orgChart1"/>
    <dgm:cxn modelId="{1315C597-B1CB-4A47-A108-55E0D1F9B3B8}" type="presParOf" srcId="{A45E43E3-8573-4A14-B336-5612364EFD63}" destId="{D17C109F-5FE6-4372-91FB-B37EAF3C0A2F}" srcOrd="0" destOrd="0" presId="urn:microsoft.com/office/officeart/2005/8/layout/orgChart1"/>
    <dgm:cxn modelId="{6A10E4F2-0E03-49DC-B98C-44552C48C243}" type="presParOf" srcId="{D17C109F-5FE6-4372-91FB-B37EAF3C0A2F}" destId="{B1E44660-06A1-445B-9045-A6B55886E16A}" srcOrd="0" destOrd="0" presId="urn:microsoft.com/office/officeart/2005/8/layout/orgChart1"/>
    <dgm:cxn modelId="{2DFAA182-E470-4FFB-8BA4-47243007CADC}" type="presParOf" srcId="{D17C109F-5FE6-4372-91FB-B37EAF3C0A2F}" destId="{B7223DF5-1AAC-4DE1-B0D8-C02E68437FCD}" srcOrd="1" destOrd="0" presId="urn:microsoft.com/office/officeart/2005/8/layout/orgChart1"/>
    <dgm:cxn modelId="{EBB9664C-10FB-47BF-B13E-58C9F03B804D}" type="presParOf" srcId="{A45E43E3-8573-4A14-B336-5612364EFD63}" destId="{8DE679F7-ED37-45E4-B156-0DC3AF0B97FF}" srcOrd="1" destOrd="0" presId="urn:microsoft.com/office/officeart/2005/8/layout/orgChart1"/>
    <dgm:cxn modelId="{2E5281EE-41E1-456E-9124-696D68863498}" type="presParOf" srcId="{A45E43E3-8573-4A14-B336-5612364EFD63}" destId="{70851298-89A3-40E4-8EE6-D913A2E89EA5}" srcOrd="2" destOrd="0" presId="urn:microsoft.com/office/officeart/2005/8/layout/orgChart1"/>
    <dgm:cxn modelId="{ADD7DEED-930E-4666-8158-E8CFC64D8C2A}" type="presParOf" srcId="{0B68D309-51E5-4576-8F3E-246A26BECE1E}" destId="{CD17D22D-39C7-422B-9E85-0E38FDDD6789}" srcOrd="2" destOrd="0" presId="urn:microsoft.com/office/officeart/2005/8/layout/orgChart1"/>
    <dgm:cxn modelId="{1E2206D6-529E-4EE0-88C8-E1DCBB2E8C4F}" type="presParOf" srcId="{0B68D309-51E5-4576-8F3E-246A26BECE1E}" destId="{256AD7B3-76AE-40A6-B5C2-DA5EC6309DEB}" srcOrd="3" destOrd="0" presId="urn:microsoft.com/office/officeart/2005/8/layout/orgChart1"/>
    <dgm:cxn modelId="{D29242AA-EDA6-4A34-BA41-B88FBE5A1731}" type="presParOf" srcId="{256AD7B3-76AE-40A6-B5C2-DA5EC6309DEB}" destId="{8C853CDB-DECC-46A9-B915-95BB094F46AB}" srcOrd="0" destOrd="0" presId="urn:microsoft.com/office/officeart/2005/8/layout/orgChart1"/>
    <dgm:cxn modelId="{C112BB37-942A-4E49-B389-A657095568F1}" type="presParOf" srcId="{8C853CDB-DECC-46A9-B915-95BB094F46AB}" destId="{536EA295-116F-40BA-8EEE-19FC7C5A2694}" srcOrd="0" destOrd="0" presId="urn:microsoft.com/office/officeart/2005/8/layout/orgChart1"/>
    <dgm:cxn modelId="{1EEF0001-4092-436B-84E5-C413FE270809}" type="presParOf" srcId="{8C853CDB-DECC-46A9-B915-95BB094F46AB}" destId="{516B32B9-FB92-41E3-A6C0-57EE8CCE374E}" srcOrd="1" destOrd="0" presId="urn:microsoft.com/office/officeart/2005/8/layout/orgChart1"/>
    <dgm:cxn modelId="{17FA08A5-0960-43EB-B4DE-62DFD97CF400}" type="presParOf" srcId="{256AD7B3-76AE-40A6-B5C2-DA5EC6309DEB}" destId="{56555829-B5D9-4D90-9C96-9C5DFD15A5F6}" srcOrd="1" destOrd="0" presId="urn:microsoft.com/office/officeart/2005/8/layout/orgChart1"/>
    <dgm:cxn modelId="{61E88887-0615-416C-8067-6A0ACB846F30}" type="presParOf" srcId="{256AD7B3-76AE-40A6-B5C2-DA5EC6309DEB}" destId="{05FDA137-77E8-4D46-AD2D-79A1ABB4A14C}" srcOrd="2" destOrd="0" presId="urn:microsoft.com/office/officeart/2005/8/layout/orgChart1"/>
    <dgm:cxn modelId="{7E3DDD76-3B30-4C00-B090-E86565610897}" type="presParOf" srcId="{05FDA137-77E8-4D46-AD2D-79A1ABB4A14C}" destId="{AAE7583F-F9A2-46FB-95D4-D985796D29C2}" srcOrd="0" destOrd="0" presId="urn:microsoft.com/office/officeart/2005/8/layout/orgChart1"/>
    <dgm:cxn modelId="{AB4F8B71-68D2-4E21-920C-30D1D85D57BC}" type="presParOf" srcId="{05FDA137-77E8-4D46-AD2D-79A1ABB4A14C}" destId="{EADB5915-23C6-4C2A-807E-833254A9ACCB}" srcOrd="1" destOrd="0" presId="urn:microsoft.com/office/officeart/2005/8/layout/orgChart1"/>
    <dgm:cxn modelId="{9BFF4670-8FCE-4FD7-87DB-AD252E025623}" type="presParOf" srcId="{EADB5915-23C6-4C2A-807E-833254A9ACCB}" destId="{628F4285-1322-421E-8CC0-D41536A6F4D8}" srcOrd="0" destOrd="0" presId="urn:microsoft.com/office/officeart/2005/8/layout/orgChart1"/>
    <dgm:cxn modelId="{AF2E98D6-6286-46AB-86ED-EECDBAFEEC12}" type="presParOf" srcId="{628F4285-1322-421E-8CC0-D41536A6F4D8}" destId="{08FAF246-DFA7-45A0-9C3A-5FEFB2A53294}" srcOrd="0" destOrd="0" presId="urn:microsoft.com/office/officeart/2005/8/layout/orgChart1"/>
    <dgm:cxn modelId="{5012BF9A-ABA6-489E-8E49-D1B53E441F33}" type="presParOf" srcId="{628F4285-1322-421E-8CC0-D41536A6F4D8}" destId="{2FFA4A89-79B2-49D4-82CD-ED722ACFECA2}" srcOrd="1" destOrd="0" presId="urn:microsoft.com/office/officeart/2005/8/layout/orgChart1"/>
    <dgm:cxn modelId="{B0541AE6-3FE3-4E97-B540-911C4B6A392A}" type="presParOf" srcId="{EADB5915-23C6-4C2A-807E-833254A9ACCB}" destId="{EA3C1A8D-2E9C-4EE8-9D0C-1DF85C74FA6B}" srcOrd="1" destOrd="0" presId="urn:microsoft.com/office/officeart/2005/8/layout/orgChart1"/>
    <dgm:cxn modelId="{1B97E93C-8E53-4938-9A5E-C3B541219B08}" type="presParOf" srcId="{EADB5915-23C6-4C2A-807E-833254A9ACCB}" destId="{C2A9A57C-9BDE-4691-A288-5892DC78662F}" srcOrd="2" destOrd="0" presId="urn:microsoft.com/office/officeart/2005/8/layout/orgChart1"/>
    <dgm:cxn modelId="{D39EF841-301F-4141-8205-8B0206E4CB89}" type="presParOf" srcId="{88DE2254-A199-44AD-B239-F53F5B7328B0}" destId="{46D778CA-4DDE-4E6E-B1A5-C9C34B41B184}" srcOrd="2" destOrd="0" presId="urn:microsoft.com/office/officeart/2005/8/layout/orgChart1"/>
    <dgm:cxn modelId="{E4242979-8214-4820-AB0C-A81133B46ADC}" type="presParOf" srcId="{46658924-7432-4488-9291-1F1049F45537}" destId="{AC4F588A-9F74-4A27-8394-D9AA21977BE1}" srcOrd="2" destOrd="0" presId="urn:microsoft.com/office/officeart/2005/8/layout/orgChart1"/>
    <dgm:cxn modelId="{8CEE6B13-4504-44B7-A5E1-C4DF3D4ACDB5}" type="presParOf" srcId="{46658924-7432-4488-9291-1F1049F45537}" destId="{01C826F2-02BF-4E2F-AF1B-EEF630DC98B0}" srcOrd="3" destOrd="0" presId="urn:microsoft.com/office/officeart/2005/8/layout/orgChart1"/>
    <dgm:cxn modelId="{6DA00522-0A23-402E-B773-EEB1B4A1A57D}" type="presParOf" srcId="{01C826F2-02BF-4E2F-AF1B-EEF630DC98B0}" destId="{E84E0862-E656-4E04-ACC9-86F6FAB8734F}" srcOrd="0" destOrd="0" presId="urn:microsoft.com/office/officeart/2005/8/layout/orgChart1"/>
    <dgm:cxn modelId="{585D03A9-4732-4284-A588-8CB4C4909EAA}" type="presParOf" srcId="{E84E0862-E656-4E04-ACC9-86F6FAB8734F}" destId="{09E1D54E-7387-4032-8321-C30D15425147}" srcOrd="0" destOrd="0" presId="urn:microsoft.com/office/officeart/2005/8/layout/orgChart1"/>
    <dgm:cxn modelId="{2FA4394F-4A3D-47D1-9E46-45800896B667}" type="presParOf" srcId="{E84E0862-E656-4E04-ACC9-86F6FAB8734F}" destId="{45267A69-91FB-45CC-BA1E-F9D55F3F1CCE}" srcOrd="1" destOrd="0" presId="urn:microsoft.com/office/officeart/2005/8/layout/orgChart1"/>
    <dgm:cxn modelId="{593D1DCE-B7F6-4A32-9F1C-997A9EAB051D}" type="presParOf" srcId="{01C826F2-02BF-4E2F-AF1B-EEF630DC98B0}" destId="{7091B8AD-2837-42A0-865C-2AE82DB57600}" srcOrd="1" destOrd="0" presId="urn:microsoft.com/office/officeart/2005/8/layout/orgChart1"/>
    <dgm:cxn modelId="{7052083E-4C4E-48C6-A40D-6FF14CA0C348}" type="presParOf" srcId="{01C826F2-02BF-4E2F-AF1B-EEF630DC98B0}" destId="{CE98C13E-27FB-45D7-A622-1A44898CAF14}" srcOrd="2" destOrd="0" presId="urn:microsoft.com/office/officeart/2005/8/layout/orgChart1"/>
    <dgm:cxn modelId="{F94E8F0B-8626-4569-8E8E-2373E1555E9B}" type="presParOf" srcId="{CE98C13E-27FB-45D7-A622-1A44898CAF14}" destId="{23AD960D-39BA-426B-A884-F28AEDCA03C3}" srcOrd="0" destOrd="0" presId="urn:microsoft.com/office/officeart/2005/8/layout/orgChart1"/>
    <dgm:cxn modelId="{0294AEE6-C8E2-4641-87B4-F5FDC3CF5321}" type="presParOf" srcId="{CE98C13E-27FB-45D7-A622-1A44898CAF14}" destId="{A9ABA1E4-4020-4992-9DDB-D5FBEF9FEC9B}" srcOrd="1" destOrd="0" presId="urn:microsoft.com/office/officeart/2005/8/layout/orgChart1"/>
    <dgm:cxn modelId="{B597942A-EAAC-4D8F-BDC8-BE3C0EF9E420}" type="presParOf" srcId="{A9ABA1E4-4020-4992-9DDB-D5FBEF9FEC9B}" destId="{AB10A16B-8700-4D0C-BE8C-7AC293AF1E8F}" srcOrd="0" destOrd="0" presId="urn:microsoft.com/office/officeart/2005/8/layout/orgChart1"/>
    <dgm:cxn modelId="{00E659D3-9525-4AEE-B174-C7086DC0F9D3}" type="presParOf" srcId="{AB10A16B-8700-4D0C-BE8C-7AC293AF1E8F}" destId="{8264A80D-A5A4-4C1F-A28E-DFEF77E3F6A6}" srcOrd="0" destOrd="0" presId="urn:microsoft.com/office/officeart/2005/8/layout/orgChart1"/>
    <dgm:cxn modelId="{6273F69B-3858-42AE-B625-4F1685C6EDC2}" type="presParOf" srcId="{AB10A16B-8700-4D0C-BE8C-7AC293AF1E8F}" destId="{6B4BD56F-EADC-4CF9-B065-10852C418064}" srcOrd="1" destOrd="0" presId="urn:microsoft.com/office/officeart/2005/8/layout/orgChart1"/>
    <dgm:cxn modelId="{3BF6AD98-387A-4C62-B4CF-038E0226270D}" type="presParOf" srcId="{A9ABA1E4-4020-4992-9DDB-D5FBEF9FEC9B}" destId="{803933C4-0F17-496C-BF1D-E2F8A532A54A}" srcOrd="1" destOrd="0" presId="urn:microsoft.com/office/officeart/2005/8/layout/orgChart1"/>
    <dgm:cxn modelId="{27104902-EE6B-4296-B0DD-E45F6AD2E839}" type="presParOf" srcId="{A9ABA1E4-4020-4992-9DDB-D5FBEF9FEC9B}" destId="{2B76A077-0282-4850-9316-6B89E667370D}" srcOrd="2" destOrd="0" presId="urn:microsoft.com/office/officeart/2005/8/layout/orgChart1"/>
    <dgm:cxn modelId="{C29A18F9-27E1-4080-A843-2A702CC51495}" type="presParOf" srcId="{544A08BC-6AE5-4E71-9E83-9459CE7336BA}" destId="{640DEFAB-1465-4FA8-99FE-BC212ABDBD64}" srcOrd="2" destOrd="0" presId="urn:microsoft.com/office/officeart/2005/8/layout/orgChart1"/>
    <dgm:cxn modelId="{80489891-2E99-40D6-AD9C-87D9DC964308}" type="presParOf" srcId="{BCB641B4-552A-4276-B1AB-6E8DB666F26C}" destId="{6006FB33-9ECB-4892-85CE-617C29F2B3B9}" srcOrd="2" destOrd="0" presId="urn:microsoft.com/office/officeart/2005/8/layout/orgChart1"/>
    <dgm:cxn modelId="{074C891C-A042-4F84-86C7-B23DE1320998}" type="presParOf" srcId="{A2A74647-9EDB-45B7-A56C-FD38850157E1}" destId="{319F4CF9-B4C1-4F88-9F4F-A37A1B19146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1C66F-E153-48AB-818B-C5B006795343}">
      <dsp:nvSpPr>
        <dsp:cNvPr id="0" name=""/>
        <dsp:cNvSpPr/>
      </dsp:nvSpPr>
      <dsp:spPr>
        <a:xfrm>
          <a:off x="0" y="56628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2C3AB62B-319D-460D-B8FC-FA0CA92DBE32}">
      <dsp:nvSpPr>
        <dsp:cNvPr id="0" name=""/>
        <dsp:cNvSpPr/>
      </dsp:nvSpPr>
      <dsp:spPr>
        <a:xfrm>
          <a:off x="425211" y="64439"/>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rtl="1">
            <a:lnSpc>
              <a:spcPct val="90000"/>
            </a:lnSpc>
            <a:spcBef>
              <a:spcPct val="0"/>
            </a:spcBef>
            <a:spcAft>
              <a:spcPct val="35000"/>
            </a:spcAft>
          </a:pPr>
          <a:r>
            <a:rPr lang="fa-IR" sz="3400" kern="1200" dirty="0" smtClean="0">
              <a:solidFill>
                <a:schemeClr val="bg1"/>
              </a:solidFill>
              <a:cs typeface="B Mitra" pitchFamily="2" charset="-78"/>
            </a:rPr>
            <a:t>سالیانه </a:t>
          </a:r>
          <a:r>
            <a:rPr lang="fa-IR" sz="3400" kern="1200" dirty="0" smtClean="0">
              <a:solidFill>
                <a:srgbClr val="FFC000"/>
              </a:solidFill>
              <a:cs typeface="B Mitra" pitchFamily="2" charset="-78"/>
            </a:rPr>
            <a:t>92</a:t>
          </a:r>
          <a:r>
            <a:rPr lang="ar-SA" sz="3400" kern="1200" dirty="0" smtClean="0">
              <a:solidFill>
                <a:srgbClr val="FFC000"/>
              </a:solidFill>
              <a:cs typeface="B Mitra" pitchFamily="2" charset="-78"/>
            </a:rPr>
            <a:t> هزار </a:t>
          </a:r>
          <a:r>
            <a:rPr lang="ar-SA" sz="3400" kern="1200" dirty="0" smtClean="0">
              <a:solidFill>
                <a:schemeClr val="bg1"/>
              </a:solidFill>
              <a:cs typeface="B Mitra" pitchFamily="2" charset="-78"/>
            </a:rPr>
            <a:t>مورد جدید</a:t>
          </a:r>
          <a:endParaRPr lang="en-US" sz="3400" kern="1200" dirty="0" smtClean="0">
            <a:solidFill>
              <a:schemeClr val="bg1"/>
            </a:solidFill>
            <a:cs typeface="B Mitra" pitchFamily="2" charset="-78"/>
          </a:endParaRPr>
        </a:p>
      </dsp:txBody>
      <dsp:txXfrm>
        <a:off x="474207" y="113435"/>
        <a:ext cx="5854974" cy="905688"/>
      </dsp:txXfrm>
    </dsp:sp>
    <dsp:sp modelId="{98CD2E0D-DEA7-4F9F-8C42-9FB7737D35D4}">
      <dsp:nvSpPr>
        <dsp:cNvPr id="0" name=""/>
        <dsp:cNvSpPr/>
      </dsp:nvSpPr>
      <dsp:spPr>
        <a:xfrm>
          <a:off x="0" y="210852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1CD1F3A8-5E9A-4734-ADB6-7BD9128F6276}">
      <dsp:nvSpPr>
        <dsp:cNvPr id="0" name=""/>
        <dsp:cNvSpPr/>
      </dsp:nvSpPr>
      <dsp:spPr>
        <a:xfrm>
          <a:off x="425211" y="1606680"/>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rtl="1">
            <a:lnSpc>
              <a:spcPct val="90000"/>
            </a:lnSpc>
            <a:spcBef>
              <a:spcPct val="0"/>
            </a:spcBef>
            <a:spcAft>
              <a:spcPct val="35000"/>
            </a:spcAft>
          </a:pPr>
          <a:r>
            <a:rPr lang="fa-IR" sz="3400" kern="1200" dirty="0" smtClean="0">
              <a:solidFill>
                <a:srgbClr val="FFC000"/>
              </a:solidFill>
              <a:cs typeface="B Mitra" pitchFamily="2" charset="-78"/>
            </a:rPr>
            <a:t>300 هزار </a:t>
          </a:r>
          <a:r>
            <a:rPr lang="fa-IR" sz="3400" kern="1200" dirty="0" smtClean="0">
              <a:solidFill>
                <a:schemeClr val="bg1"/>
              </a:solidFill>
              <a:cs typeface="B Mitra" pitchFamily="2" charset="-78"/>
            </a:rPr>
            <a:t>بیمار بهبود یافته در طی 5 سال </a:t>
          </a:r>
          <a:endParaRPr lang="en-US" sz="3400" kern="1200" dirty="0" smtClean="0">
            <a:solidFill>
              <a:schemeClr val="bg1"/>
            </a:solidFill>
            <a:cs typeface="B Mitra" pitchFamily="2" charset="-78"/>
          </a:endParaRPr>
        </a:p>
      </dsp:txBody>
      <dsp:txXfrm>
        <a:off x="474207" y="1655676"/>
        <a:ext cx="5854974" cy="905688"/>
      </dsp:txXfrm>
    </dsp:sp>
    <dsp:sp modelId="{6915A736-D725-4291-A048-6D1666BBE0CC}">
      <dsp:nvSpPr>
        <dsp:cNvPr id="0" name=""/>
        <dsp:cNvSpPr/>
      </dsp:nvSpPr>
      <dsp:spPr>
        <a:xfrm>
          <a:off x="0" y="3650759"/>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697E6469-9E84-46BE-96BC-DE7434E736D9}">
      <dsp:nvSpPr>
        <dsp:cNvPr id="0" name=""/>
        <dsp:cNvSpPr/>
      </dsp:nvSpPr>
      <dsp:spPr>
        <a:xfrm>
          <a:off x="425211" y="3148919"/>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a:lnSpc>
              <a:spcPct val="90000"/>
            </a:lnSpc>
            <a:spcBef>
              <a:spcPct val="0"/>
            </a:spcBef>
            <a:spcAft>
              <a:spcPct val="35000"/>
            </a:spcAft>
          </a:pPr>
          <a:r>
            <a:rPr lang="fa-IR" sz="3400" kern="1200" dirty="0" smtClean="0">
              <a:solidFill>
                <a:srgbClr val="FFC000"/>
              </a:solidFill>
              <a:cs typeface="B Nazanin" panose="00000400000000000000" pitchFamily="2" charset="-78"/>
            </a:rPr>
            <a:t>دومین</a:t>
          </a:r>
          <a:r>
            <a:rPr lang="fa-IR" sz="3400" kern="1200" dirty="0" smtClean="0">
              <a:cs typeface="B Nazanin" panose="00000400000000000000" pitchFamily="2" charset="-78"/>
            </a:rPr>
            <a:t> دلیل مرگ و میر</a:t>
          </a:r>
          <a:endParaRPr lang="en-US" sz="3400" kern="1200" dirty="0">
            <a:cs typeface="B Nazanin" panose="00000400000000000000" pitchFamily="2" charset="-78"/>
          </a:endParaRPr>
        </a:p>
      </dsp:txBody>
      <dsp:txXfrm>
        <a:off x="474207" y="3197915"/>
        <a:ext cx="5854974" cy="9056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24D38B-6F11-48D5-9AF4-2A26EEDEB925}" type="datetimeFigureOut">
              <a:rPr lang="en-US" smtClean="0"/>
              <a:pPr/>
              <a:t>11/8/2016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B4F06-B6FE-42D0-A13B-5CDD4806EB22}" type="slidenum">
              <a:rPr lang="en-US" smtClean="0"/>
              <a:pPr/>
              <a:t>‹#›</a:t>
            </a:fld>
            <a:endParaRPr lang="en-US"/>
          </a:p>
        </p:txBody>
      </p:sp>
    </p:spTree>
    <p:extLst>
      <p:ext uri="{BB962C8B-B14F-4D97-AF65-F5344CB8AC3E}">
        <p14:creationId xmlns:p14="http://schemas.microsoft.com/office/powerpoint/2010/main" val="1226663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EB4F06-B6FE-42D0-A13B-5CDD4806EB22}" type="slidenum">
              <a:rPr lang="en-US" smtClean="0"/>
              <a:pPr/>
              <a:t>1</a:t>
            </a:fld>
            <a:endParaRPr lang="en-US"/>
          </a:p>
        </p:txBody>
      </p:sp>
    </p:spTree>
    <p:extLst>
      <p:ext uri="{BB962C8B-B14F-4D97-AF65-F5344CB8AC3E}">
        <p14:creationId xmlns:p14="http://schemas.microsoft.com/office/powerpoint/2010/main" val="83156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solidFill>
                  <a:prstClr val="black"/>
                </a:solidFill>
                <a:latin typeface="Arial" panose="020B0604020202020204" pitchFamily="34" charset="0"/>
                <a:cs typeface="Arial" panose="020B0604020202020204" pitchFamily="34" charset="0"/>
              </a:rPr>
              <a:t>Lausanne-June-2013</a:t>
            </a:r>
          </a:p>
        </p:txBody>
      </p:sp>
      <p:sp>
        <p:nvSpPr>
          <p:cNvPr id="3072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94AAEC59-6724-4A35-9F41-F3F91A378FF6}" type="slidenum">
              <a:rPr lang="en-US" altLang="en-US">
                <a:solidFill>
                  <a:prstClr val="black"/>
                </a:solidFill>
                <a:latin typeface="Arial" panose="020B0604020202020204" pitchFamily="34" charset="0"/>
                <a:cs typeface="Arial" panose="020B0604020202020204" pitchFamily="34" charset="0"/>
              </a:rPr>
              <a:pPr eaLnBrk="1" hangingPunct="1">
                <a:spcBef>
                  <a:spcPct val="0"/>
                </a:spcBef>
              </a:pPr>
              <a:t>15</a:t>
            </a:fld>
            <a:endParaRPr lang="en-US" altLang="en-US">
              <a:solidFill>
                <a:prstClr val="black"/>
              </a:solidFill>
              <a:latin typeface="Arial" panose="020B0604020202020204" pitchFamily="34" charset="0"/>
              <a:cs typeface="Arial" panose="020B0604020202020204" pitchFamily="34" charset="0"/>
            </a:endParaRPr>
          </a:p>
        </p:txBody>
      </p:sp>
      <p:sp>
        <p:nvSpPr>
          <p:cNvPr id="3072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2832608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75CC57A-17B3-478E-980D-C1B3106254D5}" type="datetimeFigureOut">
              <a:rPr lang="en-US" smtClean="0"/>
              <a:pPr/>
              <a:t>11/8/2016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966B6-240B-41DA-93DE-C7C36E80FDA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D9966B6-240B-41DA-93DE-C7C36E80FDA7}"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7F74D8E-7679-4283-A439-76B708CFF0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620061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5BA80F2-3B72-408E-A104-BC26E4783AB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27856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B862CE3-24B2-48EC-95C2-87BFE64EAD0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06622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3EAF55F-FFB9-4246-840F-0941AC1A79A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111191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2F08CD23-1E25-4D7D-819D-D084BD301E5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55868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F82224AA-D281-4CCA-A7C0-9A0DC498E3C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235819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669ECB06-6FCF-4D78-BA0D-9E75E6751E6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04334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FCE7B0C-8275-4EFD-9FC8-60778FE5D70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82773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D9966B6-240B-41DA-93DE-C7C36E80FDA7}"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1C56330-406F-4C91-9261-AD0424502D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517693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D4F2B98-D0B8-4BD8-BEF0-0570D93E0B1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43783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B0643E5-8D1F-492E-82C9-000C4E59E6F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675200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C75CC57A-17B3-478E-980D-C1B3106254D5}" type="datetimeFigureOut">
              <a:rPr lang="en-US" smtClean="0"/>
              <a:pPr/>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9966B6-240B-41DA-93DE-C7C36E80FDA7}"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75CC57A-17B3-478E-980D-C1B3106254D5}" type="datetimeFigureOut">
              <a:rPr lang="en-US" smtClean="0"/>
              <a:pPr/>
              <a:t>11/8/2016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D9966B6-240B-41DA-93DE-C7C36E80FDA7}"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75CC57A-17B3-478E-980D-C1B3106254D5}" type="datetimeFigureOut">
              <a:rPr lang="en-US" smtClean="0"/>
              <a:pPr/>
              <a:t>11/8/2016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D9966B6-240B-41DA-93DE-C7C36E80FDA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C75CC57A-17B3-478E-980D-C1B3106254D5}" type="datetimeFigureOut">
              <a:rPr lang="en-US" smtClean="0"/>
              <a:pPr/>
              <a:t>11/8/2016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D9966B6-240B-41DA-93DE-C7C36E80FDA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C75CC57A-17B3-478E-980D-C1B3106254D5}" type="datetimeFigureOut">
              <a:rPr lang="en-US" smtClean="0"/>
              <a:pPr/>
              <a:t>11/8/2016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D9966B6-240B-41DA-93DE-C7C36E80FDA7}"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C75CC57A-17B3-478E-980D-C1B3106254D5}" type="datetimeFigureOut">
              <a:rPr lang="en-US" smtClean="0"/>
              <a:pPr/>
              <a:t>11/8/2016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C75CC57A-17B3-478E-980D-C1B3106254D5}" type="datetimeFigureOut">
              <a:rPr lang="en-US" smtClean="0"/>
              <a:pPr/>
              <a:t>11/8/2016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D9966B6-240B-41DA-93DE-C7C36E80FDA7}"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4A1BB769-BB77-4E3F-8B43-78BA71F66CB9}" type="slidenum">
              <a:rPr lang="en-US" smtClean="0">
                <a:solidFill>
                  <a:srgbClr val="000000"/>
                </a:solidFill>
              </a:rPr>
              <a:pPr fontAlgn="base">
                <a:spcBef>
                  <a:spcPct val="0"/>
                </a:spcBef>
                <a:spcAft>
                  <a:spcPct val="0"/>
                </a:spcAft>
              </a:pPr>
              <a:t>‹#›</a:t>
            </a:fld>
            <a:endParaRPr lang="en-US" smtClean="0">
              <a:solidFill>
                <a:srgbClr val="000000"/>
              </a:solidFill>
            </a:endParaRPr>
          </a:p>
        </p:txBody>
      </p:sp>
    </p:spTree>
    <p:extLst>
      <p:ext uri="{BB962C8B-B14F-4D97-AF65-F5344CB8AC3E}">
        <p14:creationId xmlns:p14="http://schemas.microsoft.com/office/powerpoint/2010/main" val="413100087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2.png"/><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4.jpe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68426" y="2743201"/>
            <a:ext cx="6480174" cy="1066800"/>
          </a:xfrm>
        </p:spPr>
        <p:txBody>
          <a:bodyPr>
            <a:normAutofit/>
          </a:bodyPr>
          <a:lstStyle/>
          <a:p>
            <a:pPr>
              <a:defRPr/>
            </a:pPr>
            <a:r>
              <a:rPr lang="fa-IR" sz="1800" dirty="0">
                <a:solidFill>
                  <a:schemeClr val="accent5"/>
                </a:solidFill>
                <a:cs typeface="B Nazanin" panose="00000400000000000000" pitchFamily="2" charset="-78"/>
              </a:rPr>
              <a:t>دکتر علی </a:t>
            </a:r>
            <a:r>
              <a:rPr lang="fa-IR" sz="1800" dirty="0" smtClean="0">
                <a:solidFill>
                  <a:schemeClr val="accent5"/>
                </a:solidFill>
                <a:cs typeface="B Nazanin" panose="00000400000000000000" pitchFamily="2" charset="-78"/>
              </a:rPr>
              <a:t>مطلق</a:t>
            </a:r>
          </a:p>
          <a:p>
            <a:pPr rtl="1">
              <a:defRPr/>
            </a:pPr>
            <a:r>
              <a:rPr lang="fa-IR" sz="1500" dirty="0" smtClean="0">
                <a:solidFill>
                  <a:schemeClr val="accent5"/>
                </a:solidFill>
                <a:cs typeface="B Nazanin" panose="00000400000000000000" pitchFamily="2" charset="-78"/>
              </a:rPr>
              <a:t>کلنینیکال انکولوژیست (</a:t>
            </a:r>
            <a:r>
              <a:rPr lang="en-US" sz="1500" dirty="0">
                <a:cs typeface="B Nazanin" panose="00000400000000000000" pitchFamily="2" charset="-78"/>
              </a:rPr>
              <a:t>MD, </a:t>
            </a:r>
            <a:r>
              <a:rPr lang="en-US" sz="1500" dirty="0" smtClean="0">
                <a:cs typeface="B Nazanin" panose="00000400000000000000" pitchFamily="2" charset="-78"/>
              </a:rPr>
              <a:t>MPH</a:t>
            </a:r>
            <a:r>
              <a:rPr lang="fa-IR" sz="1500" dirty="0" smtClean="0">
                <a:cs typeface="B Nazanin" panose="00000400000000000000" pitchFamily="2" charset="-78"/>
              </a:rPr>
              <a:t>)</a:t>
            </a:r>
            <a:endParaRPr lang="en-US" sz="1400" dirty="0">
              <a:cs typeface="B Nazanin" panose="00000400000000000000" pitchFamily="2" charset="-78"/>
            </a:endParaRPr>
          </a:p>
          <a:p>
            <a:pPr>
              <a:defRPr/>
            </a:pPr>
            <a:r>
              <a:rPr lang="fa-IR" dirty="0" smtClean="0">
                <a:solidFill>
                  <a:schemeClr val="tx2">
                    <a:lumMod val="50000"/>
                  </a:schemeClr>
                </a:solidFill>
                <a:cs typeface="B Nazanin" panose="00000400000000000000" pitchFamily="2" charset="-78"/>
              </a:rPr>
              <a:t>رئیس اداره سرطان</a:t>
            </a:r>
            <a:endParaRPr lang="en-US" dirty="0" smtClean="0">
              <a:solidFill>
                <a:schemeClr val="tx2">
                  <a:lumMod val="50000"/>
                </a:schemeClr>
              </a:solidFill>
              <a:cs typeface="B Nazanin" panose="00000400000000000000" pitchFamily="2" charset="-78"/>
            </a:endParaRPr>
          </a:p>
        </p:txBody>
      </p:sp>
      <p:sp>
        <p:nvSpPr>
          <p:cNvPr id="2" name="Title 1"/>
          <p:cNvSpPr>
            <a:spLocks noGrp="1"/>
          </p:cNvSpPr>
          <p:nvPr>
            <p:ph type="title"/>
          </p:nvPr>
        </p:nvSpPr>
        <p:spPr/>
        <p:txBody>
          <a:bodyPr>
            <a:normAutofit fontScale="90000"/>
          </a:bodyPr>
          <a:lstStyle/>
          <a:p>
            <a:pPr rtl="1"/>
            <a:r>
              <a:rPr lang="en-US" b="1" dirty="0" smtClean="0">
                <a:cs typeface="B Nazanin" panose="00000400000000000000" pitchFamily="2" charset="-78"/>
              </a:rPr>
              <a:t/>
            </a:r>
            <a:br>
              <a:rPr lang="en-US" b="1" dirty="0" smtClean="0">
                <a:cs typeface="B Nazanin" panose="00000400000000000000" pitchFamily="2" charset="-78"/>
              </a:rPr>
            </a:br>
            <a:r>
              <a:rPr lang="en-US" b="1" dirty="0" smtClean="0">
                <a:cs typeface="B Nazanin" panose="00000400000000000000" pitchFamily="2" charset="-78"/>
              </a:rPr>
              <a:t/>
            </a:r>
            <a:br>
              <a:rPr lang="en-US" b="1" dirty="0" smtClean="0">
                <a:cs typeface="B Nazanin" panose="00000400000000000000" pitchFamily="2" charset="-78"/>
              </a:rPr>
            </a:br>
            <a:r>
              <a:rPr lang="en-US" b="1" dirty="0" smtClean="0">
                <a:cs typeface="B Nazanin" panose="00000400000000000000" pitchFamily="2" charset="-78"/>
              </a:rPr>
              <a:t/>
            </a:r>
            <a:br>
              <a:rPr lang="en-US" b="1" dirty="0" smtClean="0">
                <a:cs typeface="B Nazanin" panose="00000400000000000000" pitchFamily="2" charset="-78"/>
              </a:rPr>
            </a:br>
            <a:r>
              <a:rPr lang="fa-IR" b="1" dirty="0" smtClean="0">
                <a:cs typeface="B Nazanin" panose="00000400000000000000" pitchFamily="2" charset="-78"/>
              </a:rPr>
              <a:t/>
            </a:r>
            <a:br>
              <a:rPr lang="fa-IR" b="1" dirty="0" smtClean="0">
                <a:cs typeface="B Nazanin" panose="00000400000000000000" pitchFamily="2" charset="-78"/>
              </a:rPr>
            </a:br>
            <a:r>
              <a:rPr lang="fa-IR" b="1" dirty="0" smtClean="0">
                <a:cs typeface="B Nazanin" panose="00000400000000000000" pitchFamily="2" charset="-78"/>
              </a:rPr>
              <a:t>برنامه ملی مبارزه با سرطان </a:t>
            </a:r>
            <a:br>
              <a:rPr lang="fa-IR" b="1" dirty="0" smtClean="0">
                <a:cs typeface="B Nazanin" panose="00000400000000000000" pitchFamily="2" charset="-78"/>
              </a:rPr>
            </a:br>
            <a:r>
              <a:rPr lang="fa-IR" sz="2700" b="1" dirty="0" smtClean="0">
                <a:cs typeface="B Nazanin" panose="00000400000000000000" pitchFamily="2" charset="-78"/>
              </a:rPr>
              <a:t>در سطح شبکه بهداشتی در مانی</a:t>
            </a:r>
            <a:endParaRPr lang="en-US" sz="2700" dirty="0">
              <a:cs typeface="B Nazanin" panose="00000400000000000000" pitchFamily="2" charset="-78"/>
            </a:endParaRPr>
          </a:p>
        </p:txBody>
      </p:sp>
      <p:sp>
        <p:nvSpPr>
          <p:cNvPr id="5" name="Text Placeholder 2"/>
          <p:cNvSpPr txBox="1">
            <a:spLocks/>
          </p:cNvSpPr>
          <p:nvPr/>
        </p:nvSpPr>
        <p:spPr>
          <a:xfrm>
            <a:off x="1524000" y="4419600"/>
            <a:ext cx="6480174" cy="1673225"/>
          </a:xfrm>
          <a:prstGeom prst="rect">
            <a:avLst/>
          </a:prstGeom>
        </p:spPr>
        <p:txBody>
          <a:bodyPr vert="horz" anchor="t">
            <a:normAutofit/>
          </a:bodyPr>
          <a:lstStyle/>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rPr>
              <a:t>تهران؛ هتل حجاب</a:t>
            </a:r>
            <a:endParaRPr kumimoji="0" lang="fa-IR" sz="1400" b="1" i="0" u="none" strike="noStrike" kern="1200" cap="all" spc="250" normalizeH="0" noProof="0" dirty="0" smtClean="0">
              <a:ln>
                <a:noFill/>
              </a:ln>
              <a:solidFill>
                <a:schemeClr val="tx2">
                  <a:lumMod val="50000"/>
                </a:schemeClr>
              </a:solidFill>
              <a:effectLst/>
              <a:uLnTx/>
              <a:uFillTx/>
              <a:cs typeface="B Mitra" pitchFamily="2" charset="-78"/>
            </a:endParaRPr>
          </a:p>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lang="fa-IR" sz="1400" b="1" cap="all" spc="250" baseline="0" dirty="0" smtClean="0">
                <a:solidFill>
                  <a:schemeClr val="tx2">
                    <a:lumMod val="50000"/>
                  </a:schemeClr>
                </a:solidFill>
                <a:cs typeface="B Mitra" pitchFamily="2" charset="-78"/>
              </a:rPr>
              <a:t>برنامه</a:t>
            </a:r>
            <a:r>
              <a:rPr lang="fa-IR" sz="1400" b="1" cap="all" spc="250" dirty="0" smtClean="0">
                <a:solidFill>
                  <a:schemeClr val="tx2">
                    <a:lumMod val="50000"/>
                  </a:schemeClr>
                </a:solidFill>
                <a:cs typeface="B Mitra" pitchFamily="2" charset="-78"/>
              </a:rPr>
              <a:t> آموزش مربیان بهورزی</a:t>
            </a:r>
            <a:endPar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endParaRPr>
          </a:p>
          <a:p>
            <a:pPr marL="0" marR="0" lvl="0" indent="0" algn="ctr" defTabSz="914400" rtl="0" eaLnBrk="1" fontAlgn="auto" latinLnBrk="0" hangingPunct="1">
              <a:lnSpc>
                <a:spcPct val="100000"/>
              </a:lnSpc>
              <a:spcBef>
                <a:spcPct val="20000"/>
              </a:spcBef>
              <a:spcAft>
                <a:spcPts val="0"/>
              </a:spcAft>
              <a:buClr>
                <a:schemeClr val="accent1"/>
              </a:buClr>
              <a:buSzPct val="85000"/>
              <a:buFont typeface="Wingdings 2"/>
              <a:buNone/>
              <a:tabLst/>
              <a:defRPr/>
            </a:pPr>
            <a:r>
              <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rPr>
              <a:t>28 مهر 95</a:t>
            </a:r>
            <a:endParaRPr kumimoji="0" lang="en-US" sz="1400" b="1" i="0" u="none" strike="noStrike" kern="1200" cap="all" spc="250" normalizeH="0" baseline="0" noProof="0" dirty="0" smtClean="0">
              <a:ln>
                <a:noFill/>
              </a:ln>
              <a:solidFill>
                <a:schemeClr val="tx2">
                  <a:lumMod val="50000"/>
                </a:schemeClr>
              </a:solidFill>
              <a:effectLst/>
              <a:uLnTx/>
              <a:uFillTx/>
              <a:cs typeface="B Mitra"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01625" y="1524000"/>
            <a:ext cx="4040188" cy="733425"/>
          </a:xfrm>
        </p:spPr>
        <p:txBody>
          <a:bodyPr/>
          <a:lstStyle/>
          <a:p>
            <a:pPr algn="ctr" eaLnBrk="1" fontAlgn="auto" hangingPunct="1">
              <a:spcAft>
                <a:spcPts val="0"/>
              </a:spcAft>
              <a:buFont typeface="Wingdings 2"/>
              <a:buNone/>
              <a:defRPr/>
            </a:pPr>
            <a:r>
              <a:rPr lang="fa-IR">
                <a:cs typeface="B Nazanin" panose="00000400000000000000" pitchFamily="2" charset="-78"/>
              </a:rPr>
              <a:t>ایران</a:t>
            </a:r>
            <a:endParaRPr>
              <a:cs typeface="B Nazanin" panose="00000400000000000000" pitchFamily="2" charset="-78"/>
            </a:endParaRPr>
          </a:p>
        </p:txBody>
      </p:sp>
      <p:sp>
        <p:nvSpPr>
          <p:cNvPr id="6" name="Text Placeholder 5"/>
          <p:cNvSpPr>
            <a:spLocks noGrp="1"/>
          </p:cNvSpPr>
          <p:nvPr>
            <p:ph type="body" sz="half" idx="3"/>
          </p:nvPr>
        </p:nvSpPr>
        <p:spPr>
          <a:xfrm>
            <a:off x="4791075" y="1524000"/>
            <a:ext cx="4041775" cy="731838"/>
          </a:xfrm>
        </p:spPr>
        <p:txBody>
          <a:bodyPr/>
          <a:lstStyle/>
          <a:p>
            <a:pPr algn="ctr" eaLnBrk="1" fontAlgn="auto" hangingPunct="1">
              <a:spcAft>
                <a:spcPts val="0"/>
              </a:spcAft>
              <a:buFont typeface="Wingdings 2"/>
              <a:buNone/>
              <a:defRPr/>
            </a:pPr>
            <a:r>
              <a:rPr lang="fa-IR" dirty="0" smtClean="0">
                <a:cs typeface="B Nazanin" panose="00000400000000000000" pitchFamily="2" charset="-78"/>
              </a:rPr>
              <a:t>جهان</a:t>
            </a:r>
            <a:endParaRPr lang="en-US" dirty="0">
              <a:cs typeface="B Nazanin" panose="00000400000000000000" pitchFamily="2" charset="-78"/>
            </a:endParaRPr>
          </a:p>
        </p:txBody>
      </p:sp>
      <p:sp>
        <p:nvSpPr>
          <p:cNvPr id="26628" name="Title 1"/>
          <p:cNvSpPr>
            <a:spLocks noGrp="1"/>
          </p:cNvSpPr>
          <p:nvPr>
            <p:ph type="title"/>
          </p:nvPr>
        </p:nvSpPr>
        <p:spPr/>
        <p:txBody>
          <a:bodyPr/>
          <a:lstStyle/>
          <a:p>
            <a:pPr eaLnBrk="1" hangingPunct="1"/>
            <a:r>
              <a:rPr lang="fa-IR" smtClean="0">
                <a:cs typeface="B Nazanin" panose="00000400000000000000" pitchFamily="2" charset="-78"/>
              </a:rPr>
              <a:t>افزایش سن جمعیت</a:t>
            </a:r>
            <a:endParaRPr lang="en-US" smtClean="0">
              <a:cs typeface="B Nazanin" panose="00000400000000000000" pitchFamily="2" charset="-78"/>
            </a:endParaRPr>
          </a:p>
        </p:txBody>
      </p:sp>
      <p:sp>
        <p:nvSpPr>
          <p:cNvPr id="8" name="Rounded Rectangle 7"/>
          <p:cNvSpPr/>
          <p:nvPr/>
        </p:nvSpPr>
        <p:spPr>
          <a:xfrm>
            <a:off x="1066800" y="5867400"/>
            <a:ext cx="7010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r>
              <a:rPr lang="fa-IR" sz="2400" dirty="0">
                <a:solidFill>
                  <a:srgbClr val="FFC000"/>
                </a:solidFill>
                <a:cs typeface="B Nazanin" panose="00000400000000000000" pitchFamily="2" charset="-78"/>
              </a:rPr>
              <a:t>سرطان ارتباط مستقیم با افزایش سن جمعیت دارد</a:t>
            </a:r>
            <a:endParaRPr lang="en-US" sz="2400" dirty="0">
              <a:solidFill>
                <a:srgbClr val="FFC000"/>
              </a:solidFill>
              <a:cs typeface="B Nazanin" panose="00000400000000000000" pitchFamily="2" charset="-78"/>
            </a:endParaRPr>
          </a:p>
        </p:txBody>
      </p:sp>
      <p:sp>
        <p:nvSpPr>
          <p:cNvPr id="2" name="Rounded Rectangle 1"/>
          <p:cNvSpPr/>
          <p:nvPr/>
        </p:nvSpPr>
        <p:spPr>
          <a:xfrm>
            <a:off x="5076825" y="2997200"/>
            <a:ext cx="3146425" cy="2016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cs typeface="B Nazanin" panose="00000400000000000000" pitchFamily="2" charset="-78"/>
              </a:rPr>
              <a:t>متوسط امید به زندگی</a:t>
            </a:r>
          </a:p>
          <a:p>
            <a:pPr algn="ctr">
              <a:defRPr/>
            </a:pPr>
            <a:r>
              <a:rPr lang="fa-IR" sz="2400" b="1" dirty="0">
                <a:cs typeface="B Nazanin" panose="00000400000000000000" pitchFamily="2" charset="-78"/>
              </a:rPr>
              <a:t> </a:t>
            </a:r>
            <a:r>
              <a:rPr lang="fa-IR" sz="2400" b="1" dirty="0">
                <a:solidFill>
                  <a:srgbClr val="FFC000"/>
                </a:solidFill>
                <a:cs typeface="B Nazanin" panose="00000400000000000000" pitchFamily="2" charset="-78"/>
              </a:rPr>
              <a:t>71 سال</a:t>
            </a:r>
          </a:p>
        </p:txBody>
      </p:sp>
      <p:sp>
        <p:nvSpPr>
          <p:cNvPr id="9" name="Rounded Rectangle 8"/>
          <p:cNvSpPr/>
          <p:nvPr/>
        </p:nvSpPr>
        <p:spPr>
          <a:xfrm>
            <a:off x="827088" y="2997200"/>
            <a:ext cx="3146425" cy="2016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fa-IR" sz="2400" b="1" dirty="0">
                <a:cs typeface="B Nazanin" panose="00000400000000000000" pitchFamily="2" charset="-78"/>
              </a:rPr>
              <a:t>در سال 1979: </a:t>
            </a:r>
            <a:r>
              <a:rPr lang="fa-IR" sz="2400" b="1" dirty="0">
                <a:solidFill>
                  <a:srgbClr val="FFC000"/>
                </a:solidFill>
                <a:cs typeface="B Nazanin" panose="00000400000000000000" pitchFamily="2" charset="-78"/>
              </a:rPr>
              <a:t>58 سال</a:t>
            </a:r>
          </a:p>
          <a:p>
            <a:pPr algn="ctr" rtl="1">
              <a:defRPr/>
            </a:pPr>
            <a:r>
              <a:rPr lang="fa-IR" sz="2400" b="1" dirty="0">
                <a:solidFill>
                  <a:schemeClr val="bg1"/>
                </a:solidFill>
                <a:cs typeface="B Nazanin" panose="00000400000000000000" pitchFamily="2" charset="-78"/>
              </a:rPr>
              <a:t>در سال 2012: </a:t>
            </a:r>
            <a:r>
              <a:rPr lang="fa-IR" sz="2400" b="1" dirty="0">
                <a:solidFill>
                  <a:srgbClr val="FFC000"/>
                </a:solidFill>
                <a:cs typeface="B Nazanin" panose="00000400000000000000" pitchFamily="2" charset="-78"/>
              </a:rPr>
              <a:t>74 سال</a:t>
            </a:r>
          </a:p>
        </p:txBody>
      </p:sp>
    </p:spTree>
    <p:extLst>
      <p:ext uri="{BB962C8B-B14F-4D97-AF65-F5344CB8AC3E}">
        <p14:creationId xmlns:p14="http://schemas.microsoft.com/office/powerpoint/2010/main" val="12732514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01625" y="1524000"/>
            <a:ext cx="4040188" cy="733425"/>
          </a:xfrm>
        </p:spPr>
        <p:txBody>
          <a:bodyPr/>
          <a:lstStyle/>
          <a:p>
            <a:pPr algn="ctr">
              <a:defRPr/>
            </a:pPr>
            <a:r>
              <a:rPr lang="fa-IR">
                <a:cs typeface="B Nazanin" panose="00000400000000000000" pitchFamily="2" charset="-78"/>
              </a:rPr>
              <a:t>عوامل محیطی</a:t>
            </a:r>
            <a:endParaRPr>
              <a:cs typeface="B Nazanin" panose="00000400000000000000" pitchFamily="2" charset="-78"/>
            </a:endParaRPr>
          </a:p>
        </p:txBody>
      </p:sp>
      <p:sp>
        <p:nvSpPr>
          <p:cNvPr id="3" name="Text Placeholder 2"/>
          <p:cNvSpPr>
            <a:spLocks noGrp="1"/>
          </p:cNvSpPr>
          <p:nvPr>
            <p:ph type="body" sz="half" idx="3"/>
          </p:nvPr>
        </p:nvSpPr>
        <p:spPr>
          <a:xfrm>
            <a:off x="4791075" y="1524000"/>
            <a:ext cx="4041775" cy="731838"/>
          </a:xfrm>
        </p:spPr>
        <p:txBody>
          <a:bodyPr/>
          <a:lstStyle/>
          <a:p>
            <a:pPr algn="ctr">
              <a:defRPr/>
            </a:pPr>
            <a:r>
              <a:rPr lang="fa-IR" dirty="0" smtClean="0">
                <a:solidFill>
                  <a:schemeClr val="bg1"/>
                </a:solidFill>
                <a:cs typeface="B Nazanin" panose="00000400000000000000" pitchFamily="2" charset="-78"/>
              </a:rPr>
              <a:t>شیوه زندگی</a:t>
            </a:r>
            <a:endParaRPr lang="en-US" dirty="0">
              <a:solidFill>
                <a:schemeClr val="bg1"/>
              </a:solidFill>
            </a:endParaRPr>
          </a:p>
        </p:txBody>
      </p:sp>
      <p:graphicFrame>
        <p:nvGraphicFramePr>
          <p:cNvPr id="7" name="Content Placeholder 6"/>
          <p:cNvGraphicFramePr>
            <a:graphicFrameLocks noGrp="1"/>
          </p:cNvGraphicFramePr>
          <p:nvPr>
            <p:ph sz="quarter" idx="4"/>
          </p:nvPr>
        </p:nvGraphicFramePr>
        <p:xfrm>
          <a:off x="4794250" y="2348880"/>
          <a:ext cx="4038600" cy="382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653" name="Title 5"/>
          <p:cNvSpPr>
            <a:spLocks noGrp="1"/>
          </p:cNvSpPr>
          <p:nvPr>
            <p:ph type="title"/>
          </p:nvPr>
        </p:nvSpPr>
        <p:spPr/>
        <p:txBody>
          <a:bodyPr/>
          <a:lstStyle/>
          <a:p>
            <a:r>
              <a:rPr lang="fa-IR" smtClean="0">
                <a:cs typeface="B Nazanin" panose="00000400000000000000" pitchFamily="2" charset="-78"/>
              </a:rPr>
              <a:t>شرایط شیوه زندگی و عوامل محیطی در ایران</a:t>
            </a:r>
            <a:endParaRPr lang="en-US" smtClean="0">
              <a:cs typeface="B Nazanin" panose="00000400000000000000" pitchFamily="2" charset="-78"/>
            </a:endParaRPr>
          </a:p>
        </p:txBody>
      </p:sp>
      <p:sp>
        <p:nvSpPr>
          <p:cNvPr id="8" name="Rounded Rectangle 7"/>
          <p:cNvSpPr/>
          <p:nvPr/>
        </p:nvSpPr>
        <p:spPr>
          <a:xfrm>
            <a:off x="381000" y="6096000"/>
            <a:ext cx="845185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dirty="0">
                <a:solidFill>
                  <a:schemeClr val="bg1"/>
                </a:solidFill>
              </a:rPr>
              <a:t>Iran STEPS Survey 2009</a:t>
            </a:r>
            <a:r>
              <a:rPr lang="fa-IR" sz="1600" dirty="0">
                <a:solidFill>
                  <a:schemeClr val="bg1"/>
                </a:solidFill>
              </a:rPr>
              <a:t>  </a:t>
            </a:r>
            <a:r>
              <a:rPr lang="en-US" sz="1600" dirty="0">
                <a:solidFill>
                  <a:schemeClr val="bg1"/>
                </a:solidFill>
              </a:rPr>
              <a:t>, WHO 2010 , World Bank</a:t>
            </a:r>
            <a:endParaRPr lang="fa-IR" sz="1600" dirty="0">
              <a:solidFill>
                <a:schemeClr val="bg1"/>
              </a:solidFill>
              <a:cs typeface="B Nazanin" panose="00000400000000000000" pitchFamily="2" charset="-78"/>
            </a:endParaRPr>
          </a:p>
        </p:txBody>
      </p:sp>
      <p:graphicFrame>
        <p:nvGraphicFramePr>
          <p:cNvPr id="9" name="Content Placeholder 6"/>
          <p:cNvGraphicFramePr>
            <a:graphicFrameLocks noGrp="1"/>
          </p:cNvGraphicFramePr>
          <p:nvPr>
            <p:ph sz="quarter" idx="2"/>
          </p:nvPr>
        </p:nvGraphicFramePr>
        <p:xfrm>
          <a:off x="303484" y="2348880"/>
          <a:ext cx="4041775" cy="38179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946870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rtl="1" eaLnBrk="1" hangingPunct="1"/>
            <a:r>
              <a:rPr lang="fa-IR" smtClean="0">
                <a:solidFill>
                  <a:srgbClr val="8C438F"/>
                </a:solidFill>
                <a:cs typeface="B Mitra" panose="00000400000000000000" pitchFamily="2" charset="-78"/>
              </a:rPr>
              <a:t>چه باید کرد؟</a:t>
            </a:r>
            <a:endParaRPr lang="en-US" smtClean="0">
              <a:solidFill>
                <a:srgbClr val="8C438F"/>
              </a:solidFill>
              <a:cs typeface="B Mitra" panose="00000400000000000000" pitchFamily="2" charset="-78"/>
            </a:endParaRPr>
          </a:p>
        </p:txBody>
      </p:sp>
      <p:pic>
        <p:nvPicPr>
          <p:cNvPr id="29699" name="Picture 2"/>
          <p:cNvPicPr>
            <a:picLocks noGrp="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435100" y="1547813"/>
            <a:ext cx="6451600" cy="4067175"/>
          </a:xfrm>
        </p:spPr>
      </p:pic>
      <p:sp>
        <p:nvSpPr>
          <p:cNvPr id="29700" name="Rectangle 7"/>
          <p:cNvSpPr>
            <a:spLocks noChangeArrowheads="1"/>
          </p:cNvSpPr>
          <p:nvPr/>
        </p:nvSpPr>
        <p:spPr bwMode="auto">
          <a:xfrm>
            <a:off x="1524000" y="2857500"/>
            <a:ext cx="22177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A04DA3"/>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C4652D"/>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B5D3D"/>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9pPr>
          </a:lstStyle>
          <a:p>
            <a:pPr algn="ctr" eaLnBrk="1" hangingPunct="1">
              <a:spcBef>
                <a:spcPct val="0"/>
              </a:spcBef>
              <a:buClrTx/>
              <a:buSzTx/>
              <a:buFontTx/>
              <a:buNone/>
            </a:pPr>
            <a:r>
              <a:rPr lang="fa-IR" sz="2000" b="1">
                <a:cs typeface="B Mitra" panose="00000400000000000000" pitchFamily="2" charset="-78"/>
              </a:rPr>
              <a:t>محدودیت منابع </a:t>
            </a:r>
            <a:endParaRPr lang="en-US" sz="2000" b="1">
              <a:cs typeface="B Mitra" panose="00000400000000000000" pitchFamily="2" charset="-78"/>
            </a:endParaRPr>
          </a:p>
        </p:txBody>
      </p:sp>
      <p:sp>
        <p:nvSpPr>
          <p:cNvPr id="29701" name="Rectangle 7"/>
          <p:cNvSpPr>
            <a:spLocks noChangeArrowheads="1"/>
          </p:cNvSpPr>
          <p:nvPr/>
        </p:nvSpPr>
        <p:spPr bwMode="auto">
          <a:xfrm>
            <a:off x="5029200" y="2857500"/>
            <a:ext cx="3200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A04DA3"/>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C4652D"/>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B5D3D"/>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9pPr>
          </a:lstStyle>
          <a:p>
            <a:pPr algn="ctr" eaLnBrk="1" hangingPunct="1">
              <a:spcBef>
                <a:spcPct val="0"/>
              </a:spcBef>
              <a:buClrTx/>
              <a:buSzTx/>
              <a:buFontTx/>
              <a:buNone/>
            </a:pPr>
            <a:r>
              <a:rPr lang="fa-IR" sz="2000" b="1">
                <a:cs typeface="B Mitra" panose="00000400000000000000" pitchFamily="2" charset="-78"/>
              </a:rPr>
              <a:t>افزایش بروز و مرگ و میر</a:t>
            </a:r>
            <a:endParaRPr lang="en-US" sz="2000" b="1">
              <a:cs typeface="B Mitra" panose="00000400000000000000" pitchFamily="2" charset="-78"/>
            </a:endParaRPr>
          </a:p>
        </p:txBody>
      </p:sp>
      <p:sp>
        <p:nvSpPr>
          <p:cNvPr id="29702" name="Rectangle 7"/>
          <p:cNvSpPr>
            <a:spLocks noChangeArrowheads="1"/>
          </p:cNvSpPr>
          <p:nvPr/>
        </p:nvSpPr>
        <p:spPr bwMode="auto">
          <a:xfrm>
            <a:off x="2800350" y="5410200"/>
            <a:ext cx="3505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A04DA3"/>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C4652D"/>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B5D3D"/>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9pPr>
          </a:lstStyle>
          <a:p>
            <a:pPr algn="ctr" eaLnBrk="1" hangingPunct="1">
              <a:spcBef>
                <a:spcPct val="0"/>
              </a:spcBef>
              <a:buClrTx/>
              <a:buSzTx/>
              <a:buFontTx/>
              <a:buNone/>
            </a:pPr>
            <a:endParaRPr lang="fa-IR" sz="2000" b="1">
              <a:cs typeface="B Mitra" panose="00000400000000000000" pitchFamily="2" charset="-78"/>
            </a:endParaRPr>
          </a:p>
          <a:p>
            <a:pPr algn="ctr" eaLnBrk="1" hangingPunct="1">
              <a:spcBef>
                <a:spcPct val="0"/>
              </a:spcBef>
              <a:buClrTx/>
              <a:buSzTx/>
              <a:buFontTx/>
              <a:buNone/>
            </a:pPr>
            <a:r>
              <a:rPr lang="fa-IR" sz="2000" b="1">
                <a:cs typeface="B Mitra" panose="00000400000000000000" pitchFamily="2" charset="-78"/>
              </a:rPr>
              <a:t>تعیین اولویت های ملی</a:t>
            </a:r>
          </a:p>
          <a:p>
            <a:pPr algn="ctr" eaLnBrk="1" hangingPunct="1">
              <a:spcBef>
                <a:spcPct val="0"/>
              </a:spcBef>
              <a:buClrTx/>
              <a:buSzTx/>
              <a:buFontTx/>
              <a:buNone/>
            </a:pPr>
            <a:r>
              <a:rPr lang="fa-IR" sz="2000" b="1">
                <a:cs typeface="B Mitra" panose="00000400000000000000" pitchFamily="2" charset="-78"/>
              </a:rPr>
              <a:t>همکاری همه ذینفعان</a:t>
            </a:r>
            <a:endParaRPr lang="en-US" sz="2000" b="1">
              <a:cs typeface="B Mitra" panose="00000400000000000000" pitchFamily="2" charset="-78"/>
            </a:endParaRPr>
          </a:p>
        </p:txBody>
      </p:sp>
    </p:spTree>
    <p:extLst>
      <p:ext uri="{BB962C8B-B14F-4D97-AF65-F5344CB8AC3E}">
        <p14:creationId xmlns:p14="http://schemas.microsoft.com/office/powerpoint/2010/main" val="28952231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ontent Placeholder 21"/>
          <p:cNvGraphicFramePr>
            <a:graphicFrameLocks noGrp="1"/>
          </p:cNvGraphicFramePr>
          <p:nvPr>
            <p:ph sz="quarter" idx="1"/>
            <p:extLst>
              <p:ext uri="{D42A27DB-BD31-4B8C-83A1-F6EECF244321}">
                <p14:modId xmlns:p14="http://schemas.microsoft.com/office/powerpoint/2010/main" val="1176470197"/>
              </p:ext>
            </p:extLst>
          </p:nvPr>
        </p:nvGraphicFramePr>
        <p:xfrm>
          <a:off x="304800" y="1634503"/>
          <a:ext cx="8158193" cy="4309097"/>
        </p:xfrm>
        <a:graphic>
          <a:graphicData uri="http://schemas.openxmlformats.org/drawingml/2006/table">
            <a:tbl>
              <a:tblPr firstRow="1" bandRow="1">
                <a:tableStyleId>{D27102A9-8310-4765-A935-A1911B00CA55}</a:tableStyleId>
              </a:tblPr>
              <a:tblGrid>
                <a:gridCol w="8158193"/>
              </a:tblGrid>
              <a:tr h="4309097">
                <a:tc>
                  <a:txBody>
                    <a:bodyPr/>
                    <a:lstStyle/>
                    <a:p>
                      <a:pPr algn="ctr" rtl="1"/>
                      <a:endParaRPr lang="en-US" dirty="0">
                        <a:cs typeface="B Mitra" pitchFamily="2" charset="-78"/>
                      </a:endParaRPr>
                    </a:p>
                  </a:txBody>
                  <a:tcPr/>
                </a:tc>
              </a:tr>
            </a:tbl>
          </a:graphicData>
        </a:graphic>
      </p:graphicFrame>
      <p:sp>
        <p:nvSpPr>
          <p:cNvPr id="19" name="Title 1"/>
          <p:cNvSpPr txBox="1">
            <a:spLocks/>
          </p:cNvSpPr>
          <p:nvPr/>
        </p:nvSpPr>
        <p:spPr>
          <a:xfrm>
            <a:off x="454152" y="228600"/>
            <a:ext cx="8534400" cy="758952"/>
          </a:xfrm>
          <a:prstGeom prst="rect">
            <a:avLst/>
          </a:prstGeom>
        </p:spPr>
        <p:txBody>
          <a:bodyPr vert="horz" anchor="b">
            <a:normAutofit/>
          </a:bodyPr>
          <a:lstStyle/>
          <a:p>
            <a:pPr algn="ctr" rtl="1">
              <a:spcBef>
                <a:spcPct val="0"/>
              </a:spcBef>
              <a:defRPr/>
            </a:pPr>
            <a:r>
              <a:rPr lang="fa-IR" sz="2000" b="1" dirty="0" smtClean="0">
                <a:solidFill>
                  <a:srgbClr val="424456"/>
                </a:solidFill>
                <a:cs typeface="B Mitra" pitchFamily="2" charset="-78"/>
              </a:rPr>
              <a:t>برای کنترل سرطان چه باید کرد؟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(برنامه ملی کنترل سرطان)</a:t>
            </a:r>
            <a:endParaRPr lang="en-US" sz="2400" b="1" dirty="0" smtClean="0">
              <a:solidFill>
                <a:srgbClr val="A04DA3">
                  <a:shade val="75000"/>
                </a:srgbClr>
              </a:solidFill>
              <a:cs typeface="B Nazanin" panose="00000400000000000000" pitchFamily="2" charset="-78"/>
            </a:endParaRPr>
          </a:p>
        </p:txBody>
      </p:sp>
      <p:sp>
        <p:nvSpPr>
          <p:cNvPr id="23" name="Striped Right Arrow 22"/>
          <p:cNvSpPr/>
          <p:nvPr/>
        </p:nvSpPr>
        <p:spPr>
          <a:xfrm>
            <a:off x="6958711" y="1828800"/>
            <a:ext cx="1000132" cy="3897313"/>
          </a:xfrm>
          <a:prstGeom prst="striped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2400" b="1" dirty="0">
              <a:solidFill>
                <a:prstClr val="black"/>
              </a:solidFill>
              <a:cs typeface="B Mitra" pitchFamily="2" charset="-78"/>
            </a:endParaRPr>
          </a:p>
        </p:txBody>
      </p:sp>
      <p:sp>
        <p:nvSpPr>
          <p:cNvPr id="4" name="Rounded Rectangle 3"/>
          <p:cNvSpPr/>
          <p:nvPr/>
        </p:nvSpPr>
        <p:spPr>
          <a:xfrm>
            <a:off x="737201" y="2285991"/>
            <a:ext cx="1055120" cy="2133607"/>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پیشگیری</a:t>
            </a:r>
            <a:endParaRPr lang="en-US" dirty="0">
              <a:solidFill>
                <a:prstClr val="white"/>
              </a:solidFill>
              <a:cs typeface="B Mitra" pitchFamily="2" charset="-78"/>
            </a:endParaRPr>
          </a:p>
        </p:txBody>
      </p:sp>
      <p:sp>
        <p:nvSpPr>
          <p:cNvPr id="31" name="Rounded Rectangle 30"/>
          <p:cNvSpPr/>
          <p:nvPr/>
        </p:nvSpPr>
        <p:spPr>
          <a:xfrm>
            <a:off x="2241926" y="2285991"/>
            <a:ext cx="1132519" cy="2133608"/>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تشخیص زودهنگاکم</a:t>
            </a:r>
            <a:endParaRPr lang="en-US" dirty="0">
              <a:solidFill>
                <a:prstClr val="white"/>
              </a:solidFill>
              <a:cs typeface="B Mitra" pitchFamily="2" charset="-78"/>
            </a:endParaRPr>
          </a:p>
        </p:txBody>
      </p:sp>
      <p:sp>
        <p:nvSpPr>
          <p:cNvPr id="32" name="Rounded Rectangle 31"/>
          <p:cNvSpPr/>
          <p:nvPr/>
        </p:nvSpPr>
        <p:spPr>
          <a:xfrm>
            <a:off x="3879756" y="2285991"/>
            <a:ext cx="1132519" cy="2133608"/>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تشخیص و درمان</a:t>
            </a:r>
            <a:endParaRPr lang="en-US" dirty="0">
              <a:solidFill>
                <a:prstClr val="white"/>
              </a:solidFill>
              <a:cs typeface="B Mitra" pitchFamily="2" charset="-78"/>
            </a:endParaRPr>
          </a:p>
        </p:txBody>
      </p:sp>
      <p:sp>
        <p:nvSpPr>
          <p:cNvPr id="33" name="Rounded Rectangle 32"/>
          <p:cNvSpPr/>
          <p:nvPr/>
        </p:nvSpPr>
        <p:spPr>
          <a:xfrm>
            <a:off x="5517586" y="2285991"/>
            <a:ext cx="1132519" cy="2133607"/>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مراقبت های تسکینی</a:t>
            </a:r>
            <a:endParaRPr lang="en-US" dirty="0">
              <a:solidFill>
                <a:prstClr val="white"/>
              </a:solidFill>
              <a:cs typeface="B Mitra" pitchFamily="2" charset="-78"/>
            </a:endParaRPr>
          </a:p>
        </p:txBody>
      </p:sp>
      <p:sp>
        <p:nvSpPr>
          <p:cNvPr id="35" name="Rounded Rectangle 34"/>
          <p:cNvSpPr/>
          <p:nvPr/>
        </p:nvSpPr>
        <p:spPr>
          <a:xfrm>
            <a:off x="737201" y="5078409"/>
            <a:ext cx="6097961" cy="484191"/>
          </a:xfrm>
          <a:prstGeom prst="roundRect">
            <a:avLst/>
          </a:prstGeom>
          <a:solidFill>
            <a:srgbClr val="1C5B82"/>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a-IR" dirty="0" smtClean="0">
                <a:solidFill>
                  <a:prstClr val="white"/>
                </a:solidFill>
                <a:cs typeface="B Mitra" pitchFamily="2" charset="-78"/>
              </a:rPr>
              <a:t>ثبت سرطان</a:t>
            </a:r>
            <a:endParaRPr lang="en-US" dirty="0">
              <a:solidFill>
                <a:prstClr val="white"/>
              </a:solidFill>
              <a:cs typeface="B Mitra" pitchFamily="2" charset="-78"/>
            </a:endParaRPr>
          </a:p>
        </p:txBody>
      </p:sp>
      <p:sp>
        <p:nvSpPr>
          <p:cNvPr id="36" name="Rounded Rectangle 35"/>
          <p:cNvSpPr/>
          <p:nvPr/>
        </p:nvSpPr>
        <p:spPr>
          <a:xfrm>
            <a:off x="737201" y="4570410"/>
            <a:ext cx="6097961" cy="484191"/>
          </a:xfrm>
          <a:prstGeom prst="roundRect">
            <a:avLst/>
          </a:prstGeom>
          <a:solidFill>
            <a:srgbClr val="1C5B82"/>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a-IR" dirty="0" smtClean="0">
                <a:solidFill>
                  <a:prstClr val="white"/>
                </a:solidFill>
                <a:cs typeface="B Mitra" pitchFamily="2" charset="-78"/>
              </a:rPr>
              <a:t>پژوهش در سرطان</a:t>
            </a:r>
            <a:endParaRPr lang="en-US" dirty="0">
              <a:solidFill>
                <a:prstClr val="white"/>
              </a:solidFill>
              <a:cs typeface="B Mitra" pitchFamily="2" charset="-78"/>
            </a:endParaRPr>
          </a:p>
        </p:txBody>
      </p:sp>
      <p:sp>
        <p:nvSpPr>
          <p:cNvPr id="17" name="Rounded Rectangle 16"/>
          <p:cNvSpPr/>
          <p:nvPr/>
        </p:nvSpPr>
        <p:spPr>
          <a:xfrm>
            <a:off x="8092200" y="1600200"/>
            <a:ext cx="702065" cy="4343400"/>
          </a:xfrm>
          <a:prstGeom prst="roundRect">
            <a:avLst/>
          </a:prstGeom>
        </p:spPr>
        <p:style>
          <a:lnRef idx="1">
            <a:schemeClr val="accent4"/>
          </a:lnRef>
          <a:fillRef idx="2">
            <a:schemeClr val="accent4"/>
          </a:fillRef>
          <a:effectRef idx="1">
            <a:schemeClr val="accent4"/>
          </a:effectRef>
          <a:fontRef idx="minor">
            <a:schemeClr val="dk1"/>
          </a:fontRef>
        </p:style>
        <p:txBody>
          <a:bodyPr vert="vert270" rtlCol="0" anchor="ctr"/>
          <a:lstStyle/>
          <a:p>
            <a:pPr algn="ctr" rtl="1"/>
            <a:r>
              <a:rPr lang="fa-IR" sz="2400" b="1" dirty="0" smtClean="0">
                <a:solidFill>
                  <a:srgbClr val="C4652D"/>
                </a:solidFill>
                <a:cs typeface="B Mitra" pitchFamily="2" charset="-78"/>
              </a:rPr>
              <a:t>کنترل سرطان</a:t>
            </a:r>
            <a:endParaRPr lang="en-US" dirty="0">
              <a:solidFill>
                <a:prstClr val="black"/>
              </a:solidFill>
            </a:endParaRPr>
          </a:p>
        </p:txBody>
      </p:sp>
    </p:spTree>
    <p:extLst>
      <p:ext uri="{BB962C8B-B14F-4D97-AF65-F5344CB8AC3E}">
        <p14:creationId xmlns:p14="http://schemas.microsoft.com/office/powerpoint/2010/main" val="3246919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slide(fromLeft)">
                                      <p:cBhvr>
                                        <p:cTn id="11" dur="500"/>
                                        <p:tgtEl>
                                          <p:spTgt spid="31"/>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slide(fromLeft)">
                                      <p:cBhvr>
                                        <p:cTn id="15" dur="500"/>
                                        <p:tgtEl>
                                          <p:spTgt spid="32"/>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slide(fromLeft)">
                                      <p:cBhvr>
                                        <p:cTn id="19" dur="500"/>
                                        <p:tgtEl>
                                          <p:spTgt spid="33"/>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slide(fromLeft)">
                                      <p:cBhvr>
                                        <p:cTn id="23" dur="500"/>
                                        <p:tgtEl>
                                          <p:spTgt spid="36"/>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slide(fromLeft)">
                                      <p:cBhvr>
                                        <p:cTn id="27" dur="500"/>
                                        <p:tgtEl>
                                          <p:spTgt spid="35"/>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slide(fromLeft)">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 grpId="0" animBg="1"/>
      <p:bldP spid="31" grpId="0" animBg="1"/>
      <p:bldP spid="32" grpId="0" animBg="1"/>
      <p:bldP spid="33" grpId="0" animBg="1"/>
      <p:bldP spid="35" grpId="0" animBg="1"/>
      <p:bldP spid="3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fa-IR" dirty="0" smtClean="0">
                <a:solidFill>
                  <a:srgbClr val="8C438F"/>
                </a:solidFill>
                <a:cs typeface="B Nazanin" panose="00000400000000000000" pitchFamily="2" charset="-78"/>
              </a:rPr>
              <a:t>سطوح گوناگون پیشگیری</a:t>
            </a:r>
            <a:endParaRPr lang="en-US" dirty="0" smtClean="0">
              <a:solidFill>
                <a:srgbClr val="8C438F"/>
              </a:solidFill>
              <a:cs typeface="B Nazanin" panose="00000400000000000000" pitchFamily="2" charset="-78"/>
            </a:endParaRPr>
          </a:p>
        </p:txBody>
      </p:sp>
      <p:graphicFrame>
        <p:nvGraphicFramePr>
          <p:cNvPr id="4" name="Content Placeholder 3"/>
          <p:cNvGraphicFramePr>
            <a:graphicFrameLocks noGrp="1"/>
          </p:cNvGraphicFramePr>
          <p:nvPr>
            <p:ph sz="quarter" idx="1"/>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09746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Slide Number Placeholder 2"/>
          <p:cNvSpPr>
            <a:spLocks noGrp="1"/>
          </p:cNvSpPr>
          <p:nvPr>
            <p:ph type="sldNum" sz="quarter" idx="12"/>
          </p:nvPr>
        </p:nvSpPr>
        <p:spPr>
          <a:xfrm>
            <a:off x="457200" y="6245225"/>
            <a:ext cx="2133600" cy="476250"/>
          </a:xfrm>
          <a:noFill/>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eaLnBrk="1" hangingPunct="1">
              <a:spcBef>
                <a:spcPct val="0"/>
              </a:spcBef>
              <a:buFontTx/>
              <a:buNone/>
            </a:pPr>
            <a:fld id="{B73D7091-D150-47F9-B623-381B0445852E}" type="slidenum">
              <a:rPr lang="en-US" altLang="en-US" sz="1400">
                <a:solidFill>
                  <a:srgbClr val="3092D1"/>
                </a:solidFill>
                <a:cs typeface="Arial" panose="020B0604020202020204" pitchFamily="34" charset="0"/>
              </a:rPr>
              <a:pPr algn="l" eaLnBrk="1" hangingPunct="1">
                <a:spcBef>
                  <a:spcPct val="0"/>
                </a:spcBef>
                <a:buFontTx/>
                <a:buNone/>
              </a:pPr>
              <a:t>15</a:t>
            </a:fld>
            <a:endParaRPr lang="en-US" altLang="en-US" sz="1400">
              <a:solidFill>
                <a:srgbClr val="3092D1"/>
              </a:solidFill>
              <a:cs typeface="Arial" panose="020B0604020202020204" pitchFamily="34" charset="0"/>
            </a:endParaRPr>
          </a:p>
        </p:txBody>
      </p:sp>
      <p:sp>
        <p:nvSpPr>
          <p:cNvPr id="5123" name="Rectangle 2"/>
          <p:cNvSpPr>
            <a:spLocks noChangeArrowheads="1"/>
          </p:cNvSpPr>
          <p:nvPr/>
        </p:nvSpPr>
        <p:spPr bwMode="auto">
          <a:xfrm>
            <a:off x="219075" y="1730375"/>
            <a:ext cx="8785225" cy="3638550"/>
          </a:xfrm>
          <a:prstGeom prst="rect">
            <a:avLst/>
          </a:prstGeom>
          <a:gradFill rotWithShape="1">
            <a:gsLst>
              <a:gs pos="0">
                <a:srgbClr val="ABDFFF"/>
              </a:gs>
              <a:gs pos="100000">
                <a:srgbClr val="EFF9FF"/>
              </a:gs>
            </a:gsLst>
            <a:lin ang="5400000" scaled="1"/>
          </a:gradFill>
          <a:ln w="12700">
            <a:solidFill>
              <a:srgbClr val="3092D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FontTx/>
              <a:buNone/>
            </a:pPr>
            <a:endParaRPr lang="en-GB" altLang="en-US" sz="1800" smtClean="0">
              <a:solidFill>
                <a:srgbClr val="000000"/>
              </a:solidFill>
            </a:endParaRPr>
          </a:p>
          <a:p>
            <a:pPr algn="ctr" eaLnBrk="1" fontAlgn="base" hangingPunct="1">
              <a:spcBef>
                <a:spcPct val="0"/>
              </a:spcBef>
              <a:spcAft>
                <a:spcPct val="0"/>
              </a:spcAft>
              <a:buFontTx/>
              <a:buNone/>
            </a:pPr>
            <a:endParaRPr lang="en-GB" altLang="en-US" sz="1800" smtClean="0">
              <a:solidFill>
                <a:srgbClr val="000000"/>
              </a:solidFill>
            </a:endParaRPr>
          </a:p>
          <a:p>
            <a:pPr algn="ctr" eaLnBrk="1" fontAlgn="base" hangingPunct="1">
              <a:spcBef>
                <a:spcPct val="0"/>
              </a:spcBef>
              <a:spcAft>
                <a:spcPct val="0"/>
              </a:spcAft>
              <a:buFontTx/>
              <a:buNone/>
            </a:pPr>
            <a:endParaRPr lang="en-GB" altLang="en-US" sz="1800" smtClean="0">
              <a:solidFill>
                <a:srgbClr val="000000"/>
              </a:solidFill>
            </a:endParaRPr>
          </a:p>
          <a:p>
            <a:pPr algn="ctr" eaLnBrk="1" fontAlgn="base" hangingPunct="1">
              <a:spcBef>
                <a:spcPct val="0"/>
              </a:spcBef>
              <a:spcAft>
                <a:spcPct val="0"/>
              </a:spcAft>
              <a:buFontTx/>
              <a:buNone/>
            </a:pPr>
            <a:endParaRPr lang="en-GB" altLang="en-US" sz="1800" smtClean="0">
              <a:solidFill>
                <a:srgbClr val="000000"/>
              </a:solidFill>
            </a:endParaRPr>
          </a:p>
        </p:txBody>
      </p:sp>
      <p:sp>
        <p:nvSpPr>
          <p:cNvPr id="5124" name="Rectangle 3"/>
          <p:cNvSpPr>
            <a:spLocks noGrp="1" noChangeArrowheads="1"/>
          </p:cNvSpPr>
          <p:nvPr>
            <p:ph type="title"/>
          </p:nvPr>
        </p:nvSpPr>
        <p:spPr>
          <a:xfrm>
            <a:off x="449263" y="274638"/>
            <a:ext cx="8229600" cy="1143000"/>
          </a:xfrm>
        </p:spPr>
        <p:txBody>
          <a:bodyPr/>
          <a:lstStyle/>
          <a:p>
            <a:pPr eaLnBrk="1" hangingPunct="1"/>
            <a:r>
              <a:rPr lang="fa-IR" sz="3300" kern="1200" dirty="0">
                <a:solidFill>
                  <a:srgbClr val="8C438F"/>
                </a:solidFill>
                <a:latin typeface="Georgia"/>
                <a:cs typeface="B Nazanin" panose="00000400000000000000" pitchFamily="2" charset="-78"/>
              </a:rPr>
              <a:t>سطوح گوناگون پیشگیری</a:t>
            </a:r>
            <a:endParaRPr lang="en-US" altLang="ja-JP" sz="3600" dirty="0" smtClean="0">
              <a:solidFill>
                <a:srgbClr val="3333FF"/>
              </a:solidFill>
              <a:ea typeface="MS PGothic" panose="020B0600070205080204" pitchFamily="34" charset="-128"/>
            </a:endParaRPr>
          </a:p>
        </p:txBody>
      </p:sp>
      <p:sp>
        <p:nvSpPr>
          <p:cNvPr id="5125" name="Text Box 4"/>
          <p:cNvSpPr txBox="1">
            <a:spLocks noChangeArrowheads="1"/>
          </p:cNvSpPr>
          <p:nvPr/>
        </p:nvSpPr>
        <p:spPr bwMode="auto">
          <a:xfrm>
            <a:off x="7575550" y="3660775"/>
            <a:ext cx="14493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D</a:t>
            </a:r>
            <a:r>
              <a:rPr lang="en-US" altLang="en-US" sz="1600" b="1" baseline="-25000" smtClean="0">
                <a:solidFill>
                  <a:srgbClr val="000000"/>
                </a:solidFill>
                <a:cs typeface="Arial" panose="020B0604020202020204" pitchFamily="34" charset="0"/>
              </a:rPr>
              <a:t>2</a:t>
            </a:r>
            <a:r>
              <a:rPr lang="en-US" altLang="en-US" sz="1600" b="1" smtClean="0">
                <a:solidFill>
                  <a:srgbClr val="000000"/>
                </a:solidFill>
                <a:cs typeface="Arial" panose="020B0604020202020204" pitchFamily="34" charset="0"/>
              </a:rPr>
              <a:t> Disability</a:t>
            </a:r>
          </a:p>
        </p:txBody>
      </p:sp>
      <p:sp>
        <p:nvSpPr>
          <p:cNvPr id="5126" name="Text Box 5"/>
          <p:cNvSpPr txBox="1">
            <a:spLocks noChangeArrowheads="1"/>
          </p:cNvSpPr>
          <p:nvPr/>
        </p:nvSpPr>
        <p:spPr bwMode="auto">
          <a:xfrm>
            <a:off x="7575550" y="4049713"/>
            <a:ext cx="14493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D</a:t>
            </a:r>
            <a:r>
              <a:rPr lang="en-US" altLang="en-US" sz="1600" b="1" baseline="-25000" smtClean="0">
                <a:solidFill>
                  <a:srgbClr val="000000"/>
                </a:solidFill>
                <a:cs typeface="Arial" panose="020B0604020202020204" pitchFamily="34" charset="0"/>
              </a:rPr>
              <a:t>3</a:t>
            </a:r>
            <a:r>
              <a:rPr lang="en-US" altLang="en-US" sz="1600" b="1" smtClean="0">
                <a:solidFill>
                  <a:srgbClr val="000000"/>
                </a:solidFill>
                <a:cs typeface="Arial" panose="020B0604020202020204" pitchFamily="34" charset="0"/>
              </a:rPr>
              <a:t> Death</a:t>
            </a:r>
          </a:p>
        </p:txBody>
      </p:sp>
      <p:grpSp>
        <p:nvGrpSpPr>
          <p:cNvPr id="5127" name="Group 1"/>
          <p:cNvGrpSpPr>
            <a:grpSpLocks/>
          </p:cNvGrpSpPr>
          <p:nvPr/>
        </p:nvGrpSpPr>
        <p:grpSpPr bwMode="auto">
          <a:xfrm>
            <a:off x="276225" y="1871663"/>
            <a:ext cx="8285163" cy="2314575"/>
            <a:chOff x="276225" y="1871663"/>
            <a:chExt cx="8285163" cy="2314576"/>
          </a:xfrm>
        </p:grpSpPr>
        <p:sp>
          <p:nvSpPr>
            <p:cNvPr id="5137" name="Text Box 7"/>
            <p:cNvSpPr txBox="1">
              <a:spLocks noChangeArrowheads="1"/>
            </p:cNvSpPr>
            <p:nvPr/>
          </p:nvSpPr>
          <p:spPr bwMode="auto">
            <a:xfrm>
              <a:off x="2173288" y="1871663"/>
              <a:ext cx="30178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Pre-clinical phase</a:t>
              </a:r>
            </a:p>
          </p:txBody>
        </p:sp>
        <p:sp>
          <p:nvSpPr>
            <p:cNvPr id="5138" name="Text Box 8"/>
            <p:cNvSpPr txBox="1">
              <a:spLocks noChangeArrowheads="1"/>
            </p:cNvSpPr>
            <p:nvPr/>
          </p:nvSpPr>
          <p:spPr bwMode="auto">
            <a:xfrm>
              <a:off x="5321300" y="1887538"/>
              <a:ext cx="25987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Clinical phase</a:t>
              </a:r>
            </a:p>
          </p:txBody>
        </p:sp>
        <p:sp>
          <p:nvSpPr>
            <p:cNvPr id="5139" name="Text Box 9"/>
            <p:cNvSpPr txBox="1">
              <a:spLocks noChangeArrowheads="1"/>
            </p:cNvSpPr>
            <p:nvPr/>
          </p:nvSpPr>
          <p:spPr bwMode="auto">
            <a:xfrm>
              <a:off x="288925" y="2959101"/>
              <a:ext cx="1189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Exposure</a:t>
              </a:r>
            </a:p>
          </p:txBody>
        </p:sp>
        <p:sp>
          <p:nvSpPr>
            <p:cNvPr id="5140" name="Text Box 10"/>
            <p:cNvSpPr txBox="1">
              <a:spLocks noChangeArrowheads="1"/>
            </p:cNvSpPr>
            <p:nvPr/>
          </p:nvSpPr>
          <p:spPr bwMode="auto">
            <a:xfrm>
              <a:off x="1439863" y="2727326"/>
              <a:ext cx="17541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Onset of disease</a:t>
              </a:r>
            </a:p>
          </p:txBody>
        </p:sp>
        <p:sp>
          <p:nvSpPr>
            <p:cNvPr id="5141" name="Text Box 11"/>
            <p:cNvSpPr txBox="1">
              <a:spLocks noChangeArrowheads="1"/>
            </p:cNvSpPr>
            <p:nvPr/>
          </p:nvSpPr>
          <p:spPr bwMode="auto">
            <a:xfrm>
              <a:off x="4021138" y="2725738"/>
              <a:ext cx="13763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Early detection</a:t>
              </a:r>
            </a:p>
          </p:txBody>
        </p:sp>
        <p:sp>
          <p:nvSpPr>
            <p:cNvPr id="5142" name="Text Box 12"/>
            <p:cNvSpPr txBox="1">
              <a:spLocks noChangeArrowheads="1"/>
            </p:cNvSpPr>
            <p:nvPr/>
          </p:nvSpPr>
          <p:spPr bwMode="auto">
            <a:xfrm>
              <a:off x="5588000" y="2486026"/>
              <a:ext cx="175418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Onset of symptoms and/or signs</a:t>
              </a:r>
            </a:p>
          </p:txBody>
        </p:sp>
        <p:sp>
          <p:nvSpPr>
            <p:cNvPr id="5143" name="Line 13"/>
            <p:cNvSpPr>
              <a:spLocks noChangeShapeType="1"/>
            </p:cNvSpPr>
            <p:nvPr/>
          </p:nvSpPr>
          <p:spPr bwMode="auto">
            <a:xfrm>
              <a:off x="276225" y="3830638"/>
              <a:ext cx="11160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4" name="Line 14"/>
            <p:cNvSpPr>
              <a:spLocks noChangeShapeType="1"/>
            </p:cNvSpPr>
            <p:nvPr/>
          </p:nvSpPr>
          <p:spPr bwMode="auto">
            <a:xfrm>
              <a:off x="1757363" y="3830638"/>
              <a:ext cx="2263775" cy="6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5" name="Line 16"/>
            <p:cNvSpPr>
              <a:spLocks noChangeShapeType="1"/>
            </p:cNvSpPr>
            <p:nvPr/>
          </p:nvSpPr>
          <p:spPr bwMode="auto">
            <a:xfrm>
              <a:off x="4384675" y="3836988"/>
              <a:ext cx="11160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6" name="Line 17"/>
            <p:cNvSpPr>
              <a:spLocks noChangeShapeType="1"/>
            </p:cNvSpPr>
            <p:nvPr/>
          </p:nvSpPr>
          <p:spPr bwMode="auto">
            <a:xfrm>
              <a:off x="5924550" y="3833813"/>
              <a:ext cx="16954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7" name="Line 18"/>
            <p:cNvSpPr>
              <a:spLocks noChangeShapeType="1"/>
            </p:cNvSpPr>
            <p:nvPr/>
          </p:nvSpPr>
          <p:spPr bwMode="auto">
            <a:xfrm flipV="1">
              <a:off x="7112000" y="3500438"/>
              <a:ext cx="523875" cy="32861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8" name="Line 19"/>
            <p:cNvSpPr>
              <a:spLocks noChangeShapeType="1"/>
            </p:cNvSpPr>
            <p:nvPr/>
          </p:nvSpPr>
          <p:spPr bwMode="auto">
            <a:xfrm>
              <a:off x="7112000" y="3829051"/>
              <a:ext cx="485775" cy="3571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9" name="Text Box 20"/>
            <p:cNvSpPr txBox="1">
              <a:spLocks noChangeArrowheads="1"/>
            </p:cNvSpPr>
            <p:nvPr/>
          </p:nvSpPr>
          <p:spPr bwMode="auto">
            <a:xfrm>
              <a:off x="7589838" y="3314701"/>
              <a:ext cx="971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D</a:t>
              </a:r>
              <a:r>
                <a:rPr lang="en-US" altLang="en-US" sz="1600" b="1" baseline="-25000" smtClean="0">
                  <a:solidFill>
                    <a:srgbClr val="000000"/>
                  </a:solidFill>
                  <a:cs typeface="Arial" panose="020B0604020202020204" pitchFamily="34" charset="0"/>
                </a:rPr>
                <a:t>1</a:t>
              </a:r>
              <a:r>
                <a:rPr lang="en-US" altLang="en-US" sz="1600" b="1" smtClean="0">
                  <a:solidFill>
                    <a:srgbClr val="000000"/>
                  </a:solidFill>
                  <a:cs typeface="Arial" panose="020B0604020202020204" pitchFamily="34" charset="0"/>
                </a:rPr>
                <a:t> Cure</a:t>
              </a:r>
            </a:p>
          </p:txBody>
        </p:sp>
        <p:sp>
          <p:nvSpPr>
            <p:cNvPr id="5150" name="Line 21"/>
            <p:cNvSpPr>
              <a:spLocks noChangeShapeType="1"/>
            </p:cNvSpPr>
            <p:nvPr/>
          </p:nvSpPr>
          <p:spPr bwMode="auto">
            <a:xfrm>
              <a:off x="1011238" y="3265488"/>
              <a:ext cx="0" cy="4778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1" name="Text Box 22"/>
            <p:cNvSpPr txBox="1">
              <a:spLocks noChangeArrowheads="1"/>
            </p:cNvSpPr>
            <p:nvPr/>
          </p:nvSpPr>
          <p:spPr bwMode="auto">
            <a:xfrm>
              <a:off x="1377950" y="3648076"/>
              <a:ext cx="376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800" b="1" smtClean="0">
                  <a:solidFill>
                    <a:srgbClr val="000000"/>
                  </a:solidFill>
                  <a:cs typeface="Arial" panose="020B0604020202020204" pitchFamily="34" charset="0"/>
                </a:rPr>
                <a:t>A</a:t>
              </a:r>
            </a:p>
          </p:txBody>
        </p:sp>
        <p:sp>
          <p:nvSpPr>
            <p:cNvPr id="5152" name="Text Box 23"/>
            <p:cNvSpPr txBox="1">
              <a:spLocks noChangeArrowheads="1"/>
            </p:cNvSpPr>
            <p:nvPr/>
          </p:nvSpPr>
          <p:spPr bwMode="auto">
            <a:xfrm>
              <a:off x="3975100" y="3635376"/>
              <a:ext cx="376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800" b="1" smtClean="0">
                  <a:solidFill>
                    <a:srgbClr val="000000"/>
                  </a:solidFill>
                  <a:cs typeface="Arial" panose="020B0604020202020204" pitchFamily="34" charset="0"/>
                </a:rPr>
                <a:t>B</a:t>
              </a:r>
            </a:p>
          </p:txBody>
        </p:sp>
        <p:sp>
          <p:nvSpPr>
            <p:cNvPr id="5153" name="Text Box 24"/>
            <p:cNvSpPr txBox="1">
              <a:spLocks noChangeArrowheads="1"/>
            </p:cNvSpPr>
            <p:nvPr/>
          </p:nvSpPr>
          <p:spPr bwMode="auto">
            <a:xfrm>
              <a:off x="5541963" y="3663951"/>
              <a:ext cx="376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800" b="1" smtClean="0">
                  <a:solidFill>
                    <a:srgbClr val="000000"/>
                  </a:solidFill>
                  <a:cs typeface="Arial" panose="020B0604020202020204" pitchFamily="34" charset="0"/>
                </a:rPr>
                <a:t>C</a:t>
              </a:r>
            </a:p>
          </p:txBody>
        </p:sp>
        <p:sp>
          <p:nvSpPr>
            <p:cNvPr id="5154" name="Line 25"/>
            <p:cNvSpPr>
              <a:spLocks noChangeShapeType="1"/>
            </p:cNvSpPr>
            <p:nvPr/>
          </p:nvSpPr>
          <p:spPr bwMode="auto">
            <a:xfrm>
              <a:off x="1563688" y="3308351"/>
              <a:ext cx="0" cy="3762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5" name="Line 26"/>
            <p:cNvSpPr>
              <a:spLocks noChangeShapeType="1"/>
            </p:cNvSpPr>
            <p:nvPr/>
          </p:nvSpPr>
          <p:spPr bwMode="auto">
            <a:xfrm>
              <a:off x="4146550" y="3308351"/>
              <a:ext cx="0" cy="3762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6" name="Line 27"/>
            <p:cNvSpPr>
              <a:spLocks noChangeShapeType="1"/>
            </p:cNvSpPr>
            <p:nvPr/>
          </p:nvSpPr>
          <p:spPr bwMode="auto">
            <a:xfrm>
              <a:off x="5715000" y="3278188"/>
              <a:ext cx="0" cy="3762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7" name="Line 28"/>
            <p:cNvSpPr>
              <a:spLocks noChangeShapeType="1"/>
            </p:cNvSpPr>
            <p:nvPr/>
          </p:nvSpPr>
          <p:spPr bwMode="auto">
            <a:xfrm>
              <a:off x="1641475" y="2281238"/>
              <a:ext cx="3786188"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8" name="Line 29"/>
            <p:cNvSpPr>
              <a:spLocks noChangeShapeType="1"/>
            </p:cNvSpPr>
            <p:nvPr/>
          </p:nvSpPr>
          <p:spPr bwMode="auto">
            <a:xfrm>
              <a:off x="5908675" y="2281238"/>
              <a:ext cx="17399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grpSp>
        <p:nvGrpSpPr>
          <p:cNvPr id="566302" name="Group 30"/>
          <p:cNvGrpSpPr>
            <a:grpSpLocks/>
          </p:cNvGrpSpPr>
          <p:nvPr/>
        </p:nvGrpSpPr>
        <p:grpSpPr bwMode="auto">
          <a:xfrm>
            <a:off x="273050" y="3873500"/>
            <a:ext cx="1493838" cy="1079500"/>
            <a:chOff x="59" y="2432"/>
            <a:chExt cx="941" cy="680"/>
          </a:xfrm>
        </p:grpSpPr>
        <p:sp>
          <p:nvSpPr>
            <p:cNvPr id="5135" name="Text Box 31"/>
            <p:cNvSpPr txBox="1">
              <a:spLocks noChangeArrowheads="1"/>
            </p:cNvSpPr>
            <p:nvPr/>
          </p:nvSpPr>
          <p:spPr bwMode="auto">
            <a:xfrm>
              <a:off x="59" y="2746"/>
              <a:ext cx="941"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Primary prevention</a:t>
              </a:r>
            </a:p>
          </p:txBody>
        </p:sp>
        <p:sp>
          <p:nvSpPr>
            <p:cNvPr id="5136" name="Line 32"/>
            <p:cNvSpPr>
              <a:spLocks noChangeShapeType="1"/>
            </p:cNvSpPr>
            <p:nvPr/>
          </p:nvSpPr>
          <p:spPr bwMode="auto">
            <a:xfrm rot="10800000">
              <a:off x="519" y="2432"/>
              <a:ext cx="0" cy="30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grpSp>
        <p:nvGrpSpPr>
          <p:cNvPr id="566305" name="Group 33"/>
          <p:cNvGrpSpPr>
            <a:grpSpLocks/>
          </p:cNvGrpSpPr>
          <p:nvPr/>
        </p:nvGrpSpPr>
        <p:grpSpPr bwMode="auto">
          <a:xfrm>
            <a:off x="4157663" y="3873500"/>
            <a:ext cx="1493837" cy="1092200"/>
            <a:chOff x="2662" y="2432"/>
            <a:chExt cx="941" cy="688"/>
          </a:xfrm>
        </p:grpSpPr>
        <p:sp>
          <p:nvSpPr>
            <p:cNvPr id="5133" name="Text Box 34"/>
            <p:cNvSpPr txBox="1">
              <a:spLocks noChangeArrowheads="1"/>
            </p:cNvSpPr>
            <p:nvPr/>
          </p:nvSpPr>
          <p:spPr bwMode="auto">
            <a:xfrm>
              <a:off x="2662" y="2754"/>
              <a:ext cx="941"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Secondary prevention</a:t>
              </a:r>
            </a:p>
          </p:txBody>
        </p:sp>
        <p:sp>
          <p:nvSpPr>
            <p:cNvPr id="5134" name="Line 35"/>
            <p:cNvSpPr>
              <a:spLocks noChangeShapeType="1"/>
            </p:cNvSpPr>
            <p:nvPr/>
          </p:nvSpPr>
          <p:spPr bwMode="auto">
            <a:xfrm rot="10800000">
              <a:off x="3116" y="2432"/>
              <a:ext cx="0" cy="30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grpSp>
        <p:nvGrpSpPr>
          <p:cNvPr id="566308" name="Group 36"/>
          <p:cNvGrpSpPr>
            <a:grpSpLocks/>
          </p:cNvGrpSpPr>
          <p:nvPr/>
        </p:nvGrpSpPr>
        <p:grpSpPr bwMode="auto">
          <a:xfrm>
            <a:off x="5842000" y="3873500"/>
            <a:ext cx="1493838" cy="1101725"/>
            <a:chOff x="3723" y="2432"/>
            <a:chExt cx="941" cy="694"/>
          </a:xfrm>
        </p:grpSpPr>
        <p:sp>
          <p:nvSpPr>
            <p:cNvPr id="5131" name="Text Box 37"/>
            <p:cNvSpPr txBox="1">
              <a:spLocks noChangeArrowheads="1"/>
            </p:cNvSpPr>
            <p:nvPr/>
          </p:nvSpPr>
          <p:spPr bwMode="auto">
            <a:xfrm>
              <a:off x="3723" y="2760"/>
              <a:ext cx="941"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Tertiary prevention</a:t>
              </a:r>
            </a:p>
          </p:txBody>
        </p:sp>
        <p:sp>
          <p:nvSpPr>
            <p:cNvPr id="5132" name="Line 38"/>
            <p:cNvSpPr>
              <a:spLocks noChangeShapeType="1"/>
            </p:cNvSpPr>
            <p:nvPr/>
          </p:nvSpPr>
          <p:spPr bwMode="auto">
            <a:xfrm rot="10800000">
              <a:off x="4185" y="2432"/>
              <a:ext cx="0" cy="30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spTree>
    <p:extLst>
      <p:ext uri="{BB962C8B-B14F-4D97-AF65-F5344CB8AC3E}">
        <p14:creationId xmlns:p14="http://schemas.microsoft.com/office/powerpoint/2010/main" val="25860013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6630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6630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663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29697746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(اجزا و الزامات برنامه)</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17</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Wingdings" panose="05000000000000000000" pitchFamily="2" charset="2"/>
              <a:buChar char="§"/>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آموزش عمومی در مورد علایم و نشانه های سرطان</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آموزش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ارائه دهندگان خدمات سلامت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مورد علایم و نشانه های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سرطان</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و ارجاع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 موقع </a:t>
            </a: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در اختیار داشتن تست های تشخیصی</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اختیار داشتن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امکانات درمانی مناسب</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انجام همه مراحل در زمان مناسب و عدم تاخیر</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algn="r" rtl="1">
              <a:buFont typeface="Courier New" pitchFamily="49" charset="0"/>
              <a:buChar char="o"/>
            </a:pPr>
            <a:endParaRPr lang="en-US" sz="1900" dirty="0"/>
          </a:p>
        </p:txBody>
      </p:sp>
      <p:pic>
        <p:nvPicPr>
          <p:cNvPr id="9" name="Content Placeholder 6"/>
          <p:cNvPicPr>
            <a:picLocks noGrp="1" noChangeAspect="1"/>
          </p:cNvPicPr>
          <p:nvPr>
            <p:ph sz="half" idx="1"/>
          </p:nvPr>
        </p:nvPicPr>
        <p:blipFill rotWithShape="1">
          <a:blip r:embed="rId2"/>
          <a:srcRect l="32154" t="8744" r="30110" b="4720"/>
          <a:stretch/>
        </p:blipFill>
        <p:spPr>
          <a:xfrm>
            <a:off x="533400" y="1524000"/>
            <a:ext cx="3629318" cy="4681538"/>
          </a:xfrm>
          <a:prstGeom prst="rect">
            <a:avLst/>
          </a:prstGeom>
        </p:spPr>
      </p:pic>
    </p:spTree>
    <p:extLst>
      <p:ext uri="{BB962C8B-B14F-4D97-AF65-F5344CB8AC3E}">
        <p14:creationId xmlns:p14="http://schemas.microsoft.com/office/powerpoint/2010/main" val="1608681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(مهمترین راهبردها)</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18</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سه سرطان انتخاب شده، </a:t>
            </a:r>
            <a:r>
              <a:rPr lang="fa-IR" sz="1900"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rPr>
              <a:t>قابل پیشگیری ترین سرطان ها</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هستند.</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پیشنهاد سازمان جهانی بهداشت برای مداخله هستند.</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بار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اصلی برنامه در سطح </a:t>
            </a:r>
            <a:r>
              <a:rPr lang="en-US"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PHC</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بر عهده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ماماهای آموزش دیده  </a:t>
            </a:r>
            <a:r>
              <a:rPr lang="fa-IR" sz="1900"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و بهورزان (مراقبان سلامت)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است</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rPr>
              <a:t>ثبت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اطلاعات بیماران در سامانه سیب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و کمک برنامه نرم افزاری در تصمیم گیری اهمیت زیادی دارد.</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تمرکز اصلی برنامه بر آمادگی </a:t>
            </a:r>
            <a:r>
              <a:rPr lang="en-US"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PHC</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برای شناسایی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بیماران پرخطر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(سابقه مثبت خانوادگی و ...) و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دارای علایم مشکوک</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ارجاع به موقع آن ها به سطح دو است.</a:t>
            </a:r>
          </a:p>
          <a:p>
            <a:pPr marL="0" lvl="0" indent="0" algn="justLow" rtl="1">
              <a:lnSpc>
                <a:spcPct val="115000"/>
              </a:lnSpc>
              <a:buClr>
                <a:srgbClr val="53548A"/>
              </a:buClr>
              <a:buNone/>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algn="r" rtl="1">
              <a:buFont typeface="Courier New" pitchFamily="49" charset="0"/>
              <a:buChar char="o"/>
            </a:pPr>
            <a:endParaRPr lang="en-US" sz="1900" dirty="0"/>
          </a:p>
        </p:txBody>
      </p:sp>
      <p:pic>
        <p:nvPicPr>
          <p:cNvPr id="9" name="Content Placeholder 6"/>
          <p:cNvPicPr>
            <a:picLocks noGrp="1" noChangeAspect="1"/>
          </p:cNvPicPr>
          <p:nvPr>
            <p:ph sz="half" idx="1"/>
          </p:nvPr>
        </p:nvPicPr>
        <p:blipFill rotWithShape="1">
          <a:blip r:embed="rId2"/>
          <a:srcRect l="32154" t="8744" r="30110" b="4720"/>
          <a:stretch/>
        </p:blipFill>
        <p:spPr>
          <a:xfrm>
            <a:off x="533400" y="1524000"/>
            <a:ext cx="3629318" cy="4681538"/>
          </a:xfrm>
          <a:prstGeom prst="rect">
            <a:avLst/>
          </a:prstGeom>
        </p:spPr>
      </p:pic>
    </p:spTree>
    <p:extLst>
      <p:ext uri="{BB962C8B-B14F-4D97-AF65-F5344CB8AC3E}">
        <p14:creationId xmlns:p14="http://schemas.microsoft.com/office/powerpoint/2010/main" val="2841825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(مهمترین راهبردها)</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19</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ارزیابی های افراد برای سه سرطان، با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رویکرد دو مرحله ای به ترتیب شامل اقدامات تشخیص زودهنگام و غربالگری</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انجام می شود.</a:t>
            </a:r>
            <a:endPar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بررسی های ابتدایی که در طی پایلوت نیز تایید شد، نشان می دهد که حدود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10 درصد</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جمعیت ارزیابی شده برای سه سرطان، ممکن است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نیازمند ارزیابی های کامل تر در سطح دو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باشند.</a:t>
            </a:r>
          </a:p>
          <a:p>
            <a:pPr lvl="0" algn="justLow" rtl="1">
              <a:lnSpc>
                <a:spcPct val="115000"/>
              </a:lnSpc>
              <a:buClr>
                <a:srgbClr val="53548A"/>
              </a:buClr>
              <a:buFont typeface="Wingdings" panose="05000000000000000000" pitchFamily="2" charset="2"/>
              <a:buChar char="§"/>
              <a:tabLst>
                <a:tab pos="457200" algn="l"/>
              </a:tabLst>
            </a:pP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سطح دو خدمت در قالب مراکز تیپ یک سرطان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حال ساخت و تجهیز هستند.</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مراقبت های سطح دو نیز، طبق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دستورالعمل مشخص در مراکز تیپ یک سرطان</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ارائه می شود</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524000"/>
            <a:ext cx="4038600" cy="4670517"/>
          </a:xfrm>
          <a:prstGeom prst="rect">
            <a:avLst/>
          </a:prstGeom>
        </p:spPr>
      </p:pic>
    </p:spTree>
    <p:extLst>
      <p:ext uri="{BB962C8B-B14F-4D97-AF65-F5344CB8AC3E}">
        <p14:creationId xmlns:p14="http://schemas.microsoft.com/office/powerpoint/2010/main" val="356990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lstStyle/>
          <a:p>
            <a:pPr rtl="1"/>
            <a:r>
              <a:rPr lang="fa-IR" b="1" dirty="0" smtClean="0">
                <a:cs typeface="B Nazanin" panose="00000400000000000000" pitchFamily="2" charset="-78"/>
              </a:rPr>
              <a:t>سرطان و اهمیت آن</a:t>
            </a:r>
            <a:br>
              <a:rPr lang="fa-IR" b="1" dirty="0" smtClean="0">
                <a:cs typeface="B Nazanin" panose="00000400000000000000" pitchFamily="2" charset="-78"/>
              </a:rPr>
            </a:br>
            <a:endParaRPr lang="en-US" b="1" dirty="0">
              <a:cs typeface="B Nazanin" panose="00000400000000000000" pitchFamily="2" charset="-78"/>
            </a:endParaRPr>
          </a:p>
        </p:txBody>
      </p:sp>
    </p:spTree>
    <p:extLst>
      <p:ext uri="{BB962C8B-B14F-4D97-AF65-F5344CB8AC3E}">
        <p14:creationId xmlns:p14="http://schemas.microsoft.com/office/powerpoint/2010/main" val="23598540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(رویکردهای اصلی)</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20</a:t>
            </a:fld>
            <a:endParaRPr lang="en-US"/>
          </a:p>
        </p:txBody>
      </p:sp>
      <p:graphicFrame>
        <p:nvGraphicFramePr>
          <p:cNvPr id="8" name="Content Placeholder 3"/>
          <p:cNvGraphicFramePr>
            <a:graphicFrameLocks noGrp="1"/>
          </p:cNvGraphicFramePr>
          <p:nvPr>
            <p:ph sz="half" idx="2"/>
            <p:extLst/>
          </p:nvPr>
        </p:nvGraphicFramePr>
        <p:xfrm>
          <a:off x="4800600" y="1295401"/>
          <a:ext cx="4038600" cy="50291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Content Placeholder 6"/>
          <p:cNvPicPr>
            <a:picLocks noGrp="1" noChangeAspect="1"/>
          </p:cNvPicPr>
          <p:nvPr>
            <p:ph sz="half" idx="1"/>
          </p:nvPr>
        </p:nvPicPr>
        <p:blipFill rotWithShape="1">
          <a:blip r:embed="rId7"/>
          <a:srcRect l="32154" t="8744" r="30110" b="4720"/>
          <a:stretch/>
        </p:blipFill>
        <p:spPr>
          <a:xfrm>
            <a:off x="533400" y="1600200"/>
            <a:ext cx="3629318" cy="4681538"/>
          </a:xfrm>
          <a:prstGeom prst="rect">
            <a:avLst/>
          </a:prstGeom>
        </p:spPr>
      </p:pic>
    </p:spTree>
    <p:extLst>
      <p:ext uri="{BB962C8B-B14F-4D97-AF65-F5344CB8AC3E}">
        <p14:creationId xmlns:p14="http://schemas.microsoft.com/office/powerpoint/2010/main" val="4573751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Nazanin" panose="00000400000000000000" pitchFamily="2" charset="-78"/>
              </a:rPr>
              <a:t>تشخیص زودهنگام و غربالگری</a:t>
            </a:r>
            <a:endParaRPr lang="en-US" dirty="0">
              <a:cs typeface="B Nazanin" panose="00000400000000000000" pitchFamily="2" charset="-78"/>
            </a:endParaRPr>
          </a:p>
        </p:txBody>
      </p:sp>
      <p:graphicFrame>
        <p:nvGraphicFramePr>
          <p:cNvPr id="9" name="Content Placeholder 8"/>
          <p:cNvGraphicFramePr>
            <a:graphicFrameLocks noGrp="1"/>
          </p:cNvGraphicFramePr>
          <p:nvPr>
            <p:ph sz="quarter" idx="1"/>
            <p:extLst>
              <p:ext uri="{D42A27DB-BD31-4B8C-83A1-F6EECF244321}">
                <p14:modId xmlns:p14="http://schemas.microsoft.com/office/powerpoint/2010/main" val="2087591827"/>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4" descr="drum_sieve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70364" y="4572000"/>
            <a:ext cx="2797175"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33671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Nazanin" panose="00000400000000000000" pitchFamily="2" charset="-78"/>
              </a:rPr>
              <a:t>نظام مراقبت؛ زنجیر به هم پیوسته</a:t>
            </a:r>
            <a:endParaRPr lang="en-US" dirty="0"/>
          </a:p>
        </p:txBody>
      </p:sp>
      <p:pic>
        <p:nvPicPr>
          <p:cNvPr id="4" name="Content Placeholder 3"/>
          <p:cNvPicPr>
            <a:picLocks noGrp="1" noChangeAspect="1"/>
          </p:cNvPicPr>
          <p:nvPr>
            <p:ph sz="quarter" idx="1"/>
          </p:nvPr>
        </p:nvPicPr>
        <p:blipFill rotWithShape="1">
          <a:blip r:embed="rId2"/>
          <a:srcRect l="24912" t="19932" r="20713" b="35069"/>
          <a:stretch/>
        </p:blipFill>
        <p:spPr>
          <a:xfrm>
            <a:off x="301752" y="1408280"/>
            <a:ext cx="8534400" cy="4992519"/>
          </a:xfrm>
          <a:prstGeom prst="rect">
            <a:avLst/>
          </a:prstGeom>
        </p:spPr>
      </p:pic>
      <p:sp>
        <p:nvSpPr>
          <p:cNvPr id="3" name="Rounded Rectangle 2"/>
          <p:cNvSpPr/>
          <p:nvPr/>
        </p:nvSpPr>
        <p:spPr>
          <a:xfrm>
            <a:off x="6705600" y="3124200"/>
            <a:ext cx="2130552" cy="2895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342900" indent="-342900" algn="r" rtl="1">
              <a:buFont typeface="Wingdings" panose="05000000000000000000" pitchFamily="2" charset="2"/>
              <a:buChar char="ü"/>
            </a:pPr>
            <a:r>
              <a:rPr lang="fa-IR" dirty="0">
                <a:solidFill>
                  <a:schemeClr val="accent1"/>
                </a:solidFill>
                <a:cs typeface="B Nazanin" panose="00000400000000000000" pitchFamily="2" charset="-78"/>
              </a:rPr>
              <a:t>نیاز به همکاری همه </a:t>
            </a:r>
            <a:r>
              <a:rPr lang="fa-IR" dirty="0" smtClean="0">
                <a:solidFill>
                  <a:schemeClr val="accent1"/>
                </a:solidFill>
                <a:cs typeface="B Nazanin" panose="00000400000000000000" pitchFamily="2" charset="-78"/>
              </a:rPr>
              <a:t>سطوح</a:t>
            </a:r>
          </a:p>
          <a:p>
            <a:pPr algn="r" rtl="1"/>
            <a:endParaRPr lang="fa-IR" dirty="0" smtClean="0">
              <a:solidFill>
                <a:schemeClr val="accent1"/>
              </a:solidFill>
              <a:cs typeface="B Nazanin" panose="00000400000000000000" pitchFamily="2" charset="-78"/>
            </a:endParaRPr>
          </a:p>
          <a:p>
            <a:pPr marL="342900" indent="-342900" algn="r" rtl="1">
              <a:buFont typeface="Wingdings" panose="05000000000000000000" pitchFamily="2" charset="2"/>
              <a:buChar char="ü"/>
            </a:pPr>
            <a:r>
              <a:rPr lang="fa-IR" dirty="0" smtClean="0">
                <a:solidFill>
                  <a:schemeClr val="accent1"/>
                </a:solidFill>
                <a:cs typeface="B Nazanin" panose="00000400000000000000" pitchFamily="2" charset="-78"/>
              </a:rPr>
              <a:t>نیاز به برنامه ریزی زنجیره خدمت در یک دبیرخانه</a:t>
            </a:r>
            <a:endParaRPr lang="en-US" dirty="0">
              <a:solidFill>
                <a:schemeClr val="accent1"/>
              </a:solidFill>
            </a:endParaRPr>
          </a:p>
        </p:txBody>
      </p:sp>
    </p:spTree>
    <p:extLst>
      <p:ext uri="{BB962C8B-B14F-4D97-AF65-F5344CB8AC3E}">
        <p14:creationId xmlns:p14="http://schemas.microsoft.com/office/powerpoint/2010/main" val="21062994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31595127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a:effectLst>
                  <a:outerShdw blurRad="38100" dist="38100" dir="2700000" algn="tl">
                    <a:srgbClr val="000000">
                      <a:alpha val="43137"/>
                    </a:srgbClr>
                  </a:outerShdw>
                </a:effectLst>
                <a:cs typeface="B Nazanin" panose="00000400000000000000" pitchFamily="2" charset="-78"/>
              </a:rPr>
              <a:t>اصول خود مراقبتی</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cs typeface="B Nazanin" panose="00000400000000000000" pitchFamily="2" charset="-78"/>
            </a:endParaRPr>
          </a:p>
        </p:txBody>
      </p:sp>
    </p:spTree>
    <p:extLst>
      <p:ext uri="{BB962C8B-B14F-4D97-AF65-F5344CB8AC3E}">
        <p14:creationId xmlns:p14="http://schemas.microsoft.com/office/powerpoint/2010/main" val="38813759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algn="ctr"/>
            <a:r>
              <a:rPr lang="fa-IR" sz="2000" dirty="0" smtClean="0">
                <a:cs typeface="B Nazanin" pitchFamily="2" charset="-78"/>
              </a:rPr>
              <a:t>راه های تشخیص زودهنگام سرطان</a:t>
            </a:r>
            <a:endParaRPr lang="en-US" sz="2000" dirty="0">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راه های پیشگیری از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lnSpcReduction="10000"/>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 </a:t>
            </a:r>
            <a:r>
              <a:rPr lang="ar-SA" sz="2000" dirty="0">
                <a:solidFill>
                  <a:srgbClr val="C00000"/>
                </a:solidFill>
                <a:latin typeface="Calibri"/>
                <a:ea typeface="Calibri"/>
                <a:cs typeface="B Nazanin" pitchFamily="2" charset="-78"/>
              </a:rPr>
              <a:t>شناخت علایم هشداردهنده سرطان </a:t>
            </a:r>
            <a:r>
              <a:rPr lang="fa-IR" sz="2000" dirty="0" smtClean="0">
                <a:solidFill>
                  <a:srgbClr val="C00000"/>
                </a:solidFill>
                <a:latin typeface="Calibri"/>
                <a:ea typeface="Calibri"/>
                <a:cs typeface="B Nazanin" pitchFamily="2" charset="-78"/>
              </a:rPr>
              <a:t>پستان</a:t>
            </a:r>
            <a:r>
              <a:rPr lang="ar-SA" sz="2000" dirty="0" smtClean="0">
                <a:solidFill>
                  <a:srgbClr val="C00000"/>
                </a:solidFill>
                <a:latin typeface="Calibri"/>
                <a:ea typeface="Calibri"/>
                <a:cs typeface="B Nazanin" pitchFamily="2" charset="-78"/>
              </a:rPr>
              <a:t> </a:t>
            </a:r>
            <a:r>
              <a:rPr lang="ar-SA" sz="2000" dirty="0">
                <a:latin typeface="Calibri"/>
                <a:ea typeface="Calibri"/>
                <a:cs typeface="B Nazanin" pitchFamily="2" charset="-78"/>
              </a:rPr>
              <a:t>و مراجعه به موقع به خانه ها و پایگاه های بهداشتی می توان ضایعات پیش سرطانی را پیش از تبدیل شدن به سرطان، زودتر تشخیص داد.</a:t>
            </a:r>
            <a:endParaRPr lang="fa-IR" sz="2000" dirty="0">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باید به </a:t>
            </a:r>
            <a:r>
              <a:rPr lang="ar-SA" sz="2000" dirty="0">
                <a:solidFill>
                  <a:srgbClr val="C00000"/>
                </a:solidFill>
                <a:latin typeface="Calibri"/>
                <a:ea typeface="Calibri"/>
                <a:cs typeface="B Nazanin" pitchFamily="2" charset="-78"/>
              </a:rPr>
              <a:t>مشارکت در برنامه های غربالگری و تشخیص زودهنگام سرطان </a:t>
            </a:r>
            <a:r>
              <a:rPr lang="fa-IR" sz="2000" dirty="0" smtClean="0">
                <a:solidFill>
                  <a:srgbClr val="C00000"/>
                </a:solidFill>
                <a:latin typeface="Calibri"/>
                <a:ea typeface="Calibri"/>
                <a:cs typeface="B Nazanin" pitchFamily="2" charset="-78"/>
              </a:rPr>
              <a:t>پستان </a:t>
            </a:r>
            <a:r>
              <a:rPr lang="ar-SA" sz="2000" dirty="0" smtClean="0">
                <a:latin typeface="Calibri"/>
                <a:ea typeface="Calibri"/>
                <a:cs typeface="B Nazanin" pitchFamily="2" charset="-78"/>
              </a:rPr>
              <a:t>ترغیب </a:t>
            </a:r>
            <a:r>
              <a:rPr lang="ar-SA" sz="2000" dirty="0">
                <a:latin typeface="Calibri"/>
                <a:ea typeface="Calibri"/>
                <a:cs typeface="B Nazanin" pitchFamily="2" charset="-78"/>
              </a:rPr>
              <a:t>شوند و به شبکه بهداشتی مراجعه کنند</a:t>
            </a:r>
            <a:r>
              <a:rPr lang="ar-SA" sz="2000" dirty="0" smtClean="0">
                <a:latin typeface="Calibri"/>
                <a:ea typeface="Calibri"/>
                <a:cs typeface="B Nazanin"/>
              </a:rPr>
              <a:t>.</a:t>
            </a:r>
            <a:endParaRPr lang="fa-IR" sz="2000" dirty="0" smtClean="0">
              <a:latin typeface="Calibri"/>
              <a:ea typeface="Calibri"/>
              <a:cs typeface="B Nazanin"/>
            </a:endParaRPr>
          </a:p>
          <a:p>
            <a:pPr marL="342900" marR="0" lvl="0" indent="-342900" algn="just" rtl="1">
              <a:lnSpc>
                <a:spcPct val="115000"/>
              </a:lnSpc>
              <a:spcBef>
                <a:spcPts val="0"/>
              </a:spcBef>
              <a:spcAft>
                <a:spcPts val="1000"/>
              </a:spcAft>
              <a:buFont typeface="Symbol"/>
              <a:buChar char=""/>
            </a:pPr>
            <a:r>
              <a:rPr lang="ar-SA" sz="2000" dirty="0">
                <a:latin typeface="Calibri"/>
                <a:ea typeface="Calibri"/>
                <a:cs typeface="B Nazanin"/>
              </a:rPr>
              <a:t>نحوه انجام </a:t>
            </a:r>
            <a:r>
              <a:rPr lang="ar-SA" sz="2000" dirty="0">
                <a:solidFill>
                  <a:srgbClr val="C00000"/>
                </a:solidFill>
                <a:latin typeface="Calibri"/>
                <a:ea typeface="Calibri"/>
                <a:cs typeface="B Nazanin"/>
              </a:rPr>
              <a:t>خودآزمایی پستان (</a:t>
            </a:r>
            <a:r>
              <a:rPr lang="en-US" sz="2000" dirty="0">
                <a:solidFill>
                  <a:srgbClr val="C00000"/>
                </a:solidFill>
                <a:latin typeface="Calibri"/>
                <a:ea typeface="Calibri"/>
                <a:cs typeface="B Nazanin"/>
              </a:rPr>
              <a:t>SBE</a:t>
            </a:r>
            <a:r>
              <a:rPr lang="ar-SA" sz="2000" dirty="0">
                <a:solidFill>
                  <a:srgbClr val="C00000"/>
                </a:solidFill>
                <a:latin typeface="Calibri"/>
                <a:ea typeface="Calibri"/>
                <a:cs typeface="B Nazanin"/>
              </a:rPr>
              <a:t>)</a:t>
            </a:r>
            <a:r>
              <a:rPr lang="fa-IR" sz="2000" dirty="0">
                <a:solidFill>
                  <a:srgbClr val="C00000"/>
                </a:solidFill>
                <a:latin typeface="Calibri"/>
                <a:ea typeface="Calibri"/>
                <a:cs typeface="B Nazanin"/>
              </a:rPr>
              <a:t> </a:t>
            </a:r>
            <a:r>
              <a:rPr lang="fa-IR" sz="2000" dirty="0">
                <a:latin typeface="Calibri"/>
                <a:ea typeface="Calibri"/>
                <a:cs typeface="B Nazanin"/>
              </a:rPr>
              <a:t>به آنها آموزش داده شود.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endParaRPr lang="en-US" sz="2000" dirty="0">
              <a:latin typeface="Calibri"/>
              <a:ea typeface="Calibri"/>
              <a:cs typeface="Arial"/>
            </a:endParaRPr>
          </a:p>
          <a:p>
            <a:endParaRPr lang="en-US" sz="2000" dirty="0"/>
          </a:p>
        </p:txBody>
      </p:sp>
      <p:sp>
        <p:nvSpPr>
          <p:cNvPr id="5" name="Content Placeholder 4"/>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به طور کلی باید به افراد آموزش داده شود که سرطان بر خلاف تصور عام، یک بیماری قابل پیشگیری است به طوری که </a:t>
            </a:r>
            <a:r>
              <a:rPr lang="ar-SA" sz="2000" dirty="0">
                <a:solidFill>
                  <a:srgbClr val="C00000"/>
                </a:solidFill>
                <a:latin typeface="Calibri"/>
                <a:ea typeface="Calibri"/>
                <a:cs typeface="B Nazanin" pitchFamily="2" charset="-78"/>
              </a:rPr>
              <a:t>بیش از 40 درصد سرطان ها قابل پیشگیری اند.</a:t>
            </a:r>
            <a:endParaRPr lang="en-US" sz="2000" dirty="0">
              <a:solidFill>
                <a:srgbClr val="C00000"/>
              </a:solidFill>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برای پیشگیری از سرطان </a:t>
            </a:r>
            <a:r>
              <a:rPr lang="fa-IR" sz="2000" dirty="0" smtClean="0">
                <a:latin typeface="Calibri"/>
                <a:ea typeface="Calibri"/>
                <a:cs typeface="B Nazanin" pitchFamily="2" charset="-78"/>
              </a:rPr>
              <a:t>پستان </a:t>
            </a:r>
            <a:r>
              <a:rPr lang="ar-SA" sz="2000" dirty="0" smtClean="0">
                <a:latin typeface="Calibri"/>
                <a:ea typeface="Calibri"/>
                <a:cs typeface="B Nazanin" pitchFamily="2" charset="-78"/>
              </a:rPr>
              <a:t>باید </a:t>
            </a:r>
            <a:r>
              <a:rPr lang="ar-SA" sz="2000" dirty="0">
                <a:latin typeface="Calibri"/>
                <a:ea typeface="Calibri"/>
                <a:cs typeface="B Nazanin" pitchFamily="2" charset="-78"/>
              </a:rPr>
              <a:t>بدانیم که </a:t>
            </a:r>
            <a:r>
              <a:rPr lang="ar-SA" sz="2000" dirty="0">
                <a:solidFill>
                  <a:srgbClr val="C00000"/>
                </a:solidFill>
                <a:latin typeface="Calibri"/>
                <a:ea typeface="Calibri"/>
                <a:cs typeface="B Nazanin" pitchFamily="2" charset="-78"/>
              </a:rPr>
              <a:t>علل ایجاد کننده سرطان و راه های دوری کردن از آن کدامند </a:t>
            </a:r>
            <a:r>
              <a:rPr lang="ar-SA" sz="2000" dirty="0">
                <a:latin typeface="Calibri"/>
                <a:ea typeface="Calibri"/>
                <a:cs typeface="B Nazanin" pitchFamily="2" charset="-78"/>
              </a:rPr>
              <a:t>همچنین چه عواملی اثر محافظتی در برابر این سرطان دارند.</a:t>
            </a:r>
            <a:endParaRPr lang="en-US" sz="2000" dirty="0">
              <a:latin typeface="Calibri"/>
              <a:ea typeface="Calibri"/>
              <a:cs typeface="B Nazanin" pitchFamily="2" charset="-78"/>
            </a:endParaRPr>
          </a:p>
          <a:p>
            <a:pPr marL="0" indent="0">
              <a:buNone/>
            </a:pPr>
            <a:endParaRPr lang="en-US" sz="2000" dirty="0">
              <a:cs typeface="B Nazanin" pitchFamily="2" charset="-78"/>
            </a:endParaRPr>
          </a:p>
        </p:txBody>
      </p:sp>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(آموزش اصول خود مراقبتی)</a:t>
            </a:r>
            <a:endParaRPr lang="en-US" dirty="0"/>
          </a:p>
        </p:txBody>
      </p:sp>
    </p:spTree>
    <p:extLst>
      <p:ext uri="{BB962C8B-B14F-4D97-AF65-F5344CB8AC3E}">
        <p14:creationId xmlns:p14="http://schemas.microsoft.com/office/powerpoint/2010/main" val="26717570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a:solidFill>
                  <a:prstClr val="white"/>
                </a:solidFill>
                <a:cs typeface="B Nazanin" pitchFamily="2" charset="-78"/>
              </a:rPr>
              <a:t>علل </a:t>
            </a:r>
            <a:r>
              <a:rPr lang="fa-IR" sz="2000" dirty="0" smtClean="0">
                <a:solidFill>
                  <a:prstClr val="white"/>
                </a:solidFill>
                <a:cs typeface="B Nazanin" pitchFamily="2" charset="-78"/>
              </a:rPr>
              <a:t>قابل </a:t>
            </a:r>
            <a:r>
              <a:rPr lang="fa-IR" sz="2000" dirty="0">
                <a:solidFill>
                  <a:prstClr val="white"/>
                </a:solidFill>
                <a:cs typeface="B Nazanin" pitchFamily="2" charset="-78"/>
              </a:rPr>
              <a:t>اصلاح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علل غیر قابل اصلاح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نمایه توده بدنی (</a:t>
            </a:r>
            <a:r>
              <a:rPr lang="en-US" sz="2000" dirty="0">
                <a:latin typeface="Arial"/>
                <a:ea typeface="Times New Roman"/>
                <a:cs typeface="B Nazanin"/>
              </a:rPr>
              <a:t>BMI</a:t>
            </a:r>
            <a:r>
              <a:rPr lang="fa-IR" sz="2000" dirty="0">
                <a:latin typeface="Arial"/>
                <a:ea typeface="Times New Roman"/>
                <a:cs typeface="B Nazanin"/>
              </a:rPr>
              <a:t>) بالای 30</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الكل</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سن بالای مادر در زمان اولین تولد </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مواجهه با اشعه </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قرص­هاي ضدبارداري خوراکی</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هورمون درمانی جایگزین </a:t>
            </a:r>
            <a:r>
              <a:rPr lang="en-US" sz="2000" dirty="0">
                <a:latin typeface="Arial"/>
                <a:ea typeface="Times New Roman"/>
                <a:cs typeface="B Nazanin"/>
              </a:rPr>
              <a:t>HRT</a:t>
            </a:r>
            <a:r>
              <a:rPr lang="fa-IR" sz="2000" dirty="0">
                <a:latin typeface="Arial"/>
                <a:ea typeface="Times New Roman"/>
                <a:cs typeface="B Nazanin"/>
              </a:rPr>
              <a:t> پس از یائسگی</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مصرف بالای چربی‌های اشباع شده</a:t>
            </a:r>
            <a:endParaRPr lang="en-US" sz="2000" dirty="0"/>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سن بالا</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سابقه خانوادگي و جهش­هاي ژني</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سن قاعدگي کمتر از 11 سال</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سن يائسگي بالای 54 سال </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زمينه­ی نژادي و قومي</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وضعيت اقتصادي و اجتماعی بهتر</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سابقه هیپرپلازی (رشد بیش از حد سلول ها) در پستان</a:t>
            </a:r>
            <a:endParaRPr lang="en-US" sz="2000" dirty="0">
              <a:effectLst/>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(علل سرطان پستان و راه های پیشگیری)</a:t>
            </a:r>
            <a:endParaRPr lang="en-US" dirty="0"/>
          </a:p>
        </p:txBody>
      </p:sp>
    </p:spTree>
    <p:extLst>
      <p:ext uri="{BB962C8B-B14F-4D97-AF65-F5344CB8AC3E}">
        <p14:creationId xmlns:p14="http://schemas.microsoft.com/office/powerpoint/2010/main" val="14314670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علایم</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علایم</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ترشح نوک پستان که دارای هر یک از خصوصیات زیر باشد:</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از یک پستان باشد (و نه هر دو پستان)</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از یک مجرا باشد (و نه از چند مجرا)</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ترشح خود به خودی و ادامه دار باشد</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در هنگام معاینه ترشح وجود داشته باشد </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سروزی یا خونی باشد</a:t>
            </a:r>
            <a:endParaRPr lang="en-US" sz="2000" dirty="0"/>
          </a:p>
          <a:p>
            <a:pPr marL="0" marR="0" lvl="0" indent="0" algn="just" rtl="1">
              <a:lnSpc>
                <a:spcPct val="115000"/>
              </a:lnSpc>
              <a:spcBef>
                <a:spcPts val="0"/>
              </a:spcBef>
              <a:spcAft>
                <a:spcPts val="1000"/>
              </a:spcAft>
              <a:buNone/>
            </a:pPr>
            <a:endParaRPr lang="en-US" sz="2000" dirty="0"/>
          </a:p>
        </p:txBody>
      </p:sp>
      <p:sp>
        <p:nvSpPr>
          <p:cNvPr id="5" name="Content Placeholder 4"/>
          <p:cNvSpPr>
            <a:spLocks noGrp="1"/>
          </p:cNvSpPr>
          <p:nvPr>
            <p:ph sz="quarter" idx="4"/>
          </p:nvPr>
        </p:nvSpPr>
        <p:spPr/>
        <p:txBody>
          <a:bodyPr>
            <a:normAutofit fontScale="92500"/>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توده پستان یا زیر بغل</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تغییر در شکل (عدم قرینگی) یا قوام (سفتی) پستان</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تغییرات پوستی پستان شامل هر یک از موارد زیر:</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پوست پرتغالی</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اریتم یا قرمزی پوست</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زخم پوست</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پوسته پوسته شدن و اگزمای پوست</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تغییرات نوک پستان (فرورفتگی یا خراشیدگی)</a:t>
            </a:r>
            <a:endParaRPr lang="en-US" sz="2000" dirty="0"/>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پستان و راه های تشخیص زودهنگام)</a:t>
            </a:r>
            <a:endParaRPr lang="en-US" dirty="0"/>
          </a:p>
        </p:txBody>
      </p:sp>
    </p:spTree>
    <p:extLst>
      <p:ext uri="{BB962C8B-B14F-4D97-AF65-F5344CB8AC3E}">
        <p14:creationId xmlns:p14="http://schemas.microsoft.com/office/powerpoint/2010/main" val="8283866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اصول تشخیص زودهنگام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lvl="0" algn="ctr">
              <a:buClr>
                <a:srgbClr val="53548A"/>
              </a:buClr>
            </a:pPr>
            <a:r>
              <a:rPr lang="fa-IR" sz="2000" dirty="0">
                <a:solidFill>
                  <a:prstClr val="white"/>
                </a:solidFill>
                <a:cs typeface="B Nazanin" pitchFamily="2" charset="-78"/>
              </a:rPr>
              <a:t>اصول تشخیص زودهنگام سرطان</a:t>
            </a:r>
            <a:endParaRPr lang="en-US" sz="2000" dirty="0">
              <a:solidFill>
                <a:prstClr val="white"/>
              </a:solidFill>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spcBef>
                <a:spcPts val="0"/>
              </a:spcBef>
              <a:spcAft>
                <a:spcPts val="800"/>
              </a:spcAft>
              <a:buFont typeface="Wingdings"/>
              <a:buChar char=""/>
            </a:pPr>
            <a:r>
              <a:rPr lang="fa-IR" sz="2000" dirty="0">
                <a:latin typeface="Arial"/>
                <a:ea typeface="Times New Roman"/>
                <a:cs typeface="B Nazanin"/>
              </a:rPr>
              <a:t>اگر </a:t>
            </a:r>
            <a:r>
              <a:rPr lang="fa-IR" sz="2000" dirty="0">
                <a:solidFill>
                  <a:srgbClr val="C00000"/>
                </a:solidFill>
                <a:latin typeface="Arial"/>
                <a:ea typeface="Times New Roman"/>
                <a:cs typeface="B Nazanin"/>
              </a:rPr>
              <a:t>سابقه­ی خانوادگی قوی از سرطان پستان یا تخمدان دارید</a:t>
            </a:r>
            <a:r>
              <a:rPr lang="fa-IR" sz="2000" dirty="0">
                <a:latin typeface="Arial"/>
                <a:ea typeface="Times New Roman"/>
                <a:cs typeface="B Nazanin"/>
              </a:rPr>
              <a:t>، با خانه یا مرکز بهداشتی درباره­ی گزینه­های غربالگری خاص، انجام تست‌های ژنتیک یا درمان پیشگیرانه صحبت کنید. </a:t>
            </a:r>
            <a:endParaRPr lang="en-US" sz="2000" dirty="0"/>
          </a:p>
          <a:p>
            <a:pPr marL="342900" marR="0" lvl="0" indent="-342900" algn="just" rtl="1">
              <a:spcBef>
                <a:spcPts val="0"/>
              </a:spcBef>
              <a:spcAft>
                <a:spcPts val="800"/>
              </a:spcAft>
              <a:buFont typeface="Wingdings"/>
              <a:buChar char=""/>
            </a:pPr>
            <a:r>
              <a:rPr lang="fa-IR" sz="2000" dirty="0">
                <a:solidFill>
                  <a:srgbClr val="C00000"/>
                </a:solidFill>
                <a:latin typeface="Arial"/>
                <a:ea typeface="Times New Roman"/>
                <a:cs typeface="B Nazanin"/>
              </a:rPr>
              <a:t>ماهانه بلافاصله بعد از اتمام قاعدگی، خودآزمایی پستان را انجام دهید.</a:t>
            </a:r>
            <a:endParaRPr lang="en-US" sz="2000" dirty="0">
              <a:solidFill>
                <a:srgbClr val="C00000"/>
              </a:solidFill>
            </a:endParaRPr>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lvl="0" indent="-342900" algn="just" rtl="1">
              <a:lnSpc>
                <a:spcPct val="115000"/>
              </a:lnSpc>
              <a:spcBef>
                <a:spcPts val="0"/>
              </a:spcBef>
              <a:spcAft>
                <a:spcPts val="1000"/>
              </a:spcAft>
              <a:buClr>
                <a:srgbClr val="53548A"/>
              </a:buClr>
              <a:buFont typeface="Wingdings"/>
              <a:buChar char=""/>
            </a:pPr>
            <a:r>
              <a:rPr lang="ar-SA" sz="2100" dirty="0">
                <a:solidFill>
                  <a:prstClr val="black"/>
                </a:solidFill>
                <a:latin typeface="Calibri"/>
                <a:ea typeface="Calibri"/>
                <a:cs typeface="B Nazanin"/>
              </a:rPr>
              <a:t>باید افراد </a:t>
            </a:r>
            <a:r>
              <a:rPr lang="fa-IR" sz="2100" dirty="0">
                <a:solidFill>
                  <a:prstClr val="black"/>
                </a:solidFill>
                <a:latin typeface="Calibri"/>
                <a:ea typeface="Calibri"/>
                <a:cs typeface="B Nazanin"/>
              </a:rPr>
              <a:t>تشویق شوند</a:t>
            </a:r>
            <a:r>
              <a:rPr lang="ar-SA" sz="2100" dirty="0">
                <a:solidFill>
                  <a:prstClr val="black"/>
                </a:solidFill>
                <a:latin typeface="Calibri"/>
                <a:ea typeface="Calibri"/>
                <a:cs typeface="B Nazanin"/>
              </a:rPr>
              <a:t> </a:t>
            </a:r>
            <a:r>
              <a:rPr lang="fa-IR" sz="2100" dirty="0">
                <a:solidFill>
                  <a:srgbClr val="C00000"/>
                </a:solidFill>
                <a:latin typeface="Calibri"/>
                <a:ea typeface="Calibri"/>
                <a:cs typeface="B Nazanin"/>
              </a:rPr>
              <a:t>دست کم هر </a:t>
            </a:r>
            <a:r>
              <a:rPr lang="fa-IR" sz="2100" dirty="0" smtClean="0">
                <a:solidFill>
                  <a:srgbClr val="C00000"/>
                </a:solidFill>
                <a:latin typeface="Calibri"/>
                <a:ea typeface="Calibri"/>
                <a:cs typeface="B Nazanin"/>
              </a:rPr>
              <a:t>یک تا دو </a:t>
            </a:r>
            <a:r>
              <a:rPr lang="fa-IR" sz="2100" dirty="0">
                <a:solidFill>
                  <a:srgbClr val="C00000"/>
                </a:solidFill>
                <a:latin typeface="Calibri"/>
                <a:ea typeface="Calibri"/>
                <a:cs typeface="B Nazanin"/>
              </a:rPr>
              <a:t>سال </a:t>
            </a:r>
            <a:r>
              <a:rPr lang="ar-SA" sz="2100" dirty="0">
                <a:solidFill>
                  <a:prstClr val="black"/>
                </a:solidFill>
                <a:latin typeface="Calibri"/>
                <a:ea typeface="Calibri"/>
                <a:cs typeface="B Nazanin"/>
              </a:rPr>
              <a:t>در برنامه تشخیص زودهنگام و غربالگری شرکت می کنند</a:t>
            </a:r>
            <a:endParaRPr lang="fa-IR" sz="21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2100" dirty="0">
                <a:solidFill>
                  <a:prstClr val="black"/>
                </a:solidFill>
                <a:latin typeface="Calibri"/>
                <a:ea typeface="Calibri"/>
                <a:cs typeface="B Nazanin"/>
              </a:rPr>
              <a:t> </a:t>
            </a:r>
            <a:r>
              <a:rPr lang="fa-IR" sz="2100" dirty="0">
                <a:solidFill>
                  <a:prstClr val="black"/>
                </a:solidFill>
                <a:latin typeface="Calibri"/>
                <a:ea typeface="Calibri"/>
                <a:cs typeface="B Nazanin"/>
              </a:rPr>
              <a:t>باید به افراد </a:t>
            </a:r>
            <a:r>
              <a:rPr lang="ar-SA" sz="2100" dirty="0">
                <a:solidFill>
                  <a:prstClr val="black"/>
                </a:solidFill>
                <a:latin typeface="Calibri"/>
                <a:ea typeface="Calibri"/>
                <a:cs typeface="B Nazanin"/>
              </a:rPr>
              <a:t>آموزش داد </a:t>
            </a:r>
            <a:r>
              <a:rPr lang="fa-IR" sz="2100" dirty="0">
                <a:solidFill>
                  <a:srgbClr val="C00000"/>
                </a:solidFill>
                <a:latin typeface="Calibri"/>
                <a:ea typeface="Calibri"/>
                <a:cs typeface="B Nazanin"/>
              </a:rPr>
              <a:t>علایم هشداردهنده </a:t>
            </a:r>
            <a:r>
              <a:rPr lang="fa-IR" sz="2100" dirty="0">
                <a:solidFill>
                  <a:prstClr val="black"/>
                </a:solidFill>
                <a:latin typeface="Calibri"/>
                <a:ea typeface="Calibri"/>
                <a:cs typeface="B Nazanin"/>
              </a:rPr>
              <a:t>سرطان </a:t>
            </a:r>
            <a:r>
              <a:rPr lang="fa-IR" sz="2100" dirty="0" smtClean="0">
                <a:solidFill>
                  <a:prstClr val="black"/>
                </a:solidFill>
                <a:latin typeface="Calibri"/>
                <a:ea typeface="Calibri"/>
                <a:cs typeface="B Nazanin"/>
              </a:rPr>
              <a:t>پستان را </a:t>
            </a:r>
            <a:r>
              <a:rPr lang="fa-IR" sz="2100" dirty="0">
                <a:solidFill>
                  <a:prstClr val="black"/>
                </a:solidFill>
                <a:latin typeface="Calibri"/>
                <a:ea typeface="Calibri"/>
                <a:cs typeface="B Nazanin"/>
              </a:rPr>
              <a:t>بشناسند</a:t>
            </a:r>
          </a:p>
          <a:p>
            <a:pPr marL="342900" lvl="0" indent="-342900" algn="just" rtl="1">
              <a:lnSpc>
                <a:spcPct val="115000"/>
              </a:lnSpc>
              <a:spcBef>
                <a:spcPts val="0"/>
              </a:spcBef>
              <a:spcAft>
                <a:spcPts val="1000"/>
              </a:spcAft>
              <a:buClr>
                <a:srgbClr val="53548A"/>
              </a:buClr>
              <a:buFont typeface="Wingdings"/>
              <a:buChar char=""/>
            </a:pPr>
            <a:r>
              <a:rPr lang="fa-IR" sz="2100" dirty="0">
                <a:solidFill>
                  <a:prstClr val="black"/>
                </a:solidFill>
                <a:latin typeface="Calibri"/>
                <a:ea typeface="Calibri"/>
                <a:cs typeface="B Nazanin"/>
              </a:rPr>
              <a:t>ب</a:t>
            </a:r>
            <a:r>
              <a:rPr lang="ar-SA" sz="2100" dirty="0">
                <a:solidFill>
                  <a:prstClr val="black"/>
                </a:solidFill>
                <a:latin typeface="Calibri"/>
                <a:ea typeface="Calibri"/>
                <a:cs typeface="B Nazanin"/>
              </a:rPr>
              <a:t>اید به افراد</a:t>
            </a:r>
            <a:r>
              <a:rPr lang="fa-IR" sz="2100" dirty="0">
                <a:solidFill>
                  <a:prstClr val="black"/>
                </a:solidFill>
                <a:latin typeface="Calibri"/>
                <a:ea typeface="Calibri"/>
                <a:cs typeface="B Nazanin"/>
              </a:rPr>
              <a:t> </a:t>
            </a:r>
            <a:r>
              <a:rPr lang="ar-SA" sz="2100" dirty="0">
                <a:solidFill>
                  <a:prstClr val="black"/>
                </a:solidFill>
                <a:latin typeface="Calibri"/>
                <a:ea typeface="Calibri"/>
                <a:cs typeface="B Nazanin"/>
              </a:rPr>
              <a:t>آموزش داد که اگر </a:t>
            </a:r>
            <a:r>
              <a:rPr lang="ar-SA" sz="2100" dirty="0">
                <a:solidFill>
                  <a:srgbClr val="C00000"/>
                </a:solidFill>
                <a:latin typeface="Calibri"/>
                <a:ea typeface="Calibri"/>
                <a:cs typeface="B Nazanin"/>
              </a:rPr>
              <a:t>در فواصل برنامه های تشخیص زودهنگام و غربالگری</a:t>
            </a:r>
            <a:r>
              <a:rPr lang="ar-SA" sz="2100" dirty="0">
                <a:solidFill>
                  <a:prstClr val="black"/>
                </a:solidFill>
                <a:latin typeface="Calibri"/>
                <a:ea typeface="Calibri"/>
                <a:cs typeface="B Nazanin"/>
              </a:rPr>
              <a:t> نیز، این علایم را داشتند زودتر مراجعه کنند. </a:t>
            </a:r>
            <a:endParaRPr lang="fa-IR" sz="2100" dirty="0">
              <a:solidFill>
                <a:prstClr val="black"/>
              </a:solidFill>
              <a:latin typeface="Calibri"/>
              <a:ea typeface="Calibri"/>
              <a:cs typeface="B Nazanin"/>
            </a:endParaRPr>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پستان و راه های تشخیص زودهنگام)</a:t>
            </a:r>
            <a:endParaRPr lang="en-US" dirty="0"/>
          </a:p>
        </p:txBody>
      </p:sp>
    </p:spTree>
    <p:extLst>
      <p:ext uri="{BB962C8B-B14F-4D97-AF65-F5344CB8AC3E}">
        <p14:creationId xmlns:p14="http://schemas.microsoft.com/office/powerpoint/2010/main" val="12813979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یک</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cs typeface="B Nazanin" panose="00000400000000000000" pitchFamily="2" charset="-78"/>
            </a:endParaRPr>
          </a:p>
        </p:txBody>
      </p:sp>
    </p:spTree>
    <p:extLst>
      <p:ext uri="{BB962C8B-B14F-4D97-AF65-F5344CB8AC3E}">
        <p14:creationId xmlns:p14="http://schemas.microsoft.com/office/powerpoint/2010/main" val="10250561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Documents and Settings\nasiri-a\Desktop\ncds\4.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052513"/>
            <a:ext cx="8569325" cy="575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3"/>
          <p:cNvSpPr>
            <a:spLocks noChangeArrowheads="1"/>
          </p:cNvSpPr>
          <p:nvPr/>
        </p:nvSpPr>
        <p:spPr bwMode="auto">
          <a:xfrm>
            <a:off x="2163763" y="5192713"/>
            <a:ext cx="183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a:solidFill>
                  <a:srgbClr val="FF0000"/>
                </a:solidFill>
                <a:latin typeface="Calibri" panose="020F0502020204030204" pitchFamily="34" charset="0"/>
                <a:cs typeface="B Titr" panose="00000700000000000000" pitchFamily="2" charset="-78"/>
              </a:rPr>
              <a:t>نداشتن فعالیت بدنی</a:t>
            </a:r>
            <a:endParaRPr lang="en-US" altLang="en-US">
              <a:solidFill>
                <a:srgbClr val="FF0000"/>
              </a:solidFill>
              <a:latin typeface="Calibri" panose="020F0502020204030204" pitchFamily="34" charset="0"/>
              <a:cs typeface="B Titr" panose="00000700000000000000" pitchFamily="2" charset="-78"/>
            </a:endParaRPr>
          </a:p>
        </p:txBody>
      </p:sp>
      <p:sp>
        <p:nvSpPr>
          <p:cNvPr id="19460" name="Rectangle 4"/>
          <p:cNvSpPr>
            <a:spLocks noChangeArrowheads="1"/>
          </p:cNvSpPr>
          <p:nvPr/>
        </p:nvSpPr>
        <p:spPr bwMode="auto">
          <a:xfrm>
            <a:off x="3243263" y="5768975"/>
            <a:ext cx="12525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2000">
                <a:solidFill>
                  <a:srgbClr val="FF0000"/>
                </a:solidFill>
                <a:latin typeface="Calibri" panose="020F0502020204030204" pitchFamily="34" charset="0"/>
                <a:cs typeface="B Titr" panose="00000700000000000000" pitchFamily="2" charset="-78"/>
              </a:rPr>
              <a:t>رژیم غذایی</a:t>
            </a:r>
          </a:p>
          <a:p>
            <a:pPr algn="ctr" eaLnBrk="1" hangingPunct="1"/>
            <a:r>
              <a:rPr lang="fa-IR" altLang="en-US" sz="2000">
                <a:solidFill>
                  <a:srgbClr val="FF0000"/>
                </a:solidFill>
                <a:latin typeface="Calibri" panose="020F0502020204030204" pitchFamily="34" charset="0"/>
                <a:cs typeface="B Titr" panose="00000700000000000000" pitchFamily="2" charset="-78"/>
              </a:rPr>
              <a:t> ناسالم</a:t>
            </a:r>
            <a:endParaRPr lang="en-US" altLang="en-US">
              <a:solidFill>
                <a:srgbClr val="FF0000"/>
              </a:solidFill>
              <a:latin typeface="Calibri" panose="020F0502020204030204" pitchFamily="34" charset="0"/>
              <a:cs typeface="B Titr" panose="00000700000000000000" pitchFamily="2" charset="-78"/>
            </a:endParaRPr>
          </a:p>
        </p:txBody>
      </p:sp>
      <p:sp>
        <p:nvSpPr>
          <p:cNvPr id="19461" name="Rectangle 5"/>
          <p:cNvSpPr>
            <a:spLocks noChangeArrowheads="1"/>
          </p:cNvSpPr>
          <p:nvPr/>
        </p:nvSpPr>
        <p:spPr bwMode="auto">
          <a:xfrm>
            <a:off x="4787900" y="5876925"/>
            <a:ext cx="984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دخانيات</a:t>
            </a:r>
            <a:r>
              <a:rPr lang="fa-IR" altLang="en-US" sz="2000">
                <a:latin typeface="Calibri" panose="020F0502020204030204" pitchFamily="34" charset="0"/>
                <a:cs typeface="B Titr" panose="00000700000000000000" pitchFamily="2" charset="-78"/>
              </a:rPr>
              <a:t> </a:t>
            </a:r>
            <a:endParaRPr lang="en-US" altLang="en-US">
              <a:latin typeface="Calibri" panose="020F0502020204030204" pitchFamily="34" charset="0"/>
              <a:cs typeface="B Titr" panose="00000700000000000000" pitchFamily="2" charset="-78"/>
            </a:endParaRPr>
          </a:p>
        </p:txBody>
      </p:sp>
      <p:sp>
        <p:nvSpPr>
          <p:cNvPr id="19462" name="Rectangle 6"/>
          <p:cNvSpPr>
            <a:spLocks noChangeArrowheads="1"/>
          </p:cNvSpPr>
          <p:nvPr/>
        </p:nvSpPr>
        <p:spPr bwMode="auto">
          <a:xfrm>
            <a:off x="5668963" y="1684338"/>
            <a:ext cx="1292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بیماری های </a:t>
            </a:r>
          </a:p>
          <a:p>
            <a:pPr eaLnBrk="1" hangingPunct="1"/>
            <a:r>
              <a:rPr lang="fa-IR" altLang="en-US" sz="2000">
                <a:solidFill>
                  <a:srgbClr val="FF0000"/>
                </a:solidFill>
                <a:latin typeface="Calibri" panose="020F0502020204030204" pitchFamily="34" charset="0"/>
                <a:cs typeface="B Titr" panose="00000700000000000000" pitchFamily="2" charset="-78"/>
              </a:rPr>
              <a:t>تنفسی مزمن</a:t>
            </a:r>
            <a:endParaRPr lang="en-US" altLang="en-US">
              <a:solidFill>
                <a:srgbClr val="FF0000"/>
              </a:solidFill>
              <a:latin typeface="Calibri" panose="020F0502020204030204" pitchFamily="34" charset="0"/>
              <a:cs typeface="B Titr" panose="00000700000000000000" pitchFamily="2" charset="-78"/>
            </a:endParaRPr>
          </a:p>
        </p:txBody>
      </p:sp>
      <p:sp>
        <p:nvSpPr>
          <p:cNvPr id="19463" name="Rectangle 7"/>
          <p:cNvSpPr>
            <a:spLocks noChangeArrowheads="1"/>
          </p:cNvSpPr>
          <p:nvPr/>
        </p:nvSpPr>
        <p:spPr bwMode="auto">
          <a:xfrm>
            <a:off x="6037263" y="5376863"/>
            <a:ext cx="1241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مصرف الکل</a:t>
            </a:r>
            <a:endParaRPr lang="en-US" altLang="en-US">
              <a:solidFill>
                <a:srgbClr val="FF0000"/>
              </a:solidFill>
              <a:latin typeface="Calibri" panose="020F0502020204030204" pitchFamily="34" charset="0"/>
              <a:cs typeface="B Titr" panose="00000700000000000000" pitchFamily="2" charset="-78"/>
            </a:endParaRPr>
          </a:p>
        </p:txBody>
      </p:sp>
      <p:sp>
        <p:nvSpPr>
          <p:cNvPr id="19464" name="Rectangle 8"/>
          <p:cNvSpPr>
            <a:spLocks noChangeArrowheads="1"/>
          </p:cNvSpPr>
          <p:nvPr/>
        </p:nvSpPr>
        <p:spPr bwMode="auto">
          <a:xfrm>
            <a:off x="2667000" y="3200400"/>
            <a:ext cx="1454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بیماری های </a:t>
            </a:r>
          </a:p>
          <a:p>
            <a:pPr eaLnBrk="1" hangingPunct="1"/>
            <a:r>
              <a:rPr lang="fa-IR" altLang="en-US" sz="2000">
                <a:solidFill>
                  <a:srgbClr val="FF0000"/>
                </a:solidFill>
                <a:latin typeface="Calibri" panose="020F0502020204030204" pitchFamily="34" charset="0"/>
                <a:cs typeface="B Titr" panose="00000700000000000000" pitchFamily="2" charset="-78"/>
              </a:rPr>
              <a:t>قلبي و عروقي</a:t>
            </a:r>
            <a:endParaRPr lang="en-US" altLang="en-US">
              <a:solidFill>
                <a:srgbClr val="FF0000"/>
              </a:solidFill>
              <a:latin typeface="Calibri" panose="020F0502020204030204" pitchFamily="34" charset="0"/>
              <a:cs typeface="B Titr" panose="00000700000000000000" pitchFamily="2" charset="-78"/>
            </a:endParaRPr>
          </a:p>
        </p:txBody>
      </p:sp>
      <p:sp>
        <p:nvSpPr>
          <p:cNvPr id="19465" name="Rectangle 9"/>
          <p:cNvSpPr>
            <a:spLocks noChangeArrowheads="1"/>
          </p:cNvSpPr>
          <p:nvPr/>
        </p:nvSpPr>
        <p:spPr bwMode="auto">
          <a:xfrm>
            <a:off x="3276600" y="2133600"/>
            <a:ext cx="7191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دیابت</a:t>
            </a:r>
            <a:endParaRPr lang="en-US" altLang="en-US">
              <a:solidFill>
                <a:srgbClr val="FF0000"/>
              </a:solidFill>
              <a:latin typeface="Calibri" panose="020F0502020204030204" pitchFamily="34" charset="0"/>
              <a:cs typeface="B Titr" panose="00000700000000000000" pitchFamily="2" charset="-78"/>
            </a:endParaRPr>
          </a:p>
        </p:txBody>
      </p:sp>
      <p:sp>
        <p:nvSpPr>
          <p:cNvPr id="19466" name="Rectangle 10"/>
          <p:cNvSpPr>
            <a:spLocks noChangeArrowheads="1"/>
          </p:cNvSpPr>
          <p:nvPr/>
        </p:nvSpPr>
        <p:spPr bwMode="auto">
          <a:xfrm>
            <a:off x="4419600" y="1352550"/>
            <a:ext cx="831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سرطان</a:t>
            </a:r>
            <a:endParaRPr lang="en-US" altLang="en-US">
              <a:solidFill>
                <a:srgbClr val="FF0000"/>
              </a:solidFill>
              <a:latin typeface="Calibri" panose="020F0502020204030204" pitchFamily="34" charset="0"/>
              <a:cs typeface="B Titr" panose="00000700000000000000" pitchFamily="2" charset="-78"/>
            </a:endParaRPr>
          </a:p>
        </p:txBody>
      </p:sp>
      <p:sp>
        <p:nvSpPr>
          <p:cNvPr id="19467" name="Rectangle 11"/>
          <p:cNvSpPr>
            <a:spLocks noChangeArrowheads="1"/>
          </p:cNvSpPr>
          <p:nvPr/>
        </p:nvSpPr>
        <p:spPr bwMode="auto">
          <a:xfrm>
            <a:off x="5529263" y="3784600"/>
            <a:ext cx="96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آسیب ها</a:t>
            </a:r>
            <a:endParaRPr lang="en-US" altLang="en-US">
              <a:solidFill>
                <a:srgbClr val="FF0000"/>
              </a:solidFill>
              <a:latin typeface="Calibri" panose="020F0502020204030204" pitchFamily="34" charset="0"/>
              <a:cs typeface="B Titr" panose="00000700000000000000" pitchFamily="2" charset="-78"/>
            </a:endParaRPr>
          </a:p>
        </p:txBody>
      </p:sp>
      <p:sp>
        <p:nvSpPr>
          <p:cNvPr id="19468" name="Rectangle 12"/>
          <p:cNvSpPr>
            <a:spLocks noChangeArrowheads="1"/>
          </p:cNvSpPr>
          <p:nvPr/>
        </p:nvSpPr>
        <p:spPr bwMode="auto">
          <a:xfrm>
            <a:off x="5529263" y="2924175"/>
            <a:ext cx="157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اختلالات روانی</a:t>
            </a:r>
            <a:endParaRPr lang="en-US" altLang="en-US">
              <a:solidFill>
                <a:srgbClr val="FF0000"/>
              </a:solidFill>
              <a:latin typeface="Calibri" panose="020F0502020204030204" pitchFamily="34" charset="0"/>
              <a:cs typeface="B Titr" panose="00000700000000000000" pitchFamily="2" charset="-78"/>
            </a:endParaRPr>
          </a:p>
        </p:txBody>
      </p:sp>
      <p:sp>
        <p:nvSpPr>
          <p:cNvPr id="4" name="Rectangle 3"/>
          <p:cNvSpPr/>
          <p:nvPr/>
        </p:nvSpPr>
        <p:spPr>
          <a:xfrm>
            <a:off x="468313" y="354013"/>
            <a:ext cx="8280400" cy="600075"/>
          </a:xfrm>
          <a:prstGeom prst="rect">
            <a:avLst/>
          </a:prstGeom>
        </p:spPr>
        <p:txBody>
          <a:bodyPr>
            <a:spAutoFit/>
          </a:bodyPr>
          <a:lstStyle/>
          <a:p>
            <a:pPr algn="ctr">
              <a:defRPr/>
            </a:pPr>
            <a:r>
              <a:rPr lang="fa-IR" sz="3300" dirty="0">
                <a:solidFill>
                  <a:schemeClr val="tx2"/>
                </a:solidFill>
                <a:latin typeface="+mj-lt"/>
                <a:ea typeface="+mj-ea"/>
                <a:cs typeface="B Mitra" panose="00000400000000000000" pitchFamily="2" charset="-78"/>
              </a:rPr>
              <a:t>وضعیت بیماری های غیرواگیر در جهان</a:t>
            </a:r>
            <a:endParaRPr lang="en-US" sz="3300" dirty="0">
              <a:solidFill>
                <a:schemeClr val="tx2"/>
              </a:solidFill>
              <a:latin typeface="+mj-lt"/>
              <a:ea typeface="+mj-ea"/>
              <a:cs typeface="B Mitra" panose="00000400000000000000" pitchFamily="2" charset="-78"/>
            </a:endParaRPr>
          </a:p>
        </p:txBody>
      </p:sp>
      <p:sp>
        <p:nvSpPr>
          <p:cNvPr id="14" name="Rounded Rectangle 13"/>
          <p:cNvSpPr/>
          <p:nvPr/>
        </p:nvSpPr>
        <p:spPr>
          <a:xfrm>
            <a:off x="230188" y="1352550"/>
            <a:ext cx="2108200" cy="2759075"/>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r" rtl="1" eaLnBrk="1" fontAlgn="auto" hangingPunct="1">
              <a:spcAft>
                <a:spcPts val="0"/>
              </a:spcAft>
              <a:defRPr/>
            </a:pPr>
            <a:r>
              <a:rPr lang="fa-IR" dirty="0">
                <a:cs typeface="B Mitra" pitchFamily="2" charset="-78"/>
              </a:rPr>
              <a:t>4 بیماری غیرواگیر: علت 60% مرگ ها در جهان (</a:t>
            </a:r>
            <a:r>
              <a:rPr lang="fa-IR" dirty="0">
                <a:solidFill>
                  <a:srgbClr val="FF0000"/>
                </a:solidFill>
                <a:cs typeface="B Mitra" pitchFamily="2" charset="-78"/>
              </a:rPr>
              <a:t>35 میلیون نفر</a:t>
            </a:r>
            <a:r>
              <a:rPr lang="fa-IR" dirty="0">
                <a:cs typeface="B Mitra" pitchFamily="2" charset="-78"/>
              </a:rPr>
              <a:t>)</a:t>
            </a:r>
          </a:p>
          <a:p>
            <a:pPr algn="r" rtl="1" eaLnBrk="1" fontAlgn="auto" hangingPunct="1">
              <a:spcAft>
                <a:spcPts val="0"/>
              </a:spcAft>
              <a:defRPr/>
            </a:pPr>
            <a:endParaRPr lang="fa-IR" dirty="0">
              <a:cs typeface="B Mitra" pitchFamily="2" charset="-78"/>
            </a:endParaRPr>
          </a:p>
          <a:p>
            <a:pPr algn="r" rtl="1" eaLnBrk="1" fontAlgn="auto" hangingPunct="1">
              <a:spcAft>
                <a:spcPts val="0"/>
              </a:spcAft>
              <a:defRPr/>
            </a:pPr>
            <a:r>
              <a:rPr lang="fa-IR" dirty="0">
                <a:solidFill>
                  <a:srgbClr val="FF0000"/>
                </a:solidFill>
                <a:cs typeface="B Mitra" pitchFamily="2" charset="-78"/>
              </a:rPr>
              <a:t>80% مرگ ناشی از بیماری های غیرواگیر در کشورهاي با درآمد پايين و متوسط </a:t>
            </a:r>
            <a:r>
              <a:rPr lang="fa-IR" dirty="0">
                <a:cs typeface="B Mitra" pitchFamily="2" charset="-78"/>
              </a:rPr>
              <a:t>رخ مي­دهد. </a:t>
            </a:r>
          </a:p>
          <a:p>
            <a:pPr algn="r" rtl="1" eaLnBrk="1" fontAlgn="auto" hangingPunct="1">
              <a:spcAft>
                <a:spcPts val="0"/>
              </a:spcAft>
              <a:defRPr/>
            </a:pPr>
            <a:endParaRPr lang="fa-IR" dirty="0">
              <a:cs typeface="B Mitra" pitchFamily="2" charset="-78"/>
            </a:endParaRPr>
          </a:p>
        </p:txBody>
      </p:sp>
    </p:spTree>
    <p:extLst>
      <p:ext uri="{BB962C8B-B14F-4D97-AF65-F5344CB8AC3E}">
        <p14:creationId xmlns:p14="http://schemas.microsoft.com/office/powerpoint/2010/main" val="39050522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2400" y="381000"/>
            <a:ext cx="2667000" cy="762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b="1" dirty="0" smtClean="0">
                <a:cs typeface="B Nazanin" panose="00000400000000000000" pitchFamily="2" charset="-78"/>
              </a:rPr>
              <a:t>تشخیص زودهنگام و غربالگری </a:t>
            </a:r>
          </a:p>
          <a:p>
            <a:pPr algn="ctr"/>
            <a:r>
              <a:rPr lang="fa-IR" b="1" dirty="0" smtClean="0">
                <a:solidFill>
                  <a:srgbClr val="FFC000"/>
                </a:solidFill>
                <a:cs typeface="B Nazanin" panose="00000400000000000000" pitchFamily="2" charset="-78"/>
              </a:rPr>
              <a:t>سرطان پستان</a:t>
            </a:r>
            <a:endParaRPr lang="en-US" b="1" dirty="0">
              <a:solidFill>
                <a:srgbClr val="FFC000"/>
              </a:solidFill>
              <a:cs typeface="B Nazanin" panose="00000400000000000000" pitchFamily="2" charset="-78"/>
            </a:endParaRPr>
          </a:p>
        </p:txBody>
      </p:sp>
      <p:sp>
        <p:nvSpPr>
          <p:cNvPr id="6" name="Rounded Rectangle 5"/>
          <p:cNvSpPr/>
          <p:nvPr/>
        </p:nvSpPr>
        <p:spPr>
          <a:xfrm>
            <a:off x="7162800" y="163829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 شرح حال</a:t>
            </a:r>
          </a:p>
        </p:txBody>
      </p:sp>
      <p:sp>
        <p:nvSpPr>
          <p:cNvPr id="7" name="Right Brace 6"/>
          <p:cNvSpPr/>
          <p:nvPr/>
        </p:nvSpPr>
        <p:spPr>
          <a:xfrm>
            <a:off x="6524356" y="1410195"/>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 name="Rectangle 2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8" name="Group 7"/>
          <p:cNvGrpSpPr/>
          <p:nvPr/>
        </p:nvGrpSpPr>
        <p:grpSpPr>
          <a:xfrm>
            <a:off x="1937217" y="1202385"/>
            <a:ext cx="5225583" cy="5291558"/>
            <a:chOff x="504825" y="179917"/>
            <a:chExt cx="5480788" cy="5934062"/>
          </a:xfrm>
        </p:grpSpPr>
        <p:cxnSp>
          <p:nvCxnSpPr>
            <p:cNvPr id="9" name="AutoShape 50"/>
            <p:cNvCxnSpPr>
              <a:cxnSpLocks noChangeShapeType="1"/>
            </p:cNvCxnSpPr>
            <p:nvPr/>
          </p:nvCxnSpPr>
          <p:spPr bwMode="auto">
            <a:xfrm>
              <a:off x="2924598" y="179917"/>
              <a:ext cx="697" cy="233042"/>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grpSp>
          <p:nvGrpSpPr>
            <p:cNvPr id="10" name="Group 9"/>
            <p:cNvGrpSpPr/>
            <p:nvPr/>
          </p:nvGrpSpPr>
          <p:grpSpPr>
            <a:xfrm>
              <a:off x="504825" y="437275"/>
              <a:ext cx="5480788" cy="5676704"/>
              <a:chOff x="504825" y="218200"/>
              <a:chExt cx="5480788" cy="5676704"/>
            </a:xfrm>
          </p:grpSpPr>
          <p:sp>
            <p:nvSpPr>
              <p:cNvPr id="11" name="Oval 10"/>
              <p:cNvSpPr>
                <a:spLocks noChangeArrowheads="1"/>
              </p:cNvSpPr>
              <p:nvPr/>
            </p:nvSpPr>
            <p:spPr bwMode="auto">
              <a:xfrm>
                <a:off x="30384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rtl="1">
                  <a:lnSpc>
                    <a:spcPct val="115000"/>
                  </a:lnSpc>
                  <a:spcBef>
                    <a:spcPts val="0"/>
                  </a:spcBef>
                  <a:spcAft>
                    <a:spcPts val="1000"/>
                  </a:spcAft>
                </a:pPr>
                <a:r>
                  <a:rPr lang="ar-SA" sz="800">
                    <a:effectLst/>
                    <a:latin typeface="Calibri"/>
                    <a:ea typeface="Calibri"/>
                    <a:cs typeface="B Nazanin"/>
                  </a:rPr>
                  <a:t>آموزش معاینه شخصی پستان و تکرار معاینه بالینی هر دو سال</a:t>
                </a:r>
                <a:endParaRPr lang="en-US" sz="1100">
                  <a:effectLst/>
                  <a:latin typeface="Calibri"/>
                  <a:ea typeface="Calibri"/>
                  <a:cs typeface="Arial"/>
                </a:endParaRPr>
              </a:p>
              <a:p>
                <a:pPr marL="0" marR="0">
                  <a:lnSpc>
                    <a:spcPct val="106000"/>
                  </a:lnSpc>
                  <a:spcBef>
                    <a:spcPts val="0"/>
                  </a:spcBef>
                  <a:spcAft>
                    <a:spcPts val="800"/>
                  </a:spcAft>
                </a:pPr>
                <a:r>
                  <a:rPr lang="en-US" sz="800">
                    <a:effectLst/>
                    <a:latin typeface="Calibri"/>
                    <a:ea typeface="Calibri"/>
                    <a:cs typeface="B Nazanin"/>
                  </a:rPr>
                  <a:t> </a:t>
                </a:r>
                <a:endParaRPr lang="en-US" sz="1100">
                  <a:effectLst/>
                  <a:latin typeface="Calibri"/>
                  <a:ea typeface="Calibri"/>
                  <a:cs typeface="Arial"/>
                </a:endParaRPr>
              </a:p>
            </p:txBody>
          </p:sp>
          <p:sp>
            <p:nvSpPr>
              <p:cNvPr id="12" name="AutoShape 38"/>
              <p:cNvSpPr>
                <a:spLocks noChangeArrowheads="1"/>
              </p:cNvSpPr>
              <p:nvPr/>
            </p:nvSpPr>
            <p:spPr bwMode="auto">
              <a:xfrm>
                <a:off x="1571949" y="218200"/>
                <a:ext cx="2723502" cy="1152154"/>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just" rtl="1">
                  <a:lnSpc>
                    <a:spcPct val="106000"/>
                  </a:lnSpc>
                  <a:spcBef>
                    <a:spcPts val="0"/>
                  </a:spcBef>
                  <a:spcAft>
                    <a:spcPts val="800"/>
                  </a:spcAft>
                </a:pPr>
                <a:r>
                  <a:rPr lang="ar-SA" sz="800" b="1" dirty="0">
                    <a:effectLst/>
                    <a:latin typeface="Calibri"/>
                    <a:ea typeface="Calibri"/>
                    <a:cs typeface="B Nazanin"/>
                  </a:rPr>
                  <a:t>شرح حال </a:t>
                </a:r>
                <a:r>
                  <a:rPr lang="ar-SA" sz="800" dirty="0">
                    <a:effectLst/>
                    <a:latin typeface="Calibri"/>
                    <a:ea typeface="Calibri"/>
                    <a:cs typeface="B Nazanin"/>
                  </a:rPr>
                  <a:t>بگیرید: </a:t>
                </a:r>
                <a:endParaRPr lang="en-US" sz="1100" dirty="0">
                  <a:effectLst/>
                  <a:latin typeface="Calibri"/>
                  <a:ea typeface="Calibri"/>
                  <a:cs typeface="Arial"/>
                </a:endParaRPr>
              </a:p>
              <a:p>
                <a:pPr marL="342900" marR="0" lvl="0" indent="-342900" algn="just" rtl="1">
                  <a:lnSpc>
                    <a:spcPct val="107000"/>
                  </a:lnSpc>
                  <a:spcBef>
                    <a:spcPts val="0"/>
                  </a:spcBef>
                  <a:spcAft>
                    <a:spcPts val="0"/>
                  </a:spcAft>
                  <a:buFont typeface="Symbol"/>
                  <a:buChar char=""/>
                </a:pPr>
                <a:r>
                  <a:rPr lang="fa-IR" sz="800" dirty="0">
                    <a:effectLst/>
                    <a:latin typeface="Calibri"/>
                    <a:ea typeface="Calibri"/>
                    <a:cs typeface="B Nazanin"/>
                  </a:rPr>
                  <a:t>آیا سابقه خانوادگی سرطان (به ویژه پستان یا تخمدان) دارید؟ </a:t>
                </a:r>
                <a:endParaRPr lang="en-US" sz="1100" dirty="0">
                  <a:effectLst/>
                  <a:latin typeface="Calibri"/>
                  <a:ea typeface="Calibri"/>
                  <a:cs typeface="Arial"/>
                </a:endParaRPr>
              </a:p>
              <a:p>
                <a:pPr marL="342900" marR="0" lvl="0" indent="-342900" algn="just" rtl="1">
                  <a:lnSpc>
                    <a:spcPct val="107000"/>
                  </a:lnSpc>
                  <a:spcBef>
                    <a:spcPts val="0"/>
                  </a:spcBef>
                  <a:spcAft>
                    <a:spcPts val="0"/>
                  </a:spcAft>
                  <a:buFont typeface="Symbol"/>
                  <a:buChar char=""/>
                </a:pPr>
                <a:r>
                  <a:rPr lang="fa-IR" sz="800" dirty="0">
                    <a:effectLst/>
                    <a:latin typeface="Calibri"/>
                    <a:ea typeface="Calibri"/>
                    <a:cs typeface="B Nazanin"/>
                  </a:rPr>
                  <a:t>آیا سابقه فردی سرطان پستان یا تخمدان دارید؟</a:t>
                </a:r>
                <a:endParaRPr lang="en-US" sz="1100" dirty="0">
                  <a:effectLst/>
                  <a:latin typeface="Calibri"/>
                  <a:ea typeface="Calibri"/>
                  <a:cs typeface="Arial"/>
                </a:endParaRPr>
              </a:p>
              <a:p>
                <a:pPr marL="342900" marR="0" lvl="0" indent="-342900" algn="just" rtl="1">
                  <a:lnSpc>
                    <a:spcPct val="107000"/>
                  </a:lnSpc>
                  <a:spcBef>
                    <a:spcPts val="0"/>
                  </a:spcBef>
                  <a:spcAft>
                    <a:spcPts val="0"/>
                  </a:spcAft>
                  <a:buFont typeface="Symbol"/>
                  <a:buChar char=""/>
                </a:pPr>
                <a:r>
                  <a:rPr lang="fa-IR" sz="800" dirty="0">
                    <a:effectLst/>
                    <a:latin typeface="Arial"/>
                    <a:ea typeface="Times New Roman"/>
                    <a:cs typeface="B Nazanin"/>
                  </a:rPr>
                  <a:t>آیا سابقه بیوپسی پستان دارید؟</a:t>
                </a:r>
                <a:endParaRPr lang="en-US" sz="1100" dirty="0">
                  <a:effectLst/>
                  <a:latin typeface="Calibri"/>
                  <a:ea typeface="Calibri"/>
                  <a:cs typeface="Arial"/>
                </a:endParaRPr>
              </a:p>
              <a:p>
                <a:pPr marL="342900" marR="0" lvl="0" indent="-342900" algn="just" rtl="1">
                  <a:lnSpc>
                    <a:spcPct val="107000"/>
                  </a:lnSpc>
                  <a:spcBef>
                    <a:spcPts val="0"/>
                  </a:spcBef>
                  <a:spcAft>
                    <a:spcPts val="800"/>
                  </a:spcAft>
                  <a:buFont typeface="Symbol"/>
                  <a:buChar char=""/>
                </a:pPr>
                <a:r>
                  <a:rPr lang="fa-IR" sz="800" dirty="0">
                    <a:effectLst/>
                    <a:latin typeface="Calibri"/>
                    <a:ea typeface="Calibri"/>
                    <a:cs typeface="B Nazanin"/>
                  </a:rPr>
                  <a:t>آیا سابقه رادیوتراپی قفسه سینه دارید؟ </a:t>
                </a:r>
                <a:endParaRPr lang="en-US" sz="1100" dirty="0">
                  <a:effectLst/>
                  <a:latin typeface="Calibri"/>
                  <a:ea typeface="Calibri"/>
                  <a:cs typeface="Arial"/>
                </a:endParaRPr>
              </a:p>
            </p:txBody>
          </p:sp>
          <p:sp>
            <p:nvSpPr>
              <p:cNvPr id="13" name="AutoShape 39"/>
              <p:cNvSpPr>
                <a:spLocks noChangeArrowheads="1"/>
              </p:cNvSpPr>
              <p:nvPr/>
            </p:nvSpPr>
            <p:spPr bwMode="auto">
              <a:xfrm>
                <a:off x="1514475" y="1658230"/>
                <a:ext cx="2723502" cy="973322"/>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r" rtl="1">
                  <a:spcBef>
                    <a:spcPts val="0"/>
                  </a:spcBef>
                  <a:spcAft>
                    <a:spcPts val="800"/>
                  </a:spcAft>
                </a:pPr>
                <a:r>
                  <a:rPr lang="ar-SA" sz="800" dirty="0">
                    <a:effectLst/>
                    <a:latin typeface="Calibri"/>
                    <a:ea typeface="Calibri"/>
                    <a:cs typeface="B Nazanin"/>
                  </a:rPr>
                  <a:t>هر دو پستان و زیر بغل را از نظر موارد زیر </a:t>
                </a:r>
                <a:r>
                  <a:rPr lang="ar-SA" sz="800" b="1" dirty="0">
                    <a:effectLst/>
                    <a:latin typeface="Calibri"/>
                    <a:ea typeface="Calibri"/>
                    <a:cs typeface="B Nazanin"/>
                  </a:rPr>
                  <a:t>معاینه</a:t>
                </a:r>
                <a:r>
                  <a:rPr lang="ar-SA" sz="800" dirty="0">
                    <a:effectLst/>
                    <a:latin typeface="Calibri"/>
                    <a:ea typeface="Calibri"/>
                    <a:cs typeface="B Nazanin"/>
                  </a:rPr>
                  <a:t> کنید: </a:t>
                </a:r>
                <a:endParaRPr lang="en-US" sz="1100" dirty="0">
                  <a:effectLst/>
                  <a:latin typeface="Calibri"/>
                  <a:ea typeface="Calibri"/>
                  <a:cs typeface="Arial"/>
                </a:endParaRPr>
              </a:p>
              <a:p>
                <a:pPr marL="342900" marR="0" lvl="0" indent="-342900" algn="r" rtl="1">
                  <a:spcBef>
                    <a:spcPts val="0"/>
                  </a:spcBef>
                  <a:spcAft>
                    <a:spcPts val="0"/>
                  </a:spcAft>
                  <a:buFont typeface="Symbol"/>
                  <a:buChar char=""/>
                </a:pPr>
                <a:r>
                  <a:rPr lang="fa-IR" sz="800" dirty="0">
                    <a:effectLst/>
                    <a:latin typeface="Calibri"/>
                    <a:ea typeface="Calibri"/>
                    <a:cs typeface="B Nazanin"/>
                  </a:rPr>
                  <a:t>توده پستان یا زیر بغل    </a:t>
                </a:r>
                <a:endParaRPr lang="en-US" sz="1100" dirty="0">
                  <a:effectLst/>
                  <a:latin typeface="Calibri"/>
                  <a:ea typeface="Calibri"/>
                  <a:cs typeface="Arial"/>
                </a:endParaRPr>
              </a:p>
              <a:p>
                <a:pPr marL="342900" marR="0" lvl="0" indent="-342900" algn="r" rtl="1">
                  <a:spcBef>
                    <a:spcPts val="0"/>
                  </a:spcBef>
                  <a:spcAft>
                    <a:spcPts val="0"/>
                  </a:spcAft>
                  <a:buFont typeface="Symbol"/>
                  <a:buChar char=""/>
                </a:pPr>
                <a:r>
                  <a:rPr lang="fa-IR" sz="800" dirty="0">
                    <a:effectLst/>
                    <a:latin typeface="Calibri"/>
                    <a:ea typeface="Calibri"/>
                    <a:cs typeface="B Nazanin"/>
                  </a:rPr>
                  <a:t>تغییر در شکل یا قوام پستان </a:t>
                </a:r>
                <a:endParaRPr lang="fa-IR" sz="800" dirty="0" smtClean="0">
                  <a:effectLst/>
                  <a:latin typeface="Calibri"/>
                  <a:ea typeface="Calibri"/>
                  <a:cs typeface="B Nazanin"/>
                </a:endParaRPr>
              </a:p>
              <a:p>
                <a:pPr marL="342900" marR="0" lvl="0" indent="-342900" algn="r" rtl="1">
                  <a:spcBef>
                    <a:spcPts val="0"/>
                  </a:spcBef>
                  <a:spcAft>
                    <a:spcPts val="0"/>
                  </a:spcAft>
                  <a:buFont typeface="Symbol"/>
                  <a:buChar char=""/>
                </a:pPr>
                <a:r>
                  <a:rPr lang="fa-IR" sz="800" dirty="0" smtClean="0">
                    <a:effectLst/>
                    <a:latin typeface="Calibri"/>
                    <a:ea typeface="Calibri"/>
                    <a:cs typeface="B Nazanin"/>
                  </a:rPr>
                  <a:t> تغییرات پوستی پستان  </a:t>
                </a:r>
                <a:endParaRPr lang="en-US" sz="1100" dirty="0">
                  <a:effectLst/>
                  <a:latin typeface="Calibri"/>
                  <a:ea typeface="Calibri"/>
                  <a:cs typeface="Arial"/>
                </a:endParaRPr>
              </a:p>
              <a:p>
                <a:pPr marL="342900" marR="0" lvl="0" indent="-342900" algn="r" rtl="1">
                  <a:spcBef>
                    <a:spcPts val="0"/>
                  </a:spcBef>
                  <a:spcAft>
                    <a:spcPts val="1000"/>
                  </a:spcAft>
                  <a:buFont typeface="Symbol"/>
                  <a:buChar char=""/>
                </a:pPr>
                <a:r>
                  <a:rPr lang="fa-IR" sz="800" dirty="0" smtClean="0">
                    <a:effectLst/>
                    <a:latin typeface="Calibri"/>
                    <a:ea typeface="Calibri"/>
                    <a:cs typeface="B Nazanin"/>
                  </a:rPr>
                  <a:t>ترشح نوک پستان</a:t>
                </a:r>
              </a:p>
            </p:txBody>
          </p:sp>
          <p:sp>
            <p:nvSpPr>
              <p:cNvPr id="14" name="AutoShape 40"/>
              <p:cNvSpPr>
                <a:spLocks noChangeArrowheads="1"/>
              </p:cNvSpPr>
              <p:nvPr/>
            </p:nvSpPr>
            <p:spPr bwMode="auto">
              <a:xfrm>
                <a:off x="208597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600">
                    <a:effectLst/>
                    <a:latin typeface="Calibri"/>
                    <a:ea typeface="Calibri"/>
                    <a:cs typeface="B Nazanin"/>
                  </a:rPr>
                  <a:t>شرح حال غیرطبیعی</a:t>
                </a:r>
                <a:endParaRPr lang="en-US" sz="1100">
                  <a:effectLst/>
                  <a:latin typeface="Calibri"/>
                  <a:ea typeface="Calibri"/>
                  <a:cs typeface="Arial"/>
                </a:endParaRPr>
              </a:p>
            </p:txBody>
          </p:sp>
          <p:sp>
            <p:nvSpPr>
              <p:cNvPr id="15" name="AutoShape 41"/>
              <p:cNvSpPr>
                <a:spLocks noChangeArrowheads="1"/>
              </p:cNvSpPr>
              <p:nvPr/>
            </p:nvSpPr>
            <p:spPr bwMode="auto">
              <a:xfrm>
                <a:off x="50482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700">
                    <a:effectLst/>
                    <a:latin typeface="Calibri"/>
                    <a:ea typeface="Calibri"/>
                    <a:cs typeface="B Nazanin"/>
                  </a:rPr>
                  <a:t>معاینه غیرطبیعی</a:t>
                </a:r>
                <a:endParaRPr lang="en-US" sz="1100">
                  <a:effectLst/>
                  <a:latin typeface="Calibri"/>
                  <a:ea typeface="Calibri"/>
                  <a:cs typeface="Arial"/>
                </a:endParaRPr>
              </a:p>
            </p:txBody>
          </p:sp>
          <p:sp>
            <p:nvSpPr>
              <p:cNvPr id="16" name="AutoShape 42"/>
              <p:cNvSpPr>
                <a:spLocks noChangeArrowheads="1"/>
              </p:cNvSpPr>
              <p:nvPr/>
            </p:nvSpPr>
            <p:spPr bwMode="auto">
              <a:xfrm>
                <a:off x="3638550" y="2876550"/>
                <a:ext cx="1638300" cy="608965"/>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600">
                    <a:effectLst/>
                    <a:latin typeface="Calibri"/>
                    <a:ea typeface="Calibri"/>
                    <a:cs typeface="B Nazanin"/>
                  </a:rPr>
                  <a:t>شرح حال و معاینه طبیعی</a:t>
                </a:r>
                <a:endParaRPr lang="en-US" sz="1100">
                  <a:effectLst/>
                  <a:latin typeface="Calibri"/>
                  <a:ea typeface="Calibri"/>
                  <a:cs typeface="Arial"/>
                </a:endParaRPr>
              </a:p>
            </p:txBody>
          </p:sp>
          <p:cxnSp>
            <p:nvCxnSpPr>
              <p:cNvPr id="17" name="AutoShape 36"/>
              <p:cNvCxnSpPr>
                <a:cxnSpLocks noChangeShapeType="1"/>
              </p:cNvCxnSpPr>
              <p:nvPr/>
            </p:nvCxnSpPr>
            <p:spPr bwMode="auto">
              <a:xfrm>
                <a:off x="2809875" y="3486150"/>
                <a:ext cx="0" cy="14426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8" name="AutoShape 51"/>
              <p:cNvCxnSpPr>
                <a:cxnSpLocks noChangeShapeType="1"/>
              </p:cNvCxnSpPr>
              <p:nvPr/>
            </p:nvCxnSpPr>
            <p:spPr bwMode="auto">
              <a:xfrm>
                <a:off x="2933700" y="1370355"/>
                <a:ext cx="0" cy="287875"/>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9" name="AutoShape 52"/>
              <p:cNvCxnSpPr>
                <a:cxnSpLocks noChangeShapeType="1"/>
              </p:cNvCxnSpPr>
              <p:nvPr/>
            </p:nvCxnSpPr>
            <p:spPr bwMode="auto">
              <a:xfrm>
                <a:off x="2828925" y="2628900"/>
                <a:ext cx="698"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0" name="AutoShape 53"/>
              <p:cNvCxnSpPr>
                <a:cxnSpLocks noChangeShapeType="1"/>
              </p:cNvCxnSpPr>
              <p:nvPr/>
            </p:nvCxnSpPr>
            <p:spPr bwMode="auto">
              <a:xfrm flipV="1">
                <a:off x="1257300" y="2628900"/>
                <a:ext cx="386080"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1" name="AutoShape 54"/>
              <p:cNvCxnSpPr>
                <a:cxnSpLocks noChangeShapeType="1"/>
              </p:cNvCxnSpPr>
              <p:nvPr/>
            </p:nvCxnSpPr>
            <p:spPr bwMode="auto">
              <a:xfrm flipH="1" flipV="1">
                <a:off x="4105275" y="2628900"/>
                <a:ext cx="330925"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2" name="AutoShape 58"/>
              <p:cNvCxnSpPr>
                <a:cxnSpLocks noChangeShapeType="1"/>
              </p:cNvCxnSpPr>
              <p:nvPr/>
            </p:nvCxnSpPr>
            <p:spPr bwMode="auto">
              <a:xfrm>
                <a:off x="4429125" y="3486150"/>
                <a:ext cx="0" cy="886473"/>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23" name="AutoShape 43"/>
              <p:cNvSpPr>
                <a:spLocks noChangeArrowheads="1"/>
              </p:cNvSpPr>
              <p:nvPr/>
            </p:nvSpPr>
            <p:spPr bwMode="auto">
              <a:xfrm>
                <a:off x="4572000"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800">
                    <a:effectLst/>
                    <a:latin typeface="Calibri"/>
                    <a:ea typeface="Calibri"/>
                    <a:cs typeface="B Nazanin"/>
                  </a:rPr>
                  <a:t>سن بالای 40 سال</a:t>
                </a:r>
                <a:endParaRPr lang="en-US" sz="1100">
                  <a:effectLst/>
                  <a:latin typeface="Calibri"/>
                  <a:ea typeface="Calibri"/>
                  <a:cs typeface="Arial"/>
                </a:endParaRPr>
              </a:p>
            </p:txBody>
          </p:sp>
          <p:sp>
            <p:nvSpPr>
              <p:cNvPr id="24" name="AutoShape 44"/>
              <p:cNvSpPr>
                <a:spLocks noChangeArrowheads="1"/>
              </p:cNvSpPr>
              <p:nvPr/>
            </p:nvSpPr>
            <p:spPr bwMode="auto">
              <a:xfrm>
                <a:off x="3305175"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rtl="1">
                  <a:lnSpc>
                    <a:spcPct val="106000"/>
                  </a:lnSpc>
                  <a:spcBef>
                    <a:spcPts val="0"/>
                  </a:spcBef>
                  <a:spcAft>
                    <a:spcPts val="800"/>
                  </a:spcAft>
                </a:pPr>
                <a:r>
                  <a:rPr lang="ar-SA" sz="800">
                    <a:effectLst/>
                    <a:latin typeface="Calibri"/>
                    <a:ea typeface="Calibri"/>
                    <a:cs typeface="B Nazanin"/>
                  </a:rPr>
                  <a:t>سن 30 تا 40  سال</a:t>
                </a:r>
                <a:endParaRPr lang="en-US" sz="1100">
                  <a:effectLst/>
                  <a:latin typeface="Calibri"/>
                  <a:ea typeface="Calibri"/>
                  <a:cs typeface="Arial"/>
                </a:endParaRPr>
              </a:p>
            </p:txBody>
          </p:sp>
          <p:cxnSp>
            <p:nvCxnSpPr>
              <p:cNvPr id="25" name="AutoShape 57"/>
              <p:cNvCxnSpPr>
                <a:cxnSpLocks noChangeShapeType="1"/>
              </p:cNvCxnSpPr>
              <p:nvPr/>
            </p:nvCxnSpPr>
            <p:spPr bwMode="auto">
              <a:xfrm>
                <a:off x="3810000" y="4371975"/>
                <a:ext cx="1336269" cy="0"/>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6" name="AutoShape 61"/>
              <p:cNvCxnSpPr>
                <a:cxnSpLocks noChangeShapeType="1"/>
              </p:cNvCxnSpPr>
              <p:nvPr/>
            </p:nvCxnSpPr>
            <p:spPr bwMode="auto">
              <a:xfrm>
                <a:off x="38100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7" name="AutoShape 62"/>
              <p:cNvCxnSpPr>
                <a:cxnSpLocks noChangeShapeType="1"/>
              </p:cNvCxnSpPr>
              <p:nvPr/>
            </p:nvCxnSpPr>
            <p:spPr bwMode="auto">
              <a:xfrm>
                <a:off x="51435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8" name="AutoShape 63"/>
              <p:cNvCxnSpPr>
                <a:cxnSpLocks noChangeShapeType="1"/>
              </p:cNvCxnSpPr>
              <p:nvPr/>
            </p:nvCxnSpPr>
            <p:spPr bwMode="auto">
              <a:xfrm>
                <a:off x="38100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9" name="AutoShape 64"/>
              <p:cNvCxnSpPr>
                <a:cxnSpLocks noChangeShapeType="1"/>
              </p:cNvCxnSpPr>
              <p:nvPr/>
            </p:nvCxnSpPr>
            <p:spPr bwMode="auto">
              <a:xfrm>
                <a:off x="51435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30" name="Oval 29"/>
              <p:cNvSpPr/>
              <p:nvPr/>
            </p:nvSpPr>
            <p:spPr>
              <a:xfrm>
                <a:off x="2237605" y="3647819"/>
                <a:ext cx="1144504" cy="390525"/>
              </a:xfrm>
              <a:prstGeom prst="ellipse">
                <a:avLst/>
              </a:prstGeom>
              <a:ln w="28575">
                <a:solidFill>
                  <a:srgbClr val="C00000"/>
                </a:solidFill>
                <a:prstDash val="solid"/>
              </a:ln>
            </p:spPr>
            <p:style>
              <a:lnRef idx="2">
                <a:schemeClr val="accent4"/>
              </a:lnRef>
              <a:fillRef idx="1">
                <a:schemeClr val="lt1"/>
              </a:fillRef>
              <a:effectRef idx="0">
                <a:schemeClr val="accent4"/>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marL="0" marR="0">
                  <a:lnSpc>
                    <a:spcPct val="106000"/>
                  </a:lnSpc>
                  <a:spcBef>
                    <a:spcPts val="0"/>
                  </a:spcBef>
                  <a:spcAft>
                    <a:spcPts val="800"/>
                  </a:spcAft>
                </a:pPr>
                <a:r>
                  <a:rPr lang="fa-IR" sz="800">
                    <a:effectLst/>
                    <a:ea typeface="Calibri"/>
                    <a:cs typeface="B Nazanin"/>
                  </a:rPr>
                  <a:t>ارجاع به سطح دو</a:t>
                </a:r>
                <a:r>
                  <a:rPr lang="fa-IR" sz="800" baseline="30000">
                    <a:effectLst/>
                    <a:ea typeface="Calibri"/>
                    <a:cs typeface="B Nazanin"/>
                  </a:rPr>
                  <a:t>2</a:t>
                </a:r>
                <a:endParaRPr lang="en-US" sz="1100">
                  <a:effectLst/>
                  <a:ea typeface="Calibri"/>
                  <a:cs typeface="Arial"/>
                </a:endParaRPr>
              </a:p>
            </p:txBody>
          </p:sp>
          <p:sp>
            <p:nvSpPr>
              <p:cNvPr id="31" name="Oval 30"/>
              <p:cNvSpPr>
                <a:spLocks noChangeArrowheads="1"/>
              </p:cNvSpPr>
              <p:nvPr/>
            </p:nvSpPr>
            <p:spPr bwMode="auto">
              <a:xfrm>
                <a:off x="45243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rtl="1">
                  <a:lnSpc>
                    <a:spcPct val="115000"/>
                  </a:lnSpc>
                  <a:spcBef>
                    <a:spcPts val="0"/>
                  </a:spcBef>
                  <a:spcAft>
                    <a:spcPts val="1000"/>
                  </a:spcAft>
                </a:pPr>
                <a:r>
                  <a:rPr lang="ar-SA" sz="800">
                    <a:effectLst/>
                    <a:latin typeface="Calibri"/>
                    <a:ea typeface="Calibri"/>
                    <a:cs typeface="B Nazanin"/>
                  </a:rPr>
                  <a:t>آموزش معاینه شخصی پستان و  تکرار معاینه بالینی هر سال</a:t>
                </a:r>
                <a:endParaRPr lang="en-US" sz="1100">
                  <a:effectLst/>
                  <a:latin typeface="Calibri"/>
                  <a:ea typeface="Calibri"/>
                  <a:cs typeface="Arial"/>
                </a:endParaRPr>
              </a:p>
              <a:p>
                <a:pPr marL="0" marR="0">
                  <a:lnSpc>
                    <a:spcPct val="106000"/>
                  </a:lnSpc>
                  <a:spcBef>
                    <a:spcPts val="0"/>
                  </a:spcBef>
                  <a:spcAft>
                    <a:spcPts val="800"/>
                  </a:spcAft>
                </a:pPr>
                <a:r>
                  <a:rPr lang="en-US" sz="1100">
                    <a:effectLst/>
                    <a:latin typeface="Calibri"/>
                    <a:ea typeface="Calibri"/>
                    <a:cs typeface="B Nazanin"/>
                  </a:rPr>
                  <a:t> </a:t>
                </a:r>
                <a:endParaRPr lang="en-US" sz="1100">
                  <a:effectLst/>
                  <a:latin typeface="Calibri"/>
                  <a:ea typeface="Calibri"/>
                  <a:cs typeface="Arial"/>
                </a:endParaRPr>
              </a:p>
            </p:txBody>
          </p:sp>
          <p:cxnSp>
            <p:nvCxnSpPr>
              <p:cNvPr id="32" name="Straight Connector 31"/>
              <p:cNvCxnSpPr/>
              <p:nvPr/>
            </p:nvCxnSpPr>
            <p:spPr>
              <a:xfrm>
                <a:off x="1206011" y="3486283"/>
                <a:ext cx="0" cy="190500"/>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33" name="Oval 32"/>
              <p:cNvSpPr>
                <a:spLocks noChangeArrowheads="1"/>
              </p:cNvSpPr>
              <p:nvPr/>
            </p:nvSpPr>
            <p:spPr bwMode="auto">
              <a:xfrm>
                <a:off x="632314" y="3676784"/>
                <a:ext cx="1162050" cy="388403"/>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800">
                    <a:effectLst/>
                    <a:latin typeface="Calibri"/>
                    <a:ea typeface="Calibri"/>
                    <a:cs typeface="B Nazanin"/>
                  </a:rPr>
                  <a:t>ارجاع به سطح دو</a:t>
                </a:r>
                <a:r>
                  <a:rPr lang="ar-SA" sz="800" baseline="30000">
                    <a:effectLst/>
                    <a:latin typeface="Calibri"/>
                    <a:ea typeface="Calibri"/>
                    <a:cs typeface="B Nazanin"/>
                  </a:rPr>
                  <a:t>3</a:t>
                </a:r>
                <a:endParaRPr lang="en-US" sz="1100">
                  <a:effectLst/>
                  <a:latin typeface="Calibri"/>
                  <a:ea typeface="Calibri"/>
                  <a:cs typeface="Arial"/>
                </a:endParaRPr>
              </a:p>
            </p:txBody>
          </p:sp>
        </p:grpSp>
      </p:grpSp>
      <p:sp>
        <p:nvSpPr>
          <p:cNvPr id="5" name="Rectangle 39"/>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4" name="Oval 33"/>
          <p:cNvSpPr>
            <a:spLocks noChangeArrowheads="1"/>
          </p:cNvSpPr>
          <p:nvPr/>
        </p:nvSpPr>
        <p:spPr bwMode="auto">
          <a:xfrm>
            <a:off x="2918784" y="300643"/>
            <a:ext cx="2652395" cy="889635"/>
          </a:xfrm>
          <a:prstGeom prst="ellipse">
            <a:avLst/>
          </a:prstGeom>
          <a:solidFill>
            <a:sysClr val="window" lastClr="FFFFFF">
              <a:lumMod val="100000"/>
              <a:lumOff val="0"/>
            </a:sysClr>
          </a:solidFill>
          <a:ln w="31750">
            <a:solidFill>
              <a:srgbClr val="8064A2">
                <a:lumMod val="100000"/>
                <a:lumOff val="0"/>
              </a:srgb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SA" sz="800" b="1" i="0" u="none" strike="noStrike" kern="0" cap="none" spc="0" normalizeH="0" baseline="0" noProof="0" dirty="0">
                <a:ln>
                  <a:noFill/>
                </a:ln>
                <a:solidFill>
                  <a:sysClr val="windowText" lastClr="000000"/>
                </a:solidFill>
                <a:effectLst/>
                <a:uLnTx/>
                <a:uFillTx/>
                <a:latin typeface="Calibri"/>
                <a:ea typeface="Calibri"/>
                <a:cs typeface="B Nazanin"/>
              </a:rPr>
              <a:t>ماما </a:t>
            </a:r>
            <a:r>
              <a:rPr kumimoji="0" lang="ar-SA" sz="800" b="0" i="0" u="none" strike="noStrike" kern="0" cap="none" spc="0" normalizeH="0" baseline="0" noProof="0" dirty="0">
                <a:ln>
                  <a:noFill/>
                </a:ln>
                <a:solidFill>
                  <a:sysClr val="windowText" lastClr="000000"/>
                </a:solidFill>
                <a:effectLst/>
                <a:uLnTx/>
                <a:uFillTx/>
                <a:latin typeface="Calibri"/>
                <a:ea typeface="Calibri"/>
                <a:cs typeface="B Nazanin"/>
              </a:rPr>
              <a:t>زنان ارجاع شده </a:t>
            </a:r>
            <a:r>
              <a:rPr kumimoji="0" lang="fa-IR" sz="800" b="0" i="0" u="none" strike="noStrike" kern="0" cap="none" spc="0" normalizeH="0" baseline="0" noProof="0" dirty="0" smtClean="0">
                <a:ln>
                  <a:noFill/>
                </a:ln>
                <a:solidFill>
                  <a:sysClr val="windowText" lastClr="000000"/>
                </a:solidFill>
                <a:effectLst/>
                <a:uLnTx/>
                <a:uFillTx/>
                <a:latin typeface="Calibri"/>
                <a:ea typeface="Calibri"/>
                <a:cs typeface="B Nazanin"/>
              </a:rPr>
              <a:t> توسط </a:t>
            </a:r>
            <a:r>
              <a:rPr kumimoji="0" lang="fa-IR" sz="800" b="1" i="0" u="none" strike="noStrike" kern="0" cap="none" spc="0" normalizeH="0" baseline="0" noProof="0" dirty="0" smtClean="0">
                <a:ln>
                  <a:noFill/>
                </a:ln>
                <a:solidFill>
                  <a:sysClr val="windowText" lastClr="000000"/>
                </a:solidFill>
                <a:effectLst/>
                <a:uLnTx/>
                <a:uFillTx/>
                <a:latin typeface="Calibri"/>
                <a:ea typeface="Calibri"/>
                <a:cs typeface="B Nazanin"/>
              </a:rPr>
              <a:t>بهورز</a:t>
            </a:r>
            <a:r>
              <a:rPr kumimoji="0" lang="ar-SA" sz="800" b="1" i="0" u="none" strike="noStrike" kern="0" cap="none" spc="0" normalizeH="0" baseline="0" noProof="0" dirty="0" smtClean="0">
                <a:ln>
                  <a:noFill/>
                </a:ln>
                <a:solidFill>
                  <a:sysClr val="windowText" lastClr="000000"/>
                </a:solidFill>
                <a:effectLst/>
                <a:uLnTx/>
                <a:uFillTx/>
                <a:latin typeface="Calibri"/>
                <a:ea typeface="Calibri"/>
                <a:cs typeface="B Nazanin"/>
              </a:rPr>
              <a:t> </a:t>
            </a:r>
            <a:r>
              <a:rPr kumimoji="0" lang="ar-SA" sz="800" b="0" i="0" u="none" strike="noStrike" kern="0" cap="none" spc="0" normalizeH="0" baseline="0" noProof="0" dirty="0">
                <a:ln>
                  <a:noFill/>
                </a:ln>
                <a:solidFill>
                  <a:sysClr val="windowText" lastClr="000000"/>
                </a:solidFill>
                <a:effectLst/>
                <a:uLnTx/>
                <a:uFillTx/>
                <a:latin typeface="Calibri"/>
                <a:ea typeface="Calibri"/>
                <a:cs typeface="B Nazanin"/>
              </a:rPr>
              <a:t>در فاصله 30 تا 69 سال</a:t>
            </a:r>
            <a:r>
              <a:rPr kumimoji="0" lang="ar-SA" sz="800" b="0" i="0" u="none" strike="noStrike" kern="0" cap="none" spc="0" normalizeH="0" baseline="30000" noProof="0" dirty="0">
                <a:ln>
                  <a:noFill/>
                </a:ln>
                <a:solidFill>
                  <a:sysClr val="windowText" lastClr="000000"/>
                </a:solidFill>
                <a:effectLst/>
                <a:uLnTx/>
                <a:uFillTx/>
                <a:latin typeface="Calibri"/>
                <a:ea typeface="Calibri"/>
                <a:cs typeface="B Nazanin"/>
              </a:rPr>
              <a:t>1</a:t>
            </a:r>
            <a:r>
              <a:rPr kumimoji="0" lang="ar-SA" sz="800" b="0" i="0" u="none" strike="noStrike" kern="0" cap="none" spc="0" normalizeH="0" baseline="0" noProof="0" dirty="0">
                <a:ln>
                  <a:noFill/>
                </a:ln>
                <a:solidFill>
                  <a:sysClr val="windowText" lastClr="000000"/>
                </a:solidFill>
                <a:effectLst/>
                <a:uLnTx/>
                <a:uFillTx/>
                <a:latin typeface="Calibri"/>
                <a:ea typeface="Calibri"/>
                <a:cs typeface="B Nazanin"/>
              </a:rPr>
              <a:t> را  از نظر دارا بودن علایم و نشانه های زیر، با شرح حال و معاینه بررسی می کند.</a:t>
            </a:r>
            <a:endParaRPr kumimoji="0" lang="en-US" sz="1100" b="0" i="0" u="none" strike="noStrike" kern="0" cap="none" spc="0" normalizeH="0" baseline="0" noProof="0" dirty="0">
              <a:ln>
                <a:noFill/>
              </a:ln>
              <a:solidFill>
                <a:sysClr val="windowText" lastClr="000000"/>
              </a:solidFill>
              <a:effectLst/>
              <a:uLnTx/>
              <a:uFillTx/>
              <a:latin typeface="Calibri"/>
              <a:ea typeface="Calibri"/>
              <a:cs typeface="Arial"/>
            </a:endParaRPr>
          </a:p>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a:ea typeface="Calibri"/>
                <a:cs typeface="B Nazanin"/>
              </a:rPr>
              <a:t> </a:t>
            </a:r>
            <a:endParaRPr kumimoji="0" lang="en-US" sz="1100" b="0" i="0" u="none" strike="noStrike" kern="0" cap="none" spc="0" normalizeH="0" baseline="0" noProof="0" dirty="0">
              <a:ln>
                <a:noFill/>
              </a:ln>
              <a:solidFill>
                <a:sysClr val="windowText" lastClr="000000"/>
              </a:solidFill>
              <a:effectLst/>
              <a:uLnTx/>
              <a:uFillTx/>
              <a:latin typeface="Calibri"/>
              <a:ea typeface="Calibri"/>
              <a:cs typeface="Arial"/>
            </a:endParaRPr>
          </a:p>
        </p:txBody>
      </p:sp>
      <p:sp>
        <p:nvSpPr>
          <p:cNvPr id="35" name="Rounded Rectangle 34"/>
          <p:cNvSpPr/>
          <p:nvPr/>
        </p:nvSpPr>
        <p:spPr>
          <a:xfrm>
            <a:off x="7162800" y="2971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 معاینه</a:t>
            </a:r>
          </a:p>
        </p:txBody>
      </p:sp>
      <p:sp>
        <p:nvSpPr>
          <p:cNvPr id="36" name="Right Brace 35"/>
          <p:cNvSpPr/>
          <p:nvPr/>
        </p:nvSpPr>
        <p:spPr>
          <a:xfrm>
            <a:off x="6524356" y="2715992"/>
            <a:ext cx="460248" cy="867936"/>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7" name="Right Brace 36"/>
          <p:cNvSpPr/>
          <p:nvPr/>
        </p:nvSpPr>
        <p:spPr>
          <a:xfrm>
            <a:off x="6527046" y="3813248"/>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8" name="Rounded Rectangle 37"/>
          <p:cNvSpPr/>
          <p:nvPr/>
        </p:nvSpPr>
        <p:spPr>
          <a:xfrm>
            <a:off x="7187013" y="407344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ماما: تصمیم</a:t>
            </a:r>
          </a:p>
        </p:txBody>
      </p:sp>
      <p:pic>
        <p:nvPicPr>
          <p:cNvPr id="39" name="Picture 10" descr="Description: C:\Users\agmotlagh\Pictures\wh1114_fig2.jpg"/>
          <p:cNvPicPr>
            <a:picLocks noChangeAspect="1" noChangeArrowheads="1"/>
          </p:cNvPicPr>
          <p:nvPr/>
        </p:nvPicPr>
        <p:blipFill>
          <a:blip r:embed="rId2" cstate="print">
            <a:extLst>
              <a:ext uri="{28A0092B-C50C-407E-A947-70E740481C1C}">
                <a14:useLocalDpi xmlns:a14="http://schemas.microsoft.com/office/drawing/2010/main" val="0"/>
              </a:ext>
            </a:extLst>
          </a:blip>
          <a:srcRect t="18744"/>
          <a:stretch>
            <a:fillRect/>
          </a:stretch>
        </p:blipFill>
        <p:spPr bwMode="auto">
          <a:xfrm>
            <a:off x="196597" y="1190278"/>
            <a:ext cx="2578605" cy="156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2775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شرح حال در مورد علایم</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سابقه فردی یا خانوادگی</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Courier New"/>
              <a:buChar char="o"/>
            </a:pPr>
            <a:r>
              <a:rPr lang="ar-SA" sz="1800" dirty="0">
                <a:solidFill>
                  <a:srgbClr val="C00000"/>
                </a:solidFill>
                <a:latin typeface="Calibri"/>
                <a:ea typeface="Calibri"/>
                <a:cs typeface="B Nazanin"/>
              </a:rPr>
              <a:t>دريافت بازخورد از سطوح پذيرنده ارجاع را پیگیری و پسخوراند آن‌ها </a:t>
            </a:r>
            <a:r>
              <a:rPr lang="ar-SA" sz="1800" dirty="0">
                <a:latin typeface="Calibri"/>
                <a:ea typeface="Calibri"/>
                <a:cs typeface="B Nazanin"/>
              </a:rPr>
              <a:t>بررسی نمایید.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ar-SA" sz="1800" dirty="0">
                <a:latin typeface="Calibri"/>
                <a:ea typeface="Calibri"/>
                <a:cs typeface="B Nazanin"/>
              </a:rPr>
              <a:t>افرادی که به ماما ارجاع و ارزیابی های کامل تری می شوند برای پیگیری های دوره ای باید مطابق شرایط به صورت دوره ای ارزیابی شوند. اگر بنا به گزارش ماما، شرح حال و معاینه طبیعی بوده است، زمان ارجاع بعدی:</a:t>
            </a:r>
            <a:endParaRPr lang="en-US" sz="1800" dirty="0">
              <a:latin typeface="Calibri"/>
              <a:ea typeface="Calibri"/>
              <a:cs typeface="Arial"/>
            </a:endParaRPr>
          </a:p>
          <a:p>
            <a:pPr marL="342900" lvl="0" indent="-342900" algn="r" rtl="1">
              <a:buFont typeface="Wingdings"/>
              <a:buChar char=""/>
            </a:pPr>
            <a:r>
              <a:rPr lang="fa-IR" sz="1800" dirty="0">
                <a:latin typeface="Arial"/>
                <a:ea typeface="Times New Roman"/>
                <a:cs typeface="B Nazanin"/>
              </a:rPr>
              <a:t>در زنان </a:t>
            </a:r>
            <a:r>
              <a:rPr lang="fa-IR" sz="1800" dirty="0">
                <a:solidFill>
                  <a:srgbClr val="C00000"/>
                </a:solidFill>
                <a:latin typeface="Arial"/>
                <a:ea typeface="Times New Roman"/>
                <a:cs typeface="B Nazanin"/>
              </a:rPr>
              <a:t>زیر 40 سال، هر دو سال </a:t>
            </a:r>
            <a:r>
              <a:rPr lang="fa-IR" sz="1800" dirty="0">
                <a:latin typeface="Arial"/>
                <a:ea typeface="Times New Roman"/>
                <a:cs typeface="B Nazanin"/>
              </a:rPr>
              <a:t>یک بار فرخوان شوند</a:t>
            </a:r>
            <a:endParaRPr lang="en-US" sz="1800" dirty="0"/>
          </a:p>
          <a:p>
            <a:pPr marL="342900" lvl="0" indent="-342900" algn="r" rtl="1">
              <a:buFont typeface="Wingdings"/>
              <a:buChar char=""/>
            </a:pPr>
            <a:r>
              <a:rPr lang="fa-IR" sz="1800" dirty="0">
                <a:latin typeface="Arial"/>
                <a:ea typeface="Times New Roman"/>
                <a:cs typeface="B Nazanin"/>
              </a:rPr>
              <a:t>در زنان </a:t>
            </a:r>
            <a:r>
              <a:rPr lang="fa-IR" sz="1800" dirty="0">
                <a:solidFill>
                  <a:srgbClr val="C00000"/>
                </a:solidFill>
                <a:latin typeface="Arial"/>
                <a:ea typeface="Times New Roman"/>
                <a:cs typeface="B Nazanin"/>
              </a:rPr>
              <a:t>بالای 40 سال، سالی یک بار</a:t>
            </a:r>
            <a:r>
              <a:rPr lang="fa-IR" sz="1800" dirty="0">
                <a:latin typeface="Arial"/>
                <a:ea typeface="Times New Roman"/>
                <a:cs typeface="B Nazanin"/>
              </a:rPr>
              <a:t> فرخوان شوند</a:t>
            </a:r>
            <a:endParaRPr lang="en-US" sz="1800" dirty="0">
              <a:effectLst/>
            </a:endParaRPr>
          </a:p>
        </p:txBody>
      </p:sp>
      <p:sp>
        <p:nvSpPr>
          <p:cNvPr id="7" name="Content Placeholder 6"/>
          <p:cNvSpPr>
            <a:spLocks noGrp="1"/>
          </p:cNvSpPr>
          <p:nvPr>
            <p:ph sz="quarter" idx="4"/>
          </p:nvPr>
        </p:nvSpPr>
        <p:spPr/>
        <p:txBody>
          <a:bodyPr>
            <a:normAutofit fontScale="85000" lnSpcReduction="10000"/>
          </a:bodyPr>
          <a:lstStyle/>
          <a:p>
            <a:pPr marL="342900" marR="0" lvl="0" indent="-342900" algn="just" rtl="1">
              <a:lnSpc>
                <a:spcPct val="115000"/>
              </a:lnSpc>
              <a:spcBef>
                <a:spcPts val="0"/>
              </a:spcBef>
              <a:spcAft>
                <a:spcPts val="1000"/>
              </a:spcAft>
              <a:buFont typeface="Courier New"/>
              <a:buChar char="o"/>
            </a:pPr>
            <a:r>
              <a:rPr lang="fa-IR" sz="2000" dirty="0">
                <a:latin typeface="Calibri"/>
                <a:ea typeface="Calibri"/>
                <a:cs typeface="B Nazanin"/>
              </a:rPr>
              <a:t>به عنوان بهورز یا مراقب سلامت مشخصات تمامی </a:t>
            </a:r>
            <a:r>
              <a:rPr lang="fa-IR" sz="2000" dirty="0">
                <a:solidFill>
                  <a:srgbClr val="C00000"/>
                </a:solidFill>
                <a:latin typeface="Calibri"/>
                <a:ea typeface="Calibri"/>
                <a:cs typeface="B Nazanin"/>
              </a:rPr>
              <a:t>زنان 30 تا 69 سال</a:t>
            </a:r>
            <a:r>
              <a:rPr lang="ar-SA" sz="2000" dirty="0">
                <a:solidFill>
                  <a:srgbClr val="C00000"/>
                </a:solidFill>
                <a:latin typeface="Calibri"/>
                <a:ea typeface="Calibri"/>
                <a:cs typeface="B Nazanin"/>
              </a:rPr>
              <a:t> </a:t>
            </a:r>
            <a:r>
              <a:rPr lang="ar-SA" sz="2000" dirty="0">
                <a:latin typeface="Calibri"/>
                <a:ea typeface="Calibri"/>
                <a:cs typeface="B Nazanin"/>
              </a:rPr>
              <a:t>که برای ارزیابی فراخوان شده‌اند را در فرم ارزیابی اولیه ثبت و پس از تکمیل فرم ارجاع غیرفوری به ماما ارجاع دهید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ar-SA" sz="2000" dirty="0">
                <a:latin typeface="Calibri"/>
                <a:ea typeface="Calibri"/>
                <a:cs typeface="B Nazanin"/>
              </a:rPr>
              <a:t>در صورتی که فردی با </a:t>
            </a:r>
            <a:r>
              <a:rPr lang="ar-SA" sz="2000" dirty="0">
                <a:solidFill>
                  <a:srgbClr val="C00000"/>
                </a:solidFill>
                <a:latin typeface="Calibri"/>
                <a:ea typeface="Calibri"/>
                <a:cs typeface="B Nazanin"/>
              </a:rPr>
              <a:t>سن زیر 30 یا بالای 69 سال یا در فواصل ارزیابی های دوره ای </a:t>
            </a:r>
            <a:r>
              <a:rPr lang="ar-SA" sz="2000" dirty="0">
                <a:latin typeface="Calibri"/>
                <a:ea typeface="Calibri"/>
                <a:cs typeface="B Nazanin"/>
              </a:rPr>
              <a:t>و به دلیل مشکلات پستان مراجعه کند، مشخصات او را نیز ثبت کرده و به ماما ارجاع دهید.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ar-SA" sz="2000" dirty="0">
                <a:solidFill>
                  <a:srgbClr val="C00000"/>
                </a:solidFill>
                <a:latin typeface="Calibri"/>
                <a:ea typeface="Calibri"/>
                <a:cs typeface="B Nazanin"/>
              </a:rPr>
              <a:t>آموزش خود مراقبتی </a:t>
            </a:r>
            <a:r>
              <a:rPr lang="ar-SA" sz="2000" dirty="0">
                <a:latin typeface="Calibri"/>
                <a:ea typeface="Calibri"/>
                <a:cs typeface="B Nazanin"/>
              </a:rPr>
              <a:t>لازم در خصوص عوامل خطر سرطان پستان و راه های پیشگیری از آن همچنین علایم مشکوک سرطان پستان و انجام معاينه شخصي را مطابق بسته آموزشی ارائه دهید.</a:t>
            </a:r>
            <a:endParaRPr lang="en-US" sz="1800" dirty="0">
              <a:latin typeface="Calibri"/>
              <a:ea typeface="Calibri"/>
              <a:cs typeface="Arial"/>
            </a:endParaRPr>
          </a:p>
          <a:p>
            <a:pPr algn="r" rtl="1"/>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های بهورز)</a:t>
            </a:r>
            <a:endParaRPr lang="en-US" dirty="0">
              <a:cs typeface="B Nazanin" panose="00000400000000000000" pitchFamily="2" charset="-78"/>
            </a:endParaRPr>
          </a:p>
        </p:txBody>
      </p:sp>
    </p:spTree>
    <p:extLst>
      <p:ext uri="{BB962C8B-B14F-4D97-AF65-F5344CB8AC3E}">
        <p14:creationId xmlns:p14="http://schemas.microsoft.com/office/powerpoint/2010/main" val="35161067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شرح حال</a:t>
            </a:r>
            <a:endParaRPr lang="en-US" dirty="0">
              <a:cs typeface="B Nazanin" panose="00000400000000000000" pitchFamily="2" charset="-78"/>
            </a:endParaRPr>
          </a:p>
        </p:txBody>
      </p:sp>
      <p:sp>
        <p:nvSpPr>
          <p:cNvPr id="7" name="Content Placeholder 6"/>
          <p:cNvSpPr>
            <a:spLocks noGrp="1"/>
          </p:cNvSpPr>
          <p:nvPr>
            <p:ph sz="quarter" idx="4"/>
          </p:nvPr>
        </p:nvSpPr>
        <p:spPr/>
        <p:txBody>
          <a:bodyPr>
            <a:normAutofit fontScale="85000" lnSpcReduction="20000"/>
          </a:bodyPr>
          <a:lstStyle/>
          <a:p>
            <a:pPr algn="justLow" rtl="1">
              <a:lnSpc>
                <a:spcPct val="115000"/>
              </a:lnSpc>
              <a:spcAft>
                <a:spcPts val="0"/>
              </a:spcAft>
              <a:buFont typeface="Courier New" panose="02070309020205020404" pitchFamily="49" charset="0"/>
              <a:buChar char="o"/>
            </a:pP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ar-SA"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خانوادگی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سرطان پستان یا تخمدان دارید؟</a:t>
            </a:r>
          </a:p>
          <a:p>
            <a:pPr marL="342900" marR="0" lvl="0" indent="-342900" algn="just" rtl="1">
              <a:lnSpc>
                <a:spcPct val="115000"/>
              </a:lnSpc>
              <a:spcBef>
                <a:spcPts val="0"/>
              </a:spcBef>
              <a:spcAft>
                <a:spcPts val="1000"/>
              </a:spcAft>
              <a:buFont typeface="Wingdings"/>
              <a:buChar char=""/>
            </a:pPr>
            <a:r>
              <a:rPr lang="fa-IR" sz="1600" dirty="0">
                <a:latin typeface="Arial"/>
                <a:ea typeface="Times New Roman"/>
                <a:cs typeface="B Nazanin"/>
              </a:rPr>
              <a:t>دست کم دو فامیل با سرطان پستان در یک سمت فامیل با هر سنی</a:t>
            </a:r>
            <a:endParaRPr lang="en-US" sz="1600" dirty="0"/>
          </a:p>
          <a:p>
            <a:pPr marL="342900" marR="0" lvl="0" indent="-342900" algn="just" rtl="1">
              <a:lnSpc>
                <a:spcPct val="115000"/>
              </a:lnSpc>
              <a:spcBef>
                <a:spcPts val="0"/>
              </a:spcBef>
              <a:spcAft>
                <a:spcPts val="1000"/>
              </a:spcAft>
              <a:buFont typeface="Wingdings"/>
              <a:buChar char=""/>
            </a:pPr>
            <a:r>
              <a:rPr lang="fa-IR" sz="1600" dirty="0">
                <a:latin typeface="Arial"/>
                <a:ea typeface="Times New Roman"/>
                <a:cs typeface="B Nazanin"/>
              </a:rPr>
              <a:t>دست کم دو فامیل با سرطان در یک سمت فامیل با هر سنی که یکی از آنها سرطان پستان باشد</a:t>
            </a:r>
            <a:endParaRPr lang="en-US" sz="1600" dirty="0"/>
          </a:p>
          <a:p>
            <a:pPr marL="342900" marR="0" lvl="0" indent="-342900" algn="just" rtl="1">
              <a:lnSpc>
                <a:spcPct val="115000"/>
              </a:lnSpc>
              <a:spcBef>
                <a:spcPts val="0"/>
              </a:spcBef>
              <a:spcAft>
                <a:spcPts val="1000"/>
              </a:spcAft>
              <a:buFont typeface="Wingdings"/>
              <a:buChar char=""/>
            </a:pPr>
            <a:r>
              <a:rPr lang="fa-IR" sz="1600" dirty="0">
                <a:latin typeface="Arial"/>
                <a:ea typeface="Times New Roman"/>
                <a:cs typeface="B Nazanin"/>
              </a:rPr>
              <a:t>دست کم یک فامیل با سرطان تخمدان در یک سمت فامیل با هر سنی</a:t>
            </a:r>
            <a:endParaRPr lang="en-US" sz="1600" dirty="0"/>
          </a:p>
          <a:p>
            <a:pPr marL="342900" marR="0" lvl="0" indent="-342900" algn="just" rtl="1">
              <a:lnSpc>
                <a:spcPct val="115000"/>
              </a:lnSpc>
              <a:spcBef>
                <a:spcPts val="0"/>
              </a:spcBef>
              <a:spcAft>
                <a:spcPts val="1000"/>
              </a:spcAft>
              <a:buFont typeface="Wingdings"/>
              <a:buChar char=""/>
            </a:pPr>
            <a:r>
              <a:rPr lang="fa-IR" sz="1600" dirty="0">
                <a:latin typeface="Arial"/>
                <a:ea typeface="Times New Roman"/>
                <a:cs typeface="B Nazanin"/>
              </a:rPr>
              <a:t>یک فامیل درجه یک، دو یا سه با سرطان پستان یا هر سرطان دیگری در سن زیر  50 سال</a:t>
            </a:r>
            <a:endParaRPr lang="en-US" sz="1600" dirty="0"/>
          </a:p>
          <a:p>
            <a:pPr algn="justLow" rtl="1">
              <a:lnSpc>
                <a:spcPct val="115000"/>
              </a:lnSpc>
              <a:spcAft>
                <a:spcPts val="0"/>
              </a:spcAft>
              <a:buFont typeface="Courier New" panose="02070309020205020404" pitchFamily="49" charset="0"/>
              <a:buChar char="o"/>
            </a:pP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ar-SA"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فردی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سرطان پستان دارید</a:t>
            </a: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fa-IR"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25000"/>
              </a:lnSpc>
              <a:buFont typeface="Courier New" panose="02070309020205020404" pitchFamily="49" charset="0"/>
              <a:buChar char="o"/>
            </a:pPr>
            <a:r>
              <a:rPr lang="fa-IR"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fa-IR"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بیوپسی </a:t>
            </a:r>
            <a:r>
              <a:rPr lang="fa-IR"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پستان دارید</a:t>
            </a:r>
            <a:r>
              <a:rPr lang="fa-IR"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spcAft>
                <a:spcPts val="0"/>
              </a:spcAft>
              <a:buFont typeface="Courier New" panose="02070309020205020404" pitchFamily="49" charset="0"/>
              <a:buChar char="o"/>
            </a:pP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 آیا </a:t>
            </a:r>
            <a:r>
              <a:rPr lang="ar-SA" sz="20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رادیوتراپی قفسه سینه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دارید؟</a:t>
            </a:r>
          </a:p>
          <a:p>
            <a:pPr marL="0" indent="0" algn="r" rtl="1">
              <a:buNone/>
            </a:pPr>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a:t>
            </a:r>
            <a:r>
              <a:rPr lang="fa-IR" sz="2000" dirty="0" smtClean="0">
                <a:solidFill>
                  <a:srgbClr val="424456"/>
                </a:solidFill>
                <a:cs typeface="B Mitra" pitchFamily="2" charset="-78"/>
              </a:rPr>
              <a:t>گام اول ماما)</a:t>
            </a:r>
            <a:endParaRPr lang="en-US" dirty="0">
              <a:cs typeface="B Nazanin" panose="00000400000000000000" pitchFamily="2" charset="-78"/>
            </a:endParaRPr>
          </a:p>
        </p:txBody>
      </p:sp>
      <p:pic>
        <p:nvPicPr>
          <p:cNvPr id="6146" name="Picture 2" descr="http://www.paramedicine.com/pmc/Past_Medical_History_files/droppedImage.pn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301752" y="2667000"/>
            <a:ext cx="4117848" cy="3212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34441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معاینه</a:t>
            </a:r>
            <a:endParaRPr lang="en-US" dirty="0">
              <a:cs typeface="B Nazanin" panose="00000400000000000000" pitchFamily="2" charset="-78"/>
            </a:endParaRPr>
          </a:p>
        </p:txBody>
      </p:sp>
      <p:sp>
        <p:nvSpPr>
          <p:cNvPr id="7" name="Content Placeholder 6"/>
          <p:cNvSpPr>
            <a:spLocks noGrp="1"/>
          </p:cNvSpPr>
          <p:nvPr>
            <p:ph sz="quarter" idx="4"/>
          </p:nvPr>
        </p:nvSpPr>
        <p:spPr/>
        <p:txBody>
          <a:bodyPr>
            <a:normAutofit/>
          </a:bodyPr>
          <a:lstStyle/>
          <a:p>
            <a:pPr algn="justLow" rtl="1">
              <a:lnSpc>
                <a:spcPct val="115000"/>
              </a:lnSpc>
              <a:spcAft>
                <a:spcPts val="0"/>
              </a:spcAft>
              <a:buFont typeface="Courier New" panose="02070309020205020404" pitchFamily="49" charset="0"/>
              <a:buChar char="o"/>
            </a:pPr>
            <a:r>
              <a:rPr lang="fa-IR"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توده پستان</a:t>
            </a:r>
          </a:p>
          <a:p>
            <a:pPr algn="justLow" rtl="1">
              <a:lnSpc>
                <a:spcPct val="115000"/>
              </a:lnSpc>
              <a:spcAft>
                <a:spcPts val="0"/>
              </a:spcAft>
              <a:buFont typeface="Courier New" panose="02070309020205020404" pitchFamily="49" charset="0"/>
              <a:buChar char="o"/>
            </a:pP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تغییر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در شکل، کشیدگی و عدم قرینگی پستان ها </a:t>
            </a:r>
            <a:r>
              <a:rPr lang="ar-SA" sz="1600" dirty="0">
                <a:latin typeface="Calibri" panose="020F0502020204030204" pitchFamily="34" charset="0"/>
                <a:ea typeface="Times New Roman" panose="02020603050405020304" pitchFamily="18" charset="0"/>
                <a:cs typeface="B Nazanin" panose="00000400000000000000" pitchFamily="2" charset="-78"/>
              </a:rPr>
              <a:t>(مانند بزرگی پستان)</a:t>
            </a:r>
          </a:p>
          <a:p>
            <a:pPr algn="justLow" rtl="1">
              <a:lnSpc>
                <a:spcPct val="115000"/>
              </a:lnSpc>
              <a:spcAft>
                <a:spcPts val="0"/>
              </a:spcAft>
              <a:buFont typeface="Courier New" panose="02070309020205020404" pitchFamily="49" charset="0"/>
              <a:buChar char="o"/>
            </a:pP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تغییرات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پوستی </a:t>
            </a:r>
            <a:r>
              <a:rPr lang="ar-SA" sz="1600" dirty="0">
                <a:latin typeface="Calibri" panose="020F0502020204030204" pitchFamily="34" charset="0"/>
                <a:ea typeface="Times New Roman" panose="02020603050405020304" pitchFamily="18" charset="0"/>
                <a:cs typeface="B Nazanin" panose="00000400000000000000" pitchFamily="2" charset="-78"/>
              </a:rPr>
              <a:t>(مانند پوست پرتقالی، قرمزی، پوسته پوسته شدن، زخم های سفت، نامنظم و </a:t>
            </a:r>
            <a:r>
              <a:rPr lang="ar-SA" sz="1600" dirty="0" smtClean="0">
                <a:latin typeface="Calibri" panose="020F0502020204030204" pitchFamily="34" charset="0"/>
                <a:ea typeface="Times New Roman" panose="02020603050405020304" pitchFamily="18" charset="0"/>
                <a:cs typeface="B Nazanin" panose="00000400000000000000" pitchFamily="2" charset="-78"/>
              </a:rPr>
              <a:t>ثابت</a:t>
            </a:r>
            <a:r>
              <a:rPr lang="fa-IR" sz="1600" dirty="0" smtClean="0">
                <a:latin typeface="Calibri" panose="020F0502020204030204" pitchFamily="34" charset="0"/>
                <a:ea typeface="Times New Roman" panose="02020603050405020304" pitchFamily="18" charset="0"/>
                <a:cs typeface="B Nazanin" panose="00000400000000000000" pitchFamily="2" charset="-78"/>
              </a:rPr>
              <a:t>، </a:t>
            </a:r>
            <a:r>
              <a:rPr lang="ar-SA" sz="1600" dirty="0" smtClean="0">
                <a:latin typeface="Calibri" panose="020F0502020204030204" pitchFamily="34" charset="0"/>
                <a:ea typeface="Times New Roman" panose="02020603050405020304" pitchFamily="18" charset="0"/>
                <a:cs typeface="B Nazanin" panose="00000400000000000000" pitchFamily="2" charset="-78"/>
              </a:rPr>
              <a:t>تغییرات </a:t>
            </a:r>
            <a:r>
              <a:rPr lang="ar-SA" sz="1600" dirty="0">
                <a:latin typeface="Calibri" panose="020F0502020204030204" pitchFamily="34" charset="0"/>
                <a:ea typeface="Times New Roman" panose="02020603050405020304" pitchFamily="18" charset="0"/>
                <a:cs typeface="B Nazanin" panose="00000400000000000000" pitchFamily="2" charset="-78"/>
              </a:rPr>
              <a:t>نوک پستان </a:t>
            </a:r>
            <a:r>
              <a:rPr lang="ar-SA" sz="1600" dirty="0" smtClean="0">
                <a:latin typeface="Calibri" panose="020F0502020204030204" pitchFamily="34" charset="0"/>
                <a:ea typeface="Times New Roman" panose="02020603050405020304" pitchFamily="18" charset="0"/>
                <a:cs typeface="B Nazanin" panose="00000400000000000000" pitchFamily="2" charset="-78"/>
              </a:rPr>
              <a:t>مانند </a:t>
            </a:r>
            <a:r>
              <a:rPr lang="ar-SA" sz="1600" dirty="0">
                <a:latin typeface="Calibri" panose="020F0502020204030204" pitchFamily="34" charset="0"/>
                <a:ea typeface="Times New Roman" panose="02020603050405020304" pitchFamily="18" charset="0"/>
                <a:cs typeface="B Nazanin" panose="00000400000000000000" pitchFamily="2" charset="-78"/>
              </a:rPr>
              <a:t>پوسته پوسته شدن یا فرورفتگی نوک پستان)</a:t>
            </a:r>
          </a:p>
          <a:p>
            <a:pPr algn="justLow" rtl="1">
              <a:lnSpc>
                <a:spcPct val="115000"/>
              </a:lnSpc>
              <a:buFont typeface="Courier New" panose="02070309020205020404" pitchFamily="49" charset="0"/>
              <a:buChar char="o"/>
            </a:pPr>
            <a:r>
              <a:rPr lang="ar-SA" sz="20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ترشح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نوک پستان </a:t>
            </a:r>
            <a:r>
              <a:rPr lang="ar-SA" sz="1600" dirty="0">
                <a:latin typeface="Calibri" panose="020F0502020204030204" pitchFamily="34" charset="0"/>
                <a:ea typeface="Times New Roman" panose="02020603050405020304" pitchFamily="18" charset="0"/>
                <a:cs typeface="B Nazanin" panose="00000400000000000000" pitchFamily="2" charset="-78"/>
              </a:rPr>
              <a:t>(به ویژه اگر از یک پستان باشد، در آن پستان از یک مجرا باشد، خود به خودی و ادامه دار باشد، در هنگام معاینه ترشح وجود داشته باشد و از نوع سروزی یا خونی باشد</a:t>
            </a:r>
            <a:r>
              <a:rPr lang="ar-SA" sz="1600" dirty="0" smtClean="0">
                <a:latin typeface="Calibri" panose="020F0502020204030204" pitchFamily="34" charset="0"/>
                <a:ea typeface="Times New Roman" panose="02020603050405020304" pitchFamily="18" charset="0"/>
                <a:cs typeface="B Nazanin" panose="00000400000000000000" pitchFamily="2" charset="-78"/>
              </a:rPr>
              <a:t>)</a:t>
            </a:r>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دوم </a:t>
            </a:r>
            <a:r>
              <a:rPr lang="fa-IR" sz="2000" dirty="0">
                <a:solidFill>
                  <a:srgbClr val="424456"/>
                </a:solidFill>
                <a:cs typeface="B Mitra" pitchFamily="2" charset="-78"/>
              </a:rPr>
              <a:t>ماما)</a:t>
            </a:r>
            <a:endParaRPr lang="en-US" dirty="0">
              <a:cs typeface="B Nazanin" panose="00000400000000000000" pitchFamily="2" charset="-78"/>
            </a:endParaRPr>
          </a:p>
        </p:txBody>
      </p:sp>
      <p:pic>
        <p:nvPicPr>
          <p:cNvPr id="25602" name="Picture 10" descr="Description: C:\Users\agmotlagh\Pictures\wh1114_fig2.jpg"/>
          <p:cNvPicPr>
            <a:picLocks noChangeAspect="1" noChangeArrowheads="1"/>
          </p:cNvPicPr>
          <p:nvPr/>
        </p:nvPicPr>
        <p:blipFill>
          <a:blip r:embed="rId2" cstate="print">
            <a:extLst>
              <a:ext uri="{28A0092B-C50C-407E-A947-70E740481C1C}">
                <a14:useLocalDpi xmlns:a14="http://schemas.microsoft.com/office/drawing/2010/main" val="0"/>
              </a:ext>
            </a:extLst>
          </a:blip>
          <a:srcRect t="18744"/>
          <a:stretch>
            <a:fillRect/>
          </a:stretch>
        </p:blipFill>
        <p:spPr bwMode="auto">
          <a:xfrm>
            <a:off x="285908" y="2791913"/>
            <a:ext cx="4056032" cy="246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32630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 دوره ای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ارجاع</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a:bodyPr>
          <a:lstStyle/>
          <a:p>
            <a:pPr algn="justLow" rtl="1">
              <a:lnSpc>
                <a:spcPct val="115000"/>
              </a:lnSpc>
              <a:buClr>
                <a:srgbClr val="53548A"/>
              </a:buClr>
              <a:buFont typeface="Courier New" panose="02070309020205020404" pitchFamily="49" charset="0"/>
              <a:buChar char="o"/>
              <a:tabLst>
                <a:tab pos="457200" algn="l"/>
              </a:tabLst>
            </a:pPr>
            <a:r>
              <a:rPr lang="ar-SA" sz="16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در </a:t>
            </a:r>
            <a:r>
              <a:rPr lang="ar-SA"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صورتی که پاسخ هر یک از موارد شرح حال مثبت یا معاینه از هر نظر غیرطبیعی باشد، پس از تکمیل فرم، به سطح دو ارجاع دهید</a:t>
            </a: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سوم </a:t>
            </a:r>
            <a:r>
              <a:rPr lang="fa-IR" sz="2000" dirty="0">
                <a:solidFill>
                  <a:srgbClr val="424456"/>
                </a:solidFill>
                <a:cs typeface="B Mitra" pitchFamily="2" charset="-78"/>
              </a:rPr>
              <a:t>ماما)</a:t>
            </a:r>
            <a:endParaRPr lang="en-US" dirty="0">
              <a:cs typeface="B Nazanin" panose="00000400000000000000" pitchFamily="2" charset="-78"/>
            </a:endParaRPr>
          </a:p>
        </p:txBody>
      </p:sp>
      <p:sp>
        <p:nvSpPr>
          <p:cNvPr id="3" name="Content Placeholder 2"/>
          <p:cNvSpPr>
            <a:spLocks noGrp="1"/>
          </p:cNvSpPr>
          <p:nvPr>
            <p:ph sz="quarter" idx="2"/>
          </p:nvPr>
        </p:nvSpPr>
        <p:spPr/>
        <p:txBody>
          <a:bodyPr>
            <a:normAutofit/>
          </a:bodyPr>
          <a:lstStyle/>
          <a:p>
            <a:pPr lvl="0" algn="justLow" rtl="1">
              <a:lnSpc>
                <a:spcPct val="115000"/>
              </a:lnSpc>
              <a:buClr>
                <a:srgbClr val="53548A"/>
              </a:buClr>
              <a:buFont typeface="Courier New" panose="02070309020205020404" pitchFamily="49" charset="0"/>
              <a:buChar char="o"/>
              <a:tabLst>
                <a:tab pos="457200" algn="l"/>
              </a:tabLst>
            </a:pPr>
            <a:r>
              <a:rPr lang="ar-SA"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در صورتی که همه موارد شرح حال منفی و معاینه از همه نظر طبیعی بود، در افراد 30 تا 40 سال برای 2 سال بعد و در افراد بالای 40 سال برای سال بعد نوبت ویزیت مجدد بدهید و به بهورز / مراقب سلامت ارجاع دهید</a:t>
            </a:r>
            <a:r>
              <a:rPr lang="ar-SA" sz="16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a:t>
            </a:r>
            <a:endParaRPr lang="ar-SA"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41729177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دو</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cs typeface="B Nazanin" panose="00000400000000000000" pitchFamily="2" charset="-78"/>
            </a:endParaRPr>
          </a:p>
        </p:txBody>
      </p:sp>
    </p:spTree>
    <p:extLst>
      <p:ext uri="{BB962C8B-B14F-4D97-AF65-F5344CB8AC3E}">
        <p14:creationId xmlns:p14="http://schemas.microsoft.com/office/powerpoint/2010/main" val="1562781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smtClean="0">
                <a:cs typeface="B Nazanin" panose="00000400000000000000" pitchFamily="2" charset="-78"/>
              </a:rPr>
              <a:t>اقدامات سطح دو</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چه افرادی ارجاع می شوند</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Autofit/>
          </a:bodyPr>
          <a:lstStyle/>
          <a:p>
            <a:pPr marL="342900" lvl="0" indent="-342900" algn="just" rtl="1">
              <a:buFont typeface="Wingdings"/>
              <a:buChar char=""/>
            </a:pPr>
            <a:r>
              <a:rPr lang="fa-IR" sz="2000" dirty="0">
                <a:latin typeface="Arial"/>
                <a:ea typeface="Times New Roman"/>
                <a:cs typeface="B Nazanin"/>
              </a:rPr>
              <a:t>افرادی که </a:t>
            </a:r>
            <a:r>
              <a:rPr lang="fa-IR" sz="2000" dirty="0">
                <a:solidFill>
                  <a:srgbClr val="C00000"/>
                </a:solidFill>
                <a:latin typeface="Arial"/>
                <a:ea typeface="Times New Roman"/>
                <a:cs typeface="B Nazanin"/>
              </a:rPr>
              <a:t>شرح حال غیرطبیعی </a:t>
            </a:r>
            <a:r>
              <a:rPr lang="fa-IR" sz="2000" dirty="0">
                <a:latin typeface="Arial"/>
                <a:ea typeface="Times New Roman"/>
                <a:cs typeface="B Nazanin"/>
              </a:rPr>
              <a:t>(سابقه فردي و يا خانوادگي، سابقه بيوپسي پستان و يا راديوتراپي قفسه سينه) دارند.</a:t>
            </a:r>
            <a:endParaRPr lang="en-US" sz="2000" dirty="0"/>
          </a:p>
          <a:p>
            <a:pPr marL="342900" lvl="0" indent="-342900" algn="just" rtl="1">
              <a:buFont typeface="Wingdings"/>
              <a:buChar char=""/>
            </a:pPr>
            <a:r>
              <a:rPr lang="fa-IR" sz="2000" dirty="0">
                <a:latin typeface="Arial"/>
                <a:ea typeface="Times New Roman"/>
                <a:cs typeface="B Nazanin"/>
              </a:rPr>
              <a:t>افرادی که </a:t>
            </a:r>
            <a:r>
              <a:rPr lang="fa-IR" sz="2000" dirty="0">
                <a:solidFill>
                  <a:srgbClr val="C00000"/>
                </a:solidFill>
                <a:latin typeface="Arial"/>
                <a:ea typeface="Times New Roman"/>
                <a:cs typeface="B Nazanin"/>
              </a:rPr>
              <a:t>معاینه غیر طبیعی </a:t>
            </a:r>
            <a:r>
              <a:rPr lang="fa-IR" sz="2000" dirty="0">
                <a:latin typeface="Arial"/>
                <a:ea typeface="Times New Roman"/>
                <a:cs typeface="B Nazanin"/>
              </a:rPr>
              <a:t>دارند.</a:t>
            </a:r>
            <a:endParaRPr lang="en-US" sz="2000" dirty="0">
              <a:effectLst/>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(سطح دو)</a:t>
            </a:r>
            <a:endParaRPr lang="en-US" dirty="0">
              <a:cs typeface="B Nazanin" panose="00000400000000000000" pitchFamily="2" charset="-78"/>
            </a:endParaRPr>
          </a:p>
        </p:txBody>
      </p:sp>
      <p:sp>
        <p:nvSpPr>
          <p:cNvPr id="9" name="Content Placeholder 6"/>
          <p:cNvSpPr>
            <a:spLocks noGrp="1"/>
          </p:cNvSpPr>
          <p:nvPr>
            <p:ph sz="quarter" idx="4"/>
          </p:nvPr>
        </p:nvSpPr>
        <p:spPr>
          <a:xfrm>
            <a:off x="381000" y="2514600"/>
            <a:ext cx="4038600" cy="3822192"/>
          </a:xfrm>
        </p:spPr>
        <p:txBody>
          <a:bodyPr>
            <a:noAutofit/>
          </a:bodyPr>
          <a:lstStyle/>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ترسیم شجره نامه برای افراد دارای سابقه خانوادگی</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 ویزیت متخصص</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انجام </a:t>
            </a:r>
            <a:r>
              <a:rPr lang="fa-IR" sz="1600" dirty="0" smtClean="0">
                <a:latin typeface="Calibri"/>
                <a:ea typeface="Calibri"/>
                <a:cs typeface="B Nazanin"/>
              </a:rPr>
              <a:t>ماموگرافی و بیوپسی</a:t>
            </a:r>
            <a:endParaRPr lang="en-US" sz="1600" dirty="0">
              <a:latin typeface="Calibri"/>
              <a:ea typeface="Calibri"/>
              <a:cs typeface="B Nazanin"/>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2749" y="3962400"/>
            <a:ext cx="2028825"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586" y="4649156"/>
            <a:ext cx="1720557" cy="175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275" y="3124200"/>
            <a:ext cx="170497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31197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970762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a:effectLst>
                  <a:outerShdw blurRad="38100" dist="38100" dir="2700000" algn="tl">
                    <a:srgbClr val="000000">
                      <a:alpha val="43137"/>
                    </a:srgbClr>
                  </a:outerShdw>
                </a:effectLst>
                <a:cs typeface="B Nazanin" panose="00000400000000000000" pitchFamily="2" charset="-78"/>
              </a:rPr>
              <a:t>اصول خود مراقبتی</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cs typeface="B Nazanin" panose="00000400000000000000" pitchFamily="2" charset="-78"/>
            </a:endParaRPr>
          </a:p>
        </p:txBody>
      </p:sp>
    </p:spTree>
    <p:extLst>
      <p:ext uri="{BB962C8B-B14F-4D97-AF65-F5344CB8AC3E}">
        <p14:creationId xmlns:p14="http://schemas.microsoft.com/office/powerpoint/2010/main" val="38813759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algn="ctr"/>
            <a:r>
              <a:rPr lang="fa-IR" sz="2000" dirty="0" smtClean="0">
                <a:cs typeface="B Nazanin" pitchFamily="2" charset="-78"/>
              </a:rPr>
              <a:t>راه های تشخیص زودهنگام سرطان</a:t>
            </a:r>
            <a:endParaRPr lang="en-US" sz="2000" dirty="0">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راه های پیشگیری از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 </a:t>
            </a:r>
            <a:r>
              <a:rPr lang="ar-SA" sz="2000" dirty="0">
                <a:solidFill>
                  <a:srgbClr val="C00000"/>
                </a:solidFill>
                <a:latin typeface="Calibri"/>
                <a:ea typeface="Calibri"/>
                <a:cs typeface="B Nazanin" pitchFamily="2" charset="-78"/>
              </a:rPr>
              <a:t>شناخت علایم هشداردهنده سرطان </a:t>
            </a:r>
            <a:r>
              <a:rPr lang="fa-IR" sz="2000" dirty="0" smtClean="0">
                <a:solidFill>
                  <a:srgbClr val="C00000"/>
                </a:solidFill>
                <a:latin typeface="Calibri"/>
                <a:ea typeface="Calibri"/>
                <a:cs typeface="B Nazanin" pitchFamily="2" charset="-78"/>
              </a:rPr>
              <a:t>دهانه رحم</a:t>
            </a:r>
            <a:r>
              <a:rPr lang="ar-SA" sz="2000" dirty="0" smtClean="0">
                <a:solidFill>
                  <a:srgbClr val="C00000"/>
                </a:solidFill>
                <a:latin typeface="Calibri"/>
                <a:ea typeface="Calibri"/>
                <a:cs typeface="B Nazanin" pitchFamily="2" charset="-78"/>
              </a:rPr>
              <a:t> </a:t>
            </a:r>
            <a:r>
              <a:rPr lang="ar-SA" sz="2000" dirty="0">
                <a:latin typeface="Calibri"/>
                <a:ea typeface="Calibri"/>
                <a:cs typeface="B Nazanin" pitchFamily="2" charset="-78"/>
              </a:rPr>
              <a:t>و مراجعه به موقع به خانه ها و پایگاه های بهداشتی می توان ضایعات پیش سرطانی را پیش از تبدیل شدن به سرطان، زودتر تشخیص داد.</a:t>
            </a:r>
            <a:endParaRPr lang="fa-IR" sz="2000" dirty="0">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باید به </a:t>
            </a:r>
            <a:r>
              <a:rPr lang="ar-SA" sz="2000" dirty="0">
                <a:solidFill>
                  <a:srgbClr val="C00000"/>
                </a:solidFill>
                <a:latin typeface="Calibri"/>
                <a:ea typeface="Calibri"/>
                <a:cs typeface="B Nazanin" pitchFamily="2" charset="-78"/>
              </a:rPr>
              <a:t>مشارکت در برنامه های غربالگری و تشخیص زودهنگام سرطان </a:t>
            </a:r>
            <a:r>
              <a:rPr lang="fa-IR" sz="2000" dirty="0" smtClean="0">
                <a:solidFill>
                  <a:srgbClr val="C00000"/>
                </a:solidFill>
                <a:latin typeface="Calibri"/>
                <a:ea typeface="Calibri"/>
                <a:cs typeface="B Nazanin" pitchFamily="2" charset="-78"/>
              </a:rPr>
              <a:t>دهانه رحم </a:t>
            </a:r>
            <a:r>
              <a:rPr lang="ar-SA" sz="2000" dirty="0" smtClean="0">
                <a:latin typeface="Calibri"/>
                <a:ea typeface="Calibri"/>
                <a:cs typeface="B Nazanin" pitchFamily="2" charset="-78"/>
              </a:rPr>
              <a:t>ترغیب </a:t>
            </a:r>
            <a:r>
              <a:rPr lang="ar-SA" sz="2000" dirty="0">
                <a:latin typeface="Calibri"/>
                <a:ea typeface="Calibri"/>
                <a:cs typeface="B Nazanin" pitchFamily="2" charset="-78"/>
              </a:rPr>
              <a:t>شوند و به شبکه بهداشتی مراجعه کنند</a:t>
            </a:r>
            <a:r>
              <a:rPr lang="ar-SA" sz="2000" dirty="0" smtClean="0">
                <a:latin typeface="Calibri"/>
                <a:ea typeface="Calibri"/>
                <a:cs typeface="B Nazanin"/>
              </a:rPr>
              <a:t>.</a:t>
            </a:r>
            <a:endParaRPr lang="fa-IR" sz="2000" dirty="0" smtClean="0">
              <a:latin typeface="Calibri"/>
              <a:ea typeface="Calibri"/>
              <a:cs typeface="B Nazanin"/>
            </a:endParaRPr>
          </a:p>
          <a:p>
            <a:pPr marL="0" marR="0" lvl="0" indent="0" algn="just" rtl="1">
              <a:lnSpc>
                <a:spcPct val="115000"/>
              </a:lnSpc>
              <a:spcBef>
                <a:spcPts val="0"/>
              </a:spcBef>
              <a:spcAft>
                <a:spcPts val="1000"/>
              </a:spcAft>
              <a:buNone/>
            </a:pPr>
            <a:endParaRPr lang="en-US" sz="2000" dirty="0">
              <a:latin typeface="Calibri"/>
              <a:ea typeface="Calibri"/>
              <a:cs typeface="Arial"/>
            </a:endParaRPr>
          </a:p>
          <a:p>
            <a:endParaRPr lang="en-US" sz="2000" dirty="0"/>
          </a:p>
        </p:txBody>
      </p:sp>
      <p:sp>
        <p:nvSpPr>
          <p:cNvPr id="5" name="Content Placeholder 4"/>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به طور کلی باید به افراد آموزش داده شود که سرطان بر خلاف تصور عام، یک بیماری قابل پیشگیری است به طوری که </a:t>
            </a:r>
            <a:r>
              <a:rPr lang="ar-SA" sz="2000" dirty="0">
                <a:solidFill>
                  <a:srgbClr val="C00000"/>
                </a:solidFill>
                <a:latin typeface="Calibri"/>
                <a:ea typeface="Calibri"/>
                <a:cs typeface="B Nazanin" pitchFamily="2" charset="-78"/>
              </a:rPr>
              <a:t>بیش از 40 درصد سرطان ها قابل پیشگیری اند.</a:t>
            </a:r>
            <a:endParaRPr lang="en-US" sz="2000" dirty="0">
              <a:solidFill>
                <a:srgbClr val="C00000"/>
              </a:solidFill>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برای پیشگیری از سرطان </a:t>
            </a:r>
            <a:r>
              <a:rPr lang="fa-IR" sz="2000" dirty="0" smtClean="0">
                <a:latin typeface="Calibri"/>
                <a:ea typeface="Calibri"/>
                <a:cs typeface="B Nazanin" pitchFamily="2" charset="-78"/>
              </a:rPr>
              <a:t>پستان </a:t>
            </a:r>
            <a:r>
              <a:rPr lang="ar-SA" sz="2000" dirty="0" smtClean="0">
                <a:latin typeface="Calibri"/>
                <a:ea typeface="Calibri"/>
                <a:cs typeface="B Nazanin" pitchFamily="2" charset="-78"/>
              </a:rPr>
              <a:t>باید </a:t>
            </a:r>
            <a:r>
              <a:rPr lang="ar-SA" sz="2000" dirty="0">
                <a:latin typeface="Calibri"/>
                <a:ea typeface="Calibri"/>
                <a:cs typeface="B Nazanin" pitchFamily="2" charset="-78"/>
              </a:rPr>
              <a:t>بدانیم که </a:t>
            </a:r>
            <a:r>
              <a:rPr lang="ar-SA" sz="2000" dirty="0">
                <a:solidFill>
                  <a:srgbClr val="C00000"/>
                </a:solidFill>
                <a:latin typeface="Calibri"/>
                <a:ea typeface="Calibri"/>
                <a:cs typeface="B Nazanin" pitchFamily="2" charset="-78"/>
              </a:rPr>
              <a:t>علل ایجاد کننده سرطان و راه های دوری کردن از آن کدامند </a:t>
            </a:r>
            <a:r>
              <a:rPr lang="ar-SA" sz="2000" dirty="0">
                <a:latin typeface="Calibri"/>
                <a:ea typeface="Calibri"/>
                <a:cs typeface="B Nazanin" pitchFamily="2" charset="-78"/>
              </a:rPr>
              <a:t>همچنین چه عواملی اثر محافظتی در برابر این سرطان دارند.</a:t>
            </a:r>
            <a:endParaRPr lang="en-US" sz="2000" dirty="0">
              <a:latin typeface="Calibri"/>
              <a:ea typeface="Calibri"/>
              <a:cs typeface="B Nazanin" pitchFamily="2" charset="-78"/>
            </a:endParaRPr>
          </a:p>
          <a:p>
            <a:pPr marL="0" indent="0">
              <a:buNone/>
            </a:pPr>
            <a:endParaRPr lang="en-US" sz="2000" dirty="0">
              <a:cs typeface="B Nazanin" pitchFamily="2" charset="-78"/>
            </a:endParaRPr>
          </a:p>
        </p:txBody>
      </p:sp>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(آموزش اصول خود مراقبتی)</a:t>
            </a:r>
            <a:endParaRPr lang="en-US" dirty="0"/>
          </a:p>
        </p:txBody>
      </p:sp>
    </p:spTree>
    <p:extLst>
      <p:ext uri="{BB962C8B-B14F-4D97-AF65-F5344CB8AC3E}">
        <p14:creationId xmlns:p14="http://schemas.microsoft.com/office/powerpoint/2010/main" val="3537054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01625" y="228600"/>
            <a:ext cx="8534400" cy="758825"/>
          </a:xfrm>
        </p:spPr>
        <p:txBody>
          <a:bodyPr/>
          <a:lstStyle/>
          <a:p>
            <a:pPr rtl="1" eaLnBrk="1" hangingPunct="1"/>
            <a:r>
              <a:rPr lang="fa-IR" smtClean="0">
                <a:solidFill>
                  <a:schemeClr val="tx2"/>
                </a:solidFill>
                <a:cs typeface="B Mitra" panose="00000400000000000000" pitchFamily="2" charset="-78"/>
              </a:rPr>
              <a:t>وضعیت بیماری های غیرواگیر در ایران</a:t>
            </a:r>
            <a:endParaRPr lang="en-US" smtClean="0">
              <a:solidFill>
                <a:schemeClr val="tx2"/>
              </a:solidFill>
              <a:cs typeface="B Mitra" panose="00000400000000000000" pitchFamily="2" charset="-78"/>
            </a:endParaRPr>
          </a:p>
        </p:txBody>
      </p:sp>
      <p:sp>
        <p:nvSpPr>
          <p:cNvPr id="10243" name="Content Placeholder 2"/>
          <p:cNvSpPr>
            <a:spLocks noGrp="1"/>
          </p:cNvSpPr>
          <p:nvPr>
            <p:ph sz="half" idx="1"/>
          </p:nvPr>
        </p:nvSpPr>
        <p:spPr>
          <a:xfrm>
            <a:off x="301625" y="1371600"/>
            <a:ext cx="4038600" cy="4681538"/>
          </a:xfrm>
        </p:spPr>
        <p:txBody>
          <a:bodyPr>
            <a:normAutofit/>
          </a:bodyPr>
          <a:lstStyle/>
          <a:p>
            <a:pPr marL="274320" indent="-274320" algn="just" rtl="1" eaLnBrk="1" fontAlgn="auto" hangingPunct="1">
              <a:spcAft>
                <a:spcPts val="0"/>
              </a:spcAft>
              <a:buFont typeface="Wingdings 2"/>
              <a:buChar char=""/>
              <a:defRPr/>
            </a:pPr>
            <a:endParaRPr lang="fa-IR" dirty="0" smtClean="0">
              <a:cs typeface="B Mitra" pitchFamily="2" charset="-78"/>
            </a:endParaRPr>
          </a:p>
          <a:p>
            <a:pPr marL="0" indent="0" algn="just" rtl="1" eaLnBrk="1" fontAlgn="auto" hangingPunct="1">
              <a:spcAft>
                <a:spcPts val="0"/>
              </a:spcAft>
              <a:buFont typeface="Wingdings 2"/>
              <a:buNone/>
              <a:defRPr/>
            </a:pPr>
            <a:endParaRPr lang="fa-IR" dirty="0" smtClean="0">
              <a:cs typeface="B Mitra" pitchFamily="2" charset="-78"/>
            </a:endParaRPr>
          </a:p>
        </p:txBody>
      </p:sp>
      <p:sp>
        <p:nvSpPr>
          <p:cNvPr id="2" name="Rounded Rectangle 1"/>
          <p:cNvSpPr/>
          <p:nvPr/>
        </p:nvSpPr>
        <p:spPr>
          <a:xfrm>
            <a:off x="4932363" y="1509713"/>
            <a:ext cx="3806825" cy="456882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fontAlgn="auto" hangingPunct="1">
              <a:spcBef>
                <a:spcPts val="0"/>
              </a:spcBef>
              <a:spcAft>
                <a:spcPts val="0"/>
              </a:spcAft>
              <a:defRPr/>
            </a:pPr>
            <a:r>
              <a:rPr lang="fa-IR" sz="3200" dirty="0">
                <a:solidFill>
                  <a:srgbClr val="FFC000"/>
                </a:solidFill>
                <a:cs typeface="B Nazanin" panose="00000400000000000000" pitchFamily="2" charset="-78"/>
              </a:rPr>
              <a:t>در ایران </a:t>
            </a:r>
            <a:r>
              <a:rPr lang="fa-IR" sz="3200" dirty="0">
                <a:solidFill>
                  <a:schemeClr val="bg1"/>
                </a:solidFill>
                <a:cs typeface="B Nazanin" panose="00000400000000000000" pitchFamily="2" charset="-78"/>
              </a:rPr>
              <a:t>72 % </a:t>
            </a:r>
            <a:r>
              <a:rPr lang="fa-IR" sz="3200" dirty="0">
                <a:solidFill>
                  <a:srgbClr val="FFC000"/>
                </a:solidFill>
                <a:cs typeface="B Nazanin" panose="00000400000000000000" pitchFamily="2" charset="-78"/>
              </a:rPr>
              <a:t>علل مرگ، </a:t>
            </a:r>
          </a:p>
          <a:p>
            <a:pPr algn="ctr" eaLnBrk="1" fontAlgn="auto" hangingPunct="1">
              <a:spcBef>
                <a:spcPts val="0"/>
              </a:spcBef>
              <a:spcAft>
                <a:spcPts val="0"/>
              </a:spcAft>
              <a:defRPr/>
            </a:pPr>
            <a:r>
              <a:rPr lang="fa-IR" sz="3200" dirty="0">
                <a:solidFill>
                  <a:srgbClr val="FFC000"/>
                </a:solidFill>
                <a:cs typeface="B Nazanin" panose="00000400000000000000" pitchFamily="2" charset="-78"/>
              </a:rPr>
              <a:t>بیماری های غیرواگیر هستند</a:t>
            </a:r>
            <a:endParaRPr lang="en-US" sz="3200" dirty="0">
              <a:solidFill>
                <a:srgbClr val="FFC000"/>
              </a:solidFill>
              <a:cs typeface="B Nazanin" panose="00000400000000000000" pitchFamily="2" charset="-78"/>
            </a:endParaRPr>
          </a:p>
        </p:txBody>
      </p:sp>
      <p:sp>
        <p:nvSpPr>
          <p:cNvPr id="5" name="Rounded Rectangle 4"/>
          <p:cNvSpPr/>
          <p:nvPr/>
        </p:nvSpPr>
        <p:spPr>
          <a:xfrm>
            <a:off x="684213" y="1509713"/>
            <a:ext cx="3770312" cy="4568825"/>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rtl="1" eaLnBrk="1" fontAlgn="auto" hangingPunct="1">
              <a:spcBef>
                <a:spcPts val="0"/>
              </a:spcBef>
              <a:spcAft>
                <a:spcPts val="0"/>
              </a:spcAft>
              <a:defRPr/>
            </a:pPr>
            <a:r>
              <a:rPr lang="fa-IR" sz="3200" dirty="0">
                <a:cs typeface="B Mitra" pitchFamily="2" charset="-78"/>
              </a:rPr>
              <a:t>80% بيماريهاي قلبي وعروقي و </a:t>
            </a:r>
            <a:r>
              <a:rPr lang="fa-IR" sz="3200" dirty="0">
                <a:solidFill>
                  <a:srgbClr val="FFC000"/>
                </a:solidFill>
                <a:cs typeface="B Mitra" pitchFamily="2" charset="-78"/>
              </a:rPr>
              <a:t>40% سرطان ها </a:t>
            </a:r>
          </a:p>
          <a:p>
            <a:pPr algn="ctr" rtl="1" eaLnBrk="1" fontAlgn="auto" hangingPunct="1">
              <a:spcBef>
                <a:spcPts val="0"/>
              </a:spcBef>
              <a:spcAft>
                <a:spcPts val="0"/>
              </a:spcAft>
              <a:defRPr/>
            </a:pPr>
            <a:r>
              <a:rPr lang="fa-IR" sz="3200" dirty="0">
                <a:cs typeface="B Mitra" pitchFamily="2" charset="-78"/>
              </a:rPr>
              <a:t>با حذف عوامل خطر </a:t>
            </a:r>
          </a:p>
          <a:p>
            <a:pPr algn="ctr" rtl="1" eaLnBrk="1" fontAlgn="auto" hangingPunct="1">
              <a:spcBef>
                <a:spcPts val="0"/>
              </a:spcBef>
              <a:spcAft>
                <a:spcPts val="0"/>
              </a:spcAft>
              <a:defRPr/>
            </a:pPr>
            <a:r>
              <a:rPr lang="fa-IR" sz="3200" dirty="0">
                <a:solidFill>
                  <a:srgbClr val="FFC000"/>
                </a:solidFill>
                <a:cs typeface="B Mitra" pitchFamily="2" charset="-78"/>
              </a:rPr>
              <a:t>قابل پيشگيري </a:t>
            </a:r>
            <a:r>
              <a:rPr lang="fa-IR" sz="3200" dirty="0">
                <a:cs typeface="B Mitra" pitchFamily="2" charset="-78"/>
              </a:rPr>
              <a:t>هستند.</a:t>
            </a:r>
            <a:endParaRPr lang="en-US" sz="3200" dirty="0">
              <a:cs typeface="B Mitra" pitchFamily="2" charset="-78"/>
            </a:endParaRPr>
          </a:p>
        </p:txBody>
      </p:sp>
    </p:spTree>
    <p:extLst>
      <p:ext uri="{BB962C8B-B14F-4D97-AF65-F5344CB8AC3E}">
        <p14:creationId xmlns:p14="http://schemas.microsoft.com/office/powerpoint/2010/main" val="17714143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را های پیشگیری</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علل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fontScale="77500" lnSpcReduction="20000"/>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داشتن فقط یک شریک جنسی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تاخیر نخستین نزدیکی جنسی تا سنین بالاتر</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جلوگیری از ابتلا به بیماری‌های آمیزشی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عدم استعمال سیگار و دخانیات</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رعایت بهداشت جنسی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استفاده از کاندوم حین نزدیکی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درمان عفونت‌های رحمی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عدم استفاده از مشروبات الکلی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مصرف زیاد میوه و سبزیجات</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داشتن فعالیت بدنی منظم</a:t>
            </a:r>
            <a:endParaRPr lang="en-US" sz="1800" dirty="0">
              <a:latin typeface="Calibri"/>
              <a:ea typeface="Calibri"/>
              <a:cs typeface="Arial"/>
            </a:endParaRPr>
          </a:p>
          <a:p>
            <a:pPr marL="0" marR="0" lvl="0" indent="0" algn="just" rtl="1">
              <a:lnSpc>
                <a:spcPct val="115000"/>
              </a:lnSpc>
              <a:spcBef>
                <a:spcPts val="0"/>
              </a:spcBef>
              <a:spcAft>
                <a:spcPts val="1000"/>
              </a:spcAft>
              <a:buNone/>
            </a:pPr>
            <a:endParaRPr lang="en-US" sz="2000" dirty="0"/>
          </a:p>
        </p:txBody>
      </p:sp>
      <p:sp>
        <p:nvSpPr>
          <p:cNvPr id="5" name="Content Placeholder 4"/>
          <p:cNvSpPr>
            <a:spLocks noGrp="1"/>
          </p:cNvSpPr>
          <p:nvPr>
            <p:ph sz="quarter" idx="4"/>
          </p:nvPr>
        </p:nvSpPr>
        <p:spPr/>
        <p:txBody>
          <a:bodyPr>
            <a:normAutofit fontScale="85000" lnSpcReduction="20000"/>
          </a:bodyPr>
          <a:lstStyle/>
          <a:p>
            <a:pPr marL="342900" marR="0" lvl="0" indent="-342900" algn="r" rtl="1">
              <a:spcBef>
                <a:spcPts val="0"/>
              </a:spcBef>
              <a:spcAft>
                <a:spcPts val="800"/>
              </a:spcAft>
              <a:buFont typeface="Wingdings"/>
              <a:buChar char=""/>
            </a:pPr>
            <a:r>
              <a:rPr lang="fa-IR" sz="2000" dirty="0" smtClean="0">
                <a:latin typeface="Arial"/>
                <a:ea typeface="Times New Roman"/>
                <a:cs typeface="B Nazanin"/>
              </a:rPr>
              <a:t>ویروس زگیل انسانی (</a:t>
            </a:r>
            <a:r>
              <a:rPr lang="en-US" sz="2000" dirty="0" smtClean="0">
                <a:latin typeface="Arial"/>
                <a:ea typeface="Times New Roman"/>
                <a:cs typeface="B Nazanin"/>
              </a:rPr>
              <a:t>HPV</a:t>
            </a:r>
            <a:r>
              <a:rPr lang="fa-IR" sz="2000" dirty="0" smtClean="0">
                <a:latin typeface="Arial"/>
                <a:ea typeface="Times New Roman"/>
                <a:cs typeface="B Nazanin"/>
              </a:rPr>
              <a:t>)</a:t>
            </a:r>
            <a:endParaRPr lang="en-US" sz="2000" dirty="0"/>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شروع فعاليت جنسي در سنین پایین</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سطح اجتماعی و اقتصادی پایین</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زایمان</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مصرف سیگار </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شرکای جنسی متعدد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ویروس نقص ایمنی انسانی (</a:t>
            </a:r>
            <a:r>
              <a:rPr lang="en-US" sz="2000" dirty="0">
                <a:latin typeface="Calibri"/>
                <a:ea typeface="Calibri"/>
                <a:cs typeface="B Nazanin"/>
              </a:rPr>
              <a:t>HIV</a:t>
            </a:r>
            <a:r>
              <a:rPr lang="ar-SA" sz="2000" dirty="0">
                <a:latin typeface="Calibri"/>
                <a:ea typeface="Calibri"/>
                <a:cs typeface="B Nazanin"/>
              </a:rPr>
              <a:t>)</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استفاده از داروهای سرکوب کننده­ی ایمنی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عوامل تغذيه‌ای </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قرص­های ضد بارداری خوراکی </a:t>
            </a: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(علل سرطان دهانه رحم و راه های پیشگیری)</a:t>
            </a:r>
            <a:endParaRPr lang="en-US" dirty="0"/>
          </a:p>
        </p:txBody>
      </p:sp>
    </p:spTree>
    <p:extLst>
      <p:ext uri="{BB962C8B-B14F-4D97-AF65-F5344CB8AC3E}">
        <p14:creationId xmlns:p14="http://schemas.microsoft.com/office/powerpoint/2010/main" val="29744939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علایم کمتر شایع</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علایم شایع</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lvl="0" indent="-342900" algn="just" rtl="1">
              <a:buFont typeface="Wingdings"/>
              <a:buChar char=""/>
            </a:pPr>
            <a:r>
              <a:rPr lang="fa-IR" sz="2000" dirty="0">
                <a:solidFill>
                  <a:srgbClr val="C00000"/>
                </a:solidFill>
                <a:latin typeface="Arial"/>
                <a:ea typeface="Times New Roman"/>
                <a:cs typeface="B Nazanin"/>
              </a:rPr>
              <a:t>بدون علامت</a:t>
            </a:r>
            <a:r>
              <a:rPr lang="fa-IR" sz="2000" dirty="0">
                <a:latin typeface="Arial"/>
                <a:ea typeface="Times New Roman"/>
                <a:cs typeface="B Nazanin"/>
              </a:rPr>
              <a:t>: سرطان دهانه رحم تا زماني كه پيشرفت نكرده دراغلب زنان بدون فعاليت جنسي كاملاً بدون علامت است.</a:t>
            </a:r>
            <a:r>
              <a:rPr lang="fa-IR" sz="2000" dirty="0">
                <a:ea typeface="Times New Roman"/>
                <a:cs typeface="Arial"/>
              </a:rPr>
              <a:t> </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دردهاي لگني</a:t>
            </a:r>
            <a:r>
              <a:rPr lang="fa-IR" sz="2000" dirty="0">
                <a:latin typeface="Arial"/>
                <a:ea typeface="Times New Roman"/>
                <a:cs typeface="B Nazanin"/>
              </a:rPr>
              <a:t>: در موارد بسيار پيشرفته دردهاي لگني در اثر فشار تومور به اندام‌هاي مجاور و يا درگيري پارامترهاي رحم ايجاد شوند.</a:t>
            </a:r>
            <a:r>
              <a:rPr lang="fa-IR" sz="2000" dirty="0">
                <a:ea typeface="Times New Roman"/>
                <a:cs typeface="Arial"/>
              </a:rPr>
              <a:t> </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علائم فيستول</a:t>
            </a:r>
            <a:r>
              <a:rPr lang="fa-IR" sz="2000" dirty="0">
                <a:latin typeface="Arial"/>
                <a:ea typeface="Times New Roman"/>
                <a:cs typeface="B Nazanin"/>
              </a:rPr>
              <a:t>: ندرتاً خروج ادرار يا مدفوع از واژن به سبب فيستول ناشي از رشد تومور در موارد پيشرفته از علائم بيماري است</a:t>
            </a:r>
            <a:r>
              <a:rPr lang="ar-SA" sz="2000" dirty="0">
                <a:cs typeface="B Nazanin"/>
              </a:rPr>
              <a:t>. </a:t>
            </a:r>
            <a:endParaRPr lang="en-US" sz="2000" dirty="0"/>
          </a:p>
          <a:p>
            <a:pPr marL="0" marR="0" lvl="0" indent="0" algn="just" rtl="1">
              <a:lnSpc>
                <a:spcPct val="115000"/>
              </a:lnSpc>
              <a:spcBef>
                <a:spcPts val="0"/>
              </a:spcBef>
              <a:spcAft>
                <a:spcPts val="1000"/>
              </a:spcAft>
              <a:buNone/>
            </a:pPr>
            <a:endParaRPr lang="en-US" sz="2000" dirty="0"/>
          </a:p>
        </p:txBody>
      </p:sp>
      <p:sp>
        <p:nvSpPr>
          <p:cNvPr id="5" name="Content Placeholder 4"/>
          <p:cNvSpPr>
            <a:spLocks noGrp="1"/>
          </p:cNvSpPr>
          <p:nvPr>
            <p:ph sz="quarter" idx="4"/>
          </p:nvPr>
        </p:nvSpPr>
        <p:spPr/>
        <p:txBody>
          <a:bodyPr>
            <a:normAutofit/>
          </a:bodyPr>
          <a:lstStyle/>
          <a:p>
            <a:pPr marL="342900" lvl="0" indent="-342900" algn="just" rtl="1">
              <a:buFont typeface="Wingdings"/>
              <a:buChar char=""/>
            </a:pPr>
            <a:r>
              <a:rPr lang="fa-IR" sz="2000" dirty="0">
                <a:solidFill>
                  <a:srgbClr val="C00000"/>
                </a:solidFill>
                <a:latin typeface="Arial"/>
                <a:ea typeface="Times New Roman"/>
                <a:cs typeface="B Nazanin"/>
              </a:rPr>
              <a:t>خونریزی غیر طبیعی واژینال </a:t>
            </a:r>
            <a:r>
              <a:rPr lang="fa-IR" sz="2000" dirty="0">
                <a:latin typeface="Arial"/>
                <a:ea typeface="Times New Roman"/>
                <a:cs typeface="B Nazanin"/>
              </a:rPr>
              <a:t>(از جمله پس از نزدیکی جنسی، در فواصل دوره های قاعدگی و پس از یائسگی)</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ترشحات بدبوی واژینال </a:t>
            </a:r>
            <a:r>
              <a:rPr lang="fa-IR" sz="2000" dirty="0">
                <a:latin typeface="Arial"/>
                <a:ea typeface="Times New Roman"/>
                <a:cs typeface="B Nazanin"/>
              </a:rPr>
              <a:t>(تومورهاي بزرگ مي‌توانند دچار عفونت شده و ترشحات غيرطبيعي واژينال كه گاهي بدبو هستند ايجاد كنند. گاهي ممكن است اين ترشحات قبل از بروز خونريزي غيرطبيعي بروز نمايند</a:t>
            </a:r>
            <a:r>
              <a:rPr lang="ar-SA" sz="2000" dirty="0">
                <a:cs typeface="B Nazanin"/>
              </a:rPr>
              <a:t>)</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درد هنگام نزدیکی جنسی</a:t>
            </a:r>
            <a:endParaRPr lang="en-US" sz="2000" dirty="0">
              <a:solidFill>
                <a:srgbClr val="C00000"/>
              </a:solidFill>
            </a:endParaRPr>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دهانه رحم و راه های تشخیص زودهنگام)</a:t>
            </a:r>
            <a:endParaRPr lang="en-US" dirty="0"/>
          </a:p>
        </p:txBody>
      </p:sp>
    </p:spTree>
    <p:extLst>
      <p:ext uri="{BB962C8B-B14F-4D97-AF65-F5344CB8AC3E}">
        <p14:creationId xmlns:p14="http://schemas.microsoft.com/office/powerpoint/2010/main" val="16555680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یک</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cs typeface="B Nazanin" panose="00000400000000000000" pitchFamily="2" charset="-78"/>
            </a:endParaRPr>
          </a:p>
        </p:txBody>
      </p:sp>
    </p:spTree>
    <p:extLst>
      <p:ext uri="{BB962C8B-B14F-4D97-AF65-F5344CB8AC3E}">
        <p14:creationId xmlns:p14="http://schemas.microsoft.com/office/powerpoint/2010/main" val="31823497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Brace 7"/>
          <p:cNvSpPr/>
          <p:nvPr/>
        </p:nvSpPr>
        <p:spPr>
          <a:xfrm>
            <a:off x="6693027" y="914400"/>
            <a:ext cx="460248" cy="12573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2" name="Rounded Rectangle 91"/>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تشخیص زودهنگام</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93" name="Picture 92" descr="Description: G:\Cervical sampling\pap-smear-and-hpv-dna.jpg"/>
          <p:cNvPicPr/>
          <p:nvPr/>
        </p:nvPicPr>
        <p:blipFill>
          <a:blip r:embed="rId2" cstate="print"/>
          <a:srcRect/>
          <a:stretch>
            <a:fillRect/>
          </a:stretch>
        </p:blipFill>
        <p:spPr bwMode="auto">
          <a:xfrm>
            <a:off x="247332" y="1181100"/>
            <a:ext cx="2572068" cy="1254760"/>
          </a:xfrm>
          <a:prstGeom prst="rect">
            <a:avLst/>
          </a:prstGeom>
          <a:noFill/>
          <a:ln w="9525">
            <a:noFill/>
            <a:miter lim="800000"/>
            <a:headEnd/>
            <a:tailEnd/>
          </a:ln>
        </p:spPr>
      </p:pic>
      <p:sp>
        <p:nvSpPr>
          <p:cNvPr id="94" name="Rounded Rectangle 93"/>
          <p:cNvSpPr/>
          <p:nvPr/>
        </p:nvSpPr>
        <p:spPr>
          <a:xfrm>
            <a:off x="7258050" y="1279795"/>
            <a:ext cx="180975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بهورز: ارزیابی</a:t>
            </a:r>
          </a:p>
        </p:txBody>
      </p:sp>
      <p:sp>
        <p:nvSpPr>
          <p:cNvPr id="95" name="Right Brace 94"/>
          <p:cNvSpPr/>
          <p:nvPr/>
        </p:nvSpPr>
        <p:spPr>
          <a:xfrm rot="10800000">
            <a:off x="457200" y="2667000"/>
            <a:ext cx="384048" cy="28194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6" name="Rounded Rectangle 95"/>
          <p:cNvSpPr/>
          <p:nvPr/>
        </p:nvSpPr>
        <p:spPr>
          <a:xfrm>
            <a:off x="647700" y="5638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بهورز: تصمیم</a:t>
            </a:r>
          </a:p>
        </p:txBody>
      </p:sp>
      <p:graphicFrame>
        <p:nvGraphicFramePr>
          <p:cNvPr id="11" name="Diagram 10"/>
          <p:cNvGraphicFramePr/>
          <p:nvPr>
            <p:extLst>
              <p:ext uri="{D42A27DB-BD31-4B8C-83A1-F6EECF244321}">
                <p14:modId xmlns:p14="http://schemas.microsoft.com/office/powerpoint/2010/main" val="1853074232"/>
              </p:ext>
            </p:extLst>
          </p:nvPr>
        </p:nvGraphicFramePr>
        <p:xfrm>
          <a:off x="761498" y="914400"/>
          <a:ext cx="5943600" cy="462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51043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 سوابق</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ارزیابی علایم</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lvl="0" indent="-342900" algn="just" rtl="1">
              <a:lnSpc>
                <a:spcPct val="115000"/>
              </a:lnSpc>
              <a:spcBef>
                <a:spcPts val="0"/>
              </a:spcBef>
              <a:spcAft>
                <a:spcPts val="1000"/>
              </a:spcAft>
              <a:buClr>
                <a:srgbClr val="53548A"/>
              </a:buClr>
              <a:buFont typeface="Courier New"/>
              <a:buChar char="o"/>
            </a:pPr>
            <a:r>
              <a:rPr lang="fa-IR" sz="1900" dirty="0">
                <a:solidFill>
                  <a:prstClr val="black"/>
                </a:solidFill>
                <a:latin typeface="Calibri"/>
                <a:ea typeface="Calibri"/>
                <a:cs typeface="B Nazanin"/>
              </a:rPr>
              <a:t>چند سال از ازدواج (</a:t>
            </a:r>
            <a:r>
              <a:rPr lang="fa-IR" sz="1900" dirty="0">
                <a:solidFill>
                  <a:srgbClr val="C00000"/>
                </a:solidFill>
                <a:latin typeface="Calibri"/>
                <a:ea typeface="Calibri"/>
                <a:cs typeface="B Nazanin"/>
              </a:rPr>
              <a:t>اولین تماس جنسی</a:t>
            </a:r>
            <a:r>
              <a:rPr lang="fa-IR" sz="1900" dirty="0">
                <a:solidFill>
                  <a:prstClr val="black"/>
                </a:solidFill>
                <a:latin typeface="Calibri"/>
                <a:ea typeface="Calibri"/>
                <a:cs typeface="B Nazanin"/>
              </a:rPr>
              <a:t>) گذشته است؟</a:t>
            </a:r>
            <a:endParaRPr lang="en-US" sz="1700" dirty="0">
              <a:solidFill>
                <a:prstClr val="black"/>
              </a:solidFill>
              <a:latin typeface="Calibri"/>
              <a:ea typeface="Calibri"/>
              <a:cs typeface="Arial"/>
            </a:endParaRPr>
          </a:p>
          <a:p>
            <a:pPr marL="342900" lvl="0" indent="-342900" algn="just" rtl="1">
              <a:lnSpc>
                <a:spcPct val="115000"/>
              </a:lnSpc>
              <a:spcBef>
                <a:spcPts val="0"/>
              </a:spcBef>
              <a:spcAft>
                <a:spcPts val="1000"/>
              </a:spcAft>
              <a:buClr>
                <a:srgbClr val="53548A"/>
              </a:buClr>
              <a:buFont typeface="Courier New"/>
              <a:buChar char="o"/>
            </a:pPr>
            <a:r>
              <a:rPr lang="fa-IR" sz="1900" dirty="0">
                <a:solidFill>
                  <a:prstClr val="black"/>
                </a:solidFill>
                <a:latin typeface="Calibri"/>
                <a:ea typeface="Calibri"/>
                <a:cs typeface="B Nazanin"/>
              </a:rPr>
              <a:t>اگر فرد تست های </a:t>
            </a:r>
            <a:r>
              <a:rPr lang="fa-IR" sz="1900" dirty="0">
                <a:solidFill>
                  <a:srgbClr val="C00000"/>
                </a:solidFill>
                <a:latin typeface="Calibri"/>
                <a:ea typeface="Calibri"/>
                <a:cs typeface="B Nazanin"/>
              </a:rPr>
              <a:t>غربالگری</a:t>
            </a:r>
            <a:r>
              <a:rPr lang="fa-IR" sz="1900" dirty="0">
                <a:solidFill>
                  <a:prstClr val="black"/>
                </a:solidFill>
                <a:latin typeface="Calibri"/>
                <a:ea typeface="Calibri"/>
                <a:cs typeface="B Nazanin"/>
              </a:rPr>
              <a:t> (پاپ اسمیر یا تست </a:t>
            </a:r>
            <a:r>
              <a:rPr lang="en-US" sz="1900" dirty="0">
                <a:solidFill>
                  <a:prstClr val="black"/>
                </a:solidFill>
                <a:latin typeface="Calibri"/>
                <a:ea typeface="Calibri"/>
                <a:cs typeface="B Nazanin"/>
              </a:rPr>
              <a:t>HPV</a:t>
            </a:r>
            <a:r>
              <a:rPr lang="fa-IR" sz="1900" dirty="0">
                <a:solidFill>
                  <a:prstClr val="black"/>
                </a:solidFill>
                <a:latin typeface="Calibri"/>
                <a:ea typeface="Calibri"/>
                <a:cs typeface="B Nazanin"/>
              </a:rPr>
              <a:t> یا هر دو) انجام داده است چند سال از آن گذشته است؟</a:t>
            </a:r>
            <a:endParaRPr lang="en-US" sz="1700" dirty="0">
              <a:solidFill>
                <a:prstClr val="black"/>
              </a:solidFill>
              <a:latin typeface="Calibri"/>
              <a:ea typeface="Calibri"/>
              <a:cs typeface="Arial"/>
            </a:endParaRPr>
          </a:p>
        </p:txBody>
      </p:sp>
      <p:sp>
        <p:nvSpPr>
          <p:cNvPr id="7" name="Content Placeholder 6"/>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latin typeface="Calibri"/>
                <a:ea typeface="Calibri"/>
                <a:cs typeface="B Nazanin"/>
              </a:rPr>
              <a:t>فرد را از نظر دارا بودن علایم زیر بررسی و در </a:t>
            </a:r>
            <a:r>
              <a:rPr lang="fa-IR" sz="2000" dirty="0">
                <a:latin typeface="BNazanin"/>
                <a:ea typeface="Calibri"/>
                <a:cs typeface="B Nazanin"/>
              </a:rPr>
              <a:t>سامانه (فرم ارزيابي اوليه) </a:t>
            </a:r>
            <a:r>
              <a:rPr lang="fa-IR" sz="2000" dirty="0">
                <a:latin typeface="Calibri"/>
                <a:ea typeface="Calibri"/>
                <a:cs typeface="B Nazanin"/>
              </a:rPr>
              <a:t>ثبت کنيد:</a:t>
            </a:r>
            <a:endParaRPr lang="en-US" sz="1800" dirty="0">
              <a:latin typeface="Calibri"/>
              <a:ea typeface="Calibri"/>
              <a:cs typeface="Arial"/>
            </a:endParaRPr>
          </a:p>
          <a:p>
            <a:pPr marL="342900" lvl="0" indent="-342900" algn="r" rtl="1">
              <a:buFont typeface="Wingdings"/>
              <a:buChar char=""/>
            </a:pPr>
            <a:r>
              <a:rPr lang="fa-IR" sz="2000" dirty="0">
                <a:solidFill>
                  <a:srgbClr val="C00000"/>
                </a:solidFill>
                <a:latin typeface="Arial"/>
                <a:ea typeface="Times New Roman"/>
                <a:cs typeface="B Nazanin"/>
              </a:rPr>
              <a:t>خونریزی غیر طبیعی واژینال </a:t>
            </a:r>
            <a:r>
              <a:rPr lang="fa-IR" sz="2000" dirty="0">
                <a:latin typeface="Arial"/>
                <a:ea typeface="Times New Roman"/>
                <a:cs typeface="B Nazanin"/>
              </a:rPr>
              <a:t>(از جمله پس از نزدیکی جنسی، در فواصل دوره های قاعدگی و پس از یائسگی)</a:t>
            </a:r>
            <a:endParaRPr lang="en-US" sz="2000" dirty="0"/>
          </a:p>
          <a:p>
            <a:pPr marL="342900" lvl="0" indent="-342900" algn="r" rtl="1">
              <a:buFont typeface="Wingdings"/>
              <a:buChar char=""/>
            </a:pPr>
            <a:r>
              <a:rPr lang="fa-IR" sz="2000" dirty="0">
                <a:solidFill>
                  <a:srgbClr val="C00000"/>
                </a:solidFill>
                <a:latin typeface="Arial"/>
                <a:ea typeface="Times New Roman"/>
                <a:cs typeface="B Nazanin"/>
              </a:rPr>
              <a:t>ترشحات بدبوی واژینال</a:t>
            </a:r>
            <a:endParaRPr lang="en-US" sz="2000" dirty="0">
              <a:solidFill>
                <a:srgbClr val="C00000"/>
              </a:solidFill>
            </a:endParaRPr>
          </a:p>
          <a:p>
            <a:pPr marL="342900" lvl="0" indent="-342900" algn="r" rtl="1">
              <a:buFont typeface="Wingdings"/>
              <a:buChar char=""/>
            </a:pPr>
            <a:r>
              <a:rPr lang="fa-IR" sz="2000" dirty="0">
                <a:solidFill>
                  <a:srgbClr val="C00000"/>
                </a:solidFill>
                <a:latin typeface="Arial"/>
                <a:ea typeface="Times New Roman"/>
                <a:cs typeface="B Nazanin"/>
              </a:rPr>
              <a:t>درد هنگام نزدیکی </a:t>
            </a:r>
            <a:r>
              <a:rPr lang="fa-IR" sz="2000" dirty="0" smtClean="0">
                <a:solidFill>
                  <a:srgbClr val="C00000"/>
                </a:solidFill>
                <a:latin typeface="Arial"/>
                <a:ea typeface="Times New Roman"/>
                <a:cs typeface="B Nazanin"/>
              </a:rPr>
              <a:t>جنسی</a:t>
            </a:r>
            <a:endParaRPr lang="en-US" sz="2000" dirty="0">
              <a:solidFill>
                <a:srgbClr val="C00000"/>
              </a:solidFill>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اول بهورز)</a:t>
            </a:r>
            <a:endParaRPr lang="en-US" dirty="0">
              <a:cs typeface="B Nazanin" panose="00000400000000000000" pitchFamily="2" charset="-78"/>
            </a:endParaRPr>
          </a:p>
        </p:txBody>
      </p:sp>
    </p:spTree>
    <p:extLst>
      <p:ext uri="{BB962C8B-B14F-4D97-AF65-F5344CB8AC3E}">
        <p14:creationId xmlns:p14="http://schemas.microsoft.com/office/powerpoint/2010/main" val="41566365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تصمیم</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تصمیم</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fontScale="85000" lnSpcReduction="20000"/>
          </a:bodyPr>
          <a:lstStyle/>
          <a:p>
            <a:pPr marL="342900" lvl="0" indent="-342900" algn="just" rtl="1">
              <a:buFont typeface="Wingdings"/>
              <a:buChar char=""/>
            </a:pPr>
            <a:r>
              <a:rPr lang="fa-IR" sz="2100" dirty="0">
                <a:solidFill>
                  <a:srgbClr val="C00000"/>
                </a:solidFill>
                <a:latin typeface="Arial"/>
                <a:ea typeface="Times New Roman"/>
                <a:cs typeface="B Nazanin"/>
              </a:rPr>
              <a:t>بیش از سه سال از اولین تماس جنسی گذشته </a:t>
            </a:r>
            <a:r>
              <a:rPr lang="fa-IR" sz="2100" dirty="0">
                <a:latin typeface="Arial"/>
                <a:ea typeface="Times New Roman"/>
                <a:cs typeface="B Nazanin"/>
              </a:rPr>
              <a:t>و حالت های زیر ممکن است وجود داشته باشد:</a:t>
            </a:r>
            <a:endParaRPr lang="en-US" sz="2100" dirty="0"/>
          </a:p>
          <a:p>
            <a:pPr marL="342900" lvl="0" indent="-342900" algn="just" rtl="1">
              <a:buFont typeface="Wingdings"/>
              <a:buChar char=""/>
            </a:pPr>
            <a:r>
              <a:rPr lang="fa-IR" sz="2000" dirty="0">
                <a:latin typeface="Arial"/>
                <a:ea typeface="Times New Roman"/>
                <a:cs typeface="B Nazanin"/>
              </a:rPr>
              <a:t> فرد تا کنون با </a:t>
            </a:r>
            <a:r>
              <a:rPr lang="fa-IR" sz="2000" dirty="0">
                <a:solidFill>
                  <a:srgbClr val="C00000"/>
                </a:solidFill>
                <a:latin typeface="Arial"/>
                <a:ea typeface="Times New Roman"/>
                <a:cs typeface="B Nazanin"/>
              </a:rPr>
              <a:t>هیچ روشی غربالگری </a:t>
            </a:r>
            <a:r>
              <a:rPr lang="fa-IR" sz="2000" dirty="0">
                <a:latin typeface="Arial"/>
                <a:ea typeface="Times New Roman"/>
                <a:cs typeface="B Nazanin"/>
              </a:rPr>
              <a:t>نشده است؛ برای غربالگری به </a:t>
            </a:r>
            <a:r>
              <a:rPr lang="fa-IR" sz="2000" dirty="0">
                <a:solidFill>
                  <a:srgbClr val="C00000"/>
                </a:solidFill>
                <a:latin typeface="Arial"/>
                <a:ea typeface="Times New Roman"/>
                <a:cs typeface="B Nazanin"/>
              </a:rPr>
              <a:t>ماما</a:t>
            </a:r>
            <a:r>
              <a:rPr lang="fa-IR" sz="2000" dirty="0">
                <a:latin typeface="Arial"/>
                <a:ea typeface="Times New Roman"/>
                <a:cs typeface="B Nazanin"/>
              </a:rPr>
              <a:t> ارجاع دهید.</a:t>
            </a:r>
            <a:endParaRPr lang="en-US" sz="2000" dirty="0"/>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کمتر از یک سال گذشته با پاپ اسمیر </a:t>
            </a:r>
            <a:r>
              <a:rPr lang="fa-IR" sz="2000" dirty="0">
                <a:latin typeface="Arial"/>
                <a:ea typeface="Times New Roman"/>
                <a:cs typeface="B Nazanin"/>
              </a:rPr>
              <a:t>غربالگری شده است: آموزش خودمراقبتی و ارزیابی بعدی </a:t>
            </a:r>
            <a:r>
              <a:rPr lang="fa-IR" sz="2000" dirty="0">
                <a:solidFill>
                  <a:srgbClr val="C00000"/>
                </a:solidFill>
                <a:latin typeface="Arial"/>
                <a:ea typeface="Times New Roman"/>
                <a:cs typeface="B Nazanin"/>
              </a:rPr>
              <a:t>زمانی که یک سال از غربالگری با پاپ اسمیر گذشته باشد. </a:t>
            </a:r>
            <a:endParaRPr lang="en-US" sz="2000" dirty="0">
              <a:solidFill>
                <a:srgbClr val="C00000"/>
              </a:solidFill>
            </a:endParaRPr>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بیش از یک سال گذشته با پاپ اسمیر </a:t>
            </a:r>
            <a:r>
              <a:rPr lang="fa-IR" sz="2000" dirty="0">
                <a:latin typeface="Arial"/>
                <a:ea typeface="Times New Roman"/>
                <a:cs typeface="B Nazanin"/>
              </a:rPr>
              <a:t>غربالگری شده است: برای غربالگری به ماما ارجاع دهید.</a:t>
            </a:r>
            <a:endParaRPr lang="en-US" sz="2000" dirty="0"/>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کمتر از ده سال گذشته با پاپ اسمیر و </a:t>
            </a:r>
            <a:r>
              <a:rPr lang="en-US" sz="2000" dirty="0">
                <a:solidFill>
                  <a:srgbClr val="C00000"/>
                </a:solidFill>
                <a:latin typeface="Arial"/>
                <a:ea typeface="Times New Roman"/>
                <a:cs typeface="B Nazanin"/>
              </a:rPr>
              <a:t>HPV</a:t>
            </a:r>
            <a:r>
              <a:rPr lang="fa-IR" sz="2000" dirty="0">
                <a:solidFill>
                  <a:srgbClr val="C00000"/>
                </a:solidFill>
                <a:latin typeface="Arial"/>
                <a:ea typeface="Times New Roman"/>
                <a:cs typeface="B Nazanin"/>
              </a:rPr>
              <a:t> غربالگری</a:t>
            </a:r>
            <a:r>
              <a:rPr lang="fa-IR" sz="2000" dirty="0">
                <a:latin typeface="Arial"/>
                <a:ea typeface="Times New Roman"/>
                <a:cs typeface="B Nazanin"/>
              </a:rPr>
              <a:t> شده است: آموزش خود مراقبتی و </a:t>
            </a:r>
            <a:r>
              <a:rPr lang="fa-IR" sz="2000" dirty="0">
                <a:solidFill>
                  <a:srgbClr val="C00000"/>
                </a:solidFill>
                <a:latin typeface="Arial"/>
                <a:ea typeface="Times New Roman"/>
                <a:cs typeface="B Nazanin"/>
              </a:rPr>
              <a:t>ارزیابی بعدی زمانی که پنج سال از ارزیابی کنونی گذشته باشد. </a:t>
            </a:r>
            <a:endParaRPr lang="en-US" sz="2000" dirty="0">
              <a:solidFill>
                <a:srgbClr val="C00000"/>
              </a:solidFill>
            </a:endParaRPr>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بیش از ده سال گذشته با پاپ اسمیر و </a:t>
            </a:r>
            <a:r>
              <a:rPr lang="en-US" sz="2000" dirty="0">
                <a:solidFill>
                  <a:srgbClr val="C00000"/>
                </a:solidFill>
                <a:latin typeface="Arial"/>
                <a:ea typeface="Times New Roman"/>
                <a:cs typeface="B Nazanin"/>
              </a:rPr>
              <a:t>HPV</a:t>
            </a:r>
            <a:r>
              <a:rPr lang="fa-IR" sz="2000" dirty="0">
                <a:solidFill>
                  <a:srgbClr val="C00000"/>
                </a:solidFill>
                <a:latin typeface="Arial"/>
                <a:ea typeface="Times New Roman"/>
                <a:cs typeface="B Nazanin"/>
              </a:rPr>
              <a:t> غربالگری</a:t>
            </a:r>
            <a:r>
              <a:rPr lang="fa-IR" sz="2000" dirty="0">
                <a:latin typeface="Arial"/>
                <a:ea typeface="Times New Roman"/>
                <a:cs typeface="B Nazanin"/>
              </a:rPr>
              <a:t> شده است: برای غربالگری به </a:t>
            </a:r>
            <a:r>
              <a:rPr lang="fa-IR" sz="2000" dirty="0">
                <a:solidFill>
                  <a:srgbClr val="C00000"/>
                </a:solidFill>
                <a:latin typeface="Arial"/>
                <a:ea typeface="Times New Roman"/>
                <a:cs typeface="B Nazanin"/>
              </a:rPr>
              <a:t>ماما</a:t>
            </a:r>
            <a:r>
              <a:rPr lang="fa-IR" sz="2000" dirty="0">
                <a:latin typeface="Arial"/>
                <a:ea typeface="Times New Roman"/>
                <a:cs typeface="B Nazanin"/>
              </a:rPr>
              <a:t> ارجاع دهید.</a:t>
            </a:r>
            <a:endParaRPr lang="en-US" sz="2000" dirty="0">
              <a:effectLst/>
            </a:endParaRPr>
          </a:p>
        </p:txBody>
      </p:sp>
      <p:sp>
        <p:nvSpPr>
          <p:cNvPr id="7" name="Content Placeholder 6"/>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latin typeface="BNazanin"/>
                <a:ea typeface="Calibri"/>
                <a:cs typeface="B Nazanin"/>
              </a:rPr>
              <a:t>در صورتی که زنی </a:t>
            </a:r>
            <a:r>
              <a:rPr lang="fa-IR" sz="2000" dirty="0">
                <a:solidFill>
                  <a:srgbClr val="C00000"/>
                </a:solidFill>
                <a:latin typeface="BNazanin"/>
                <a:ea typeface="Calibri"/>
                <a:cs typeface="B Nazanin"/>
              </a:rPr>
              <a:t>هر کدام از علایم سه گانه بال</a:t>
            </a:r>
            <a:r>
              <a:rPr lang="fa-IR" sz="2000" dirty="0">
                <a:latin typeface="BNazanin"/>
                <a:ea typeface="Calibri"/>
                <a:cs typeface="B Nazanin"/>
              </a:rPr>
              <a:t>ا را داشته باشد، برای اقدامات تشخیص زودهنگام به </a:t>
            </a:r>
            <a:r>
              <a:rPr lang="fa-IR" sz="2000" dirty="0">
                <a:solidFill>
                  <a:srgbClr val="C00000"/>
                </a:solidFill>
                <a:latin typeface="BNazanin"/>
                <a:ea typeface="Calibri"/>
                <a:cs typeface="B Nazanin"/>
              </a:rPr>
              <a:t>ماما</a:t>
            </a:r>
            <a:r>
              <a:rPr lang="fa-IR" sz="2000" dirty="0">
                <a:latin typeface="BNazanin"/>
                <a:ea typeface="Calibri"/>
                <a:cs typeface="B Nazanin"/>
              </a:rPr>
              <a:t> ارجاع دهید.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fa-IR" sz="2000" dirty="0">
                <a:latin typeface="BNazanin"/>
                <a:ea typeface="Calibri"/>
                <a:cs typeface="B Nazanin"/>
              </a:rPr>
              <a:t>در صورتی که زنی هیچ کدام از علایم سه گانه را نداشته باشد، حالت های زیر ممکن است اتفاق بیفتد: </a:t>
            </a:r>
            <a:endParaRPr lang="en-US" sz="1800" dirty="0">
              <a:latin typeface="Calibri"/>
              <a:ea typeface="Calibri"/>
              <a:cs typeface="Arial"/>
            </a:endParaRPr>
          </a:p>
          <a:p>
            <a:pPr marL="342900" lvl="0" indent="-342900" algn="just" rtl="1">
              <a:buFont typeface="Wingdings"/>
              <a:buChar char=""/>
            </a:pPr>
            <a:r>
              <a:rPr lang="fa-IR" sz="1800" dirty="0">
                <a:solidFill>
                  <a:srgbClr val="C00000"/>
                </a:solidFill>
                <a:latin typeface="Arial"/>
                <a:ea typeface="Times New Roman"/>
                <a:cs typeface="B Nazanin"/>
              </a:rPr>
              <a:t>کمتر از سه سال از اولین تماس جنسی گذشته </a:t>
            </a:r>
            <a:r>
              <a:rPr lang="fa-IR" sz="1800" dirty="0">
                <a:latin typeface="Arial"/>
                <a:ea typeface="Times New Roman"/>
                <a:cs typeface="B Nazanin"/>
              </a:rPr>
              <a:t>است: آموزش خودمراقبتی و </a:t>
            </a:r>
            <a:r>
              <a:rPr lang="fa-IR" sz="1800" dirty="0">
                <a:solidFill>
                  <a:srgbClr val="C00000"/>
                </a:solidFill>
                <a:latin typeface="Arial"/>
                <a:ea typeface="Times New Roman"/>
                <a:cs typeface="B Nazanin"/>
              </a:rPr>
              <a:t>ارزیابی بعدی زمانی که سه سال از اولین تماس جنسی گذشته باشد. </a:t>
            </a:r>
            <a:endParaRPr lang="en-US" sz="1800" dirty="0">
              <a:solidFill>
                <a:srgbClr val="C00000"/>
              </a:solidFill>
              <a:effectLst/>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دوم بهورز)</a:t>
            </a:r>
            <a:endParaRPr lang="en-US" dirty="0">
              <a:cs typeface="B Nazanin" panose="00000400000000000000" pitchFamily="2" charset="-78"/>
            </a:endParaRPr>
          </a:p>
        </p:txBody>
      </p:sp>
    </p:spTree>
    <p:extLst>
      <p:ext uri="{BB962C8B-B14F-4D97-AF65-F5344CB8AC3E}">
        <p14:creationId xmlns:p14="http://schemas.microsoft.com/office/powerpoint/2010/main" val="7155606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Brace 7"/>
          <p:cNvSpPr/>
          <p:nvPr/>
        </p:nvSpPr>
        <p:spPr>
          <a:xfrm>
            <a:off x="6693027" y="914400"/>
            <a:ext cx="460248" cy="12573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2" name="Rounded Rectangle 91"/>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تشخیص زودهنگام</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93" name="Picture 92" descr="Description: G:\Cervical sampling\pap-smear-and-hpv-dna.jpg"/>
          <p:cNvPicPr/>
          <p:nvPr/>
        </p:nvPicPr>
        <p:blipFill>
          <a:blip r:embed="rId2" cstate="print"/>
          <a:srcRect/>
          <a:stretch>
            <a:fillRect/>
          </a:stretch>
        </p:blipFill>
        <p:spPr bwMode="auto">
          <a:xfrm>
            <a:off x="247332" y="1181100"/>
            <a:ext cx="2572068" cy="1254760"/>
          </a:xfrm>
          <a:prstGeom prst="rect">
            <a:avLst/>
          </a:prstGeom>
          <a:noFill/>
          <a:ln w="9525">
            <a:noFill/>
            <a:miter lim="800000"/>
            <a:headEnd/>
            <a:tailEnd/>
          </a:ln>
        </p:spPr>
      </p:pic>
      <p:sp>
        <p:nvSpPr>
          <p:cNvPr id="94" name="Rounded Rectangle 93"/>
          <p:cNvSpPr/>
          <p:nvPr/>
        </p:nvSpPr>
        <p:spPr>
          <a:xfrm>
            <a:off x="7258050" y="1279795"/>
            <a:ext cx="1640941"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 ارزیابی</a:t>
            </a:r>
          </a:p>
        </p:txBody>
      </p:sp>
      <p:sp>
        <p:nvSpPr>
          <p:cNvPr id="95" name="Right Brace 94"/>
          <p:cNvSpPr/>
          <p:nvPr/>
        </p:nvSpPr>
        <p:spPr>
          <a:xfrm>
            <a:off x="6693027" y="2435860"/>
            <a:ext cx="384048" cy="99314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6" name="Rounded Rectangle 95"/>
          <p:cNvSpPr/>
          <p:nvPr/>
        </p:nvSpPr>
        <p:spPr>
          <a:xfrm>
            <a:off x="7222591" y="2590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 معاینه</a:t>
            </a:r>
          </a:p>
        </p:txBody>
      </p:sp>
      <p:graphicFrame>
        <p:nvGraphicFramePr>
          <p:cNvPr id="11" name="Diagram 10"/>
          <p:cNvGraphicFramePr/>
          <p:nvPr>
            <p:extLst>
              <p:ext uri="{D42A27DB-BD31-4B8C-83A1-F6EECF244321}">
                <p14:modId xmlns:p14="http://schemas.microsoft.com/office/powerpoint/2010/main" val="982478447"/>
              </p:ext>
            </p:extLst>
          </p:nvPr>
        </p:nvGraphicFramePr>
        <p:xfrm>
          <a:off x="761498" y="914400"/>
          <a:ext cx="5943600" cy="462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ounded Rectangle 8"/>
          <p:cNvSpPr/>
          <p:nvPr/>
        </p:nvSpPr>
        <p:spPr>
          <a:xfrm>
            <a:off x="7258050" y="4383857"/>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ماما: تصمیم</a:t>
            </a:r>
          </a:p>
        </p:txBody>
      </p:sp>
      <p:sp>
        <p:nvSpPr>
          <p:cNvPr id="10" name="Right Brace 9"/>
          <p:cNvSpPr/>
          <p:nvPr/>
        </p:nvSpPr>
        <p:spPr>
          <a:xfrm>
            <a:off x="6693027" y="3581400"/>
            <a:ext cx="460248" cy="21336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4881119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شرح حال</a:t>
            </a:r>
            <a:endParaRPr lang="en-US" dirty="0">
              <a:cs typeface="B Nazanin" panose="00000400000000000000" pitchFamily="2" charset="-78"/>
            </a:endParaRPr>
          </a:p>
        </p:txBody>
      </p:sp>
      <p:sp>
        <p:nvSpPr>
          <p:cNvPr id="7" name="Content Placeholder 6"/>
          <p:cNvSpPr>
            <a:spLocks noGrp="1"/>
          </p:cNvSpPr>
          <p:nvPr>
            <p:ph sz="quarter" idx="4"/>
          </p:nvPr>
        </p:nvSpPr>
        <p:spPr/>
        <p:txBody>
          <a:bodyPr>
            <a:normAutofit fontScale="85000" lnSpcReduction="10000"/>
          </a:bodyPr>
          <a:lstStyle/>
          <a:p>
            <a:pPr marL="342900" lvl="0" indent="-342900" algn="just" rtl="1">
              <a:lnSpc>
                <a:spcPct val="115000"/>
              </a:lnSpc>
              <a:spcBef>
                <a:spcPts val="0"/>
              </a:spcBef>
              <a:spcAft>
                <a:spcPts val="1000"/>
              </a:spcAft>
              <a:buClr>
                <a:srgbClr val="53548A"/>
              </a:buClr>
              <a:buFont typeface="Courier New"/>
              <a:buChar char="o"/>
            </a:pPr>
            <a:r>
              <a:rPr lang="fa-IR"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چند سال از ازدواج </a:t>
            </a:r>
            <a:r>
              <a:rPr lang="fa-IR"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(اولین تماس جنسی) </a:t>
            </a:r>
            <a:r>
              <a:rPr lang="fa-IR"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گذشته است؟</a:t>
            </a: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spcAft>
                <a:spcPts val="1000"/>
              </a:spcAft>
              <a:buFont typeface="Courier New" panose="02070309020205020404" pitchFamily="49" charset="0"/>
              <a:buChar char="o"/>
            </a:pPr>
            <a:r>
              <a:rPr lang="fa-IR"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اگر فرد تست های غربالگری</a:t>
            </a:r>
            <a:r>
              <a:rPr lang="fa-IR"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 (پاپ اسمیر یا تست </a:t>
            </a:r>
            <a:r>
              <a:rPr lang="en-US"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HPV</a:t>
            </a:r>
            <a:r>
              <a:rPr lang="fa-IR"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 یا هر دو) </a:t>
            </a:r>
            <a:r>
              <a:rPr lang="fa-IR"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انجام داده است چند سال از آن گذشته است</a:t>
            </a:r>
            <a:r>
              <a:rPr lang="fa-IR"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buFont typeface="Courier New" panose="02070309020205020404" pitchFamily="49" charset="0"/>
              <a:buChar char="o"/>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از فرد در مورد داشتن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علای</a:t>
            </a:r>
            <a:r>
              <a:rPr lang="ar-SA"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م سه گانه </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زیر در طی یک ماه گذشته سوال کنید:  </a:t>
            </a:r>
            <a:endParaRPr lang="ar-SA"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buFont typeface="Wingdings" panose="05000000000000000000" pitchFamily="2" charset="2"/>
              <a:buChar char="§"/>
              <a:tabLst>
                <a:tab pos="457200" algn="l"/>
              </a:tabLst>
            </a:pPr>
            <a:r>
              <a:rPr lang="en-US" sz="1900" dirty="0">
                <a:latin typeface="Calibri" panose="020F0502020204030204" pitchFamily="34" charset="0"/>
                <a:ea typeface="Times New Roman" panose="02020603050405020304" pitchFamily="18" charset="0"/>
                <a:cs typeface="B Nazanin" panose="00000400000000000000" pitchFamily="2" charset="-78"/>
              </a:rPr>
              <a:t>	</a:t>
            </a:r>
            <a:r>
              <a:rPr lang="ar-SA"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خونریزی غیر طبیعی واژینال </a:t>
            </a:r>
            <a:r>
              <a:rPr lang="ar-SA" sz="1900" dirty="0">
                <a:latin typeface="Calibri" panose="020F0502020204030204" pitchFamily="34" charset="0"/>
                <a:ea typeface="Times New Roman" panose="02020603050405020304" pitchFamily="18" charset="0"/>
                <a:cs typeface="B Nazanin" panose="00000400000000000000" pitchFamily="2" charset="-78"/>
              </a:rPr>
              <a:t>(از جمله پس از نزدیکی جنسی، در فواصل دوره های قاعدگی و پس از یائسگی)</a:t>
            </a:r>
          </a:p>
          <a:p>
            <a:pPr algn="justLow" rtl="1">
              <a:lnSpc>
                <a:spcPct val="115000"/>
              </a:lnSpc>
              <a:buFont typeface="Wingdings" panose="05000000000000000000" pitchFamily="2" charset="2"/>
              <a:buChar char="§"/>
              <a:tabLst>
                <a:tab pos="457200" algn="l"/>
              </a:tabLst>
            </a:pPr>
            <a:r>
              <a:rPr lang="en-US" sz="1900" dirty="0">
                <a:latin typeface="Calibri" panose="020F0502020204030204" pitchFamily="34" charset="0"/>
                <a:ea typeface="Times New Roman" panose="02020603050405020304" pitchFamily="18" charset="0"/>
                <a:cs typeface="B Nazanin" panose="00000400000000000000" pitchFamily="2" charset="-78"/>
              </a:rPr>
              <a:t>	</a:t>
            </a:r>
            <a:r>
              <a:rPr lang="ar-SA"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ترشحات بدبوی واژینال</a:t>
            </a:r>
          </a:p>
          <a:p>
            <a:pPr algn="justLow" rtl="1">
              <a:lnSpc>
                <a:spcPct val="115000"/>
              </a:lnSpc>
              <a:buFont typeface="Wingdings" panose="05000000000000000000" pitchFamily="2" charset="2"/>
              <a:buChar char="§"/>
              <a:tabLst>
                <a:tab pos="457200" algn="l"/>
              </a:tabLst>
            </a:pPr>
            <a:r>
              <a:rPr lang="en-US" sz="1900" dirty="0">
                <a:latin typeface="Calibri" panose="020F0502020204030204" pitchFamily="34" charset="0"/>
                <a:ea typeface="Times New Roman" panose="02020603050405020304" pitchFamily="18" charset="0"/>
                <a:cs typeface="B Nazanin" panose="00000400000000000000" pitchFamily="2" charset="-78"/>
              </a:rPr>
              <a:t>	</a:t>
            </a:r>
            <a:r>
              <a:rPr lang="ar-SA"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درد هنگام نزدیکی جنسی</a:t>
            </a:r>
          </a:p>
          <a:p>
            <a:pPr marL="0" indent="0" algn="r" rtl="1">
              <a:buNone/>
            </a:pPr>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اول ماما)</a:t>
            </a:r>
            <a:endParaRPr lang="en-US" dirty="0">
              <a:cs typeface="B Nazanin" panose="00000400000000000000" pitchFamily="2" charset="-78"/>
            </a:endParaRPr>
          </a:p>
        </p:txBody>
      </p:sp>
      <p:pic>
        <p:nvPicPr>
          <p:cNvPr id="6146" name="Picture 2" descr="http://www.paramedicine.com/pmc/Past_Medical_History_files/droppedImage.pn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301752" y="2667000"/>
            <a:ext cx="4117848" cy="3212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681645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a:solidFill>
                  <a:srgbClr val="FFFFFF"/>
                </a:solidFill>
                <a:cs typeface="B Nazanin" panose="00000400000000000000" pitchFamily="2" charset="-78"/>
              </a:rPr>
              <a:t>ارزیابی و معاینه</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92500" lnSpcReduction="10000"/>
          </a:bodyPr>
          <a:lstStyle/>
          <a:p>
            <a:pPr lvl="0" algn="justLow" rtl="1">
              <a:lnSpc>
                <a:spcPct val="115000"/>
              </a:lnSpc>
              <a:buClr>
                <a:srgbClr val="53548A"/>
              </a:buClr>
              <a:buFont typeface="Courier New" panose="02070309020205020404" pitchFamily="49" charset="0"/>
              <a:buChar char="o"/>
              <a:tabLst>
                <a:tab pos="457200" algn="l"/>
              </a:tabLst>
            </a:pP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الف- علایم و نشانه ها </a:t>
            </a:r>
            <a:r>
              <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(از جمله، تاریخچه، شدت، مدت و پیشرفت علایم)</a:t>
            </a:r>
          </a:p>
          <a:p>
            <a:pPr lvl="0" algn="justLow" rtl="1">
              <a:lnSpc>
                <a:spcPct val="115000"/>
              </a:lnSpc>
              <a:buClr>
                <a:srgbClr val="53548A"/>
              </a:buClr>
              <a:buFont typeface="Courier New" panose="02070309020205020404" pitchFamily="49" charset="0"/>
              <a:buChar char="o"/>
              <a:tabLst>
                <a:tab pos="457200" algn="l"/>
              </a:tabLst>
            </a:pP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ب- عوامل خطر مرتبط </a:t>
            </a:r>
            <a:r>
              <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(از جمله داشتن ارتباط جنسی با افراد متعدد، عدم استفاده از کاندوم و </a:t>
            </a:r>
            <a:r>
              <a:rPr lang="ar-SA"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anose="02070309020205020404" pitchFamily="49" charset="0"/>
              <a:buChar char="o"/>
            </a:pPr>
            <a:r>
              <a:rPr lang="fa-IR"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ج-بررسی </a:t>
            </a:r>
            <a:r>
              <a:rPr lang="ar-SA" sz="1800" b="1"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سابقه </a:t>
            </a:r>
            <a:r>
              <a:rPr lang="ar-SA" sz="18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سرطان </a:t>
            </a:r>
            <a:r>
              <a:rPr lang="fa-IR" sz="18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یا </a:t>
            </a:r>
            <a:r>
              <a:rPr lang="ar-SA" sz="18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ضایعات پیش بدخیم دهانه رحم (سرویکس</a:t>
            </a:r>
            <a:r>
              <a:rPr lang="ar-SA" sz="1800" b="1"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a:t>
            </a:r>
            <a:r>
              <a:rPr lang="ar-SA"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ar-SA"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 گذشته </a:t>
            </a:r>
            <a:r>
              <a:rPr lang="ar-SA" sz="18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endPar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anose="02070309020205020404" pitchFamily="49" charset="0"/>
              <a:buChar char="o"/>
              <a:tabLst>
                <a:tab pos="457200" algn="l"/>
              </a:tabLst>
            </a:pPr>
            <a:r>
              <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د</a:t>
            </a:r>
            <a:r>
              <a:rPr lang="ar-SA"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بررسی تشخیص های افتراقی: </a:t>
            </a:r>
            <a:r>
              <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سقط در زنان پیش از یائسگی، عفونت ها (مثل کلامیدیا و گنوکوک)، زخم های ناحیه تناسلی، التهاب سرویکس، پولیپ رحم، خونریزی عملکردی رحمی، سرطان واژن یا </a:t>
            </a:r>
            <a:r>
              <a:rPr lang="ar-SA"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رحم</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anose="02070309020205020404" pitchFamily="49" charset="0"/>
              <a:buChar char="o"/>
              <a:tabLst>
                <a:tab pos="457200" algn="l"/>
              </a:tabLst>
            </a:pPr>
            <a:r>
              <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ه</a:t>
            </a:r>
            <a:r>
              <a:rPr lang="ar-SA"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معاینه با اسپکولوم</a:t>
            </a: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دوم </a:t>
            </a:r>
            <a:r>
              <a:rPr lang="fa-IR" sz="2000" dirty="0">
                <a:solidFill>
                  <a:srgbClr val="424456"/>
                </a:solidFill>
                <a:cs typeface="B Mitra" pitchFamily="2" charset="-78"/>
              </a:rPr>
              <a:t>ماما)</a:t>
            </a:r>
            <a:endParaRPr lang="en-US" dirty="0">
              <a:cs typeface="B Nazanin" panose="00000400000000000000" pitchFamily="2" charset="-78"/>
            </a:endParaRPr>
          </a:p>
        </p:txBody>
      </p:sp>
      <p:pic>
        <p:nvPicPr>
          <p:cNvPr id="21506" name="Picture 2" descr="http://img.webmd.com/dtmcms/live/webmd/consumer_assets/site_images/media/medical/hw/h9991605_001.jp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471383"/>
            <a:ext cx="2895600" cy="1832736"/>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http://study.com/cimages/multimages/16/bimanua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44" y="3514341"/>
            <a:ext cx="1970952" cy="2697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79009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 دوره ای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تصمیم گیری</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85000" lnSpcReduction="10000"/>
          </a:bodyPr>
          <a:lstStyle/>
          <a:p>
            <a:pPr lvl="0" algn="justLow" rtl="1">
              <a:lnSpc>
                <a:spcPct val="115000"/>
              </a:lnSpc>
              <a:buClr>
                <a:srgbClr val="53548A"/>
              </a:buClr>
              <a:buFont typeface="Courier New" panose="02070309020205020404" pitchFamily="49" charset="0"/>
              <a:buChar char="o"/>
              <a:tabLst>
                <a:tab pos="457200" algn="l"/>
              </a:tabLst>
            </a:pP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فرد </a:t>
            </a:r>
            <a:r>
              <a:rPr lang="ar-SA"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یکی از علایم سه گانه همراه با </a:t>
            </a:r>
            <a:r>
              <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یکی از موارد زیر را دارد که در این صورت به سطح دو ارجاع می شود:</a:t>
            </a:r>
          </a:p>
          <a:p>
            <a:pPr lvl="0" algn="justLow" rtl="1">
              <a:lnSpc>
                <a:spcPct val="115000"/>
              </a:lnSpc>
              <a:buFont typeface="Wingdings" panose="05000000000000000000" pitchFamily="2" charset="2"/>
              <a:buChar char="§"/>
              <a:tabLst>
                <a:tab pos="457200" algn="l"/>
              </a:tabLst>
            </a:pPr>
            <a:r>
              <a:rPr lang="ar-SA" sz="1800" dirty="0">
                <a:latin typeface="Calibri" panose="020F0502020204030204" pitchFamily="34" charset="0"/>
                <a:ea typeface="Times New Roman" panose="02020603050405020304" pitchFamily="18" charset="0"/>
                <a:cs typeface="B Nazanin" panose="00000400000000000000" pitchFamily="2" charset="-78"/>
              </a:rPr>
              <a:t>	سابقه سرطان یا ضایعات پیش بدخیم</a:t>
            </a:r>
          </a:p>
          <a:p>
            <a:pPr lvl="0" algn="justLow" rtl="1">
              <a:lnSpc>
                <a:spcPct val="115000"/>
              </a:lnSpc>
              <a:buFont typeface="Wingdings" panose="05000000000000000000" pitchFamily="2" charset="2"/>
              <a:buChar char="§"/>
              <a:tabLst>
                <a:tab pos="457200" algn="l"/>
              </a:tabLst>
            </a:pPr>
            <a:r>
              <a:rPr lang="ar-SA" sz="1800" dirty="0">
                <a:latin typeface="Calibri" panose="020F0502020204030204" pitchFamily="34" charset="0"/>
                <a:ea typeface="Times New Roman" panose="02020603050405020304" pitchFamily="18" charset="0"/>
                <a:cs typeface="B Nazanin" panose="00000400000000000000" pitchFamily="2" charset="-78"/>
              </a:rPr>
              <a:t>	توده </a:t>
            </a:r>
            <a:r>
              <a:rPr lang="ar-SA" sz="1800" dirty="0" smtClean="0">
                <a:latin typeface="Calibri" panose="020F0502020204030204" pitchFamily="34" charset="0"/>
                <a:ea typeface="Times New Roman" panose="02020603050405020304" pitchFamily="18" charset="0"/>
                <a:cs typeface="B Nazanin" panose="00000400000000000000" pitchFamily="2" charset="-78"/>
              </a:rPr>
              <a:t>شک</a:t>
            </a:r>
            <a:r>
              <a:rPr lang="fa-IR" sz="1800" dirty="0" smtClean="0">
                <a:latin typeface="Calibri" panose="020F0502020204030204" pitchFamily="34" charset="0"/>
                <a:ea typeface="Times New Roman" panose="02020603050405020304" pitchFamily="18" charset="0"/>
                <a:cs typeface="B Nazanin" panose="00000400000000000000" pitchFamily="2" charset="-78"/>
              </a:rPr>
              <a:t>م</a:t>
            </a:r>
            <a:r>
              <a:rPr lang="ar-SA" sz="1800" dirty="0" smtClean="0">
                <a:latin typeface="Calibri" panose="020F0502020204030204" pitchFamily="34" charset="0"/>
                <a:ea typeface="Times New Roman" panose="02020603050405020304" pitchFamily="18" charset="0"/>
                <a:cs typeface="B Nazanin" panose="00000400000000000000" pitchFamily="2" charset="-78"/>
              </a:rPr>
              <a:t>ی </a:t>
            </a:r>
            <a:r>
              <a:rPr lang="ar-SA" sz="1800" dirty="0">
                <a:latin typeface="Calibri" panose="020F0502020204030204" pitchFamily="34" charset="0"/>
                <a:ea typeface="Times New Roman" panose="02020603050405020304" pitchFamily="18" charset="0"/>
                <a:cs typeface="B Nazanin" panose="00000400000000000000" pitchFamily="2" charset="-78"/>
              </a:rPr>
              <a:t>در معاینه</a:t>
            </a:r>
          </a:p>
          <a:p>
            <a:pPr lvl="0" algn="justLow" rtl="1">
              <a:lnSpc>
                <a:spcPct val="115000"/>
              </a:lnSpc>
              <a:buFont typeface="Wingdings" panose="05000000000000000000" pitchFamily="2" charset="2"/>
              <a:buChar char="§"/>
              <a:tabLst>
                <a:tab pos="457200" algn="l"/>
              </a:tabLst>
            </a:pPr>
            <a:r>
              <a:rPr lang="ar-SA" sz="1800" dirty="0">
                <a:latin typeface="Calibri" panose="020F0502020204030204" pitchFamily="34" charset="0"/>
                <a:ea typeface="Times New Roman" panose="02020603050405020304" pitchFamily="18" charset="0"/>
                <a:cs typeface="B Nazanin" panose="00000400000000000000" pitchFamily="2" charset="-78"/>
              </a:rPr>
              <a:t>	</a:t>
            </a:r>
            <a:r>
              <a:rPr lang="ar-SA" sz="1800" dirty="0" smtClean="0">
                <a:latin typeface="Calibri" panose="020F0502020204030204" pitchFamily="34" charset="0"/>
                <a:ea typeface="Times New Roman" panose="02020603050405020304" pitchFamily="18" charset="0"/>
                <a:cs typeface="B Nazanin" panose="00000400000000000000" pitchFamily="2" charset="-78"/>
              </a:rPr>
              <a:t>زخم </a:t>
            </a:r>
            <a:r>
              <a:rPr lang="ar-SA" sz="1800" dirty="0">
                <a:latin typeface="Calibri" panose="020F0502020204030204" pitchFamily="34" charset="0"/>
                <a:ea typeface="Times New Roman" panose="02020603050405020304" pitchFamily="18" charset="0"/>
                <a:cs typeface="B Nazanin" panose="00000400000000000000" pitchFamily="2" charset="-78"/>
              </a:rPr>
              <a:t>یا برجستگی در معاینه </a:t>
            </a:r>
            <a:r>
              <a:rPr lang="ar-SA" sz="1800" dirty="0" smtClean="0">
                <a:latin typeface="Calibri" panose="020F0502020204030204" pitchFamily="34" charset="0"/>
                <a:ea typeface="Times New Roman" panose="02020603050405020304" pitchFamily="18" charset="0"/>
                <a:cs typeface="B Nazanin" panose="00000400000000000000" pitchFamily="2" charset="-78"/>
              </a:rPr>
              <a:t>سرویکس</a:t>
            </a:r>
            <a:endParaRPr lang="fa-IR" sz="1800" dirty="0" smtClean="0">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None/>
              <a:tabLst>
                <a:tab pos="457200" algn="l"/>
              </a:tabLst>
            </a:pPr>
            <a:endParaRPr lang="fa-IR" sz="1800" dirty="0">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25000"/>
              </a:lnSpc>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فرد </a:t>
            </a:r>
            <a:r>
              <a:rPr lang="fa-IR" sz="2100"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صرفا یکی از علایم سه گانه </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را دارد اما سایر موارد شرح حال و معاینه طبیعی هستند </a:t>
            </a:r>
            <a:endPar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5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عرض دو هفته بیمار دوباره ویزیت می شود. </a:t>
            </a:r>
            <a:r>
              <a:rPr lang="fa-IR" sz="1800" dirty="0">
                <a:solidFill>
                  <a:prstClr val="black"/>
                </a:solidFill>
                <a:latin typeface="Arial"/>
                <a:ea typeface="Times New Roman"/>
                <a:cs typeface="B Nazanin"/>
              </a:rPr>
              <a:t>در صورت داشتن علایم مرتبط با عفونت درمان دارویی مورد نیاز صورت می گیرد</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اگر علایم وی همچنان وجود داشت، پس از تکمیل فرم ارجاع غیرفوری، به سطح دو ارجاع می شود.</a:t>
            </a:r>
          </a:p>
          <a:p>
            <a:pPr marL="0" lvl="0" indent="0" algn="justLow" rtl="1">
              <a:lnSpc>
                <a:spcPct val="115000"/>
              </a:lnSpc>
              <a:buNone/>
              <a:tabLst>
                <a:tab pos="457200" algn="l"/>
              </a:tabLst>
            </a:pPr>
            <a:endParaRPr lang="ar-SA" sz="1800" dirty="0">
              <a:latin typeface="Calibri" panose="020F0502020204030204" pitchFamily="34" charset="0"/>
              <a:ea typeface="Times New Roman" panose="02020603050405020304" pitchFamily="18" charset="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سوم </a:t>
            </a:r>
            <a:r>
              <a:rPr lang="fa-IR" sz="2000" dirty="0">
                <a:solidFill>
                  <a:srgbClr val="424456"/>
                </a:solidFill>
                <a:cs typeface="B Mitra" pitchFamily="2" charset="-78"/>
              </a:rPr>
              <a:t>ماما)</a:t>
            </a:r>
            <a:endParaRPr lang="en-US" dirty="0">
              <a:cs typeface="B Nazanin" panose="00000400000000000000" pitchFamily="2" charset="-78"/>
            </a:endParaRPr>
          </a:p>
        </p:txBody>
      </p:sp>
      <p:sp>
        <p:nvSpPr>
          <p:cNvPr id="3" name="Content Placeholder 2"/>
          <p:cNvSpPr>
            <a:spLocks noGrp="1"/>
          </p:cNvSpPr>
          <p:nvPr>
            <p:ph sz="quarter" idx="2"/>
          </p:nvPr>
        </p:nvSpPr>
        <p:spPr/>
        <p:txBody>
          <a:bodyPr>
            <a:normAutofit/>
          </a:bodyPr>
          <a:lstStyle/>
          <a:p>
            <a:pPr marL="0" indent="0" algn="justLow" rtl="1">
              <a:lnSpc>
                <a:spcPct val="115000"/>
              </a:lnSpc>
              <a:spcAft>
                <a:spcPts val="0"/>
              </a:spcAft>
              <a:buNone/>
              <a:tabLst>
                <a:tab pos="457200" algn="l"/>
              </a:tabLst>
            </a:pPr>
            <a:endParaRPr lang="fa-IR" sz="1800" dirty="0">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25000"/>
              </a:lnSpc>
              <a:buClr>
                <a:srgbClr val="53548A"/>
              </a:buClr>
              <a:buFont typeface="Courier New" panose="02070309020205020404" pitchFamily="49" charset="0"/>
              <a:buChar char="o"/>
              <a:tabLst>
                <a:tab pos="457200" algn="l"/>
              </a:tabLst>
            </a:pPr>
            <a:r>
              <a:rPr lang="fa-IR"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اگر خانمی در فاصله سنی 30 تا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59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سال باشد:</a:t>
            </a:r>
          </a:p>
          <a:p>
            <a:pPr lvl="0" algn="justLow" rtl="1">
              <a:lnSpc>
                <a:spcPct val="125000"/>
              </a:lnSpc>
              <a:buClr>
                <a:srgbClr val="53548A"/>
              </a:buClr>
              <a:buFont typeface="Wingdings" panose="05000000000000000000" pitchFamily="2" charset="2"/>
              <a:buChar char="§"/>
              <a:tabLst>
                <a:tab pos="457200" algn="l"/>
              </a:tabLst>
            </a:pP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a:t>
            </a:r>
            <a:r>
              <a:rPr lang="fa-IR" sz="17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5 </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سال یک بار در برنامه </a:t>
            </a:r>
            <a:r>
              <a:rPr lang="fa-IR" sz="17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زودهنگام </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شرکت می </a:t>
            </a:r>
            <a:r>
              <a:rPr lang="fa-IR" sz="17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کند</a:t>
            </a:r>
            <a:endPar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2933958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rtl="1" eaLnBrk="1" hangingPunct="1"/>
            <a:r>
              <a:rPr lang="fa-IR" smtClean="0">
                <a:solidFill>
                  <a:schemeClr val="tx2"/>
                </a:solidFill>
                <a:cs typeface="B Mitra" panose="00000400000000000000" pitchFamily="2" charset="-78"/>
              </a:rPr>
              <a:t>سرطان در ایران</a:t>
            </a:r>
            <a:endParaRPr lang="en-US" smtClean="0">
              <a:solidFill>
                <a:schemeClr val="tx2"/>
              </a:solidFill>
              <a:cs typeface="B Mitra" panose="00000400000000000000" pitchFamily="2" charset="-78"/>
            </a:endParaRP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1237137447"/>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287092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vista.ir/include/lifestyle/images/2a21fa6fa4dcea5cf53dc91fd5217fb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3430" y="1294834"/>
            <a:ext cx="1424940" cy="1676400"/>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a:xfrm>
            <a:off x="7239000" y="1766274"/>
            <a:ext cx="1876425" cy="676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a:t>
            </a:r>
          </a:p>
          <a:p>
            <a:pPr algn="ctr" rtl="1"/>
            <a:r>
              <a:rPr lang="fa-IR" sz="1600" dirty="0" smtClean="0">
                <a:solidFill>
                  <a:prstClr val="white"/>
                </a:solidFill>
                <a:cs typeface="B Nazanin" panose="00000400000000000000" pitchFamily="2" charset="-78"/>
              </a:rPr>
              <a:t>تست </a:t>
            </a:r>
            <a:r>
              <a:rPr lang="en-US" sz="1600" dirty="0" smtClean="0">
                <a:solidFill>
                  <a:prstClr val="white"/>
                </a:solidFill>
                <a:cs typeface="B Nazanin" panose="00000400000000000000" pitchFamily="2" charset="-78"/>
              </a:rPr>
              <a:t>HPV</a:t>
            </a:r>
            <a:r>
              <a:rPr lang="fa-IR" sz="1600" dirty="0" smtClean="0">
                <a:solidFill>
                  <a:prstClr val="white"/>
                </a:solidFill>
                <a:cs typeface="B Nazanin" panose="00000400000000000000" pitchFamily="2" charset="-78"/>
              </a:rPr>
              <a:t> و پاپ اسمیر</a:t>
            </a:r>
            <a:endParaRPr lang="en-US" sz="1600" dirty="0">
              <a:solidFill>
                <a:prstClr val="white"/>
              </a:solidFill>
              <a:cs typeface="B Nazanin" panose="00000400000000000000" pitchFamily="2" charset="-78"/>
            </a:endParaRPr>
          </a:p>
        </p:txBody>
      </p:sp>
      <p:sp>
        <p:nvSpPr>
          <p:cNvPr id="9" name="Right Brace 8"/>
          <p:cNvSpPr/>
          <p:nvPr/>
        </p:nvSpPr>
        <p:spPr>
          <a:xfrm>
            <a:off x="6593705" y="1541918"/>
            <a:ext cx="460248" cy="1125082"/>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7" name="Rounded Rectangle 6"/>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غربالگری</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81000"/>
            <a:ext cx="4002905" cy="584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ight Brace 9"/>
          <p:cNvSpPr/>
          <p:nvPr/>
        </p:nvSpPr>
        <p:spPr>
          <a:xfrm>
            <a:off x="6593705" y="2971234"/>
            <a:ext cx="460248" cy="2972365"/>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11" name="Rounded Rectangle 10"/>
          <p:cNvSpPr/>
          <p:nvPr/>
        </p:nvSpPr>
        <p:spPr>
          <a:xfrm>
            <a:off x="7267575" y="4119231"/>
            <a:ext cx="1876425" cy="676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a:t>
            </a:r>
          </a:p>
          <a:p>
            <a:pPr algn="ctr" rtl="1"/>
            <a:r>
              <a:rPr lang="fa-IR" sz="1600" dirty="0" smtClean="0">
                <a:solidFill>
                  <a:prstClr val="white"/>
                </a:solidFill>
                <a:cs typeface="B Nazanin" panose="00000400000000000000" pitchFamily="2" charset="-78"/>
              </a:rPr>
              <a:t>تصمیم گیری</a:t>
            </a:r>
            <a:endParaRPr lang="en-US" sz="1600" dirty="0">
              <a:solidFill>
                <a:prstClr val="white"/>
              </a:solidFill>
              <a:cs typeface="B Nazanin" panose="00000400000000000000" pitchFamily="2" charset="-78"/>
            </a:endParaRPr>
          </a:p>
        </p:txBody>
      </p:sp>
    </p:spTree>
    <p:extLst>
      <p:ext uri="{BB962C8B-B14F-4D97-AF65-F5344CB8AC3E}">
        <p14:creationId xmlns:p14="http://schemas.microsoft.com/office/powerpoint/2010/main" val="227005480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انجام پاپ اسمیر</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lnSpcReduction="10000"/>
          </a:bodyPr>
          <a:lstStyle/>
          <a:p>
            <a:pPr algn="justLow" rtl="1">
              <a:lnSpc>
                <a:spcPct val="115000"/>
              </a:lnSpc>
              <a:spcAft>
                <a:spcPts val="0"/>
              </a:spcAft>
              <a:buFont typeface="Wingdings" panose="05000000000000000000" pitchFamily="2" charset="2"/>
              <a:buChar char="§"/>
              <a:tabLst>
                <a:tab pos="457200" algn="l"/>
              </a:tabLst>
            </a:pPr>
            <a:r>
              <a:rPr lang="fa-IR" sz="1800" dirty="0">
                <a:latin typeface="Calibri" panose="020F0502020204030204" pitchFamily="34" charset="0"/>
                <a:ea typeface="Times New Roman" panose="02020603050405020304" pitchFamily="18" charset="0"/>
                <a:cs typeface="B Nazanin" panose="00000400000000000000" pitchFamily="2" charset="-78"/>
              </a:rPr>
              <a:t>ابتدا بیمار برروی تخت معاینه جهت معاینه خوابانده شده و آماده نمونه برداری می شود. </a:t>
            </a:r>
            <a:endParaRPr lang="en-US" sz="1800" dirty="0">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spcAft>
                <a:spcPts val="0"/>
              </a:spcAft>
              <a:buFont typeface="Wingdings" panose="05000000000000000000" pitchFamily="2" charset="2"/>
              <a:buChar char="§"/>
              <a:tabLst>
                <a:tab pos="457200" algn="l"/>
              </a:tabLst>
            </a:pPr>
            <a:r>
              <a:rPr lang="fa-IR" sz="1800" dirty="0">
                <a:latin typeface="Calibri" panose="020F0502020204030204" pitchFamily="34" charset="0"/>
                <a:ea typeface="Times New Roman" panose="02020603050405020304" pitchFamily="18" charset="0"/>
                <a:cs typeface="B Nazanin" panose="00000400000000000000" pitchFamily="2" charset="-78"/>
              </a:rPr>
              <a:t>از یک اسپیکولوم یک بار مصرف برای مشاهده دهانه رحم استفاده می شود</a:t>
            </a:r>
            <a:r>
              <a:rPr lang="fa-IR" sz="2400" dirty="0">
                <a:cs typeface="B Nazanin" panose="00000400000000000000" pitchFamily="2" charset="-78"/>
              </a:rPr>
              <a:t>. </a:t>
            </a:r>
            <a:endParaRPr lang="fa-IR" sz="2400" dirty="0" smtClean="0">
              <a:cs typeface="B Nazanin" panose="00000400000000000000" pitchFamily="2" charset="-78"/>
            </a:endParaRPr>
          </a:p>
          <a:p>
            <a:pPr lvl="0" algn="justLow" rtl="1">
              <a:lnSpc>
                <a:spcPct val="115000"/>
              </a:lnSpc>
              <a:buFont typeface="Wingdings" panose="05000000000000000000" pitchFamily="2" charset="2"/>
              <a:buChar char="§"/>
              <a:tabLst>
                <a:tab pos="457200" algn="l"/>
              </a:tabLst>
            </a:pPr>
            <a:r>
              <a:rPr lang="fa-IR" sz="1800" dirty="0">
                <a:latin typeface="Calibri" panose="020F0502020204030204" pitchFamily="34" charset="0"/>
                <a:ea typeface="Times New Roman" panose="02020603050405020304" pitchFamily="18" charset="0"/>
                <a:cs typeface="B Nazanin" panose="00000400000000000000" pitchFamily="2" charset="-78"/>
              </a:rPr>
              <a:t>برای آزمون پاپ از یک اسپاچولا استفاده می شود پس از گذاشتن اسپکولوم و مشاهده دهانه رحم از محل </a:t>
            </a:r>
            <a:r>
              <a:rPr lang="en-US" sz="1800" dirty="0">
                <a:latin typeface="Calibri" panose="020F0502020204030204" pitchFamily="34" charset="0"/>
                <a:ea typeface="Times New Roman" panose="02020603050405020304" pitchFamily="18" charset="0"/>
                <a:cs typeface="B Nazanin" panose="00000400000000000000" pitchFamily="2" charset="-78"/>
              </a:rPr>
              <a:t>Transformation zone</a:t>
            </a:r>
            <a:r>
              <a:rPr lang="fa-IR" sz="1800" dirty="0">
                <a:latin typeface="Calibri" panose="020F0502020204030204" pitchFamily="34" charset="0"/>
                <a:ea typeface="Times New Roman" panose="02020603050405020304" pitchFamily="18" charset="0"/>
                <a:cs typeface="B Nazanin" panose="00000400000000000000" pitchFamily="2" charset="-78"/>
              </a:rPr>
              <a:t> توسط اسپاچولا با حرکت چرخشی 360 درجه، نمونه برداشته می شود. </a:t>
            </a:r>
            <a:endParaRPr lang="fa-IR" sz="1800" dirty="0" smtClean="0">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Font typeface="Wingdings" panose="05000000000000000000" pitchFamily="2" charset="2"/>
              <a:buChar char="§"/>
              <a:tabLst>
                <a:tab pos="457200" algn="l"/>
              </a:tabLst>
            </a:pPr>
            <a:r>
              <a:rPr lang="fa-IR" sz="1800" dirty="0" smtClean="0">
                <a:latin typeface="Calibri" panose="020F0502020204030204" pitchFamily="34" charset="0"/>
                <a:ea typeface="Times New Roman" panose="02020603050405020304" pitchFamily="18" charset="0"/>
                <a:cs typeface="B Nazanin" panose="00000400000000000000" pitchFamily="2" charset="-78"/>
              </a:rPr>
              <a:t>نمونه  </a:t>
            </a:r>
            <a:r>
              <a:rPr lang="fa-IR" sz="1800" dirty="0">
                <a:latin typeface="Calibri" panose="020F0502020204030204" pitchFamily="34" charset="0"/>
                <a:ea typeface="Times New Roman" panose="02020603050405020304" pitchFamily="18" charset="0"/>
                <a:cs typeface="B Nazanin" panose="00000400000000000000" pitchFamily="2" charset="-78"/>
              </a:rPr>
              <a:t>گرفته شده بر روی لام شیشه ای کشیده و توسط فیکساتور ثابت می گردد.</a:t>
            </a:r>
            <a:endParaRPr lang="en-US" sz="1800" dirty="0">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spcAft>
                <a:spcPts val="0"/>
              </a:spcAft>
              <a:buFont typeface="Wingdings" panose="05000000000000000000" pitchFamily="2" charset="2"/>
              <a:buChar char="§"/>
              <a:tabLst>
                <a:tab pos="457200" algn="l"/>
              </a:tabLst>
            </a:pPr>
            <a:endParaRPr lang="en-US" sz="2400" dirty="0">
              <a:effectLst/>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غربالگری سرطان </a:t>
            </a:r>
            <a:r>
              <a:rPr lang="fa-IR" sz="2000" b="1" dirty="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اول </a:t>
            </a:r>
            <a:r>
              <a:rPr lang="fa-IR" sz="2000" dirty="0">
                <a:solidFill>
                  <a:srgbClr val="424456"/>
                </a:solidFill>
                <a:cs typeface="B Mitra" pitchFamily="2" charset="-78"/>
              </a:rPr>
              <a:t>ماما)</a:t>
            </a:r>
            <a:endParaRPr lang="en-US" dirty="0">
              <a:cs typeface="B Nazanin" panose="00000400000000000000" pitchFamily="2" charset="-78"/>
            </a:endParaRPr>
          </a:p>
        </p:txBody>
      </p:sp>
      <p:pic>
        <p:nvPicPr>
          <p:cNvPr id="23554" name="Picture 13" descr="Description: G:\Cervical sampling\1408.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2487227"/>
            <a:ext cx="1768475"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14" descr="Description: G:\Cervical sampling\imag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4081463"/>
            <a:ext cx="16764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62264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انجام تست </a:t>
            </a:r>
            <a:r>
              <a:rPr lang="en-US" dirty="0" smtClean="0">
                <a:solidFill>
                  <a:srgbClr val="FFFFFF"/>
                </a:solidFill>
                <a:cs typeface="B Nazanin" panose="00000400000000000000" pitchFamily="2" charset="-78"/>
              </a:rPr>
              <a:t>HPV</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a:bodyPr>
          <a:lstStyle/>
          <a:p>
            <a:pPr marL="342900" lvl="0" indent="-342900" algn="just" rtl="1">
              <a:spcAft>
                <a:spcPts val="0"/>
              </a:spcAft>
              <a:buFont typeface="Symbol" panose="05050102010706020507" pitchFamily="18" charset="2"/>
              <a:buChar char=""/>
            </a:pPr>
            <a:r>
              <a:rPr lang="fa-IR" sz="1800" dirty="0">
                <a:cs typeface="B Nazanin" panose="00000400000000000000" pitchFamily="2" charset="-78"/>
              </a:rPr>
              <a:t>برای آزمون </a:t>
            </a:r>
            <a:r>
              <a:rPr lang="en-US" sz="1800" dirty="0">
                <a:cs typeface="B Nazanin" panose="00000400000000000000" pitchFamily="2" charset="-78"/>
              </a:rPr>
              <a:t>HPV DNA Testing </a:t>
            </a:r>
            <a:r>
              <a:rPr lang="fa-IR" sz="1800" dirty="0">
                <a:cs typeface="B Nazanin" panose="00000400000000000000" pitchFamily="2" charset="-78"/>
              </a:rPr>
              <a:t> از برس استفاده می شود و با چرخاندن برس در اطراف ناحیه اتصال سنگفرشی-ستونی </a:t>
            </a:r>
            <a:r>
              <a:rPr lang="en-US" sz="1800" dirty="0">
                <a:cs typeface="B Nazanin" panose="00000400000000000000" pitchFamily="2" charset="-78"/>
              </a:rPr>
              <a:t>Transformation zone</a:t>
            </a:r>
            <a:r>
              <a:rPr lang="fa-IR" sz="1800" dirty="0">
                <a:cs typeface="B Nazanin" panose="00000400000000000000" pitchFamily="2" charset="-78"/>
              </a:rPr>
              <a:t> به صورت دورانی خراشیده میشود. </a:t>
            </a:r>
            <a:endParaRPr lang="en-US" sz="1800" dirty="0"/>
          </a:p>
          <a:p>
            <a:pPr marL="342900" lvl="0" indent="-342900" algn="just" rtl="1">
              <a:spcAft>
                <a:spcPts val="0"/>
              </a:spcAft>
              <a:buFont typeface="Symbol" panose="05050102010706020507" pitchFamily="18" charset="2"/>
              <a:buChar char=""/>
            </a:pPr>
            <a:r>
              <a:rPr lang="fa-IR" sz="1800" dirty="0">
                <a:cs typeface="B Nazanin" panose="00000400000000000000" pitchFamily="2" charset="-78"/>
              </a:rPr>
              <a:t>سپس شانه را خارج کرده و به سرعت در درون مایع ویال </a:t>
            </a:r>
            <a:r>
              <a:rPr lang="en-US" sz="1800" dirty="0" err="1">
                <a:cs typeface="B Nazanin" panose="00000400000000000000" pitchFamily="2" charset="-78"/>
              </a:rPr>
              <a:t>ThinPrep</a:t>
            </a:r>
            <a:r>
              <a:rPr lang="en-US" sz="1800" dirty="0">
                <a:cs typeface="B Nazanin" panose="00000400000000000000" pitchFamily="2" charset="-78"/>
              </a:rPr>
              <a:t>®</a:t>
            </a:r>
            <a:r>
              <a:rPr lang="fa-IR" sz="1800" dirty="0">
                <a:cs typeface="B Nazanin" panose="00000400000000000000" pitchFamily="2" charset="-78"/>
              </a:rPr>
              <a:t> با حرکت چرخشی به مدت 10 دقیقه شستشو میدهیم. </a:t>
            </a:r>
            <a:endParaRPr lang="en-US" sz="1800" dirty="0"/>
          </a:p>
          <a:p>
            <a:pPr marL="342900" lvl="0" indent="-342900" algn="just" rtl="1">
              <a:spcAft>
                <a:spcPts val="0"/>
              </a:spcAft>
              <a:buFont typeface="Symbol" panose="05050102010706020507" pitchFamily="18" charset="2"/>
              <a:buChar char=""/>
            </a:pPr>
            <a:r>
              <a:rPr lang="fa-IR" sz="1800" dirty="0">
                <a:cs typeface="B Nazanin" panose="00000400000000000000" pitchFamily="2" charset="-78"/>
              </a:rPr>
              <a:t>سر برس در داخل ویال حاوی ماده محافظ شکسته و در ویال گذاشته می شود.  </a:t>
            </a:r>
            <a:endParaRPr lang="en-US" sz="1800" dirty="0">
              <a:effectLst/>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غربالگری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a:t>
            </a:r>
            <a:r>
              <a:rPr lang="fa-IR" sz="2000" dirty="0" smtClean="0">
                <a:solidFill>
                  <a:srgbClr val="424456"/>
                </a:solidFill>
                <a:cs typeface="B Mitra" pitchFamily="2" charset="-78"/>
              </a:rPr>
              <a:t>گام دوم ماما</a:t>
            </a:r>
            <a:r>
              <a:rPr lang="fa-IR" sz="2000" dirty="0">
                <a:solidFill>
                  <a:srgbClr val="424456"/>
                </a:solidFill>
                <a:cs typeface="B Mitra" pitchFamily="2" charset="-78"/>
              </a:rPr>
              <a:t>)</a:t>
            </a:r>
            <a:endParaRPr lang="en-US" dirty="0">
              <a:cs typeface="B Nazanin" panose="00000400000000000000" pitchFamily="2" charset="-78"/>
            </a:endParaRPr>
          </a:p>
        </p:txBody>
      </p:sp>
      <p:pic>
        <p:nvPicPr>
          <p:cNvPr id="24578" name="Picture 15" descr="Description: G:\Cervical sampling\HT18AgPFSxaXXagOFbX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752" y="2471383"/>
            <a:ext cx="4040188" cy="382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74740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a:cs typeface="B Nazanin" panose="00000400000000000000" pitchFamily="2" charset="-78"/>
              </a:rPr>
              <a:t>تصمیم گیری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تصمیم گیری</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92500"/>
          </a:bodyPr>
          <a:lstStyle/>
          <a:p>
            <a:pPr marR="0" algn="justLow" rtl="1">
              <a:lnSpc>
                <a:spcPct val="115000"/>
              </a:lnSpc>
              <a:spcAft>
                <a:spcPts val="0"/>
              </a:spcAft>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نتیجه تست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HPV</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طبیعی </a:t>
            </a:r>
            <a:r>
              <a:rPr lang="fa-IR" sz="21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است: </a:t>
            </a:r>
          </a:p>
          <a:p>
            <a:pPr marR="0" algn="justLow" rtl="1">
              <a:lnSpc>
                <a:spcPct val="135000"/>
              </a:lnSpc>
              <a:spcAft>
                <a:spcPts val="0"/>
              </a:spcAft>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 بهورز/ مراقب سلامت معرفی می شود تا </a:t>
            </a:r>
            <a:r>
              <a:rPr lang="fa-IR" sz="18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پس از 5 سال برای برنامه تشخیص زودهنگام و پس از ده سال دوباره برای تست </a:t>
            </a:r>
            <a:r>
              <a:rPr lang="en-US" sz="18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HPV</a:t>
            </a:r>
            <a:r>
              <a:rPr lang="fa-IR" sz="18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 و پاپ اسمیر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ارجاع شود.</a:t>
            </a:r>
            <a:endParaRPr lang="en-US"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ar-SA"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نتیجه تست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HPV</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مثبت و نتیجه پاپ اسمیر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HSIL</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یا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LSIL</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یا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ASGUS</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یا </a:t>
            </a:r>
            <a:r>
              <a:rPr lang="en-US"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ASCUS</a:t>
            </a: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35000"/>
              </a:lnSpc>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پس از تکمیل فرم </a:t>
            </a:r>
            <a:r>
              <a:rPr lang="fa-IR" sz="18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ارجاع غیرفوری،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 سطح دو ارجاع شود. </a:t>
            </a:r>
            <a:endParaRPr lang="en-US"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غربالگری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سوم </a:t>
            </a:r>
            <a:r>
              <a:rPr lang="fa-IR" sz="2000" dirty="0">
                <a:solidFill>
                  <a:srgbClr val="424456"/>
                </a:solidFill>
                <a:cs typeface="B Mitra" pitchFamily="2" charset="-78"/>
              </a:rPr>
              <a:t>ماما)</a:t>
            </a:r>
            <a:endParaRPr lang="en-US" dirty="0">
              <a:cs typeface="B Nazanin" panose="00000400000000000000" pitchFamily="2" charset="-78"/>
            </a:endParaRPr>
          </a:p>
        </p:txBody>
      </p:sp>
      <p:sp>
        <p:nvSpPr>
          <p:cNvPr id="3" name="Content Placeholder 2"/>
          <p:cNvSpPr>
            <a:spLocks noGrp="1"/>
          </p:cNvSpPr>
          <p:nvPr>
            <p:ph sz="quarter" idx="2"/>
          </p:nvPr>
        </p:nvSpPr>
        <p:spPr/>
        <p:txBody>
          <a:bodyPr>
            <a:normAutofit lnSpcReduction="10000"/>
          </a:bodyPr>
          <a:lstStyle/>
          <a:p>
            <a:pPr algn="justLow" rtl="1">
              <a:lnSpc>
                <a:spcPct val="125000"/>
              </a:lnSpc>
              <a:buClr>
                <a:srgbClr val="53548A"/>
              </a:buClr>
              <a:buFont typeface="Courier New" panose="02070309020205020404" pitchFamily="49" charset="0"/>
              <a:buChar char="o"/>
              <a:tabLst>
                <a:tab pos="457200" algn="l"/>
              </a:tabLst>
            </a:pPr>
            <a:r>
              <a:rPr lang="fa-IR"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نتیجه تست </a:t>
            </a:r>
            <a:r>
              <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HPV</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مثبت و نتیجه پاپ اسمیر طبیعی، نامناسب (</a:t>
            </a:r>
            <a:r>
              <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Unsatisfactory)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یا ناکافی (</a:t>
            </a:r>
            <a:r>
              <a:rPr lang="en-US"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Insufficient)  </a:t>
            </a:r>
            <a:r>
              <a:rPr lang="fa-IR" sz="18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است</a:t>
            </a:r>
            <a:r>
              <a:rPr lang="fa-IR"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endParaRPr lang="fa-IR" sz="16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buClr>
                <a:srgbClr val="53548A"/>
              </a:buClr>
              <a:buFont typeface="Wingdings" panose="05000000000000000000" pitchFamily="2" charset="2"/>
              <a:buChar char="§"/>
              <a:tabLst>
                <a:tab pos="457200" algn="l"/>
              </a:tabLst>
            </a:pP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 بهورز / مراقب سلامت معرفی می شود تا </a:t>
            </a:r>
            <a:r>
              <a:rPr lang="fa-IR" sz="17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در عرض یک سال </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دوباره برای تست </a:t>
            </a:r>
            <a:r>
              <a:rPr lang="en-US"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HPV </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و پاپ اسمیر ارجاع شود </a:t>
            </a:r>
          </a:p>
          <a:p>
            <a:pPr marL="342900" indent="-342900" algn="just" rtl="1">
              <a:lnSpc>
                <a:spcPct val="115000"/>
              </a:lnSpc>
              <a:spcBef>
                <a:spcPts val="0"/>
              </a:spcBef>
              <a:spcAft>
                <a:spcPts val="800"/>
              </a:spcAft>
              <a:buFont typeface="Wingdings"/>
              <a:buChar char=""/>
              <a:tabLst>
                <a:tab pos="588645" algn="l"/>
              </a:tabLst>
            </a:pPr>
            <a:r>
              <a:rPr lang="fa-IR" sz="1500" dirty="0">
                <a:latin typeface="Arial"/>
                <a:ea typeface="Times New Roman"/>
                <a:cs typeface="B Nazanin"/>
              </a:rPr>
              <a:t>نتیجه تست </a:t>
            </a:r>
            <a:r>
              <a:rPr lang="en-US" sz="1500" dirty="0">
                <a:latin typeface="Arial"/>
                <a:ea typeface="Times New Roman"/>
                <a:cs typeface="B Nazanin"/>
              </a:rPr>
              <a:t>HPV </a:t>
            </a:r>
            <a:r>
              <a:rPr lang="fa-IR" sz="1500" dirty="0">
                <a:latin typeface="Arial"/>
                <a:ea typeface="Times New Roman"/>
                <a:cs typeface="B Nazanin"/>
              </a:rPr>
              <a:t>مثبت یا نتیجه پاپ اسمیر </a:t>
            </a:r>
            <a:r>
              <a:rPr lang="en-US" sz="1500" dirty="0">
                <a:latin typeface="Arial"/>
                <a:ea typeface="Times New Roman"/>
                <a:cs typeface="B Nazanin"/>
              </a:rPr>
              <a:t>ASCUS </a:t>
            </a:r>
            <a:r>
              <a:rPr lang="fa-IR" sz="1500" dirty="0">
                <a:latin typeface="Arial"/>
                <a:ea typeface="Times New Roman"/>
                <a:cs typeface="B Nazanin"/>
              </a:rPr>
              <a:t>است که در این صورت پس از تکمیل فرم ارجاع غیرفوری، یه سطح دو ارجاع شود.</a:t>
            </a:r>
            <a:endParaRPr lang="en-US" sz="1500" dirty="0">
              <a:latin typeface="Arial"/>
              <a:ea typeface="Times New Roman"/>
              <a:cs typeface="B Nazanin"/>
            </a:endParaRPr>
          </a:p>
          <a:p>
            <a:pPr marL="342900" indent="-342900" algn="just" rtl="1">
              <a:lnSpc>
                <a:spcPct val="115000"/>
              </a:lnSpc>
              <a:spcBef>
                <a:spcPts val="0"/>
              </a:spcBef>
              <a:spcAft>
                <a:spcPts val="800"/>
              </a:spcAft>
              <a:buFont typeface="Wingdings"/>
              <a:buChar char=""/>
              <a:tabLst>
                <a:tab pos="588645" algn="l"/>
              </a:tabLst>
            </a:pPr>
            <a:r>
              <a:rPr lang="fa-IR" sz="1500" dirty="0">
                <a:latin typeface="Arial"/>
                <a:ea typeface="Times New Roman"/>
                <a:cs typeface="B Nazanin"/>
              </a:rPr>
              <a:t>نتیجه تست </a:t>
            </a:r>
            <a:r>
              <a:rPr lang="en-US" sz="1500" dirty="0">
                <a:latin typeface="Arial"/>
                <a:ea typeface="Times New Roman"/>
                <a:cs typeface="B Nazanin"/>
              </a:rPr>
              <a:t>HPV</a:t>
            </a:r>
            <a:r>
              <a:rPr lang="fa-IR" sz="1500" dirty="0">
                <a:latin typeface="Arial"/>
                <a:ea typeface="Times New Roman"/>
                <a:cs typeface="B Nazanin"/>
              </a:rPr>
              <a:t> منفی است که در این صورت به بهورز/ مراقب سلامت معرفی می شود تا پس از 5 سال برای ارزیابی و پس از ده سال برای تست </a:t>
            </a:r>
            <a:r>
              <a:rPr lang="en-US" sz="1500" dirty="0">
                <a:latin typeface="Arial"/>
                <a:ea typeface="Times New Roman"/>
                <a:cs typeface="B Nazanin"/>
              </a:rPr>
              <a:t>HPV</a:t>
            </a:r>
            <a:r>
              <a:rPr lang="fa-IR" sz="1500" dirty="0">
                <a:latin typeface="Arial"/>
                <a:ea typeface="Times New Roman"/>
                <a:cs typeface="B Nazanin"/>
              </a:rPr>
              <a:t> و پاپ اسمیر ارجاع شود.</a:t>
            </a:r>
            <a:endParaRPr lang="en-US" sz="1500" dirty="0">
              <a:latin typeface="Arial"/>
              <a:ea typeface="Times New Roman"/>
              <a:cs typeface="B Nazanin"/>
            </a:endParaRPr>
          </a:p>
          <a:p>
            <a:pPr marL="0" indent="0" algn="justLow" rtl="1">
              <a:lnSpc>
                <a:spcPct val="125000"/>
              </a:lnSpc>
              <a:buClr>
                <a:srgbClr val="53548A"/>
              </a:buClr>
              <a:buNone/>
              <a:tabLst>
                <a:tab pos="457200" algn="l"/>
              </a:tabLst>
            </a:pPr>
            <a:endPar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0088207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smtClean="0">
                <a:cs typeface="B Nazanin" panose="00000400000000000000" pitchFamily="2" charset="-78"/>
              </a:rPr>
              <a:t>ارزیابی دوره ای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تصمیم گیری</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92500" lnSpcReduction="10000"/>
          </a:bodyPr>
          <a:lstStyle/>
          <a:p>
            <a:pPr marR="0" algn="justLow" rtl="1">
              <a:lnSpc>
                <a:spcPct val="115000"/>
              </a:lnSpc>
              <a:spcAft>
                <a:spcPts val="0"/>
              </a:spcAft>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 صورتی که فردی طی یکسال گذشته پاپ اسمیر انجام داده باشد و نتیجه آن غیرطبیعی باشد:</a:t>
            </a:r>
          </a:p>
          <a:p>
            <a:pPr marR="0" lvl="0" algn="justLow" rtl="1">
              <a:lnSpc>
                <a:spcPct val="135000"/>
              </a:lnSpc>
              <a:spcAft>
                <a:spcPts val="0"/>
              </a:spcAft>
              <a:buClr>
                <a:srgbClr val="53548A"/>
              </a:buClr>
              <a:buFont typeface="Wingdings" panose="05000000000000000000" pitchFamily="2" charset="2"/>
              <a:buChar char="§"/>
              <a:tabLst>
                <a:tab pos="457200"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a:t>
            </a:r>
            <a:r>
              <a:rPr lang="fa-IR" sz="2400" dirty="0" smtClean="0">
                <a:latin typeface="Calibri"/>
                <a:ea typeface="Calibri"/>
                <a:cs typeface="B Nazanin"/>
              </a:rPr>
              <a:t> </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سطح دو ارجاع داده می شود. </a:t>
            </a:r>
          </a:p>
          <a:p>
            <a:pPr marL="0" marR="0" lvl="0" indent="0" algn="just" rtl="1">
              <a:lnSpc>
                <a:spcPct val="115000"/>
              </a:lnSpc>
              <a:spcBef>
                <a:spcPts val="0"/>
              </a:spcBef>
              <a:spcAft>
                <a:spcPts val="0"/>
              </a:spcAft>
              <a:buNone/>
              <a:tabLst>
                <a:tab pos="330835" algn="l"/>
              </a:tabLst>
            </a:pPr>
            <a:endParaRPr lang="en-US" sz="2000" dirty="0">
              <a:latin typeface="Calibri"/>
              <a:ea typeface="Calibri"/>
              <a:cs typeface="Arial"/>
            </a:endParaRPr>
          </a:p>
          <a:p>
            <a:pPr lvl="0" algn="justLow" rtl="1">
              <a:lnSpc>
                <a:spcPct val="115000"/>
              </a:lnSpc>
              <a:buClr>
                <a:srgbClr val="53548A"/>
              </a:buClr>
              <a:buFont typeface="Courier New" panose="02070309020205020404" pitchFamily="49" charset="0"/>
              <a:buChar char="o"/>
              <a:tabLst>
                <a:tab pos="457200" algn="l"/>
              </a:tabLst>
            </a:pPr>
            <a:r>
              <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در صورتی که فردی طی یکسال گذشته پاپ اسمیر انجام داده باشد و نتیجه آن طبیعی باشد:</a:t>
            </a:r>
          </a:p>
          <a:p>
            <a:pPr marL="342900" marR="0" lvl="0" indent="-342900" algn="just" rtl="1">
              <a:lnSpc>
                <a:spcPct val="115000"/>
              </a:lnSpc>
              <a:spcBef>
                <a:spcPts val="0"/>
              </a:spcBef>
              <a:spcAft>
                <a:spcPts val="0"/>
              </a:spcAft>
              <a:buFont typeface="Wingdings"/>
              <a:buChar char=""/>
              <a:tabLst>
                <a:tab pos="330835" algn="l"/>
              </a:tabLst>
            </a:pP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طی یک سال از پاپ اسمیر قبلی، تست </a:t>
            </a:r>
            <a:r>
              <a:rPr lang="en-US"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HPV</a:t>
            </a:r>
            <a:r>
              <a:rPr lang="fa-IR" sz="18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پاپ اسمیر انجام می شود و براساس نتیجه آنها، مطلبق فلوچارت اقدام می شود.</a:t>
            </a:r>
            <a:endParaRPr lang="en-US" sz="18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غربالگری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a:t>
            </a:r>
            <a:r>
              <a:rPr lang="fa-IR" sz="2000" dirty="0" smtClean="0">
                <a:solidFill>
                  <a:srgbClr val="424456"/>
                </a:solidFill>
                <a:cs typeface="B Mitra" pitchFamily="2" charset="-78"/>
              </a:rPr>
              <a:t>سوم </a:t>
            </a:r>
            <a:r>
              <a:rPr lang="fa-IR" sz="2000" dirty="0">
                <a:solidFill>
                  <a:srgbClr val="424456"/>
                </a:solidFill>
                <a:cs typeface="B Mitra" pitchFamily="2" charset="-78"/>
              </a:rPr>
              <a:t>ماما)</a:t>
            </a:r>
            <a:endParaRPr lang="en-US" dirty="0">
              <a:cs typeface="B Nazanin" panose="00000400000000000000" pitchFamily="2" charset="-78"/>
            </a:endParaRPr>
          </a:p>
        </p:txBody>
      </p:sp>
      <p:sp>
        <p:nvSpPr>
          <p:cNvPr id="3" name="Content Placeholder 2"/>
          <p:cNvSpPr>
            <a:spLocks noGrp="1"/>
          </p:cNvSpPr>
          <p:nvPr>
            <p:ph sz="quarter" idx="2"/>
          </p:nvPr>
        </p:nvSpPr>
        <p:spPr/>
        <p:txBody>
          <a:bodyPr>
            <a:normAutofit/>
          </a:bodyPr>
          <a:lstStyle/>
          <a:p>
            <a:pPr algn="justLow" rtl="1">
              <a:lnSpc>
                <a:spcPct val="125000"/>
              </a:lnSpc>
              <a:buClr>
                <a:srgbClr val="53548A"/>
              </a:buClr>
              <a:buFont typeface="Courier New" panose="02070309020205020404" pitchFamily="49" charset="0"/>
              <a:buChar char="o"/>
              <a:tabLst>
                <a:tab pos="457200" algn="l"/>
              </a:tabLst>
            </a:pPr>
            <a:r>
              <a:rPr lang="fa-IR" sz="16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 	</a:t>
            </a:r>
            <a:r>
              <a:rPr lang="fa-IR" sz="1900" b="1" dirty="0">
                <a:solidFill>
                  <a:srgbClr val="53548A"/>
                </a:solidFill>
                <a:latin typeface="Calibri" panose="020F0502020204030204" pitchFamily="34" charset="0"/>
                <a:ea typeface="Times New Roman" panose="02020603050405020304" pitchFamily="18" charset="0"/>
                <a:cs typeface="B Nazanin" panose="00000400000000000000" pitchFamily="2" charset="-78"/>
              </a:rPr>
              <a:t>اگر خانمی در فاصله سنی 30 تا 49 سال </a:t>
            </a:r>
            <a:r>
              <a:rPr lang="fa-IR" sz="1900" b="1" dirty="0" smtClean="0">
                <a:solidFill>
                  <a:srgbClr val="53548A"/>
                </a:solidFill>
                <a:latin typeface="Calibri" panose="020F0502020204030204" pitchFamily="34" charset="0"/>
                <a:ea typeface="Times New Roman" panose="02020603050405020304" pitchFamily="18" charset="0"/>
                <a:cs typeface="B Nazanin" panose="00000400000000000000" pitchFamily="2" charset="-78"/>
              </a:rPr>
              <a:t>باشد:</a:t>
            </a:r>
          </a:p>
          <a:p>
            <a:pPr algn="justLow" rtl="1">
              <a:lnSpc>
                <a:spcPct val="125000"/>
              </a:lnSpc>
              <a:buClr>
                <a:srgbClr val="53548A"/>
              </a:buClr>
              <a:buFont typeface="Wingdings" panose="05000000000000000000" pitchFamily="2" charset="2"/>
              <a:buChar char="§"/>
              <a:tabLst>
                <a:tab pos="457200" algn="l"/>
              </a:tabLst>
            </a:pP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هر 10 سال یک بار در برنامه غربالگری (نمونه گیری تست </a:t>
            </a:r>
            <a:r>
              <a:rPr lang="en-US"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HPV</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پاپ اسمیر) شرکت می کند و مطابق دستورالعمل، تست </a:t>
            </a:r>
            <a:r>
              <a:rPr lang="en-US"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HPV</a:t>
            </a:r>
            <a:r>
              <a:rPr lang="fa-IR" sz="17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پاپ اسمیر برای وی انجام می شود. </a:t>
            </a:r>
          </a:p>
          <a:p>
            <a:pPr marL="0" indent="0" algn="justLow" rtl="1">
              <a:lnSpc>
                <a:spcPct val="125000"/>
              </a:lnSpc>
              <a:buClr>
                <a:srgbClr val="53548A"/>
              </a:buClr>
              <a:buNone/>
              <a:tabLst>
                <a:tab pos="457200" algn="l"/>
              </a:tabLst>
            </a:pPr>
            <a:endParaRPr lang="fa-IR" sz="2100" b="1" dirty="0">
              <a:solidFill>
                <a:srgbClr val="53548A"/>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9007197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دو</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cs typeface="B Nazanin" panose="00000400000000000000" pitchFamily="2" charset="-78"/>
            </a:endParaRPr>
          </a:p>
        </p:txBody>
      </p:sp>
    </p:spTree>
    <p:extLst>
      <p:ext uri="{BB962C8B-B14F-4D97-AF65-F5344CB8AC3E}">
        <p14:creationId xmlns:p14="http://schemas.microsoft.com/office/powerpoint/2010/main" val="247391766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smtClean="0">
                <a:cs typeface="B Nazanin" panose="00000400000000000000" pitchFamily="2" charset="-78"/>
              </a:rPr>
              <a:t>اقدامات سطح دو</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چه افرادی ارجاع می شوند</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Autofit/>
          </a:bodyPr>
          <a:lstStyle/>
          <a:p>
            <a:pPr marL="342900" lvl="0" indent="-342900" algn="just" rtl="1">
              <a:buFont typeface="Wingdings"/>
              <a:buChar char=""/>
            </a:pPr>
            <a:r>
              <a:rPr lang="fa-IR" sz="2000" dirty="0">
                <a:latin typeface="Arial"/>
                <a:ea typeface="Times New Roman"/>
                <a:cs typeface="B Nazanin"/>
              </a:rPr>
              <a:t>افرادی که در برنامه </a:t>
            </a:r>
            <a:r>
              <a:rPr lang="fa-IR" sz="2000" dirty="0">
                <a:solidFill>
                  <a:srgbClr val="C00000"/>
                </a:solidFill>
                <a:latin typeface="Arial"/>
                <a:ea typeface="Times New Roman"/>
                <a:cs typeface="B Nazanin"/>
              </a:rPr>
              <a:t>تشخیص زودهنگام</a:t>
            </a:r>
            <a:r>
              <a:rPr lang="fa-IR" sz="2000" dirty="0">
                <a:latin typeface="Arial"/>
                <a:ea typeface="Times New Roman"/>
                <a:cs typeface="B Nazanin"/>
              </a:rPr>
              <a:t>، </a:t>
            </a:r>
            <a:r>
              <a:rPr lang="fa-IR" sz="2000" dirty="0" smtClean="0">
                <a:solidFill>
                  <a:srgbClr val="C00000"/>
                </a:solidFill>
                <a:latin typeface="Arial"/>
                <a:ea typeface="Times New Roman"/>
                <a:cs typeface="B Nazanin"/>
              </a:rPr>
              <a:t>علامتدار</a:t>
            </a:r>
            <a:r>
              <a:rPr lang="fa-IR" sz="2000" dirty="0" smtClean="0">
                <a:latin typeface="Arial"/>
                <a:ea typeface="Times New Roman"/>
                <a:cs typeface="B Nazanin"/>
              </a:rPr>
              <a:t> </a:t>
            </a:r>
            <a:r>
              <a:rPr lang="fa-IR" sz="2000" dirty="0">
                <a:latin typeface="Arial"/>
                <a:ea typeface="Times New Roman"/>
                <a:cs typeface="B Nazanin"/>
              </a:rPr>
              <a:t>هستند و یکی از شرایط زیر را نیز دارند:</a:t>
            </a:r>
            <a:endParaRPr lang="en-US" sz="2000" dirty="0"/>
          </a:p>
          <a:p>
            <a:pPr marL="342900" lvl="0" indent="-342900" algn="just" rtl="1">
              <a:buFont typeface="Wingdings"/>
              <a:buChar char=""/>
            </a:pPr>
            <a:r>
              <a:rPr lang="fa-IR" sz="1600" dirty="0">
                <a:solidFill>
                  <a:srgbClr val="C00000"/>
                </a:solidFill>
                <a:latin typeface="Arial"/>
                <a:ea typeface="Times New Roman"/>
                <a:cs typeface="B Nazanin"/>
              </a:rPr>
              <a:t>سابقه سرطان یا ضایعه پیش بدخیم دهانه رحم دارند.</a:t>
            </a:r>
            <a:endParaRPr lang="en-US" sz="1600" dirty="0">
              <a:solidFill>
                <a:srgbClr val="C00000"/>
              </a:solidFill>
            </a:endParaRPr>
          </a:p>
          <a:p>
            <a:pPr marL="342900" lvl="0" indent="-342900" algn="just" rtl="1">
              <a:buFont typeface="Wingdings"/>
              <a:buChar char=""/>
            </a:pPr>
            <a:r>
              <a:rPr lang="fa-IR" sz="1600" dirty="0">
                <a:solidFill>
                  <a:srgbClr val="C00000"/>
                </a:solidFill>
                <a:latin typeface="Arial"/>
                <a:ea typeface="Times New Roman"/>
                <a:cs typeface="B Nazanin"/>
              </a:rPr>
              <a:t>در معاینه شکم، توده دارند.</a:t>
            </a:r>
            <a:endParaRPr lang="en-US" sz="1600" dirty="0">
              <a:solidFill>
                <a:srgbClr val="C00000"/>
              </a:solidFill>
            </a:endParaRPr>
          </a:p>
          <a:p>
            <a:pPr marL="342900" lvl="0" indent="-342900" algn="just" rtl="1">
              <a:buFont typeface="Wingdings"/>
              <a:buChar char=""/>
            </a:pPr>
            <a:r>
              <a:rPr lang="fa-IR" sz="1600" dirty="0">
                <a:solidFill>
                  <a:srgbClr val="C00000"/>
                </a:solidFill>
                <a:latin typeface="Arial"/>
                <a:ea typeface="Times New Roman"/>
                <a:cs typeface="B Nazanin"/>
              </a:rPr>
              <a:t>در معاینه ماما با اسپکولوم ضایعه دارند</a:t>
            </a:r>
            <a:r>
              <a:rPr lang="fa-IR" sz="1600" dirty="0" smtClean="0">
                <a:solidFill>
                  <a:srgbClr val="C00000"/>
                </a:solidFill>
                <a:latin typeface="Arial"/>
                <a:ea typeface="Times New Roman"/>
                <a:cs typeface="B Nazanin"/>
              </a:rPr>
              <a:t>.</a:t>
            </a:r>
          </a:p>
          <a:p>
            <a:pPr marL="0" lvl="0" indent="0" algn="just" rtl="1">
              <a:buNone/>
            </a:pPr>
            <a:endParaRPr lang="en-US" sz="1600" dirty="0"/>
          </a:p>
          <a:p>
            <a:pPr marL="342900" lvl="0" indent="-342900" algn="just" rtl="1">
              <a:buFont typeface="Wingdings"/>
              <a:buChar char=""/>
            </a:pPr>
            <a:r>
              <a:rPr lang="fa-IR" sz="2000" dirty="0">
                <a:latin typeface="Arial"/>
                <a:ea typeface="Times New Roman"/>
                <a:cs typeface="B Nazanin"/>
              </a:rPr>
              <a:t>افرادی که در برنامه غربالگری، </a:t>
            </a:r>
            <a:r>
              <a:rPr lang="en-US" sz="2000" dirty="0">
                <a:solidFill>
                  <a:srgbClr val="C00000"/>
                </a:solidFill>
                <a:latin typeface="Arial"/>
                <a:ea typeface="Times New Roman"/>
                <a:cs typeface="B Nazanin"/>
              </a:rPr>
              <a:t>HPV</a:t>
            </a:r>
            <a:r>
              <a:rPr lang="fa-IR" sz="2000" dirty="0">
                <a:solidFill>
                  <a:srgbClr val="C00000"/>
                </a:solidFill>
                <a:latin typeface="Arial"/>
                <a:ea typeface="Times New Roman"/>
                <a:cs typeface="B Nazanin"/>
              </a:rPr>
              <a:t> مثبت هستند و پاپ اسمیر آنها نیز طبعی نیست.</a:t>
            </a:r>
            <a:endParaRPr lang="en-US" sz="2000" dirty="0">
              <a:solidFill>
                <a:srgbClr val="C00000"/>
              </a:solidFill>
              <a:effectLst/>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(سطح دو)</a:t>
            </a:r>
            <a:endParaRPr lang="en-US" dirty="0">
              <a:cs typeface="B Nazanin" panose="00000400000000000000" pitchFamily="2" charset="-78"/>
            </a:endParaRPr>
          </a:p>
        </p:txBody>
      </p:sp>
      <p:sp>
        <p:nvSpPr>
          <p:cNvPr id="9" name="Content Placeholder 6"/>
          <p:cNvSpPr>
            <a:spLocks noGrp="1"/>
          </p:cNvSpPr>
          <p:nvPr>
            <p:ph sz="quarter" idx="4"/>
          </p:nvPr>
        </p:nvSpPr>
        <p:spPr>
          <a:xfrm>
            <a:off x="381000" y="2514600"/>
            <a:ext cx="4038600" cy="3822192"/>
          </a:xfrm>
        </p:spPr>
        <p:txBody>
          <a:bodyPr>
            <a:noAutofit/>
          </a:bodyPr>
          <a:lstStyle/>
          <a:p>
            <a:pPr marL="342900" indent="-342900" algn="just" rtl="1">
              <a:lnSpc>
                <a:spcPct val="115000"/>
              </a:lnSpc>
              <a:spcBef>
                <a:spcPts val="0"/>
              </a:spcBef>
              <a:spcAft>
                <a:spcPts val="1000"/>
              </a:spcAft>
              <a:buFont typeface="Wingdings"/>
              <a:buChar char=""/>
            </a:pPr>
            <a:r>
              <a:rPr lang="ar-SA" sz="1600" dirty="0" smtClean="0">
                <a:latin typeface="Calibri"/>
                <a:ea typeface="Calibri"/>
                <a:cs typeface="B Nazanin"/>
              </a:rPr>
              <a:t>ویزیت </a:t>
            </a:r>
            <a:r>
              <a:rPr lang="ar-SA" sz="1600" dirty="0">
                <a:latin typeface="Calibri"/>
                <a:ea typeface="Calibri"/>
                <a:cs typeface="B Nazanin"/>
              </a:rPr>
              <a:t>متخصص</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انجام </a:t>
            </a:r>
            <a:r>
              <a:rPr lang="fa-IR" sz="1600" dirty="0" smtClean="0">
                <a:latin typeface="Calibri"/>
                <a:ea typeface="Calibri"/>
                <a:cs typeface="B Nazanin"/>
              </a:rPr>
              <a:t>کولپوسکوپی و بیوپسی</a:t>
            </a:r>
            <a:endParaRPr lang="en-US" sz="1600" dirty="0">
              <a:latin typeface="Calibri"/>
              <a:ea typeface="Calibri"/>
              <a:cs typeface="B Nazanin"/>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2749" y="3962400"/>
            <a:ext cx="2028825"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586" y="4649156"/>
            <a:ext cx="1720557" cy="175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utoShape 2" descr="Image result for colposcop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975" y="3200400"/>
            <a:ext cx="1896823" cy="1230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209539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a:t>
            </a:r>
            <a:r>
              <a:rPr lang="fa-IR" sz="3100" b="1" dirty="0" smtClean="0">
                <a:cs typeface="B Nazanin" panose="00000400000000000000" pitchFamily="2" charset="-78"/>
              </a:rPr>
              <a:t>ثبت افراد مبتلا به سرطان</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endParaRPr lang="fa-IR" dirty="0">
              <a:cs typeface="B Nazanin" panose="00000400000000000000" pitchFamily="2" charset="-78"/>
            </a:endParaRPr>
          </a:p>
        </p:txBody>
      </p:sp>
    </p:spTree>
    <p:extLst>
      <p:ext uri="{BB962C8B-B14F-4D97-AF65-F5344CB8AC3E}">
        <p14:creationId xmlns:p14="http://schemas.microsoft.com/office/powerpoint/2010/main" val="233856813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ارزیابی</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solidFill>
                  <a:srgbClr val="C00000"/>
                </a:solidFill>
                <a:latin typeface="BNazanin"/>
                <a:ea typeface="Calibri"/>
                <a:cs typeface="B Nazanin"/>
              </a:rPr>
              <a:t>گزارش های غیر آسیب شناسی</a:t>
            </a:r>
            <a:r>
              <a:rPr lang="fa-IR" sz="2000" dirty="0">
                <a:latin typeface="BNazanin"/>
                <a:ea typeface="Calibri"/>
                <a:cs typeface="B Nazanin"/>
              </a:rPr>
              <a:t>: شامل گزارش هایی که نشان دهنده ابتلای فرد به سرطان یا ضایعات پیش سرطانی است مانند:</a:t>
            </a:r>
            <a:endParaRPr lang="en-US" sz="1800" dirty="0">
              <a:latin typeface="Calibri"/>
              <a:ea typeface="Calibri"/>
              <a:cs typeface="Arial"/>
            </a:endParaRPr>
          </a:p>
          <a:p>
            <a:pPr marL="342900" lvl="0" indent="-342900" algn="just" rtl="1">
              <a:buFont typeface="Wingdings"/>
              <a:buChar char=""/>
            </a:pPr>
            <a:r>
              <a:rPr lang="fa-IR" sz="1800" dirty="0">
                <a:latin typeface="Arial"/>
                <a:ea typeface="Times New Roman"/>
                <a:cs typeface="B Nazanin"/>
              </a:rPr>
              <a:t>گزارش </a:t>
            </a:r>
            <a:r>
              <a:rPr lang="fa-IR" sz="1800" dirty="0">
                <a:solidFill>
                  <a:srgbClr val="C00000"/>
                </a:solidFill>
                <a:latin typeface="Arial"/>
                <a:ea typeface="Times New Roman"/>
                <a:cs typeface="B Nazanin"/>
              </a:rPr>
              <a:t>ارزیابی های بالینی </a:t>
            </a:r>
            <a:r>
              <a:rPr lang="fa-IR" sz="1800" dirty="0">
                <a:latin typeface="Arial"/>
                <a:ea typeface="Times New Roman"/>
                <a:cs typeface="B Nazanin"/>
              </a:rPr>
              <a:t>(مانند سی تی اسکن، ام آر آی، اندوسکوپی، کولونوسکوپی آزمایش تومورمارکرهای سرطان و غیره)</a:t>
            </a:r>
            <a:endParaRPr lang="en-US" sz="1800" dirty="0"/>
          </a:p>
          <a:p>
            <a:pPr marL="342900" lvl="0" indent="-342900" algn="just" rtl="1">
              <a:buFont typeface="Wingdings"/>
              <a:buChar char=""/>
            </a:pPr>
            <a:r>
              <a:rPr lang="fa-IR" sz="1800" dirty="0">
                <a:latin typeface="Arial"/>
                <a:ea typeface="Times New Roman"/>
                <a:cs typeface="B Nazanin"/>
              </a:rPr>
              <a:t>گزارش </a:t>
            </a:r>
            <a:r>
              <a:rPr lang="fa-IR" sz="1800" dirty="0">
                <a:solidFill>
                  <a:srgbClr val="C00000"/>
                </a:solidFill>
                <a:latin typeface="Arial"/>
                <a:ea typeface="Times New Roman"/>
                <a:cs typeface="B Nazanin"/>
              </a:rPr>
              <a:t>درمان ها </a:t>
            </a:r>
            <a:r>
              <a:rPr lang="fa-IR" sz="1800" dirty="0">
                <a:latin typeface="Arial"/>
                <a:ea typeface="Times New Roman"/>
                <a:cs typeface="B Nazanin"/>
              </a:rPr>
              <a:t>(مانند جراحی، رادیوتراپی یا پرتودرمانی، شیمی درمانی و غیره)</a:t>
            </a:r>
            <a:endParaRPr lang="en-US" sz="1800" dirty="0">
              <a:effectLst/>
            </a:endParaRPr>
          </a:p>
        </p:txBody>
      </p:sp>
      <p:sp>
        <p:nvSpPr>
          <p:cNvPr id="7" name="Content Placeholder 6"/>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solidFill>
                  <a:srgbClr val="C00000"/>
                </a:solidFill>
                <a:latin typeface="BNazanin"/>
                <a:ea typeface="Calibri"/>
                <a:cs typeface="B Nazanin"/>
              </a:rPr>
              <a:t>گزارش های آسیب شناسی </a:t>
            </a:r>
            <a:r>
              <a:rPr lang="fa-IR" sz="2000" dirty="0">
                <a:latin typeface="BNazanin"/>
                <a:ea typeface="Calibri"/>
                <a:cs typeface="B Nazanin"/>
              </a:rPr>
              <a:t>(یا پاتولوژی): گزارش های آسیب شناسی دارای بالاترین درجه اعتبار برای تشخیص سرطان یا ضایعات پیش سرطانی است و فرد مبتلا ممکن است </a:t>
            </a:r>
            <a:r>
              <a:rPr lang="fa-IR" sz="2000" dirty="0">
                <a:solidFill>
                  <a:srgbClr val="C00000"/>
                </a:solidFill>
                <a:latin typeface="BNazanin"/>
                <a:ea typeface="Calibri"/>
                <a:cs typeface="B Nazanin"/>
              </a:rPr>
              <a:t>یک یا چندین گزارش</a:t>
            </a:r>
            <a:r>
              <a:rPr lang="fa-IR" sz="2000" dirty="0">
                <a:latin typeface="BNazanin"/>
                <a:ea typeface="Calibri"/>
                <a:cs typeface="B Nazanin"/>
              </a:rPr>
              <a:t> از این نوع را داشته باشد که مربوط به نمونه برداری و جراحی های مختلف است.</a:t>
            </a:r>
            <a:endParaRPr lang="en-US" sz="1800" dirty="0">
              <a:effectLst/>
              <a:latin typeface="Calibri"/>
              <a:ea typeface="Calibri"/>
              <a:cs typeface="Arial"/>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ثبت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(ارزیابی)</a:t>
            </a:r>
            <a:endParaRPr lang="en-US" dirty="0">
              <a:cs typeface="B Nazanin" panose="00000400000000000000" pitchFamily="2" charset="-78"/>
            </a:endParaRPr>
          </a:p>
        </p:txBody>
      </p:sp>
    </p:spTree>
    <p:extLst>
      <p:ext uri="{BB962C8B-B14F-4D97-AF65-F5344CB8AC3E}">
        <p14:creationId xmlns:p14="http://schemas.microsoft.com/office/powerpoint/2010/main" val="388072861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lvl="0" indent="-342900" algn="just" rtl="1">
              <a:buFont typeface="Wingdings"/>
              <a:buChar char=""/>
            </a:pPr>
            <a:r>
              <a:rPr lang="fa-IR" sz="2000" b="1" dirty="0">
                <a:latin typeface="Arial"/>
                <a:ea typeface="Times New Roman"/>
                <a:cs typeface="B Nazanin"/>
              </a:rPr>
              <a:t>نوع بیماری:</a:t>
            </a:r>
            <a:r>
              <a:rPr lang="fa-IR" sz="2000" dirty="0">
                <a:latin typeface="Arial"/>
                <a:ea typeface="Times New Roman"/>
                <a:cs typeface="B Nazanin"/>
              </a:rPr>
              <a:t> مثلا سرطان مغز، سرطان مری، سرطان پستان، سرطان روده بزرگ و غیره</a:t>
            </a:r>
            <a:endParaRPr lang="en-US" sz="2000" dirty="0"/>
          </a:p>
          <a:p>
            <a:pPr marL="342900" lvl="0" indent="-342900" algn="just" rtl="1">
              <a:buFont typeface="Wingdings"/>
              <a:buChar char=""/>
            </a:pPr>
            <a:r>
              <a:rPr lang="fa-IR" sz="2000" b="1" dirty="0">
                <a:latin typeface="Arial"/>
                <a:ea typeface="Times New Roman"/>
                <a:cs typeface="B Nazanin"/>
              </a:rPr>
              <a:t>تاریخ تشخیص:</a:t>
            </a:r>
            <a:r>
              <a:rPr lang="fa-IR" sz="2000" dirty="0">
                <a:latin typeface="Arial"/>
                <a:ea typeface="Times New Roman"/>
                <a:cs typeface="B Nazanin"/>
              </a:rPr>
              <a:t> اولین تاریخی که تشخیص بیماری برای وی مطرح شده است:</a:t>
            </a:r>
            <a:endParaRPr lang="en-US" sz="2000" dirty="0"/>
          </a:p>
          <a:p>
            <a:pPr marL="342900" lvl="0" indent="-342900" algn="just" rtl="1">
              <a:buFont typeface="Wingdings"/>
              <a:buChar char=""/>
            </a:pPr>
            <a:r>
              <a:rPr lang="fa-IR" sz="1700" dirty="0">
                <a:latin typeface="Arial"/>
                <a:ea typeface="Times New Roman"/>
                <a:cs typeface="B Nazanin"/>
              </a:rPr>
              <a:t>اگر فردی گزارش آسیب شناسی دارد، تاریخ تشخیص، قدیمی ترین تاریخی است که بر روی اولین گزارش آسیب شناسی فرد ثبت شده است. در بین تاریخ های درج شده در بالای گزارش آسیب شناسی، تاریخ پذیرش نمونه را مبنا قرار دهید.</a:t>
            </a:r>
            <a:endParaRPr lang="en-US" sz="1700" dirty="0"/>
          </a:p>
          <a:p>
            <a:pPr marL="342900" lvl="0" indent="-342900" algn="just" rtl="1">
              <a:buFont typeface="Wingdings"/>
              <a:buChar char=""/>
            </a:pPr>
            <a:r>
              <a:rPr lang="fa-IR" sz="1700" dirty="0">
                <a:latin typeface="Arial"/>
                <a:ea typeface="Times New Roman"/>
                <a:cs typeface="B Nazanin"/>
              </a:rPr>
              <a:t>اگر فردی گزارش آسیب شناسی ندارد، تاریخ تشخیص، تاریخ اولین پذیرش بیمار در بیمارستان یا تاریخ اولین جراحی، تصویربرداری، آزمایش و غیره است که بر روی سربرگ این گزارش ها وجود دارد.</a:t>
            </a:r>
            <a:endParaRPr lang="en-US" sz="1700" dirty="0">
              <a:effectLst/>
            </a:endParaRPr>
          </a:p>
        </p:txBody>
      </p:sp>
      <p:sp>
        <p:nvSpPr>
          <p:cNvPr id="7" name="Content Placeholder 6"/>
          <p:cNvSpPr>
            <a:spLocks noGrp="1"/>
          </p:cNvSpPr>
          <p:nvPr>
            <p:ph sz="quarter" idx="4"/>
          </p:nvPr>
        </p:nvSpPr>
        <p:spPr/>
        <p:txBody>
          <a:bodyPr>
            <a:normAutofit/>
          </a:bodyPr>
          <a:lstStyle/>
          <a:p>
            <a:pPr marL="342900" lvl="0" indent="-342900" algn="just" rtl="1">
              <a:buFont typeface="Wingdings"/>
              <a:buChar char=""/>
            </a:pPr>
            <a:r>
              <a:rPr lang="fa-IR" sz="2000" b="1" dirty="0">
                <a:latin typeface="Arial"/>
                <a:ea typeface="Times New Roman"/>
                <a:cs typeface="B Nazanin"/>
              </a:rPr>
              <a:t>مشخصات فرد:</a:t>
            </a:r>
            <a:r>
              <a:rPr lang="fa-IR" sz="2000" dirty="0">
                <a:latin typeface="Arial"/>
                <a:ea typeface="Times New Roman"/>
                <a:cs typeface="B Nazanin"/>
              </a:rPr>
              <a:t> شامل نام و نام خانوادگی، نام پدر، کد ملی، جنسیت (زن، مرد) و تاریخ تولد</a:t>
            </a:r>
            <a:endParaRPr lang="en-US" sz="2000" dirty="0"/>
          </a:p>
          <a:p>
            <a:pPr marL="342900" lvl="0" indent="-342900" algn="just" rtl="1">
              <a:buFont typeface="Wingdings"/>
              <a:buChar char=""/>
            </a:pPr>
            <a:r>
              <a:rPr lang="fa-IR" sz="2000" b="1" dirty="0">
                <a:latin typeface="Arial"/>
                <a:ea typeface="Times New Roman"/>
                <a:cs typeface="B Nazanin"/>
              </a:rPr>
              <a:t>نشانی بیمار:</a:t>
            </a:r>
            <a:r>
              <a:rPr lang="fa-IR" sz="2000" dirty="0">
                <a:latin typeface="Arial"/>
                <a:ea typeface="Times New Roman"/>
                <a:cs typeface="B Nazanin"/>
              </a:rPr>
              <a:t> منظور از نشانی، محلی است که فرد بیشتر زمان ها در آن زندگی می کند و می خوابد شامل نام استان، نام شهرستان، نام شهر (یا روستا)، نام خیابان، نام کوچه، شماره (پلاک) خانه و غیره مطابق الگوی موجود در سامانه</a:t>
            </a:r>
            <a:endParaRPr lang="en-US" sz="2000" dirty="0">
              <a:effectLst/>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ثبت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(تصمیم)</a:t>
            </a:r>
            <a:endParaRPr lang="en-US" dirty="0">
              <a:cs typeface="B Nazanin" panose="00000400000000000000" pitchFamily="2" charset="-78"/>
            </a:endParaRPr>
          </a:p>
        </p:txBody>
      </p:sp>
    </p:spTree>
    <p:extLst>
      <p:ext uri="{BB962C8B-B14F-4D97-AF65-F5344CB8AC3E}">
        <p14:creationId xmlns:p14="http://schemas.microsoft.com/office/powerpoint/2010/main" val="10491874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pPr algn="ctr"/>
            <a:r>
              <a:rPr lang="fa-IR" dirty="0" smtClean="0">
                <a:cs typeface="B Nazanin" pitchFamily="2" charset="-78"/>
              </a:rPr>
              <a:t>زنان</a:t>
            </a:r>
            <a:endParaRPr lang="en-US" dirty="0">
              <a:cs typeface="B Nazanin" pitchFamily="2" charset="-78"/>
            </a:endParaRPr>
          </a:p>
        </p:txBody>
      </p:sp>
      <p:sp>
        <p:nvSpPr>
          <p:cNvPr id="4" name="Text Placeholder 3"/>
          <p:cNvSpPr>
            <a:spLocks noGrp="1"/>
          </p:cNvSpPr>
          <p:nvPr>
            <p:ph type="body" sz="half" idx="3"/>
          </p:nvPr>
        </p:nvSpPr>
        <p:spPr/>
        <p:txBody>
          <a:bodyPr/>
          <a:lstStyle/>
          <a:p>
            <a:pPr algn="ctr"/>
            <a:r>
              <a:rPr lang="fa-IR" dirty="0" smtClean="0">
                <a:cs typeface="B Nazanin" pitchFamily="2" charset="-78"/>
              </a:rPr>
              <a:t>مردان</a:t>
            </a:r>
            <a:endParaRPr lang="en-US" dirty="0">
              <a:cs typeface="B Nazanin" pitchFamily="2" charset="-78"/>
            </a:endParaRPr>
          </a:p>
        </p:txBody>
      </p:sp>
      <p:graphicFrame>
        <p:nvGraphicFramePr>
          <p:cNvPr id="7" name="Content Placeholder 6"/>
          <p:cNvGraphicFramePr>
            <a:graphicFrameLocks noGrp="1"/>
          </p:cNvGraphicFramePr>
          <p:nvPr>
            <p:ph sz="quarter" idx="4"/>
            <p:extLst>
              <p:ext uri="{D42A27DB-BD31-4B8C-83A1-F6EECF244321}">
                <p14:modId xmlns:p14="http://schemas.microsoft.com/office/powerpoint/2010/main" val="2864332723"/>
              </p:ext>
            </p:extLst>
          </p:nvPr>
        </p:nvGraphicFramePr>
        <p:xfrm>
          <a:off x="4800600" y="2471738"/>
          <a:ext cx="4038600" cy="382111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pPr rtl="1"/>
            <a:r>
              <a:rPr lang="fa-IR" dirty="0" smtClean="0">
                <a:cs typeface="B Nazanin" pitchFamily="2" charset="-78"/>
              </a:rPr>
              <a:t>سرطان های با بروز بالا در ایران</a:t>
            </a:r>
            <a:endParaRPr lang="fa-IR" dirty="0">
              <a:cs typeface="B Nazanin" pitchFamily="2" charset="-78"/>
            </a:endParaRPr>
          </a:p>
        </p:txBody>
      </p:sp>
      <p:graphicFrame>
        <p:nvGraphicFramePr>
          <p:cNvPr id="9" name="Content Placeholder 6"/>
          <p:cNvGraphicFramePr>
            <a:graphicFrameLocks noGrp="1"/>
          </p:cNvGraphicFramePr>
          <p:nvPr>
            <p:ph sz="quarter" idx="2"/>
            <p:extLst>
              <p:ext uri="{D42A27DB-BD31-4B8C-83A1-F6EECF244321}">
                <p14:modId xmlns:p14="http://schemas.microsoft.com/office/powerpoint/2010/main" val="919102712"/>
              </p:ext>
            </p:extLst>
          </p:nvPr>
        </p:nvGraphicFramePr>
        <p:xfrm>
          <a:off x="301625" y="2471738"/>
          <a:ext cx="4041775" cy="38179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949539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lvl="0" indent="-342900" algn="just" rtl="1">
              <a:buFont typeface="Wingdings"/>
              <a:buChar char=""/>
            </a:pPr>
            <a:r>
              <a:rPr lang="fa-IR" sz="2000" dirty="0">
                <a:latin typeface="Arial"/>
                <a:ea typeface="Times New Roman"/>
                <a:cs typeface="B Nazanin"/>
              </a:rPr>
              <a:t>اگر در طی ارزیابی های دورهای فرد </a:t>
            </a:r>
            <a:r>
              <a:rPr lang="fa-IR" sz="2000" b="1" dirty="0">
                <a:solidFill>
                  <a:srgbClr val="C00000"/>
                </a:solidFill>
                <a:latin typeface="Arial"/>
                <a:ea typeface="Times New Roman"/>
                <a:cs typeface="B Nazanin"/>
              </a:rPr>
              <a:t>فوت</a:t>
            </a:r>
            <a:r>
              <a:rPr lang="fa-IR" sz="2000" dirty="0">
                <a:latin typeface="Arial"/>
                <a:ea typeface="Times New Roman"/>
                <a:cs typeface="B Nazanin"/>
              </a:rPr>
              <a:t> کرده باشد و گواهی فوت دال بر مرگ ناشی از سرطان دارد کپی بگیرید و </a:t>
            </a:r>
            <a:r>
              <a:rPr lang="fa-IR" sz="2000" dirty="0">
                <a:solidFill>
                  <a:srgbClr val="C00000"/>
                </a:solidFill>
                <a:latin typeface="Arial"/>
                <a:ea typeface="Times New Roman"/>
                <a:cs typeface="B Nazanin"/>
              </a:rPr>
              <a:t>در سامانه همراه با تاریخ فوت (دست کم شامل ماه و سال) ثبت نمایید</a:t>
            </a:r>
            <a:r>
              <a:rPr lang="fa-IR" sz="2000" dirty="0">
                <a:latin typeface="Arial"/>
                <a:ea typeface="Times New Roman"/>
                <a:cs typeface="B Nazanin"/>
              </a:rPr>
              <a:t> همچنین برای تایید و ثبت در سامانه در اختیار پزشک نیز قرار دهید</a:t>
            </a:r>
            <a:r>
              <a:rPr lang="fa-IR" sz="2000" dirty="0">
                <a:latin typeface="BNazanin"/>
                <a:cs typeface="B Nazanin"/>
              </a:rPr>
              <a:t>.</a:t>
            </a:r>
            <a:endParaRPr lang="en-US" sz="2000" dirty="0">
              <a:effectLst/>
            </a:endParaRPr>
          </a:p>
        </p:txBody>
      </p:sp>
      <p:sp>
        <p:nvSpPr>
          <p:cNvPr id="7" name="Content Placeholder 6"/>
          <p:cNvSpPr>
            <a:spLocks noGrp="1"/>
          </p:cNvSpPr>
          <p:nvPr>
            <p:ph sz="quarter" idx="4"/>
          </p:nvPr>
        </p:nvSpPr>
        <p:spPr/>
        <p:txBody>
          <a:bodyPr>
            <a:normAutofit/>
          </a:bodyPr>
          <a:lstStyle/>
          <a:p>
            <a:pPr marL="342900" lvl="0" indent="-342900" algn="just" rtl="1">
              <a:buFont typeface="Wingdings"/>
              <a:buChar char=""/>
            </a:pPr>
            <a:r>
              <a:rPr lang="en-US" sz="2000" b="1" dirty="0">
                <a:latin typeface="B Nazanin"/>
                <a:ea typeface="Times New Roman"/>
              </a:rPr>
              <a:t> </a:t>
            </a:r>
            <a:r>
              <a:rPr lang="fa-IR" sz="2000" dirty="0">
                <a:latin typeface="Arial"/>
                <a:ea typeface="Times New Roman"/>
                <a:cs typeface="B Nazanin"/>
              </a:rPr>
              <a:t>اگر در طی ارزیابی های دورهای فرد دچار </a:t>
            </a:r>
            <a:r>
              <a:rPr lang="fa-IR" sz="2000" b="1" dirty="0">
                <a:solidFill>
                  <a:srgbClr val="C00000"/>
                </a:solidFill>
                <a:latin typeface="Arial"/>
                <a:ea typeface="Times New Roman"/>
                <a:cs typeface="B Nazanin"/>
              </a:rPr>
              <a:t>عود</a:t>
            </a:r>
            <a:r>
              <a:rPr lang="fa-IR" sz="2000" dirty="0">
                <a:latin typeface="Arial"/>
                <a:ea typeface="Times New Roman"/>
                <a:cs typeface="B Nazanin"/>
              </a:rPr>
              <a:t> بیماری شده باشد و مدارک جدیدی در اختیار وی است به ترتیبی که در بالا گفته شد از آنها نیز کپی بگیرید و </a:t>
            </a:r>
            <a:r>
              <a:rPr lang="fa-IR" sz="2000" dirty="0">
                <a:solidFill>
                  <a:srgbClr val="C00000"/>
                </a:solidFill>
                <a:latin typeface="Arial"/>
                <a:ea typeface="Times New Roman"/>
                <a:cs typeface="B Nazanin"/>
              </a:rPr>
              <a:t>در سامانه به عنوان رخداد جدید همراه با تاریخ آن ثبت کنید. </a:t>
            </a:r>
            <a:r>
              <a:rPr lang="fa-IR" sz="2000" dirty="0">
                <a:latin typeface="Arial"/>
                <a:ea typeface="Times New Roman"/>
                <a:cs typeface="B Nazanin"/>
              </a:rPr>
              <a:t>همچنین برای تایید و ثبت در سامانه در اختیار پزشک نیز قرار دهید.</a:t>
            </a:r>
            <a:endParaRPr lang="en-US" sz="2000" dirty="0">
              <a:effectLst/>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ثبت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(تصمیم)</a:t>
            </a:r>
            <a:endParaRPr lang="en-US" dirty="0">
              <a:cs typeface="B Nazanin" panose="00000400000000000000" pitchFamily="2" charset="-78"/>
            </a:endParaRPr>
          </a:p>
        </p:txBody>
      </p:sp>
    </p:spTree>
    <p:extLst>
      <p:ext uri="{BB962C8B-B14F-4D97-AF65-F5344CB8AC3E}">
        <p14:creationId xmlns:p14="http://schemas.microsoft.com/office/powerpoint/2010/main" val="409503434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3"/>
          <p:cNvSpPr txBox="1">
            <a:spLocks noChangeArrowheads="1"/>
          </p:cNvSpPr>
          <p:nvPr/>
        </p:nvSpPr>
        <p:spPr bwMode="auto">
          <a:xfrm>
            <a:off x="2608263" y="1936750"/>
            <a:ext cx="184150" cy="457200"/>
          </a:xfrm>
          <a:prstGeom prst="rect">
            <a:avLst/>
          </a:prstGeom>
          <a:noFill/>
          <a:ln w="9525">
            <a:noFill/>
            <a:miter lim="800000"/>
            <a:headEnd/>
            <a:tailEnd/>
          </a:ln>
        </p:spPr>
        <p:txBody>
          <a:bodyPr wrap="none">
            <a:spAutoFit/>
          </a:bodyPr>
          <a:lstStyle/>
          <a:p>
            <a:endParaRPr lang="en-US" sz="2400">
              <a:latin typeface="Times New Roman" pitchFamily="18" charset="0"/>
            </a:endParaRPr>
          </a:p>
        </p:txBody>
      </p:sp>
      <p:pic>
        <p:nvPicPr>
          <p:cNvPr id="2" name="Picture 1"/>
          <p:cNvPicPr>
            <a:picLocks noChangeAspect="1"/>
          </p:cNvPicPr>
          <p:nvPr/>
        </p:nvPicPr>
        <p:blipFill>
          <a:blip r:embed="rId2"/>
          <a:stretch>
            <a:fillRect/>
          </a:stretch>
        </p:blipFill>
        <p:spPr>
          <a:xfrm>
            <a:off x="228600" y="228600"/>
            <a:ext cx="8686800" cy="6172200"/>
          </a:xfrm>
          <a:prstGeom prst="rect">
            <a:avLst/>
          </a:prstGeom>
        </p:spPr>
      </p:pic>
    </p:spTree>
    <p:extLst>
      <p:ext uri="{BB962C8B-B14F-4D97-AF65-F5344CB8AC3E}">
        <p14:creationId xmlns:p14="http://schemas.microsoft.com/office/powerpoint/2010/main" val="31721361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01625" y="1524000"/>
            <a:ext cx="4040188" cy="733425"/>
          </a:xfrm>
        </p:spPr>
        <p:txBody>
          <a:bodyPr/>
          <a:lstStyle/>
          <a:p>
            <a:pPr algn="ctr" eaLnBrk="1" fontAlgn="auto" hangingPunct="1">
              <a:spcAft>
                <a:spcPts val="0"/>
              </a:spcAft>
              <a:buFont typeface="Wingdings 2"/>
              <a:buNone/>
              <a:defRPr/>
            </a:pPr>
            <a:r>
              <a:rPr lang="fa-IR">
                <a:cs typeface="B Nazanin" panose="00000400000000000000" pitchFamily="2" charset="-78"/>
              </a:rPr>
              <a:t>ایران</a:t>
            </a:r>
            <a:endParaRPr>
              <a:cs typeface="B Nazanin" panose="00000400000000000000" pitchFamily="2" charset="-78"/>
            </a:endParaRPr>
          </a:p>
        </p:txBody>
      </p:sp>
      <p:sp>
        <p:nvSpPr>
          <p:cNvPr id="3" name="Text Placeholder 2"/>
          <p:cNvSpPr>
            <a:spLocks noGrp="1"/>
          </p:cNvSpPr>
          <p:nvPr>
            <p:ph type="body" sz="half" idx="3"/>
          </p:nvPr>
        </p:nvSpPr>
        <p:spPr>
          <a:xfrm>
            <a:off x="4791075" y="1524000"/>
            <a:ext cx="4041775" cy="731838"/>
          </a:xfrm>
        </p:spPr>
        <p:txBody>
          <a:bodyPr/>
          <a:lstStyle/>
          <a:p>
            <a:pPr algn="ctr" eaLnBrk="1" fontAlgn="auto" hangingPunct="1">
              <a:spcAft>
                <a:spcPts val="0"/>
              </a:spcAft>
              <a:buFont typeface="Wingdings 2"/>
              <a:buNone/>
              <a:defRPr/>
            </a:pPr>
            <a:r>
              <a:rPr lang="fa-IR" dirty="0" smtClean="0">
                <a:cs typeface="B Nazanin" panose="00000400000000000000" pitchFamily="2" charset="-78"/>
              </a:rPr>
              <a:t>جهان</a:t>
            </a:r>
            <a:endParaRPr lang="en-US" dirty="0">
              <a:cs typeface="B Nazanin" panose="00000400000000000000" pitchFamily="2" charset="-78"/>
            </a:endParaRPr>
          </a:p>
        </p:txBody>
      </p:sp>
      <p:graphicFrame>
        <p:nvGraphicFramePr>
          <p:cNvPr id="8" name="Content Placeholder 7"/>
          <p:cNvGraphicFramePr>
            <a:graphicFrameLocks noGrp="1"/>
          </p:cNvGraphicFramePr>
          <p:nvPr>
            <p:ph sz="quarter" idx="2"/>
          </p:nvPr>
        </p:nvGraphicFramePr>
        <p:xfrm>
          <a:off x="301625" y="2471738"/>
          <a:ext cx="4041776" cy="1920876"/>
        </p:xfrm>
        <a:graphic>
          <a:graphicData uri="http://schemas.openxmlformats.org/drawingml/2006/table">
            <a:tbl>
              <a:tblPr firstRow="1" bandRow="1">
                <a:tableStyleId>{5C22544A-7EE6-4342-B048-85BDC9FD1C3A}</a:tableStyleId>
              </a:tblPr>
              <a:tblGrid>
                <a:gridCol w="2020888"/>
                <a:gridCol w="2020888"/>
              </a:tblGrid>
              <a:tr h="640292">
                <a:tc>
                  <a:txBody>
                    <a:bodyPr/>
                    <a:lstStyle/>
                    <a:p>
                      <a:pPr algn="ctr"/>
                      <a:r>
                        <a:rPr lang="fa-IR" sz="1800" dirty="0" smtClean="0">
                          <a:cs typeface="B Nazanin" panose="00000400000000000000" pitchFamily="2" charset="-78"/>
                        </a:rPr>
                        <a:t>بروز</a:t>
                      </a:r>
                      <a:endParaRPr lang="en-US" sz="1800" dirty="0">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جمعیت</a:t>
                      </a:r>
                    </a:p>
                    <a:p>
                      <a:pPr algn="ctr"/>
                      <a:endParaRPr lang="en-US" sz="1800" dirty="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134</a:t>
                      </a:r>
                      <a:endParaRPr lang="en-US" sz="1800" b="1" dirty="0" smtClean="0">
                        <a:solidFill>
                          <a:schemeClr val="accent1"/>
                        </a:solidFill>
                        <a:cs typeface="B Nazanin" pitchFamily="2" charset="-78"/>
                      </a:endParaRPr>
                    </a:p>
                  </a:txBody>
                  <a:tcPr marT="45735" marB="45735"/>
                </a:tc>
                <a:tc>
                  <a:txBody>
                    <a:bodyPr/>
                    <a:lstStyle/>
                    <a:p>
                      <a:pPr algn="ctr"/>
                      <a:r>
                        <a:rPr lang="fa-IR" sz="1800" dirty="0" smtClean="0">
                          <a:cs typeface="B Nazanin" panose="00000400000000000000" pitchFamily="2" charset="-78"/>
                        </a:rPr>
                        <a:t>مردان</a:t>
                      </a:r>
                    </a:p>
                    <a:p>
                      <a:pPr algn="ctr"/>
                      <a:endParaRPr lang="fa-IR" sz="1800" dirty="0" smtClean="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128</a:t>
                      </a:r>
                      <a:endParaRPr lang="en-US" sz="1800" b="1" dirty="0" smtClean="0">
                        <a:solidFill>
                          <a:schemeClr val="accent1"/>
                        </a:solidFill>
                        <a:cs typeface="B Nazanin" pitchFamily="2" charset="-78"/>
                      </a:endParaRPr>
                    </a:p>
                  </a:txBody>
                  <a:tcPr marT="45735" marB="45735"/>
                </a:tc>
                <a:tc>
                  <a:txBody>
                    <a:bodyPr/>
                    <a:lstStyle/>
                    <a:p>
                      <a:pPr algn="ctr"/>
                      <a:r>
                        <a:rPr lang="fa-IR" sz="1800" dirty="0" smtClean="0">
                          <a:cs typeface="B Nazanin" panose="00000400000000000000" pitchFamily="2" charset="-78"/>
                        </a:rPr>
                        <a:t>زنان</a:t>
                      </a:r>
                    </a:p>
                    <a:p>
                      <a:pPr algn="ctr"/>
                      <a:endParaRPr lang="fa-IR" sz="1800" dirty="0" smtClean="0">
                        <a:cs typeface="B Nazanin" panose="00000400000000000000" pitchFamily="2" charset="-78"/>
                      </a:endParaRPr>
                    </a:p>
                  </a:txBody>
                  <a:tcPr marT="45735" marB="45735"/>
                </a:tc>
              </a:tr>
            </a:tbl>
          </a:graphicData>
        </a:graphic>
      </p:graphicFrame>
      <p:graphicFrame>
        <p:nvGraphicFramePr>
          <p:cNvPr id="7" name="Content Placeholder 6"/>
          <p:cNvGraphicFramePr>
            <a:graphicFrameLocks noGrp="1"/>
          </p:cNvGraphicFramePr>
          <p:nvPr>
            <p:ph sz="quarter" idx="4"/>
          </p:nvPr>
        </p:nvGraphicFramePr>
        <p:xfrm>
          <a:off x="4800600" y="2471738"/>
          <a:ext cx="4038600" cy="1920876"/>
        </p:xfrm>
        <a:graphic>
          <a:graphicData uri="http://schemas.openxmlformats.org/drawingml/2006/table">
            <a:tbl>
              <a:tblPr firstRow="1" bandRow="1">
                <a:tableStyleId>{5C22544A-7EE6-4342-B048-85BDC9FD1C3A}</a:tableStyleId>
              </a:tblPr>
              <a:tblGrid>
                <a:gridCol w="2019300"/>
                <a:gridCol w="2019300"/>
              </a:tblGrid>
              <a:tr h="640292">
                <a:tc>
                  <a:txBody>
                    <a:bodyPr/>
                    <a:lstStyle/>
                    <a:p>
                      <a:pPr algn="ctr" rtl="1"/>
                      <a:r>
                        <a:rPr lang="fa-IR" sz="1800" dirty="0" smtClean="0">
                          <a:cs typeface="B Nazanin" panose="00000400000000000000" pitchFamily="2" charset="-78"/>
                        </a:rPr>
                        <a:t>متوسط بروز جهانی</a:t>
                      </a:r>
                      <a:endParaRPr lang="en-US" sz="1800" dirty="0">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جمعیت</a:t>
                      </a:r>
                    </a:p>
                    <a:p>
                      <a:pPr algn="ctr"/>
                      <a:endParaRPr lang="en-US" sz="1800" dirty="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205</a:t>
                      </a:r>
                      <a:endParaRPr lang="en-US" sz="1800" b="1" dirty="0" smtClean="0">
                        <a:solidFill>
                          <a:schemeClr val="accent1"/>
                        </a:solidFill>
                        <a:cs typeface="B Nazanin" pitchFamily="2" charset="-78"/>
                      </a:endParaRPr>
                    </a:p>
                    <a:p>
                      <a:pPr algn="ctr"/>
                      <a:endParaRPr lang="en-US" sz="1800" dirty="0">
                        <a:solidFill>
                          <a:schemeClr val="accent1"/>
                        </a:solidFill>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مردان</a:t>
                      </a:r>
                    </a:p>
                    <a:p>
                      <a:pPr algn="ctr"/>
                      <a:endParaRPr lang="en-US" sz="1800" dirty="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165</a:t>
                      </a:r>
                    </a:p>
                    <a:p>
                      <a:pPr algn="ctr"/>
                      <a:endParaRPr lang="en-US" sz="1800" dirty="0">
                        <a:solidFill>
                          <a:schemeClr val="accent1"/>
                        </a:solidFill>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زنان</a:t>
                      </a:r>
                    </a:p>
                    <a:p>
                      <a:pPr algn="ctr"/>
                      <a:endParaRPr lang="en-US" sz="1800" dirty="0">
                        <a:cs typeface="B Nazanin" panose="00000400000000000000" pitchFamily="2" charset="-78"/>
                      </a:endParaRPr>
                    </a:p>
                  </a:txBody>
                  <a:tcPr marT="45735" marB="45735"/>
                </a:tc>
              </a:tr>
            </a:tbl>
          </a:graphicData>
        </a:graphic>
      </p:graphicFrame>
      <p:sp>
        <p:nvSpPr>
          <p:cNvPr id="22560" name="Title 5"/>
          <p:cNvSpPr>
            <a:spLocks noGrp="1"/>
          </p:cNvSpPr>
          <p:nvPr>
            <p:ph type="title"/>
          </p:nvPr>
        </p:nvSpPr>
        <p:spPr/>
        <p:txBody>
          <a:bodyPr/>
          <a:lstStyle/>
          <a:p>
            <a:pPr eaLnBrk="1" hangingPunct="1"/>
            <a:r>
              <a:rPr lang="fa-IR" smtClean="0">
                <a:cs typeface="B Nazanin" panose="00000400000000000000" pitchFamily="2" charset="-78"/>
              </a:rPr>
              <a:t>آیا بروز سرطان در ایران بالاتر از سطح جهانی است؟</a:t>
            </a:r>
            <a:endParaRPr lang="en-US" smtClean="0"/>
          </a:p>
        </p:txBody>
      </p:sp>
      <p:sp>
        <p:nvSpPr>
          <p:cNvPr id="9" name="Rounded Rectangle 8"/>
          <p:cNvSpPr/>
          <p:nvPr/>
        </p:nvSpPr>
        <p:spPr>
          <a:xfrm>
            <a:off x="911225" y="4724400"/>
            <a:ext cx="7315200"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r>
              <a:rPr lang="fa-IR" sz="2800" dirty="0">
                <a:solidFill>
                  <a:srgbClr val="FFC000"/>
                </a:solidFill>
                <a:cs typeface="B Nazanin" panose="00000400000000000000" pitchFamily="2" charset="-78"/>
              </a:rPr>
              <a:t>میزان بروز سالیانه سرطان در ایران کمتر از متوسط جهانی است</a:t>
            </a:r>
          </a:p>
          <a:p>
            <a:pPr algn="ctr" rtl="1" eaLnBrk="1" fontAlgn="auto" hangingPunct="1">
              <a:spcBef>
                <a:spcPts val="0"/>
              </a:spcBef>
              <a:spcAft>
                <a:spcPts val="0"/>
              </a:spcAft>
              <a:defRPr/>
            </a:pPr>
            <a:r>
              <a:rPr lang="fa-IR" sz="2800" dirty="0">
                <a:solidFill>
                  <a:schemeClr val="bg1"/>
                </a:solidFill>
                <a:cs typeface="B Nazanin" panose="00000400000000000000" pitchFamily="2" charset="-78"/>
              </a:rPr>
              <a:t>اما...</a:t>
            </a:r>
            <a:endParaRPr lang="en-US"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1915132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dirty="0">
                <a:solidFill>
                  <a:prstClr val="white"/>
                </a:solidFill>
                <a:cs typeface="B Nazanin" panose="00000400000000000000" pitchFamily="2" charset="-78"/>
              </a:rPr>
              <a:t>بروز </a:t>
            </a:r>
            <a:r>
              <a:rPr lang="fa-IR" dirty="0" smtClean="0">
                <a:solidFill>
                  <a:prstClr val="white"/>
                </a:solidFill>
                <a:cs typeface="B Nazanin" panose="00000400000000000000" pitchFamily="2" charset="-78"/>
              </a:rPr>
              <a:t>و مرگ و میر سرطان </a:t>
            </a:r>
            <a:r>
              <a:rPr lang="fa-IR" dirty="0">
                <a:solidFill>
                  <a:prstClr val="white"/>
                </a:solidFill>
                <a:cs typeface="B Nazanin" panose="00000400000000000000" pitchFamily="2" charset="-78"/>
              </a:rPr>
              <a:t>در </a:t>
            </a:r>
            <a:r>
              <a:rPr lang="fa-IR" dirty="0" smtClean="0">
                <a:solidFill>
                  <a:srgbClr val="FFC000"/>
                </a:solidFill>
                <a:cs typeface="B Nazanin" panose="00000400000000000000" pitchFamily="2" charset="-78"/>
              </a:rPr>
              <a:t>ایران</a:t>
            </a:r>
            <a:endParaRPr lang="fa-IR" dirty="0">
              <a:solidFill>
                <a:srgbClr val="FFC000"/>
              </a:solidFill>
              <a:cs typeface="B Nazanin" panose="00000400000000000000" pitchFamily="2" charset="-78"/>
            </a:endParaRPr>
          </a:p>
          <a:p>
            <a:pPr lvl="0" algn="ctr">
              <a:buClr>
                <a:srgbClr val="53548A"/>
              </a:buClr>
            </a:pPr>
            <a:r>
              <a:rPr lang="fa-IR" sz="1800" dirty="0" smtClean="0">
                <a:solidFill>
                  <a:prstClr val="white"/>
                </a:solidFill>
                <a:cs typeface="B Nazanin" panose="00000400000000000000" pitchFamily="2" charset="-78"/>
              </a:rPr>
              <a:t>(هزار </a:t>
            </a:r>
            <a:r>
              <a:rPr lang="fa-IR" sz="1800" dirty="0">
                <a:solidFill>
                  <a:prstClr val="white"/>
                </a:solidFill>
                <a:cs typeface="B Nazanin" panose="00000400000000000000" pitchFamily="2" charset="-78"/>
              </a:rPr>
              <a:t>نفر)</a:t>
            </a:r>
            <a:endParaRPr lang="en-US" sz="1800" dirty="0">
              <a:solidFill>
                <a:prstClr val="white"/>
              </a:solidFill>
              <a:cs typeface="B Nazanin" panose="00000400000000000000" pitchFamily="2" charset="-78"/>
            </a:endParaRPr>
          </a:p>
        </p:txBody>
      </p:sp>
      <p:sp>
        <p:nvSpPr>
          <p:cNvPr id="3" name="Text Placeholder 2"/>
          <p:cNvSpPr>
            <a:spLocks noGrp="1"/>
          </p:cNvSpPr>
          <p:nvPr>
            <p:ph type="body" sz="half" idx="3"/>
          </p:nvPr>
        </p:nvSpPr>
        <p:spPr/>
        <p:txBody>
          <a:bodyPr/>
          <a:lstStyle/>
          <a:p>
            <a:pPr algn="ctr"/>
            <a:r>
              <a:rPr lang="fa-IR" dirty="0" smtClean="0">
                <a:cs typeface="B Nazanin" panose="00000400000000000000" pitchFamily="2" charset="-78"/>
              </a:rPr>
              <a:t>بروز و مرگ و میر سرطان در </a:t>
            </a:r>
            <a:r>
              <a:rPr lang="fa-IR" dirty="0" smtClean="0">
                <a:solidFill>
                  <a:srgbClr val="FFC000"/>
                </a:solidFill>
                <a:cs typeface="B Nazanin" panose="00000400000000000000" pitchFamily="2" charset="-78"/>
              </a:rPr>
              <a:t>جهان</a:t>
            </a:r>
            <a:r>
              <a:rPr lang="fa-IR" dirty="0" smtClean="0">
                <a:cs typeface="B Nazanin" panose="00000400000000000000" pitchFamily="2" charset="-78"/>
              </a:rPr>
              <a:t> </a:t>
            </a:r>
          </a:p>
          <a:p>
            <a:pPr algn="ctr"/>
            <a:r>
              <a:rPr lang="fa-IR" sz="1800" dirty="0" smtClean="0">
                <a:cs typeface="B Nazanin" panose="00000400000000000000" pitchFamily="2" charset="-78"/>
              </a:rPr>
              <a:t>(میلیون نفر)</a:t>
            </a:r>
            <a:endParaRPr lang="en-US" sz="1800" dirty="0">
              <a:cs typeface="B Nazanin" panose="00000400000000000000" pitchFamily="2" charset="-78"/>
            </a:endParaRPr>
          </a:p>
        </p:txBody>
      </p:sp>
      <p:graphicFrame>
        <p:nvGraphicFramePr>
          <p:cNvPr id="19" name="Content Placeholder 18"/>
          <p:cNvGraphicFramePr>
            <a:graphicFrameLocks noGrp="1"/>
          </p:cNvGraphicFramePr>
          <p:nvPr>
            <p:ph sz="quarter" idx="2"/>
            <p:extLst>
              <p:ext uri="{D42A27DB-BD31-4B8C-83A1-F6EECF244321}">
                <p14:modId xmlns:p14="http://schemas.microsoft.com/office/powerpoint/2010/main" val="1007950206"/>
              </p:ext>
            </p:extLst>
          </p:nvPr>
        </p:nvGraphicFramePr>
        <p:xfrm>
          <a:off x="301625" y="2471739"/>
          <a:ext cx="4041775" cy="33956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ontent Placeholder 10"/>
          <p:cNvGraphicFramePr>
            <a:graphicFrameLocks noGrp="1"/>
          </p:cNvGraphicFramePr>
          <p:nvPr>
            <p:ph sz="quarter" idx="4"/>
            <p:extLst>
              <p:ext uri="{D42A27DB-BD31-4B8C-83A1-F6EECF244321}">
                <p14:modId xmlns:p14="http://schemas.microsoft.com/office/powerpoint/2010/main" val="4045057286"/>
              </p:ext>
            </p:extLst>
          </p:nvPr>
        </p:nvGraphicFramePr>
        <p:xfrm>
          <a:off x="4800600" y="2471738"/>
          <a:ext cx="4038600" cy="3395662"/>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5"/>
          <p:cNvSpPr>
            <a:spLocks noGrp="1"/>
          </p:cNvSpPr>
          <p:nvPr>
            <p:ph type="title"/>
          </p:nvPr>
        </p:nvSpPr>
        <p:spPr>
          <a:xfrm>
            <a:off x="301752" y="304800"/>
            <a:ext cx="8534400" cy="758952"/>
          </a:xfrm>
        </p:spPr>
        <p:txBody>
          <a:bodyPr>
            <a:noAutofit/>
          </a:bodyPr>
          <a:lstStyle/>
          <a:p>
            <a:pPr rtl="1"/>
            <a:r>
              <a:rPr lang="fa-IR" sz="2200" b="1" dirty="0">
                <a:solidFill>
                  <a:schemeClr val="tx2"/>
                </a:solidFill>
                <a:cs typeface="B Mitra" pitchFamily="2" charset="-78"/>
              </a:rPr>
              <a:t>وضعیت </a:t>
            </a:r>
            <a:r>
              <a:rPr lang="fa-IR" sz="2200" b="1" dirty="0" smtClean="0">
                <a:solidFill>
                  <a:schemeClr val="tx2"/>
                </a:solidFill>
                <a:cs typeface="B Mitra" pitchFamily="2" charset="-78"/>
              </a:rPr>
              <a:t>سرطان در ایران و جهان</a:t>
            </a:r>
            <a:r>
              <a:rPr lang="fa-IR" sz="2200" dirty="0">
                <a:solidFill>
                  <a:schemeClr val="tx2"/>
                </a:solidFill>
                <a:cs typeface="B Mitra" pitchFamily="2" charset="-78"/>
              </a:rPr>
              <a:t/>
            </a:r>
            <a:br>
              <a:rPr lang="fa-IR" sz="2200" dirty="0">
                <a:solidFill>
                  <a:schemeClr val="tx2"/>
                </a:solidFill>
                <a:cs typeface="B Mitra" pitchFamily="2" charset="-78"/>
              </a:rPr>
            </a:br>
            <a:r>
              <a:rPr lang="fa-IR" sz="2200" dirty="0" smtClean="0">
                <a:solidFill>
                  <a:schemeClr val="tx2"/>
                </a:solidFill>
                <a:cs typeface="B Mitra" pitchFamily="2" charset="-78"/>
              </a:rPr>
              <a:t>(تعداد بروز موارد جدید و مرگ و میر سالیانه)</a:t>
            </a:r>
            <a:endParaRPr lang="en-US" sz="2200" b="1" dirty="0">
              <a:solidFill>
                <a:schemeClr val="tx2"/>
              </a:solidFill>
              <a:cs typeface="B Mitra" pitchFamily="2" charset="-78"/>
            </a:endParaRPr>
          </a:p>
        </p:txBody>
      </p:sp>
      <p:sp>
        <p:nvSpPr>
          <p:cNvPr id="20" name="Rounded Rectangle 19"/>
          <p:cNvSpPr/>
          <p:nvPr/>
        </p:nvSpPr>
        <p:spPr>
          <a:xfrm>
            <a:off x="380999" y="6096000"/>
            <a:ext cx="8452105"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anose="00000400000000000000" pitchFamily="2" charset="-78"/>
              </a:rPr>
              <a:t>بیش از 70% از این افزایش بروز و مرگ و میر در کشورهای در حال توسعه رخ می دهد</a:t>
            </a:r>
            <a:endParaRPr lang="en-US" dirty="0">
              <a:cs typeface="B Nazanin" panose="00000400000000000000" pitchFamily="2" charset="-78"/>
            </a:endParaRPr>
          </a:p>
        </p:txBody>
      </p:sp>
    </p:spTree>
    <p:extLst>
      <p:ext uri="{BB962C8B-B14F-4D97-AF65-F5344CB8AC3E}">
        <p14:creationId xmlns:p14="http://schemas.microsoft.com/office/powerpoint/2010/main" val="21708873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lgn="ctr" eaLnBrk="1" hangingPunct="1"/>
            <a:r>
              <a:rPr lang="fa-IR" sz="2800" smtClean="0">
                <a:cs typeface="B Mitra" panose="00000400000000000000" pitchFamily="2" charset="-78"/>
              </a:rPr>
              <a:t>چرا سرطان رو به افزایش است؟</a:t>
            </a:r>
            <a:endParaRPr lang="en-US" sz="2800" smtClean="0">
              <a:cs typeface="B Mitra" panose="00000400000000000000" pitchFamily="2" charset="-78"/>
            </a:endParaRPr>
          </a:p>
        </p:txBody>
      </p:sp>
      <p:sp>
        <p:nvSpPr>
          <p:cNvPr id="25603" name="Text Placeholder 3"/>
          <p:cNvSpPr>
            <a:spLocks noGrp="1"/>
          </p:cNvSpPr>
          <p:nvPr>
            <p:ph type="body" sz="half" idx="2"/>
          </p:nvPr>
        </p:nvSpPr>
        <p:spPr/>
        <p:txBody>
          <a:bodyPr/>
          <a:lstStyle/>
          <a:p>
            <a:pPr algn="ctr" rtl="1" eaLnBrk="1" hangingPunct="1"/>
            <a:endParaRPr lang="en-US" sz="2800" smtClean="0">
              <a:cs typeface="B Mitra" panose="00000400000000000000" pitchFamily="2" charset="-78"/>
            </a:endParaRPr>
          </a:p>
          <a:p>
            <a:pPr algn="ctr" rtl="1" eaLnBrk="1" hangingPunct="1"/>
            <a:endParaRPr lang="en-US" sz="2800" smtClean="0">
              <a:cs typeface="B Mitra" panose="00000400000000000000" pitchFamily="2" charset="-78"/>
            </a:endParaRPr>
          </a:p>
          <a:p>
            <a:pPr algn="ctr" rtl="1" eaLnBrk="1" hangingPunct="1"/>
            <a:endParaRPr lang="en-US" sz="2800" smtClean="0">
              <a:cs typeface="B Mitra" panose="00000400000000000000" pitchFamily="2" charset="-78"/>
            </a:endParaRPr>
          </a:p>
          <a:p>
            <a:pPr algn="ctr" rtl="1" eaLnBrk="1" hangingPunct="1"/>
            <a:endParaRPr lang="fa-IR" sz="2800" smtClean="0">
              <a:cs typeface="B Mitra" panose="00000400000000000000" pitchFamily="2" charset="-78"/>
            </a:endParaRPr>
          </a:p>
          <a:p>
            <a:pPr algn="ctr" eaLnBrk="1" hangingPunct="1"/>
            <a:endParaRPr lang="fa-IR" sz="2800" smtClean="0">
              <a:cs typeface="B Mitra" panose="00000400000000000000" pitchFamily="2" charset="-78"/>
            </a:endParaRPr>
          </a:p>
          <a:p>
            <a:pPr algn="ctr" eaLnBrk="1" hangingPunct="1"/>
            <a:endParaRPr lang="en-US" sz="2800" smtClean="0">
              <a:cs typeface="B Mitra" panose="00000400000000000000" pitchFamily="2" charset="-78"/>
            </a:endParaRPr>
          </a:p>
        </p:txBody>
      </p:sp>
      <p:pic>
        <p:nvPicPr>
          <p:cNvPr id="25604"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l="4247" r="4247"/>
          <a:stretch>
            <a:fillRect/>
          </a:stretch>
        </p:blipFill>
        <p:spPr/>
      </p:pic>
      <p:pic>
        <p:nvPicPr>
          <p:cNvPr id="25605" name="Picture 2"/>
          <p:cNvPicPr>
            <a:picLocks noChangeAspect="1" noChangeArrowheads="1"/>
          </p:cNvPicPr>
          <p:nvPr/>
        </p:nvPicPr>
        <p:blipFill>
          <a:blip r:embed="rId3">
            <a:extLst>
              <a:ext uri="{28A0092B-C50C-407E-A947-70E740481C1C}">
                <a14:useLocalDpi xmlns:a14="http://schemas.microsoft.com/office/drawing/2010/main" val="0"/>
              </a:ext>
            </a:extLst>
          </a:blip>
          <a:srcRect l="11719" t="13541" r="10156" b="28127"/>
          <a:stretch>
            <a:fillRect/>
          </a:stretch>
        </p:blipFill>
        <p:spPr bwMode="auto">
          <a:xfrm>
            <a:off x="3000375" y="609600"/>
            <a:ext cx="591502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275871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21775</TotalTime>
  <Words>4414</Words>
  <Application>Microsoft Office PowerPoint</Application>
  <PresentationFormat>On-screen Show (4:3)</PresentationFormat>
  <Paragraphs>544</Paragraphs>
  <Slides>61</Slides>
  <Notes>2</Notes>
  <HiddenSlides>0</HiddenSlides>
  <MMClips>0</MMClips>
  <ScaleCrop>false</ScaleCrop>
  <HeadingPairs>
    <vt:vector size="4" baseType="variant">
      <vt:variant>
        <vt:lpstr>Theme</vt:lpstr>
      </vt:variant>
      <vt:variant>
        <vt:i4>2</vt:i4>
      </vt:variant>
      <vt:variant>
        <vt:lpstr>Slide Titles</vt:lpstr>
      </vt:variant>
      <vt:variant>
        <vt:i4>61</vt:i4>
      </vt:variant>
    </vt:vector>
  </HeadingPairs>
  <TitlesOfParts>
    <vt:vector size="63" baseType="lpstr">
      <vt:lpstr>Civic</vt:lpstr>
      <vt:lpstr>1_Default Design</vt:lpstr>
      <vt:lpstr>    برنامه ملی مبارزه با سرطان  در سطح شبکه بهداشتی در مانی</vt:lpstr>
      <vt:lpstr>سرطان و اهمیت آن </vt:lpstr>
      <vt:lpstr>PowerPoint Presentation</vt:lpstr>
      <vt:lpstr>وضعیت بیماری های غیرواگیر در ایران</vt:lpstr>
      <vt:lpstr>سرطان در ایران</vt:lpstr>
      <vt:lpstr>سرطان های با بروز بالا در ایران</vt:lpstr>
      <vt:lpstr>آیا بروز سرطان در ایران بالاتر از سطح جهانی است؟</vt:lpstr>
      <vt:lpstr>وضعیت سرطان در ایران و جهان (تعداد بروز موارد جدید و مرگ و میر سالیانه)</vt:lpstr>
      <vt:lpstr>چرا سرطان رو به افزایش است؟</vt:lpstr>
      <vt:lpstr>افزایش سن جمعیت</vt:lpstr>
      <vt:lpstr>شرایط شیوه زندگی و عوامل محیطی در ایران</vt:lpstr>
      <vt:lpstr>چه باید کرد؟</vt:lpstr>
      <vt:lpstr>PowerPoint Presentation</vt:lpstr>
      <vt:lpstr>سطوح گوناگون پیشگیری</vt:lpstr>
      <vt:lpstr>سطوح گوناگون پیشگیری</vt:lpstr>
      <vt:lpstr> تشخیص زودهنگام و غربالگری سرطان </vt:lpstr>
      <vt:lpstr>تشخیص زودهنگام سرطان (اجزا و الزامات برنامه)</vt:lpstr>
      <vt:lpstr>تشخیص زودهنگام سرطان (مهمترین راهبردها)</vt:lpstr>
      <vt:lpstr>تشخیص زودهنگام سرطان (مهمترین راهبردها)</vt:lpstr>
      <vt:lpstr>تشخیص زودهنگام سرطان (رویکردهای اصلی)</vt:lpstr>
      <vt:lpstr>تشخیص زودهنگام و غربالگری</vt:lpstr>
      <vt:lpstr>نظام مراقبت؛ زنجیر به هم پیوسته</vt:lpstr>
      <vt:lpstr> برنامه پیشگیری،تشخیص زودهنگام و غربالگری  سرطان پستان</vt:lpstr>
      <vt:lpstr> برنامه پیشگیری،تشخیص زودهنگام و غربالگری  سرطان پستان</vt:lpstr>
      <vt:lpstr>تشخیص زودهنگام سرطان پستان (آموزش اصول خود مراقبتی)</vt:lpstr>
      <vt:lpstr>اصول خودمراقبتی سرطان پستان (علل سرطان پستان و راه های پیشگیری)</vt:lpstr>
      <vt:lpstr>اصول خودمراقبتی سرطان پستان (علایم سرطان پستان و راه های تشخیص زودهنگام)</vt:lpstr>
      <vt:lpstr>اصول خودمراقبتی سرطان پستان (علایم سرطان پستان و راه های تشخیص زودهنگام)</vt:lpstr>
      <vt:lpstr> برنامه پیشگیری،تشخیص زودهنگام و غربالگری  سرطان پستان</vt:lpstr>
      <vt:lpstr>PowerPoint Presentation</vt:lpstr>
      <vt:lpstr>تشخیص زودهنگام سرطان پستان (گام های بهورز)</vt:lpstr>
      <vt:lpstr>تشخیص زودهنگام سرطان پستان (گام اول ماما)</vt:lpstr>
      <vt:lpstr>تشخیص زودهنگام سرطان پستان (گام دوم ماما)</vt:lpstr>
      <vt:lpstr>تشخیص زودهنگام سرطان پستان (گام سوم ماما)</vt:lpstr>
      <vt:lpstr> برنامه پیشگیری،تشخیص زودهنگام و غربالگری  سرطان پستان</vt:lpstr>
      <vt:lpstr>تشخیص زودهنگام سرطان پستان (سطح دو)</vt:lpstr>
      <vt:lpstr> برنامه پیشگیری،تشخیص زودهنگام و غربالگری  سرطان دهانه رحم</vt:lpstr>
      <vt:lpstr> برنامه پیشگیری،تشخیص زودهنگام و غربالگری  سرطان دهانه رحم</vt:lpstr>
      <vt:lpstr>تشخیص زودهنگام سرطان دهانه رحم (آموزش اصول خود مراقبتی)</vt:lpstr>
      <vt:lpstr>اصول خودمراقبتی سرطان دهانه رحم (علل سرطان دهانه رحم و راه های پیشگیری)</vt:lpstr>
      <vt:lpstr>اصول خودمراقبتی سرطان دهانه رحم (علایم سرطان دهانه رحم و راه های تشخیص زودهنگام)</vt:lpstr>
      <vt:lpstr> برنامه پیشگیری،تشخیص زودهنگام و غربالگری  سرطان دهانه رحم</vt:lpstr>
      <vt:lpstr>PowerPoint Presentation</vt:lpstr>
      <vt:lpstr>تشخیص زودهنگام سرطان دهانه رحم (گام اول بهورز)</vt:lpstr>
      <vt:lpstr>تشخیص زودهنگام سرطان دهانه رحم (گام دوم بهورز)</vt:lpstr>
      <vt:lpstr>PowerPoint Presentation</vt:lpstr>
      <vt:lpstr>تشخیص زودهنگام سرطان دهانه رحم (گام اول ماما)</vt:lpstr>
      <vt:lpstr>تشخیص زودهنگام سرطان دهانه رحم (گام دوم ماما)</vt:lpstr>
      <vt:lpstr>تشخیص زودهنگام سرطان دهانه رحم (گام سوم ماما)</vt:lpstr>
      <vt:lpstr>PowerPoint Presentation</vt:lpstr>
      <vt:lpstr>غربالگری سرطان دهانه رحم (گام اول ماما)</vt:lpstr>
      <vt:lpstr>غربالگری سرطان دهانه رحم (گام دوم ماما)</vt:lpstr>
      <vt:lpstr>غربالگری سرطان دهانه رحم (گام سوم ماما)</vt:lpstr>
      <vt:lpstr>غربالگری سرطان دهانه رحم (گام سوم ماما)</vt:lpstr>
      <vt:lpstr> برنامه پیشگیری،تشخیص زودهنگام و غربالگری  سرطان دهانه رحم</vt:lpstr>
      <vt:lpstr>تشخیص زودهنگام سرطان دهانه رحم (سطح دو)</vt:lpstr>
      <vt:lpstr> برنامه ثبت افراد مبتلا به سرطان </vt:lpstr>
      <vt:lpstr>ثبت سرطان (ارزیابی)</vt:lpstr>
      <vt:lpstr>ثبت سرطان (تصمیم)</vt:lpstr>
      <vt:lpstr>ثبت سرطان (تصمیم)</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Policy:  Cancer and Inequalities</dc:title>
  <dc:creator>Dr.ali</dc:creator>
  <cp:lastModifiedBy>Ali Motlagh</cp:lastModifiedBy>
  <cp:revision>700</cp:revision>
  <dcterms:created xsi:type="dcterms:W3CDTF">2010-11-16T13:48:33Z</dcterms:created>
  <dcterms:modified xsi:type="dcterms:W3CDTF">2016-11-07T22:12:19Z</dcterms:modified>
</cp:coreProperties>
</file>