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 id="2147483780" r:id="rId2"/>
  </p:sldMasterIdLst>
  <p:notesMasterIdLst>
    <p:notesMasterId r:id="rId59"/>
  </p:notesMasterIdLst>
  <p:sldIdLst>
    <p:sldId id="1133" r:id="rId3"/>
    <p:sldId id="1138" r:id="rId4"/>
    <p:sldId id="1134" r:id="rId5"/>
    <p:sldId id="1135" r:id="rId6"/>
    <p:sldId id="1136" r:id="rId7"/>
    <p:sldId id="1137" r:id="rId8"/>
    <p:sldId id="676" r:id="rId9"/>
    <p:sldId id="974" r:id="rId10"/>
    <p:sldId id="910" r:id="rId11"/>
    <p:sldId id="857" r:id="rId12"/>
    <p:sldId id="864" r:id="rId13"/>
    <p:sldId id="1075" r:id="rId14"/>
    <p:sldId id="1112" r:id="rId15"/>
    <p:sldId id="1022" r:id="rId16"/>
    <p:sldId id="976" r:id="rId17"/>
    <p:sldId id="977" r:id="rId18"/>
    <p:sldId id="1076" r:id="rId19"/>
    <p:sldId id="978" r:id="rId20"/>
    <p:sldId id="1080" r:id="rId21"/>
    <p:sldId id="1084" r:id="rId22"/>
    <p:sldId id="1042" r:id="rId23"/>
    <p:sldId id="1090" r:id="rId24"/>
    <p:sldId id="1091" r:id="rId25"/>
    <p:sldId id="1093" r:id="rId26"/>
    <p:sldId id="1095" r:id="rId27"/>
    <p:sldId id="1096" r:id="rId28"/>
    <p:sldId id="1098" r:id="rId29"/>
    <p:sldId id="1099" r:id="rId30"/>
    <p:sldId id="1092" r:id="rId31"/>
    <p:sldId id="1049" r:id="rId32"/>
    <p:sldId id="1089" r:id="rId33"/>
    <p:sldId id="1100" r:id="rId34"/>
    <p:sldId id="1101" r:id="rId35"/>
    <p:sldId id="1051" r:id="rId36"/>
    <p:sldId id="1052" r:id="rId37"/>
    <p:sldId id="1056" r:id="rId38"/>
    <p:sldId id="1082" r:id="rId39"/>
    <p:sldId id="1083" r:id="rId40"/>
    <p:sldId id="1103" r:id="rId41"/>
    <p:sldId id="1113" r:id="rId42"/>
    <p:sldId id="1114" r:id="rId43"/>
    <p:sldId id="1081" r:id="rId44"/>
    <p:sldId id="1085" r:id="rId45"/>
    <p:sldId id="1094" r:id="rId46"/>
    <p:sldId id="1086" r:id="rId47"/>
    <p:sldId id="1116" r:id="rId48"/>
    <p:sldId id="1117" r:id="rId49"/>
    <p:sldId id="1118" r:id="rId50"/>
    <p:sldId id="1119" r:id="rId51"/>
    <p:sldId id="1120" r:id="rId52"/>
    <p:sldId id="1121" r:id="rId53"/>
    <p:sldId id="1018" r:id="rId54"/>
    <p:sldId id="1019" r:id="rId55"/>
    <p:sldId id="1020" r:id="rId56"/>
    <p:sldId id="1021" r:id="rId57"/>
    <p:sldId id="686"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85" autoAdjust="0"/>
    <p:restoredTop sz="96019" autoAdjust="0"/>
  </p:normalViewPr>
  <p:slideViewPr>
    <p:cSldViewPr>
      <p:cViewPr varScale="1">
        <p:scale>
          <a:sx n="85" d="100"/>
          <a:sy n="85" d="100"/>
        </p:scale>
        <p:origin x="-1234"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475"/>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درصد</c:v>
                </c:pt>
              </c:strCache>
            </c:strRef>
          </c:tx>
          <c:spPr>
            <a:gradFill>
              <a:gsLst>
                <a:gs pos="100000">
                  <a:schemeClr val="accent6">
                    <a:alpha val="0"/>
                  </a:schemeClr>
                </a:gs>
                <a:gs pos="50000">
                  <a:schemeClr val="accent6"/>
                </a:gs>
              </a:gsLst>
              <a:lin ang="5400000" scaled="0"/>
            </a:gradFill>
            <a:ln>
              <a:noFill/>
            </a:ln>
            <a:effectLst/>
            <a:sp3d/>
          </c:spPr>
          <c:invertIfNegative val="0"/>
          <c:cat>
            <c:strRef>
              <c:f>Sheet1!$A$2:$A$6</c:f>
              <c:strCache>
                <c:ptCount val="5"/>
                <c:pt idx="0">
                  <c:v>پوست</c:v>
                </c:pt>
                <c:pt idx="1">
                  <c:v>معده</c:v>
                </c:pt>
                <c:pt idx="2">
                  <c:v>پروستات</c:v>
                </c:pt>
                <c:pt idx="3">
                  <c:v>مثانه</c:v>
                </c:pt>
                <c:pt idx="4">
                  <c:v>کولورکتال</c:v>
                </c:pt>
              </c:strCache>
            </c:strRef>
          </c:cat>
          <c:val>
            <c:numRef>
              <c:f>Sheet1!$B$2:$B$6</c:f>
              <c:numCache>
                <c:formatCode>0%</c:formatCode>
                <c:ptCount val="5"/>
                <c:pt idx="0">
                  <c:v>0.13400000000000001</c:v>
                </c:pt>
                <c:pt idx="1">
                  <c:v>0.124</c:v>
                </c:pt>
                <c:pt idx="2" formatCode="0.00%">
                  <c:v>0.1</c:v>
                </c:pt>
                <c:pt idx="3" formatCode="0.00%">
                  <c:v>8.3000000000000004E-2</c:v>
                </c:pt>
                <c:pt idx="4" formatCode="0.00%">
                  <c:v>8.2000000000000003E-2</c:v>
                </c:pt>
              </c:numCache>
            </c:numRef>
          </c:val>
        </c:ser>
        <c:dLbls>
          <c:showLegendKey val="0"/>
          <c:showVal val="1"/>
          <c:showCatName val="0"/>
          <c:showSerName val="0"/>
          <c:showPercent val="0"/>
          <c:showBubbleSize val="0"/>
        </c:dLbls>
        <c:gapWidth val="150"/>
        <c:shape val="box"/>
        <c:axId val="15782272"/>
        <c:axId val="15783808"/>
        <c:axId val="15756352"/>
      </c:bar3DChart>
      <c:catAx>
        <c:axId val="15782272"/>
        <c:scaling>
          <c:orientation val="minMax"/>
        </c:scaling>
        <c:delete val="0"/>
        <c:axPos val="b"/>
        <c:numFmt formatCode="General" sourceLinked="0"/>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783808"/>
        <c:crosses val="autoZero"/>
        <c:auto val="1"/>
        <c:lblAlgn val="ctr"/>
        <c:lblOffset val="100"/>
        <c:noMultiLvlLbl val="0"/>
      </c:catAx>
      <c:valAx>
        <c:axId val="15783808"/>
        <c:scaling>
          <c:orientation val="minMax"/>
        </c:scaling>
        <c:delete val="1"/>
        <c:axPos val="l"/>
        <c:numFmt formatCode="0%" sourceLinked="1"/>
        <c:majorTickMark val="none"/>
        <c:minorTickMark val="none"/>
        <c:tickLblPos val="nextTo"/>
        <c:crossAx val="15782272"/>
        <c:crosses val="autoZero"/>
        <c:crossBetween val="between"/>
      </c:valAx>
      <c:serAx>
        <c:axId val="15756352"/>
        <c:scaling>
          <c:orientation val="minMax"/>
        </c:scaling>
        <c:delete val="1"/>
        <c:axPos val="b"/>
        <c:majorTickMark val="none"/>
        <c:minorTickMark val="none"/>
        <c:tickLblPos val="none"/>
        <c:crossAx val="15783808"/>
        <c:crosses val="autoZero"/>
      </c:serAx>
      <c:spPr>
        <a:noFill/>
        <a:ln>
          <a:noFill/>
        </a:ln>
        <a:effectLst/>
      </c:spPr>
    </c:plotArea>
    <c:legend>
      <c:legendPos val="t"/>
      <c:layout/>
      <c:overlay val="0"/>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درصد</c:v>
                </c:pt>
              </c:strCache>
            </c:strRef>
          </c:tx>
          <c:spPr>
            <a:gradFill>
              <a:gsLst>
                <a:gs pos="100000">
                  <a:schemeClr val="accent4">
                    <a:alpha val="0"/>
                  </a:schemeClr>
                </a:gs>
                <a:gs pos="50000">
                  <a:schemeClr val="accent4"/>
                </a:gs>
              </a:gsLst>
              <a:lin ang="5400000" scaled="0"/>
            </a:gradFill>
            <a:ln>
              <a:noFill/>
            </a:ln>
            <a:effectLst/>
            <a:sp3d/>
          </c:spPr>
          <c:invertIfNegative val="0"/>
          <c:cat>
            <c:strRef>
              <c:f>Sheet1!$A$2:$A$6</c:f>
              <c:strCache>
                <c:ptCount val="5"/>
                <c:pt idx="0">
                  <c:v>پستان</c:v>
                </c:pt>
                <c:pt idx="1">
                  <c:v>پوست</c:v>
                </c:pt>
                <c:pt idx="2">
                  <c:v>کولورکتال</c:v>
                </c:pt>
                <c:pt idx="3">
                  <c:v>معده</c:v>
                </c:pt>
                <c:pt idx="4">
                  <c:v>لوکمی</c:v>
                </c:pt>
              </c:strCache>
            </c:strRef>
          </c:cat>
          <c:val>
            <c:numRef>
              <c:f>Sheet1!$B$2:$B$6</c:f>
              <c:numCache>
                <c:formatCode>0%</c:formatCode>
                <c:ptCount val="5"/>
                <c:pt idx="0">
                  <c:v>0.23799999999999999</c:v>
                </c:pt>
                <c:pt idx="1">
                  <c:v>9.5000000000000001E-2</c:v>
                </c:pt>
                <c:pt idx="2" formatCode="0.00%">
                  <c:v>7.8E-2</c:v>
                </c:pt>
                <c:pt idx="3" formatCode="0.00%">
                  <c:v>6.6000000000000003E-2</c:v>
                </c:pt>
                <c:pt idx="4" formatCode="0.00%">
                  <c:v>4.3999999999999997E-2</c:v>
                </c:pt>
              </c:numCache>
            </c:numRef>
          </c:val>
        </c:ser>
        <c:dLbls>
          <c:showLegendKey val="0"/>
          <c:showVal val="1"/>
          <c:showCatName val="0"/>
          <c:showSerName val="0"/>
          <c:showPercent val="0"/>
          <c:showBubbleSize val="0"/>
        </c:dLbls>
        <c:gapWidth val="75"/>
        <c:shape val="box"/>
        <c:axId val="30928896"/>
        <c:axId val="30930432"/>
        <c:axId val="30913408"/>
      </c:bar3DChart>
      <c:catAx>
        <c:axId val="30928896"/>
        <c:scaling>
          <c:orientation val="minMax"/>
        </c:scaling>
        <c:delete val="0"/>
        <c:axPos val="b"/>
        <c:numFmt formatCode="General" sourceLinked="0"/>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0930432"/>
        <c:crosses val="autoZero"/>
        <c:auto val="1"/>
        <c:lblAlgn val="ctr"/>
        <c:lblOffset val="100"/>
        <c:noMultiLvlLbl val="0"/>
      </c:catAx>
      <c:valAx>
        <c:axId val="30930432"/>
        <c:scaling>
          <c:orientation val="minMax"/>
        </c:scaling>
        <c:delete val="0"/>
        <c:axPos val="l"/>
        <c:numFmt formatCode="0%" sourceLinked="1"/>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0928896"/>
        <c:crosses val="autoZero"/>
        <c:crossBetween val="between"/>
      </c:valAx>
      <c:serAx>
        <c:axId val="30913408"/>
        <c:scaling>
          <c:orientation val="minMax"/>
        </c:scaling>
        <c:delete val="1"/>
        <c:axPos val="b"/>
        <c:majorTickMark val="none"/>
        <c:minorTickMark val="none"/>
        <c:tickLblPos val="none"/>
        <c:crossAx val="30930432"/>
        <c:crosses val="autoZero"/>
      </c:serAx>
      <c:spPr>
        <a:noFill/>
        <a:ln>
          <a:noFill/>
        </a:ln>
        <a:effectLst/>
      </c:spPr>
    </c:plotArea>
    <c:legend>
      <c:legendPos val="b"/>
      <c:layout/>
      <c:overlay val="0"/>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بروز</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errBars>
            <c:errDir val="y"/>
            <c:errBarType val="both"/>
            <c:errValType val="stdErr"/>
            <c:noEndCap val="0"/>
            <c:spPr>
              <a:noFill/>
              <a:ln w="9525" cap="flat" cmpd="sng" algn="ctr">
                <a:solidFill>
                  <a:schemeClr val="tx1">
                    <a:lumMod val="65000"/>
                    <a:lumOff val="35000"/>
                  </a:schemeClr>
                </a:solidFill>
                <a:round/>
              </a:ln>
              <a:effectLst/>
            </c:spPr>
          </c:errBars>
          <c:cat>
            <c:numRef>
              <c:f>Sheet1!$A$2:$A$3</c:f>
              <c:numCache>
                <c:formatCode>General</c:formatCode>
                <c:ptCount val="2"/>
                <c:pt idx="0">
                  <c:v>2012</c:v>
                </c:pt>
                <c:pt idx="1">
                  <c:v>2030</c:v>
                </c:pt>
              </c:numCache>
            </c:numRef>
          </c:cat>
          <c:val>
            <c:numRef>
              <c:f>Sheet1!$B$2:$B$3</c:f>
              <c:numCache>
                <c:formatCode>General</c:formatCode>
                <c:ptCount val="2"/>
                <c:pt idx="0">
                  <c:v>85</c:v>
                </c:pt>
                <c:pt idx="1">
                  <c:v>155</c:v>
                </c:pt>
              </c:numCache>
            </c:numRef>
          </c:val>
          <c:smooth val="0"/>
        </c:ser>
        <c:ser>
          <c:idx val="1"/>
          <c:order val="1"/>
          <c:tx>
            <c:strRef>
              <c:f>Sheet1!$C$1</c:f>
              <c:strCache>
                <c:ptCount val="1"/>
                <c:pt idx="0">
                  <c:v>مرگ و میر</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2012</c:v>
                </c:pt>
                <c:pt idx="1">
                  <c:v>2030</c:v>
                </c:pt>
              </c:numCache>
            </c:numRef>
          </c:cat>
          <c:val>
            <c:numRef>
              <c:f>Sheet1!$C$2:$C$3</c:f>
              <c:numCache>
                <c:formatCode>General</c:formatCode>
                <c:ptCount val="2"/>
                <c:pt idx="0">
                  <c:v>53</c:v>
                </c:pt>
                <c:pt idx="1">
                  <c:v>102</c:v>
                </c:pt>
              </c:numCache>
            </c:numRef>
          </c:val>
          <c:smooth val="0"/>
        </c:ser>
        <c:dLbls>
          <c:dLblPos val="t"/>
          <c:showLegendKey val="0"/>
          <c:showVal val="1"/>
          <c:showCatName val="0"/>
          <c:showSerName val="0"/>
          <c:showPercent val="0"/>
          <c:showBubbleSize val="0"/>
        </c:dLbls>
        <c:marker val="1"/>
        <c:smooth val="0"/>
        <c:axId val="31274112"/>
        <c:axId val="31275648"/>
      </c:lineChart>
      <c:catAx>
        <c:axId val="31274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275648"/>
        <c:crosses val="autoZero"/>
        <c:auto val="1"/>
        <c:lblAlgn val="ctr"/>
        <c:lblOffset val="100"/>
        <c:noMultiLvlLbl val="0"/>
      </c:catAx>
      <c:valAx>
        <c:axId val="31275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27411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بروز</c:v>
                </c:pt>
              </c:strCache>
            </c:strRef>
          </c:tx>
          <c:spPr>
            <a:ln w="31750" cap="rnd">
              <a:solidFill>
                <a:schemeClr val="accent1"/>
              </a:solidFill>
              <a:round/>
            </a:ln>
            <a:effectLst>
              <a:outerShdw blurRad="50800" dist="25400" dir="5400000" rotWithShape="0">
                <a:srgbClr val="000000">
                  <a:alpha val="45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errBars>
            <c:errDir val="y"/>
            <c:errBarType val="both"/>
            <c:errValType val="stdErr"/>
            <c:noEndCap val="0"/>
            <c:spPr>
              <a:noFill/>
              <a:ln w="9525">
                <a:solidFill>
                  <a:schemeClr val="tx2">
                    <a:lumMod val="75000"/>
                  </a:schemeClr>
                </a:solidFill>
                <a:round/>
              </a:ln>
              <a:effectLst/>
            </c:spPr>
          </c:errBars>
          <c:cat>
            <c:numRef>
              <c:f>Sheet1!$A$2:$A$5</c:f>
              <c:numCache>
                <c:formatCode>General</c:formatCode>
                <c:ptCount val="4"/>
                <c:pt idx="0">
                  <c:v>2000</c:v>
                </c:pt>
                <c:pt idx="1">
                  <c:v>2008</c:v>
                </c:pt>
                <c:pt idx="2">
                  <c:v>2012</c:v>
                </c:pt>
                <c:pt idx="3">
                  <c:v>2030</c:v>
                </c:pt>
              </c:numCache>
            </c:numRef>
          </c:cat>
          <c:val>
            <c:numRef>
              <c:f>Sheet1!$B$2:$B$5</c:f>
              <c:numCache>
                <c:formatCode>General</c:formatCode>
                <c:ptCount val="4"/>
                <c:pt idx="0">
                  <c:v>10</c:v>
                </c:pt>
                <c:pt idx="1">
                  <c:v>12.4</c:v>
                </c:pt>
                <c:pt idx="2">
                  <c:v>14.1</c:v>
                </c:pt>
                <c:pt idx="3">
                  <c:v>25</c:v>
                </c:pt>
              </c:numCache>
            </c:numRef>
          </c:val>
          <c:smooth val="0"/>
        </c:ser>
        <c:ser>
          <c:idx val="1"/>
          <c:order val="1"/>
          <c:tx>
            <c:strRef>
              <c:f>Sheet1!$C$1</c:f>
              <c:strCache>
                <c:ptCount val="1"/>
                <c:pt idx="0">
                  <c:v>مرگ و میر</c:v>
                </c:pt>
              </c:strCache>
            </c:strRef>
          </c:tx>
          <c:spPr>
            <a:ln w="31750" cap="rnd">
              <a:solidFill>
                <a:schemeClr val="accent2"/>
              </a:solidFill>
              <a:round/>
            </a:ln>
            <a:effectLst>
              <a:outerShdw blurRad="50800" dist="25400" dir="5400000" rotWithShape="0">
                <a:srgbClr val="000000">
                  <a:alpha val="45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numRef>
              <c:f>Sheet1!$A$2:$A$5</c:f>
              <c:numCache>
                <c:formatCode>General</c:formatCode>
                <c:ptCount val="4"/>
                <c:pt idx="0">
                  <c:v>2000</c:v>
                </c:pt>
                <c:pt idx="1">
                  <c:v>2008</c:v>
                </c:pt>
                <c:pt idx="2">
                  <c:v>2012</c:v>
                </c:pt>
                <c:pt idx="3">
                  <c:v>2030</c:v>
                </c:pt>
              </c:numCache>
            </c:numRef>
          </c:cat>
          <c:val>
            <c:numRef>
              <c:f>Sheet1!$C$2:$C$5</c:f>
              <c:numCache>
                <c:formatCode>General</c:formatCode>
                <c:ptCount val="4"/>
                <c:pt idx="0">
                  <c:v>6</c:v>
                </c:pt>
                <c:pt idx="1">
                  <c:v>6.7</c:v>
                </c:pt>
                <c:pt idx="2">
                  <c:v>8.1999999999999993</c:v>
                </c:pt>
                <c:pt idx="3">
                  <c:v>13</c:v>
                </c:pt>
              </c:numCache>
            </c:numRef>
          </c:val>
          <c:smooth val="0"/>
        </c:ser>
        <c:dLbls>
          <c:dLblPos val="t"/>
          <c:showLegendKey val="0"/>
          <c:showVal val="1"/>
          <c:showCatName val="0"/>
          <c:showSerName val="0"/>
          <c:showPercent val="0"/>
          <c:showBubbleSize val="0"/>
        </c:dLbls>
        <c:marker val="1"/>
        <c:smooth val="0"/>
        <c:axId val="31359360"/>
        <c:axId val="31360896"/>
      </c:lineChart>
      <c:catAx>
        <c:axId val="31359360"/>
        <c:scaling>
          <c:orientation val="minMax"/>
        </c:scaling>
        <c:delete val="0"/>
        <c:axPos val="b"/>
        <c:numFmt formatCode="General"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31360896"/>
        <c:crosses val="autoZero"/>
        <c:auto val="1"/>
        <c:lblAlgn val="ctr"/>
        <c:lblOffset val="100"/>
        <c:noMultiLvlLbl val="0"/>
      </c:catAx>
      <c:valAx>
        <c:axId val="31360896"/>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3135936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1">
    <c:autoUpdate val="0"/>
  </c:externalData>
</c:chartSpace>
</file>

<file path=ppt/diagrams/_rels/data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 Id="rId4" Type="http://schemas.openxmlformats.org/officeDocument/2006/relationships/image" Target="../media/image7.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 Id="rId4" Type="http://schemas.openxmlformats.org/officeDocument/2006/relationships/image" Target="../media/image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2DEDBE-EDD4-4A27-839F-C3FD310E70B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AF1B721-6DBA-47D6-8C34-FE74E2D6E415}">
      <dgm:prSet phldrT="[Text]"/>
      <dgm:spPr/>
      <dgm:t>
        <a:bodyPr/>
        <a:lstStyle/>
        <a:p>
          <a:pPr algn="ctr"/>
          <a:r>
            <a:rPr lang="fa-IR" dirty="0" smtClean="0">
              <a:solidFill>
                <a:srgbClr val="FFC000"/>
              </a:solidFill>
              <a:cs typeface="B Nazanin" panose="00000400000000000000" pitchFamily="2" charset="-78"/>
            </a:rPr>
            <a:t>دومین</a:t>
          </a:r>
          <a:r>
            <a:rPr lang="fa-IR" dirty="0" smtClean="0">
              <a:cs typeface="B Nazanin" panose="00000400000000000000" pitchFamily="2" charset="-78"/>
            </a:rPr>
            <a:t> دلیل مرگ و میر</a:t>
          </a:r>
          <a:endParaRPr lang="en-US" dirty="0">
            <a:cs typeface="B Nazanin" panose="00000400000000000000" pitchFamily="2" charset="-78"/>
          </a:endParaRPr>
        </a:p>
      </dgm:t>
    </dgm:pt>
    <dgm:pt modelId="{3E72739E-A07E-4AD4-A8DD-C6FA3E5BFE46}" type="parTrans" cxnId="{1ED64744-DD7F-4EAC-A6E5-7DEDDD0C3019}">
      <dgm:prSet/>
      <dgm:spPr/>
      <dgm:t>
        <a:bodyPr/>
        <a:lstStyle/>
        <a:p>
          <a:endParaRPr lang="en-US"/>
        </a:p>
      </dgm:t>
    </dgm:pt>
    <dgm:pt modelId="{2A1AD007-84FC-4445-9F50-04FD81B5E8F8}" type="sibTrans" cxnId="{1ED64744-DD7F-4EAC-A6E5-7DEDDD0C3019}">
      <dgm:prSet/>
      <dgm:spPr/>
      <dgm:t>
        <a:bodyPr/>
        <a:lstStyle/>
        <a:p>
          <a:endParaRPr lang="en-US"/>
        </a:p>
      </dgm:t>
    </dgm:pt>
    <dgm:pt modelId="{67A9F024-356B-4CA8-9C7E-03E074986D14}">
      <dgm:prSet/>
      <dgm:spPr/>
      <dgm:t>
        <a:bodyPr/>
        <a:lstStyle/>
        <a:p>
          <a:pPr algn="ctr" rtl="1"/>
          <a:r>
            <a:rPr lang="fa-IR" dirty="0" smtClean="0">
              <a:solidFill>
                <a:srgbClr val="FFC000"/>
              </a:solidFill>
              <a:cs typeface="B Mitra" pitchFamily="2" charset="-78"/>
            </a:rPr>
            <a:t>300 هزار </a:t>
          </a:r>
          <a:r>
            <a:rPr lang="fa-IR" dirty="0" smtClean="0">
              <a:solidFill>
                <a:schemeClr val="bg1"/>
              </a:solidFill>
              <a:cs typeface="B Mitra" pitchFamily="2" charset="-78"/>
            </a:rPr>
            <a:t>بیمار بهبود یافته در طی 5 سال </a:t>
          </a:r>
          <a:endParaRPr lang="en-US" dirty="0" smtClean="0">
            <a:solidFill>
              <a:schemeClr val="bg1"/>
            </a:solidFill>
            <a:cs typeface="B Mitra" pitchFamily="2" charset="-78"/>
          </a:endParaRPr>
        </a:p>
      </dgm:t>
    </dgm:pt>
    <dgm:pt modelId="{A8E83FDB-07F5-491F-AA90-D4031D6E0554}" type="parTrans" cxnId="{6070F123-2689-43AD-A404-5309B6088333}">
      <dgm:prSet/>
      <dgm:spPr/>
      <dgm:t>
        <a:bodyPr/>
        <a:lstStyle/>
        <a:p>
          <a:endParaRPr lang="en-US"/>
        </a:p>
      </dgm:t>
    </dgm:pt>
    <dgm:pt modelId="{CAE503C8-5CA8-492A-81B3-37B00E1F0EBC}" type="sibTrans" cxnId="{6070F123-2689-43AD-A404-5309B6088333}">
      <dgm:prSet/>
      <dgm:spPr/>
      <dgm:t>
        <a:bodyPr/>
        <a:lstStyle/>
        <a:p>
          <a:endParaRPr lang="en-US"/>
        </a:p>
      </dgm:t>
    </dgm:pt>
    <dgm:pt modelId="{94051830-DC99-4E9C-8948-8B0D7462C17F}">
      <dgm:prSet/>
      <dgm:spPr/>
      <dgm:t>
        <a:bodyPr/>
        <a:lstStyle/>
        <a:p>
          <a:pPr algn="ctr" rtl="1"/>
          <a:r>
            <a:rPr lang="fa-IR" dirty="0" smtClean="0">
              <a:solidFill>
                <a:schemeClr val="bg1"/>
              </a:solidFill>
              <a:cs typeface="B Mitra" pitchFamily="2" charset="-78"/>
            </a:rPr>
            <a:t>سالیانه </a:t>
          </a:r>
          <a:r>
            <a:rPr lang="fa-IR" dirty="0" smtClean="0">
              <a:solidFill>
                <a:srgbClr val="FFC000"/>
              </a:solidFill>
              <a:cs typeface="B Mitra" pitchFamily="2" charset="-78"/>
            </a:rPr>
            <a:t>92</a:t>
          </a:r>
          <a:r>
            <a:rPr lang="ar-SA" dirty="0" smtClean="0">
              <a:solidFill>
                <a:srgbClr val="FFC000"/>
              </a:solidFill>
              <a:cs typeface="B Mitra" pitchFamily="2" charset="-78"/>
            </a:rPr>
            <a:t> هزار </a:t>
          </a:r>
          <a:r>
            <a:rPr lang="ar-SA" dirty="0" smtClean="0">
              <a:solidFill>
                <a:schemeClr val="bg1"/>
              </a:solidFill>
              <a:cs typeface="B Mitra" pitchFamily="2" charset="-78"/>
            </a:rPr>
            <a:t>مورد جدید</a:t>
          </a:r>
          <a:endParaRPr lang="en-US" dirty="0" smtClean="0">
            <a:solidFill>
              <a:schemeClr val="bg1"/>
            </a:solidFill>
            <a:cs typeface="B Mitra" pitchFamily="2" charset="-78"/>
          </a:endParaRPr>
        </a:p>
      </dgm:t>
    </dgm:pt>
    <dgm:pt modelId="{DA98FACD-E8C6-4E32-BE81-F5D3E03135F0}" type="parTrans" cxnId="{70D7914C-69AC-419F-A63F-0C31FBDDC093}">
      <dgm:prSet/>
      <dgm:spPr/>
      <dgm:t>
        <a:bodyPr/>
        <a:lstStyle/>
        <a:p>
          <a:endParaRPr lang="en-US"/>
        </a:p>
      </dgm:t>
    </dgm:pt>
    <dgm:pt modelId="{8402ED96-AB01-4BC5-ADF9-B9DA3D9145EE}" type="sibTrans" cxnId="{70D7914C-69AC-419F-A63F-0C31FBDDC093}">
      <dgm:prSet/>
      <dgm:spPr/>
      <dgm:t>
        <a:bodyPr/>
        <a:lstStyle/>
        <a:p>
          <a:endParaRPr lang="en-US"/>
        </a:p>
      </dgm:t>
    </dgm:pt>
    <dgm:pt modelId="{1C88A155-F69A-4422-96CD-49A47AB9F309}" type="pres">
      <dgm:prSet presAssocID="{DF2DEDBE-EDD4-4A27-839F-C3FD310E70B6}" presName="linear" presStyleCnt="0">
        <dgm:presLayoutVars>
          <dgm:dir/>
          <dgm:animLvl val="lvl"/>
          <dgm:resizeHandles val="exact"/>
        </dgm:presLayoutVars>
      </dgm:prSet>
      <dgm:spPr/>
      <dgm:t>
        <a:bodyPr/>
        <a:lstStyle/>
        <a:p>
          <a:endParaRPr lang="en-US"/>
        </a:p>
      </dgm:t>
    </dgm:pt>
    <dgm:pt modelId="{2B813DA5-0900-4FA5-985B-710B0C7B0E09}" type="pres">
      <dgm:prSet presAssocID="{94051830-DC99-4E9C-8948-8B0D7462C17F}" presName="parentLin" presStyleCnt="0"/>
      <dgm:spPr/>
    </dgm:pt>
    <dgm:pt modelId="{8566B457-45B9-4F58-9CE1-94D6B64E827D}" type="pres">
      <dgm:prSet presAssocID="{94051830-DC99-4E9C-8948-8B0D7462C17F}" presName="parentLeftMargin" presStyleLbl="node1" presStyleIdx="0" presStyleCnt="3"/>
      <dgm:spPr/>
      <dgm:t>
        <a:bodyPr/>
        <a:lstStyle/>
        <a:p>
          <a:endParaRPr lang="en-US"/>
        </a:p>
      </dgm:t>
    </dgm:pt>
    <dgm:pt modelId="{2C3AB62B-319D-460D-B8FC-FA0CA92DBE32}" type="pres">
      <dgm:prSet presAssocID="{94051830-DC99-4E9C-8948-8B0D7462C17F}" presName="parentText" presStyleLbl="node1" presStyleIdx="0" presStyleCnt="3">
        <dgm:presLayoutVars>
          <dgm:chMax val="0"/>
          <dgm:bulletEnabled val="1"/>
        </dgm:presLayoutVars>
      </dgm:prSet>
      <dgm:spPr/>
      <dgm:t>
        <a:bodyPr/>
        <a:lstStyle/>
        <a:p>
          <a:endParaRPr lang="en-US"/>
        </a:p>
      </dgm:t>
    </dgm:pt>
    <dgm:pt modelId="{4A785A62-597C-46FC-ACE2-8C0518F0F090}" type="pres">
      <dgm:prSet presAssocID="{94051830-DC99-4E9C-8948-8B0D7462C17F}" presName="negativeSpace" presStyleCnt="0"/>
      <dgm:spPr/>
    </dgm:pt>
    <dgm:pt modelId="{B031C66F-E153-48AB-818B-C5B006795343}" type="pres">
      <dgm:prSet presAssocID="{94051830-DC99-4E9C-8948-8B0D7462C17F}" presName="childText" presStyleLbl="conFgAcc1" presStyleIdx="0" presStyleCnt="3">
        <dgm:presLayoutVars>
          <dgm:bulletEnabled val="1"/>
        </dgm:presLayoutVars>
      </dgm:prSet>
      <dgm:spPr/>
    </dgm:pt>
    <dgm:pt modelId="{4FA53A6A-B35C-4524-B01D-025F260B9886}" type="pres">
      <dgm:prSet presAssocID="{8402ED96-AB01-4BC5-ADF9-B9DA3D9145EE}" presName="spaceBetweenRectangles" presStyleCnt="0"/>
      <dgm:spPr/>
    </dgm:pt>
    <dgm:pt modelId="{BB5CFEDB-729F-4621-B519-7EB8EB2D5D28}" type="pres">
      <dgm:prSet presAssocID="{67A9F024-356B-4CA8-9C7E-03E074986D14}" presName="parentLin" presStyleCnt="0"/>
      <dgm:spPr/>
    </dgm:pt>
    <dgm:pt modelId="{967D5A95-A85E-4BCE-A98B-D1F4D348C653}" type="pres">
      <dgm:prSet presAssocID="{67A9F024-356B-4CA8-9C7E-03E074986D14}" presName="parentLeftMargin" presStyleLbl="node1" presStyleIdx="0" presStyleCnt="3"/>
      <dgm:spPr/>
      <dgm:t>
        <a:bodyPr/>
        <a:lstStyle/>
        <a:p>
          <a:endParaRPr lang="en-US"/>
        </a:p>
      </dgm:t>
    </dgm:pt>
    <dgm:pt modelId="{1CD1F3A8-5E9A-4734-ADB6-7BD9128F6276}" type="pres">
      <dgm:prSet presAssocID="{67A9F024-356B-4CA8-9C7E-03E074986D14}" presName="parentText" presStyleLbl="node1" presStyleIdx="1" presStyleCnt="3">
        <dgm:presLayoutVars>
          <dgm:chMax val="0"/>
          <dgm:bulletEnabled val="1"/>
        </dgm:presLayoutVars>
      </dgm:prSet>
      <dgm:spPr/>
      <dgm:t>
        <a:bodyPr/>
        <a:lstStyle/>
        <a:p>
          <a:endParaRPr lang="en-US"/>
        </a:p>
      </dgm:t>
    </dgm:pt>
    <dgm:pt modelId="{E9672E2D-A36D-4276-A333-099EC022A24D}" type="pres">
      <dgm:prSet presAssocID="{67A9F024-356B-4CA8-9C7E-03E074986D14}" presName="negativeSpace" presStyleCnt="0"/>
      <dgm:spPr/>
    </dgm:pt>
    <dgm:pt modelId="{98CD2E0D-DEA7-4F9F-8C42-9FB7737D35D4}" type="pres">
      <dgm:prSet presAssocID="{67A9F024-356B-4CA8-9C7E-03E074986D14}" presName="childText" presStyleLbl="conFgAcc1" presStyleIdx="1" presStyleCnt="3">
        <dgm:presLayoutVars>
          <dgm:bulletEnabled val="1"/>
        </dgm:presLayoutVars>
      </dgm:prSet>
      <dgm:spPr/>
    </dgm:pt>
    <dgm:pt modelId="{C11D102C-5CDE-4E21-89C1-61B0B573EF06}" type="pres">
      <dgm:prSet presAssocID="{CAE503C8-5CA8-492A-81B3-37B00E1F0EBC}" presName="spaceBetweenRectangles" presStyleCnt="0"/>
      <dgm:spPr/>
    </dgm:pt>
    <dgm:pt modelId="{1C8530D5-2B90-4F7B-9EEA-95076F699B0C}" type="pres">
      <dgm:prSet presAssocID="{9AF1B721-6DBA-47D6-8C34-FE74E2D6E415}" presName="parentLin" presStyleCnt="0"/>
      <dgm:spPr/>
    </dgm:pt>
    <dgm:pt modelId="{682B1C83-48F4-49EE-9A4F-DDFCA77563EA}" type="pres">
      <dgm:prSet presAssocID="{9AF1B721-6DBA-47D6-8C34-FE74E2D6E415}" presName="parentLeftMargin" presStyleLbl="node1" presStyleIdx="1" presStyleCnt="3"/>
      <dgm:spPr/>
      <dgm:t>
        <a:bodyPr/>
        <a:lstStyle/>
        <a:p>
          <a:endParaRPr lang="en-US"/>
        </a:p>
      </dgm:t>
    </dgm:pt>
    <dgm:pt modelId="{697E6469-9E84-46BE-96BC-DE7434E736D9}" type="pres">
      <dgm:prSet presAssocID="{9AF1B721-6DBA-47D6-8C34-FE74E2D6E415}" presName="parentText" presStyleLbl="node1" presStyleIdx="2" presStyleCnt="3">
        <dgm:presLayoutVars>
          <dgm:chMax val="0"/>
          <dgm:bulletEnabled val="1"/>
        </dgm:presLayoutVars>
      </dgm:prSet>
      <dgm:spPr/>
      <dgm:t>
        <a:bodyPr/>
        <a:lstStyle/>
        <a:p>
          <a:endParaRPr lang="en-US"/>
        </a:p>
      </dgm:t>
    </dgm:pt>
    <dgm:pt modelId="{C76E6F78-5771-4438-AC3B-5A44F6E0F840}" type="pres">
      <dgm:prSet presAssocID="{9AF1B721-6DBA-47D6-8C34-FE74E2D6E415}" presName="negativeSpace" presStyleCnt="0"/>
      <dgm:spPr/>
    </dgm:pt>
    <dgm:pt modelId="{6915A736-D725-4291-A048-6D1666BBE0CC}" type="pres">
      <dgm:prSet presAssocID="{9AF1B721-6DBA-47D6-8C34-FE74E2D6E415}" presName="childText" presStyleLbl="conFgAcc1" presStyleIdx="2" presStyleCnt="3">
        <dgm:presLayoutVars>
          <dgm:bulletEnabled val="1"/>
        </dgm:presLayoutVars>
      </dgm:prSet>
      <dgm:spPr/>
    </dgm:pt>
  </dgm:ptLst>
  <dgm:cxnLst>
    <dgm:cxn modelId="{DEADCBF3-F08A-474D-A6EB-69883CD9DEB2}" type="presOf" srcId="{DF2DEDBE-EDD4-4A27-839F-C3FD310E70B6}" destId="{1C88A155-F69A-4422-96CD-49A47AB9F309}" srcOrd="0" destOrd="0" presId="urn:microsoft.com/office/officeart/2005/8/layout/list1"/>
    <dgm:cxn modelId="{B9A61F3E-033B-4EDD-8E58-D9FFE6FD6CA6}" type="presOf" srcId="{94051830-DC99-4E9C-8948-8B0D7462C17F}" destId="{2C3AB62B-319D-460D-B8FC-FA0CA92DBE32}" srcOrd="1" destOrd="0" presId="urn:microsoft.com/office/officeart/2005/8/layout/list1"/>
    <dgm:cxn modelId="{64341853-3EB4-4AF5-BD80-AE778740F894}" type="presOf" srcId="{67A9F024-356B-4CA8-9C7E-03E074986D14}" destId="{1CD1F3A8-5E9A-4734-ADB6-7BD9128F6276}" srcOrd="1" destOrd="0" presId="urn:microsoft.com/office/officeart/2005/8/layout/list1"/>
    <dgm:cxn modelId="{6070F123-2689-43AD-A404-5309B6088333}" srcId="{DF2DEDBE-EDD4-4A27-839F-C3FD310E70B6}" destId="{67A9F024-356B-4CA8-9C7E-03E074986D14}" srcOrd="1" destOrd="0" parTransId="{A8E83FDB-07F5-491F-AA90-D4031D6E0554}" sibTransId="{CAE503C8-5CA8-492A-81B3-37B00E1F0EBC}"/>
    <dgm:cxn modelId="{70D7914C-69AC-419F-A63F-0C31FBDDC093}" srcId="{DF2DEDBE-EDD4-4A27-839F-C3FD310E70B6}" destId="{94051830-DC99-4E9C-8948-8B0D7462C17F}" srcOrd="0" destOrd="0" parTransId="{DA98FACD-E8C6-4E32-BE81-F5D3E03135F0}" sibTransId="{8402ED96-AB01-4BC5-ADF9-B9DA3D9145EE}"/>
    <dgm:cxn modelId="{7CBCE243-CB53-420B-87A8-8D58D8A3E9FD}" type="presOf" srcId="{94051830-DC99-4E9C-8948-8B0D7462C17F}" destId="{8566B457-45B9-4F58-9CE1-94D6B64E827D}" srcOrd="0" destOrd="0" presId="urn:microsoft.com/office/officeart/2005/8/layout/list1"/>
    <dgm:cxn modelId="{1ED64744-DD7F-4EAC-A6E5-7DEDDD0C3019}" srcId="{DF2DEDBE-EDD4-4A27-839F-C3FD310E70B6}" destId="{9AF1B721-6DBA-47D6-8C34-FE74E2D6E415}" srcOrd="2" destOrd="0" parTransId="{3E72739E-A07E-4AD4-A8DD-C6FA3E5BFE46}" sibTransId="{2A1AD007-84FC-4445-9F50-04FD81B5E8F8}"/>
    <dgm:cxn modelId="{C6486719-8B10-483F-A5CE-8EEA52492C4A}" type="presOf" srcId="{9AF1B721-6DBA-47D6-8C34-FE74E2D6E415}" destId="{697E6469-9E84-46BE-96BC-DE7434E736D9}" srcOrd="1" destOrd="0" presId="urn:microsoft.com/office/officeart/2005/8/layout/list1"/>
    <dgm:cxn modelId="{9D6E4EBB-D7EC-4F81-8254-4EC8F94F9330}" type="presOf" srcId="{67A9F024-356B-4CA8-9C7E-03E074986D14}" destId="{967D5A95-A85E-4BCE-A98B-D1F4D348C653}" srcOrd="0" destOrd="0" presId="urn:microsoft.com/office/officeart/2005/8/layout/list1"/>
    <dgm:cxn modelId="{D38B79D4-0360-4812-9B2A-CB6FDCEC3E93}" type="presOf" srcId="{9AF1B721-6DBA-47D6-8C34-FE74E2D6E415}" destId="{682B1C83-48F4-49EE-9A4F-DDFCA77563EA}" srcOrd="0" destOrd="0" presId="urn:microsoft.com/office/officeart/2005/8/layout/list1"/>
    <dgm:cxn modelId="{1CE9E31E-D443-4CDF-85A5-4DA7E2AE6527}" type="presParOf" srcId="{1C88A155-F69A-4422-96CD-49A47AB9F309}" destId="{2B813DA5-0900-4FA5-985B-710B0C7B0E09}" srcOrd="0" destOrd="0" presId="urn:microsoft.com/office/officeart/2005/8/layout/list1"/>
    <dgm:cxn modelId="{15AC7872-77AB-45C8-AE17-0D1B1F7117AF}" type="presParOf" srcId="{2B813DA5-0900-4FA5-985B-710B0C7B0E09}" destId="{8566B457-45B9-4F58-9CE1-94D6B64E827D}" srcOrd="0" destOrd="0" presId="urn:microsoft.com/office/officeart/2005/8/layout/list1"/>
    <dgm:cxn modelId="{7DEC8AC3-BC18-49AE-A56F-68E1C7F0081A}" type="presParOf" srcId="{2B813DA5-0900-4FA5-985B-710B0C7B0E09}" destId="{2C3AB62B-319D-460D-B8FC-FA0CA92DBE32}" srcOrd="1" destOrd="0" presId="urn:microsoft.com/office/officeart/2005/8/layout/list1"/>
    <dgm:cxn modelId="{102DC0BB-3E07-495F-99C1-AF086D1F4CEA}" type="presParOf" srcId="{1C88A155-F69A-4422-96CD-49A47AB9F309}" destId="{4A785A62-597C-46FC-ACE2-8C0518F0F090}" srcOrd="1" destOrd="0" presId="urn:microsoft.com/office/officeart/2005/8/layout/list1"/>
    <dgm:cxn modelId="{3371B161-58F4-4110-A4E5-C03E17B385A2}" type="presParOf" srcId="{1C88A155-F69A-4422-96CD-49A47AB9F309}" destId="{B031C66F-E153-48AB-818B-C5B006795343}" srcOrd="2" destOrd="0" presId="urn:microsoft.com/office/officeart/2005/8/layout/list1"/>
    <dgm:cxn modelId="{2F26D727-D2F9-44DE-8789-D5E297D864BB}" type="presParOf" srcId="{1C88A155-F69A-4422-96CD-49A47AB9F309}" destId="{4FA53A6A-B35C-4524-B01D-025F260B9886}" srcOrd="3" destOrd="0" presId="urn:microsoft.com/office/officeart/2005/8/layout/list1"/>
    <dgm:cxn modelId="{34405D72-5510-46BB-9528-BE026F34CA57}" type="presParOf" srcId="{1C88A155-F69A-4422-96CD-49A47AB9F309}" destId="{BB5CFEDB-729F-4621-B519-7EB8EB2D5D28}" srcOrd="4" destOrd="0" presId="urn:microsoft.com/office/officeart/2005/8/layout/list1"/>
    <dgm:cxn modelId="{222987D1-CB93-49C9-9BF8-6294BE94B03D}" type="presParOf" srcId="{BB5CFEDB-729F-4621-B519-7EB8EB2D5D28}" destId="{967D5A95-A85E-4BCE-A98B-D1F4D348C653}" srcOrd="0" destOrd="0" presId="urn:microsoft.com/office/officeart/2005/8/layout/list1"/>
    <dgm:cxn modelId="{D64E5943-1B69-48C7-96FE-0EBF1093B0F8}" type="presParOf" srcId="{BB5CFEDB-729F-4621-B519-7EB8EB2D5D28}" destId="{1CD1F3A8-5E9A-4734-ADB6-7BD9128F6276}" srcOrd="1" destOrd="0" presId="urn:microsoft.com/office/officeart/2005/8/layout/list1"/>
    <dgm:cxn modelId="{F1D90CB3-45EB-4CFB-BFE6-F7B96C9446E0}" type="presParOf" srcId="{1C88A155-F69A-4422-96CD-49A47AB9F309}" destId="{E9672E2D-A36D-4276-A333-099EC022A24D}" srcOrd="5" destOrd="0" presId="urn:microsoft.com/office/officeart/2005/8/layout/list1"/>
    <dgm:cxn modelId="{5B5625B9-2894-491C-BDDD-569C929C48CF}" type="presParOf" srcId="{1C88A155-F69A-4422-96CD-49A47AB9F309}" destId="{98CD2E0D-DEA7-4F9F-8C42-9FB7737D35D4}" srcOrd="6" destOrd="0" presId="urn:microsoft.com/office/officeart/2005/8/layout/list1"/>
    <dgm:cxn modelId="{B0ABDFED-8659-471C-85DF-F940C9910AA7}" type="presParOf" srcId="{1C88A155-F69A-4422-96CD-49A47AB9F309}" destId="{C11D102C-5CDE-4E21-89C1-61B0B573EF06}" srcOrd="7" destOrd="0" presId="urn:microsoft.com/office/officeart/2005/8/layout/list1"/>
    <dgm:cxn modelId="{8725BA45-8C72-4A49-B37F-4AC25E0B78F1}" type="presParOf" srcId="{1C88A155-F69A-4422-96CD-49A47AB9F309}" destId="{1C8530D5-2B90-4F7B-9EEA-95076F699B0C}" srcOrd="8" destOrd="0" presId="urn:microsoft.com/office/officeart/2005/8/layout/list1"/>
    <dgm:cxn modelId="{5CFF26F0-5DD3-428A-BAEA-65498389936D}" type="presParOf" srcId="{1C8530D5-2B90-4F7B-9EEA-95076F699B0C}" destId="{682B1C83-48F4-49EE-9A4F-DDFCA77563EA}" srcOrd="0" destOrd="0" presId="urn:microsoft.com/office/officeart/2005/8/layout/list1"/>
    <dgm:cxn modelId="{00522CEF-13F4-4C51-8457-AB640FBF7E05}" type="presParOf" srcId="{1C8530D5-2B90-4F7B-9EEA-95076F699B0C}" destId="{697E6469-9E84-46BE-96BC-DE7434E736D9}" srcOrd="1" destOrd="0" presId="urn:microsoft.com/office/officeart/2005/8/layout/list1"/>
    <dgm:cxn modelId="{B047798D-060C-4A28-9821-874D6A8ED0D4}" type="presParOf" srcId="{1C88A155-F69A-4422-96CD-49A47AB9F309}" destId="{C76E6F78-5771-4438-AC3B-5A44F6E0F840}" srcOrd="9" destOrd="0" presId="urn:microsoft.com/office/officeart/2005/8/layout/list1"/>
    <dgm:cxn modelId="{8740B016-9C21-4A81-95E2-93B0FB45A89F}" type="presParOf" srcId="{1C88A155-F69A-4422-96CD-49A47AB9F309}" destId="{6915A736-D725-4291-A048-6D1666BBE0CC}"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F4AFB1-D09B-418D-9CF2-6CE85FBB66E2}" type="doc">
      <dgm:prSet loTypeId="urn:microsoft.com/office/officeart/2005/8/layout/hList7#1" loCatId="list" qsTypeId="urn:microsoft.com/office/officeart/2005/8/quickstyle/simple1" qsCatId="simple" csTypeId="urn:microsoft.com/office/officeart/2005/8/colors/colorful4" csCatId="colorful" phldr="1"/>
      <dgm:spPr/>
    </dgm:pt>
    <dgm:pt modelId="{EBE0BB47-00FC-4163-A7E0-2F8E21C6D15E}">
      <dgm:prSet phldrT="[Text]" custT="1"/>
      <dgm:spPr/>
      <dgm:t>
        <a:bodyPr/>
        <a:lstStyle/>
        <a:p>
          <a:r>
            <a:rPr lang="fa-IR" sz="3200" b="1" dirty="0" smtClean="0">
              <a:solidFill>
                <a:srgbClr val="FFC000"/>
              </a:solidFill>
              <a:cs typeface="B Nazanin" panose="00000400000000000000" pitchFamily="2" charset="-78"/>
            </a:rPr>
            <a:t>سطح صفر؛     </a:t>
          </a:r>
          <a:r>
            <a:rPr lang="fa-IR" sz="2700" dirty="0" smtClean="0">
              <a:cs typeface="B Nazanin" panose="00000400000000000000" pitchFamily="2" charset="-78"/>
            </a:rPr>
            <a:t>از بین بردن منبع خطر</a:t>
          </a:r>
          <a:endParaRPr lang="en-US" sz="2700" dirty="0">
            <a:cs typeface="B Nazanin" panose="00000400000000000000" pitchFamily="2" charset="-78"/>
          </a:endParaRPr>
        </a:p>
      </dgm:t>
    </dgm:pt>
    <dgm:pt modelId="{D6826B0E-F63A-43E7-84E1-460FA0CFB18F}" type="parTrans" cxnId="{5558D9A4-25FF-4142-A502-2018A1EAD8E5}">
      <dgm:prSet/>
      <dgm:spPr/>
      <dgm:t>
        <a:bodyPr/>
        <a:lstStyle/>
        <a:p>
          <a:endParaRPr lang="en-US"/>
        </a:p>
      </dgm:t>
    </dgm:pt>
    <dgm:pt modelId="{D2CA654E-566F-4BCC-A9FC-A34B74741482}" type="sibTrans" cxnId="{5558D9A4-25FF-4142-A502-2018A1EAD8E5}">
      <dgm:prSet/>
      <dgm:spPr/>
      <dgm:t>
        <a:bodyPr/>
        <a:lstStyle/>
        <a:p>
          <a:endParaRPr lang="en-US"/>
        </a:p>
      </dgm:t>
    </dgm:pt>
    <dgm:pt modelId="{69BB63F0-DA2D-4999-9C00-083A1913914D}">
      <dgm:prSet phldrT="[Text]" custT="1"/>
      <dgm:spPr/>
      <dgm:t>
        <a:bodyPr/>
        <a:lstStyle/>
        <a:p>
          <a:r>
            <a:rPr lang="fa-IR" sz="3200" b="1" dirty="0" smtClean="0">
              <a:solidFill>
                <a:srgbClr val="FFC000"/>
              </a:solidFill>
              <a:cs typeface="B Nazanin" panose="00000400000000000000" pitchFamily="2" charset="-78"/>
            </a:rPr>
            <a:t>سطح 2؛ </a:t>
          </a:r>
          <a:r>
            <a:rPr lang="fa-IR" sz="2700" dirty="0" smtClean="0">
              <a:cs typeface="B Nazanin" panose="00000400000000000000" pitchFamily="2" charset="-78"/>
            </a:rPr>
            <a:t>تشخیص زودهنگام</a:t>
          </a:r>
          <a:endParaRPr lang="en-US" sz="2700" dirty="0">
            <a:cs typeface="B Nazanin" panose="00000400000000000000" pitchFamily="2" charset="-78"/>
          </a:endParaRPr>
        </a:p>
      </dgm:t>
    </dgm:pt>
    <dgm:pt modelId="{10FA6576-8634-47D6-BD15-5B815BA6846F}" type="parTrans" cxnId="{24EDD44D-739E-4431-92BA-166A705D6E82}">
      <dgm:prSet/>
      <dgm:spPr/>
      <dgm:t>
        <a:bodyPr/>
        <a:lstStyle/>
        <a:p>
          <a:endParaRPr lang="en-US"/>
        </a:p>
      </dgm:t>
    </dgm:pt>
    <dgm:pt modelId="{D9EB4E0E-9B0A-4EAD-A627-C2A1899F3759}" type="sibTrans" cxnId="{24EDD44D-739E-4431-92BA-166A705D6E82}">
      <dgm:prSet/>
      <dgm:spPr/>
      <dgm:t>
        <a:bodyPr/>
        <a:lstStyle/>
        <a:p>
          <a:endParaRPr lang="en-US"/>
        </a:p>
      </dgm:t>
    </dgm:pt>
    <dgm:pt modelId="{1DC84951-3170-4BDB-A6BA-D0C70D86C6D2}">
      <dgm:prSet phldrT="[Text]" custT="1"/>
      <dgm:spPr/>
      <dgm:t>
        <a:bodyPr/>
        <a:lstStyle/>
        <a:p>
          <a:r>
            <a:rPr lang="fa-IR" sz="3200" b="1" dirty="0" smtClean="0">
              <a:solidFill>
                <a:srgbClr val="FFC000"/>
              </a:solidFill>
              <a:cs typeface="B Nazanin" panose="00000400000000000000" pitchFamily="2" charset="-78"/>
            </a:rPr>
            <a:t>سطح 3؛          </a:t>
          </a:r>
          <a:r>
            <a:rPr lang="fa-IR" sz="2700" dirty="0" smtClean="0">
              <a:cs typeface="B Nazanin" panose="00000400000000000000" pitchFamily="2" charset="-78"/>
            </a:rPr>
            <a:t>درمان و بازتوانی</a:t>
          </a:r>
          <a:endParaRPr lang="en-US" sz="2700" dirty="0">
            <a:cs typeface="B Nazanin" panose="00000400000000000000" pitchFamily="2" charset="-78"/>
          </a:endParaRPr>
        </a:p>
      </dgm:t>
    </dgm:pt>
    <dgm:pt modelId="{65F9EE8C-F76F-4A42-9386-11AA1698B772}" type="parTrans" cxnId="{EC07B2C3-4FDA-4783-A4A9-D58AF26E922A}">
      <dgm:prSet/>
      <dgm:spPr/>
      <dgm:t>
        <a:bodyPr/>
        <a:lstStyle/>
        <a:p>
          <a:endParaRPr lang="en-US"/>
        </a:p>
      </dgm:t>
    </dgm:pt>
    <dgm:pt modelId="{04580550-F5B5-411F-B8E4-6222FE2C8A10}" type="sibTrans" cxnId="{EC07B2C3-4FDA-4783-A4A9-D58AF26E922A}">
      <dgm:prSet/>
      <dgm:spPr/>
      <dgm:t>
        <a:bodyPr/>
        <a:lstStyle/>
        <a:p>
          <a:endParaRPr lang="en-US"/>
        </a:p>
      </dgm:t>
    </dgm:pt>
    <dgm:pt modelId="{3B03DCDD-B2E0-47DE-B3C6-FDF708217940}">
      <dgm:prSet custT="1"/>
      <dgm:spPr/>
      <dgm:t>
        <a:bodyPr/>
        <a:lstStyle/>
        <a:p>
          <a:r>
            <a:rPr lang="fa-IR" sz="3200" b="1" dirty="0" smtClean="0">
              <a:solidFill>
                <a:srgbClr val="FFC000"/>
              </a:solidFill>
              <a:cs typeface="B Nazanin" panose="00000400000000000000" pitchFamily="2" charset="-78"/>
            </a:rPr>
            <a:t>سطح 1؛ </a:t>
          </a:r>
          <a:r>
            <a:rPr lang="fa-IR" sz="2800" dirty="0" smtClean="0">
              <a:cs typeface="B Nazanin" panose="00000400000000000000" pitchFamily="2" charset="-78"/>
            </a:rPr>
            <a:t>دوری از مواجهه</a:t>
          </a:r>
          <a:endParaRPr lang="en-US" sz="2800" dirty="0">
            <a:cs typeface="B Nazanin" panose="00000400000000000000" pitchFamily="2" charset="-78"/>
          </a:endParaRPr>
        </a:p>
      </dgm:t>
    </dgm:pt>
    <dgm:pt modelId="{C078F798-A0D5-49FB-948C-541DB1BCE98A}" type="parTrans" cxnId="{981441D4-DBC9-4228-BD8D-1DC6E8967E70}">
      <dgm:prSet/>
      <dgm:spPr/>
      <dgm:t>
        <a:bodyPr/>
        <a:lstStyle/>
        <a:p>
          <a:endParaRPr lang="en-US"/>
        </a:p>
      </dgm:t>
    </dgm:pt>
    <dgm:pt modelId="{534B1B33-6F6A-45F1-94B3-8913442134AE}" type="sibTrans" cxnId="{981441D4-DBC9-4228-BD8D-1DC6E8967E70}">
      <dgm:prSet/>
      <dgm:spPr/>
      <dgm:t>
        <a:bodyPr/>
        <a:lstStyle/>
        <a:p>
          <a:endParaRPr lang="en-US"/>
        </a:p>
      </dgm:t>
    </dgm:pt>
    <dgm:pt modelId="{35F067F3-49DA-43AD-93C7-E5EFD424824C}" type="pres">
      <dgm:prSet presAssocID="{C5F4AFB1-D09B-418D-9CF2-6CE85FBB66E2}" presName="Name0" presStyleCnt="0">
        <dgm:presLayoutVars>
          <dgm:dir/>
          <dgm:resizeHandles val="exact"/>
        </dgm:presLayoutVars>
      </dgm:prSet>
      <dgm:spPr/>
    </dgm:pt>
    <dgm:pt modelId="{9AFE7A80-D976-4C49-AB0B-D33FCC6068D5}" type="pres">
      <dgm:prSet presAssocID="{C5F4AFB1-D09B-418D-9CF2-6CE85FBB66E2}" presName="fgShape" presStyleLbl="fgShp" presStyleIdx="0" presStyleCnt="1"/>
      <dgm:spPr/>
    </dgm:pt>
    <dgm:pt modelId="{39ED4298-F035-4DBF-AB45-0E70F382C7EB}" type="pres">
      <dgm:prSet presAssocID="{C5F4AFB1-D09B-418D-9CF2-6CE85FBB66E2}" presName="linComp" presStyleCnt="0"/>
      <dgm:spPr/>
    </dgm:pt>
    <dgm:pt modelId="{DC472C5A-27E1-4BBB-9FBF-22F0AD9CE8D8}" type="pres">
      <dgm:prSet presAssocID="{EBE0BB47-00FC-4163-A7E0-2F8E21C6D15E}" presName="compNode" presStyleCnt="0"/>
      <dgm:spPr/>
    </dgm:pt>
    <dgm:pt modelId="{7BE2953E-8D2A-4716-BD9D-03B12359D13A}" type="pres">
      <dgm:prSet presAssocID="{EBE0BB47-00FC-4163-A7E0-2F8E21C6D15E}" presName="bkgdShape" presStyleLbl="node1" presStyleIdx="0" presStyleCnt="4"/>
      <dgm:spPr/>
      <dgm:t>
        <a:bodyPr/>
        <a:lstStyle/>
        <a:p>
          <a:endParaRPr lang="en-US"/>
        </a:p>
      </dgm:t>
    </dgm:pt>
    <dgm:pt modelId="{B25F5D58-A654-4687-91EC-B00B449B100C}" type="pres">
      <dgm:prSet presAssocID="{EBE0BB47-00FC-4163-A7E0-2F8E21C6D15E}" presName="nodeTx" presStyleLbl="node1" presStyleIdx="0" presStyleCnt="4">
        <dgm:presLayoutVars>
          <dgm:bulletEnabled val="1"/>
        </dgm:presLayoutVars>
      </dgm:prSet>
      <dgm:spPr/>
      <dgm:t>
        <a:bodyPr/>
        <a:lstStyle/>
        <a:p>
          <a:endParaRPr lang="en-US"/>
        </a:p>
      </dgm:t>
    </dgm:pt>
    <dgm:pt modelId="{86FD01AD-3BB4-4E21-8666-C2A5C2681150}" type="pres">
      <dgm:prSet presAssocID="{EBE0BB47-00FC-4163-A7E0-2F8E21C6D15E}" presName="invisiNode" presStyleLbl="node1" presStyleIdx="0" presStyleCnt="4"/>
      <dgm:spPr/>
    </dgm:pt>
    <dgm:pt modelId="{74C948A0-8FC3-4E5F-B76E-DB5A583062DE}" type="pres">
      <dgm:prSet presAssocID="{EBE0BB47-00FC-4163-A7E0-2F8E21C6D15E}" presName="imagNode" presStyleLbl="fgImgPlace1" presStyleIdx="0" presStyleCnt="4"/>
      <dgm:spPr>
        <a:blipFill>
          <a:blip xmlns:r="http://schemas.openxmlformats.org/officeDocument/2006/relationships" r:embed="rId1">
            <a:extLst/>
          </a:blip>
          <a:srcRect/>
          <a:stretch>
            <a:fillRect l="-18000" r="-18000"/>
          </a:stretch>
        </a:blipFill>
      </dgm:spPr>
    </dgm:pt>
    <dgm:pt modelId="{2EBF30E0-D465-461A-AD5A-894D105D1E5B}" type="pres">
      <dgm:prSet presAssocID="{D2CA654E-566F-4BCC-A9FC-A34B74741482}" presName="sibTrans" presStyleLbl="sibTrans2D1" presStyleIdx="0" presStyleCnt="0"/>
      <dgm:spPr/>
      <dgm:t>
        <a:bodyPr/>
        <a:lstStyle/>
        <a:p>
          <a:endParaRPr lang="en-US"/>
        </a:p>
      </dgm:t>
    </dgm:pt>
    <dgm:pt modelId="{00C4800C-82E4-44E2-8ABD-C1B0F472EC70}" type="pres">
      <dgm:prSet presAssocID="{3B03DCDD-B2E0-47DE-B3C6-FDF708217940}" presName="compNode" presStyleCnt="0"/>
      <dgm:spPr/>
    </dgm:pt>
    <dgm:pt modelId="{DF837102-AD17-4F64-AA58-AD5F765C8823}" type="pres">
      <dgm:prSet presAssocID="{3B03DCDD-B2E0-47DE-B3C6-FDF708217940}" presName="bkgdShape" presStyleLbl="node1" presStyleIdx="1" presStyleCnt="4"/>
      <dgm:spPr/>
      <dgm:t>
        <a:bodyPr/>
        <a:lstStyle/>
        <a:p>
          <a:endParaRPr lang="en-US"/>
        </a:p>
      </dgm:t>
    </dgm:pt>
    <dgm:pt modelId="{439E21D7-8546-4196-A659-CA91C0ECEAAE}" type="pres">
      <dgm:prSet presAssocID="{3B03DCDD-B2E0-47DE-B3C6-FDF708217940}" presName="nodeTx" presStyleLbl="node1" presStyleIdx="1" presStyleCnt="4">
        <dgm:presLayoutVars>
          <dgm:bulletEnabled val="1"/>
        </dgm:presLayoutVars>
      </dgm:prSet>
      <dgm:spPr/>
      <dgm:t>
        <a:bodyPr/>
        <a:lstStyle/>
        <a:p>
          <a:endParaRPr lang="en-US"/>
        </a:p>
      </dgm:t>
    </dgm:pt>
    <dgm:pt modelId="{A757D9A7-47E1-467D-B9C6-ECBBAA0E6E75}" type="pres">
      <dgm:prSet presAssocID="{3B03DCDD-B2E0-47DE-B3C6-FDF708217940}" presName="invisiNode" presStyleLbl="node1" presStyleIdx="1" presStyleCnt="4"/>
      <dgm:spPr/>
    </dgm:pt>
    <dgm:pt modelId="{3CACB104-61B0-4CB0-B067-CC6842CE3B83}" type="pres">
      <dgm:prSet presAssocID="{3B03DCDD-B2E0-47DE-B3C6-FDF708217940}" presName="imagNode" presStyleLbl="fgImgPlace1" presStyleIdx="1" presStyleCnt="4"/>
      <dgm:spPr>
        <a:blipFill>
          <a:blip xmlns:r="http://schemas.openxmlformats.org/officeDocument/2006/relationships" r:embed="rId2">
            <a:extLst/>
          </a:blip>
          <a:srcRect/>
          <a:stretch>
            <a:fillRect l="-2000" r="-2000"/>
          </a:stretch>
        </a:blipFill>
      </dgm:spPr>
    </dgm:pt>
    <dgm:pt modelId="{2788FA75-DBB8-46D4-96A5-721DD3C3FCDB}" type="pres">
      <dgm:prSet presAssocID="{534B1B33-6F6A-45F1-94B3-8913442134AE}" presName="sibTrans" presStyleLbl="sibTrans2D1" presStyleIdx="0" presStyleCnt="0"/>
      <dgm:spPr/>
      <dgm:t>
        <a:bodyPr/>
        <a:lstStyle/>
        <a:p>
          <a:endParaRPr lang="en-US"/>
        </a:p>
      </dgm:t>
    </dgm:pt>
    <dgm:pt modelId="{906563F8-6F89-46DD-ACDA-888D4043A10A}" type="pres">
      <dgm:prSet presAssocID="{69BB63F0-DA2D-4999-9C00-083A1913914D}" presName="compNode" presStyleCnt="0"/>
      <dgm:spPr/>
    </dgm:pt>
    <dgm:pt modelId="{274D1511-0B0B-4D8E-994F-C27B83376F67}" type="pres">
      <dgm:prSet presAssocID="{69BB63F0-DA2D-4999-9C00-083A1913914D}" presName="bkgdShape" presStyleLbl="node1" presStyleIdx="2" presStyleCnt="4"/>
      <dgm:spPr/>
      <dgm:t>
        <a:bodyPr/>
        <a:lstStyle/>
        <a:p>
          <a:endParaRPr lang="en-US"/>
        </a:p>
      </dgm:t>
    </dgm:pt>
    <dgm:pt modelId="{09BA3A05-5836-412C-AEE7-9EF4F9609FE6}" type="pres">
      <dgm:prSet presAssocID="{69BB63F0-DA2D-4999-9C00-083A1913914D}" presName="nodeTx" presStyleLbl="node1" presStyleIdx="2" presStyleCnt="4">
        <dgm:presLayoutVars>
          <dgm:bulletEnabled val="1"/>
        </dgm:presLayoutVars>
      </dgm:prSet>
      <dgm:spPr/>
      <dgm:t>
        <a:bodyPr/>
        <a:lstStyle/>
        <a:p>
          <a:endParaRPr lang="en-US"/>
        </a:p>
      </dgm:t>
    </dgm:pt>
    <dgm:pt modelId="{3071EA7F-67D0-44B5-95E0-13194EF7A53C}" type="pres">
      <dgm:prSet presAssocID="{69BB63F0-DA2D-4999-9C00-083A1913914D}" presName="invisiNode" presStyleLbl="node1" presStyleIdx="2" presStyleCnt="4"/>
      <dgm:spPr/>
    </dgm:pt>
    <dgm:pt modelId="{FF49938E-A921-4F61-B05B-B6C2064356EA}" type="pres">
      <dgm:prSet presAssocID="{69BB63F0-DA2D-4999-9C00-083A1913914D}" presName="imagNode" presStyleLbl="fgImgPlace1" presStyleIdx="2" presStyleCnt="4"/>
      <dgm:spPr>
        <a:blipFill>
          <a:blip xmlns:r="http://schemas.openxmlformats.org/officeDocument/2006/relationships" r:embed="rId3">
            <a:extLst/>
          </a:blip>
          <a:srcRect/>
          <a:stretch>
            <a:fillRect l="-5000" r="-5000"/>
          </a:stretch>
        </a:blipFill>
      </dgm:spPr>
    </dgm:pt>
    <dgm:pt modelId="{1EC2D7BD-D588-487D-927C-F3F560A2E504}" type="pres">
      <dgm:prSet presAssocID="{D9EB4E0E-9B0A-4EAD-A627-C2A1899F3759}" presName="sibTrans" presStyleLbl="sibTrans2D1" presStyleIdx="0" presStyleCnt="0"/>
      <dgm:spPr/>
      <dgm:t>
        <a:bodyPr/>
        <a:lstStyle/>
        <a:p>
          <a:endParaRPr lang="en-US"/>
        </a:p>
      </dgm:t>
    </dgm:pt>
    <dgm:pt modelId="{FD6FE981-9FBD-4BDA-B3A0-15631222BAF0}" type="pres">
      <dgm:prSet presAssocID="{1DC84951-3170-4BDB-A6BA-D0C70D86C6D2}" presName="compNode" presStyleCnt="0"/>
      <dgm:spPr/>
    </dgm:pt>
    <dgm:pt modelId="{1E33A1AD-46A1-4EEB-93D8-AD4D897A8B5E}" type="pres">
      <dgm:prSet presAssocID="{1DC84951-3170-4BDB-A6BA-D0C70D86C6D2}" presName="bkgdShape" presStyleLbl="node1" presStyleIdx="3" presStyleCnt="4"/>
      <dgm:spPr/>
      <dgm:t>
        <a:bodyPr/>
        <a:lstStyle/>
        <a:p>
          <a:endParaRPr lang="en-US"/>
        </a:p>
      </dgm:t>
    </dgm:pt>
    <dgm:pt modelId="{1C2017A4-88C8-47AB-B83E-8A1FD690ED75}" type="pres">
      <dgm:prSet presAssocID="{1DC84951-3170-4BDB-A6BA-D0C70D86C6D2}" presName="nodeTx" presStyleLbl="node1" presStyleIdx="3" presStyleCnt="4">
        <dgm:presLayoutVars>
          <dgm:bulletEnabled val="1"/>
        </dgm:presLayoutVars>
      </dgm:prSet>
      <dgm:spPr/>
      <dgm:t>
        <a:bodyPr/>
        <a:lstStyle/>
        <a:p>
          <a:endParaRPr lang="en-US"/>
        </a:p>
      </dgm:t>
    </dgm:pt>
    <dgm:pt modelId="{CB4102A1-CD3A-4848-B666-90D1EFB160C7}" type="pres">
      <dgm:prSet presAssocID="{1DC84951-3170-4BDB-A6BA-D0C70D86C6D2}" presName="invisiNode" presStyleLbl="node1" presStyleIdx="3" presStyleCnt="4"/>
      <dgm:spPr/>
    </dgm:pt>
    <dgm:pt modelId="{4B2C7686-D1D2-419D-930B-DE53584B7888}" type="pres">
      <dgm:prSet presAssocID="{1DC84951-3170-4BDB-A6BA-D0C70D86C6D2}" presName="imagNode" presStyleLbl="fgImgPlace1" presStyleIdx="3" presStyleCnt="4"/>
      <dgm:spPr>
        <a:blipFill>
          <a:blip xmlns:r="http://schemas.openxmlformats.org/officeDocument/2006/relationships" r:embed="rId4">
            <a:extLst/>
          </a:blip>
          <a:srcRect/>
          <a:stretch>
            <a:fillRect l="-18000" r="-18000"/>
          </a:stretch>
        </a:blipFill>
      </dgm:spPr>
    </dgm:pt>
  </dgm:ptLst>
  <dgm:cxnLst>
    <dgm:cxn modelId="{62987696-A8FB-4EE5-A4B1-765FDA9A8324}" type="presOf" srcId="{3B03DCDD-B2E0-47DE-B3C6-FDF708217940}" destId="{DF837102-AD17-4F64-AA58-AD5F765C8823}" srcOrd="0" destOrd="0" presId="urn:microsoft.com/office/officeart/2005/8/layout/hList7#1"/>
    <dgm:cxn modelId="{AC4C93A8-0364-4F20-B5D5-FA9A94023B50}" type="presOf" srcId="{1DC84951-3170-4BDB-A6BA-D0C70D86C6D2}" destId="{1E33A1AD-46A1-4EEB-93D8-AD4D897A8B5E}" srcOrd="0" destOrd="0" presId="urn:microsoft.com/office/officeart/2005/8/layout/hList7#1"/>
    <dgm:cxn modelId="{1490E431-EAA2-4C82-9F86-2800EA3E937B}" type="presOf" srcId="{EBE0BB47-00FC-4163-A7E0-2F8E21C6D15E}" destId="{B25F5D58-A654-4687-91EC-B00B449B100C}" srcOrd="1" destOrd="0" presId="urn:microsoft.com/office/officeart/2005/8/layout/hList7#1"/>
    <dgm:cxn modelId="{191454DF-A9D4-4095-9D11-A40FAAD0223B}" type="presOf" srcId="{EBE0BB47-00FC-4163-A7E0-2F8E21C6D15E}" destId="{7BE2953E-8D2A-4716-BD9D-03B12359D13A}" srcOrd="0" destOrd="0" presId="urn:microsoft.com/office/officeart/2005/8/layout/hList7#1"/>
    <dgm:cxn modelId="{981441D4-DBC9-4228-BD8D-1DC6E8967E70}" srcId="{C5F4AFB1-D09B-418D-9CF2-6CE85FBB66E2}" destId="{3B03DCDD-B2E0-47DE-B3C6-FDF708217940}" srcOrd="1" destOrd="0" parTransId="{C078F798-A0D5-49FB-948C-541DB1BCE98A}" sibTransId="{534B1B33-6F6A-45F1-94B3-8913442134AE}"/>
    <dgm:cxn modelId="{BC9999C0-8C6D-44F9-BF1F-A5DFE02F2C0D}" type="presOf" srcId="{69BB63F0-DA2D-4999-9C00-083A1913914D}" destId="{274D1511-0B0B-4D8E-994F-C27B83376F67}" srcOrd="0" destOrd="0" presId="urn:microsoft.com/office/officeart/2005/8/layout/hList7#1"/>
    <dgm:cxn modelId="{BB7CB391-5DED-4F5D-87F0-2CF6D894E52A}" type="presOf" srcId="{D2CA654E-566F-4BCC-A9FC-A34B74741482}" destId="{2EBF30E0-D465-461A-AD5A-894D105D1E5B}" srcOrd="0" destOrd="0" presId="urn:microsoft.com/office/officeart/2005/8/layout/hList7#1"/>
    <dgm:cxn modelId="{41AA6972-A548-4A82-862F-C47679C0A8DE}" type="presOf" srcId="{69BB63F0-DA2D-4999-9C00-083A1913914D}" destId="{09BA3A05-5836-412C-AEE7-9EF4F9609FE6}" srcOrd="1" destOrd="0" presId="urn:microsoft.com/office/officeart/2005/8/layout/hList7#1"/>
    <dgm:cxn modelId="{EC07B2C3-4FDA-4783-A4A9-D58AF26E922A}" srcId="{C5F4AFB1-D09B-418D-9CF2-6CE85FBB66E2}" destId="{1DC84951-3170-4BDB-A6BA-D0C70D86C6D2}" srcOrd="3" destOrd="0" parTransId="{65F9EE8C-F76F-4A42-9386-11AA1698B772}" sibTransId="{04580550-F5B5-411F-B8E4-6222FE2C8A10}"/>
    <dgm:cxn modelId="{C3F8D3DA-4FE3-4FED-8578-D90B77742375}" type="presOf" srcId="{1DC84951-3170-4BDB-A6BA-D0C70D86C6D2}" destId="{1C2017A4-88C8-47AB-B83E-8A1FD690ED75}" srcOrd="1" destOrd="0" presId="urn:microsoft.com/office/officeart/2005/8/layout/hList7#1"/>
    <dgm:cxn modelId="{7E737310-3444-4940-9181-DB39B6AEF77D}" type="presOf" srcId="{534B1B33-6F6A-45F1-94B3-8913442134AE}" destId="{2788FA75-DBB8-46D4-96A5-721DD3C3FCDB}" srcOrd="0" destOrd="0" presId="urn:microsoft.com/office/officeart/2005/8/layout/hList7#1"/>
    <dgm:cxn modelId="{D11BA731-361C-444A-8EF2-4B5F03AD6326}" type="presOf" srcId="{3B03DCDD-B2E0-47DE-B3C6-FDF708217940}" destId="{439E21D7-8546-4196-A659-CA91C0ECEAAE}" srcOrd="1" destOrd="0" presId="urn:microsoft.com/office/officeart/2005/8/layout/hList7#1"/>
    <dgm:cxn modelId="{40C4A297-3662-478D-AFD5-D5B4C5BC3EF6}" type="presOf" srcId="{C5F4AFB1-D09B-418D-9CF2-6CE85FBB66E2}" destId="{35F067F3-49DA-43AD-93C7-E5EFD424824C}" srcOrd="0" destOrd="0" presId="urn:microsoft.com/office/officeart/2005/8/layout/hList7#1"/>
    <dgm:cxn modelId="{5558D9A4-25FF-4142-A502-2018A1EAD8E5}" srcId="{C5F4AFB1-D09B-418D-9CF2-6CE85FBB66E2}" destId="{EBE0BB47-00FC-4163-A7E0-2F8E21C6D15E}" srcOrd="0" destOrd="0" parTransId="{D6826B0E-F63A-43E7-84E1-460FA0CFB18F}" sibTransId="{D2CA654E-566F-4BCC-A9FC-A34B74741482}"/>
    <dgm:cxn modelId="{24EDD44D-739E-4431-92BA-166A705D6E82}" srcId="{C5F4AFB1-D09B-418D-9CF2-6CE85FBB66E2}" destId="{69BB63F0-DA2D-4999-9C00-083A1913914D}" srcOrd="2" destOrd="0" parTransId="{10FA6576-8634-47D6-BD15-5B815BA6846F}" sibTransId="{D9EB4E0E-9B0A-4EAD-A627-C2A1899F3759}"/>
    <dgm:cxn modelId="{B01A1751-BB3C-4553-87F7-47696FF97ECF}" type="presOf" srcId="{D9EB4E0E-9B0A-4EAD-A627-C2A1899F3759}" destId="{1EC2D7BD-D588-487D-927C-F3F560A2E504}" srcOrd="0" destOrd="0" presId="urn:microsoft.com/office/officeart/2005/8/layout/hList7#1"/>
    <dgm:cxn modelId="{E2D9BAC0-0895-470B-A30E-48B6C9D2CBD8}" type="presParOf" srcId="{35F067F3-49DA-43AD-93C7-E5EFD424824C}" destId="{9AFE7A80-D976-4C49-AB0B-D33FCC6068D5}" srcOrd="0" destOrd="0" presId="urn:microsoft.com/office/officeart/2005/8/layout/hList7#1"/>
    <dgm:cxn modelId="{E05D014B-4540-442F-BFFA-A0A6A5096749}" type="presParOf" srcId="{35F067F3-49DA-43AD-93C7-E5EFD424824C}" destId="{39ED4298-F035-4DBF-AB45-0E70F382C7EB}" srcOrd="1" destOrd="0" presId="urn:microsoft.com/office/officeart/2005/8/layout/hList7#1"/>
    <dgm:cxn modelId="{475B2272-B821-4E26-88FB-2AB8B53290B8}" type="presParOf" srcId="{39ED4298-F035-4DBF-AB45-0E70F382C7EB}" destId="{DC472C5A-27E1-4BBB-9FBF-22F0AD9CE8D8}" srcOrd="0" destOrd="0" presId="urn:microsoft.com/office/officeart/2005/8/layout/hList7#1"/>
    <dgm:cxn modelId="{5CC2BE6F-77A5-49A2-9D55-8808A781A6CC}" type="presParOf" srcId="{DC472C5A-27E1-4BBB-9FBF-22F0AD9CE8D8}" destId="{7BE2953E-8D2A-4716-BD9D-03B12359D13A}" srcOrd="0" destOrd="0" presId="urn:microsoft.com/office/officeart/2005/8/layout/hList7#1"/>
    <dgm:cxn modelId="{BEB4E9D5-7A5A-49A5-AF9B-5D261AD9EC0C}" type="presParOf" srcId="{DC472C5A-27E1-4BBB-9FBF-22F0AD9CE8D8}" destId="{B25F5D58-A654-4687-91EC-B00B449B100C}" srcOrd="1" destOrd="0" presId="urn:microsoft.com/office/officeart/2005/8/layout/hList7#1"/>
    <dgm:cxn modelId="{1E672C22-6A8B-45CB-9A1A-B3B1165E12D2}" type="presParOf" srcId="{DC472C5A-27E1-4BBB-9FBF-22F0AD9CE8D8}" destId="{86FD01AD-3BB4-4E21-8666-C2A5C2681150}" srcOrd="2" destOrd="0" presId="urn:microsoft.com/office/officeart/2005/8/layout/hList7#1"/>
    <dgm:cxn modelId="{16AB381A-19E9-47DB-B45C-B6C5DA601534}" type="presParOf" srcId="{DC472C5A-27E1-4BBB-9FBF-22F0AD9CE8D8}" destId="{74C948A0-8FC3-4E5F-B76E-DB5A583062DE}" srcOrd="3" destOrd="0" presId="urn:microsoft.com/office/officeart/2005/8/layout/hList7#1"/>
    <dgm:cxn modelId="{EBE7ABB3-EC75-4368-BD0C-727100E13D59}" type="presParOf" srcId="{39ED4298-F035-4DBF-AB45-0E70F382C7EB}" destId="{2EBF30E0-D465-461A-AD5A-894D105D1E5B}" srcOrd="1" destOrd="0" presId="urn:microsoft.com/office/officeart/2005/8/layout/hList7#1"/>
    <dgm:cxn modelId="{519373F6-924B-473C-AF30-F2A8E3D509FA}" type="presParOf" srcId="{39ED4298-F035-4DBF-AB45-0E70F382C7EB}" destId="{00C4800C-82E4-44E2-8ABD-C1B0F472EC70}" srcOrd="2" destOrd="0" presId="urn:microsoft.com/office/officeart/2005/8/layout/hList7#1"/>
    <dgm:cxn modelId="{33AB7095-F8B8-491B-BED1-BB49EE99A1AC}" type="presParOf" srcId="{00C4800C-82E4-44E2-8ABD-C1B0F472EC70}" destId="{DF837102-AD17-4F64-AA58-AD5F765C8823}" srcOrd="0" destOrd="0" presId="urn:microsoft.com/office/officeart/2005/8/layout/hList7#1"/>
    <dgm:cxn modelId="{12E414B3-9797-4A55-AC2E-F45FEF25F7A7}" type="presParOf" srcId="{00C4800C-82E4-44E2-8ABD-C1B0F472EC70}" destId="{439E21D7-8546-4196-A659-CA91C0ECEAAE}" srcOrd="1" destOrd="0" presId="urn:microsoft.com/office/officeart/2005/8/layout/hList7#1"/>
    <dgm:cxn modelId="{61C55DE5-C760-477E-ACC9-B782AFA7F690}" type="presParOf" srcId="{00C4800C-82E4-44E2-8ABD-C1B0F472EC70}" destId="{A757D9A7-47E1-467D-B9C6-ECBBAA0E6E75}" srcOrd="2" destOrd="0" presId="urn:microsoft.com/office/officeart/2005/8/layout/hList7#1"/>
    <dgm:cxn modelId="{FB6FDB01-E232-45AF-B70F-92C43AB2BD7D}" type="presParOf" srcId="{00C4800C-82E4-44E2-8ABD-C1B0F472EC70}" destId="{3CACB104-61B0-4CB0-B067-CC6842CE3B83}" srcOrd="3" destOrd="0" presId="urn:microsoft.com/office/officeart/2005/8/layout/hList7#1"/>
    <dgm:cxn modelId="{0058A461-C378-4545-A879-25BA5251539C}" type="presParOf" srcId="{39ED4298-F035-4DBF-AB45-0E70F382C7EB}" destId="{2788FA75-DBB8-46D4-96A5-721DD3C3FCDB}" srcOrd="3" destOrd="0" presId="urn:microsoft.com/office/officeart/2005/8/layout/hList7#1"/>
    <dgm:cxn modelId="{56EB026A-A697-44F8-96BC-8EFDB2F06438}" type="presParOf" srcId="{39ED4298-F035-4DBF-AB45-0E70F382C7EB}" destId="{906563F8-6F89-46DD-ACDA-888D4043A10A}" srcOrd="4" destOrd="0" presId="urn:microsoft.com/office/officeart/2005/8/layout/hList7#1"/>
    <dgm:cxn modelId="{181FCA1E-2FE8-4A3F-A78B-E06FB811C844}" type="presParOf" srcId="{906563F8-6F89-46DD-ACDA-888D4043A10A}" destId="{274D1511-0B0B-4D8E-994F-C27B83376F67}" srcOrd="0" destOrd="0" presId="urn:microsoft.com/office/officeart/2005/8/layout/hList7#1"/>
    <dgm:cxn modelId="{E2491405-789C-4917-AA03-0915732E357C}" type="presParOf" srcId="{906563F8-6F89-46DD-ACDA-888D4043A10A}" destId="{09BA3A05-5836-412C-AEE7-9EF4F9609FE6}" srcOrd="1" destOrd="0" presId="urn:microsoft.com/office/officeart/2005/8/layout/hList7#1"/>
    <dgm:cxn modelId="{0137A34E-5158-4795-BC81-9B884E8C2EF7}" type="presParOf" srcId="{906563F8-6F89-46DD-ACDA-888D4043A10A}" destId="{3071EA7F-67D0-44B5-95E0-13194EF7A53C}" srcOrd="2" destOrd="0" presId="urn:microsoft.com/office/officeart/2005/8/layout/hList7#1"/>
    <dgm:cxn modelId="{4EB264EF-BBE7-42CC-86A7-41F0F1C99242}" type="presParOf" srcId="{906563F8-6F89-46DD-ACDA-888D4043A10A}" destId="{FF49938E-A921-4F61-B05B-B6C2064356EA}" srcOrd="3" destOrd="0" presId="urn:microsoft.com/office/officeart/2005/8/layout/hList7#1"/>
    <dgm:cxn modelId="{83B6A351-FDEA-43B3-853C-727E1E29097C}" type="presParOf" srcId="{39ED4298-F035-4DBF-AB45-0E70F382C7EB}" destId="{1EC2D7BD-D588-487D-927C-F3F560A2E504}" srcOrd="5" destOrd="0" presId="urn:microsoft.com/office/officeart/2005/8/layout/hList7#1"/>
    <dgm:cxn modelId="{68D51F6B-913B-4CA7-AE54-CA602A7B0584}" type="presParOf" srcId="{39ED4298-F035-4DBF-AB45-0E70F382C7EB}" destId="{FD6FE981-9FBD-4BDA-B3A0-15631222BAF0}" srcOrd="6" destOrd="0" presId="urn:microsoft.com/office/officeart/2005/8/layout/hList7#1"/>
    <dgm:cxn modelId="{6CCCD266-32C9-4088-8D7F-260A2D42B1DC}" type="presParOf" srcId="{FD6FE981-9FBD-4BDA-B3A0-15631222BAF0}" destId="{1E33A1AD-46A1-4EEB-93D8-AD4D897A8B5E}" srcOrd="0" destOrd="0" presId="urn:microsoft.com/office/officeart/2005/8/layout/hList7#1"/>
    <dgm:cxn modelId="{9F307386-74A6-4106-BBC9-90F14092062A}" type="presParOf" srcId="{FD6FE981-9FBD-4BDA-B3A0-15631222BAF0}" destId="{1C2017A4-88C8-47AB-B83E-8A1FD690ED75}" srcOrd="1" destOrd="0" presId="urn:microsoft.com/office/officeart/2005/8/layout/hList7#1"/>
    <dgm:cxn modelId="{9C278F62-11F8-4F80-BEAE-A80EE869CFA6}" type="presParOf" srcId="{FD6FE981-9FBD-4BDA-B3A0-15631222BAF0}" destId="{CB4102A1-CD3A-4848-B666-90D1EFB160C7}" srcOrd="2" destOrd="0" presId="urn:microsoft.com/office/officeart/2005/8/layout/hList7#1"/>
    <dgm:cxn modelId="{3BF15E1F-AB53-448D-A5BB-C92E0E36F844}" type="presParOf" srcId="{FD6FE981-9FBD-4BDA-B3A0-15631222BAF0}" destId="{4B2C7686-D1D2-419D-930B-DE53584B7888}" srcOrd="3" destOrd="0" presId="urn:microsoft.com/office/officeart/2005/8/layout/hList7#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740BEE7-4B18-4D82-8834-5B3737BFD401}" type="doc">
      <dgm:prSet loTypeId="urn:microsoft.com/office/officeart/2005/8/layout/bProcess3" loCatId="process" qsTypeId="urn:microsoft.com/office/officeart/2005/8/quickstyle/simple1" qsCatId="simple" csTypeId="urn:microsoft.com/office/officeart/2005/8/colors/colorful1" csCatId="colorful" phldr="1"/>
      <dgm:spPr/>
      <dgm:t>
        <a:bodyPr/>
        <a:lstStyle/>
        <a:p>
          <a:endParaRPr lang="en-US"/>
        </a:p>
      </dgm:t>
    </dgm:pt>
    <dgm:pt modelId="{46B4AC2E-791E-4562-89CA-5E5075CC895E}">
      <dgm:prSet custT="1"/>
      <dgm:spPr/>
      <dgm:t>
        <a:bodyPr/>
        <a:lstStyle/>
        <a:p>
          <a:r>
            <a:rPr lang="fa-IR" sz="1500" dirty="0" smtClean="0">
              <a:cs typeface="B Nazanin" pitchFamily="2" charset="-78"/>
            </a:rPr>
            <a:t>طرح در کمیته ملی</a:t>
          </a:r>
          <a:endParaRPr lang="en-US" sz="1500" dirty="0">
            <a:cs typeface="B Nazanin" pitchFamily="2" charset="-78"/>
          </a:endParaRPr>
        </a:p>
      </dgm:t>
    </dgm:pt>
    <dgm:pt modelId="{F05D4517-F9E3-41F1-84E4-328AA0924952}" type="parTrans" cxnId="{8553857D-2210-4325-9540-797AFD254CCD}">
      <dgm:prSet/>
      <dgm:spPr/>
      <dgm:t>
        <a:bodyPr/>
        <a:lstStyle/>
        <a:p>
          <a:endParaRPr lang="en-US"/>
        </a:p>
      </dgm:t>
    </dgm:pt>
    <dgm:pt modelId="{322B91CD-75BF-4DC0-AE44-35A42A8B45D6}" type="sibTrans" cxnId="{8553857D-2210-4325-9540-797AFD254CCD}">
      <dgm:prSet/>
      <dgm:spPr/>
      <dgm:t>
        <a:bodyPr/>
        <a:lstStyle/>
        <a:p>
          <a:endParaRPr lang="en-US"/>
        </a:p>
      </dgm:t>
    </dgm:pt>
    <dgm:pt modelId="{85F82471-B357-4DB0-AF37-15EB9F711E85}">
      <dgm:prSet custT="1"/>
      <dgm:spPr/>
      <dgm:t>
        <a:bodyPr/>
        <a:lstStyle/>
        <a:p>
          <a:r>
            <a:rPr lang="fa-IR" sz="1500" dirty="0" smtClean="0">
              <a:cs typeface="B Nazanin" pitchFamily="2" charset="-78"/>
            </a:rPr>
            <a:t>تولید متن چهارم</a:t>
          </a:r>
          <a:endParaRPr lang="en-US" sz="1500" dirty="0">
            <a:cs typeface="B Nazanin" pitchFamily="2" charset="-78"/>
          </a:endParaRPr>
        </a:p>
      </dgm:t>
    </dgm:pt>
    <dgm:pt modelId="{A5B03BCE-323D-4244-9A2C-D58FDF589632}" type="parTrans" cxnId="{378C0D7B-5449-4519-A54B-8485718E386E}">
      <dgm:prSet/>
      <dgm:spPr/>
      <dgm:t>
        <a:bodyPr/>
        <a:lstStyle/>
        <a:p>
          <a:endParaRPr lang="en-US"/>
        </a:p>
      </dgm:t>
    </dgm:pt>
    <dgm:pt modelId="{DEBD7282-3139-4C11-958E-240E8357A367}" type="sibTrans" cxnId="{378C0D7B-5449-4519-A54B-8485718E386E}">
      <dgm:prSet/>
      <dgm:spPr/>
      <dgm:t>
        <a:bodyPr/>
        <a:lstStyle/>
        <a:p>
          <a:endParaRPr lang="en-US"/>
        </a:p>
      </dgm:t>
    </dgm:pt>
    <dgm:pt modelId="{6DD49AA0-294C-4BA7-A926-4E9235260987}">
      <dgm:prSet custT="1"/>
      <dgm:spPr/>
      <dgm:t>
        <a:bodyPr/>
        <a:lstStyle/>
        <a:p>
          <a:r>
            <a:rPr lang="fa-IR" sz="1500" dirty="0" smtClean="0">
              <a:cs typeface="B Nazanin" pitchFamily="2" charset="-78"/>
            </a:rPr>
            <a:t>اجرای برنامه پایلوت</a:t>
          </a:r>
          <a:endParaRPr lang="en-US" sz="1500" dirty="0">
            <a:cs typeface="B Nazanin" pitchFamily="2" charset="-78"/>
          </a:endParaRPr>
        </a:p>
      </dgm:t>
    </dgm:pt>
    <dgm:pt modelId="{487FE857-13C0-4394-B2AD-BDD07E7CED32}" type="parTrans" cxnId="{87321367-8799-49E3-A15E-256A37C9B828}">
      <dgm:prSet/>
      <dgm:spPr/>
      <dgm:t>
        <a:bodyPr/>
        <a:lstStyle/>
        <a:p>
          <a:endParaRPr lang="en-US"/>
        </a:p>
      </dgm:t>
    </dgm:pt>
    <dgm:pt modelId="{A24FFA60-3C4E-47AA-9B63-A490EDBB1471}" type="sibTrans" cxnId="{87321367-8799-49E3-A15E-256A37C9B828}">
      <dgm:prSet/>
      <dgm:spPr/>
      <dgm:t>
        <a:bodyPr/>
        <a:lstStyle/>
        <a:p>
          <a:endParaRPr lang="en-US"/>
        </a:p>
      </dgm:t>
    </dgm:pt>
    <dgm:pt modelId="{B6108240-D9CB-4AE4-B03D-C6265A6F29F6}">
      <dgm:prSet custT="1"/>
      <dgm:spPr/>
      <dgm:t>
        <a:bodyPr/>
        <a:lstStyle/>
        <a:p>
          <a:r>
            <a:rPr lang="fa-IR" sz="1400" dirty="0" smtClean="0">
              <a:latin typeface=" b nazanin"/>
              <a:cs typeface="B Nazanin" pitchFamily="2" charset="-78"/>
            </a:rPr>
            <a:t>آماده سازی متن ابتدایی (پیش نویس) </a:t>
          </a:r>
          <a:endParaRPr lang="en-US" sz="1400" dirty="0">
            <a:latin typeface=" b nazanin"/>
            <a:cs typeface="B Nazanin" pitchFamily="2" charset="-78"/>
          </a:endParaRPr>
        </a:p>
      </dgm:t>
    </dgm:pt>
    <dgm:pt modelId="{C90AF938-1F23-4636-AD26-2A25243F3654}" type="parTrans" cxnId="{C27D0918-28D1-43B7-8D35-5B996E2CFE87}">
      <dgm:prSet/>
      <dgm:spPr/>
      <dgm:t>
        <a:bodyPr/>
        <a:lstStyle/>
        <a:p>
          <a:endParaRPr lang="en-US"/>
        </a:p>
      </dgm:t>
    </dgm:pt>
    <dgm:pt modelId="{259E50B1-245D-44C2-9828-D7E8E196F81C}" type="sibTrans" cxnId="{C27D0918-28D1-43B7-8D35-5B996E2CFE87}">
      <dgm:prSet/>
      <dgm:spPr/>
      <dgm:t>
        <a:bodyPr/>
        <a:lstStyle/>
        <a:p>
          <a:endParaRPr lang="en-US"/>
        </a:p>
      </dgm:t>
    </dgm:pt>
    <dgm:pt modelId="{31F205FA-2DCA-4A6E-8A6B-639763A5696A}">
      <dgm:prSet custT="1"/>
      <dgm:spPr/>
      <dgm:t>
        <a:bodyPr/>
        <a:lstStyle/>
        <a:p>
          <a:pPr rtl="1"/>
          <a:r>
            <a:rPr lang="fa-IR" sz="1400" dirty="0" smtClean="0">
              <a:cs typeface="B Nazanin" pitchFamily="2" charset="-78"/>
            </a:rPr>
            <a:t>برگزاری جلسه خبرگان (کمیته علمی)</a:t>
          </a:r>
          <a:endParaRPr lang="en-US" sz="1400" dirty="0">
            <a:cs typeface="B Nazanin" pitchFamily="2" charset="-78"/>
          </a:endParaRPr>
        </a:p>
      </dgm:t>
    </dgm:pt>
    <dgm:pt modelId="{CF819946-4FF7-46EA-B3F0-AC81B3E8F53A}" type="parTrans" cxnId="{48A3DA59-E7C8-4BA0-9947-E76075BF15F1}">
      <dgm:prSet/>
      <dgm:spPr/>
      <dgm:t>
        <a:bodyPr/>
        <a:lstStyle/>
        <a:p>
          <a:endParaRPr lang="en-US"/>
        </a:p>
      </dgm:t>
    </dgm:pt>
    <dgm:pt modelId="{D33EBC66-4B18-453E-A0F3-1C6F5CAFC06C}" type="sibTrans" cxnId="{48A3DA59-E7C8-4BA0-9947-E76075BF15F1}">
      <dgm:prSet/>
      <dgm:spPr/>
      <dgm:t>
        <a:bodyPr/>
        <a:lstStyle/>
        <a:p>
          <a:endParaRPr lang="en-US"/>
        </a:p>
      </dgm:t>
    </dgm:pt>
    <dgm:pt modelId="{A2EA559B-A3DA-4370-85A5-98FBDBF434EC}">
      <dgm:prSet/>
      <dgm:spPr/>
      <dgm:t>
        <a:bodyPr/>
        <a:lstStyle/>
        <a:p>
          <a:r>
            <a:rPr lang="fa-IR" dirty="0" smtClean="0">
              <a:cs typeface="B Nazanin" pitchFamily="2" charset="-78"/>
            </a:rPr>
            <a:t>تولید متن دوم</a:t>
          </a:r>
          <a:endParaRPr lang="en-US" dirty="0">
            <a:cs typeface="B Nazanin" pitchFamily="2" charset="-78"/>
          </a:endParaRPr>
        </a:p>
      </dgm:t>
    </dgm:pt>
    <dgm:pt modelId="{A7B87EFC-5B86-449A-88EB-99D5134AC89F}" type="parTrans" cxnId="{73DBB5D2-6B1B-4FDE-8765-C2AB4BBD2FAE}">
      <dgm:prSet/>
      <dgm:spPr/>
      <dgm:t>
        <a:bodyPr/>
        <a:lstStyle/>
        <a:p>
          <a:endParaRPr lang="en-US"/>
        </a:p>
      </dgm:t>
    </dgm:pt>
    <dgm:pt modelId="{5E389269-03E8-45F2-B3E0-CA46E373060A}" type="sibTrans" cxnId="{73DBB5D2-6B1B-4FDE-8765-C2AB4BBD2FAE}">
      <dgm:prSet/>
      <dgm:spPr/>
      <dgm:t>
        <a:bodyPr/>
        <a:lstStyle/>
        <a:p>
          <a:endParaRPr lang="en-US"/>
        </a:p>
      </dgm:t>
    </dgm:pt>
    <dgm:pt modelId="{8548B18D-33E4-441C-BD61-CD79561FB674}">
      <dgm:prSet/>
      <dgm:spPr/>
      <dgm:t>
        <a:bodyPr/>
        <a:lstStyle/>
        <a:p>
          <a:r>
            <a:rPr lang="fa-IR" dirty="0" smtClean="0">
              <a:cs typeface="B Nazanin" pitchFamily="2" charset="-78"/>
            </a:rPr>
            <a:t>کسب نظرات مدیران و خبرگان ستادی</a:t>
          </a:r>
          <a:endParaRPr lang="en-US" dirty="0">
            <a:cs typeface="B Nazanin" pitchFamily="2" charset="-78"/>
          </a:endParaRPr>
        </a:p>
      </dgm:t>
    </dgm:pt>
    <dgm:pt modelId="{71A3A3BC-9984-4B49-B222-D0E14AE7BF64}" type="parTrans" cxnId="{28D3F049-BBB3-44E1-9447-06A4ED1A936C}">
      <dgm:prSet/>
      <dgm:spPr/>
      <dgm:t>
        <a:bodyPr/>
        <a:lstStyle/>
        <a:p>
          <a:endParaRPr lang="en-US"/>
        </a:p>
      </dgm:t>
    </dgm:pt>
    <dgm:pt modelId="{F0960D7C-12C7-4B7C-A327-27E4C46BB15F}" type="sibTrans" cxnId="{28D3F049-BBB3-44E1-9447-06A4ED1A936C}">
      <dgm:prSet/>
      <dgm:spPr/>
      <dgm:t>
        <a:bodyPr/>
        <a:lstStyle/>
        <a:p>
          <a:endParaRPr lang="en-US"/>
        </a:p>
      </dgm:t>
    </dgm:pt>
    <dgm:pt modelId="{4A77B9FB-9837-455B-8FB7-0F79319740C6}">
      <dgm:prSet/>
      <dgm:spPr/>
      <dgm:t>
        <a:bodyPr/>
        <a:lstStyle/>
        <a:p>
          <a:r>
            <a:rPr lang="fa-IR" dirty="0" smtClean="0">
              <a:cs typeface="B Nazanin" pitchFamily="2" charset="-78"/>
            </a:rPr>
            <a:t>تولید متن سوم</a:t>
          </a:r>
          <a:endParaRPr lang="en-US" dirty="0"/>
        </a:p>
      </dgm:t>
    </dgm:pt>
    <dgm:pt modelId="{9CB773C0-678D-4158-BB33-4828441C8234}" type="parTrans" cxnId="{151509F5-CA06-4873-BFC0-3225C44E525B}">
      <dgm:prSet/>
      <dgm:spPr/>
      <dgm:t>
        <a:bodyPr/>
        <a:lstStyle/>
        <a:p>
          <a:endParaRPr lang="en-US"/>
        </a:p>
      </dgm:t>
    </dgm:pt>
    <dgm:pt modelId="{04D4E8E5-7916-4519-AC63-BC446D020603}" type="sibTrans" cxnId="{151509F5-CA06-4873-BFC0-3225C44E525B}">
      <dgm:prSet/>
      <dgm:spPr/>
      <dgm:t>
        <a:bodyPr/>
        <a:lstStyle/>
        <a:p>
          <a:endParaRPr lang="en-US"/>
        </a:p>
      </dgm:t>
    </dgm:pt>
    <dgm:pt modelId="{4DEF2187-D093-426B-8AFE-DA9AA64B8CB9}">
      <dgm:prSet custT="1"/>
      <dgm:spPr/>
      <dgm:t>
        <a:bodyPr/>
        <a:lstStyle/>
        <a:p>
          <a:r>
            <a:rPr lang="fa-IR" sz="1400" dirty="0" smtClean="0">
              <a:cs typeface="B Nazanin" pitchFamily="2" charset="-78"/>
            </a:rPr>
            <a:t>ارزیابی برنامه پایلوت با حضور خبرگان و مدیران</a:t>
          </a:r>
          <a:endParaRPr lang="en-US" sz="1400" dirty="0">
            <a:cs typeface="B Nazanin" pitchFamily="2" charset="-78"/>
          </a:endParaRPr>
        </a:p>
      </dgm:t>
    </dgm:pt>
    <dgm:pt modelId="{2D289039-9240-4351-84F4-616852FEE5DE}" type="parTrans" cxnId="{09D48B92-F98D-40B3-949E-F43C10317A7C}">
      <dgm:prSet/>
      <dgm:spPr/>
      <dgm:t>
        <a:bodyPr/>
        <a:lstStyle/>
        <a:p>
          <a:endParaRPr lang="en-US"/>
        </a:p>
      </dgm:t>
    </dgm:pt>
    <dgm:pt modelId="{655A2420-E8FB-4131-874A-E7547C39E5E6}" type="sibTrans" cxnId="{09D48B92-F98D-40B3-949E-F43C10317A7C}">
      <dgm:prSet/>
      <dgm:spPr/>
      <dgm:t>
        <a:bodyPr/>
        <a:lstStyle/>
        <a:p>
          <a:endParaRPr lang="en-US"/>
        </a:p>
      </dgm:t>
    </dgm:pt>
    <dgm:pt modelId="{A78D6F79-ABB7-4849-BC4E-E527F379C849}">
      <dgm:prSet custT="1"/>
      <dgm:spPr/>
      <dgm:t>
        <a:bodyPr/>
        <a:lstStyle/>
        <a:p>
          <a:r>
            <a:rPr lang="fa-IR" sz="1500" dirty="0" smtClean="0">
              <a:cs typeface="B Nazanin" pitchFamily="2" charset="-78"/>
            </a:rPr>
            <a:t>تولید متن پنجم</a:t>
          </a:r>
          <a:endParaRPr lang="en-US" sz="1500" dirty="0">
            <a:cs typeface="B Nazanin" pitchFamily="2" charset="-78"/>
          </a:endParaRPr>
        </a:p>
      </dgm:t>
    </dgm:pt>
    <dgm:pt modelId="{609F3E30-7EA9-47CF-AAAA-686246D0826E}" type="parTrans" cxnId="{17F0D654-33EE-41F2-A414-BF686D9CB3F4}">
      <dgm:prSet/>
      <dgm:spPr/>
      <dgm:t>
        <a:bodyPr/>
        <a:lstStyle/>
        <a:p>
          <a:endParaRPr lang="en-US"/>
        </a:p>
      </dgm:t>
    </dgm:pt>
    <dgm:pt modelId="{40B48E92-F0D2-44BA-9699-46BB5A51CE43}" type="sibTrans" cxnId="{17F0D654-33EE-41F2-A414-BF686D9CB3F4}">
      <dgm:prSet/>
      <dgm:spPr/>
      <dgm:t>
        <a:bodyPr/>
        <a:lstStyle/>
        <a:p>
          <a:endParaRPr lang="en-US"/>
        </a:p>
      </dgm:t>
    </dgm:pt>
    <dgm:pt modelId="{2A974841-6553-4219-B973-25F93E0EDCE1}">
      <dgm:prSet custT="1"/>
      <dgm:spPr/>
      <dgm:t>
        <a:bodyPr/>
        <a:lstStyle/>
        <a:p>
          <a:r>
            <a:rPr lang="fa-IR" sz="1500" dirty="0" smtClean="0">
              <a:cs typeface="B Nazanin" pitchFamily="2" charset="-78"/>
            </a:rPr>
            <a:t>اجرای برنامه در سطح ملی</a:t>
          </a:r>
          <a:endParaRPr lang="en-US" sz="1500" dirty="0">
            <a:cs typeface="B Nazanin" pitchFamily="2" charset="-78"/>
          </a:endParaRPr>
        </a:p>
      </dgm:t>
    </dgm:pt>
    <dgm:pt modelId="{B2FA2CB7-4C5D-4B0C-934A-73AA0D36D126}" type="parTrans" cxnId="{9A1F8255-ED25-4DB0-93D5-6DFE8B05E057}">
      <dgm:prSet/>
      <dgm:spPr/>
      <dgm:t>
        <a:bodyPr/>
        <a:lstStyle/>
        <a:p>
          <a:endParaRPr lang="en-US"/>
        </a:p>
      </dgm:t>
    </dgm:pt>
    <dgm:pt modelId="{39A0068E-48B1-4987-A839-5C031D1FEBF2}" type="sibTrans" cxnId="{9A1F8255-ED25-4DB0-93D5-6DFE8B05E057}">
      <dgm:prSet/>
      <dgm:spPr/>
      <dgm:t>
        <a:bodyPr/>
        <a:lstStyle/>
        <a:p>
          <a:endParaRPr lang="en-US"/>
        </a:p>
      </dgm:t>
    </dgm:pt>
    <dgm:pt modelId="{D20FDDC5-7417-4E0D-8719-43D41F1F73A6}">
      <dgm:prSet/>
      <dgm:spPr/>
      <dgm:t>
        <a:bodyPr/>
        <a:lstStyle/>
        <a:p>
          <a:r>
            <a:rPr lang="fa-IR" dirty="0" smtClean="0">
              <a:cs typeface="B Nazanin" pitchFamily="2" charset="-78"/>
            </a:rPr>
            <a:t>سنجش حجم فعالیت ها و هزینه ها، ارزیابی های اقتصادی و هزینه اثربخشی</a:t>
          </a:r>
          <a:endParaRPr lang="en-US" dirty="0">
            <a:cs typeface="B Nazanin" pitchFamily="2" charset="-78"/>
          </a:endParaRPr>
        </a:p>
      </dgm:t>
    </dgm:pt>
    <dgm:pt modelId="{3A0D744D-8B3A-4021-8D07-4873013EE7FB}" type="parTrans" cxnId="{0EFEBE6B-3CC6-4FFD-B1FB-C61EA0A9D6A5}">
      <dgm:prSet/>
      <dgm:spPr/>
      <dgm:t>
        <a:bodyPr/>
        <a:lstStyle/>
        <a:p>
          <a:endParaRPr lang="en-US"/>
        </a:p>
      </dgm:t>
    </dgm:pt>
    <dgm:pt modelId="{43C8BC81-E4FE-4BB8-8536-88AB6C06D0C5}" type="sibTrans" cxnId="{0EFEBE6B-3CC6-4FFD-B1FB-C61EA0A9D6A5}">
      <dgm:prSet/>
      <dgm:spPr/>
      <dgm:t>
        <a:bodyPr/>
        <a:lstStyle/>
        <a:p>
          <a:endParaRPr lang="en-US"/>
        </a:p>
      </dgm:t>
    </dgm:pt>
    <dgm:pt modelId="{B32C4C00-38E1-4268-B441-07D067E4C419}">
      <dgm:prSet custT="1"/>
      <dgm:spPr/>
      <dgm:t>
        <a:bodyPr/>
        <a:lstStyle/>
        <a:p>
          <a:r>
            <a:rPr lang="fa-IR" sz="1400" dirty="0" smtClean="0">
              <a:cs typeface="B Nazanin" pitchFamily="2" charset="-78"/>
            </a:rPr>
            <a:t>فراهم سازی زمینه اجرای برنامه پایلوت</a:t>
          </a:r>
          <a:endParaRPr lang="en-US" sz="1400" dirty="0">
            <a:cs typeface="B Nazanin" pitchFamily="2" charset="-78"/>
          </a:endParaRPr>
        </a:p>
      </dgm:t>
    </dgm:pt>
    <dgm:pt modelId="{38820899-34FE-4B73-9369-670EBE0B5BA2}" type="parTrans" cxnId="{9F5DA136-6B84-4AE7-A559-7ACB49950E4F}">
      <dgm:prSet/>
      <dgm:spPr/>
      <dgm:t>
        <a:bodyPr/>
        <a:lstStyle/>
        <a:p>
          <a:endParaRPr lang="en-US"/>
        </a:p>
      </dgm:t>
    </dgm:pt>
    <dgm:pt modelId="{79B7EBB2-4F11-4FC5-9E30-227265BC9428}" type="sibTrans" cxnId="{9F5DA136-6B84-4AE7-A559-7ACB49950E4F}">
      <dgm:prSet/>
      <dgm:spPr/>
      <dgm:t>
        <a:bodyPr/>
        <a:lstStyle/>
        <a:p>
          <a:endParaRPr lang="en-US"/>
        </a:p>
      </dgm:t>
    </dgm:pt>
    <dgm:pt modelId="{4D87A1B7-1B38-4944-A9B1-BF866A5DAECA}">
      <dgm:prSet/>
      <dgm:spPr/>
      <dgm:t>
        <a:bodyPr/>
        <a:lstStyle/>
        <a:p>
          <a:r>
            <a:rPr lang="fa-IR" dirty="0" smtClean="0">
              <a:cs typeface="B Nazanin" pitchFamily="2" charset="-78"/>
            </a:rPr>
            <a:t>فراهم سازی زمینه اجرای برنامه پایلوت</a:t>
          </a:r>
          <a:endParaRPr lang="en-US" dirty="0">
            <a:cs typeface="B Nazanin" pitchFamily="2" charset="-78"/>
          </a:endParaRPr>
        </a:p>
      </dgm:t>
    </dgm:pt>
    <dgm:pt modelId="{BF0F1E78-BCBE-4C9A-A6E7-0000F5AC23CA}" type="parTrans" cxnId="{F26E704B-F55D-466E-B115-E9B11A718760}">
      <dgm:prSet/>
      <dgm:spPr/>
      <dgm:t>
        <a:bodyPr/>
        <a:lstStyle/>
        <a:p>
          <a:endParaRPr lang="en-US"/>
        </a:p>
      </dgm:t>
    </dgm:pt>
    <dgm:pt modelId="{EB7DA605-E7E7-46B2-9728-CD85C7922FBF}" type="sibTrans" cxnId="{F26E704B-F55D-466E-B115-E9B11A718760}">
      <dgm:prSet/>
      <dgm:spPr/>
      <dgm:t>
        <a:bodyPr/>
        <a:lstStyle/>
        <a:p>
          <a:endParaRPr lang="en-US"/>
        </a:p>
      </dgm:t>
    </dgm:pt>
    <dgm:pt modelId="{DED87CE7-4893-411E-AA9A-8F4E3C5A33A5}">
      <dgm:prSet custT="1"/>
      <dgm:spPr/>
      <dgm:t>
        <a:bodyPr/>
        <a:lstStyle/>
        <a:p>
          <a:r>
            <a:rPr lang="fa-IR" sz="1300" dirty="0" smtClean="0">
              <a:cs typeface="B Nazanin" pitchFamily="2" charset="-78"/>
            </a:rPr>
            <a:t>بررسی متون علمی، نظر سازمانهای بین المللی، </a:t>
          </a:r>
        </a:p>
        <a:p>
          <a:r>
            <a:rPr lang="fa-IR" sz="1300" dirty="0" smtClean="0">
              <a:cs typeface="B Nazanin" pitchFamily="2" charset="-78"/>
            </a:rPr>
            <a:t>مطالعات هزینه اثربخشی</a:t>
          </a:r>
          <a:endParaRPr lang="en-US" sz="1300" dirty="0">
            <a:cs typeface="B Nazanin" pitchFamily="2" charset="-78"/>
          </a:endParaRPr>
        </a:p>
      </dgm:t>
    </dgm:pt>
    <dgm:pt modelId="{B2451BAF-70DD-4C05-98C7-5EEEE8AD7993}" type="parTrans" cxnId="{31530AB0-219F-413E-96E2-7075A9901D23}">
      <dgm:prSet/>
      <dgm:spPr/>
    </dgm:pt>
    <dgm:pt modelId="{B6B501D9-D32F-4CD9-B01F-AC70E50A4622}" type="sibTrans" cxnId="{31530AB0-219F-413E-96E2-7075A9901D23}">
      <dgm:prSet/>
      <dgm:spPr/>
      <dgm:t>
        <a:bodyPr/>
        <a:lstStyle/>
        <a:p>
          <a:endParaRPr lang="en-US"/>
        </a:p>
      </dgm:t>
    </dgm:pt>
    <dgm:pt modelId="{ED519180-75F8-4D19-93B2-3B117C23B6D1}" type="pres">
      <dgm:prSet presAssocID="{E740BEE7-4B18-4D82-8834-5B3737BFD401}" presName="Name0" presStyleCnt="0">
        <dgm:presLayoutVars>
          <dgm:dir/>
          <dgm:resizeHandles val="exact"/>
        </dgm:presLayoutVars>
      </dgm:prSet>
      <dgm:spPr/>
      <dgm:t>
        <a:bodyPr/>
        <a:lstStyle/>
        <a:p>
          <a:endParaRPr lang="en-US"/>
        </a:p>
      </dgm:t>
    </dgm:pt>
    <dgm:pt modelId="{58188A9F-B4F6-4D05-8A9E-26ACF1BE44C0}" type="pres">
      <dgm:prSet presAssocID="{DED87CE7-4893-411E-AA9A-8F4E3C5A33A5}" presName="node" presStyleLbl="node1" presStyleIdx="0" presStyleCnt="15">
        <dgm:presLayoutVars>
          <dgm:bulletEnabled val="1"/>
        </dgm:presLayoutVars>
      </dgm:prSet>
      <dgm:spPr/>
      <dgm:t>
        <a:bodyPr/>
        <a:lstStyle/>
        <a:p>
          <a:endParaRPr lang="en-US"/>
        </a:p>
      </dgm:t>
    </dgm:pt>
    <dgm:pt modelId="{0CFABB67-7688-4BB3-A8FD-C07640B7DAAB}" type="pres">
      <dgm:prSet presAssocID="{B6B501D9-D32F-4CD9-B01F-AC70E50A4622}" presName="sibTrans" presStyleLbl="sibTrans1D1" presStyleIdx="0" presStyleCnt="14"/>
      <dgm:spPr/>
      <dgm:t>
        <a:bodyPr/>
        <a:lstStyle/>
        <a:p>
          <a:endParaRPr lang="en-US"/>
        </a:p>
      </dgm:t>
    </dgm:pt>
    <dgm:pt modelId="{6F6524FB-272B-421B-9121-31C885D2896E}" type="pres">
      <dgm:prSet presAssocID="{B6B501D9-D32F-4CD9-B01F-AC70E50A4622}" presName="connectorText" presStyleLbl="sibTrans1D1" presStyleIdx="0" presStyleCnt="14"/>
      <dgm:spPr/>
      <dgm:t>
        <a:bodyPr/>
        <a:lstStyle/>
        <a:p>
          <a:endParaRPr lang="en-US"/>
        </a:p>
      </dgm:t>
    </dgm:pt>
    <dgm:pt modelId="{E13BFB70-0936-4CAD-A5E6-8105DC285256}" type="pres">
      <dgm:prSet presAssocID="{B6108240-D9CB-4AE4-B03D-C6265A6F29F6}" presName="node" presStyleLbl="node1" presStyleIdx="1" presStyleCnt="15">
        <dgm:presLayoutVars>
          <dgm:bulletEnabled val="1"/>
        </dgm:presLayoutVars>
      </dgm:prSet>
      <dgm:spPr/>
      <dgm:t>
        <a:bodyPr/>
        <a:lstStyle/>
        <a:p>
          <a:endParaRPr lang="en-US"/>
        </a:p>
      </dgm:t>
    </dgm:pt>
    <dgm:pt modelId="{AA77403C-3B86-44F7-9332-D1DCB703A1F3}" type="pres">
      <dgm:prSet presAssocID="{259E50B1-245D-44C2-9828-D7E8E196F81C}" presName="sibTrans" presStyleLbl="sibTrans1D1" presStyleIdx="1" presStyleCnt="14"/>
      <dgm:spPr/>
      <dgm:t>
        <a:bodyPr/>
        <a:lstStyle/>
        <a:p>
          <a:endParaRPr lang="en-US"/>
        </a:p>
      </dgm:t>
    </dgm:pt>
    <dgm:pt modelId="{C56C24A2-752D-404B-A0F8-492136088795}" type="pres">
      <dgm:prSet presAssocID="{259E50B1-245D-44C2-9828-D7E8E196F81C}" presName="connectorText" presStyleLbl="sibTrans1D1" presStyleIdx="1" presStyleCnt="14"/>
      <dgm:spPr/>
      <dgm:t>
        <a:bodyPr/>
        <a:lstStyle/>
        <a:p>
          <a:endParaRPr lang="en-US"/>
        </a:p>
      </dgm:t>
    </dgm:pt>
    <dgm:pt modelId="{141FB846-AC2B-4F01-8479-9FE3328B67F5}" type="pres">
      <dgm:prSet presAssocID="{31F205FA-2DCA-4A6E-8A6B-639763A5696A}" presName="node" presStyleLbl="node1" presStyleIdx="2" presStyleCnt="15">
        <dgm:presLayoutVars>
          <dgm:bulletEnabled val="1"/>
        </dgm:presLayoutVars>
      </dgm:prSet>
      <dgm:spPr/>
      <dgm:t>
        <a:bodyPr/>
        <a:lstStyle/>
        <a:p>
          <a:endParaRPr lang="en-US"/>
        </a:p>
      </dgm:t>
    </dgm:pt>
    <dgm:pt modelId="{CC98C840-B189-42D5-82DC-BE5BD3983713}" type="pres">
      <dgm:prSet presAssocID="{D33EBC66-4B18-453E-A0F3-1C6F5CAFC06C}" presName="sibTrans" presStyleLbl="sibTrans1D1" presStyleIdx="2" presStyleCnt="14"/>
      <dgm:spPr/>
      <dgm:t>
        <a:bodyPr/>
        <a:lstStyle/>
        <a:p>
          <a:endParaRPr lang="en-US"/>
        </a:p>
      </dgm:t>
    </dgm:pt>
    <dgm:pt modelId="{F4AEA9DC-127A-422D-919B-6BBD752BF677}" type="pres">
      <dgm:prSet presAssocID="{D33EBC66-4B18-453E-A0F3-1C6F5CAFC06C}" presName="connectorText" presStyleLbl="sibTrans1D1" presStyleIdx="2" presStyleCnt="14"/>
      <dgm:spPr/>
      <dgm:t>
        <a:bodyPr/>
        <a:lstStyle/>
        <a:p>
          <a:endParaRPr lang="en-US"/>
        </a:p>
      </dgm:t>
    </dgm:pt>
    <dgm:pt modelId="{DB313876-294F-436B-BBB1-022F2D6B5166}" type="pres">
      <dgm:prSet presAssocID="{A2EA559B-A3DA-4370-85A5-98FBDBF434EC}" presName="node" presStyleLbl="node1" presStyleIdx="3" presStyleCnt="15">
        <dgm:presLayoutVars>
          <dgm:bulletEnabled val="1"/>
        </dgm:presLayoutVars>
      </dgm:prSet>
      <dgm:spPr/>
      <dgm:t>
        <a:bodyPr/>
        <a:lstStyle/>
        <a:p>
          <a:endParaRPr lang="en-US"/>
        </a:p>
      </dgm:t>
    </dgm:pt>
    <dgm:pt modelId="{CBEC754F-8046-496F-ABFF-73D70BEF8CDF}" type="pres">
      <dgm:prSet presAssocID="{5E389269-03E8-45F2-B3E0-CA46E373060A}" presName="sibTrans" presStyleLbl="sibTrans1D1" presStyleIdx="3" presStyleCnt="14"/>
      <dgm:spPr/>
      <dgm:t>
        <a:bodyPr/>
        <a:lstStyle/>
        <a:p>
          <a:endParaRPr lang="en-US"/>
        </a:p>
      </dgm:t>
    </dgm:pt>
    <dgm:pt modelId="{BE50970E-DAF3-4A23-8112-1E5C3871DEF6}" type="pres">
      <dgm:prSet presAssocID="{5E389269-03E8-45F2-B3E0-CA46E373060A}" presName="connectorText" presStyleLbl="sibTrans1D1" presStyleIdx="3" presStyleCnt="14"/>
      <dgm:spPr/>
      <dgm:t>
        <a:bodyPr/>
        <a:lstStyle/>
        <a:p>
          <a:endParaRPr lang="en-US"/>
        </a:p>
      </dgm:t>
    </dgm:pt>
    <dgm:pt modelId="{BBC975C3-BB7D-43A4-B078-4B512E98E691}" type="pres">
      <dgm:prSet presAssocID="{8548B18D-33E4-441C-BD61-CD79561FB674}" presName="node" presStyleLbl="node1" presStyleIdx="4" presStyleCnt="15">
        <dgm:presLayoutVars>
          <dgm:bulletEnabled val="1"/>
        </dgm:presLayoutVars>
      </dgm:prSet>
      <dgm:spPr/>
      <dgm:t>
        <a:bodyPr/>
        <a:lstStyle/>
        <a:p>
          <a:endParaRPr lang="en-US"/>
        </a:p>
      </dgm:t>
    </dgm:pt>
    <dgm:pt modelId="{569D08D1-8342-4C25-87AA-36B777453D8F}" type="pres">
      <dgm:prSet presAssocID="{F0960D7C-12C7-4B7C-A327-27E4C46BB15F}" presName="sibTrans" presStyleLbl="sibTrans1D1" presStyleIdx="4" presStyleCnt="14"/>
      <dgm:spPr/>
      <dgm:t>
        <a:bodyPr/>
        <a:lstStyle/>
        <a:p>
          <a:endParaRPr lang="en-US"/>
        </a:p>
      </dgm:t>
    </dgm:pt>
    <dgm:pt modelId="{AC6026A6-07E9-4A58-A54C-F269C7C70B0E}" type="pres">
      <dgm:prSet presAssocID="{F0960D7C-12C7-4B7C-A327-27E4C46BB15F}" presName="connectorText" presStyleLbl="sibTrans1D1" presStyleIdx="4" presStyleCnt="14"/>
      <dgm:spPr/>
      <dgm:t>
        <a:bodyPr/>
        <a:lstStyle/>
        <a:p>
          <a:endParaRPr lang="en-US"/>
        </a:p>
      </dgm:t>
    </dgm:pt>
    <dgm:pt modelId="{3DFA73C2-0C34-4592-8B36-11FF488ECFC8}" type="pres">
      <dgm:prSet presAssocID="{D20FDDC5-7417-4E0D-8719-43D41F1F73A6}" presName="node" presStyleLbl="node1" presStyleIdx="5" presStyleCnt="15">
        <dgm:presLayoutVars>
          <dgm:bulletEnabled val="1"/>
        </dgm:presLayoutVars>
      </dgm:prSet>
      <dgm:spPr/>
      <dgm:t>
        <a:bodyPr/>
        <a:lstStyle/>
        <a:p>
          <a:endParaRPr lang="en-US"/>
        </a:p>
      </dgm:t>
    </dgm:pt>
    <dgm:pt modelId="{B988E5BA-7769-42FB-824D-73D542729941}" type="pres">
      <dgm:prSet presAssocID="{43C8BC81-E4FE-4BB8-8536-88AB6C06D0C5}" presName="sibTrans" presStyleLbl="sibTrans1D1" presStyleIdx="5" presStyleCnt="14"/>
      <dgm:spPr/>
      <dgm:t>
        <a:bodyPr/>
        <a:lstStyle/>
        <a:p>
          <a:endParaRPr lang="en-US"/>
        </a:p>
      </dgm:t>
    </dgm:pt>
    <dgm:pt modelId="{3DAE1C5C-5D03-48DC-9286-E14CFE1BFDF8}" type="pres">
      <dgm:prSet presAssocID="{43C8BC81-E4FE-4BB8-8536-88AB6C06D0C5}" presName="connectorText" presStyleLbl="sibTrans1D1" presStyleIdx="5" presStyleCnt="14"/>
      <dgm:spPr/>
      <dgm:t>
        <a:bodyPr/>
        <a:lstStyle/>
        <a:p>
          <a:endParaRPr lang="en-US"/>
        </a:p>
      </dgm:t>
    </dgm:pt>
    <dgm:pt modelId="{4C049796-C917-462F-8D30-3201DFF8245E}" type="pres">
      <dgm:prSet presAssocID="{4A77B9FB-9837-455B-8FB7-0F79319740C6}" presName="node" presStyleLbl="node1" presStyleIdx="6" presStyleCnt="15">
        <dgm:presLayoutVars>
          <dgm:bulletEnabled val="1"/>
        </dgm:presLayoutVars>
      </dgm:prSet>
      <dgm:spPr/>
      <dgm:t>
        <a:bodyPr/>
        <a:lstStyle/>
        <a:p>
          <a:endParaRPr lang="en-US"/>
        </a:p>
      </dgm:t>
    </dgm:pt>
    <dgm:pt modelId="{086632B2-96C9-44F2-925B-2BBC96A7CA6B}" type="pres">
      <dgm:prSet presAssocID="{04D4E8E5-7916-4519-AC63-BC446D020603}" presName="sibTrans" presStyleLbl="sibTrans1D1" presStyleIdx="6" presStyleCnt="14"/>
      <dgm:spPr/>
      <dgm:t>
        <a:bodyPr/>
        <a:lstStyle/>
        <a:p>
          <a:endParaRPr lang="en-US"/>
        </a:p>
      </dgm:t>
    </dgm:pt>
    <dgm:pt modelId="{00338607-D9D6-4AB1-9BC9-BF597B94E361}" type="pres">
      <dgm:prSet presAssocID="{04D4E8E5-7916-4519-AC63-BC446D020603}" presName="connectorText" presStyleLbl="sibTrans1D1" presStyleIdx="6" presStyleCnt="14"/>
      <dgm:spPr/>
      <dgm:t>
        <a:bodyPr/>
        <a:lstStyle/>
        <a:p>
          <a:endParaRPr lang="en-US"/>
        </a:p>
      </dgm:t>
    </dgm:pt>
    <dgm:pt modelId="{E19E0815-B436-4598-BA67-BACB5BB80DBA}" type="pres">
      <dgm:prSet presAssocID="{46B4AC2E-791E-4562-89CA-5E5075CC895E}" presName="node" presStyleLbl="node1" presStyleIdx="7" presStyleCnt="15">
        <dgm:presLayoutVars>
          <dgm:bulletEnabled val="1"/>
        </dgm:presLayoutVars>
      </dgm:prSet>
      <dgm:spPr/>
      <dgm:t>
        <a:bodyPr/>
        <a:lstStyle/>
        <a:p>
          <a:endParaRPr lang="en-US"/>
        </a:p>
      </dgm:t>
    </dgm:pt>
    <dgm:pt modelId="{34E7890C-792F-4EAC-97FC-25D2F076D2BE}" type="pres">
      <dgm:prSet presAssocID="{322B91CD-75BF-4DC0-AE44-35A42A8B45D6}" presName="sibTrans" presStyleLbl="sibTrans1D1" presStyleIdx="7" presStyleCnt="14"/>
      <dgm:spPr/>
      <dgm:t>
        <a:bodyPr/>
        <a:lstStyle/>
        <a:p>
          <a:endParaRPr lang="en-US"/>
        </a:p>
      </dgm:t>
    </dgm:pt>
    <dgm:pt modelId="{1DF747AF-E3E4-4AFF-8EE9-053C37CDF35B}" type="pres">
      <dgm:prSet presAssocID="{322B91CD-75BF-4DC0-AE44-35A42A8B45D6}" presName="connectorText" presStyleLbl="sibTrans1D1" presStyleIdx="7" presStyleCnt="14"/>
      <dgm:spPr/>
      <dgm:t>
        <a:bodyPr/>
        <a:lstStyle/>
        <a:p>
          <a:endParaRPr lang="en-US"/>
        </a:p>
      </dgm:t>
    </dgm:pt>
    <dgm:pt modelId="{FC8A358B-951C-4293-A362-08BABE85FF7A}" type="pres">
      <dgm:prSet presAssocID="{85F82471-B357-4DB0-AF37-15EB9F711E85}" presName="node" presStyleLbl="node1" presStyleIdx="8" presStyleCnt="15">
        <dgm:presLayoutVars>
          <dgm:bulletEnabled val="1"/>
        </dgm:presLayoutVars>
      </dgm:prSet>
      <dgm:spPr/>
      <dgm:t>
        <a:bodyPr/>
        <a:lstStyle/>
        <a:p>
          <a:endParaRPr lang="en-US"/>
        </a:p>
      </dgm:t>
    </dgm:pt>
    <dgm:pt modelId="{2E0208F5-FCE2-467C-813D-4D3CB3B7B370}" type="pres">
      <dgm:prSet presAssocID="{DEBD7282-3139-4C11-958E-240E8357A367}" presName="sibTrans" presStyleLbl="sibTrans1D1" presStyleIdx="8" presStyleCnt="14"/>
      <dgm:spPr/>
      <dgm:t>
        <a:bodyPr/>
        <a:lstStyle/>
        <a:p>
          <a:endParaRPr lang="en-US"/>
        </a:p>
      </dgm:t>
    </dgm:pt>
    <dgm:pt modelId="{7891643C-0D04-4747-A523-5833AC87CADE}" type="pres">
      <dgm:prSet presAssocID="{DEBD7282-3139-4C11-958E-240E8357A367}" presName="connectorText" presStyleLbl="sibTrans1D1" presStyleIdx="8" presStyleCnt="14"/>
      <dgm:spPr/>
      <dgm:t>
        <a:bodyPr/>
        <a:lstStyle/>
        <a:p>
          <a:endParaRPr lang="en-US"/>
        </a:p>
      </dgm:t>
    </dgm:pt>
    <dgm:pt modelId="{DD50676B-F118-4301-9AF4-818E4DC0CCE0}" type="pres">
      <dgm:prSet presAssocID="{B32C4C00-38E1-4268-B441-07D067E4C419}" presName="node" presStyleLbl="node1" presStyleIdx="9" presStyleCnt="15">
        <dgm:presLayoutVars>
          <dgm:bulletEnabled val="1"/>
        </dgm:presLayoutVars>
      </dgm:prSet>
      <dgm:spPr/>
      <dgm:t>
        <a:bodyPr/>
        <a:lstStyle/>
        <a:p>
          <a:endParaRPr lang="en-US"/>
        </a:p>
      </dgm:t>
    </dgm:pt>
    <dgm:pt modelId="{3AB81D60-3C31-4736-8D41-728A557D9599}" type="pres">
      <dgm:prSet presAssocID="{79B7EBB2-4F11-4FC5-9E30-227265BC9428}" presName="sibTrans" presStyleLbl="sibTrans1D1" presStyleIdx="9" presStyleCnt="14"/>
      <dgm:spPr/>
      <dgm:t>
        <a:bodyPr/>
        <a:lstStyle/>
        <a:p>
          <a:endParaRPr lang="en-US"/>
        </a:p>
      </dgm:t>
    </dgm:pt>
    <dgm:pt modelId="{B37F9FC9-A238-48E2-BD3C-58318B59350E}" type="pres">
      <dgm:prSet presAssocID="{79B7EBB2-4F11-4FC5-9E30-227265BC9428}" presName="connectorText" presStyleLbl="sibTrans1D1" presStyleIdx="9" presStyleCnt="14"/>
      <dgm:spPr/>
      <dgm:t>
        <a:bodyPr/>
        <a:lstStyle/>
        <a:p>
          <a:endParaRPr lang="en-US"/>
        </a:p>
      </dgm:t>
    </dgm:pt>
    <dgm:pt modelId="{B007C393-2865-4A91-8B4D-1B8E16230D72}" type="pres">
      <dgm:prSet presAssocID="{6DD49AA0-294C-4BA7-A926-4E9235260987}" presName="node" presStyleLbl="node1" presStyleIdx="10" presStyleCnt="15">
        <dgm:presLayoutVars>
          <dgm:bulletEnabled val="1"/>
        </dgm:presLayoutVars>
      </dgm:prSet>
      <dgm:spPr/>
      <dgm:t>
        <a:bodyPr/>
        <a:lstStyle/>
        <a:p>
          <a:endParaRPr lang="en-US"/>
        </a:p>
      </dgm:t>
    </dgm:pt>
    <dgm:pt modelId="{A575E5E1-3DD1-455D-B459-7C8486ADC7DE}" type="pres">
      <dgm:prSet presAssocID="{A24FFA60-3C4E-47AA-9B63-A490EDBB1471}" presName="sibTrans" presStyleLbl="sibTrans1D1" presStyleIdx="10" presStyleCnt="14"/>
      <dgm:spPr/>
      <dgm:t>
        <a:bodyPr/>
        <a:lstStyle/>
        <a:p>
          <a:endParaRPr lang="en-US"/>
        </a:p>
      </dgm:t>
    </dgm:pt>
    <dgm:pt modelId="{0517C47E-0F1D-4937-83B0-472192F49C8F}" type="pres">
      <dgm:prSet presAssocID="{A24FFA60-3C4E-47AA-9B63-A490EDBB1471}" presName="connectorText" presStyleLbl="sibTrans1D1" presStyleIdx="10" presStyleCnt="14"/>
      <dgm:spPr/>
      <dgm:t>
        <a:bodyPr/>
        <a:lstStyle/>
        <a:p>
          <a:endParaRPr lang="en-US"/>
        </a:p>
      </dgm:t>
    </dgm:pt>
    <dgm:pt modelId="{B7D5F8C1-313B-465B-9B8A-2998E06C95B5}" type="pres">
      <dgm:prSet presAssocID="{4DEF2187-D093-426B-8AFE-DA9AA64B8CB9}" presName="node" presStyleLbl="node1" presStyleIdx="11" presStyleCnt="15">
        <dgm:presLayoutVars>
          <dgm:bulletEnabled val="1"/>
        </dgm:presLayoutVars>
      </dgm:prSet>
      <dgm:spPr/>
      <dgm:t>
        <a:bodyPr/>
        <a:lstStyle/>
        <a:p>
          <a:endParaRPr lang="en-US"/>
        </a:p>
      </dgm:t>
    </dgm:pt>
    <dgm:pt modelId="{F613444E-7093-4946-A791-191744B06CDA}" type="pres">
      <dgm:prSet presAssocID="{655A2420-E8FB-4131-874A-E7547C39E5E6}" presName="sibTrans" presStyleLbl="sibTrans1D1" presStyleIdx="11" presStyleCnt="14"/>
      <dgm:spPr/>
      <dgm:t>
        <a:bodyPr/>
        <a:lstStyle/>
        <a:p>
          <a:endParaRPr lang="en-US"/>
        </a:p>
      </dgm:t>
    </dgm:pt>
    <dgm:pt modelId="{B40B9D9B-9DB2-40CA-8EBF-D14B715862C7}" type="pres">
      <dgm:prSet presAssocID="{655A2420-E8FB-4131-874A-E7547C39E5E6}" presName="connectorText" presStyleLbl="sibTrans1D1" presStyleIdx="11" presStyleCnt="14"/>
      <dgm:spPr/>
      <dgm:t>
        <a:bodyPr/>
        <a:lstStyle/>
        <a:p>
          <a:endParaRPr lang="en-US"/>
        </a:p>
      </dgm:t>
    </dgm:pt>
    <dgm:pt modelId="{559CCA61-0962-4B36-8594-B0DEB5C16816}" type="pres">
      <dgm:prSet presAssocID="{A78D6F79-ABB7-4849-BC4E-E527F379C849}" presName="node" presStyleLbl="node1" presStyleIdx="12" presStyleCnt="15">
        <dgm:presLayoutVars>
          <dgm:bulletEnabled val="1"/>
        </dgm:presLayoutVars>
      </dgm:prSet>
      <dgm:spPr/>
      <dgm:t>
        <a:bodyPr/>
        <a:lstStyle/>
        <a:p>
          <a:endParaRPr lang="en-US"/>
        </a:p>
      </dgm:t>
    </dgm:pt>
    <dgm:pt modelId="{51B0A3BC-8869-4733-AA88-07A2FD9858EB}" type="pres">
      <dgm:prSet presAssocID="{40B48E92-F0D2-44BA-9699-46BB5A51CE43}" presName="sibTrans" presStyleLbl="sibTrans1D1" presStyleIdx="12" presStyleCnt="14"/>
      <dgm:spPr/>
      <dgm:t>
        <a:bodyPr/>
        <a:lstStyle/>
        <a:p>
          <a:endParaRPr lang="en-US"/>
        </a:p>
      </dgm:t>
    </dgm:pt>
    <dgm:pt modelId="{21D5A31D-6CF5-4E30-976B-77989023E719}" type="pres">
      <dgm:prSet presAssocID="{40B48E92-F0D2-44BA-9699-46BB5A51CE43}" presName="connectorText" presStyleLbl="sibTrans1D1" presStyleIdx="12" presStyleCnt="14"/>
      <dgm:spPr/>
      <dgm:t>
        <a:bodyPr/>
        <a:lstStyle/>
        <a:p>
          <a:endParaRPr lang="en-US"/>
        </a:p>
      </dgm:t>
    </dgm:pt>
    <dgm:pt modelId="{8F238839-C4DF-4D5B-8792-A96D53F93A3E}" type="pres">
      <dgm:prSet presAssocID="{4D87A1B7-1B38-4944-A9B1-BF866A5DAECA}" presName="node" presStyleLbl="node1" presStyleIdx="13" presStyleCnt="15">
        <dgm:presLayoutVars>
          <dgm:bulletEnabled val="1"/>
        </dgm:presLayoutVars>
      </dgm:prSet>
      <dgm:spPr/>
      <dgm:t>
        <a:bodyPr/>
        <a:lstStyle/>
        <a:p>
          <a:endParaRPr lang="en-US"/>
        </a:p>
      </dgm:t>
    </dgm:pt>
    <dgm:pt modelId="{A19B2526-2949-4F63-B8A3-664B3080FFEF}" type="pres">
      <dgm:prSet presAssocID="{EB7DA605-E7E7-46B2-9728-CD85C7922FBF}" presName="sibTrans" presStyleLbl="sibTrans1D1" presStyleIdx="13" presStyleCnt="14"/>
      <dgm:spPr/>
      <dgm:t>
        <a:bodyPr/>
        <a:lstStyle/>
        <a:p>
          <a:endParaRPr lang="en-US"/>
        </a:p>
      </dgm:t>
    </dgm:pt>
    <dgm:pt modelId="{25837711-70E4-4DC8-A651-EC4EF5C87197}" type="pres">
      <dgm:prSet presAssocID="{EB7DA605-E7E7-46B2-9728-CD85C7922FBF}" presName="connectorText" presStyleLbl="sibTrans1D1" presStyleIdx="13" presStyleCnt="14"/>
      <dgm:spPr/>
      <dgm:t>
        <a:bodyPr/>
        <a:lstStyle/>
        <a:p>
          <a:endParaRPr lang="en-US"/>
        </a:p>
      </dgm:t>
    </dgm:pt>
    <dgm:pt modelId="{4EDCE3BE-B02E-49A8-BD62-962074754B9A}" type="pres">
      <dgm:prSet presAssocID="{2A974841-6553-4219-B973-25F93E0EDCE1}" presName="node" presStyleLbl="node1" presStyleIdx="14" presStyleCnt="15">
        <dgm:presLayoutVars>
          <dgm:bulletEnabled val="1"/>
        </dgm:presLayoutVars>
      </dgm:prSet>
      <dgm:spPr/>
      <dgm:t>
        <a:bodyPr/>
        <a:lstStyle/>
        <a:p>
          <a:endParaRPr lang="en-US"/>
        </a:p>
      </dgm:t>
    </dgm:pt>
  </dgm:ptLst>
  <dgm:cxnLst>
    <dgm:cxn modelId="{94CCD6FE-6352-4957-9A31-84BB9CD760F8}" type="presOf" srcId="{04D4E8E5-7916-4519-AC63-BC446D020603}" destId="{086632B2-96C9-44F2-925B-2BBC96A7CA6B}" srcOrd="0" destOrd="0" presId="urn:microsoft.com/office/officeart/2005/8/layout/bProcess3"/>
    <dgm:cxn modelId="{498D0646-B644-4DFE-ADD2-2E1F22D6A2E2}" type="presOf" srcId="{2A974841-6553-4219-B973-25F93E0EDCE1}" destId="{4EDCE3BE-B02E-49A8-BD62-962074754B9A}" srcOrd="0" destOrd="0" presId="urn:microsoft.com/office/officeart/2005/8/layout/bProcess3"/>
    <dgm:cxn modelId="{752118B6-82D3-4FB1-B432-936E4A914A11}" type="presOf" srcId="{31F205FA-2DCA-4A6E-8A6B-639763A5696A}" destId="{141FB846-AC2B-4F01-8479-9FE3328B67F5}" srcOrd="0" destOrd="0" presId="urn:microsoft.com/office/officeart/2005/8/layout/bProcess3"/>
    <dgm:cxn modelId="{7D38F640-E9D2-4DB1-A299-86F7C32289AD}" type="presOf" srcId="{5E389269-03E8-45F2-B3E0-CA46E373060A}" destId="{CBEC754F-8046-496F-ABFF-73D70BEF8CDF}" srcOrd="0" destOrd="0" presId="urn:microsoft.com/office/officeart/2005/8/layout/bProcess3"/>
    <dgm:cxn modelId="{73DBB5D2-6B1B-4FDE-8765-C2AB4BBD2FAE}" srcId="{E740BEE7-4B18-4D82-8834-5B3737BFD401}" destId="{A2EA559B-A3DA-4370-85A5-98FBDBF434EC}" srcOrd="3" destOrd="0" parTransId="{A7B87EFC-5B86-449A-88EB-99D5134AC89F}" sibTransId="{5E389269-03E8-45F2-B3E0-CA46E373060A}"/>
    <dgm:cxn modelId="{52CAF769-661F-4C18-8328-FB719170A812}" type="presOf" srcId="{46B4AC2E-791E-4562-89CA-5E5075CC895E}" destId="{E19E0815-B436-4598-BA67-BACB5BB80DBA}" srcOrd="0" destOrd="0" presId="urn:microsoft.com/office/officeart/2005/8/layout/bProcess3"/>
    <dgm:cxn modelId="{D61A7A3B-169D-4FEB-884A-437ABAC7B29F}" type="presOf" srcId="{B6B501D9-D32F-4CD9-B01F-AC70E50A4622}" destId="{6F6524FB-272B-421B-9121-31C885D2896E}" srcOrd="1" destOrd="0" presId="urn:microsoft.com/office/officeart/2005/8/layout/bProcess3"/>
    <dgm:cxn modelId="{378C0D7B-5449-4519-A54B-8485718E386E}" srcId="{E740BEE7-4B18-4D82-8834-5B3737BFD401}" destId="{85F82471-B357-4DB0-AF37-15EB9F711E85}" srcOrd="8" destOrd="0" parTransId="{A5B03BCE-323D-4244-9A2C-D58FDF589632}" sibTransId="{DEBD7282-3139-4C11-958E-240E8357A367}"/>
    <dgm:cxn modelId="{C3287C28-8260-4576-AADB-84B1672494A7}" type="presOf" srcId="{A78D6F79-ABB7-4849-BC4E-E527F379C849}" destId="{559CCA61-0962-4B36-8594-B0DEB5C16816}" srcOrd="0" destOrd="0" presId="urn:microsoft.com/office/officeart/2005/8/layout/bProcess3"/>
    <dgm:cxn modelId="{D9D2A621-382F-4233-A61F-E6C7E85102D8}" type="presOf" srcId="{259E50B1-245D-44C2-9828-D7E8E196F81C}" destId="{C56C24A2-752D-404B-A0F8-492136088795}" srcOrd="1" destOrd="0" presId="urn:microsoft.com/office/officeart/2005/8/layout/bProcess3"/>
    <dgm:cxn modelId="{BA7B5159-8686-4CE9-ADF9-077459B46875}" type="presOf" srcId="{85F82471-B357-4DB0-AF37-15EB9F711E85}" destId="{FC8A358B-951C-4293-A362-08BABE85FF7A}" srcOrd="0" destOrd="0" presId="urn:microsoft.com/office/officeart/2005/8/layout/bProcess3"/>
    <dgm:cxn modelId="{1771FD7B-633F-4D22-8A3B-55A4C3C63997}" type="presOf" srcId="{DEBD7282-3139-4C11-958E-240E8357A367}" destId="{7891643C-0D04-4747-A523-5833AC87CADE}" srcOrd="1" destOrd="0" presId="urn:microsoft.com/office/officeart/2005/8/layout/bProcess3"/>
    <dgm:cxn modelId="{8E13F9CD-C4E1-4021-BAEE-C21EABD5CAC5}" type="presOf" srcId="{79B7EBB2-4F11-4FC5-9E30-227265BC9428}" destId="{B37F9FC9-A238-48E2-BD3C-58318B59350E}" srcOrd="1" destOrd="0" presId="urn:microsoft.com/office/officeart/2005/8/layout/bProcess3"/>
    <dgm:cxn modelId="{A10E422B-38ED-4D9A-84D2-98355BAE823B}" type="presOf" srcId="{A24FFA60-3C4E-47AA-9B63-A490EDBB1471}" destId="{A575E5E1-3DD1-455D-B459-7C8486ADC7DE}" srcOrd="0" destOrd="0" presId="urn:microsoft.com/office/officeart/2005/8/layout/bProcess3"/>
    <dgm:cxn modelId="{87321367-8799-49E3-A15E-256A37C9B828}" srcId="{E740BEE7-4B18-4D82-8834-5B3737BFD401}" destId="{6DD49AA0-294C-4BA7-A926-4E9235260987}" srcOrd="10" destOrd="0" parTransId="{487FE857-13C0-4394-B2AD-BDD07E7CED32}" sibTransId="{A24FFA60-3C4E-47AA-9B63-A490EDBB1471}"/>
    <dgm:cxn modelId="{68516E10-E3C5-4BD8-88CF-1156B8099797}" type="presOf" srcId="{322B91CD-75BF-4DC0-AE44-35A42A8B45D6}" destId="{1DF747AF-E3E4-4AFF-8EE9-053C37CDF35B}" srcOrd="1" destOrd="0" presId="urn:microsoft.com/office/officeart/2005/8/layout/bProcess3"/>
    <dgm:cxn modelId="{0CF69997-6D05-4F8F-A264-10EA4F2AD72C}" type="presOf" srcId="{B6108240-D9CB-4AE4-B03D-C6265A6F29F6}" destId="{E13BFB70-0936-4CAD-A5E6-8105DC285256}" srcOrd="0" destOrd="0" presId="urn:microsoft.com/office/officeart/2005/8/layout/bProcess3"/>
    <dgm:cxn modelId="{31530AB0-219F-413E-96E2-7075A9901D23}" srcId="{E740BEE7-4B18-4D82-8834-5B3737BFD401}" destId="{DED87CE7-4893-411E-AA9A-8F4E3C5A33A5}" srcOrd="0" destOrd="0" parTransId="{B2451BAF-70DD-4C05-98C7-5EEEE8AD7993}" sibTransId="{B6B501D9-D32F-4CD9-B01F-AC70E50A4622}"/>
    <dgm:cxn modelId="{151509F5-CA06-4873-BFC0-3225C44E525B}" srcId="{E740BEE7-4B18-4D82-8834-5B3737BFD401}" destId="{4A77B9FB-9837-455B-8FB7-0F79319740C6}" srcOrd="6" destOrd="0" parTransId="{9CB773C0-678D-4158-BB33-4828441C8234}" sibTransId="{04D4E8E5-7916-4519-AC63-BC446D020603}"/>
    <dgm:cxn modelId="{1723CA45-5D5E-4D8F-8183-566F05CB1287}" type="presOf" srcId="{DEBD7282-3139-4C11-958E-240E8357A367}" destId="{2E0208F5-FCE2-467C-813D-4D3CB3B7B370}" srcOrd="0" destOrd="0" presId="urn:microsoft.com/office/officeart/2005/8/layout/bProcess3"/>
    <dgm:cxn modelId="{8553857D-2210-4325-9540-797AFD254CCD}" srcId="{E740BEE7-4B18-4D82-8834-5B3737BFD401}" destId="{46B4AC2E-791E-4562-89CA-5E5075CC895E}" srcOrd="7" destOrd="0" parTransId="{F05D4517-F9E3-41F1-84E4-328AA0924952}" sibTransId="{322B91CD-75BF-4DC0-AE44-35A42A8B45D6}"/>
    <dgm:cxn modelId="{199A8E7E-F831-4E1C-8F2B-C8131C683A8B}" type="presOf" srcId="{4A77B9FB-9837-455B-8FB7-0F79319740C6}" destId="{4C049796-C917-462F-8D30-3201DFF8245E}" srcOrd="0" destOrd="0" presId="urn:microsoft.com/office/officeart/2005/8/layout/bProcess3"/>
    <dgm:cxn modelId="{308F6094-2150-4248-8BC8-00D7B2E72285}" type="presOf" srcId="{DED87CE7-4893-411E-AA9A-8F4E3C5A33A5}" destId="{58188A9F-B4F6-4D05-8A9E-26ACF1BE44C0}" srcOrd="0" destOrd="0" presId="urn:microsoft.com/office/officeart/2005/8/layout/bProcess3"/>
    <dgm:cxn modelId="{F26E704B-F55D-466E-B115-E9B11A718760}" srcId="{E740BEE7-4B18-4D82-8834-5B3737BFD401}" destId="{4D87A1B7-1B38-4944-A9B1-BF866A5DAECA}" srcOrd="13" destOrd="0" parTransId="{BF0F1E78-BCBE-4C9A-A6E7-0000F5AC23CA}" sibTransId="{EB7DA605-E7E7-46B2-9728-CD85C7922FBF}"/>
    <dgm:cxn modelId="{957C0A59-D532-4DB0-B515-572755E00C90}" type="presOf" srcId="{655A2420-E8FB-4131-874A-E7547C39E5E6}" destId="{B40B9D9B-9DB2-40CA-8EBF-D14B715862C7}" srcOrd="1" destOrd="0" presId="urn:microsoft.com/office/officeart/2005/8/layout/bProcess3"/>
    <dgm:cxn modelId="{9E9BF2CF-5102-4F03-9962-D6B5F1CD8024}" type="presOf" srcId="{E740BEE7-4B18-4D82-8834-5B3737BFD401}" destId="{ED519180-75F8-4D19-93B2-3B117C23B6D1}" srcOrd="0" destOrd="0" presId="urn:microsoft.com/office/officeart/2005/8/layout/bProcess3"/>
    <dgm:cxn modelId="{4CAA2A2F-FC9D-4E4F-BA30-28A09B255909}" type="presOf" srcId="{79B7EBB2-4F11-4FC5-9E30-227265BC9428}" destId="{3AB81D60-3C31-4736-8D41-728A557D9599}" srcOrd="0" destOrd="0" presId="urn:microsoft.com/office/officeart/2005/8/layout/bProcess3"/>
    <dgm:cxn modelId="{48A3DA59-E7C8-4BA0-9947-E76075BF15F1}" srcId="{E740BEE7-4B18-4D82-8834-5B3737BFD401}" destId="{31F205FA-2DCA-4A6E-8A6B-639763A5696A}" srcOrd="2" destOrd="0" parTransId="{CF819946-4FF7-46EA-B3F0-AC81B3E8F53A}" sibTransId="{D33EBC66-4B18-453E-A0F3-1C6F5CAFC06C}"/>
    <dgm:cxn modelId="{E4AA0017-65BB-4062-8F1D-3E7C8A4B6997}" type="presOf" srcId="{D20FDDC5-7417-4E0D-8719-43D41F1F73A6}" destId="{3DFA73C2-0C34-4592-8B36-11FF488ECFC8}" srcOrd="0" destOrd="0" presId="urn:microsoft.com/office/officeart/2005/8/layout/bProcess3"/>
    <dgm:cxn modelId="{7A2A5D5B-7FA4-4187-A111-1C06227663CE}" type="presOf" srcId="{D33EBC66-4B18-453E-A0F3-1C6F5CAFC06C}" destId="{F4AEA9DC-127A-422D-919B-6BBD752BF677}" srcOrd="1" destOrd="0" presId="urn:microsoft.com/office/officeart/2005/8/layout/bProcess3"/>
    <dgm:cxn modelId="{9F814279-B7C0-40A9-8376-7EA63B105002}" type="presOf" srcId="{43C8BC81-E4FE-4BB8-8536-88AB6C06D0C5}" destId="{B988E5BA-7769-42FB-824D-73D542729941}" srcOrd="0" destOrd="0" presId="urn:microsoft.com/office/officeart/2005/8/layout/bProcess3"/>
    <dgm:cxn modelId="{17F0D654-33EE-41F2-A414-BF686D9CB3F4}" srcId="{E740BEE7-4B18-4D82-8834-5B3737BFD401}" destId="{A78D6F79-ABB7-4849-BC4E-E527F379C849}" srcOrd="12" destOrd="0" parTransId="{609F3E30-7EA9-47CF-AAAA-686246D0826E}" sibTransId="{40B48E92-F0D2-44BA-9699-46BB5A51CE43}"/>
    <dgm:cxn modelId="{D772179B-1E66-4131-8251-6E68FA8A8938}" type="presOf" srcId="{5E389269-03E8-45F2-B3E0-CA46E373060A}" destId="{BE50970E-DAF3-4A23-8112-1E5C3871DEF6}" srcOrd="1" destOrd="0" presId="urn:microsoft.com/office/officeart/2005/8/layout/bProcess3"/>
    <dgm:cxn modelId="{9A1F8255-ED25-4DB0-93D5-6DFE8B05E057}" srcId="{E740BEE7-4B18-4D82-8834-5B3737BFD401}" destId="{2A974841-6553-4219-B973-25F93E0EDCE1}" srcOrd="14" destOrd="0" parTransId="{B2FA2CB7-4C5D-4B0C-934A-73AA0D36D126}" sibTransId="{39A0068E-48B1-4987-A839-5C031D1FEBF2}"/>
    <dgm:cxn modelId="{F0433A54-7058-48E4-B816-785AD7E380BC}" type="presOf" srcId="{A24FFA60-3C4E-47AA-9B63-A490EDBB1471}" destId="{0517C47E-0F1D-4937-83B0-472192F49C8F}" srcOrd="1" destOrd="0" presId="urn:microsoft.com/office/officeart/2005/8/layout/bProcess3"/>
    <dgm:cxn modelId="{F8CF643D-BA80-49D3-956E-2CDE50E0BA3C}" type="presOf" srcId="{04D4E8E5-7916-4519-AC63-BC446D020603}" destId="{00338607-D9D6-4AB1-9BC9-BF597B94E361}" srcOrd="1" destOrd="0" presId="urn:microsoft.com/office/officeart/2005/8/layout/bProcess3"/>
    <dgm:cxn modelId="{276AE3A9-B43D-46D4-BCD4-E9FB364CC5D7}" type="presOf" srcId="{F0960D7C-12C7-4B7C-A327-27E4C46BB15F}" destId="{569D08D1-8342-4C25-87AA-36B777453D8F}" srcOrd="0" destOrd="0" presId="urn:microsoft.com/office/officeart/2005/8/layout/bProcess3"/>
    <dgm:cxn modelId="{8A985E2F-0C36-4A1E-B0CE-F1E336455ABF}" type="presOf" srcId="{A2EA559B-A3DA-4370-85A5-98FBDBF434EC}" destId="{DB313876-294F-436B-BBB1-022F2D6B5166}" srcOrd="0" destOrd="0" presId="urn:microsoft.com/office/officeart/2005/8/layout/bProcess3"/>
    <dgm:cxn modelId="{2B7C6042-6B3E-4119-A506-D73A190E4797}" type="presOf" srcId="{F0960D7C-12C7-4B7C-A327-27E4C46BB15F}" destId="{AC6026A6-07E9-4A58-A54C-F269C7C70B0E}" srcOrd="1" destOrd="0" presId="urn:microsoft.com/office/officeart/2005/8/layout/bProcess3"/>
    <dgm:cxn modelId="{F23BC498-3452-497C-972A-55720D5D2C60}" type="presOf" srcId="{D33EBC66-4B18-453E-A0F3-1C6F5CAFC06C}" destId="{CC98C840-B189-42D5-82DC-BE5BD3983713}" srcOrd="0" destOrd="0" presId="urn:microsoft.com/office/officeart/2005/8/layout/bProcess3"/>
    <dgm:cxn modelId="{E7320BA5-1845-4169-9F43-6112055B2801}" type="presOf" srcId="{8548B18D-33E4-441C-BD61-CD79561FB674}" destId="{BBC975C3-BB7D-43A4-B078-4B512E98E691}" srcOrd="0" destOrd="0" presId="urn:microsoft.com/office/officeart/2005/8/layout/bProcess3"/>
    <dgm:cxn modelId="{0EFEBE6B-3CC6-4FFD-B1FB-C61EA0A9D6A5}" srcId="{E740BEE7-4B18-4D82-8834-5B3737BFD401}" destId="{D20FDDC5-7417-4E0D-8719-43D41F1F73A6}" srcOrd="5" destOrd="0" parTransId="{3A0D744D-8B3A-4021-8D07-4873013EE7FB}" sibTransId="{43C8BC81-E4FE-4BB8-8536-88AB6C06D0C5}"/>
    <dgm:cxn modelId="{9F5DA136-6B84-4AE7-A559-7ACB49950E4F}" srcId="{E740BEE7-4B18-4D82-8834-5B3737BFD401}" destId="{B32C4C00-38E1-4268-B441-07D067E4C419}" srcOrd="9" destOrd="0" parTransId="{38820899-34FE-4B73-9369-670EBE0B5BA2}" sibTransId="{79B7EBB2-4F11-4FC5-9E30-227265BC9428}"/>
    <dgm:cxn modelId="{26BF650D-6179-4A33-8AA8-C10D9690D985}" type="presOf" srcId="{B32C4C00-38E1-4268-B441-07D067E4C419}" destId="{DD50676B-F118-4301-9AF4-818E4DC0CCE0}" srcOrd="0" destOrd="0" presId="urn:microsoft.com/office/officeart/2005/8/layout/bProcess3"/>
    <dgm:cxn modelId="{066DE0AD-28AF-4D33-B963-529FE166622F}" type="presOf" srcId="{EB7DA605-E7E7-46B2-9728-CD85C7922FBF}" destId="{A19B2526-2949-4F63-B8A3-664B3080FFEF}" srcOrd="0" destOrd="0" presId="urn:microsoft.com/office/officeart/2005/8/layout/bProcess3"/>
    <dgm:cxn modelId="{E1AEF934-BB8D-44D6-92B3-45A9E10D6C9E}" type="presOf" srcId="{322B91CD-75BF-4DC0-AE44-35A42A8B45D6}" destId="{34E7890C-792F-4EAC-97FC-25D2F076D2BE}" srcOrd="0" destOrd="0" presId="urn:microsoft.com/office/officeart/2005/8/layout/bProcess3"/>
    <dgm:cxn modelId="{46F7A9F9-9C2F-455F-8255-57EC1DEF44C7}" type="presOf" srcId="{EB7DA605-E7E7-46B2-9728-CD85C7922FBF}" destId="{25837711-70E4-4DC8-A651-EC4EF5C87197}" srcOrd="1" destOrd="0" presId="urn:microsoft.com/office/officeart/2005/8/layout/bProcess3"/>
    <dgm:cxn modelId="{28D3F049-BBB3-44E1-9447-06A4ED1A936C}" srcId="{E740BEE7-4B18-4D82-8834-5B3737BFD401}" destId="{8548B18D-33E4-441C-BD61-CD79561FB674}" srcOrd="4" destOrd="0" parTransId="{71A3A3BC-9984-4B49-B222-D0E14AE7BF64}" sibTransId="{F0960D7C-12C7-4B7C-A327-27E4C46BB15F}"/>
    <dgm:cxn modelId="{06B6AFCD-CD97-4F26-A1B3-CCA1F94E1E0B}" type="presOf" srcId="{4DEF2187-D093-426B-8AFE-DA9AA64B8CB9}" destId="{B7D5F8C1-313B-465B-9B8A-2998E06C95B5}" srcOrd="0" destOrd="0" presId="urn:microsoft.com/office/officeart/2005/8/layout/bProcess3"/>
    <dgm:cxn modelId="{071E7F36-D3F8-4F97-8004-8D1950C67DBF}" type="presOf" srcId="{655A2420-E8FB-4131-874A-E7547C39E5E6}" destId="{F613444E-7093-4946-A791-191744B06CDA}" srcOrd="0" destOrd="0" presId="urn:microsoft.com/office/officeart/2005/8/layout/bProcess3"/>
    <dgm:cxn modelId="{333445BA-369D-4E08-A30D-C3F09928799B}" type="presOf" srcId="{40B48E92-F0D2-44BA-9699-46BB5A51CE43}" destId="{51B0A3BC-8869-4733-AA88-07A2FD9858EB}" srcOrd="0" destOrd="0" presId="urn:microsoft.com/office/officeart/2005/8/layout/bProcess3"/>
    <dgm:cxn modelId="{07FB89E3-21F7-48DD-B563-C61A07CEA0E3}" type="presOf" srcId="{6DD49AA0-294C-4BA7-A926-4E9235260987}" destId="{B007C393-2865-4A91-8B4D-1B8E16230D72}" srcOrd="0" destOrd="0" presId="urn:microsoft.com/office/officeart/2005/8/layout/bProcess3"/>
    <dgm:cxn modelId="{833C2CBF-9820-4746-B685-34588C0F8065}" type="presOf" srcId="{259E50B1-245D-44C2-9828-D7E8E196F81C}" destId="{AA77403C-3B86-44F7-9332-D1DCB703A1F3}" srcOrd="0" destOrd="0" presId="urn:microsoft.com/office/officeart/2005/8/layout/bProcess3"/>
    <dgm:cxn modelId="{BBB0D78F-7AA7-48DE-B7B4-10509F6E5A59}" type="presOf" srcId="{40B48E92-F0D2-44BA-9699-46BB5A51CE43}" destId="{21D5A31D-6CF5-4E30-976B-77989023E719}" srcOrd="1" destOrd="0" presId="urn:microsoft.com/office/officeart/2005/8/layout/bProcess3"/>
    <dgm:cxn modelId="{C27D0918-28D1-43B7-8D35-5B996E2CFE87}" srcId="{E740BEE7-4B18-4D82-8834-5B3737BFD401}" destId="{B6108240-D9CB-4AE4-B03D-C6265A6F29F6}" srcOrd="1" destOrd="0" parTransId="{C90AF938-1F23-4636-AD26-2A25243F3654}" sibTransId="{259E50B1-245D-44C2-9828-D7E8E196F81C}"/>
    <dgm:cxn modelId="{09D48B92-F98D-40B3-949E-F43C10317A7C}" srcId="{E740BEE7-4B18-4D82-8834-5B3737BFD401}" destId="{4DEF2187-D093-426B-8AFE-DA9AA64B8CB9}" srcOrd="11" destOrd="0" parTransId="{2D289039-9240-4351-84F4-616852FEE5DE}" sibTransId="{655A2420-E8FB-4131-874A-E7547C39E5E6}"/>
    <dgm:cxn modelId="{19E67B5C-9ACD-48B6-95A6-7EFAE3385BF0}" type="presOf" srcId="{43C8BC81-E4FE-4BB8-8536-88AB6C06D0C5}" destId="{3DAE1C5C-5D03-48DC-9286-E14CFE1BFDF8}" srcOrd="1" destOrd="0" presId="urn:microsoft.com/office/officeart/2005/8/layout/bProcess3"/>
    <dgm:cxn modelId="{93F4CBAA-7E9D-4A06-8498-3FDEBBEF6B51}" type="presOf" srcId="{B6B501D9-D32F-4CD9-B01F-AC70E50A4622}" destId="{0CFABB67-7688-4BB3-A8FD-C07640B7DAAB}" srcOrd="0" destOrd="0" presId="urn:microsoft.com/office/officeart/2005/8/layout/bProcess3"/>
    <dgm:cxn modelId="{7E4050BE-118B-4187-943D-A84C2B1E0AC2}" type="presOf" srcId="{4D87A1B7-1B38-4944-A9B1-BF866A5DAECA}" destId="{8F238839-C4DF-4D5B-8792-A96D53F93A3E}" srcOrd="0" destOrd="0" presId="urn:microsoft.com/office/officeart/2005/8/layout/bProcess3"/>
    <dgm:cxn modelId="{53138108-4827-406C-A95F-59DB5930A52B}" type="presParOf" srcId="{ED519180-75F8-4D19-93B2-3B117C23B6D1}" destId="{58188A9F-B4F6-4D05-8A9E-26ACF1BE44C0}" srcOrd="0" destOrd="0" presId="urn:microsoft.com/office/officeart/2005/8/layout/bProcess3"/>
    <dgm:cxn modelId="{2F242547-F4E8-4307-81BF-79EC6EE465CA}" type="presParOf" srcId="{ED519180-75F8-4D19-93B2-3B117C23B6D1}" destId="{0CFABB67-7688-4BB3-A8FD-C07640B7DAAB}" srcOrd="1" destOrd="0" presId="urn:microsoft.com/office/officeart/2005/8/layout/bProcess3"/>
    <dgm:cxn modelId="{92085E1A-5593-4741-B33C-616E58A0FC3C}" type="presParOf" srcId="{0CFABB67-7688-4BB3-A8FD-C07640B7DAAB}" destId="{6F6524FB-272B-421B-9121-31C885D2896E}" srcOrd="0" destOrd="0" presId="urn:microsoft.com/office/officeart/2005/8/layout/bProcess3"/>
    <dgm:cxn modelId="{D2F133F8-7421-4D1F-9653-9ABB02F8E82C}" type="presParOf" srcId="{ED519180-75F8-4D19-93B2-3B117C23B6D1}" destId="{E13BFB70-0936-4CAD-A5E6-8105DC285256}" srcOrd="2" destOrd="0" presId="urn:microsoft.com/office/officeart/2005/8/layout/bProcess3"/>
    <dgm:cxn modelId="{6F7E42AE-ADAF-4EFB-BBB2-0BCFEDB21338}" type="presParOf" srcId="{ED519180-75F8-4D19-93B2-3B117C23B6D1}" destId="{AA77403C-3B86-44F7-9332-D1DCB703A1F3}" srcOrd="3" destOrd="0" presId="urn:microsoft.com/office/officeart/2005/8/layout/bProcess3"/>
    <dgm:cxn modelId="{E4BF2DDD-FD5A-4B41-88A1-968B3AC12D66}" type="presParOf" srcId="{AA77403C-3B86-44F7-9332-D1DCB703A1F3}" destId="{C56C24A2-752D-404B-A0F8-492136088795}" srcOrd="0" destOrd="0" presId="urn:microsoft.com/office/officeart/2005/8/layout/bProcess3"/>
    <dgm:cxn modelId="{207D1ECF-E0FF-4086-81DB-E00CDB86237D}" type="presParOf" srcId="{ED519180-75F8-4D19-93B2-3B117C23B6D1}" destId="{141FB846-AC2B-4F01-8479-9FE3328B67F5}" srcOrd="4" destOrd="0" presId="urn:microsoft.com/office/officeart/2005/8/layout/bProcess3"/>
    <dgm:cxn modelId="{18FDA76F-00E1-40D0-AC13-7CCB39041FA6}" type="presParOf" srcId="{ED519180-75F8-4D19-93B2-3B117C23B6D1}" destId="{CC98C840-B189-42D5-82DC-BE5BD3983713}" srcOrd="5" destOrd="0" presId="urn:microsoft.com/office/officeart/2005/8/layout/bProcess3"/>
    <dgm:cxn modelId="{099EDCFB-09AD-417D-9267-DD516C244FBE}" type="presParOf" srcId="{CC98C840-B189-42D5-82DC-BE5BD3983713}" destId="{F4AEA9DC-127A-422D-919B-6BBD752BF677}" srcOrd="0" destOrd="0" presId="urn:microsoft.com/office/officeart/2005/8/layout/bProcess3"/>
    <dgm:cxn modelId="{6F3D5FF7-8EA2-4784-AFE6-5C09FA86835B}" type="presParOf" srcId="{ED519180-75F8-4D19-93B2-3B117C23B6D1}" destId="{DB313876-294F-436B-BBB1-022F2D6B5166}" srcOrd="6" destOrd="0" presId="urn:microsoft.com/office/officeart/2005/8/layout/bProcess3"/>
    <dgm:cxn modelId="{D09DFDF8-2E9F-4892-B99D-381608D53A8D}" type="presParOf" srcId="{ED519180-75F8-4D19-93B2-3B117C23B6D1}" destId="{CBEC754F-8046-496F-ABFF-73D70BEF8CDF}" srcOrd="7" destOrd="0" presId="urn:microsoft.com/office/officeart/2005/8/layout/bProcess3"/>
    <dgm:cxn modelId="{A2DE983F-CFF0-4663-8884-02AAE73B03C1}" type="presParOf" srcId="{CBEC754F-8046-496F-ABFF-73D70BEF8CDF}" destId="{BE50970E-DAF3-4A23-8112-1E5C3871DEF6}" srcOrd="0" destOrd="0" presId="urn:microsoft.com/office/officeart/2005/8/layout/bProcess3"/>
    <dgm:cxn modelId="{060AD2F2-9D35-4E5F-ACD2-7AFE5FF7FA20}" type="presParOf" srcId="{ED519180-75F8-4D19-93B2-3B117C23B6D1}" destId="{BBC975C3-BB7D-43A4-B078-4B512E98E691}" srcOrd="8" destOrd="0" presId="urn:microsoft.com/office/officeart/2005/8/layout/bProcess3"/>
    <dgm:cxn modelId="{403104CF-9AC0-45AA-925F-D60FD36472CF}" type="presParOf" srcId="{ED519180-75F8-4D19-93B2-3B117C23B6D1}" destId="{569D08D1-8342-4C25-87AA-36B777453D8F}" srcOrd="9" destOrd="0" presId="urn:microsoft.com/office/officeart/2005/8/layout/bProcess3"/>
    <dgm:cxn modelId="{4610FC59-F064-4EB9-B001-58DD657728CE}" type="presParOf" srcId="{569D08D1-8342-4C25-87AA-36B777453D8F}" destId="{AC6026A6-07E9-4A58-A54C-F269C7C70B0E}" srcOrd="0" destOrd="0" presId="urn:microsoft.com/office/officeart/2005/8/layout/bProcess3"/>
    <dgm:cxn modelId="{08942275-81B3-408B-B010-4E22AD0345BF}" type="presParOf" srcId="{ED519180-75F8-4D19-93B2-3B117C23B6D1}" destId="{3DFA73C2-0C34-4592-8B36-11FF488ECFC8}" srcOrd="10" destOrd="0" presId="urn:microsoft.com/office/officeart/2005/8/layout/bProcess3"/>
    <dgm:cxn modelId="{29A85D5D-9AE8-4A16-B9AA-D84921535152}" type="presParOf" srcId="{ED519180-75F8-4D19-93B2-3B117C23B6D1}" destId="{B988E5BA-7769-42FB-824D-73D542729941}" srcOrd="11" destOrd="0" presId="urn:microsoft.com/office/officeart/2005/8/layout/bProcess3"/>
    <dgm:cxn modelId="{FED66D61-EF75-43FC-A65A-7AFF4BF75926}" type="presParOf" srcId="{B988E5BA-7769-42FB-824D-73D542729941}" destId="{3DAE1C5C-5D03-48DC-9286-E14CFE1BFDF8}" srcOrd="0" destOrd="0" presId="urn:microsoft.com/office/officeart/2005/8/layout/bProcess3"/>
    <dgm:cxn modelId="{62D1DC2D-045D-40CA-B779-4C6E1F34E789}" type="presParOf" srcId="{ED519180-75F8-4D19-93B2-3B117C23B6D1}" destId="{4C049796-C917-462F-8D30-3201DFF8245E}" srcOrd="12" destOrd="0" presId="urn:microsoft.com/office/officeart/2005/8/layout/bProcess3"/>
    <dgm:cxn modelId="{99C05F4B-D7EC-4E1C-A2D9-1BE5C7A20707}" type="presParOf" srcId="{ED519180-75F8-4D19-93B2-3B117C23B6D1}" destId="{086632B2-96C9-44F2-925B-2BBC96A7CA6B}" srcOrd="13" destOrd="0" presId="urn:microsoft.com/office/officeart/2005/8/layout/bProcess3"/>
    <dgm:cxn modelId="{52B64083-4676-404C-BA03-A7D86D9DF8D6}" type="presParOf" srcId="{086632B2-96C9-44F2-925B-2BBC96A7CA6B}" destId="{00338607-D9D6-4AB1-9BC9-BF597B94E361}" srcOrd="0" destOrd="0" presId="urn:microsoft.com/office/officeart/2005/8/layout/bProcess3"/>
    <dgm:cxn modelId="{5349647A-D2A3-4073-BD88-08E4688961DA}" type="presParOf" srcId="{ED519180-75F8-4D19-93B2-3B117C23B6D1}" destId="{E19E0815-B436-4598-BA67-BACB5BB80DBA}" srcOrd="14" destOrd="0" presId="urn:microsoft.com/office/officeart/2005/8/layout/bProcess3"/>
    <dgm:cxn modelId="{4CE0453F-893F-455D-87BE-8465DCEABF76}" type="presParOf" srcId="{ED519180-75F8-4D19-93B2-3B117C23B6D1}" destId="{34E7890C-792F-4EAC-97FC-25D2F076D2BE}" srcOrd="15" destOrd="0" presId="urn:microsoft.com/office/officeart/2005/8/layout/bProcess3"/>
    <dgm:cxn modelId="{7C3CCF63-3527-4736-A0A5-A67506CD571A}" type="presParOf" srcId="{34E7890C-792F-4EAC-97FC-25D2F076D2BE}" destId="{1DF747AF-E3E4-4AFF-8EE9-053C37CDF35B}" srcOrd="0" destOrd="0" presId="urn:microsoft.com/office/officeart/2005/8/layout/bProcess3"/>
    <dgm:cxn modelId="{E413D86F-07D8-40D4-A9DF-01FF24D257FA}" type="presParOf" srcId="{ED519180-75F8-4D19-93B2-3B117C23B6D1}" destId="{FC8A358B-951C-4293-A362-08BABE85FF7A}" srcOrd="16" destOrd="0" presId="urn:microsoft.com/office/officeart/2005/8/layout/bProcess3"/>
    <dgm:cxn modelId="{B62A222B-8F5F-4C4D-B4D0-DC9ED4CA6471}" type="presParOf" srcId="{ED519180-75F8-4D19-93B2-3B117C23B6D1}" destId="{2E0208F5-FCE2-467C-813D-4D3CB3B7B370}" srcOrd="17" destOrd="0" presId="urn:microsoft.com/office/officeart/2005/8/layout/bProcess3"/>
    <dgm:cxn modelId="{983998E2-5AE1-44A3-B461-F9E06270C082}" type="presParOf" srcId="{2E0208F5-FCE2-467C-813D-4D3CB3B7B370}" destId="{7891643C-0D04-4747-A523-5833AC87CADE}" srcOrd="0" destOrd="0" presId="urn:microsoft.com/office/officeart/2005/8/layout/bProcess3"/>
    <dgm:cxn modelId="{AE069314-EB55-4265-BD36-063D6EE056E4}" type="presParOf" srcId="{ED519180-75F8-4D19-93B2-3B117C23B6D1}" destId="{DD50676B-F118-4301-9AF4-818E4DC0CCE0}" srcOrd="18" destOrd="0" presId="urn:microsoft.com/office/officeart/2005/8/layout/bProcess3"/>
    <dgm:cxn modelId="{4CBDCBCD-9DB3-4C7E-9B1E-B78B888212EB}" type="presParOf" srcId="{ED519180-75F8-4D19-93B2-3B117C23B6D1}" destId="{3AB81D60-3C31-4736-8D41-728A557D9599}" srcOrd="19" destOrd="0" presId="urn:microsoft.com/office/officeart/2005/8/layout/bProcess3"/>
    <dgm:cxn modelId="{EF984F4C-5F9C-4DBA-8E87-9570E90431A9}" type="presParOf" srcId="{3AB81D60-3C31-4736-8D41-728A557D9599}" destId="{B37F9FC9-A238-48E2-BD3C-58318B59350E}" srcOrd="0" destOrd="0" presId="urn:microsoft.com/office/officeart/2005/8/layout/bProcess3"/>
    <dgm:cxn modelId="{5C6B1F34-0A57-4507-B2D4-D900BB72BE4A}" type="presParOf" srcId="{ED519180-75F8-4D19-93B2-3B117C23B6D1}" destId="{B007C393-2865-4A91-8B4D-1B8E16230D72}" srcOrd="20" destOrd="0" presId="urn:microsoft.com/office/officeart/2005/8/layout/bProcess3"/>
    <dgm:cxn modelId="{533CBF05-BFCE-49F7-92F3-0AB00D27CCA1}" type="presParOf" srcId="{ED519180-75F8-4D19-93B2-3B117C23B6D1}" destId="{A575E5E1-3DD1-455D-B459-7C8486ADC7DE}" srcOrd="21" destOrd="0" presId="urn:microsoft.com/office/officeart/2005/8/layout/bProcess3"/>
    <dgm:cxn modelId="{5F3DABE9-80ED-46EC-9AA6-043085A1EAC7}" type="presParOf" srcId="{A575E5E1-3DD1-455D-B459-7C8486ADC7DE}" destId="{0517C47E-0F1D-4937-83B0-472192F49C8F}" srcOrd="0" destOrd="0" presId="urn:microsoft.com/office/officeart/2005/8/layout/bProcess3"/>
    <dgm:cxn modelId="{E22DDD49-4E5A-4642-952D-78647B16106B}" type="presParOf" srcId="{ED519180-75F8-4D19-93B2-3B117C23B6D1}" destId="{B7D5F8C1-313B-465B-9B8A-2998E06C95B5}" srcOrd="22" destOrd="0" presId="urn:microsoft.com/office/officeart/2005/8/layout/bProcess3"/>
    <dgm:cxn modelId="{EA065908-E321-4929-85DD-1C0A6C540FA9}" type="presParOf" srcId="{ED519180-75F8-4D19-93B2-3B117C23B6D1}" destId="{F613444E-7093-4946-A791-191744B06CDA}" srcOrd="23" destOrd="0" presId="urn:microsoft.com/office/officeart/2005/8/layout/bProcess3"/>
    <dgm:cxn modelId="{4BA97489-0612-48AF-9D58-0A5C08DE4526}" type="presParOf" srcId="{F613444E-7093-4946-A791-191744B06CDA}" destId="{B40B9D9B-9DB2-40CA-8EBF-D14B715862C7}" srcOrd="0" destOrd="0" presId="urn:microsoft.com/office/officeart/2005/8/layout/bProcess3"/>
    <dgm:cxn modelId="{6EA65D6D-864E-41E6-B264-57CF6A68AB3E}" type="presParOf" srcId="{ED519180-75F8-4D19-93B2-3B117C23B6D1}" destId="{559CCA61-0962-4B36-8594-B0DEB5C16816}" srcOrd="24" destOrd="0" presId="urn:microsoft.com/office/officeart/2005/8/layout/bProcess3"/>
    <dgm:cxn modelId="{4F1006CF-1A66-4365-8ADF-28C693CFC3F2}" type="presParOf" srcId="{ED519180-75F8-4D19-93B2-3B117C23B6D1}" destId="{51B0A3BC-8869-4733-AA88-07A2FD9858EB}" srcOrd="25" destOrd="0" presId="urn:microsoft.com/office/officeart/2005/8/layout/bProcess3"/>
    <dgm:cxn modelId="{119A1691-B751-40A0-8C65-B8F404BEDEC5}" type="presParOf" srcId="{51B0A3BC-8869-4733-AA88-07A2FD9858EB}" destId="{21D5A31D-6CF5-4E30-976B-77989023E719}" srcOrd="0" destOrd="0" presId="urn:microsoft.com/office/officeart/2005/8/layout/bProcess3"/>
    <dgm:cxn modelId="{8FD0CBAA-B022-4D05-B5BE-C8241C476847}" type="presParOf" srcId="{ED519180-75F8-4D19-93B2-3B117C23B6D1}" destId="{8F238839-C4DF-4D5B-8792-A96D53F93A3E}" srcOrd="26" destOrd="0" presId="urn:microsoft.com/office/officeart/2005/8/layout/bProcess3"/>
    <dgm:cxn modelId="{DE78353B-266E-4467-88A7-1C946698D18E}" type="presParOf" srcId="{ED519180-75F8-4D19-93B2-3B117C23B6D1}" destId="{A19B2526-2949-4F63-B8A3-664B3080FFEF}" srcOrd="27" destOrd="0" presId="urn:microsoft.com/office/officeart/2005/8/layout/bProcess3"/>
    <dgm:cxn modelId="{20A32644-3A1F-4918-8A4F-F48D9B4D46DE}" type="presParOf" srcId="{A19B2526-2949-4F63-B8A3-664B3080FFEF}" destId="{25837711-70E4-4DC8-A651-EC4EF5C87197}" srcOrd="0" destOrd="0" presId="urn:microsoft.com/office/officeart/2005/8/layout/bProcess3"/>
    <dgm:cxn modelId="{878354B8-CD91-4EDF-9A84-DA10B1C1397B}" type="presParOf" srcId="{ED519180-75F8-4D19-93B2-3B117C23B6D1}" destId="{4EDCE3BE-B02E-49A8-BD62-962074754B9A}" srcOrd="28"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D60368B-89E0-4AA4-848E-2B29F581FD37}" type="doc">
      <dgm:prSet loTypeId="urn:microsoft.com/office/officeart/2005/8/layout/orgChart1" loCatId="hierarchy" qsTypeId="urn:microsoft.com/office/officeart/2005/8/quickstyle/simple3" qsCatId="simple" csTypeId="urn:microsoft.com/office/officeart/2005/8/colors/colorful1" csCatId="colorful" phldr="1"/>
      <dgm:spPr/>
      <dgm:t>
        <a:bodyPr/>
        <a:lstStyle/>
        <a:p>
          <a:endParaRPr lang="en-US"/>
        </a:p>
      </dgm:t>
    </dgm:pt>
    <dgm:pt modelId="{08C170B8-5B08-4C18-9D6C-36EC146C1F01}">
      <dgm:prSet phldrT="[Text]" custT="1"/>
      <dgm:spPr/>
      <dgm:t>
        <a:bodyPr/>
        <a:lstStyle/>
        <a:p>
          <a:r>
            <a:rPr lang="fa-IR" sz="2000" b="1" dirty="0" smtClean="0">
              <a:solidFill>
                <a:schemeClr val="bg1"/>
              </a:solidFill>
              <a:cs typeface="B Nazanin" panose="00000400000000000000" pitchFamily="2" charset="-78"/>
            </a:rPr>
            <a:t>آیا علایم مشکوک سرطان وجود دارد؟</a:t>
          </a:r>
          <a:endParaRPr lang="en-US" sz="2000" b="1" dirty="0" smtClean="0">
            <a:solidFill>
              <a:schemeClr val="bg1"/>
            </a:solidFill>
            <a:cs typeface="B Nazanin" panose="00000400000000000000" pitchFamily="2" charset="-78"/>
          </a:endParaRPr>
        </a:p>
        <a:p>
          <a:r>
            <a:rPr lang="en-US" sz="1500" dirty="0" smtClean="0">
              <a:solidFill>
                <a:schemeClr val="bg1"/>
              </a:solidFill>
              <a:cs typeface="B Nazanin" panose="00000400000000000000" pitchFamily="2" charset="-78"/>
            </a:rPr>
            <a:t>(</a:t>
          </a:r>
          <a:r>
            <a:rPr lang="fa-IR" sz="1500" dirty="0" smtClean="0">
              <a:solidFill>
                <a:schemeClr val="bg1"/>
              </a:solidFill>
              <a:cs typeface="B Nazanin" panose="00000400000000000000" pitchFamily="2" charset="-78"/>
            </a:rPr>
            <a:t>پستان / دهانه رحم / روده بزرگ</a:t>
          </a:r>
          <a:r>
            <a:rPr lang="en-US" sz="1500" dirty="0" smtClean="0">
              <a:solidFill>
                <a:schemeClr val="bg1"/>
              </a:solidFill>
              <a:cs typeface="B Nazanin" panose="00000400000000000000" pitchFamily="2" charset="-78"/>
            </a:rPr>
            <a:t>)</a:t>
          </a:r>
          <a:endParaRPr lang="en-US" sz="1500" dirty="0">
            <a:solidFill>
              <a:schemeClr val="bg1"/>
            </a:solidFill>
            <a:cs typeface="B Nazanin" panose="00000400000000000000" pitchFamily="2" charset="-78"/>
          </a:endParaRPr>
        </a:p>
      </dgm:t>
    </dgm:pt>
    <dgm:pt modelId="{C07C462D-57D2-4EE9-BB53-B1F8E278C6C5}" type="parTrans" cxnId="{2301EF0C-105C-4E2A-8CE4-82E183D395D7}">
      <dgm:prSet/>
      <dgm:spPr/>
      <dgm:t>
        <a:bodyPr/>
        <a:lstStyle/>
        <a:p>
          <a:endParaRPr lang="en-US"/>
        </a:p>
      </dgm:t>
    </dgm:pt>
    <dgm:pt modelId="{A8733CFE-A946-4D3F-B167-780FF80BE57E}" type="sibTrans" cxnId="{2301EF0C-105C-4E2A-8CE4-82E183D395D7}">
      <dgm:prSet/>
      <dgm:spPr/>
      <dgm:t>
        <a:bodyPr/>
        <a:lstStyle/>
        <a:p>
          <a:endParaRPr lang="en-US"/>
        </a:p>
      </dgm:t>
    </dgm:pt>
    <dgm:pt modelId="{01D44492-2C9A-47C6-974C-055D5C3BDD3E}" type="asst">
      <dgm:prSet phldrT="[Text]" custT="1"/>
      <dgm:spPr/>
      <dgm:t>
        <a:bodyPr/>
        <a:lstStyle/>
        <a:p>
          <a:r>
            <a:rPr lang="fa-IR" sz="1600" b="1" dirty="0" smtClean="0">
              <a:solidFill>
                <a:schemeClr val="bg1"/>
              </a:solidFill>
              <a:cs typeface="B Nazanin" panose="00000400000000000000" pitchFamily="2" charset="-78"/>
            </a:rPr>
            <a:t>بله</a:t>
          </a:r>
          <a:endParaRPr lang="en-US" sz="1600" dirty="0">
            <a:solidFill>
              <a:schemeClr val="bg1"/>
            </a:solidFill>
            <a:cs typeface="B Nazanin" panose="00000400000000000000" pitchFamily="2" charset="-78"/>
          </a:endParaRPr>
        </a:p>
      </dgm:t>
    </dgm:pt>
    <dgm:pt modelId="{8E0A5201-6EB5-4188-961C-30F8B6A7BDA8}" type="parTrans" cxnId="{8750B0F1-2852-4756-9373-7F6AA6C9D1D9}">
      <dgm:prSet/>
      <dgm:spPr/>
      <dgm:t>
        <a:bodyPr/>
        <a:lstStyle/>
        <a:p>
          <a:endParaRPr lang="en-US"/>
        </a:p>
      </dgm:t>
    </dgm:pt>
    <dgm:pt modelId="{DFD52B24-4B46-4F1F-950A-6C8681831037}" type="sibTrans" cxnId="{8750B0F1-2852-4756-9373-7F6AA6C9D1D9}">
      <dgm:prSet/>
      <dgm:spPr/>
      <dgm:t>
        <a:bodyPr/>
        <a:lstStyle/>
        <a:p>
          <a:endParaRPr lang="en-US"/>
        </a:p>
      </dgm:t>
    </dgm:pt>
    <dgm:pt modelId="{32C11BBA-C3B9-48C8-8347-CCC3422E1650}">
      <dgm:prSet phldrT="[Text]"/>
      <dgm:spPr/>
      <dgm:t>
        <a:bodyPr/>
        <a:lstStyle/>
        <a:p>
          <a:r>
            <a:rPr lang="fa-IR" b="1" dirty="0" smtClean="0">
              <a:solidFill>
                <a:schemeClr val="bg1"/>
              </a:solidFill>
              <a:cs typeface="B Nazanin" panose="00000400000000000000" pitchFamily="2" charset="-78"/>
            </a:rPr>
            <a:t>خیر</a:t>
          </a:r>
          <a:endParaRPr lang="en-US" b="1" dirty="0">
            <a:solidFill>
              <a:schemeClr val="bg1"/>
            </a:solidFill>
            <a:cs typeface="B Nazanin" panose="00000400000000000000" pitchFamily="2" charset="-78"/>
          </a:endParaRPr>
        </a:p>
      </dgm:t>
    </dgm:pt>
    <dgm:pt modelId="{EB713773-7FE0-4692-8623-B6159EB1814F}" type="parTrans" cxnId="{14632EFF-4AF9-4943-8676-AD2468ABAC03}">
      <dgm:prSet/>
      <dgm:spPr/>
      <dgm:t>
        <a:bodyPr/>
        <a:lstStyle/>
        <a:p>
          <a:endParaRPr lang="en-US"/>
        </a:p>
      </dgm:t>
    </dgm:pt>
    <dgm:pt modelId="{E8AB04CD-238C-4903-AAFF-D8F6CECEF5FA}" type="sibTrans" cxnId="{14632EFF-4AF9-4943-8676-AD2468ABAC03}">
      <dgm:prSet/>
      <dgm:spPr/>
      <dgm:t>
        <a:bodyPr/>
        <a:lstStyle/>
        <a:p>
          <a:endParaRPr lang="en-US"/>
        </a:p>
      </dgm:t>
    </dgm:pt>
    <dgm:pt modelId="{162DD438-053A-478E-86FE-C4F0E48028AB}" type="asst">
      <dgm:prSet/>
      <dgm:spPr/>
      <dgm:t>
        <a:bodyPr/>
        <a:lstStyle/>
        <a:p>
          <a:r>
            <a:rPr lang="fa-IR" dirty="0" smtClean="0">
              <a:solidFill>
                <a:schemeClr val="bg1"/>
              </a:solidFill>
              <a:cs typeface="B Nazanin" panose="00000400000000000000" pitchFamily="2" charset="-78"/>
            </a:rPr>
            <a:t>ارجاع به سطح دو</a:t>
          </a:r>
          <a:endParaRPr lang="en-US" dirty="0">
            <a:solidFill>
              <a:schemeClr val="bg1"/>
            </a:solidFill>
            <a:cs typeface="B Nazanin" panose="00000400000000000000" pitchFamily="2" charset="-78"/>
          </a:endParaRPr>
        </a:p>
      </dgm:t>
    </dgm:pt>
    <dgm:pt modelId="{ABA35EB2-89BC-48E6-9006-335A053F24F8}" type="parTrans" cxnId="{983DE204-7391-43F4-A133-C722316C12F1}">
      <dgm:prSet/>
      <dgm:spPr/>
      <dgm:t>
        <a:bodyPr/>
        <a:lstStyle/>
        <a:p>
          <a:endParaRPr lang="en-US"/>
        </a:p>
      </dgm:t>
    </dgm:pt>
    <dgm:pt modelId="{9D1F624A-AF54-48FC-9603-68DDECB6A28D}" type="sibTrans" cxnId="{983DE204-7391-43F4-A133-C722316C12F1}">
      <dgm:prSet/>
      <dgm:spPr/>
      <dgm:t>
        <a:bodyPr/>
        <a:lstStyle/>
        <a:p>
          <a:endParaRPr lang="en-US"/>
        </a:p>
      </dgm:t>
    </dgm:pt>
    <dgm:pt modelId="{963C4050-3EDF-4538-B995-63B5049C6C69}">
      <dgm:prSet custT="1"/>
      <dgm:spPr/>
      <dgm:t>
        <a:bodyPr/>
        <a:lstStyle/>
        <a:p>
          <a:pPr rtl="1"/>
          <a:r>
            <a:rPr lang="fa-IR" sz="1300" b="1" dirty="0" smtClean="0">
              <a:solidFill>
                <a:schemeClr val="bg1"/>
              </a:solidFill>
              <a:cs typeface="B Nazanin" panose="00000400000000000000" pitchFamily="2" charset="-78"/>
            </a:rPr>
            <a:t>روده بزرگ:</a:t>
          </a:r>
        </a:p>
        <a:p>
          <a:pPr rtl="1"/>
          <a:r>
            <a:rPr lang="en-US" sz="1100" b="1" dirty="0" smtClean="0">
              <a:solidFill>
                <a:srgbClr val="FFC000"/>
              </a:solidFill>
              <a:cs typeface="B Nazanin" panose="00000400000000000000" pitchFamily="2" charset="-78"/>
            </a:rPr>
            <a:t>FIT</a:t>
          </a:r>
          <a:endParaRPr lang="en-US" sz="1100" b="1" dirty="0">
            <a:solidFill>
              <a:srgbClr val="FFC000"/>
            </a:solidFill>
            <a:cs typeface="B Nazanin" panose="00000400000000000000" pitchFamily="2" charset="-78"/>
          </a:endParaRPr>
        </a:p>
      </dgm:t>
    </dgm:pt>
    <dgm:pt modelId="{4409603A-8641-4424-8BC2-4F4497AAD6A3}" type="parTrans" cxnId="{109D9E69-9E35-40AF-9420-F7601A8F7856}">
      <dgm:prSet/>
      <dgm:spPr/>
      <dgm:t>
        <a:bodyPr/>
        <a:lstStyle/>
        <a:p>
          <a:endParaRPr lang="en-US"/>
        </a:p>
      </dgm:t>
    </dgm:pt>
    <dgm:pt modelId="{769EAD6D-50A3-4664-B382-97C21731912C}" type="sibTrans" cxnId="{109D9E69-9E35-40AF-9420-F7601A8F7856}">
      <dgm:prSet/>
      <dgm:spPr/>
      <dgm:t>
        <a:bodyPr/>
        <a:lstStyle/>
        <a:p>
          <a:endParaRPr lang="en-US"/>
        </a:p>
      </dgm:t>
    </dgm:pt>
    <dgm:pt modelId="{2560FC1F-7128-4B36-B515-4841DF2F3F99}" type="asst">
      <dgm:prSet custT="1"/>
      <dgm:spPr/>
      <dgm:t>
        <a:bodyPr/>
        <a:lstStyle/>
        <a:p>
          <a:pPr rtl="1"/>
          <a:r>
            <a:rPr lang="fa-IR" sz="1400" b="1" dirty="0" smtClean="0">
              <a:solidFill>
                <a:schemeClr val="bg1"/>
              </a:solidFill>
              <a:cs typeface="B Nazanin" panose="00000400000000000000" pitchFamily="2" charset="-78"/>
            </a:rPr>
            <a:t>دهانه رحم:</a:t>
          </a:r>
        </a:p>
        <a:p>
          <a:pPr rtl="1"/>
          <a:r>
            <a:rPr lang="fa-IR" sz="1100" b="1" dirty="0" smtClean="0">
              <a:solidFill>
                <a:srgbClr val="FFC000"/>
              </a:solidFill>
              <a:cs typeface="B Nazanin" panose="00000400000000000000" pitchFamily="2" charset="-78"/>
            </a:rPr>
            <a:t>پاپ اسمیر و </a:t>
          </a:r>
          <a:r>
            <a:rPr lang="en-US" sz="1100" b="1" dirty="0" smtClean="0">
              <a:solidFill>
                <a:srgbClr val="FFC000"/>
              </a:solidFill>
              <a:cs typeface="B Nazanin" panose="00000400000000000000" pitchFamily="2" charset="-78"/>
            </a:rPr>
            <a:t>HPV</a:t>
          </a:r>
          <a:endParaRPr lang="en-US" sz="1100" dirty="0">
            <a:solidFill>
              <a:srgbClr val="FFC000"/>
            </a:solidFill>
            <a:cs typeface="B Nazanin" panose="00000400000000000000" pitchFamily="2" charset="-78"/>
          </a:endParaRPr>
        </a:p>
      </dgm:t>
    </dgm:pt>
    <dgm:pt modelId="{8F600772-5443-485A-BDE9-D1FD4489DE26}" type="parTrans" cxnId="{B36D04B6-AF3C-48D6-BB6E-EE54F51A1BFB}">
      <dgm:prSet/>
      <dgm:spPr/>
      <dgm:t>
        <a:bodyPr/>
        <a:lstStyle/>
        <a:p>
          <a:endParaRPr lang="en-US"/>
        </a:p>
      </dgm:t>
    </dgm:pt>
    <dgm:pt modelId="{46E8F5AE-A540-4FF2-9F70-F5D734485377}" type="sibTrans" cxnId="{B36D04B6-AF3C-48D6-BB6E-EE54F51A1BFB}">
      <dgm:prSet/>
      <dgm:spPr/>
      <dgm:t>
        <a:bodyPr/>
        <a:lstStyle/>
        <a:p>
          <a:endParaRPr lang="en-US"/>
        </a:p>
      </dgm:t>
    </dgm:pt>
    <dgm:pt modelId="{8E143950-2D3E-44CC-9CFA-ED1159BE5F26}" type="asst">
      <dgm:prSet custT="1"/>
      <dgm:spPr/>
      <dgm:t>
        <a:bodyPr/>
        <a:lstStyle/>
        <a:p>
          <a:r>
            <a:rPr lang="fa-IR" sz="1400" b="1" dirty="0" smtClean="0">
              <a:solidFill>
                <a:schemeClr val="bg1"/>
              </a:solidFill>
              <a:cs typeface="B Nazanin" panose="00000400000000000000" pitchFamily="2" charset="-78"/>
            </a:rPr>
            <a:t>پستان:</a:t>
          </a:r>
        </a:p>
        <a:p>
          <a:r>
            <a:rPr lang="fa-IR" sz="1100" b="1" dirty="0" smtClean="0">
              <a:solidFill>
                <a:srgbClr val="FFC000"/>
              </a:solidFill>
              <a:cs typeface="B Nazanin" panose="00000400000000000000" pitchFamily="2" charset="-78"/>
            </a:rPr>
            <a:t>معاینه بالینی پستان</a:t>
          </a:r>
          <a:endParaRPr lang="en-US" sz="1100" dirty="0">
            <a:solidFill>
              <a:srgbClr val="FFC000"/>
            </a:solidFill>
            <a:cs typeface="B Nazanin" panose="00000400000000000000" pitchFamily="2" charset="-78"/>
          </a:endParaRPr>
        </a:p>
      </dgm:t>
    </dgm:pt>
    <dgm:pt modelId="{2199ED27-DD11-4FDD-8CA3-717BFA780A97}" type="parTrans" cxnId="{8F45B53A-5B2B-40CC-99ED-EF077BCCBAE7}">
      <dgm:prSet/>
      <dgm:spPr/>
      <dgm:t>
        <a:bodyPr/>
        <a:lstStyle/>
        <a:p>
          <a:endParaRPr lang="en-US"/>
        </a:p>
      </dgm:t>
    </dgm:pt>
    <dgm:pt modelId="{882950BE-6981-4974-BD01-29CEECC2A4A6}" type="sibTrans" cxnId="{8F45B53A-5B2B-40CC-99ED-EF077BCCBAE7}">
      <dgm:prSet/>
      <dgm:spPr/>
      <dgm:t>
        <a:bodyPr/>
        <a:lstStyle/>
        <a:p>
          <a:endParaRPr lang="en-US"/>
        </a:p>
      </dgm:t>
    </dgm:pt>
    <dgm:pt modelId="{0E99678F-0AAF-4367-8F7E-BC895F6977CB}" type="pres">
      <dgm:prSet presAssocID="{BD60368B-89E0-4AA4-848E-2B29F581FD37}" presName="hierChild1" presStyleCnt="0">
        <dgm:presLayoutVars>
          <dgm:orgChart val="1"/>
          <dgm:chPref val="1"/>
          <dgm:dir/>
          <dgm:animOne val="branch"/>
          <dgm:animLvl val="lvl"/>
          <dgm:resizeHandles/>
        </dgm:presLayoutVars>
      </dgm:prSet>
      <dgm:spPr/>
      <dgm:t>
        <a:bodyPr/>
        <a:lstStyle/>
        <a:p>
          <a:endParaRPr lang="en-US"/>
        </a:p>
      </dgm:t>
    </dgm:pt>
    <dgm:pt modelId="{180DDB19-43E8-41E5-9221-A464E3AC4815}" type="pres">
      <dgm:prSet presAssocID="{08C170B8-5B08-4C18-9D6C-36EC146C1F01}" presName="hierRoot1" presStyleCnt="0">
        <dgm:presLayoutVars>
          <dgm:hierBranch val="init"/>
        </dgm:presLayoutVars>
      </dgm:prSet>
      <dgm:spPr/>
    </dgm:pt>
    <dgm:pt modelId="{11C3223A-2CEC-4E5F-93EA-6D1940669247}" type="pres">
      <dgm:prSet presAssocID="{08C170B8-5B08-4C18-9D6C-36EC146C1F01}" presName="rootComposite1" presStyleCnt="0"/>
      <dgm:spPr/>
    </dgm:pt>
    <dgm:pt modelId="{F2F9B23F-6F57-47AA-9290-A2F9BC73E1C6}" type="pres">
      <dgm:prSet presAssocID="{08C170B8-5B08-4C18-9D6C-36EC146C1F01}" presName="rootText1" presStyleLbl="node0" presStyleIdx="0" presStyleCnt="1" custScaleX="380595" custScaleY="127541">
        <dgm:presLayoutVars>
          <dgm:chPref val="3"/>
        </dgm:presLayoutVars>
      </dgm:prSet>
      <dgm:spPr/>
      <dgm:t>
        <a:bodyPr/>
        <a:lstStyle/>
        <a:p>
          <a:endParaRPr lang="en-US"/>
        </a:p>
      </dgm:t>
    </dgm:pt>
    <dgm:pt modelId="{B94564FF-97BD-471C-B33F-79235888C5B4}" type="pres">
      <dgm:prSet presAssocID="{08C170B8-5B08-4C18-9D6C-36EC146C1F01}" presName="rootConnector1" presStyleLbl="node1" presStyleIdx="0" presStyleCnt="0"/>
      <dgm:spPr/>
      <dgm:t>
        <a:bodyPr/>
        <a:lstStyle/>
        <a:p>
          <a:endParaRPr lang="en-US"/>
        </a:p>
      </dgm:t>
    </dgm:pt>
    <dgm:pt modelId="{3C415C7F-487D-4062-ABFE-C1A502E10976}" type="pres">
      <dgm:prSet presAssocID="{08C170B8-5B08-4C18-9D6C-36EC146C1F01}" presName="hierChild2" presStyleCnt="0"/>
      <dgm:spPr/>
    </dgm:pt>
    <dgm:pt modelId="{1145312B-1351-4A6F-853D-DE92F2167D4E}" type="pres">
      <dgm:prSet presAssocID="{EB713773-7FE0-4692-8623-B6159EB1814F}" presName="Name37" presStyleLbl="parChTrans1D2" presStyleIdx="0" presStyleCnt="2"/>
      <dgm:spPr/>
      <dgm:t>
        <a:bodyPr/>
        <a:lstStyle/>
        <a:p>
          <a:endParaRPr lang="en-US"/>
        </a:p>
      </dgm:t>
    </dgm:pt>
    <dgm:pt modelId="{5D5F72C0-FAAE-4948-8EE1-D0DB0CA19EAC}" type="pres">
      <dgm:prSet presAssocID="{32C11BBA-C3B9-48C8-8347-CCC3422E1650}" presName="hierRoot2" presStyleCnt="0">
        <dgm:presLayoutVars>
          <dgm:hierBranch val="init"/>
        </dgm:presLayoutVars>
      </dgm:prSet>
      <dgm:spPr/>
    </dgm:pt>
    <dgm:pt modelId="{1DB24BFA-5B12-422C-B76D-02F24FCFC926}" type="pres">
      <dgm:prSet presAssocID="{32C11BBA-C3B9-48C8-8347-CCC3422E1650}" presName="rootComposite" presStyleCnt="0"/>
      <dgm:spPr/>
    </dgm:pt>
    <dgm:pt modelId="{83651FD4-6859-4DE9-AC00-62B8A68CF3CC}" type="pres">
      <dgm:prSet presAssocID="{32C11BBA-C3B9-48C8-8347-CCC3422E1650}" presName="rootText" presStyleLbl="node2" presStyleIdx="0" presStyleCnt="1">
        <dgm:presLayoutVars>
          <dgm:chPref val="3"/>
        </dgm:presLayoutVars>
      </dgm:prSet>
      <dgm:spPr/>
      <dgm:t>
        <a:bodyPr/>
        <a:lstStyle/>
        <a:p>
          <a:endParaRPr lang="en-US"/>
        </a:p>
      </dgm:t>
    </dgm:pt>
    <dgm:pt modelId="{13CB9E4F-2DA8-455B-B5B1-642147FA9B2B}" type="pres">
      <dgm:prSet presAssocID="{32C11BBA-C3B9-48C8-8347-CCC3422E1650}" presName="rootConnector" presStyleLbl="node2" presStyleIdx="0" presStyleCnt="1"/>
      <dgm:spPr/>
      <dgm:t>
        <a:bodyPr/>
        <a:lstStyle/>
        <a:p>
          <a:endParaRPr lang="en-US"/>
        </a:p>
      </dgm:t>
    </dgm:pt>
    <dgm:pt modelId="{C039BEBC-1EFB-4214-A730-2C9C5CFE7702}" type="pres">
      <dgm:prSet presAssocID="{32C11BBA-C3B9-48C8-8347-CCC3422E1650}" presName="hierChild4" presStyleCnt="0"/>
      <dgm:spPr/>
    </dgm:pt>
    <dgm:pt modelId="{0F9709A3-9A27-435B-95A1-6A798ADF8F17}" type="pres">
      <dgm:prSet presAssocID="{4409603A-8641-4424-8BC2-4F4497AAD6A3}" presName="Name37" presStyleLbl="parChTrans1D3" presStyleIdx="0" presStyleCnt="4"/>
      <dgm:spPr/>
      <dgm:t>
        <a:bodyPr/>
        <a:lstStyle/>
        <a:p>
          <a:endParaRPr lang="en-US"/>
        </a:p>
      </dgm:t>
    </dgm:pt>
    <dgm:pt modelId="{C76A003B-A410-44B3-BAE0-70F257543A8E}" type="pres">
      <dgm:prSet presAssocID="{963C4050-3EDF-4538-B995-63B5049C6C69}" presName="hierRoot2" presStyleCnt="0">
        <dgm:presLayoutVars>
          <dgm:hierBranch val="init"/>
        </dgm:presLayoutVars>
      </dgm:prSet>
      <dgm:spPr/>
    </dgm:pt>
    <dgm:pt modelId="{03DB78F0-CE7C-4783-AF44-0C39E477999F}" type="pres">
      <dgm:prSet presAssocID="{963C4050-3EDF-4538-B995-63B5049C6C69}" presName="rootComposite" presStyleCnt="0"/>
      <dgm:spPr/>
    </dgm:pt>
    <dgm:pt modelId="{F0252908-C3FC-4CC6-BF80-AC1F60BB7F98}" type="pres">
      <dgm:prSet presAssocID="{963C4050-3EDF-4538-B995-63B5049C6C69}" presName="rootText" presStyleLbl="node3" presStyleIdx="0" presStyleCnt="1" custScaleX="119312">
        <dgm:presLayoutVars>
          <dgm:chPref val="3"/>
        </dgm:presLayoutVars>
      </dgm:prSet>
      <dgm:spPr/>
      <dgm:t>
        <a:bodyPr/>
        <a:lstStyle/>
        <a:p>
          <a:endParaRPr lang="en-US"/>
        </a:p>
      </dgm:t>
    </dgm:pt>
    <dgm:pt modelId="{583C75A7-63B3-460B-8518-19C413022E46}" type="pres">
      <dgm:prSet presAssocID="{963C4050-3EDF-4538-B995-63B5049C6C69}" presName="rootConnector" presStyleLbl="node3" presStyleIdx="0" presStyleCnt="1"/>
      <dgm:spPr/>
      <dgm:t>
        <a:bodyPr/>
        <a:lstStyle/>
        <a:p>
          <a:endParaRPr lang="en-US"/>
        </a:p>
      </dgm:t>
    </dgm:pt>
    <dgm:pt modelId="{43E94AB9-497F-406E-A9E3-4785E867D126}" type="pres">
      <dgm:prSet presAssocID="{963C4050-3EDF-4538-B995-63B5049C6C69}" presName="hierChild4" presStyleCnt="0"/>
      <dgm:spPr/>
    </dgm:pt>
    <dgm:pt modelId="{054A6CC6-DA8E-4827-B109-ABF87114C40C}" type="pres">
      <dgm:prSet presAssocID="{963C4050-3EDF-4538-B995-63B5049C6C69}" presName="hierChild5" presStyleCnt="0"/>
      <dgm:spPr/>
    </dgm:pt>
    <dgm:pt modelId="{0A9A22D3-29CA-4A10-9D64-6F9D41F63B3F}" type="pres">
      <dgm:prSet presAssocID="{32C11BBA-C3B9-48C8-8347-CCC3422E1650}" presName="hierChild5" presStyleCnt="0"/>
      <dgm:spPr/>
    </dgm:pt>
    <dgm:pt modelId="{F8F37861-BA30-4398-884D-424D0AA6F24B}" type="pres">
      <dgm:prSet presAssocID="{2199ED27-DD11-4FDD-8CA3-717BFA780A97}" presName="Name111" presStyleLbl="parChTrans1D3" presStyleIdx="1" presStyleCnt="4"/>
      <dgm:spPr/>
      <dgm:t>
        <a:bodyPr/>
        <a:lstStyle/>
        <a:p>
          <a:endParaRPr lang="en-US"/>
        </a:p>
      </dgm:t>
    </dgm:pt>
    <dgm:pt modelId="{29E1CDFD-937F-44E9-AD61-D85105100832}" type="pres">
      <dgm:prSet presAssocID="{8E143950-2D3E-44CC-9CFA-ED1159BE5F26}" presName="hierRoot3" presStyleCnt="0">
        <dgm:presLayoutVars>
          <dgm:hierBranch val="init"/>
        </dgm:presLayoutVars>
      </dgm:prSet>
      <dgm:spPr/>
    </dgm:pt>
    <dgm:pt modelId="{9DE4BDC9-FD0D-437C-A0D6-3709F1265BCA}" type="pres">
      <dgm:prSet presAssocID="{8E143950-2D3E-44CC-9CFA-ED1159BE5F26}" presName="rootComposite3" presStyleCnt="0"/>
      <dgm:spPr/>
    </dgm:pt>
    <dgm:pt modelId="{73FC9B6C-11A0-4AC7-A729-75EAF15FD24D}" type="pres">
      <dgm:prSet presAssocID="{8E143950-2D3E-44CC-9CFA-ED1159BE5F26}" presName="rootText3" presStyleLbl="asst2" presStyleIdx="0" presStyleCnt="2" custScaleX="128295">
        <dgm:presLayoutVars>
          <dgm:chPref val="3"/>
        </dgm:presLayoutVars>
      </dgm:prSet>
      <dgm:spPr/>
      <dgm:t>
        <a:bodyPr/>
        <a:lstStyle/>
        <a:p>
          <a:endParaRPr lang="en-US"/>
        </a:p>
      </dgm:t>
    </dgm:pt>
    <dgm:pt modelId="{851CF0A4-E97E-409C-9031-18038A7BE3E7}" type="pres">
      <dgm:prSet presAssocID="{8E143950-2D3E-44CC-9CFA-ED1159BE5F26}" presName="rootConnector3" presStyleLbl="asst2" presStyleIdx="0" presStyleCnt="2"/>
      <dgm:spPr/>
      <dgm:t>
        <a:bodyPr/>
        <a:lstStyle/>
        <a:p>
          <a:endParaRPr lang="en-US"/>
        </a:p>
      </dgm:t>
    </dgm:pt>
    <dgm:pt modelId="{929D3AAE-3C63-4847-87BB-93235FC43E08}" type="pres">
      <dgm:prSet presAssocID="{8E143950-2D3E-44CC-9CFA-ED1159BE5F26}" presName="hierChild6" presStyleCnt="0"/>
      <dgm:spPr/>
    </dgm:pt>
    <dgm:pt modelId="{05B9087E-2F30-46F6-B3AD-82DF8E6E8799}" type="pres">
      <dgm:prSet presAssocID="{8E143950-2D3E-44CC-9CFA-ED1159BE5F26}" presName="hierChild7" presStyleCnt="0"/>
      <dgm:spPr/>
    </dgm:pt>
    <dgm:pt modelId="{B4368EDB-85FD-492E-A093-595394DCBBEF}" type="pres">
      <dgm:prSet presAssocID="{8F600772-5443-485A-BDE9-D1FD4489DE26}" presName="Name111" presStyleLbl="parChTrans1D3" presStyleIdx="2" presStyleCnt="4"/>
      <dgm:spPr/>
      <dgm:t>
        <a:bodyPr/>
        <a:lstStyle/>
        <a:p>
          <a:endParaRPr lang="en-US"/>
        </a:p>
      </dgm:t>
    </dgm:pt>
    <dgm:pt modelId="{5D4F5474-22EB-402B-AEBF-9074352DB607}" type="pres">
      <dgm:prSet presAssocID="{2560FC1F-7128-4B36-B515-4841DF2F3F99}" presName="hierRoot3" presStyleCnt="0">
        <dgm:presLayoutVars>
          <dgm:hierBranch val="init"/>
        </dgm:presLayoutVars>
      </dgm:prSet>
      <dgm:spPr/>
    </dgm:pt>
    <dgm:pt modelId="{456FC81B-B01B-45EF-815E-5B65EE38AC77}" type="pres">
      <dgm:prSet presAssocID="{2560FC1F-7128-4B36-B515-4841DF2F3F99}" presName="rootComposite3" presStyleCnt="0"/>
      <dgm:spPr/>
    </dgm:pt>
    <dgm:pt modelId="{A266419B-6290-43E2-B189-46D972FD184E}" type="pres">
      <dgm:prSet presAssocID="{2560FC1F-7128-4B36-B515-4841DF2F3F99}" presName="rootText3" presStyleLbl="asst2" presStyleIdx="1" presStyleCnt="2" custScaleX="124988">
        <dgm:presLayoutVars>
          <dgm:chPref val="3"/>
        </dgm:presLayoutVars>
      </dgm:prSet>
      <dgm:spPr/>
      <dgm:t>
        <a:bodyPr/>
        <a:lstStyle/>
        <a:p>
          <a:endParaRPr lang="en-US"/>
        </a:p>
      </dgm:t>
    </dgm:pt>
    <dgm:pt modelId="{B50F778D-3373-4FE4-A71B-0280A4FC567D}" type="pres">
      <dgm:prSet presAssocID="{2560FC1F-7128-4B36-B515-4841DF2F3F99}" presName="rootConnector3" presStyleLbl="asst2" presStyleIdx="1" presStyleCnt="2"/>
      <dgm:spPr/>
      <dgm:t>
        <a:bodyPr/>
        <a:lstStyle/>
        <a:p>
          <a:endParaRPr lang="en-US"/>
        </a:p>
      </dgm:t>
    </dgm:pt>
    <dgm:pt modelId="{DAD43327-956F-4A32-8A29-2F8548D5779D}" type="pres">
      <dgm:prSet presAssocID="{2560FC1F-7128-4B36-B515-4841DF2F3F99}" presName="hierChild6" presStyleCnt="0"/>
      <dgm:spPr/>
    </dgm:pt>
    <dgm:pt modelId="{AFF63D0A-77BE-407B-B18C-741727ABEE06}" type="pres">
      <dgm:prSet presAssocID="{2560FC1F-7128-4B36-B515-4841DF2F3F99}" presName="hierChild7" presStyleCnt="0"/>
      <dgm:spPr/>
    </dgm:pt>
    <dgm:pt modelId="{AB05C899-425A-4CBF-AB2F-9C05E177E64A}" type="pres">
      <dgm:prSet presAssocID="{08C170B8-5B08-4C18-9D6C-36EC146C1F01}" presName="hierChild3" presStyleCnt="0"/>
      <dgm:spPr/>
    </dgm:pt>
    <dgm:pt modelId="{429930AF-F248-455C-A02B-8A004F752D87}" type="pres">
      <dgm:prSet presAssocID="{8E0A5201-6EB5-4188-961C-30F8B6A7BDA8}" presName="Name111" presStyleLbl="parChTrans1D2" presStyleIdx="1" presStyleCnt="2"/>
      <dgm:spPr/>
      <dgm:t>
        <a:bodyPr/>
        <a:lstStyle/>
        <a:p>
          <a:endParaRPr lang="en-US"/>
        </a:p>
      </dgm:t>
    </dgm:pt>
    <dgm:pt modelId="{6EA56BB8-8DDA-4475-A1A3-5C451A09A543}" type="pres">
      <dgm:prSet presAssocID="{01D44492-2C9A-47C6-974C-055D5C3BDD3E}" presName="hierRoot3" presStyleCnt="0">
        <dgm:presLayoutVars>
          <dgm:hierBranch val="init"/>
        </dgm:presLayoutVars>
      </dgm:prSet>
      <dgm:spPr/>
    </dgm:pt>
    <dgm:pt modelId="{D4885D3F-0E9D-43DA-97A7-435154999B73}" type="pres">
      <dgm:prSet presAssocID="{01D44492-2C9A-47C6-974C-055D5C3BDD3E}" presName="rootComposite3" presStyleCnt="0"/>
      <dgm:spPr/>
    </dgm:pt>
    <dgm:pt modelId="{D52B2BBD-4906-4C54-B974-BF967568413A}" type="pres">
      <dgm:prSet presAssocID="{01D44492-2C9A-47C6-974C-055D5C3BDD3E}" presName="rootText3" presStyleLbl="asst1" presStyleIdx="0" presStyleCnt="2">
        <dgm:presLayoutVars>
          <dgm:chPref val="3"/>
        </dgm:presLayoutVars>
      </dgm:prSet>
      <dgm:spPr/>
      <dgm:t>
        <a:bodyPr/>
        <a:lstStyle/>
        <a:p>
          <a:endParaRPr lang="en-US"/>
        </a:p>
      </dgm:t>
    </dgm:pt>
    <dgm:pt modelId="{3548FF2B-2C17-454F-8A6D-DCB2AAAF062A}" type="pres">
      <dgm:prSet presAssocID="{01D44492-2C9A-47C6-974C-055D5C3BDD3E}" presName="rootConnector3" presStyleLbl="asst1" presStyleIdx="0" presStyleCnt="2"/>
      <dgm:spPr/>
      <dgm:t>
        <a:bodyPr/>
        <a:lstStyle/>
        <a:p>
          <a:endParaRPr lang="en-US"/>
        </a:p>
      </dgm:t>
    </dgm:pt>
    <dgm:pt modelId="{EF020588-302F-4750-86EC-286AADBBE564}" type="pres">
      <dgm:prSet presAssocID="{01D44492-2C9A-47C6-974C-055D5C3BDD3E}" presName="hierChild6" presStyleCnt="0"/>
      <dgm:spPr/>
    </dgm:pt>
    <dgm:pt modelId="{71336D90-E6FF-4D8F-AAA5-8F7F0C862FD0}" type="pres">
      <dgm:prSet presAssocID="{01D44492-2C9A-47C6-974C-055D5C3BDD3E}" presName="hierChild7" presStyleCnt="0"/>
      <dgm:spPr/>
    </dgm:pt>
    <dgm:pt modelId="{12273503-9FF1-436D-B879-A7C66E1A379E}" type="pres">
      <dgm:prSet presAssocID="{ABA35EB2-89BC-48E6-9006-335A053F24F8}" presName="Name111" presStyleLbl="parChTrans1D3" presStyleIdx="3" presStyleCnt="4"/>
      <dgm:spPr/>
      <dgm:t>
        <a:bodyPr/>
        <a:lstStyle/>
        <a:p>
          <a:endParaRPr lang="en-US"/>
        </a:p>
      </dgm:t>
    </dgm:pt>
    <dgm:pt modelId="{15480394-FEEA-4E96-94C8-5E019F04E419}" type="pres">
      <dgm:prSet presAssocID="{162DD438-053A-478E-86FE-C4F0E48028AB}" presName="hierRoot3" presStyleCnt="0">
        <dgm:presLayoutVars>
          <dgm:hierBranch val="init"/>
        </dgm:presLayoutVars>
      </dgm:prSet>
      <dgm:spPr/>
    </dgm:pt>
    <dgm:pt modelId="{9B54D9C2-F5EA-418F-9290-639E67D31A73}" type="pres">
      <dgm:prSet presAssocID="{162DD438-053A-478E-86FE-C4F0E48028AB}" presName="rootComposite3" presStyleCnt="0"/>
      <dgm:spPr/>
    </dgm:pt>
    <dgm:pt modelId="{AE693916-324B-42D1-AA64-9640F0CBF76E}" type="pres">
      <dgm:prSet presAssocID="{162DD438-053A-478E-86FE-C4F0E48028AB}" presName="rootText3" presStyleLbl="asst1" presStyleIdx="1" presStyleCnt="2">
        <dgm:presLayoutVars>
          <dgm:chPref val="3"/>
        </dgm:presLayoutVars>
      </dgm:prSet>
      <dgm:spPr/>
      <dgm:t>
        <a:bodyPr/>
        <a:lstStyle/>
        <a:p>
          <a:endParaRPr lang="en-US"/>
        </a:p>
      </dgm:t>
    </dgm:pt>
    <dgm:pt modelId="{FC17E5D5-94A4-4C82-987B-25F02965FAE8}" type="pres">
      <dgm:prSet presAssocID="{162DD438-053A-478E-86FE-C4F0E48028AB}" presName="rootConnector3" presStyleLbl="asst1" presStyleIdx="1" presStyleCnt="2"/>
      <dgm:spPr/>
      <dgm:t>
        <a:bodyPr/>
        <a:lstStyle/>
        <a:p>
          <a:endParaRPr lang="en-US"/>
        </a:p>
      </dgm:t>
    </dgm:pt>
    <dgm:pt modelId="{4A7C3D99-51BF-4F1E-A2D4-0D4F13C92582}" type="pres">
      <dgm:prSet presAssocID="{162DD438-053A-478E-86FE-C4F0E48028AB}" presName="hierChild6" presStyleCnt="0"/>
      <dgm:spPr/>
    </dgm:pt>
    <dgm:pt modelId="{5346346F-5B28-447C-A013-356C87C6F969}" type="pres">
      <dgm:prSet presAssocID="{162DD438-053A-478E-86FE-C4F0E48028AB}" presName="hierChild7" presStyleCnt="0"/>
      <dgm:spPr/>
    </dgm:pt>
  </dgm:ptLst>
  <dgm:cxnLst>
    <dgm:cxn modelId="{5C968C92-0558-4982-97EA-D60E6BCFA3F9}" type="presOf" srcId="{32C11BBA-C3B9-48C8-8347-CCC3422E1650}" destId="{13CB9E4F-2DA8-455B-B5B1-642147FA9B2B}" srcOrd="1" destOrd="0" presId="urn:microsoft.com/office/officeart/2005/8/layout/orgChart1"/>
    <dgm:cxn modelId="{56074AF2-39ED-4397-8F43-E53A0FE8FE6B}" type="presOf" srcId="{963C4050-3EDF-4538-B995-63B5049C6C69}" destId="{F0252908-C3FC-4CC6-BF80-AC1F60BB7F98}" srcOrd="0" destOrd="0" presId="urn:microsoft.com/office/officeart/2005/8/layout/orgChart1"/>
    <dgm:cxn modelId="{2CC5B95B-693D-45E6-864A-8203471727B4}" type="presOf" srcId="{08C170B8-5B08-4C18-9D6C-36EC146C1F01}" destId="{B94564FF-97BD-471C-B33F-79235888C5B4}" srcOrd="1" destOrd="0" presId="urn:microsoft.com/office/officeart/2005/8/layout/orgChart1"/>
    <dgm:cxn modelId="{A6B2CEB9-F22A-4483-88D0-BE672DCED3E0}" type="presOf" srcId="{01D44492-2C9A-47C6-974C-055D5C3BDD3E}" destId="{D52B2BBD-4906-4C54-B974-BF967568413A}" srcOrd="0" destOrd="0" presId="urn:microsoft.com/office/officeart/2005/8/layout/orgChart1"/>
    <dgm:cxn modelId="{7E6CB644-981D-4D45-99E7-18D1379DE5A7}" type="presOf" srcId="{162DD438-053A-478E-86FE-C4F0E48028AB}" destId="{AE693916-324B-42D1-AA64-9640F0CBF76E}" srcOrd="0" destOrd="0" presId="urn:microsoft.com/office/officeart/2005/8/layout/orgChart1"/>
    <dgm:cxn modelId="{1B633814-911F-40A4-A8DE-F7E4A259DA26}" type="presOf" srcId="{162DD438-053A-478E-86FE-C4F0E48028AB}" destId="{FC17E5D5-94A4-4C82-987B-25F02965FAE8}" srcOrd="1" destOrd="0" presId="urn:microsoft.com/office/officeart/2005/8/layout/orgChart1"/>
    <dgm:cxn modelId="{DFE6AAF4-139D-4F12-BC32-08E96266EE53}" type="presOf" srcId="{2199ED27-DD11-4FDD-8CA3-717BFA780A97}" destId="{F8F37861-BA30-4398-884D-424D0AA6F24B}" srcOrd="0" destOrd="0" presId="urn:microsoft.com/office/officeart/2005/8/layout/orgChart1"/>
    <dgm:cxn modelId="{87442B7B-234F-4DB6-9C4D-3D914D6B1338}" type="presOf" srcId="{BD60368B-89E0-4AA4-848E-2B29F581FD37}" destId="{0E99678F-0AAF-4367-8F7E-BC895F6977CB}" srcOrd="0" destOrd="0" presId="urn:microsoft.com/office/officeart/2005/8/layout/orgChart1"/>
    <dgm:cxn modelId="{8A9E4CF6-FD62-47AE-BA7C-2AFA9F57667C}" type="presOf" srcId="{8E143950-2D3E-44CC-9CFA-ED1159BE5F26}" destId="{851CF0A4-E97E-409C-9031-18038A7BE3E7}" srcOrd="1" destOrd="0" presId="urn:microsoft.com/office/officeart/2005/8/layout/orgChart1"/>
    <dgm:cxn modelId="{8750B0F1-2852-4756-9373-7F6AA6C9D1D9}" srcId="{08C170B8-5B08-4C18-9D6C-36EC146C1F01}" destId="{01D44492-2C9A-47C6-974C-055D5C3BDD3E}" srcOrd="0" destOrd="0" parTransId="{8E0A5201-6EB5-4188-961C-30F8B6A7BDA8}" sibTransId="{DFD52B24-4B46-4F1F-950A-6C8681831037}"/>
    <dgm:cxn modelId="{FC4614F2-E089-41FA-9365-822CB31CD38B}" type="presOf" srcId="{2560FC1F-7128-4B36-B515-4841DF2F3F99}" destId="{A266419B-6290-43E2-B189-46D972FD184E}" srcOrd="0" destOrd="0" presId="urn:microsoft.com/office/officeart/2005/8/layout/orgChart1"/>
    <dgm:cxn modelId="{14632EFF-4AF9-4943-8676-AD2468ABAC03}" srcId="{08C170B8-5B08-4C18-9D6C-36EC146C1F01}" destId="{32C11BBA-C3B9-48C8-8347-CCC3422E1650}" srcOrd="1" destOrd="0" parTransId="{EB713773-7FE0-4692-8623-B6159EB1814F}" sibTransId="{E8AB04CD-238C-4903-AAFF-D8F6CECEF5FA}"/>
    <dgm:cxn modelId="{027A4A43-BB20-4115-B488-E6AA8FC548B8}" type="presOf" srcId="{08C170B8-5B08-4C18-9D6C-36EC146C1F01}" destId="{F2F9B23F-6F57-47AA-9290-A2F9BC73E1C6}" srcOrd="0" destOrd="0" presId="urn:microsoft.com/office/officeart/2005/8/layout/orgChart1"/>
    <dgm:cxn modelId="{C986735D-DDF4-4C44-BE0F-7A06C4FCF681}" type="presOf" srcId="{ABA35EB2-89BC-48E6-9006-335A053F24F8}" destId="{12273503-9FF1-436D-B879-A7C66E1A379E}" srcOrd="0" destOrd="0" presId="urn:microsoft.com/office/officeart/2005/8/layout/orgChart1"/>
    <dgm:cxn modelId="{535E2AA0-A99D-464A-ABE4-8730D5135FF9}" type="presOf" srcId="{2560FC1F-7128-4B36-B515-4841DF2F3F99}" destId="{B50F778D-3373-4FE4-A71B-0280A4FC567D}" srcOrd="1" destOrd="0" presId="urn:microsoft.com/office/officeart/2005/8/layout/orgChart1"/>
    <dgm:cxn modelId="{2301EF0C-105C-4E2A-8CE4-82E183D395D7}" srcId="{BD60368B-89E0-4AA4-848E-2B29F581FD37}" destId="{08C170B8-5B08-4C18-9D6C-36EC146C1F01}" srcOrd="0" destOrd="0" parTransId="{C07C462D-57D2-4EE9-BB53-B1F8E278C6C5}" sibTransId="{A8733CFE-A946-4D3F-B167-780FF80BE57E}"/>
    <dgm:cxn modelId="{1B1B1B6A-1C94-4F33-A9E1-161BAA5EE07A}" type="presOf" srcId="{963C4050-3EDF-4538-B995-63B5049C6C69}" destId="{583C75A7-63B3-460B-8518-19C413022E46}" srcOrd="1" destOrd="0" presId="urn:microsoft.com/office/officeart/2005/8/layout/orgChart1"/>
    <dgm:cxn modelId="{034564C0-584F-4E98-8A6C-2774A929E97D}" type="presOf" srcId="{4409603A-8641-4424-8BC2-4F4497AAD6A3}" destId="{0F9709A3-9A27-435B-95A1-6A798ADF8F17}" srcOrd="0" destOrd="0" presId="urn:microsoft.com/office/officeart/2005/8/layout/orgChart1"/>
    <dgm:cxn modelId="{E9DA9FB3-27A3-4938-B8CC-993C59385E54}" type="presOf" srcId="{EB713773-7FE0-4692-8623-B6159EB1814F}" destId="{1145312B-1351-4A6F-853D-DE92F2167D4E}" srcOrd="0" destOrd="0" presId="urn:microsoft.com/office/officeart/2005/8/layout/orgChart1"/>
    <dgm:cxn modelId="{ED8CC643-B468-4854-92DB-EFCBEE1D9EC2}" type="presOf" srcId="{8E143950-2D3E-44CC-9CFA-ED1159BE5F26}" destId="{73FC9B6C-11A0-4AC7-A729-75EAF15FD24D}" srcOrd="0" destOrd="0" presId="urn:microsoft.com/office/officeart/2005/8/layout/orgChart1"/>
    <dgm:cxn modelId="{B36D04B6-AF3C-48D6-BB6E-EE54F51A1BFB}" srcId="{32C11BBA-C3B9-48C8-8347-CCC3422E1650}" destId="{2560FC1F-7128-4B36-B515-4841DF2F3F99}" srcOrd="1" destOrd="0" parTransId="{8F600772-5443-485A-BDE9-D1FD4489DE26}" sibTransId="{46E8F5AE-A540-4FF2-9F70-F5D734485377}"/>
    <dgm:cxn modelId="{109D9E69-9E35-40AF-9420-F7601A8F7856}" srcId="{32C11BBA-C3B9-48C8-8347-CCC3422E1650}" destId="{963C4050-3EDF-4538-B995-63B5049C6C69}" srcOrd="2" destOrd="0" parTransId="{4409603A-8641-4424-8BC2-4F4497AAD6A3}" sibTransId="{769EAD6D-50A3-4664-B382-97C21731912C}"/>
    <dgm:cxn modelId="{002AC076-684E-4ADB-9242-A207492178F0}" type="presOf" srcId="{01D44492-2C9A-47C6-974C-055D5C3BDD3E}" destId="{3548FF2B-2C17-454F-8A6D-DCB2AAAF062A}" srcOrd="1" destOrd="0" presId="urn:microsoft.com/office/officeart/2005/8/layout/orgChart1"/>
    <dgm:cxn modelId="{983DE204-7391-43F4-A133-C722316C12F1}" srcId="{01D44492-2C9A-47C6-974C-055D5C3BDD3E}" destId="{162DD438-053A-478E-86FE-C4F0E48028AB}" srcOrd="0" destOrd="0" parTransId="{ABA35EB2-89BC-48E6-9006-335A053F24F8}" sibTransId="{9D1F624A-AF54-48FC-9603-68DDECB6A28D}"/>
    <dgm:cxn modelId="{CA05B451-6B47-412E-B4C5-D9C2E51735A4}" type="presOf" srcId="{8E0A5201-6EB5-4188-961C-30F8B6A7BDA8}" destId="{429930AF-F248-455C-A02B-8A004F752D87}" srcOrd="0" destOrd="0" presId="urn:microsoft.com/office/officeart/2005/8/layout/orgChart1"/>
    <dgm:cxn modelId="{0E457838-263D-45EB-A0F0-AE28C7EF572F}" type="presOf" srcId="{8F600772-5443-485A-BDE9-D1FD4489DE26}" destId="{B4368EDB-85FD-492E-A093-595394DCBBEF}" srcOrd="0" destOrd="0" presId="urn:microsoft.com/office/officeart/2005/8/layout/orgChart1"/>
    <dgm:cxn modelId="{8F45B53A-5B2B-40CC-99ED-EF077BCCBAE7}" srcId="{32C11BBA-C3B9-48C8-8347-CCC3422E1650}" destId="{8E143950-2D3E-44CC-9CFA-ED1159BE5F26}" srcOrd="0" destOrd="0" parTransId="{2199ED27-DD11-4FDD-8CA3-717BFA780A97}" sibTransId="{882950BE-6981-4974-BD01-29CEECC2A4A6}"/>
    <dgm:cxn modelId="{2D4EC586-4643-471E-B4B4-937756B29D97}" type="presOf" srcId="{32C11BBA-C3B9-48C8-8347-CCC3422E1650}" destId="{83651FD4-6859-4DE9-AC00-62B8A68CF3CC}" srcOrd="0" destOrd="0" presId="urn:microsoft.com/office/officeart/2005/8/layout/orgChart1"/>
    <dgm:cxn modelId="{2DFF1E0F-84AB-4D51-8C21-64F8C62687DB}" type="presParOf" srcId="{0E99678F-0AAF-4367-8F7E-BC895F6977CB}" destId="{180DDB19-43E8-41E5-9221-A464E3AC4815}" srcOrd="0" destOrd="0" presId="urn:microsoft.com/office/officeart/2005/8/layout/orgChart1"/>
    <dgm:cxn modelId="{B4F3E4CE-DA23-4E02-B3C0-F0337A1C728A}" type="presParOf" srcId="{180DDB19-43E8-41E5-9221-A464E3AC4815}" destId="{11C3223A-2CEC-4E5F-93EA-6D1940669247}" srcOrd="0" destOrd="0" presId="urn:microsoft.com/office/officeart/2005/8/layout/orgChart1"/>
    <dgm:cxn modelId="{E7A342D9-886D-43F0-9A1E-810EE5FE107C}" type="presParOf" srcId="{11C3223A-2CEC-4E5F-93EA-6D1940669247}" destId="{F2F9B23F-6F57-47AA-9290-A2F9BC73E1C6}" srcOrd="0" destOrd="0" presId="urn:microsoft.com/office/officeart/2005/8/layout/orgChart1"/>
    <dgm:cxn modelId="{A9F04DBD-7483-4868-8625-C1219AE4CFD5}" type="presParOf" srcId="{11C3223A-2CEC-4E5F-93EA-6D1940669247}" destId="{B94564FF-97BD-471C-B33F-79235888C5B4}" srcOrd="1" destOrd="0" presId="urn:microsoft.com/office/officeart/2005/8/layout/orgChart1"/>
    <dgm:cxn modelId="{02651956-ABBE-4A7E-966A-D846662660DD}" type="presParOf" srcId="{180DDB19-43E8-41E5-9221-A464E3AC4815}" destId="{3C415C7F-487D-4062-ABFE-C1A502E10976}" srcOrd="1" destOrd="0" presId="urn:microsoft.com/office/officeart/2005/8/layout/orgChart1"/>
    <dgm:cxn modelId="{280AB22A-2B9B-4DEC-8DDF-F60FDDA3A930}" type="presParOf" srcId="{3C415C7F-487D-4062-ABFE-C1A502E10976}" destId="{1145312B-1351-4A6F-853D-DE92F2167D4E}" srcOrd="0" destOrd="0" presId="urn:microsoft.com/office/officeart/2005/8/layout/orgChart1"/>
    <dgm:cxn modelId="{38FD6689-2053-4D6E-92A4-4E5564468212}" type="presParOf" srcId="{3C415C7F-487D-4062-ABFE-C1A502E10976}" destId="{5D5F72C0-FAAE-4948-8EE1-D0DB0CA19EAC}" srcOrd="1" destOrd="0" presId="urn:microsoft.com/office/officeart/2005/8/layout/orgChart1"/>
    <dgm:cxn modelId="{0ECAC256-1FE9-4F82-B3A0-83238465D01E}" type="presParOf" srcId="{5D5F72C0-FAAE-4948-8EE1-D0DB0CA19EAC}" destId="{1DB24BFA-5B12-422C-B76D-02F24FCFC926}" srcOrd="0" destOrd="0" presId="urn:microsoft.com/office/officeart/2005/8/layout/orgChart1"/>
    <dgm:cxn modelId="{A6ADEFD0-4086-4F4E-A8FB-1ED57A7D48A0}" type="presParOf" srcId="{1DB24BFA-5B12-422C-B76D-02F24FCFC926}" destId="{83651FD4-6859-4DE9-AC00-62B8A68CF3CC}" srcOrd="0" destOrd="0" presId="urn:microsoft.com/office/officeart/2005/8/layout/orgChart1"/>
    <dgm:cxn modelId="{83E0A1D2-938C-4BE1-9094-5531DC4AD823}" type="presParOf" srcId="{1DB24BFA-5B12-422C-B76D-02F24FCFC926}" destId="{13CB9E4F-2DA8-455B-B5B1-642147FA9B2B}" srcOrd="1" destOrd="0" presId="urn:microsoft.com/office/officeart/2005/8/layout/orgChart1"/>
    <dgm:cxn modelId="{98DE7E07-23E9-4E3E-919B-B27E4487666F}" type="presParOf" srcId="{5D5F72C0-FAAE-4948-8EE1-D0DB0CA19EAC}" destId="{C039BEBC-1EFB-4214-A730-2C9C5CFE7702}" srcOrd="1" destOrd="0" presId="urn:microsoft.com/office/officeart/2005/8/layout/orgChart1"/>
    <dgm:cxn modelId="{C2D77DE8-2F3F-44B2-8F47-4A66FD5AEF3D}" type="presParOf" srcId="{C039BEBC-1EFB-4214-A730-2C9C5CFE7702}" destId="{0F9709A3-9A27-435B-95A1-6A798ADF8F17}" srcOrd="0" destOrd="0" presId="urn:microsoft.com/office/officeart/2005/8/layout/orgChart1"/>
    <dgm:cxn modelId="{5720ECB5-F9EE-424B-831D-D3D40698EED0}" type="presParOf" srcId="{C039BEBC-1EFB-4214-A730-2C9C5CFE7702}" destId="{C76A003B-A410-44B3-BAE0-70F257543A8E}" srcOrd="1" destOrd="0" presId="urn:microsoft.com/office/officeart/2005/8/layout/orgChart1"/>
    <dgm:cxn modelId="{8793C616-E12E-48F2-A4E8-F250CF07BEAE}" type="presParOf" srcId="{C76A003B-A410-44B3-BAE0-70F257543A8E}" destId="{03DB78F0-CE7C-4783-AF44-0C39E477999F}" srcOrd="0" destOrd="0" presId="urn:microsoft.com/office/officeart/2005/8/layout/orgChart1"/>
    <dgm:cxn modelId="{9639CECA-FBA1-4137-BEA8-7525F0D3AAD0}" type="presParOf" srcId="{03DB78F0-CE7C-4783-AF44-0C39E477999F}" destId="{F0252908-C3FC-4CC6-BF80-AC1F60BB7F98}" srcOrd="0" destOrd="0" presId="urn:microsoft.com/office/officeart/2005/8/layout/orgChart1"/>
    <dgm:cxn modelId="{7CC986DB-B850-442C-8BCC-D0A71A67AC32}" type="presParOf" srcId="{03DB78F0-CE7C-4783-AF44-0C39E477999F}" destId="{583C75A7-63B3-460B-8518-19C413022E46}" srcOrd="1" destOrd="0" presId="urn:microsoft.com/office/officeart/2005/8/layout/orgChart1"/>
    <dgm:cxn modelId="{B23303E0-19E7-4583-85A8-2C831837F5B5}" type="presParOf" srcId="{C76A003B-A410-44B3-BAE0-70F257543A8E}" destId="{43E94AB9-497F-406E-A9E3-4785E867D126}" srcOrd="1" destOrd="0" presId="urn:microsoft.com/office/officeart/2005/8/layout/orgChart1"/>
    <dgm:cxn modelId="{57CBB7A0-D8D8-40C2-B536-8B8154012A59}" type="presParOf" srcId="{C76A003B-A410-44B3-BAE0-70F257543A8E}" destId="{054A6CC6-DA8E-4827-B109-ABF87114C40C}" srcOrd="2" destOrd="0" presId="urn:microsoft.com/office/officeart/2005/8/layout/orgChart1"/>
    <dgm:cxn modelId="{E53E52B2-51C5-46C5-9AC4-281888685A54}" type="presParOf" srcId="{5D5F72C0-FAAE-4948-8EE1-D0DB0CA19EAC}" destId="{0A9A22D3-29CA-4A10-9D64-6F9D41F63B3F}" srcOrd="2" destOrd="0" presId="urn:microsoft.com/office/officeart/2005/8/layout/orgChart1"/>
    <dgm:cxn modelId="{28E190AE-D6BE-4349-8496-53777E0717BA}" type="presParOf" srcId="{0A9A22D3-29CA-4A10-9D64-6F9D41F63B3F}" destId="{F8F37861-BA30-4398-884D-424D0AA6F24B}" srcOrd="0" destOrd="0" presId="urn:microsoft.com/office/officeart/2005/8/layout/orgChart1"/>
    <dgm:cxn modelId="{FE9C04AF-ABA0-445E-A8B6-68852EB381FA}" type="presParOf" srcId="{0A9A22D3-29CA-4A10-9D64-6F9D41F63B3F}" destId="{29E1CDFD-937F-44E9-AD61-D85105100832}" srcOrd="1" destOrd="0" presId="urn:microsoft.com/office/officeart/2005/8/layout/orgChart1"/>
    <dgm:cxn modelId="{C8FEA60C-995B-4813-96E4-40E2967A7267}" type="presParOf" srcId="{29E1CDFD-937F-44E9-AD61-D85105100832}" destId="{9DE4BDC9-FD0D-437C-A0D6-3709F1265BCA}" srcOrd="0" destOrd="0" presId="urn:microsoft.com/office/officeart/2005/8/layout/orgChart1"/>
    <dgm:cxn modelId="{0F659879-3F0D-41A3-A834-89CD2C6B3332}" type="presParOf" srcId="{9DE4BDC9-FD0D-437C-A0D6-3709F1265BCA}" destId="{73FC9B6C-11A0-4AC7-A729-75EAF15FD24D}" srcOrd="0" destOrd="0" presId="urn:microsoft.com/office/officeart/2005/8/layout/orgChart1"/>
    <dgm:cxn modelId="{0C9FFC6C-2948-4B6B-BD10-C4E0C533E7E9}" type="presParOf" srcId="{9DE4BDC9-FD0D-437C-A0D6-3709F1265BCA}" destId="{851CF0A4-E97E-409C-9031-18038A7BE3E7}" srcOrd="1" destOrd="0" presId="urn:microsoft.com/office/officeart/2005/8/layout/orgChart1"/>
    <dgm:cxn modelId="{4B7DF124-4F85-482F-ACEE-7D44771CD6C2}" type="presParOf" srcId="{29E1CDFD-937F-44E9-AD61-D85105100832}" destId="{929D3AAE-3C63-4847-87BB-93235FC43E08}" srcOrd="1" destOrd="0" presId="urn:microsoft.com/office/officeart/2005/8/layout/orgChart1"/>
    <dgm:cxn modelId="{EE45BA29-C45B-419D-AE1B-38752E3D22E6}" type="presParOf" srcId="{29E1CDFD-937F-44E9-AD61-D85105100832}" destId="{05B9087E-2F30-46F6-B3AD-82DF8E6E8799}" srcOrd="2" destOrd="0" presId="urn:microsoft.com/office/officeart/2005/8/layout/orgChart1"/>
    <dgm:cxn modelId="{182BC971-C768-4715-861F-76D2070BC408}" type="presParOf" srcId="{0A9A22D3-29CA-4A10-9D64-6F9D41F63B3F}" destId="{B4368EDB-85FD-492E-A093-595394DCBBEF}" srcOrd="2" destOrd="0" presId="urn:microsoft.com/office/officeart/2005/8/layout/orgChart1"/>
    <dgm:cxn modelId="{39B1A73F-E344-433A-9868-748E4963779F}" type="presParOf" srcId="{0A9A22D3-29CA-4A10-9D64-6F9D41F63B3F}" destId="{5D4F5474-22EB-402B-AEBF-9074352DB607}" srcOrd="3" destOrd="0" presId="urn:microsoft.com/office/officeart/2005/8/layout/orgChart1"/>
    <dgm:cxn modelId="{F12AF51A-B123-4F79-BF97-24A0320FEF03}" type="presParOf" srcId="{5D4F5474-22EB-402B-AEBF-9074352DB607}" destId="{456FC81B-B01B-45EF-815E-5B65EE38AC77}" srcOrd="0" destOrd="0" presId="urn:microsoft.com/office/officeart/2005/8/layout/orgChart1"/>
    <dgm:cxn modelId="{3ECFBB3D-9109-4A9D-A2F7-1B06000D8E3F}" type="presParOf" srcId="{456FC81B-B01B-45EF-815E-5B65EE38AC77}" destId="{A266419B-6290-43E2-B189-46D972FD184E}" srcOrd="0" destOrd="0" presId="urn:microsoft.com/office/officeart/2005/8/layout/orgChart1"/>
    <dgm:cxn modelId="{69EDADF4-82E3-416F-B19E-80BBD1B39DCD}" type="presParOf" srcId="{456FC81B-B01B-45EF-815E-5B65EE38AC77}" destId="{B50F778D-3373-4FE4-A71B-0280A4FC567D}" srcOrd="1" destOrd="0" presId="urn:microsoft.com/office/officeart/2005/8/layout/orgChart1"/>
    <dgm:cxn modelId="{F8783EB9-3E1E-4DFB-9518-4AED07DCB137}" type="presParOf" srcId="{5D4F5474-22EB-402B-AEBF-9074352DB607}" destId="{DAD43327-956F-4A32-8A29-2F8548D5779D}" srcOrd="1" destOrd="0" presId="urn:microsoft.com/office/officeart/2005/8/layout/orgChart1"/>
    <dgm:cxn modelId="{39E91708-D68B-4D17-8185-48FC6D06F08F}" type="presParOf" srcId="{5D4F5474-22EB-402B-AEBF-9074352DB607}" destId="{AFF63D0A-77BE-407B-B18C-741727ABEE06}" srcOrd="2" destOrd="0" presId="urn:microsoft.com/office/officeart/2005/8/layout/orgChart1"/>
    <dgm:cxn modelId="{1E7B62CA-09A7-4A62-A9E1-9F7C2514E546}" type="presParOf" srcId="{180DDB19-43E8-41E5-9221-A464E3AC4815}" destId="{AB05C899-425A-4CBF-AB2F-9C05E177E64A}" srcOrd="2" destOrd="0" presId="urn:microsoft.com/office/officeart/2005/8/layout/orgChart1"/>
    <dgm:cxn modelId="{59F87755-264A-48BF-81A2-A268D5D6CD3B}" type="presParOf" srcId="{AB05C899-425A-4CBF-AB2F-9C05E177E64A}" destId="{429930AF-F248-455C-A02B-8A004F752D87}" srcOrd="0" destOrd="0" presId="urn:microsoft.com/office/officeart/2005/8/layout/orgChart1"/>
    <dgm:cxn modelId="{10D0FEF9-57C4-4508-9DC7-AD03C240943B}" type="presParOf" srcId="{AB05C899-425A-4CBF-AB2F-9C05E177E64A}" destId="{6EA56BB8-8DDA-4475-A1A3-5C451A09A543}" srcOrd="1" destOrd="0" presId="urn:microsoft.com/office/officeart/2005/8/layout/orgChart1"/>
    <dgm:cxn modelId="{8798CCA7-09EA-48A4-BDB4-1F8B3D27D5EE}" type="presParOf" srcId="{6EA56BB8-8DDA-4475-A1A3-5C451A09A543}" destId="{D4885D3F-0E9D-43DA-97A7-435154999B73}" srcOrd="0" destOrd="0" presId="urn:microsoft.com/office/officeart/2005/8/layout/orgChart1"/>
    <dgm:cxn modelId="{A6D79532-07C8-4AC6-8C00-3C730D7B630F}" type="presParOf" srcId="{D4885D3F-0E9D-43DA-97A7-435154999B73}" destId="{D52B2BBD-4906-4C54-B974-BF967568413A}" srcOrd="0" destOrd="0" presId="urn:microsoft.com/office/officeart/2005/8/layout/orgChart1"/>
    <dgm:cxn modelId="{91ECDEA0-3C1C-4F17-B2B5-ED3CCBBC25AD}" type="presParOf" srcId="{D4885D3F-0E9D-43DA-97A7-435154999B73}" destId="{3548FF2B-2C17-454F-8A6D-DCB2AAAF062A}" srcOrd="1" destOrd="0" presId="urn:microsoft.com/office/officeart/2005/8/layout/orgChart1"/>
    <dgm:cxn modelId="{BAA5772A-C2B5-4A38-8D51-45EABF55AAB3}" type="presParOf" srcId="{6EA56BB8-8DDA-4475-A1A3-5C451A09A543}" destId="{EF020588-302F-4750-86EC-286AADBBE564}" srcOrd="1" destOrd="0" presId="urn:microsoft.com/office/officeart/2005/8/layout/orgChart1"/>
    <dgm:cxn modelId="{34DDCAB0-D82C-4A28-A361-8ABFB0030BEB}" type="presParOf" srcId="{6EA56BB8-8DDA-4475-A1A3-5C451A09A543}" destId="{71336D90-E6FF-4D8F-AAA5-8F7F0C862FD0}" srcOrd="2" destOrd="0" presId="urn:microsoft.com/office/officeart/2005/8/layout/orgChart1"/>
    <dgm:cxn modelId="{A53F9F8C-6D70-47A2-9DD1-7FBA977AC23A}" type="presParOf" srcId="{71336D90-E6FF-4D8F-AAA5-8F7F0C862FD0}" destId="{12273503-9FF1-436D-B879-A7C66E1A379E}" srcOrd="0" destOrd="0" presId="urn:microsoft.com/office/officeart/2005/8/layout/orgChart1"/>
    <dgm:cxn modelId="{4CA809AD-6B18-4484-B6DF-0425E6CD896F}" type="presParOf" srcId="{71336D90-E6FF-4D8F-AAA5-8F7F0C862FD0}" destId="{15480394-FEEA-4E96-94C8-5E019F04E419}" srcOrd="1" destOrd="0" presId="urn:microsoft.com/office/officeart/2005/8/layout/orgChart1"/>
    <dgm:cxn modelId="{15EC42DB-601E-43A6-83FE-7AAC623D2B7E}" type="presParOf" srcId="{15480394-FEEA-4E96-94C8-5E019F04E419}" destId="{9B54D9C2-F5EA-418F-9290-639E67D31A73}" srcOrd="0" destOrd="0" presId="urn:microsoft.com/office/officeart/2005/8/layout/orgChart1"/>
    <dgm:cxn modelId="{8A4B10CE-3122-4934-B7B3-CE4B4EAF9D0C}" type="presParOf" srcId="{9B54D9C2-F5EA-418F-9290-639E67D31A73}" destId="{AE693916-324B-42D1-AA64-9640F0CBF76E}" srcOrd="0" destOrd="0" presId="urn:microsoft.com/office/officeart/2005/8/layout/orgChart1"/>
    <dgm:cxn modelId="{335D12ED-E11A-4580-BB04-2E33DE9A8BF9}" type="presParOf" srcId="{9B54D9C2-F5EA-418F-9290-639E67D31A73}" destId="{FC17E5D5-94A4-4C82-987B-25F02965FAE8}" srcOrd="1" destOrd="0" presId="urn:microsoft.com/office/officeart/2005/8/layout/orgChart1"/>
    <dgm:cxn modelId="{366AC832-93FC-4874-A5B8-ABE7BE124C95}" type="presParOf" srcId="{15480394-FEEA-4E96-94C8-5E019F04E419}" destId="{4A7C3D99-51BF-4F1E-A2D4-0D4F13C92582}" srcOrd="1" destOrd="0" presId="urn:microsoft.com/office/officeart/2005/8/layout/orgChart1"/>
    <dgm:cxn modelId="{2363BAF3-7607-41B2-AE6B-847CCA66DBD6}" type="presParOf" srcId="{15480394-FEEA-4E96-94C8-5E019F04E419}" destId="{5346346F-5B28-447C-A013-356C87C6F96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02E6588-CE2F-415C-94B0-AC0226E43CAF}" type="doc">
      <dgm:prSet loTypeId="urn:microsoft.com/office/officeart/2005/8/layout/hierarchy6" loCatId="hierarchy" qsTypeId="urn:microsoft.com/office/officeart/2005/8/quickstyle/simple1" qsCatId="simple" csTypeId="urn:microsoft.com/office/officeart/2005/8/colors/accent1_1" csCatId="accent1" phldr="1"/>
      <dgm:spPr/>
      <dgm:t>
        <a:bodyPr/>
        <a:lstStyle/>
        <a:p>
          <a:endParaRPr lang="en-US"/>
        </a:p>
      </dgm:t>
    </dgm:pt>
    <dgm:pt modelId="{F92F2CBF-EB51-43EB-9D63-25DE5EFB7F8B}">
      <dgm:prSet phldrT="[Text]" custT="1"/>
      <dgm:spPr>
        <a:xfrm>
          <a:off x="679660" y="724589"/>
          <a:ext cx="2953431" cy="132208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r" rtl="1"/>
          <a:r>
            <a:rPr lang="fa-IR" sz="700" b="1">
              <a:solidFill>
                <a:sysClr val="windowText" lastClr="000000">
                  <a:hueOff val="0"/>
                  <a:satOff val="0"/>
                  <a:lumOff val="0"/>
                  <a:alphaOff val="0"/>
                </a:sysClr>
              </a:solidFill>
              <a:latin typeface="Calibri"/>
              <a:ea typeface="+mn-ea"/>
              <a:cs typeface="B Nazanin" pitchFamily="2" charset="-78"/>
            </a:rPr>
            <a:t># آیا فرد سابقه فردی سرطان، ادنوم یا بیماری التهابی روده بزرگ را دارد؟</a:t>
          </a:r>
        </a:p>
        <a:p>
          <a:pPr algn="r" rtl="1"/>
          <a:r>
            <a:rPr lang="fa-IR" sz="700" b="1">
              <a:solidFill>
                <a:sysClr val="windowText" lastClr="000000">
                  <a:hueOff val="0"/>
                  <a:satOff val="0"/>
                  <a:lumOff val="0"/>
                  <a:alphaOff val="0"/>
                </a:sysClr>
              </a:solidFill>
              <a:latin typeface="Calibri"/>
              <a:ea typeface="+mn-ea"/>
              <a:cs typeface="B Nazanin" pitchFamily="2" charset="-78"/>
            </a:rPr>
            <a:t># آیا فرد سابقه خانوادگی سرطان روده بزرگ دارد؟</a:t>
          </a:r>
        </a:p>
        <a:p>
          <a:pPr algn="r" rtl="1"/>
          <a:r>
            <a:rPr lang="fa-IR" sz="700" b="1">
              <a:solidFill>
                <a:sysClr val="windowText" lastClr="000000">
                  <a:hueOff val="0"/>
                  <a:satOff val="0"/>
                  <a:lumOff val="0"/>
                  <a:alphaOff val="0"/>
                </a:sysClr>
              </a:solidFill>
              <a:latin typeface="Calibri"/>
              <a:ea typeface="+mn-ea"/>
              <a:cs typeface="B Nazanin" pitchFamily="2" charset="-78"/>
            </a:rPr>
            <a:t># آیا فرد هر یک از علایم بندهای 1، 2 یا 3 را دارد؟ </a:t>
          </a:r>
        </a:p>
        <a:p>
          <a:pPr algn="r" rtl="1"/>
          <a:r>
            <a:rPr lang="fa-IR" sz="700">
              <a:solidFill>
                <a:sysClr val="windowText" lastClr="000000">
                  <a:hueOff val="0"/>
                  <a:satOff val="0"/>
                  <a:lumOff val="0"/>
                  <a:alphaOff val="0"/>
                </a:sysClr>
              </a:solidFill>
              <a:latin typeface="Calibri"/>
              <a:ea typeface="+mn-ea"/>
              <a:cs typeface="B Nazanin" panose="00000400000000000000" pitchFamily="2" charset="-78"/>
            </a:rPr>
            <a:t>1. خونریزی دستگاه گوارش تحتانی در طی یک ماه اخیر</a:t>
          </a:r>
        </a:p>
        <a:p>
          <a:pPr algn="r" rtl="1"/>
          <a:r>
            <a:rPr lang="fa-IR" sz="700">
              <a:solidFill>
                <a:sysClr val="windowText" lastClr="000000">
                  <a:hueOff val="0"/>
                  <a:satOff val="0"/>
                  <a:lumOff val="0"/>
                  <a:alphaOff val="0"/>
                </a:sysClr>
              </a:solidFill>
              <a:latin typeface="Calibri"/>
              <a:ea typeface="+mn-ea"/>
              <a:cs typeface="B Nazanin" panose="00000400000000000000" pitchFamily="2" charset="-78"/>
            </a:rPr>
            <a:t>2. یبوست در طی یک ماه اخیر (با یا بدون اسهال، درد شکم و احساس پر بودن مقعد پس از اجابت مزاج)</a:t>
          </a:r>
          <a:endParaRPr lang="en-US" sz="700">
            <a:solidFill>
              <a:sysClr val="windowText" lastClr="000000">
                <a:hueOff val="0"/>
                <a:satOff val="0"/>
                <a:lumOff val="0"/>
                <a:alphaOff val="0"/>
              </a:sysClr>
            </a:solidFill>
            <a:latin typeface="Calibri"/>
            <a:ea typeface="+mn-ea"/>
            <a:cs typeface="B Nazanin" panose="00000400000000000000" pitchFamily="2" charset="-78"/>
          </a:endParaRPr>
        </a:p>
        <a:p>
          <a:pPr algn="r" rtl="1"/>
          <a:r>
            <a:rPr lang="fa-IR" sz="700">
              <a:solidFill>
                <a:sysClr val="windowText" lastClr="000000">
                  <a:hueOff val="0"/>
                  <a:satOff val="0"/>
                  <a:lumOff val="0"/>
                  <a:alphaOff val="0"/>
                </a:sysClr>
              </a:solidFill>
              <a:latin typeface="Calibri"/>
              <a:ea typeface="+mn-ea"/>
              <a:cs typeface="B Nazanin" panose="00000400000000000000" pitchFamily="2" charset="-78"/>
            </a:rPr>
            <a:t>3. کاهش بیش از ده درصد وزن بدن در طی شش ماه</a:t>
          </a:r>
        </a:p>
        <a:p>
          <a:pPr algn="r" rtl="1"/>
          <a:r>
            <a:rPr lang="fa-IR" sz="700" b="1">
              <a:solidFill>
                <a:sysClr val="windowText" lastClr="000000">
                  <a:hueOff val="0"/>
                  <a:satOff val="0"/>
                  <a:lumOff val="0"/>
                  <a:alphaOff val="0"/>
                </a:sysClr>
              </a:solidFill>
              <a:latin typeface="Calibri"/>
              <a:ea typeface="+mn-ea"/>
              <a:cs typeface="B Nazanin" pitchFamily="2" charset="-78"/>
            </a:rPr>
            <a:t># آیا تست </a:t>
          </a:r>
          <a:r>
            <a:rPr lang="en-US" sz="700" b="1">
              <a:solidFill>
                <a:sysClr val="windowText" lastClr="000000">
                  <a:hueOff val="0"/>
                  <a:satOff val="0"/>
                  <a:lumOff val="0"/>
                  <a:alphaOff val="0"/>
                </a:sysClr>
              </a:solidFill>
              <a:latin typeface="Calibri"/>
              <a:ea typeface="+mn-ea"/>
              <a:cs typeface="B Nazanin" pitchFamily="2" charset="-78"/>
            </a:rPr>
            <a:t>FIT</a:t>
          </a:r>
          <a:r>
            <a:rPr lang="fa-IR" sz="700" b="1">
              <a:solidFill>
                <a:sysClr val="windowText" lastClr="000000">
                  <a:hueOff val="0"/>
                  <a:satOff val="0"/>
                  <a:lumOff val="0"/>
                  <a:alphaOff val="0"/>
                </a:sysClr>
              </a:solidFill>
              <a:latin typeface="Calibri"/>
              <a:ea typeface="+mn-ea"/>
              <a:cs typeface="B Nazanin" pitchFamily="2" charset="-78"/>
            </a:rPr>
            <a:t> مثبت است؟ </a:t>
          </a:r>
          <a:endParaRPr lang="en-US" sz="700">
            <a:solidFill>
              <a:sysClr val="windowText" lastClr="000000">
                <a:hueOff val="0"/>
                <a:satOff val="0"/>
                <a:lumOff val="0"/>
                <a:alphaOff val="0"/>
              </a:sysClr>
            </a:solidFill>
            <a:latin typeface="Calibri"/>
            <a:ea typeface="+mn-ea"/>
            <a:cs typeface="B Nazanin" pitchFamily="2" charset="-78"/>
          </a:endParaRPr>
        </a:p>
      </dgm:t>
    </dgm:pt>
    <dgm:pt modelId="{586179A9-4BAA-4695-99F0-608366387C14}" type="parTrans" cxnId="{4673CA74-ED74-4BFC-8664-3CD6235AA169}">
      <dgm:prSet/>
      <dgm:spPr>
        <a:xfrm>
          <a:off x="2110655" y="627986"/>
          <a:ext cx="91440" cy="96602"/>
        </a:xfrm>
        <a:noFill/>
        <a:ln w="25400" cap="flat" cmpd="sng" algn="ctr">
          <a:solidFill>
            <a:srgbClr val="4F81BD">
              <a:shade val="60000"/>
              <a:hueOff val="0"/>
              <a:satOff val="0"/>
              <a:lumOff val="0"/>
              <a:alphaOff val="0"/>
            </a:srgbClr>
          </a:solidFill>
          <a:prstDash val="solid"/>
        </a:ln>
        <a:effectLst/>
      </dgm:spPr>
      <dgm:t>
        <a:bodyPr/>
        <a:lstStyle/>
        <a:p>
          <a:pPr rtl="1"/>
          <a:endParaRPr lang="en-US"/>
        </a:p>
      </dgm:t>
    </dgm:pt>
    <dgm:pt modelId="{4E3031F5-7B32-467F-AADB-03FD841235B5}" type="sibTrans" cxnId="{4673CA74-ED74-4BFC-8664-3CD6235AA169}">
      <dgm:prSet/>
      <dgm:spPr/>
      <dgm:t>
        <a:bodyPr/>
        <a:lstStyle/>
        <a:p>
          <a:pPr rtl="1"/>
          <a:endParaRPr lang="en-US"/>
        </a:p>
      </dgm:t>
    </dgm:pt>
    <dgm:pt modelId="{AEBCE80A-8A1F-43A6-9540-854D2FA6A127}">
      <dgm:prSet phldrT="[Text]" custT="1"/>
      <dgm:spPr>
        <a:xfrm>
          <a:off x="2940811" y="3654211"/>
          <a:ext cx="2183890" cy="57086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r" rtl="1"/>
          <a:r>
            <a:rPr lang="fa-IR" sz="600" b="1">
              <a:solidFill>
                <a:sysClr val="windowText" lastClr="000000">
                  <a:hueOff val="0"/>
                  <a:satOff val="0"/>
                  <a:lumOff val="0"/>
                  <a:alphaOff val="0"/>
                </a:sysClr>
              </a:solidFill>
              <a:latin typeface="Calibri"/>
              <a:ea typeface="+mn-ea"/>
              <a:cs typeface="B Nazanin" pitchFamily="2" charset="-78"/>
            </a:rPr>
            <a:t>انجام ارزیابی های تکمیلی توسط پزشک</a:t>
          </a:r>
          <a:r>
            <a:rPr lang="fa-IR" sz="600" b="1" baseline="30000">
              <a:solidFill>
                <a:sysClr val="windowText" lastClr="000000">
                  <a:hueOff val="0"/>
                  <a:satOff val="0"/>
                  <a:lumOff val="0"/>
                  <a:alphaOff val="0"/>
                </a:sysClr>
              </a:solidFill>
              <a:latin typeface="Calibri"/>
              <a:ea typeface="+mn-ea"/>
              <a:cs typeface="B Nazanin" pitchFamily="2" charset="-78"/>
            </a:rPr>
            <a:t>3</a:t>
          </a:r>
          <a:r>
            <a:rPr lang="fa-IR" sz="600" b="1">
              <a:solidFill>
                <a:sysClr val="windowText" lastClr="000000">
                  <a:hueOff val="0"/>
                  <a:satOff val="0"/>
                  <a:lumOff val="0"/>
                  <a:alphaOff val="0"/>
                </a:sysClr>
              </a:solidFill>
              <a:latin typeface="Calibri"/>
              <a:ea typeface="+mn-ea"/>
              <a:cs typeface="B Nazanin" pitchFamily="2" charset="-78"/>
            </a:rPr>
            <a:t>:</a:t>
          </a:r>
        </a:p>
        <a:p>
          <a:pPr algn="r" rtl="1"/>
          <a:r>
            <a:rPr lang="fa-IR" sz="600" b="0">
              <a:solidFill>
                <a:sysClr val="windowText" lastClr="000000">
                  <a:hueOff val="0"/>
                  <a:satOff val="0"/>
                  <a:lumOff val="0"/>
                  <a:alphaOff val="0"/>
                </a:sysClr>
              </a:solidFill>
              <a:latin typeface="Calibri"/>
              <a:ea typeface="+mn-ea"/>
              <a:cs typeface="B Nazanin" pitchFamily="2" charset="-78"/>
            </a:rPr>
            <a:t># معاینه شکم و رکتال</a:t>
          </a:r>
        </a:p>
        <a:p>
          <a:pPr algn="just" rtl="1"/>
          <a:r>
            <a:rPr lang="fa-IR" sz="600" b="0">
              <a:solidFill>
                <a:sysClr val="windowText" lastClr="000000">
                  <a:hueOff val="0"/>
                  <a:satOff val="0"/>
                  <a:lumOff val="0"/>
                  <a:alphaOff val="0"/>
                </a:sysClr>
              </a:solidFill>
              <a:latin typeface="Calibri"/>
              <a:ea typeface="+mn-ea"/>
              <a:cs typeface="B Nazanin" pitchFamily="2" charset="-78"/>
            </a:rPr>
            <a:t> # بررسی چارت علایم و نشانه های مشکوک به سرطان روده بزرگ</a:t>
          </a:r>
          <a:endParaRPr lang="fa-IR" sz="600" b="0" baseline="30000">
            <a:solidFill>
              <a:sysClr val="windowText" lastClr="000000">
                <a:hueOff val="0"/>
                <a:satOff val="0"/>
                <a:lumOff val="0"/>
                <a:alphaOff val="0"/>
              </a:sysClr>
            </a:solidFill>
            <a:latin typeface="Calibri"/>
            <a:ea typeface="+mn-ea"/>
            <a:cs typeface="B Nazanin" pitchFamily="2" charset="-78"/>
          </a:endParaRPr>
        </a:p>
      </dgm:t>
    </dgm:pt>
    <dgm:pt modelId="{E1625FFC-1850-4C98-962C-919D62396F10}" type="sibTrans" cxnId="{CCEC1F03-0785-40B0-9EFF-6C8D67536AF6}">
      <dgm:prSet/>
      <dgm:spPr/>
      <dgm:t>
        <a:bodyPr/>
        <a:lstStyle/>
        <a:p>
          <a:pPr rtl="1"/>
          <a:endParaRPr lang="en-US"/>
        </a:p>
      </dgm:t>
    </dgm:pt>
    <dgm:pt modelId="{7C8F1D3F-A94C-4602-976D-66CF827E566F}" type="parTrans" cxnId="{CCEC1F03-0785-40B0-9EFF-6C8D67536AF6}">
      <dgm:prSet/>
      <dgm:spPr>
        <a:xfrm>
          <a:off x="3987037" y="3557608"/>
          <a:ext cx="91440" cy="96602"/>
        </a:xfrm>
        <a:noFill/>
        <a:ln w="25400" cap="flat" cmpd="sng" algn="ctr">
          <a:solidFill>
            <a:srgbClr val="4F81BD">
              <a:shade val="80000"/>
              <a:hueOff val="0"/>
              <a:satOff val="0"/>
              <a:lumOff val="0"/>
              <a:alphaOff val="0"/>
            </a:srgbClr>
          </a:solidFill>
          <a:prstDash val="solid"/>
        </a:ln>
        <a:effectLst/>
      </dgm:spPr>
      <dgm:t>
        <a:bodyPr/>
        <a:lstStyle/>
        <a:p>
          <a:pPr rtl="1"/>
          <a:endParaRPr lang="en-US"/>
        </a:p>
      </dgm:t>
    </dgm:pt>
    <dgm:pt modelId="{1F3E252E-94F7-4528-8A86-212E17E91BFE}">
      <dgm:prSet/>
      <dgm:spPr>
        <a:xfrm>
          <a:off x="2985911" y="2218935"/>
          <a:ext cx="573978" cy="28968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یکی از موارد مثبت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92D78D84-BB2E-4BB7-A46B-9DCB3704FBF1}" type="parTrans" cxnId="{84328CCB-7EEC-4130-8BB3-A3B3B5B2F469}">
      <dgm:prSet/>
      <dgm:spPr>
        <a:xfrm>
          <a:off x="2156375" y="2046678"/>
          <a:ext cx="1116524" cy="172256"/>
        </a:xfrm>
        <a:noFill/>
        <a:ln w="25400" cap="flat" cmpd="sng" algn="ctr">
          <a:solidFill>
            <a:srgbClr val="4F81BD">
              <a:shade val="80000"/>
              <a:hueOff val="0"/>
              <a:satOff val="0"/>
              <a:lumOff val="0"/>
              <a:alphaOff val="0"/>
            </a:srgbClr>
          </a:solidFill>
          <a:prstDash val="solid"/>
        </a:ln>
        <a:effectLst/>
      </dgm:spPr>
      <dgm:t>
        <a:bodyPr/>
        <a:lstStyle/>
        <a:p>
          <a:pPr rtl="1"/>
          <a:endParaRPr lang="en-US"/>
        </a:p>
      </dgm:t>
    </dgm:pt>
    <dgm:pt modelId="{32BDA75B-B58F-42DF-996F-F8B8FABC2811}" type="sibTrans" cxnId="{84328CCB-7EEC-4130-8BB3-A3B3B5B2F469}">
      <dgm:prSet/>
      <dgm:spPr/>
      <dgm:t>
        <a:bodyPr/>
        <a:lstStyle/>
        <a:p>
          <a:pPr rtl="1"/>
          <a:endParaRPr lang="en-US"/>
        </a:p>
      </dgm:t>
    </dgm:pt>
    <dgm:pt modelId="{E23A5B21-F187-441C-93A7-EC65E22F6FE6}">
      <dgm:prSet/>
      <dgm:spPr>
        <a:xfrm>
          <a:off x="826317" y="2143280"/>
          <a:ext cx="534183" cy="304433"/>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همه موارد منفی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11186983-282C-4394-B19E-5704529427B5}" type="parTrans" cxnId="{134417E0-9AC6-4154-99BA-478494E00B4D}">
      <dgm:prSet/>
      <dgm:spPr>
        <a:xfrm>
          <a:off x="1093409" y="2046678"/>
          <a:ext cx="1062966" cy="96602"/>
        </a:xfrm>
        <a:noFill/>
        <a:ln w="25400" cap="flat" cmpd="sng" algn="ctr">
          <a:solidFill>
            <a:srgbClr val="4F81BD">
              <a:shade val="80000"/>
              <a:hueOff val="0"/>
              <a:satOff val="0"/>
              <a:lumOff val="0"/>
              <a:alphaOff val="0"/>
            </a:srgbClr>
          </a:solidFill>
          <a:prstDash val="solid"/>
        </a:ln>
        <a:effectLst/>
      </dgm:spPr>
      <dgm:t>
        <a:bodyPr/>
        <a:lstStyle/>
        <a:p>
          <a:pPr rtl="1"/>
          <a:endParaRPr lang="en-US"/>
        </a:p>
      </dgm:t>
    </dgm:pt>
    <dgm:pt modelId="{5ADFAAA7-2901-40BC-BCB9-2240CBCC95D0}" type="sibTrans" cxnId="{134417E0-9AC6-4154-99BA-478494E00B4D}">
      <dgm:prSet/>
      <dgm:spPr/>
      <dgm:t>
        <a:bodyPr/>
        <a:lstStyle/>
        <a:p>
          <a:pPr rtl="1"/>
          <a:endParaRPr lang="en-US"/>
        </a:p>
      </dgm:t>
    </dgm:pt>
    <dgm:pt modelId="{97D9CE73-6BDC-495F-9B4E-47E8E722F052}">
      <dgm:prSet custT="1"/>
      <dgm:spPr>
        <a:xfrm>
          <a:off x="1381347" y="4874"/>
          <a:ext cx="1550056" cy="623112"/>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sz="700">
              <a:solidFill>
                <a:sysClr val="windowText" lastClr="000000">
                  <a:hueOff val="0"/>
                  <a:satOff val="0"/>
                  <a:lumOff val="0"/>
                  <a:alphaOff val="0"/>
                </a:sysClr>
              </a:solidFill>
              <a:latin typeface="Calibri"/>
              <a:ea typeface="+mn-ea"/>
              <a:cs typeface="B Nazanin" pitchFamily="2" charset="-78"/>
            </a:rPr>
            <a:t>افراد در فاصله 50 تا 69سال توسط </a:t>
          </a:r>
          <a:r>
            <a:rPr lang="fa-IR" sz="700" b="1">
              <a:solidFill>
                <a:sysClr val="windowText" lastClr="000000">
                  <a:hueOff val="0"/>
                  <a:satOff val="0"/>
                  <a:lumOff val="0"/>
                  <a:alphaOff val="0"/>
                </a:sysClr>
              </a:solidFill>
              <a:latin typeface="Calibri"/>
              <a:ea typeface="+mn-ea"/>
              <a:cs typeface="B Nazanin" pitchFamily="2" charset="-78"/>
            </a:rPr>
            <a:t>بهورز/مراقب سلامت،</a:t>
          </a:r>
          <a:r>
            <a:rPr lang="fa-IR" sz="700">
              <a:solidFill>
                <a:sysClr val="windowText" lastClr="000000">
                  <a:hueOff val="0"/>
                  <a:satOff val="0"/>
                  <a:lumOff val="0"/>
                  <a:alphaOff val="0"/>
                </a:sysClr>
              </a:solidFill>
              <a:latin typeface="Calibri"/>
              <a:ea typeface="+mn-ea"/>
              <a:cs typeface="B Nazanin" pitchFamily="2" charset="-78"/>
            </a:rPr>
            <a:t> از نظر دارا بودن علایم و سوابق زیر بررسی و آزمون </a:t>
          </a:r>
          <a:r>
            <a:rPr lang="en-US" sz="700">
              <a:solidFill>
                <a:sysClr val="windowText" lastClr="000000">
                  <a:hueOff val="0"/>
                  <a:satOff val="0"/>
                  <a:lumOff val="0"/>
                  <a:alphaOff val="0"/>
                </a:sysClr>
              </a:solidFill>
              <a:latin typeface="Calibri"/>
              <a:ea typeface="+mn-ea"/>
              <a:cs typeface="B Nazanin" pitchFamily="2" charset="-78"/>
            </a:rPr>
            <a:t>FIT</a:t>
          </a:r>
          <a:r>
            <a:rPr lang="fa-IR" sz="700">
              <a:solidFill>
                <a:sysClr val="windowText" lastClr="000000">
                  <a:hueOff val="0"/>
                  <a:satOff val="0"/>
                  <a:lumOff val="0"/>
                  <a:alphaOff val="0"/>
                </a:sysClr>
              </a:solidFill>
              <a:latin typeface="Calibri"/>
              <a:ea typeface="+mn-ea"/>
              <a:cs typeface="B Nazanin" pitchFamily="2" charset="-78"/>
            </a:rPr>
            <a:t> انجام می شود</a:t>
          </a:r>
          <a:r>
            <a:rPr lang="fa-IR" sz="700" baseline="30000">
              <a:solidFill>
                <a:sysClr val="windowText" lastClr="000000">
                  <a:hueOff val="0"/>
                  <a:satOff val="0"/>
                  <a:lumOff val="0"/>
                  <a:alphaOff val="0"/>
                </a:sysClr>
              </a:solidFill>
              <a:latin typeface="Calibri"/>
              <a:ea typeface="+mn-ea"/>
              <a:cs typeface="B Nazanin" pitchFamily="2" charset="-78"/>
            </a:rPr>
            <a:t>1</a:t>
          </a:r>
          <a:endParaRPr lang="en-US" sz="700">
            <a:solidFill>
              <a:sysClr val="windowText" lastClr="000000">
                <a:hueOff val="0"/>
                <a:satOff val="0"/>
                <a:lumOff val="0"/>
                <a:alphaOff val="0"/>
              </a:sysClr>
            </a:solidFill>
            <a:latin typeface="Calibri"/>
            <a:ea typeface="+mn-ea"/>
            <a:cs typeface="+mn-cs"/>
          </a:endParaRPr>
        </a:p>
      </dgm:t>
    </dgm:pt>
    <dgm:pt modelId="{1A406EFE-8205-4F49-ADFC-40716A9B3C38}" type="parTrans" cxnId="{D38A8484-428F-49D2-B20E-522B50E09D64}">
      <dgm:prSet/>
      <dgm:spPr/>
      <dgm:t>
        <a:bodyPr/>
        <a:lstStyle/>
        <a:p>
          <a:pPr rtl="1"/>
          <a:endParaRPr lang="en-US"/>
        </a:p>
      </dgm:t>
    </dgm:pt>
    <dgm:pt modelId="{A0F0160E-A163-415B-806F-BC4AC83EB9F7}" type="sibTrans" cxnId="{D38A8484-428F-49D2-B20E-522B50E09D64}">
      <dgm:prSet/>
      <dgm:spPr/>
      <dgm:t>
        <a:bodyPr/>
        <a:lstStyle/>
        <a:p>
          <a:pPr rtl="1"/>
          <a:endParaRPr lang="en-US"/>
        </a:p>
      </dgm:t>
    </dgm:pt>
    <dgm:pt modelId="{B103F201-ECF0-4637-8C0F-3BC8B0F5F620}">
      <dgm:prSet/>
      <dgm:spPr>
        <a:xfrm>
          <a:off x="2893363" y="2757059"/>
          <a:ext cx="728840" cy="245573"/>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b="0" dirty="0">
              <a:solidFill>
                <a:sysClr val="windowText" lastClr="000000">
                  <a:hueOff val="0"/>
                  <a:satOff val="0"/>
                  <a:lumOff val="0"/>
                  <a:alphaOff val="0"/>
                </a:sysClr>
              </a:solidFill>
              <a:latin typeface="Calibri"/>
              <a:ea typeface="+mn-ea"/>
              <a:cs typeface="B Nazanin" pitchFamily="2" charset="-78"/>
            </a:rPr>
            <a:t>بررسی علایم</a:t>
          </a:r>
          <a:r>
            <a:rPr lang="en-US" b="0" dirty="0">
              <a:solidFill>
                <a:sysClr val="windowText" lastClr="000000">
                  <a:hueOff val="0"/>
                  <a:satOff val="0"/>
                  <a:lumOff val="0"/>
                  <a:alphaOff val="0"/>
                </a:sysClr>
              </a:solidFill>
              <a:latin typeface="Calibri"/>
              <a:ea typeface="+mn-ea"/>
              <a:cs typeface="B Nazanin" pitchFamily="2" charset="-78"/>
            </a:rPr>
            <a:t> </a:t>
          </a:r>
          <a:r>
            <a:rPr lang="fa-IR" b="0" dirty="0">
              <a:solidFill>
                <a:sysClr val="windowText" lastClr="000000">
                  <a:hueOff val="0"/>
                  <a:satOff val="0"/>
                  <a:lumOff val="0"/>
                  <a:alphaOff val="0"/>
                </a:sysClr>
              </a:solidFill>
              <a:latin typeface="Calibri"/>
              <a:ea typeface="+mn-ea"/>
              <a:cs typeface="B Nazanin" pitchFamily="2" charset="-78"/>
            </a:rPr>
            <a:t> و سوابق </a:t>
          </a:r>
        </a:p>
        <a:p>
          <a:pPr rtl="1"/>
          <a:r>
            <a:rPr lang="fa-IR" b="0" dirty="0">
              <a:solidFill>
                <a:sysClr val="windowText" lastClr="000000">
                  <a:hueOff val="0"/>
                  <a:satOff val="0"/>
                  <a:lumOff val="0"/>
                  <a:alphaOff val="0"/>
                </a:sysClr>
              </a:solidFill>
              <a:latin typeface="Calibri"/>
              <a:ea typeface="+mn-ea"/>
              <a:cs typeface="B Nazanin" pitchFamily="2" charset="-78"/>
            </a:rPr>
            <a:t>توسط پزشک</a:t>
          </a:r>
          <a:r>
            <a:rPr lang="fa-IR" b="0" baseline="30000" dirty="0">
              <a:solidFill>
                <a:sysClr val="windowText" lastClr="000000">
                  <a:hueOff val="0"/>
                  <a:satOff val="0"/>
                  <a:lumOff val="0"/>
                  <a:alphaOff val="0"/>
                </a:sysClr>
              </a:solidFill>
              <a:latin typeface="Calibri"/>
              <a:ea typeface="+mn-ea"/>
              <a:cs typeface="B Nazanin" pitchFamily="2" charset="-78"/>
            </a:rPr>
            <a:t>2</a:t>
          </a:r>
          <a:endParaRPr lang="en-US" b="0" dirty="0">
            <a:solidFill>
              <a:sysClr val="windowText" lastClr="000000">
                <a:hueOff val="0"/>
                <a:satOff val="0"/>
                <a:lumOff val="0"/>
                <a:alphaOff val="0"/>
              </a:sysClr>
            </a:solidFill>
            <a:latin typeface="Calibri"/>
            <a:ea typeface="+mn-ea"/>
            <a:cs typeface="+mn-cs"/>
          </a:endParaRPr>
        </a:p>
      </dgm:t>
    </dgm:pt>
    <dgm:pt modelId="{6EAF4EE6-D5E3-47DA-9C5B-C54CFD4E104E}" type="parTrans" cxnId="{C27D06BA-FB88-48AF-8228-87459F4A0897}">
      <dgm:prSet/>
      <dgm:spPr>
        <a:xfrm>
          <a:off x="3212063" y="2658427"/>
          <a:ext cx="91440" cy="91440"/>
        </a:xfrm>
        <a:noFill/>
        <a:ln w="25400" cap="flat" cmpd="sng" algn="ctr">
          <a:solidFill>
            <a:srgbClr val="4F81BD">
              <a:shade val="80000"/>
              <a:hueOff val="0"/>
              <a:satOff val="0"/>
              <a:lumOff val="0"/>
              <a:alphaOff val="0"/>
            </a:srgbClr>
          </a:solidFill>
          <a:prstDash val="solid"/>
        </a:ln>
        <a:effectLst/>
      </dgm:spPr>
      <dgm:t>
        <a:bodyPr/>
        <a:lstStyle/>
        <a:p>
          <a:pPr rtl="1"/>
          <a:endParaRPr lang="en-US"/>
        </a:p>
      </dgm:t>
    </dgm:pt>
    <dgm:pt modelId="{27CE0B9E-99AE-4A8E-BC8C-F1CF765BEA07}" type="sibTrans" cxnId="{C27D06BA-FB88-48AF-8228-87459F4A0897}">
      <dgm:prSet/>
      <dgm:spPr/>
      <dgm:t>
        <a:bodyPr/>
        <a:lstStyle/>
        <a:p>
          <a:pPr rtl="1"/>
          <a:endParaRPr lang="en-US"/>
        </a:p>
      </dgm:t>
    </dgm:pt>
    <dgm:pt modelId="{CD37619E-CAAE-4D9F-99D7-EC4DADCC49BC}">
      <dgm:prSet/>
      <dgm:spPr>
        <a:xfrm>
          <a:off x="660147" y="2544316"/>
          <a:ext cx="866524" cy="352690"/>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i="0">
              <a:solidFill>
                <a:sysClr val="windowText" lastClr="000000">
                  <a:hueOff val="0"/>
                  <a:satOff val="0"/>
                  <a:lumOff val="0"/>
                  <a:alphaOff val="0"/>
                </a:sysClr>
              </a:solidFill>
              <a:latin typeface="Calibri"/>
              <a:ea typeface="+mn-ea"/>
              <a:cs typeface="B Nazanin" panose="00000400000000000000" pitchFamily="2" charset="-78"/>
            </a:rPr>
            <a:t>خودمراقبتی و ارزیابی دوباره </a:t>
          </a:r>
        </a:p>
        <a:p>
          <a:r>
            <a:rPr lang="fa-IR" i="0">
              <a:solidFill>
                <a:sysClr val="windowText" lastClr="000000">
                  <a:hueOff val="0"/>
                  <a:satOff val="0"/>
                  <a:lumOff val="0"/>
                  <a:alphaOff val="0"/>
                </a:sysClr>
              </a:solidFill>
              <a:latin typeface="Calibri"/>
              <a:ea typeface="+mn-ea"/>
              <a:cs typeface="B Nazanin" panose="00000400000000000000" pitchFamily="2" charset="-78"/>
            </a:rPr>
            <a:t>هر دو سال تا 70 سالگی</a:t>
          </a:r>
          <a:endParaRPr lang="en-US">
            <a:solidFill>
              <a:sysClr val="windowText" lastClr="000000">
                <a:hueOff val="0"/>
                <a:satOff val="0"/>
                <a:lumOff val="0"/>
                <a:alphaOff val="0"/>
              </a:sysClr>
            </a:solidFill>
            <a:latin typeface="Calibri"/>
            <a:ea typeface="+mn-ea"/>
            <a:cs typeface="+mn-cs"/>
          </a:endParaRPr>
        </a:p>
      </dgm:t>
    </dgm:pt>
    <dgm:pt modelId="{88BB7614-CC64-499E-AAAB-E16A26CFCDFB}" type="parTrans" cxnId="{20E2CD17-2B3C-49A2-865D-3EB5DA72FDEE}">
      <dgm:prSet/>
      <dgm:spPr>
        <a:xfrm>
          <a:off x="1047689" y="2447714"/>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1A75E067-E5E6-41A2-8230-87309D23CB7A}" type="sibTrans" cxnId="{20E2CD17-2B3C-49A2-865D-3EB5DA72FDEE}">
      <dgm:prSet/>
      <dgm:spPr/>
      <dgm:t>
        <a:bodyPr/>
        <a:lstStyle/>
        <a:p>
          <a:endParaRPr lang="en-US"/>
        </a:p>
      </dgm:t>
    </dgm:pt>
    <dgm:pt modelId="{12C70F81-7A7D-4AB4-8D76-56111F7B8DAB}">
      <dgm:prSet/>
      <dgm:spPr>
        <a:xfrm>
          <a:off x="2084167" y="3110969"/>
          <a:ext cx="480942" cy="327740"/>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علامتدار نیست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5404A37B-76BA-4BBF-BC5B-60CD68780065}" type="parTrans" cxnId="{4B6B64C5-C7CE-4DF6-880B-94E850BE4338}">
      <dgm:prSet/>
      <dgm:spPr>
        <a:xfrm>
          <a:off x="2324638" y="3002632"/>
          <a:ext cx="933145" cy="108337"/>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63CD490E-A2C5-44AE-B2DD-3A7099106733}" type="sibTrans" cxnId="{4B6B64C5-C7CE-4DF6-880B-94E850BE4338}">
      <dgm:prSet/>
      <dgm:spPr/>
      <dgm:t>
        <a:bodyPr/>
        <a:lstStyle/>
        <a:p>
          <a:endParaRPr lang="en-US"/>
        </a:p>
      </dgm:t>
    </dgm:pt>
    <dgm:pt modelId="{4E60B9FE-FEC7-41EB-90BB-077E6F3BDF93}">
      <dgm:prSet/>
      <dgm:spPr>
        <a:xfrm>
          <a:off x="3750791" y="3110969"/>
          <a:ext cx="563932" cy="44663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یکی از علایم بند 1 تا 3 مثبت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60466D62-7BF1-4E1D-B525-B270B6AAC820}" type="parTrans" cxnId="{F905FF68-D2D9-44FB-B4EF-E2EBAB35E08E}">
      <dgm:prSet/>
      <dgm:spPr>
        <a:xfrm>
          <a:off x="3257783" y="3002632"/>
          <a:ext cx="774973" cy="108337"/>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79FA2C8B-4440-40D7-8E3A-A5EC1038AD2F}" type="sibTrans" cxnId="{F905FF68-D2D9-44FB-B4EF-E2EBAB35E08E}">
      <dgm:prSet/>
      <dgm:spPr/>
      <dgm:t>
        <a:bodyPr/>
        <a:lstStyle/>
        <a:p>
          <a:endParaRPr lang="en-US"/>
        </a:p>
      </dgm:t>
    </dgm:pt>
    <dgm:pt modelId="{5BC21150-702E-485B-AE01-DFD95BC38846}">
      <dgm:prSet/>
      <dgm:spPr>
        <a:xfrm>
          <a:off x="3058351" y="2561528"/>
          <a:ext cx="424361" cy="14261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b="0">
              <a:solidFill>
                <a:sysClr val="windowText" lastClr="000000">
                  <a:hueOff val="0"/>
                  <a:satOff val="0"/>
                  <a:lumOff val="0"/>
                  <a:alphaOff val="0"/>
                </a:sysClr>
              </a:solidFill>
              <a:latin typeface="Calibri"/>
              <a:ea typeface="+mn-ea"/>
              <a:cs typeface="B Nazanin" pitchFamily="2" charset="-78"/>
            </a:rPr>
            <a:t>ارجاع به پزشک </a:t>
          </a:r>
          <a:endParaRPr lang="en-US">
            <a:solidFill>
              <a:sysClr val="windowText" lastClr="000000">
                <a:hueOff val="0"/>
                <a:satOff val="0"/>
                <a:lumOff val="0"/>
                <a:alphaOff val="0"/>
              </a:sysClr>
            </a:solidFill>
            <a:latin typeface="Calibri"/>
            <a:ea typeface="+mn-ea"/>
            <a:cs typeface="+mn-cs"/>
          </a:endParaRPr>
        </a:p>
      </dgm:t>
    </dgm:pt>
    <dgm:pt modelId="{8B872CB0-2813-4E11-9462-26CBD34DA735}" type="parTrans" cxnId="{544DC99F-5838-43B9-948D-C77C318EA8DB}">
      <dgm:prSet/>
      <dgm:spPr>
        <a:xfrm>
          <a:off x="3224811" y="2462904"/>
          <a:ext cx="91440" cy="91440"/>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FF5BB0E4-C799-46AF-A258-227C1B4C7A1B}" type="sibTrans" cxnId="{544DC99F-5838-43B9-948D-C77C318EA8DB}">
      <dgm:prSet/>
      <dgm:spPr/>
      <dgm:t>
        <a:bodyPr/>
        <a:lstStyle/>
        <a:p>
          <a:endParaRPr lang="en-US"/>
        </a:p>
      </dgm:t>
    </dgm:pt>
    <dgm:pt modelId="{A336D75C-148E-4D24-BE60-73F54F342469}">
      <dgm:prSet/>
      <dgm:spPr>
        <a:xfrm>
          <a:off x="1817143" y="3535312"/>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en-US">
              <a:solidFill>
                <a:sysClr val="windowText" lastClr="000000">
                  <a:hueOff val="0"/>
                  <a:satOff val="0"/>
                  <a:lumOff val="0"/>
                  <a:alphaOff val="0"/>
                </a:sysClr>
              </a:solidFill>
              <a:latin typeface="Calibri"/>
              <a:ea typeface="+mn-ea"/>
              <a:cs typeface="B Nazanin" panose="00000400000000000000" pitchFamily="2" charset="-78"/>
            </a:rPr>
            <a:t>FIT</a:t>
          </a:r>
          <a:r>
            <a:rPr lang="fa-IR">
              <a:solidFill>
                <a:sysClr val="windowText" lastClr="000000">
                  <a:hueOff val="0"/>
                  <a:satOff val="0"/>
                  <a:lumOff val="0"/>
                  <a:alphaOff val="0"/>
                </a:sysClr>
              </a:solidFill>
              <a:latin typeface="Calibri"/>
              <a:ea typeface="+mn-ea"/>
              <a:cs typeface="B Nazanin" panose="00000400000000000000" pitchFamily="2" charset="-78"/>
            </a:rPr>
            <a:t> منفی</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EC2037C4-6775-49C9-9E54-BFD1F10575F1}" type="parTrans" cxnId="{38F649A3-2D17-40E8-AF3E-65F9A9ED4A51}">
      <dgm:prSet/>
      <dgm:spPr>
        <a:xfrm>
          <a:off x="1998273" y="3438710"/>
          <a:ext cx="326365"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DA59FD68-2D1A-4C59-B075-E81774FB0E97}" type="sibTrans" cxnId="{38F649A3-2D17-40E8-AF3E-65F9A9ED4A51}">
      <dgm:prSet/>
      <dgm:spPr/>
      <dgm:t>
        <a:bodyPr/>
        <a:lstStyle/>
        <a:p>
          <a:endParaRPr lang="en-US"/>
        </a:p>
      </dgm:t>
    </dgm:pt>
    <dgm:pt modelId="{7706554E-4028-42D1-AF9C-A5F8D01DD110}">
      <dgm:prSet/>
      <dgm:spPr>
        <a:xfrm>
          <a:off x="2469874" y="3535312"/>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en-US">
              <a:solidFill>
                <a:sysClr val="windowText" lastClr="000000">
                  <a:hueOff val="0"/>
                  <a:satOff val="0"/>
                  <a:lumOff val="0"/>
                  <a:alphaOff val="0"/>
                </a:sysClr>
              </a:solidFill>
              <a:latin typeface="Calibri"/>
              <a:ea typeface="+mn-ea"/>
              <a:cs typeface="B Nazanin" panose="00000400000000000000" pitchFamily="2" charset="-78"/>
            </a:rPr>
            <a:t>FIT</a:t>
          </a:r>
          <a:r>
            <a:rPr lang="fa-IR">
              <a:solidFill>
                <a:sysClr val="windowText" lastClr="000000">
                  <a:hueOff val="0"/>
                  <a:satOff val="0"/>
                  <a:lumOff val="0"/>
                  <a:alphaOff val="0"/>
                </a:sysClr>
              </a:solidFill>
              <a:latin typeface="Calibri"/>
              <a:ea typeface="+mn-ea"/>
              <a:cs typeface="B Nazanin" panose="00000400000000000000" pitchFamily="2" charset="-78"/>
            </a:rPr>
            <a:t> مثبت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B79D4465-D062-4185-825B-4AB9F9926894}" type="parTrans" cxnId="{453EB0DA-00D0-42EF-8E54-42A80073C677}">
      <dgm:prSet/>
      <dgm:spPr>
        <a:xfrm>
          <a:off x="2324638" y="3438710"/>
          <a:ext cx="326365"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A3B475A1-C774-4227-BF1C-033B7FF701B9}" type="sibTrans" cxnId="{453EB0DA-00D0-42EF-8E54-42A80073C677}">
      <dgm:prSet/>
      <dgm:spPr/>
      <dgm:t>
        <a:bodyPr/>
        <a:lstStyle/>
        <a:p>
          <a:endParaRPr lang="en-US"/>
        </a:p>
      </dgm:t>
    </dgm:pt>
    <dgm:pt modelId="{25AAF603-3589-4E4B-BCF4-D02BBA66BBDD}">
      <dgm:prSet/>
      <dgm:spPr>
        <a:xfrm>
          <a:off x="2469874" y="3873421"/>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D84B7EDE-937C-4D9C-AE37-432903C364CB}" type="parTrans" cxnId="{A988D6BE-F2E8-418D-9167-8CD546BDF8D2}">
      <dgm:prSet/>
      <dgm:spPr>
        <a:xfrm>
          <a:off x="2605284" y="3776819"/>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2B30B7BF-ECE7-4FE5-AD43-0B9074043E7E}" type="sibTrans" cxnId="{A988D6BE-F2E8-418D-9167-8CD546BDF8D2}">
      <dgm:prSet/>
      <dgm:spPr/>
      <dgm:t>
        <a:bodyPr/>
        <a:lstStyle/>
        <a:p>
          <a:endParaRPr lang="en-US"/>
        </a:p>
      </dgm:t>
    </dgm:pt>
    <dgm:pt modelId="{A418B701-8C77-4CC4-ADD4-AE3A4A19D157}">
      <dgm:prSet/>
      <dgm:spPr>
        <a:xfrm>
          <a:off x="1635349" y="3873421"/>
          <a:ext cx="725848" cy="394681"/>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 بر اساس جدول راهنمای ارجاع  افراد با سابقه فردی یا خانوادگی مثبت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C03216FA-B299-4AF7-BF57-80B08D75F5F8}" type="parTrans" cxnId="{4D26A162-8F49-4EA5-8F78-224C90D273EA}">
      <dgm:prSet/>
      <dgm:spPr>
        <a:xfrm>
          <a:off x="1952553" y="3776819"/>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855C80AE-9D43-477B-BA54-09DBC787CEBC}" type="sibTrans" cxnId="{4D26A162-8F49-4EA5-8F78-224C90D273EA}">
      <dgm:prSet/>
      <dgm:spPr/>
      <dgm:t>
        <a:bodyPr/>
        <a:lstStyle/>
        <a:p>
          <a:endParaRPr lang="en-US"/>
        </a:p>
      </dgm:t>
    </dgm:pt>
    <dgm:pt modelId="{D07C6733-6FDA-431D-8508-8ECC09CCEC94}">
      <dgm:prSet/>
      <dgm:spPr>
        <a:xfrm>
          <a:off x="3466871" y="4321683"/>
          <a:ext cx="464039" cy="33338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علایم زرد یا سفید</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F77B59EA-006A-40CE-ADCA-DA7BC1D01777}" type="parTrans" cxnId="{610AFAB5-BF1E-4993-983F-FABE852D5C85}">
      <dgm:prSet/>
      <dgm:spPr>
        <a:xfrm>
          <a:off x="3698891" y="4225081"/>
          <a:ext cx="333866"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F5F5E0DA-6C3F-4FB1-A2A5-2822B24B8126}" type="sibTrans" cxnId="{610AFAB5-BF1E-4993-983F-FABE852D5C85}">
      <dgm:prSet/>
      <dgm:spPr/>
      <dgm:t>
        <a:bodyPr/>
        <a:lstStyle/>
        <a:p>
          <a:endParaRPr lang="en-US"/>
        </a:p>
      </dgm:t>
    </dgm:pt>
    <dgm:pt modelId="{5F5B5E23-99AA-49F9-959D-036FA1D4D287}">
      <dgm:prSet/>
      <dgm:spPr>
        <a:xfrm>
          <a:off x="4061945" y="4321683"/>
          <a:ext cx="536697" cy="331488"/>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علایم قرمز یا نارنجی</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DD92E740-609D-4901-801E-91BAFD8652F2}" type="parTrans" cxnId="{524A86BA-166C-4A24-B6B2-A178A4E32E27}">
      <dgm:prSet/>
      <dgm:spPr>
        <a:xfrm>
          <a:off x="4032757" y="4225081"/>
          <a:ext cx="297537"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74DF1494-8831-43E6-BC5A-ED1989712590}" type="sibTrans" cxnId="{524A86BA-166C-4A24-B6B2-A178A4E32E27}">
      <dgm:prSet/>
      <dgm:spPr/>
      <dgm:t>
        <a:bodyPr/>
        <a:lstStyle/>
        <a:p>
          <a:endParaRPr lang="en-US"/>
        </a:p>
      </dgm:t>
    </dgm:pt>
    <dgm:pt modelId="{B4FC962F-6548-4EB3-8BD7-BA6E2380AD1C}">
      <dgm:prSet/>
      <dgm:spPr>
        <a:xfrm>
          <a:off x="4149164" y="4749775"/>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F2AAC46E-684D-4330-A2A2-FDAE87AC9C74}" type="parTrans" cxnId="{01D85454-D62E-475A-A398-CE209880CB72}">
      <dgm:prSet/>
      <dgm:spPr>
        <a:xfrm>
          <a:off x="4284574" y="4653172"/>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150B9D0C-15BD-448B-A967-2FABFECD61AF}" type="sibTrans" cxnId="{01D85454-D62E-475A-A398-CE209880CB72}">
      <dgm:prSet/>
      <dgm:spPr/>
      <dgm:t>
        <a:bodyPr/>
        <a:lstStyle/>
        <a:p>
          <a:endParaRPr lang="en-US"/>
        </a:p>
      </dgm:t>
    </dgm:pt>
    <dgm:pt modelId="{3203D753-2867-420C-8A85-4478E1BBAC5D}">
      <dgm:prSet/>
      <dgm:spPr>
        <a:xfrm>
          <a:off x="3357295" y="4751675"/>
          <a:ext cx="683192"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توجه به سابقه فردی، خانوادگی </a:t>
          </a:r>
        </a:p>
        <a:p>
          <a:pPr rtl="1"/>
          <a:r>
            <a:rPr lang="fa-IR">
              <a:solidFill>
                <a:sysClr val="windowText" lastClr="000000">
                  <a:hueOff val="0"/>
                  <a:satOff val="0"/>
                  <a:lumOff val="0"/>
                  <a:alphaOff val="0"/>
                </a:sysClr>
              </a:solidFill>
              <a:latin typeface="Calibri"/>
              <a:ea typeface="+mn-ea"/>
              <a:cs typeface="B Nazanin" panose="00000400000000000000" pitchFamily="2" charset="-78"/>
            </a:rPr>
            <a:t>و نتیجه </a:t>
          </a:r>
          <a:r>
            <a:rPr lang="en-US">
              <a:solidFill>
                <a:sysClr val="windowText" lastClr="000000">
                  <a:hueOff val="0"/>
                  <a:satOff val="0"/>
                  <a:lumOff val="0"/>
                  <a:alphaOff val="0"/>
                </a:sysClr>
              </a:solidFill>
              <a:latin typeface="Calibri"/>
              <a:ea typeface="+mn-ea"/>
              <a:cs typeface="B Nazanin" panose="00000400000000000000" pitchFamily="2" charset="-78"/>
            </a:rPr>
            <a:t>FIT</a:t>
          </a:r>
        </a:p>
      </dgm:t>
    </dgm:pt>
    <dgm:pt modelId="{76E3D956-7EB5-4533-915C-2AA65EFC431C}" type="parTrans" cxnId="{1E4CA008-5C5F-4B06-8544-F9436E429F5A}">
      <dgm:prSet/>
      <dgm:spPr>
        <a:xfrm>
          <a:off x="3653171" y="4655073"/>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2E6E22D4-F6A7-47B2-8F50-5D0764A69FF1}" type="sibTrans" cxnId="{1E4CA008-5C5F-4B06-8544-F9436E429F5A}">
      <dgm:prSet/>
      <dgm:spPr/>
      <dgm:t>
        <a:bodyPr/>
        <a:lstStyle/>
        <a:p>
          <a:endParaRPr lang="en-US"/>
        </a:p>
      </dgm:t>
    </dgm:pt>
    <dgm:pt modelId="{EDD240F2-A367-4D57-896D-26A7697F144F}">
      <dgm:prSet/>
      <dgm:spPr>
        <a:xfrm>
          <a:off x="3126559" y="5089784"/>
          <a:ext cx="483036" cy="347742"/>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همه موارد منفی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B545746D-AFA1-4476-AE23-C1BFAE3CC6D9}" type="parTrans" cxnId="{B73A0141-3B5D-46E7-926A-67B8FEABFED8}">
      <dgm:prSet/>
      <dgm:spPr>
        <a:xfrm>
          <a:off x="3368077" y="4993182"/>
          <a:ext cx="330813"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6300061B-24B6-4AD3-BBEB-5491C16A081A}" type="sibTrans" cxnId="{B73A0141-3B5D-46E7-926A-67B8FEABFED8}">
      <dgm:prSet/>
      <dgm:spPr/>
      <dgm:t>
        <a:bodyPr/>
        <a:lstStyle/>
        <a:p>
          <a:endParaRPr lang="en-US"/>
        </a:p>
      </dgm:t>
    </dgm:pt>
    <dgm:pt modelId="{BF6E0446-20AA-4DD3-AE91-BD27976F1D35}">
      <dgm:prSet/>
      <dgm:spPr>
        <a:xfrm>
          <a:off x="2943015" y="5841617"/>
          <a:ext cx="850124"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ارزیابی دوباره علایم و پاسخ همگلوبین </a:t>
          </a:r>
        </a:p>
        <a:p>
          <a:r>
            <a:rPr lang="fa-IR">
              <a:solidFill>
                <a:sysClr val="windowText" lastClr="000000">
                  <a:hueOff val="0"/>
                  <a:satOff val="0"/>
                  <a:lumOff val="0"/>
                  <a:alphaOff val="0"/>
                </a:sysClr>
              </a:solidFill>
              <a:latin typeface="Calibri"/>
              <a:ea typeface="+mn-ea"/>
              <a:cs typeface="B Nazanin" panose="00000400000000000000" pitchFamily="2" charset="-78"/>
            </a:rPr>
            <a:t>در عرض دو هفته</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121F118E-D012-4677-AF52-74E7A0826B5A}" type="parTrans" cxnId="{AA1F92A5-91FA-4D5E-A732-AF9DD2C81452}">
      <dgm:prSet/>
      <dgm:spPr>
        <a:xfrm>
          <a:off x="3322357" y="5745014"/>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3ACDFA68-74A4-4EF4-B57A-D155F78070FB}" type="sibTrans" cxnId="{AA1F92A5-91FA-4D5E-A732-AF9DD2C81452}">
      <dgm:prSet/>
      <dgm:spPr/>
      <dgm:t>
        <a:bodyPr/>
        <a:lstStyle/>
        <a:p>
          <a:endParaRPr lang="en-US"/>
        </a:p>
      </dgm:t>
    </dgm:pt>
    <dgm:pt modelId="{145922C3-B9ED-436B-AB46-D9766A625C07}">
      <dgm:prSet/>
      <dgm:spPr>
        <a:xfrm>
          <a:off x="2951479" y="6179726"/>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پایداری علایم زرد و سفید</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BF64F9F3-3966-4973-9F5B-EEBD38BCE0A3}" type="parTrans" cxnId="{726B4C0F-8A21-4D31-AF56-A0F5AC2D008D}">
      <dgm:prSet/>
      <dgm:spPr>
        <a:xfrm>
          <a:off x="3132609" y="6083123"/>
          <a:ext cx="235468"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F079775E-D466-410D-A233-59EA006C35BA}" type="sibTrans" cxnId="{726B4C0F-8A21-4D31-AF56-A0F5AC2D008D}">
      <dgm:prSet/>
      <dgm:spPr/>
      <dgm:t>
        <a:bodyPr/>
        <a:lstStyle/>
        <a:p>
          <a:endParaRPr lang="en-US"/>
        </a:p>
      </dgm:t>
    </dgm:pt>
    <dgm:pt modelId="{6777BFA7-B993-4CC4-96DE-69063A071FAA}">
      <dgm:prSet/>
      <dgm:spPr>
        <a:xfrm>
          <a:off x="3422416" y="6179726"/>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بروز علایم قرمز یا نارنجی</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DDFC5F8A-6635-4F4B-B87A-995F0595405F}" type="parTrans" cxnId="{5896A478-4F95-4692-9734-121B68DBE95B}">
      <dgm:prSet/>
      <dgm:spPr>
        <a:xfrm>
          <a:off x="3368077" y="6083123"/>
          <a:ext cx="235468"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64F7A5C4-A401-4817-B1E9-119A69908BAB}" type="sibTrans" cxnId="{5896A478-4F95-4692-9734-121B68DBE95B}">
      <dgm:prSet/>
      <dgm:spPr/>
      <dgm:t>
        <a:bodyPr/>
        <a:lstStyle/>
        <a:p>
          <a:endParaRPr lang="en-US"/>
        </a:p>
      </dgm:t>
    </dgm:pt>
    <dgm:pt modelId="{FC08CFF4-3943-4DE1-AF55-54BB844F9A58}">
      <dgm:prSet/>
      <dgm:spPr>
        <a:xfrm>
          <a:off x="3422416" y="6517834"/>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C2306064-9C90-421A-9BC0-7E1886C1D061}" type="parTrans" cxnId="{64C65B15-28D7-423D-B603-54ACEA49BA67}">
      <dgm:prSet/>
      <dgm:spPr>
        <a:xfrm>
          <a:off x="3557826" y="6421232"/>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8929F72D-D389-4BE7-A1E7-E4E467A77647}" type="sibTrans" cxnId="{64C65B15-28D7-423D-B603-54ACEA49BA67}">
      <dgm:prSet/>
      <dgm:spPr/>
      <dgm:t>
        <a:bodyPr/>
        <a:lstStyle/>
        <a:p>
          <a:endParaRPr lang="en-US"/>
        </a:p>
      </dgm:t>
    </dgm:pt>
    <dgm:pt modelId="{ACF39FC5-0713-4D63-8862-234CB4F23E60}">
      <dgm:prSet/>
      <dgm:spPr>
        <a:xfrm>
          <a:off x="3759767" y="5089784"/>
          <a:ext cx="511455" cy="307891"/>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یکی از موارد مثبت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A8A4F160-72DC-4ABB-802B-417F0073FAAA}" type="parTrans" cxnId="{AAB48B97-B697-4403-BC25-5F13DE0C26BD}">
      <dgm:prSet/>
      <dgm:spPr>
        <a:xfrm>
          <a:off x="3698891" y="4993182"/>
          <a:ext cx="316603"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F04D7E37-92F4-455F-87DE-45A6700E0437}" type="sibTrans" cxnId="{AAB48B97-B697-4403-BC25-5F13DE0C26BD}">
      <dgm:prSet/>
      <dgm:spPr/>
      <dgm:t>
        <a:bodyPr/>
        <a:lstStyle/>
        <a:p>
          <a:endParaRPr lang="en-US"/>
        </a:p>
      </dgm:t>
    </dgm:pt>
    <dgm:pt modelId="{92EF8860-4F1A-4B75-BF80-00A3983DA9B2}">
      <dgm:prSet/>
      <dgm:spPr>
        <a:xfrm>
          <a:off x="3834365" y="5494278"/>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F3CD7E63-6588-41B5-9FC4-908A97433A01}" type="parTrans" cxnId="{931809BF-AB39-4073-957A-A1435799D052}">
      <dgm:prSet/>
      <dgm:spPr>
        <a:xfrm>
          <a:off x="3969774" y="5397675"/>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DBE183F1-82DE-4870-A5BB-D651FB2F4B29}" type="sibTrans" cxnId="{931809BF-AB39-4073-957A-A1435799D052}">
      <dgm:prSet/>
      <dgm:spPr/>
      <dgm:t>
        <a:bodyPr/>
        <a:lstStyle/>
        <a:p>
          <a:endParaRPr lang="en-US"/>
        </a:p>
      </dgm:t>
    </dgm:pt>
    <dgm:pt modelId="{C8623647-ABC0-477E-9DDF-50B97F7E1731}">
      <dgm:prSet/>
      <dgm:spPr>
        <a:xfrm>
          <a:off x="2951479" y="6517834"/>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ارزیابی دوره ای</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4D765EA3-3C2A-49C4-97ED-938919186DA2}" type="parTrans" cxnId="{16EE4AEF-BB39-4544-A3AA-6E532691CB2F}">
      <dgm:prSet/>
      <dgm:spPr>
        <a:xfrm>
          <a:off x="3086889" y="6421232"/>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8DCBD42F-A0EF-477F-957E-7DA58BF625ED}" type="sibTrans" cxnId="{16EE4AEF-BB39-4544-A3AA-6E532691CB2F}">
      <dgm:prSet/>
      <dgm:spPr/>
      <dgm:t>
        <a:bodyPr/>
        <a:lstStyle/>
        <a:p>
          <a:endParaRPr lang="en-US"/>
        </a:p>
      </dgm:t>
    </dgm:pt>
    <dgm:pt modelId="{C0C4DB0E-270B-4125-B37B-210EEC903556}">
      <dgm:prSet/>
      <dgm:spPr>
        <a:xfrm>
          <a:off x="3010468" y="5534129"/>
          <a:ext cx="715219" cy="210885"/>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itchFamily="2" charset="-78"/>
            </a:rPr>
            <a:t>درخواست آزمایش هموگلوبین</a:t>
          </a:r>
          <a:r>
            <a:rPr lang="fa-IR" baseline="30000">
              <a:solidFill>
                <a:sysClr val="windowText" lastClr="000000">
                  <a:hueOff val="0"/>
                  <a:satOff val="0"/>
                  <a:lumOff val="0"/>
                  <a:alphaOff val="0"/>
                </a:sysClr>
              </a:solidFill>
              <a:latin typeface="Calibri"/>
              <a:ea typeface="+mn-ea"/>
              <a:cs typeface="B Nazanin" pitchFamily="2" charset="-78"/>
            </a:rPr>
            <a:t>3</a:t>
          </a:r>
          <a:endParaRPr lang="en-US">
            <a:solidFill>
              <a:sysClr val="windowText" lastClr="000000">
                <a:hueOff val="0"/>
                <a:satOff val="0"/>
                <a:lumOff val="0"/>
                <a:alphaOff val="0"/>
              </a:sysClr>
            </a:solidFill>
            <a:latin typeface="Calibri"/>
            <a:ea typeface="+mn-ea"/>
            <a:cs typeface="B Nazanin" pitchFamily="2" charset="-78"/>
          </a:endParaRPr>
        </a:p>
      </dgm:t>
    </dgm:pt>
    <dgm:pt modelId="{F2076D8D-D37E-4B7C-AB55-3B6B099B2F5B}" type="parTrans" cxnId="{CCE84B43-3E1F-4BF0-AB3E-90C992CDDA32}">
      <dgm:prSet/>
      <dgm:spPr>
        <a:xfrm>
          <a:off x="3322357" y="5437526"/>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4AE9F705-88AA-459D-91C9-B6464D4CA5AF}" type="sibTrans" cxnId="{CCE84B43-3E1F-4BF0-AB3E-90C992CDDA32}">
      <dgm:prSet/>
      <dgm:spPr/>
      <dgm:t>
        <a:bodyPr/>
        <a:lstStyle/>
        <a:p>
          <a:endParaRPr lang="en-US"/>
        </a:p>
      </dgm:t>
    </dgm:pt>
    <dgm:pt modelId="{C7E6DF73-B93E-48FB-BE9D-3F5B3A20ED04}" type="pres">
      <dgm:prSet presAssocID="{602E6588-CE2F-415C-94B0-AC0226E43CAF}" presName="mainComposite" presStyleCnt="0">
        <dgm:presLayoutVars>
          <dgm:chPref val="1"/>
          <dgm:dir/>
          <dgm:animOne val="branch"/>
          <dgm:animLvl val="lvl"/>
          <dgm:resizeHandles val="exact"/>
        </dgm:presLayoutVars>
      </dgm:prSet>
      <dgm:spPr/>
      <dgm:t>
        <a:bodyPr/>
        <a:lstStyle/>
        <a:p>
          <a:endParaRPr lang="en-US"/>
        </a:p>
      </dgm:t>
    </dgm:pt>
    <dgm:pt modelId="{ADA1506B-6341-4DA0-AD70-0440D12E09CE}" type="pres">
      <dgm:prSet presAssocID="{602E6588-CE2F-415C-94B0-AC0226E43CAF}" presName="hierFlow" presStyleCnt="0"/>
      <dgm:spPr/>
      <dgm:t>
        <a:bodyPr/>
        <a:lstStyle/>
        <a:p>
          <a:endParaRPr lang="en-US"/>
        </a:p>
      </dgm:t>
    </dgm:pt>
    <dgm:pt modelId="{89AFE494-5860-442C-BAC3-6925F845DB5A}" type="pres">
      <dgm:prSet presAssocID="{602E6588-CE2F-415C-94B0-AC0226E43CAF}" presName="hierChild1" presStyleCnt="0">
        <dgm:presLayoutVars>
          <dgm:chPref val="1"/>
          <dgm:animOne val="branch"/>
          <dgm:animLvl val="lvl"/>
        </dgm:presLayoutVars>
      </dgm:prSet>
      <dgm:spPr/>
      <dgm:t>
        <a:bodyPr/>
        <a:lstStyle/>
        <a:p>
          <a:endParaRPr lang="en-US"/>
        </a:p>
      </dgm:t>
    </dgm:pt>
    <dgm:pt modelId="{89668DC8-D0E5-4697-8056-2D1704EEA793}" type="pres">
      <dgm:prSet presAssocID="{97D9CE73-6BDC-495F-9B4E-47E8E722F052}" presName="Name14" presStyleCnt="0"/>
      <dgm:spPr/>
      <dgm:t>
        <a:bodyPr/>
        <a:lstStyle/>
        <a:p>
          <a:pPr rtl="1"/>
          <a:endParaRPr lang="fa-IR"/>
        </a:p>
      </dgm:t>
    </dgm:pt>
    <dgm:pt modelId="{55E340AD-DBD5-4DE6-9ED1-01E05AE9BE40}" type="pres">
      <dgm:prSet presAssocID="{97D9CE73-6BDC-495F-9B4E-47E8E722F052}" presName="level1Shape" presStyleLbl="node0" presStyleIdx="0" presStyleCnt="1" custScaleX="427886" custScaleY="258011">
        <dgm:presLayoutVars>
          <dgm:chPref val="3"/>
        </dgm:presLayoutVars>
      </dgm:prSet>
      <dgm:spPr>
        <a:prstGeom prst="ellipse">
          <a:avLst/>
        </a:prstGeom>
      </dgm:spPr>
      <dgm:t>
        <a:bodyPr/>
        <a:lstStyle/>
        <a:p>
          <a:endParaRPr lang="en-US"/>
        </a:p>
      </dgm:t>
    </dgm:pt>
    <dgm:pt modelId="{C2DC8A33-282F-4181-A5A0-7DDAE2A6A09D}" type="pres">
      <dgm:prSet presAssocID="{97D9CE73-6BDC-495F-9B4E-47E8E722F052}" presName="hierChild2" presStyleCnt="0"/>
      <dgm:spPr/>
      <dgm:t>
        <a:bodyPr/>
        <a:lstStyle/>
        <a:p>
          <a:pPr rtl="1"/>
          <a:endParaRPr lang="fa-IR"/>
        </a:p>
      </dgm:t>
    </dgm:pt>
    <dgm:pt modelId="{136DDDDF-AC19-4EB3-B892-9872EFB95B26}" type="pres">
      <dgm:prSet presAssocID="{586179A9-4BAA-4695-99F0-608366387C14}" presName="Name19" presStyleLbl="parChTrans1D2" presStyleIdx="0" presStyleCnt="1"/>
      <dgm:spPr>
        <a:custGeom>
          <a:avLst/>
          <a:gdLst/>
          <a:ahLst/>
          <a:cxnLst/>
          <a:rect l="0" t="0" r="0" b="0"/>
          <a:pathLst>
            <a:path>
              <a:moveTo>
                <a:pt x="45720" y="0"/>
              </a:moveTo>
              <a:lnTo>
                <a:pt x="45720" y="171990"/>
              </a:lnTo>
            </a:path>
          </a:pathLst>
        </a:custGeom>
      </dgm:spPr>
      <dgm:t>
        <a:bodyPr/>
        <a:lstStyle/>
        <a:p>
          <a:endParaRPr lang="en-US"/>
        </a:p>
      </dgm:t>
    </dgm:pt>
    <dgm:pt modelId="{A8FDB96F-4464-4CB7-8FA4-4D85FE8A250E}" type="pres">
      <dgm:prSet presAssocID="{F92F2CBF-EB51-43EB-9D63-25DE5EFB7F8B}" presName="Name21" presStyleCnt="0"/>
      <dgm:spPr/>
      <dgm:t>
        <a:bodyPr/>
        <a:lstStyle/>
        <a:p>
          <a:pPr rtl="1"/>
          <a:endParaRPr lang="fa-IR"/>
        </a:p>
      </dgm:t>
    </dgm:pt>
    <dgm:pt modelId="{24E9FE9A-D7D3-49B5-932A-5EB0CAD9224F}" type="pres">
      <dgm:prSet presAssocID="{F92F2CBF-EB51-43EB-9D63-25DE5EFB7F8B}" presName="level2Shape" presStyleLbl="node2" presStyleIdx="0" presStyleCnt="1" custScaleX="815281" custScaleY="547435"/>
      <dgm:spPr>
        <a:prstGeom prst="roundRect">
          <a:avLst>
            <a:gd name="adj" fmla="val 10000"/>
          </a:avLst>
        </a:prstGeom>
      </dgm:spPr>
      <dgm:t>
        <a:bodyPr/>
        <a:lstStyle/>
        <a:p>
          <a:endParaRPr lang="en-US"/>
        </a:p>
      </dgm:t>
    </dgm:pt>
    <dgm:pt modelId="{2378F186-71F2-4CB3-8854-1BEAC6A928B1}" type="pres">
      <dgm:prSet presAssocID="{F92F2CBF-EB51-43EB-9D63-25DE5EFB7F8B}" presName="hierChild3" presStyleCnt="0"/>
      <dgm:spPr/>
      <dgm:t>
        <a:bodyPr/>
        <a:lstStyle/>
        <a:p>
          <a:pPr rtl="1"/>
          <a:endParaRPr lang="fa-IR"/>
        </a:p>
      </dgm:t>
    </dgm:pt>
    <dgm:pt modelId="{BBCDA4EF-C272-414C-BBEE-68CD0F5F4B75}" type="pres">
      <dgm:prSet presAssocID="{11186983-282C-4394-B19E-5704529427B5}" presName="Name19" presStyleLbl="parChTrans1D3" presStyleIdx="0" presStyleCnt="2"/>
      <dgm:spPr>
        <a:custGeom>
          <a:avLst/>
          <a:gdLst/>
          <a:ahLst/>
          <a:cxnLst/>
          <a:rect l="0" t="0" r="0" b="0"/>
          <a:pathLst>
            <a:path>
              <a:moveTo>
                <a:pt x="1113324" y="0"/>
              </a:moveTo>
              <a:lnTo>
                <a:pt x="1113324" y="85995"/>
              </a:lnTo>
              <a:lnTo>
                <a:pt x="0" y="85995"/>
              </a:lnTo>
              <a:lnTo>
                <a:pt x="0" y="171990"/>
              </a:lnTo>
            </a:path>
          </a:pathLst>
        </a:custGeom>
      </dgm:spPr>
      <dgm:t>
        <a:bodyPr/>
        <a:lstStyle/>
        <a:p>
          <a:endParaRPr lang="en-US"/>
        </a:p>
      </dgm:t>
    </dgm:pt>
    <dgm:pt modelId="{ECC4A727-4414-493B-9D6D-4755143473C5}" type="pres">
      <dgm:prSet presAssocID="{E23A5B21-F187-441C-93A7-EC65E22F6FE6}" presName="Name21" presStyleCnt="0"/>
      <dgm:spPr/>
      <dgm:t>
        <a:bodyPr/>
        <a:lstStyle/>
        <a:p>
          <a:endParaRPr lang="en-US"/>
        </a:p>
      </dgm:t>
    </dgm:pt>
    <dgm:pt modelId="{53AFA21B-D582-4D71-9338-0158ED5A2B0B}" type="pres">
      <dgm:prSet presAssocID="{E23A5B21-F187-441C-93A7-EC65E22F6FE6}" presName="level2Shape" presStyleLbl="node3" presStyleIdx="0" presStyleCnt="2" custScaleX="147459" custScaleY="126056"/>
      <dgm:spPr>
        <a:prstGeom prst="flowChartDecision">
          <a:avLst/>
        </a:prstGeom>
      </dgm:spPr>
      <dgm:t>
        <a:bodyPr/>
        <a:lstStyle/>
        <a:p>
          <a:endParaRPr lang="en-US"/>
        </a:p>
      </dgm:t>
    </dgm:pt>
    <dgm:pt modelId="{C037F796-5184-4190-BCE9-E9474C563A72}" type="pres">
      <dgm:prSet presAssocID="{E23A5B21-F187-441C-93A7-EC65E22F6FE6}" presName="hierChild3" presStyleCnt="0"/>
      <dgm:spPr/>
      <dgm:t>
        <a:bodyPr/>
        <a:lstStyle/>
        <a:p>
          <a:endParaRPr lang="en-US"/>
        </a:p>
      </dgm:t>
    </dgm:pt>
    <dgm:pt modelId="{1647818C-8284-48EC-A816-C5779470785C}" type="pres">
      <dgm:prSet presAssocID="{88BB7614-CC64-499E-AAAB-E16A26CFCDFB}" presName="Name19" presStyleLbl="parChTrans1D4" presStyleIdx="0" presStyleCnt="23"/>
      <dgm:spPr>
        <a:custGeom>
          <a:avLst/>
          <a:gdLst/>
          <a:ahLst/>
          <a:cxnLst/>
          <a:rect l="0" t="0" r="0" b="0"/>
          <a:pathLst>
            <a:path>
              <a:moveTo>
                <a:pt x="45720" y="0"/>
              </a:moveTo>
              <a:lnTo>
                <a:pt x="45720" y="96602"/>
              </a:lnTo>
            </a:path>
          </a:pathLst>
        </a:custGeom>
      </dgm:spPr>
      <dgm:t>
        <a:bodyPr/>
        <a:lstStyle/>
        <a:p>
          <a:endParaRPr lang="en-US"/>
        </a:p>
      </dgm:t>
    </dgm:pt>
    <dgm:pt modelId="{1ACEFB3F-AD3E-405A-8ECD-4ED987E7BBDF}" type="pres">
      <dgm:prSet presAssocID="{CD37619E-CAAE-4D9F-99D7-EC4DADCC49BC}" presName="Name21" presStyleCnt="0"/>
      <dgm:spPr/>
      <dgm:t>
        <a:bodyPr/>
        <a:lstStyle/>
        <a:p>
          <a:pPr rtl="1"/>
          <a:endParaRPr lang="fa-IR"/>
        </a:p>
      </dgm:t>
    </dgm:pt>
    <dgm:pt modelId="{578FB4F0-DAE9-4F0B-AA85-8390C1B4C1F0}" type="pres">
      <dgm:prSet presAssocID="{CD37619E-CAAE-4D9F-99D7-EC4DADCC49BC}" presName="level2Shape" presStyleLbl="node4" presStyleIdx="0" presStyleCnt="23" custScaleX="239200" custScaleY="146038"/>
      <dgm:spPr>
        <a:prstGeom prst="ellipse">
          <a:avLst/>
        </a:prstGeom>
      </dgm:spPr>
      <dgm:t>
        <a:bodyPr/>
        <a:lstStyle/>
        <a:p>
          <a:endParaRPr lang="en-US"/>
        </a:p>
      </dgm:t>
    </dgm:pt>
    <dgm:pt modelId="{FB519033-3787-4204-A181-6338F7A06632}" type="pres">
      <dgm:prSet presAssocID="{CD37619E-CAAE-4D9F-99D7-EC4DADCC49BC}" presName="hierChild3" presStyleCnt="0"/>
      <dgm:spPr/>
      <dgm:t>
        <a:bodyPr/>
        <a:lstStyle/>
        <a:p>
          <a:pPr rtl="1"/>
          <a:endParaRPr lang="fa-IR"/>
        </a:p>
      </dgm:t>
    </dgm:pt>
    <dgm:pt modelId="{7DD6BAB5-3497-425C-BC90-75FF8596D7E8}" type="pres">
      <dgm:prSet presAssocID="{92D78D84-BB2E-4BB7-A46B-9DCB3704FBF1}" presName="Name19" presStyleLbl="parChTrans1D3" presStyleIdx="1" presStyleCnt="2"/>
      <dgm:spPr>
        <a:custGeom>
          <a:avLst/>
          <a:gdLst/>
          <a:ahLst/>
          <a:cxnLst/>
          <a:rect l="0" t="0" r="0" b="0"/>
          <a:pathLst>
            <a:path>
              <a:moveTo>
                <a:pt x="0" y="0"/>
              </a:moveTo>
              <a:lnTo>
                <a:pt x="0" y="85995"/>
              </a:lnTo>
              <a:lnTo>
                <a:pt x="1113324" y="85995"/>
              </a:lnTo>
              <a:lnTo>
                <a:pt x="1113324" y="171990"/>
              </a:lnTo>
            </a:path>
          </a:pathLst>
        </a:custGeom>
      </dgm:spPr>
      <dgm:t>
        <a:bodyPr/>
        <a:lstStyle/>
        <a:p>
          <a:endParaRPr lang="en-US"/>
        </a:p>
      </dgm:t>
    </dgm:pt>
    <dgm:pt modelId="{B172F6F1-DB94-42F6-84C5-513FF193E933}" type="pres">
      <dgm:prSet presAssocID="{1F3E252E-94F7-4528-8A86-212E17E91BFE}" presName="Name21" presStyleCnt="0"/>
      <dgm:spPr/>
      <dgm:t>
        <a:bodyPr/>
        <a:lstStyle/>
        <a:p>
          <a:endParaRPr lang="en-US"/>
        </a:p>
      </dgm:t>
    </dgm:pt>
    <dgm:pt modelId="{65DEE3D1-B71C-485C-B28D-7EB02E3579B7}" type="pres">
      <dgm:prSet presAssocID="{1F3E252E-94F7-4528-8A86-212E17E91BFE}" presName="level2Shape" presStyleLbl="node3" presStyleIdx="1" presStyleCnt="2" custScaleX="158444" custScaleY="119951" custLinFactNeighborX="20277" custLinFactNeighborY="31326"/>
      <dgm:spPr>
        <a:prstGeom prst="flowChartDecision">
          <a:avLst/>
        </a:prstGeom>
      </dgm:spPr>
      <dgm:t>
        <a:bodyPr/>
        <a:lstStyle/>
        <a:p>
          <a:endParaRPr lang="en-US"/>
        </a:p>
      </dgm:t>
    </dgm:pt>
    <dgm:pt modelId="{C265532A-1A94-4256-BBC2-F88CFF2D6D9C}" type="pres">
      <dgm:prSet presAssocID="{1F3E252E-94F7-4528-8A86-212E17E91BFE}" presName="hierChild3" presStyleCnt="0"/>
      <dgm:spPr/>
      <dgm:t>
        <a:bodyPr/>
        <a:lstStyle/>
        <a:p>
          <a:endParaRPr lang="en-US"/>
        </a:p>
      </dgm:t>
    </dgm:pt>
    <dgm:pt modelId="{D8A40886-B7D9-4721-9D43-59363356679D}" type="pres">
      <dgm:prSet presAssocID="{8B872CB0-2813-4E11-9462-26CBD34DA735}" presName="Name19" presStyleLbl="parChTrans1D4" presStyleIdx="1" presStyleCnt="23"/>
      <dgm:spPr>
        <a:custGeom>
          <a:avLst/>
          <a:gdLst/>
          <a:ahLst/>
          <a:cxnLst/>
          <a:rect l="0" t="0" r="0" b="0"/>
          <a:pathLst>
            <a:path>
              <a:moveTo>
                <a:pt x="48089" y="45720"/>
              </a:moveTo>
              <a:lnTo>
                <a:pt x="48089" y="72172"/>
              </a:lnTo>
              <a:lnTo>
                <a:pt x="45720" y="72172"/>
              </a:lnTo>
              <a:lnTo>
                <a:pt x="45720" y="98624"/>
              </a:lnTo>
            </a:path>
          </a:pathLst>
        </a:custGeom>
      </dgm:spPr>
      <dgm:t>
        <a:bodyPr/>
        <a:lstStyle/>
        <a:p>
          <a:endParaRPr lang="en-US"/>
        </a:p>
      </dgm:t>
    </dgm:pt>
    <dgm:pt modelId="{74A542AA-952B-4F4E-9373-9B8D20C776CB}" type="pres">
      <dgm:prSet presAssocID="{5BC21150-702E-485B-AE01-DFD95BC38846}" presName="Name21" presStyleCnt="0"/>
      <dgm:spPr/>
      <dgm:t>
        <a:bodyPr/>
        <a:lstStyle/>
        <a:p>
          <a:pPr rtl="1"/>
          <a:endParaRPr lang="fa-IR"/>
        </a:p>
      </dgm:t>
    </dgm:pt>
    <dgm:pt modelId="{E6481D9E-D82F-4A6C-8F46-0CBEFFC77697}" type="pres">
      <dgm:prSet presAssocID="{5BC21150-702E-485B-AE01-DFD95BC38846}" presName="level2Shape" presStyleLbl="node4" presStyleIdx="1" presStyleCnt="23" custScaleX="117143" custScaleY="59054" custLinFactNeighborX="19623" custLinFactNeighborY="13232"/>
      <dgm:spPr>
        <a:prstGeom prst="roundRect">
          <a:avLst>
            <a:gd name="adj" fmla="val 10000"/>
          </a:avLst>
        </a:prstGeom>
      </dgm:spPr>
      <dgm:t>
        <a:bodyPr/>
        <a:lstStyle/>
        <a:p>
          <a:endParaRPr lang="en-US"/>
        </a:p>
      </dgm:t>
    </dgm:pt>
    <dgm:pt modelId="{74EE8EF9-FBDC-4791-979C-3129884608B6}" type="pres">
      <dgm:prSet presAssocID="{5BC21150-702E-485B-AE01-DFD95BC38846}" presName="hierChild3" presStyleCnt="0"/>
      <dgm:spPr/>
      <dgm:t>
        <a:bodyPr/>
        <a:lstStyle/>
        <a:p>
          <a:pPr rtl="1"/>
          <a:endParaRPr lang="fa-IR"/>
        </a:p>
      </dgm:t>
    </dgm:pt>
    <dgm:pt modelId="{DF396F52-566F-4E93-AA9A-2C3BD3C1BAF3}" type="pres">
      <dgm:prSet presAssocID="{6EAF4EE6-D5E3-47DA-9C5B-C54CFD4E104E}" presName="Name19" presStyleLbl="parChTrans1D4" presStyleIdx="2" presStyleCnt="23"/>
      <dgm:spPr>
        <a:custGeom>
          <a:avLst/>
          <a:gdLst/>
          <a:ahLst/>
          <a:cxnLst/>
          <a:rect l="0" t="0" r="0" b="0"/>
          <a:pathLst>
            <a:path>
              <a:moveTo>
                <a:pt x="58467" y="45720"/>
              </a:moveTo>
              <a:lnTo>
                <a:pt x="58467" y="72175"/>
              </a:lnTo>
              <a:lnTo>
                <a:pt x="45720" y="72175"/>
              </a:lnTo>
              <a:lnTo>
                <a:pt x="45720" y="98631"/>
              </a:lnTo>
            </a:path>
          </a:pathLst>
        </a:custGeom>
      </dgm:spPr>
      <dgm:t>
        <a:bodyPr/>
        <a:lstStyle/>
        <a:p>
          <a:endParaRPr lang="en-US"/>
        </a:p>
      </dgm:t>
    </dgm:pt>
    <dgm:pt modelId="{CC781316-F819-4944-B0AD-DDBBBFC6569A}" type="pres">
      <dgm:prSet presAssocID="{B103F201-ECF0-4637-8C0F-3BC8B0F5F620}" presName="Name21" presStyleCnt="0"/>
      <dgm:spPr/>
      <dgm:t>
        <a:bodyPr/>
        <a:lstStyle/>
        <a:p>
          <a:pPr rtl="1"/>
          <a:endParaRPr lang="fa-IR"/>
        </a:p>
      </dgm:t>
    </dgm:pt>
    <dgm:pt modelId="{ACD2B19E-092F-4E26-9F5C-2FC4A907C0DA}" type="pres">
      <dgm:prSet presAssocID="{B103F201-ECF0-4637-8C0F-3BC8B0F5F620}" presName="level2Shape" presStyleLbl="node4" presStyleIdx="2" presStyleCnt="23" custScaleX="201193" custScaleY="101684" custLinFactNeighborX="16104" custLinFactNeighborY="-4859"/>
      <dgm:spPr>
        <a:prstGeom prst="roundRect">
          <a:avLst>
            <a:gd name="adj" fmla="val 10000"/>
          </a:avLst>
        </a:prstGeom>
      </dgm:spPr>
      <dgm:t>
        <a:bodyPr/>
        <a:lstStyle/>
        <a:p>
          <a:endParaRPr lang="en-US"/>
        </a:p>
      </dgm:t>
    </dgm:pt>
    <dgm:pt modelId="{E3F419BA-2D15-4975-93A8-72675E812AA8}" type="pres">
      <dgm:prSet presAssocID="{B103F201-ECF0-4637-8C0F-3BC8B0F5F620}" presName="hierChild3" presStyleCnt="0"/>
      <dgm:spPr/>
      <dgm:t>
        <a:bodyPr/>
        <a:lstStyle/>
        <a:p>
          <a:pPr rtl="1"/>
          <a:endParaRPr lang="fa-IR"/>
        </a:p>
      </dgm:t>
    </dgm:pt>
    <dgm:pt modelId="{3E7489B0-0EC2-46F9-99A7-B7F3B2A17D0A}" type="pres">
      <dgm:prSet presAssocID="{5404A37B-76BA-4BBF-BC5B-60CD68780065}" presName="Name19" presStyleLbl="parChTrans1D4" presStyleIdx="3" presStyleCnt="23"/>
      <dgm:spPr>
        <a:custGeom>
          <a:avLst/>
          <a:gdLst/>
          <a:ahLst/>
          <a:cxnLst/>
          <a:rect l="0" t="0" r="0" b="0"/>
          <a:pathLst>
            <a:path>
              <a:moveTo>
                <a:pt x="933145" y="0"/>
              </a:moveTo>
              <a:lnTo>
                <a:pt x="933145" y="54168"/>
              </a:lnTo>
              <a:lnTo>
                <a:pt x="0" y="54168"/>
              </a:lnTo>
              <a:lnTo>
                <a:pt x="0" y="108337"/>
              </a:lnTo>
            </a:path>
          </a:pathLst>
        </a:custGeom>
      </dgm:spPr>
      <dgm:t>
        <a:bodyPr/>
        <a:lstStyle/>
        <a:p>
          <a:endParaRPr lang="en-US"/>
        </a:p>
      </dgm:t>
    </dgm:pt>
    <dgm:pt modelId="{D739D9D5-6CA2-4C8F-B12B-28C5EF103DE3}" type="pres">
      <dgm:prSet presAssocID="{12C70F81-7A7D-4AB4-8D76-56111F7B8DAB}" presName="Name21" presStyleCnt="0"/>
      <dgm:spPr/>
      <dgm:t>
        <a:bodyPr/>
        <a:lstStyle/>
        <a:p>
          <a:pPr rtl="1"/>
          <a:endParaRPr lang="fa-IR"/>
        </a:p>
      </dgm:t>
    </dgm:pt>
    <dgm:pt modelId="{8772F5F5-7FE1-4C75-973A-7734D44DFFF6}" type="pres">
      <dgm:prSet presAssocID="{12C70F81-7A7D-4AB4-8D76-56111F7B8DAB}" presName="level2Shape" presStyleLbl="node4" presStyleIdx="3" presStyleCnt="23" custScaleX="132762" custScaleY="135707"/>
      <dgm:spPr>
        <a:prstGeom prst="flowChartDecision">
          <a:avLst/>
        </a:prstGeom>
      </dgm:spPr>
      <dgm:t>
        <a:bodyPr/>
        <a:lstStyle/>
        <a:p>
          <a:endParaRPr lang="en-US"/>
        </a:p>
      </dgm:t>
    </dgm:pt>
    <dgm:pt modelId="{89AD75B8-5667-4E22-9114-EC0A5EF0CE75}" type="pres">
      <dgm:prSet presAssocID="{12C70F81-7A7D-4AB4-8D76-56111F7B8DAB}" presName="hierChild3" presStyleCnt="0"/>
      <dgm:spPr/>
      <dgm:t>
        <a:bodyPr/>
        <a:lstStyle/>
        <a:p>
          <a:pPr rtl="1"/>
          <a:endParaRPr lang="fa-IR"/>
        </a:p>
      </dgm:t>
    </dgm:pt>
    <dgm:pt modelId="{BDFCFD52-95B1-40BD-B8A8-B6647186D19D}" type="pres">
      <dgm:prSet presAssocID="{EC2037C4-6775-49C9-9E54-BFD1F10575F1}" presName="Name19" presStyleLbl="parChTrans1D4" presStyleIdx="4" presStyleCnt="23"/>
      <dgm:spPr>
        <a:custGeom>
          <a:avLst/>
          <a:gdLst/>
          <a:ahLst/>
          <a:cxnLst/>
          <a:rect l="0" t="0" r="0" b="0"/>
          <a:pathLst>
            <a:path>
              <a:moveTo>
                <a:pt x="326365" y="0"/>
              </a:moveTo>
              <a:lnTo>
                <a:pt x="326365" y="48301"/>
              </a:lnTo>
              <a:lnTo>
                <a:pt x="0" y="48301"/>
              </a:lnTo>
              <a:lnTo>
                <a:pt x="0" y="96602"/>
              </a:lnTo>
            </a:path>
          </a:pathLst>
        </a:custGeom>
      </dgm:spPr>
      <dgm:t>
        <a:bodyPr/>
        <a:lstStyle/>
        <a:p>
          <a:endParaRPr lang="en-US"/>
        </a:p>
      </dgm:t>
    </dgm:pt>
    <dgm:pt modelId="{DA0B7F1E-EBFB-43C6-8003-E0C24E09CC48}" type="pres">
      <dgm:prSet presAssocID="{A336D75C-148E-4D24-BE60-73F54F342469}" presName="Name21" presStyleCnt="0"/>
      <dgm:spPr/>
      <dgm:t>
        <a:bodyPr/>
        <a:lstStyle/>
        <a:p>
          <a:pPr rtl="1"/>
          <a:endParaRPr lang="fa-IR"/>
        </a:p>
      </dgm:t>
    </dgm:pt>
    <dgm:pt modelId="{0BEFD71C-96BD-4F7E-AF9A-C2644D319A21}" type="pres">
      <dgm:prSet presAssocID="{A336D75C-148E-4D24-BE60-73F54F342469}" presName="level2Shape" presStyleLbl="node4" presStyleIdx="4" presStyleCnt="23"/>
      <dgm:spPr>
        <a:prstGeom prst="flowChartDecision">
          <a:avLst/>
        </a:prstGeom>
      </dgm:spPr>
      <dgm:t>
        <a:bodyPr/>
        <a:lstStyle/>
        <a:p>
          <a:endParaRPr lang="en-US"/>
        </a:p>
      </dgm:t>
    </dgm:pt>
    <dgm:pt modelId="{442474B0-F902-446C-80D7-5E6DE14AAA79}" type="pres">
      <dgm:prSet presAssocID="{A336D75C-148E-4D24-BE60-73F54F342469}" presName="hierChild3" presStyleCnt="0"/>
      <dgm:spPr/>
      <dgm:t>
        <a:bodyPr/>
        <a:lstStyle/>
        <a:p>
          <a:pPr rtl="1"/>
          <a:endParaRPr lang="fa-IR"/>
        </a:p>
      </dgm:t>
    </dgm:pt>
    <dgm:pt modelId="{F92BA2BD-D697-49AD-BB1C-420F35AAC7DC}" type="pres">
      <dgm:prSet presAssocID="{C03216FA-B299-4AF7-BF57-80B08D75F5F8}" presName="Name19" presStyleLbl="parChTrans1D4" presStyleIdx="5" presStyleCnt="23"/>
      <dgm:spPr>
        <a:custGeom>
          <a:avLst/>
          <a:gdLst/>
          <a:ahLst/>
          <a:cxnLst/>
          <a:rect l="0" t="0" r="0" b="0"/>
          <a:pathLst>
            <a:path>
              <a:moveTo>
                <a:pt x="45720" y="0"/>
              </a:moveTo>
              <a:lnTo>
                <a:pt x="45720" y="96602"/>
              </a:lnTo>
            </a:path>
          </a:pathLst>
        </a:custGeom>
      </dgm:spPr>
      <dgm:t>
        <a:bodyPr/>
        <a:lstStyle/>
        <a:p>
          <a:endParaRPr lang="en-US"/>
        </a:p>
      </dgm:t>
    </dgm:pt>
    <dgm:pt modelId="{C3622DA9-650C-47DD-A951-67AD93343E8F}" type="pres">
      <dgm:prSet presAssocID="{A418B701-8C77-4CC4-ADD4-AE3A4A19D157}" presName="Name21" presStyleCnt="0"/>
      <dgm:spPr/>
      <dgm:t>
        <a:bodyPr/>
        <a:lstStyle/>
        <a:p>
          <a:pPr rtl="1"/>
          <a:endParaRPr lang="fa-IR"/>
        </a:p>
      </dgm:t>
    </dgm:pt>
    <dgm:pt modelId="{6B94FF1C-9449-4F2A-B1F2-CEE1D912505B}" type="pres">
      <dgm:prSet presAssocID="{A418B701-8C77-4CC4-ADD4-AE3A4A19D157}" presName="level2Shape" presStyleLbl="node4" presStyleIdx="5" presStyleCnt="23" custScaleX="200367" custScaleY="163425"/>
      <dgm:spPr>
        <a:prstGeom prst="ellipse">
          <a:avLst/>
        </a:prstGeom>
      </dgm:spPr>
      <dgm:t>
        <a:bodyPr/>
        <a:lstStyle/>
        <a:p>
          <a:endParaRPr lang="en-US"/>
        </a:p>
      </dgm:t>
    </dgm:pt>
    <dgm:pt modelId="{8F94F175-B90A-4230-A8C8-B0B52DC9AFFC}" type="pres">
      <dgm:prSet presAssocID="{A418B701-8C77-4CC4-ADD4-AE3A4A19D157}" presName="hierChild3" presStyleCnt="0"/>
      <dgm:spPr/>
      <dgm:t>
        <a:bodyPr/>
        <a:lstStyle/>
        <a:p>
          <a:pPr rtl="1"/>
          <a:endParaRPr lang="fa-IR"/>
        </a:p>
      </dgm:t>
    </dgm:pt>
    <dgm:pt modelId="{CF3AD234-94F8-4CD7-8110-AF9B719529E3}" type="pres">
      <dgm:prSet presAssocID="{B79D4465-D062-4185-825B-4AB9F9926894}" presName="Name19" presStyleLbl="parChTrans1D4" presStyleIdx="6" presStyleCnt="23"/>
      <dgm:spPr>
        <a:custGeom>
          <a:avLst/>
          <a:gdLst/>
          <a:ahLst/>
          <a:cxnLst/>
          <a:rect l="0" t="0" r="0" b="0"/>
          <a:pathLst>
            <a:path>
              <a:moveTo>
                <a:pt x="0" y="0"/>
              </a:moveTo>
              <a:lnTo>
                <a:pt x="0" y="48301"/>
              </a:lnTo>
              <a:lnTo>
                <a:pt x="326365" y="48301"/>
              </a:lnTo>
              <a:lnTo>
                <a:pt x="326365" y="96602"/>
              </a:lnTo>
            </a:path>
          </a:pathLst>
        </a:custGeom>
      </dgm:spPr>
      <dgm:t>
        <a:bodyPr/>
        <a:lstStyle/>
        <a:p>
          <a:endParaRPr lang="en-US"/>
        </a:p>
      </dgm:t>
    </dgm:pt>
    <dgm:pt modelId="{E93CA9C3-1BBA-400B-955B-42DC476D3301}" type="pres">
      <dgm:prSet presAssocID="{7706554E-4028-42D1-AF9C-A5F8D01DD110}" presName="Name21" presStyleCnt="0"/>
      <dgm:spPr/>
      <dgm:t>
        <a:bodyPr/>
        <a:lstStyle/>
        <a:p>
          <a:pPr rtl="1"/>
          <a:endParaRPr lang="fa-IR"/>
        </a:p>
      </dgm:t>
    </dgm:pt>
    <dgm:pt modelId="{5B7F944B-7E2B-474B-B407-31C7ECE8AEE4}" type="pres">
      <dgm:prSet presAssocID="{7706554E-4028-42D1-AF9C-A5F8D01DD110}" presName="level2Shape" presStyleLbl="node4" presStyleIdx="6" presStyleCnt="23"/>
      <dgm:spPr>
        <a:prstGeom prst="flowChartDecision">
          <a:avLst/>
        </a:prstGeom>
      </dgm:spPr>
      <dgm:t>
        <a:bodyPr/>
        <a:lstStyle/>
        <a:p>
          <a:endParaRPr lang="en-US"/>
        </a:p>
      </dgm:t>
    </dgm:pt>
    <dgm:pt modelId="{43448DFD-0F41-4399-83B2-5AB24D4C7D74}" type="pres">
      <dgm:prSet presAssocID="{7706554E-4028-42D1-AF9C-A5F8D01DD110}" presName="hierChild3" presStyleCnt="0"/>
      <dgm:spPr/>
      <dgm:t>
        <a:bodyPr/>
        <a:lstStyle/>
        <a:p>
          <a:pPr rtl="1"/>
          <a:endParaRPr lang="fa-IR"/>
        </a:p>
      </dgm:t>
    </dgm:pt>
    <dgm:pt modelId="{AF1DA47C-20F1-4D8B-A6F1-0CDC53972A0A}" type="pres">
      <dgm:prSet presAssocID="{D84B7EDE-937C-4D9C-AE37-432903C364CB}" presName="Name19" presStyleLbl="parChTrans1D4" presStyleIdx="7" presStyleCnt="23"/>
      <dgm:spPr>
        <a:custGeom>
          <a:avLst/>
          <a:gdLst/>
          <a:ahLst/>
          <a:cxnLst/>
          <a:rect l="0" t="0" r="0" b="0"/>
          <a:pathLst>
            <a:path>
              <a:moveTo>
                <a:pt x="45720" y="0"/>
              </a:moveTo>
              <a:lnTo>
                <a:pt x="45720" y="96602"/>
              </a:lnTo>
            </a:path>
          </a:pathLst>
        </a:custGeom>
      </dgm:spPr>
      <dgm:t>
        <a:bodyPr/>
        <a:lstStyle/>
        <a:p>
          <a:endParaRPr lang="en-US"/>
        </a:p>
      </dgm:t>
    </dgm:pt>
    <dgm:pt modelId="{C93479B9-5C69-476F-AFEC-1A651F6FD420}" type="pres">
      <dgm:prSet presAssocID="{25AAF603-3589-4E4B-BCF4-D02BBA66BBDD}" presName="Name21" presStyleCnt="0"/>
      <dgm:spPr/>
      <dgm:t>
        <a:bodyPr/>
        <a:lstStyle/>
        <a:p>
          <a:pPr rtl="1"/>
          <a:endParaRPr lang="fa-IR"/>
        </a:p>
      </dgm:t>
    </dgm:pt>
    <dgm:pt modelId="{901C4CE0-03FB-4E42-BFAE-A6BA17B3C41C}" type="pres">
      <dgm:prSet presAssocID="{25AAF603-3589-4E4B-BCF4-D02BBA66BBDD}" presName="level2Shape" presStyleLbl="node4" presStyleIdx="7" presStyleCnt="23"/>
      <dgm:spPr>
        <a:prstGeom prst="ellipse">
          <a:avLst/>
        </a:prstGeom>
      </dgm:spPr>
      <dgm:t>
        <a:bodyPr/>
        <a:lstStyle/>
        <a:p>
          <a:endParaRPr lang="en-US"/>
        </a:p>
      </dgm:t>
    </dgm:pt>
    <dgm:pt modelId="{53BAC3D2-293D-47E7-A35C-30CA968C8A73}" type="pres">
      <dgm:prSet presAssocID="{25AAF603-3589-4E4B-BCF4-D02BBA66BBDD}" presName="hierChild3" presStyleCnt="0"/>
      <dgm:spPr/>
      <dgm:t>
        <a:bodyPr/>
        <a:lstStyle/>
        <a:p>
          <a:pPr rtl="1"/>
          <a:endParaRPr lang="fa-IR"/>
        </a:p>
      </dgm:t>
    </dgm:pt>
    <dgm:pt modelId="{51F2CC25-7321-4A37-9E2D-FBDD811CCE46}" type="pres">
      <dgm:prSet presAssocID="{60466D62-7BF1-4E1D-B525-B270B6AAC820}" presName="Name19" presStyleLbl="parChTrans1D4" presStyleIdx="8" presStyleCnt="23"/>
      <dgm:spPr>
        <a:custGeom>
          <a:avLst/>
          <a:gdLst/>
          <a:ahLst/>
          <a:cxnLst/>
          <a:rect l="0" t="0" r="0" b="0"/>
          <a:pathLst>
            <a:path>
              <a:moveTo>
                <a:pt x="0" y="0"/>
              </a:moveTo>
              <a:lnTo>
                <a:pt x="0" y="54168"/>
              </a:lnTo>
              <a:lnTo>
                <a:pt x="774973" y="54168"/>
              </a:lnTo>
              <a:lnTo>
                <a:pt x="774973" y="108337"/>
              </a:lnTo>
            </a:path>
          </a:pathLst>
        </a:custGeom>
      </dgm:spPr>
      <dgm:t>
        <a:bodyPr/>
        <a:lstStyle/>
        <a:p>
          <a:endParaRPr lang="en-US"/>
        </a:p>
      </dgm:t>
    </dgm:pt>
    <dgm:pt modelId="{1F7D39FB-977E-42A7-A056-7F26B4426380}" type="pres">
      <dgm:prSet presAssocID="{4E60B9FE-FEC7-41EB-90BB-077E6F3BDF93}" presName="Name21" presStyleCnt="0"/>
      <dgm:spPr/>
      <dgm:t>
        <a:bodyPr/>
        <a:lstStyle/>
        <a:p>
          <a:pPr rtl="1"/>
          <a:endParaRPr lang="fa-IR"/>
        </a:p>
      </dgm:t>
    </dgm:pt>
    <dgm:pt modelId="{1ED70288-AAB4-4A4E-90BC-8AA07BCA6E3E}" type="pres">
      <dgm:prSet presAssocID="{4E60B9FE-FEC7-41EB-90BB-077E6F3BDF93}" presName="level2Shape" presStyleLbl="node4" presStyleIdx="8" presStyleCnt="23" custScaleX="155671" custScaleY="184939"/>
      <dgm:spPr>
        <a:prstGeom prst="flowChartDecision">
          <a:avLst/>
        </a:prstGeom>
      </dgm:spPr>
      <dgm:t>
        <a:bodyPr/>
        <a:lstStyle/>
        <a:p>
          <a:endParaRPr lang="en-US"/>
        </a:p>
      </dgm:t>
    </dgm:pt>
    <dgm:pt modelId="{0EFE03CC-DEF1-48E1-9C9F-B5E0D43D482A}" type="pres">
      <dgm:prSet presAssocID="{4E60B9FE-FEC7-41EB-90BB-077E6F3BDF93}" presName="hierChild3" presStyleCnt="0"/>
      <dgm:spPr/>
      <dgm:t>
        <a:bodyPr/>
        <a:lstStyle/>
        <a:p>
          <a:pPr rtl="1"/>
          <a:endParaRPr lang="fa-IR"/>
        </a:p>
      </dgm:t>
    </dgm:pt>
    <dgm:pt modelId="{C3E6F96D-B2A7-4477-9F55-930D6CC0C2E2}" type="pres">
      <dgm:prSet presAssocID="{7C8F1D3F-A94C-4602-976D-66CF827E566F}" presName="Name19" presStyleLbl="parChTrans1D4" presStyleIdx="9" presStyleCnt="23"/>
      <dgm:spPr>
        <a:custGeom>
          <a:avLst/>
          <a:gdLst/>
          <a:ahLst/>
          <a:cxnLst/>
          <a:rect l="0" t="0" r="0" b="0"/>
          <a:pathLst>
            <a:path>
              <a:moveTo>
                <a:pt x="45720" y="0"/>
              </a:moveTo>
              <a:lnTo>
                <a:pt x="45720" y="171990"/>
              </a:lnTo>
            </a:path>
          </a:pathLst>
        </a:custGeom>
      </dgm:spPr>
      <dgm:t>
        <a:bodyPr/>
        <a:lstStyle/>
        <a:p>
          <a:endParaRPr lang="en-US"/>
        </a:p>
      </dgm:t>
    </dgm:pt>
    <dgm:pt modelId="{F2A084A9-C117-4833-B37A-777CA124C0D2}" type="pres">
      <dgm:prSet presAssocID="{AEBCE80A-8A1F-43A6-9540-854D2FA6A127}" presName="Name21" presStyleCnt="0"/>
      <dgm:spPr/>
      <dgm:t>
        <a:bodyPr/>
        <a:lstStyle/>
        <a:p>
          <a:endParaRPr lang="en-US"/>
        </a:p>
      </dgm:t>
    </dgm:pt>
    <dgm:pt modelId="{C0D4048E-FDB4-42DE-B106-4A6D8CB5E0D6}" type="pres">
      <dgm:prSet presAssocID="{AEBCE80A-8A1F-43A6-9540-854D2FA6A127}" presName="level2Shape" presStyleLbl="node4" presStyleIdx="9" presStyleCnt="23" custScaleX="602853" custScaleY="236379"/>
      <dgm:spPr>
        <a:prstGeom prst="roundRect">
          <a:avLst>
            <a:gd name="adj" fmla="val 10000"/>
          </a:avLst>
        </a:prstGeom>
      </dgm:spPr>
      <dgm:t>
        <a:bodyPr/>
        <a:lstStyle/>
        <a:p>
          <a:endParaRPr lang="en-US"/>
        </a:p>
      </dgm:t>
    </dgm:pt>
    <dgm:pt modelId="{B59A5B96-E99B-4758-AC6E-493740026967}" type="pres">
      <dgm:prSet presAssocID="{AEBCE80A-8A1F-43A6-9540-854D2FA6A127}" presName="hierChild3" presStyleCnt="0"/>
      <dgm:spPr/>
      <dgm:t>
        <a:bodyPr/>
        <a:lstStyle/>
        <a:p>
          <a:endParaRPr lang="en-US"/>
        </a:p>
      </dgm:t>
    </dgm:pt>
    <dgm:pt modelId="{C6DF1C5C-9C2D-47A6-B2FB-166CBB8E26A7}" type="pres">
      <dgm:prSet presAssocID="{F77B59EA-006A-40CE-ADCA-DA7BC1D01777}" presName="Name19" presStyleLbl="parChTrans1D4" presStyleIdx="10" presStyleCnt="23"/>
      <dgm:spPr>
        <a:custGeom>
          <a:avLst/>
          <a:gdLst/>
          <a:ahLst/>
          <a:cxnLst/>
          <a:rect l="0" t="0" r="0" b="0"/>
          <a:pathLst>
            <a:path>
              <a:moveTo>
                <a:pt x="333866" y="0"/>
              </a:moveTo>
              <a:lnTo>
                <a:pt x="333866" y="48301"/>
              </a:lnTo>
              <a:lnTo>
                <a:pt x="0" y="48301"/>
              </a:lnTo>
              <a:lnTo>
                <a:pt x="0" y="96602"/>
              </a:lnTo>
            </a:path>
          </a:pathLst>
        </a:custGeom>
      </dgm:spPr>
      <dgm:t>
        <a:bodyPr/>
        <a:lstStyle/>
        <a:p>
          <a:endParaRPr lang="en-US"/>
        </a:p>
      </dgm:t>
    </dgm:pt>
    <dgm:pt modelId="{6D9D2ACE-1E89-4712-9F9C-FC60D56DC28E}" type="pres">
      <dgm:prSet presAssocID="{D07C6733-6FDA-431D-8508-8ECC09CCEC94}" presName="Name21" presStyleCnt="0"/>
      <dgm:spPr/>
      <dgm:t>
        <a:bodyPr/>
        <a:lstStyle/>
        <a:p>
          <a:pPr rtl="1"/>
          <a:endParaRPr lang="fa-IR"/>
        </a:p>
      </dgm:t>
    </dgm:pt>
    <dgm:pt modelId="{36968BF5-87A7-4621-9CFB-F14BEC1394EB}" type="pres">
      <dgm:prSet presAssocID="{D07C6733-6FDA-431D-8508-8ECC09CCEC94}" presName="level2Shape" presStyleLbl="node4" presStyleIdx="10" presStyleCnt="23" custScaleX="128096" custScaleY="138046"/>
      <dgm:spPr>
        <a:prstGeom prst="flowChartDecision">
          <a:avLst/>
        </a:prstGeom>
      </dgm:spPr>
      <dgm:t>
        <a:bodyPr/>
        <a:lstStyle/>
        <a:p>
          <a:endParaRPr lang="en-US"/>
        </a:p>
      </dgm:t>
    </dgm:pt>
    <dgm:pt modelId="{4FD430BA-2D41-4DFE-A5D0-EB8340DD3F69}" type="pres">
      <dgm:prSet presAssocID="{D07C6733-6FDA-431D-8508-8ECC09CCEC94}" presName="hierChild3" presStyleCnt="0"/>
      <dgm:spPr/>
      <dgm:t>
        <a:bodyPr/>
        <a:lstStyle/>
        <a:p>
          <a:pPr rtl="1"/>
          <a:endParaRPr lang="fa-IR"/>
        </a:p>
      </dgm:t>
    </dgm:pt>
    <dgm:pt modelId="{DDFF63D4-425D-44B6-BC53-22B342F64D2F}" type="pres">
      <dgm:prSet presAssocID="{76E3D956-7EB5-4533-915C-2AA65EFC431C}" presName="Name19" presStyleLbl="parChTrans1D4" presStyleIdx="11" presStyleCnt="23"/>
      <dgm:spPr>
        <a:custGeom>
          <a:avLst/>
          <a:gdLst/>
          <a:ahLst/>
          <a:cxnLst/>
          <a:rect l="0" t="0" r="0" b="0"/>
          <a:pathLst>
            <a:path>
              <a:moveTo>
                <a:pt x="45720" y="0"/>
              </a:moveTo>
              <a:lnTo>
                <a:pt x="45720" y="96602"/>
              </a:lnTo>
            </a:path>
          </a:pathLst>
        </a:custGeom>
      </dgm:spPr>
      <dgm:t>
        <a:bodyPr/>
        <a:lstStyle/>
        <a:p>
          <a:endParaRPr lang="en-US"/>
        </a:p>
      </dgm:t>
    </dgm:pt>
    <dgm:pt modelId="{324DD118-4652-477D-8B19-9A38DDDC003F}" type="pres">
      <dgm:prSet presAssocID="{3203D753-2867-420C-8A85-4478E1BBAC5D}" presName="Name21" presStyleCnt="0"/>
      <dgm:spPr/>
      <dgm:t>
        <a:bodyPr/>
        <a:lstStyle/>
        <a:p>
          <a:pPr rtl="1"/>
          <a:endParaRPr lang="fa-IR"/>
        </a:p>
      </dgm:t>
    </dgm:pt>
    <dgm:pt modelId="{CCA44102-53B5-426A-9172-FAD354613126}" type="pres">
      <dgm:prSet presAssocID="{3203D753-2867-420C-8A85-4478E1BBAC5D}" presName="level2Shape" presStyleLbl="node4" presStyleIdx="11" presStyleCnt="23" custScaleX="188592"/>
      <dgm:spPr>
        <a:prstGeom prst="roundRect">
          <a:avLst>
            <a:gd name="adj" fmla="val 10000"/>
          </a:avLst>
        </a:prstGeom>
      </dgm:spPr>
      <dgm:t>
        <a:bodyPr/>
        <a:lstStyle/>
        <a:p>
          <a:endParaRPr lang="en-US"/>
        </a:p>
      </dgm:t>
    </dgm:pt>
    <dgm:pt modelId="{0E39E65D-93E4-4C11-9958-252D7A022110}" type="pres">
      <dgm:prSet presAssocID="{3203D753-2867-420C-8A85-4478E1BBAC5D}" presName="hierChild3" presStyleCnt="0"/>
      <dgm:spPr/>
      <dgm:t>
        <a:bodyPr/>
        <a:lstStyle/>
        <a:p>
          <a:pPr rtl="1"/>
          <a:endParaRPr lang="fa-IR"/>
        </a:p>
      </dgm:t>
    </dgm:pt>
    <dgm:pt modelId="{F822FB9A-985A-4B22-A12E-3C874ADA41F0}" type="pres">
      <dgm:prSet presAssocID="{B545746D-AFA1-4476-AE23-C1BFAE3CC6D9}" presName="Name19" presStyleLbl="parChTrans1D4" presStyleIdx="12" presStyleCnt="23"/>
      <dgm:spPr>
        <a:custGeom>
          <a:avLst/>
          <a:gdLst/>
          <a:ahLst/>
          <a:cxnLst/>
          <a:rect l="0" t="0" r="0" b="0"/>
          <a:pathLst>
            <a:path>
              <a:moveTo>
                <a:pt x="330813" y="0"/>
              </a:moveTo>
              <a:lnTo>
                <a:pt x="330813" y="48301"/>
              </a:lnTo>
              <a:lnTo>
                <a:pt x="0" y="48301"/>
              </a:lnTo>
              <a:lnTo>
                <a:pt x="0" y="96602"/>
              </a:lnTo>
            </a:path>
          </a:pathLst>
        </a:custGeom>
      </dgm:spPr>
      <dgm:t>
        <a:bodyPr/>
        <a:lstStyle/>
        <a:p>
          <a:endParaRPr lang="en-US"/>
        </a:p>
      </dgm:t>
    </dgm:pt>
    <dgm:pt modelId="{90518DFC-4580-4C12-AD23-D78931A4D59C}" type="pres">
      <dgm:prSet presAssocID="{EDD240F2-A367-4D57-896D-26A7697F144F}" presName="Name21" presStyleCnt="0"/>
      <dgm:spPr/>
      <dgm:t>
        <a:bodyPr/>
        <a:lstStyle/>
        <a:p>
          <a:pPr rtl="1"/>
          <a:endParaRPr lang="fa-IR"/>
        </a:p>
      </dgm:t>
    </dgm:pt>
    <dgm:pt modelId="{9A601926-CF3A-4123-B05B-7A38AA9936C3}" type="pres">
      <dgm:prSet presAssocID="{EDD240F2-A367-4D57-896D-26A7697F144F}" presName="level2Shape" presStyleLbl="node4" presStyleIdx="12" presStyleCnt="23" custScaleX="133340" custScaleY="143989"/>
      <dgm:spPr>
        <a:prstGeom prst="flowChartDecision">
          <a:avLst/>
        </a:prstGeom>
      </dgm:spPr>
      <dgm:t>
        <a:bodyPr/>
        <a:lstStyle/>
        <a:p>
          <a:endParaRPr lang="en-US"/>
        </a:p>
      </dgm:t>
    </dgm:pt>
    <dgm:pt modelId="{C1F9EFA5-11B9-4B58-857B-7C563C2DB3AB}" type="pres">
      <dgm:prSet presAssocID="{EDD240F2-A367-4D57-896D-26A7697F144F}" presName="hierChild3" presStyleCnt="0"/>
      <dgm:spPr/>
      <dgm:t>
        <a:bodyPr/>
        <a:lstStyle/>
        <a:p>
          <a:pPr rtl="1"/>
          <a:endParaRPr lang="fa-IR"/>
        </a:p>
      </dgm:t>
    </dgm:pt>
    <dgm:pt modelId="{3B88000C-35AD-4177-B034-5416E94CCE09}" type="pres">
      <dgm:prSet presAssocID="{F2076D8D-D37E-4B7C-AB55-3B6B099B2F5B}" presName="Name19" presStyleLbl="parChTrans1D4" presStyleIdx="13" presStyleCnt="23"/>
      <dgm:spPr>
        <a:custGeom>
          <a:avLst/>
          <a:gdLst/>
          <a:ahLst/>
          <a:cxnLst/>
          <a:rect l="0" t="0" r="0" b="0"/>
          <a:pathLst>
            <a:path>
              <a:moveTo>
                <a:pt x="45720" y="0"/>
              </a:moveTo>
              <a:lnTo>
                <a:pt x="45720" y="96602"/>
              </a:lnTo>
            </a:path>
          </a:pathLst>
        </a:custGeom>
      </dgm:spPr>
      <dgm:t>
        <a:bodyPr/>
        <a:lstStyle/>
        <a:p>
          <a:endParaRPr lang="en-US"/>
        </a:p>
      </dgm:t>
    </dgm:pt>
    <dgm:pt modelId="{33FCD131-8F34-4A36-BF83-2EDA8674498B}" type="pres">
      <dgm:prSet presAssocID="{C0C4DB0E-270B-4125-B37B-210EEC903556}" presName="Name21" presStyleCnt="0"/>
      <dgm:spPr/>
      <dgm:t>
        <a:bodyPr/>
        <a:lstStyle/>
        <a:p>
          <a:pPr rtl="1"/>
          <a:endParaRPr lang="fa-IR"/>
        </a:p>
      </dgm:t>
    </dgm:pt>
    <dgm:pt modelId="{DAB1F095-B042-4761-8EA9-E8FB6946321E}" type="pres">
      <dgm:prSet presAssocID="{C0C4DB0E-270B-4125-B37B-210EEC903556}" presName="level2Shape" presStyleLbl="node4" presStyleIdx="13" presStyleCnt="23" custScaleX="197433" custScaleY="87321"/>
      <dgm:spPr>
        <a:prstGeom prst="roundRect">
          <a:avLst>
            <a:gd name="adj" fmla="val 10000"/>
          </a:avLst>
        </a:prstGeom>
      </dgm:spPr>
      <dgm:t>
        <a:bodyPr/>
        <a:lstStyle/>
        <a:p>
          <a:endParaRPr lang="en-US"/>
        </a:p>
      </dgm:t>
    </dgm:pt>
    <dgm:pt modelId="{0845273E-04C6-419F-BA45-E2509D7BC158}" type="pres">
      <dgm:prSet presAssocID="{C0C4DB0E-270B-4125-B37B-210EEC903556}" presName="hierChild3" presStyleCnt="0"/>
      <dgm:spPr/>
      <dgm:t>
        <a:bodyPr/>
        <a:lstStyle/>
        <a:p>
          <a:pPr rtl="1"/>
          <a:endParaRPr lang="fa-IR"/>
        </a:p>
      </dgm:t>
    </dgm:pt>
    <dgm:pt modelId="{92BA1D3A-3B44-4B68-B1F6-2A756F3A1F63}" type="pres">
      <dgm:prSet presAssocID="{121F118E-D012-4677-AF52-74E7A0826B5A}" presName="Name19" presStyleLbl="parChTrans1D4" presStyleIdx="14" presStyleCnt="23"/>
      <dgm:spPr>
        <a:custGeom>
          <a:avLst/>
          <a:gdLst/>
          <a:ahLst/>
          <a:cxnLst/>
          <a:rect l="0" t="0" r="0" b="0"/>
          <a:pathLst>
            <a:path>
              <a:moveTo>
                <a:pt x="45720" y="0"/>
              </a:moveTo>
              <a:lnTo>
                <a:pt x="45720" y="96602"/>
              </a:lnTo>
            </a:path>
          </a:pathLst>
        </a:custGeom>
      </dgm:spPr>
      <dgm:t>
        <a:bodyPr/>
        <a:lstStyle/>
        <a:p>
          <a:endParaRPr lang="en-US"/>
        </a:p>
      </dgm:t>
    </dgm:pt>
    <dgm:pt modelId="{2D40050D-8176-4F00-AD5D-50CD163810E1}" type="pres">
      <dgm:prSet presAssocID="{BF6E0446-20AA-4DD3-AE91-BD27976F1D35}" presName="Name21" presStyleCnt="0"/>
      <dgm:spPr/>
      <dgm:t>
        <a:bodyPr/>
        <a:lstStyle/>
        <a:p>
          <a:pPr rtl="1"/>
          <a:endParaRPr lang="fa-IR"/>
        </a:p>
      </dgm:t>
    </dgm:pt>
    <dgm:pt modelId="{7B1B136E-091A-42AE-86DB-E5F27F1D03F2}" type="pres">
      <dgm:prSet presAssocID="{BF6E0446-20AA-4DD3-AE91-BD27976F1D35}" presName="level2Shape" presStyleLbl="node4" presStyleIdx="14" presStyleCnt="23" custScaleX="234673"/>
      <dgm:spPr>
        <a:prstGeom prst="roundRect">
          <a:avLst>
            <a:gd name="adj" fmla="val 10000"/>
          </a:avLst>
        </a:prstGeom>
      </dgm:spPr>
      <dgm:t>
        <a:bodyPr/>
        <a:lstStyle/>
        <a:p>
          <a:endParaRPr lang="en-US"/>
        </a:p>
      </dgm:t>
    </dgm:pt>
    <dgm:pt modelId="{8011314A-F2AE-4A70-BE8E-52EDAE85A5BB}" type="pres">
      <dgm:prSet presAssocID="{BF6E0446-20AA-4DD3-AE91-BD27976F1D35}" presName="hierChild3" presStyleCnt="0"/>
      <dgm:spPr/>
      <dgm:t>
        <a:bodyPr/>
        <a:lstStyle/>
        <a:p>
          <a:pPr rtl="1"/>
          <a:endParaRPr lang="fa-IR"/>
        </a:p>
      </dgm:t>
    </dgm:pt>
    <dgm:pt modelId="{7A4A7572-B6E6-4B1D-82F4-23C228D5AE76}" type="pres">
      <dgm:prSet presAssocID="{BF64F9F3-3966-4973-9F5B-EEBD38BCE0A3}" presName="Name19" presStyleLbl="parChTrans1D4" presStyleIdx="15" presStyleCnt="23"/>
      <dgm:spPr>
        <a:custGeom>
          <a:avLst/>
          <a:gdLst/>
          <a:ahLst/>
          <a:cxnLst/>
          <a:rect l="0" t="0" r="0" b="0"/>
          <a:pathLst>
            <a:path>
              <a:moveTo>
                <a:pt x="235468" y="0"/>
              </a:moveTo>
              <a:lnTo>
                <a:pt x="235468" y="48301"/>
              </a:lnTo>
              <a:lnTo>
                <a:pt x="0" y="48301"/>
              </a:lnTo>
              <a:lnTo>
                <a:pt x="0" y="96602"/>
              </a:lnTo>
            </a:path>
          </a:pathLst>
        </a:custGeom>
      </dgm:spPr>
      <dgm:t>
        <a:bodyPr/>
        <a:lstStyle/>
        <a:p>
          <a:endParaRPr lang="en-US"/>
        </a:p>
      </dgm:t>
    </dgm:pt>
    <dgm:pt modelId="{8B936BF0-808F-4F8C-B8B4-698E9A82FA68}" type="pres">
      <dgm:prSet presAssocID="{145922C3-B9ED-436B-AB46-D9766A625C07}" presName="Name21" presStyleCnt="0"/>
      <dgm:spPr/>
      <dgm:t>
        <a:bodyPr/>
        <a:lstStyle/>
        <a:p>
          <a:pPr rtl="1"/>
          <a:endParaRPr lang="fa-IR"/>
        </a:p>
      </dgm:t>
    </dgm:pt>
    <dgm:pt modelId="{C328D836-FA06-4700-A71D-433A1783DF10}" type="pres">
      <dgm:prSet presAssocID="{145922C3-B9ED-436B-AB46-D9766A625C07}" presName="level2Shape" presStyleLbl="node4" presStyleIdx="15" presStyleCnt="23"/>
      <dgm:spPr>
        <a:prstGeom prst="roundRect">
          <a:avLst>
            <a:gd name="adj" fmla="val 10000"/>
          </a:avLst>
        </a:prstGeom>
      </dgm:spPr>
      <dgm:t>
        <a:bodyPr/>
        <a:lstStyle/>
        <a:p>
          <a:endParaRPr lang="en-US"/>
        </a:p>
      </dgm:t>
    </dgm:pt>
    <dgm:pt modelId="{5BFF54DF-3D74-4030-B12D-5071B9C66041}" type="pres">
      <dgm:prSet presAssocID="{145922C3-B9ED-436B-AB46-D9766A625C07}" presName="hierChild3" presStyleCnt="0"/>
      <dgm:spPr/>
      <dgm:t>
        <a:bodyPr/>
        <a:lstStyle/>
        <a:p>
          <a:pPr rtl="1"/>
          <a:endParaRPr lang="fa-IR"/>
        </a:p>
      </dgm:t>
    </dgm:pt>
    <dgm:pt modelId="{CFF5F7D6-2A85-4A2F-9861-FB7B9C67FD7C}" type="pres">
      <dgm:prSet presAssocID="{4D765EA3-3C2A-49C4-97ED-938919186DA2}" presName="Name19" presStyleLbl="parChTrans1D4" presStyleIdx="16" presStyleCnt="23"/>
      <dgm:spPr>
        <a:custGeom>
          <a:avLst/>
          <a:gdLst/>
          <a:ahLst/>
          <a:cxnLst/>
          <a:rect l="0" t="0" r="0" b="0"/>
          <a:pathLst>
            <a:path>
              <a:moveTo>
                <a:pt x="45720" y="0"/>
              </a:moveTo>
              <a:lnTo>
                <a:pt x="45720" y="96602"/>
              </a:lnTo>
            </a:path>
          </a:pathLst>
        </a:custGeom>
      </dgm:spPr>
      <dgm:t>
        <a:bodyPr/>
        <a:lstStyle/>
        <a:p>
          <a:endParaRPr lang="en-US"/>
        </a:p>
      </dgm:t>
    </dgm:pt>
    <dgm:pt modelId="{C14BC7D8-3C49-4CD1-ADD8-DE2F998E2544}" type="pres">
      <dgm:prSet presAssocID="{C8623647-ABC0-477E-9DDF-50B97F7E1731}" presName="Name21" presStyleCnt="0"/>
      <dgm:spPr/>
      <dgm:t>
        <a:bodyPr/>
        <a:lstStyle/>
        <a:p>
          <a:pPr rtl="1"/>
          <a:endParaRPr lang="fa-IR"/>
        </a:p>
      </dgm:t>
    </dgm:pt>
    <dgm:pt modelId="{024ECE9B-5907-43F8-AF21-BFB67D00BCC9}" type="pres">
      <dgm:prSet presAssocID="{C8623647-ABC0-477E-9DDF-50B97F7E1731}" presName="level2Shape" presStyleLbl="node4" presStyleIdx="16" presStyleCnt="23"/>
      <dgm:spPr>
        <a:prstGeom prst="ellipse">
          <a:avLst/>
        </a:prstGeom>
      </dgm:spPr>
      <dgm:t>
        <a:bodyPr/>
        <a:lstStyle/>
        <a:p>
          <a:endParaRPr lang="en-US"/>
        </a:p>
      </dgm:t>
    </dgm:pt>
    <dgm:pt modelId="{376FD4B4-42BF-4280-A235-735B766DDF96}" type="pres">
      <dgm:prSet presAssocID="{C8623647-ABC0-477E-9DDF-50B97F7E1731}" presName="hierChild3" presStyleCnt="0"/>
      <dgm:spPr/>
      <dgm:t>
        <a:bodyPr/>
        <a:lstStyle/>
        <a:p>
          <a:pPr rtl="1"/>
          <a:endParaRPr lang="fa-IR"/>
        </a:p>
      </dgm:t>
    </dgm:pt>
    <dgm:pt modelId="{2AF34BF0-53BD-4736-A2EE-CD60F1742F6D}" type="pres">
      <dgm:prSet presAssocID="{DDFC5F8A-6635-4F4B-B87A-995F0595405F}" presName="Name19" presStyleLbl="parChTrans1D4" presStyleIdx="17" presStyleCnt="23"/>
      <dgm:spPr>
        <a:custGeom>
          <a:avLst/>
          <a:gdLst/>
          <a:ahLst/>
          <a:cxnLst/>
          <a:rect l="0" t="0" r="0" b="0"/>
          <a:pathLst>
            <a:path>
              <a:moveTo>
                <a:pt x="0" y="0"/>
              </a:moveTo>
              <a:lnTo>
                <a:pt x="0" y="48301"/>
              </a:lnTo>
              <a:lnTo>
                <a:pt x="235468" y="48301"/>
              </a:lnTo>
              <a:lnTo>
                <a:pt x="235468" y="96602"/>
              </a:lnTo>
            </a:path>
          </a:pathLst>
        </a:custGeom>
      </dgm:spPr>
      <dgm:t>
        <a:bodyPr/>
        <a:lstStyle/>
        <a:p>
          <a:endParaRPr lang="en-US"/>
        </a:p>
      </dgm:t>
    </dgm:pt>
    <dgm:pt modelId="{A4835878-7014-4316-B0EE-17E753CEC034}" type="pres">
      <dgm:prSet presAssocID="{6777BFA7-B993-4CC4-96DE-69063A071FAA}" presName="Name21" presStyleCnt="0"/>
      <dgm:spPr/>
      <dgm:t>
        <a:bodyPr/>
        <a:lstStyle/>
        <a:p>
          <a:pPr rtl="1"/>
          <a:endParaRPr lang="fa-IR"/>
        </a:p>
      </dgm:t>
    </dgm:pt>
    <dgm:pt modelId="{E2867311-F3C3-441F-A44D-E395F1628851}" type="pres">
      <dgm:prSet presAssocID="{6777BFA7-B993-4CC4-96DE-69063A071FAA}" presName="level2Shape" presStyleLbl="node4" presStyleIdx="17" presStyleCnt="23"/>
      <dgm:spPr>
        <a:prstGeom prst="roundRect">
          <a:avLst>
            <a:gd name="adj" fmla="val 10000"/>
          </a:avLst>
        </a:prstGeom>
      </dgm:spPr>
      <dgm:t>
        <a:bodyPr/>
        <a:lstStyle/>
        <a:p>
          <a:endParaRPr lang="en-US"/>
        </a:p>
      </dgm:t>
    </dgm:pt>
    <dgm:pt modelId="{44DD6D7B-5DE8-489F-AD0F-488CCDF12730}" type="pres">
      <dgm:prSet presAssocID="{6777BFA7-B993-4CC4-96DE-69063A071FAA}" presName="hierChild3" presStyleCnt="0"/>
      <dgm:spPr/>
      <dgm:t>
        <a:bodyPr/>
        <a:lstStyle/>
        <a:p>
          <a:pPr rtl="1"/>
          <a:endParaRPr lang="fa-IR"/>
        </a:p>
      </dgm:t>
    </dgm:pt>
    <dgm:pt modelId="{854C2DEF-B1CB-41EF-B8D7-88A67D44B6F4}" type="pres">
      <dgm:prSet presAssocID="{C2306064-9C90-421A-9BC0-7E1886C1D061}" presName="Name19" presStyleLbl="parChTrans1D4" presStyleIdx="18" presStyleCnt="23"/>
      <dgm:spPr>
        <a:custGeom>
          <a:avLst/>
          <a:gdLst/>
          <a:ahLst/>
          <a:cxnLst/>
          <a:rect l="0" t="0" r="0" b="0"/>
          <a:pathLst>
            <a:path>
              <a:moveTo>
                <a:pt x="45720" y="0"/>
              </a:moveTo>
              <a:lnTo>
                <a:pt x="45720" y="96602"/>
              </a:lnTo>
            </a:path>
          </a:pathLst>
        </a:custGeom>
      </dgm:spPr>
      <dgm:t>
        <a:bodyPr/>
        <a:lstStyle/>
        <a:p>
          <a:endParaRPr lang="en-US"/>
        </a:p>
      </dgm:t>
    </dgm:pt>
    <dgm:pt modelId="{5870D153-E1B5-4076-AB03-E96674FE731C}" type="pres">
      <dgm:prSet presAssocID="{FC08CFF4-3943-4DE1-AF55-54BB844F9A58}" presName="Name21" presStyleCnt="0"/>
      <dgm:spPr/>
      <dgm:t>
        <a:bodyPr/>
        <a:lstStyle/>
        <a:p>
          <a:pPr rtl="1"/>
          <a:endParaRPr lang="fa-IR"/>
        </a:p>
      </dgm:t>
    </dgm:pt>
    <dgm:pt modelId="{0DB7CE21-0C23-453B-92A5-BC7CBDECD541}" type="pres">
      <dgm:prSet presAssocID="{FC08CFF4-3943-4DE1-AF55-54BB844F9A58}" presName="level2Shape" presStyleLbl="node4" presStyleIdx="18" presStyleCnt="23"/>
      <dgm:spPr>
        <a:prstGeom prst="ellipse">
          <a:avLst/>
        </a:prstGeom>
      </dgm:spPr>
      <dgm:t>
        <a:bodyPr/>
        <a:lstStyle/>
        <a:p>
          <a:endParaRPr lang="en-US"/>
        </a:p>
      </dgm:t>
    </dgm:pt>
    <dgm:pt modelId="{0611F73B-60D9-4233-B9AC-001E9C269F1B}" type="pres">
      <dgm:prSet presAssocID="{FC08CFF4-3943-4DE1-AF55-54BB844F9A58}" presName="hierChild3" presStyleCnt="0"/>
      <dgm:spPr/>
      <dgm:t>
        <a:bodyPr/>
        <a:lstStyle/>
        <a:p>
          <a:pPr rtl="1"/>
          <a:endParaRPr lang="fa-IR"/>
        </a:p>
      </dgm:t>
    </dgm:pt>
    <dgm:pt modelId="{735B237C-4E8A-48CF-BB29-CFDA73037653}" type="pres">
      <dgm:prSet presAssocID="{A8A4F160-72DC-4ABB-802B-417F0073FAAA}" presName="Name19" presStyleLbl="parChTrans1D4" presStyleIdx="19" presStyleCnt="23"/>
      <dgm:spPr>
        <a:custGeom>
          <a:avLst/>
          <a:gdLst/>
          <a:ahLst/>
          <a:cxnLst/>
          <a:rect l="0" t="0" r="0" b="0"/>
          <a:pathLst>
            <a:path>
              <a:moveTo>
                <a:pt x="0" y="0"/>
              </a:moveTo>
              <a:lnTo>
                <a:pt x="0" y="48301"/>
              </a:lnTo>
              <a:lnTo>
                <a:pt x="316603" y="48301"/>
              </a:lnTo>
              <a:lnTo>
                <a:pt x="316603" y="96602"/>
              </a:lnTo>
            </a:path>
          </a:pathLst>
        </a:custGeom>
      </dgm:spPr>
      <dgm:t>
        <a:bodyPr/>
        <a:lstStyle/>
        <a:p>
          <a:endParaRPr lang="en-US"/>
        </a:p>
      </dgm:t>
    </dgm:pt>
    <dgm:pt modelId="{793AA7CC-91F9-4CF6-A070-26D3F14F4F22}" type="pres">
      <dgm:prSet presAssocID="{ACF39FC5-0713-4D63-8862-234CB4F23E60}" presName="Name21" presStyleCnt="0"/>
      <dgm:spPr/>
      <dgm:t>
        <a:bodyPr/>
        <a:lstStyle/>
        <a:p>
          <a:pPr rtl="1"/>
          <a:endParaRPr lang="fa-IR"/>
        </a:p>
      </dgm:t>
    </dgm:pt>
    <dgm:pt modelId="{81AACCDB-FEC5-4EEC-9B2C-F59AD122C242}" type="pres">
      <dgm:prSet presAssocID="{ACF39FC5-0713-4D63-8862-234CB4F23E60}" presName="level2Shape" presStyleLbl="node4" presStyleIdx="19" presStyleCnt="23" custScaleX="141185" custScaleY="127488"/>
      <dgm:spPr>
        <a:prstGeom prst="flowChartDecision">
          <a:avLst/>
        </a:prstGeom>
      </dgm:spPr>
      <dgm:t>
        <a:bodyPr/>
        <a:lstStyle/>
        <a:p>
          <a:endParaRPr lang="en-US"/>
        </a:p>
      </dgm:t>
    </dgm:pt>
    <dgm:pt modelId="{B9899291-1322-4AAC-BB4D-2C4C7D0757E3}" type="pres">
      <dgm:prSet presAssocID="{ACF39FC5-0713-4D63-8862-234CB4F23E60}" presName="hierChild3" presStyleCnt="0"/>
      <dgm:spPr/>
      <dgm:t>
        <a:bodyPr/>
        <a:lstStyle/>
        <a:p>
          <a:pPr rtl="1"/>
          <a:endParaRPr lang="fa-IR"/>
        </a:p>
      </dgm:t>
    </dgm:pt>
    <dgm:pt modelId="{94203AF7-2B9A-4934-94EF-DB19C98E71C0}" type="pres">
      <dgm:prSet presAssocID="{F3CD7E63-6588-41B5-9FC4-908A97433A01}" presName="Name19" presStyleLbl="parChTrans1D4" presStyleIdx="20" presStyleCnt="23"/>
      <dgm:spPr>
        <a:custGeom>
          <a:avLst/>
          <a:gdLst/>
          <a:ahLst/>
          <a:cxnLst/>
          <a:rect l="0" t="0" r="0" b="0"/>
          <a:pathLst>
            <a:path>
              <a:moveTo>
                <a:pt x="45720" y="0"/>
              </a:moveTo>
              <a:lnTo>
                <a:pt x="45720" y="96602"/>
              </a:lnTo>
            </a:path>
          </a:pathLst>
        </a:custGeom>
      </dgm:spPr>
      <dgm:t>
        <a:bodyPr/>
        <a:lstStyle/>
        <a:p>
          <a:endParaRPr lang="en-US"/>
        </a:p>
      </dgm:t>
    </dgm:pt>
    <dgm:pt modelId="{AC480338-4C8A-4820-897B-1A691CF6034F}" type="pres">
      <dgm:prSet presAssocID="{92EF8860-4F1A-4B75-BF80-00A3983DA9B2}" presName="Name21" presStyleCnt="0"/>
      <dgm:spPr/>
      <dgm:t>
        <a:bodyPr/>
        <a:lstStyle/>
        <a:p>
          <a:pPr rtl="1"/>
          <a:endParaRPr lang="fa-IR"/>
        </a:p>
      </dgm:t>
    </dgm:pt>
    <dgm:pt modelId="{C57878A7-E67E-497F-ADED-82219AEABBF8}" type="pres">
      <dgm:prSet presAssocID="{92EF8860-4F1A-4B75-BF80-00A3983DA9B2}" presName="level2Shape" presStyleLbl="node4" presStyleIdx="20" presStyleCnt="23"/>
      <dgm:spPr>
        <a:prstGeom prst="ellipse">
          <a:avLst/>
        </a:prstGeom>
      </dgm:spPr>
      <dgm:t>
        <a:bodyPr/>
        <a:lstStyle/>
        <a:p>
          <a:endParaRPr lang="en-US"/>
        </a:p>
      </dgm:t>
    </dgm:pt>
    <dgm:pt modelId="{2863E91F-1B05-4710-853F-904FB9F7D55F}" type="pres">
      <dgm:prSet presAssocID="{92EF8860-4F1A-4B75-BF80-00A3983DA9B2}" presName="hierChild3" presStyleCnt="0"/>
      <dgm:spPr/>
      <dgm:t>
        <a:bodyPr/>
        <a:lstStyle/>
        <a:p>
          <a:pPr rtl="1"/>
          <a:endParaRPr lang="fa-IR"/>
        </a:p>
      </dgm:t>
    </dgm:pt>
    <dgm:pt modelId="{72F847E0-3560-4182-B35D-CEE69C314693}" type="pres">
      <dgm:prSet presAssocID="{DD92E740-609D-4901-801E-91BAFD8652F2}" presName="Name19" presStyleLbl="parChTrans1D4" presStyleIdx="21" presStyleCnt="23"/>
      <dgm:spPr>
        <a:custGeom>
          <a:avLst/>
          <a:gdLst/>
          <a:ahLst/>
          <a:cxnLst/>
          <a:rect l="0" t="0" r="0" b="0"/>
          <a:pathLst>
            <a:path>
              <a:moveTo>
                <a:pt x="0" y="0"/>
              </a:moveTo>
              <a:lnTo>
                <a:pt x="0" y="48301"/>
              </a:lnTo>
              <a:lnTo>
                <a:pt x="297537" y="48301"/>
              </a:lnTo>
              <a:lnTo>
                <a:pt x="297537" y="96602"/>
              </a:lnTo>
            </a:path>
          </a:pathLst>
        </a:custGeom>
      </dgm:spPr>
      <dgm:t>
        <a:bodyPr/>
        <a:lstStyle/>
        <a:p>
          <a:endParaRPr lang="en-US"/>
        </a:p>
      </dgm:t>
    </dgm:pt>
    <dgm:pt modelId="{8B035C45-6E3A-4F82-850A-35C2D1827EF5}" type="pres">
      <dgm:prSet presAssocID="{5F5B5E23-99AA-49F9-959D-036FA1D4D287}" presName="Name21" presStyleCnt="0"/>
      <dgm:spPr/>
      <dgm:t>
        <a:bodyPr/>
        <a:lstStyle/>
        <a:p>
          <a:pPr rtl="1"/>
          <a:endParaRPr lang="fa-IR"/>
        </a:p>
      </dgm:t>
    </dgm:pt>
    <dgm:pt modelId="{521A834D-7EE0-4242-BF7A-29AE5D1877AD}" type="pres">
      <dgm:prSet presAssocID="{5F5B5E23-99AA-49F9-959D-036FA1D4D287}" presName="level2Shape" presStyleLbl="node4" presStyleIdx="21" presStyleCnt="23" custScaleX="148153" custScaleY="137259"/>
      <dgm:spPr>
        <a:prstGeom prst="flowChartDecision">
          <a:avLst/>
        </a:prstGeom>
      </dgm:spPr>
      <dgm:t>
        <a:bodyPr/>
        <a:lstStyle/>
        <a:p>
          <a:endParaRPr lang="en-US"/>
        </a:p>
      </dgm:t>
    </dgm:pt>
    <dgm:pt modelId="{C8427156-0FDF-4EB5-83C9-1E559574BC2D}" type="pres">
      <dgm:prSet presAssocID="{5F5B5E23-99AA-49F9-959D-036FA1D4D287}" presName="hierChild3" presStyleCnt="0"/>
      <dgm:spPr/>
      <dgm:t>
        <a:bodyPr/>
        <a:lstStyle/>
        <a:p>
          <a:pPr rtl="1"/>
          <a:endParaRPr lang="fa-IR"/>
        </a:p>
      </dgm:t>
    </dgm:pt>
    <dgm:pt modelId="{234E7679-8D8E-4D6B-B757-EB94E191B303}" type="pres">
      <dgm:prSet presAssocID="{F2AAC46E-684D-4330-A2A2-FDAE87AC9C74}" presName="Name19" presStyleLbl="parChTrans1D4" presStyleIdx="22" presStyleCnt="23"/>
      <dgm:spPr>
        <a:custGeom>
          <a:avLst/>
          <a:gdLst/>
          <a:ahLst/>
          <a:cxnLst/>
          <a:rect l="0" t="0" r="0" b="0"/>
          <a:pathLst>
            <a:path>
              <a:moveTo>
                <a:pt x="45720" y="0"/>
              </a:moveTo>
              <a:lnTo>
                <a:pt x="45720" y="96602"/>
              </a:lnTo>
            </a:path>
          </a:pathLst>
        </a:custGeom>
      </dgm:spPr>
      <dgm:t>
        <a:bodyPr/>
        <a:lstStyle/>
        <a:p>
          <a:endParaRPr lang="en-US"/>
        </a:p>
      </dgm:t>
    </dgm:pt>
    <dgm:pt modelId="{16DB5BC8-F389-4D70-B3AD-C6852B9EDCC9}" type="pres">
      <dgm:prSet presAssocID="{B4FC962F-6548-4EB3-8BD7-BA6E2380AD1C}" presName="Name21" presStyleCnt="0"/>
      <dgm:spPr/>
      <dgm:t>
        <a:bodyPr/>
        <a:lstStyle/>
        <a:p>
          <a:pPr rtl="1"/>
          <a:endParaRPr lang="fa-IR"/>
        </a:p>
      </dgm:t>
    </dgm:pt>
    <dgm:pt modelId="{E60A4CB8-3ECE-4DCC-B45A-A3D666DEB774}" type="pres">
      <dgm:prSet presAssocID="{B4FC962F-6548-4EB3-8BD7-BA6E2380AD1C}" presName="level2Shape" presStyleLbl="node4" presStyleIdx="22" presStyleCnt="23"/>
      <dgm:spPr>
        <a:prstGeom prst="ellipse">
          <a:avLst/>
        </a:prstGeom>
      </dgm:spPr>
      <dgm:t>
        <a:bodyPr/>
        <a:lstStyle/>
        <a:p>
          <a:endParaRPr lang="en-US"/>
        </a:p>
      </dgm:t>
    </dgm:pt>
    <dgm:pt modelId="{F4D15C05-7B89-4EC0-9F3E-C019A2C1018A}" type="pres">
      <dgm:prSet presAssocID="{B4FC962F-6548-4EB3-8BD7-BA6E2380AD1C}" presName="hierChild3" presStyleCnt="0"/>
      <dgm:spPr/>
      <dgm:t>
        <a:bodyPr/>
        <a:lstStyle/>
        <a:p>
          <a:pPr rtl="1"/>
          <a:endParaRPr lang="fa-IR"/>
        </a:p>
      </dgm:t>
    </dgm:pt>
    <dgm:pt modelId="{1D0015AD-9FD4-42AF-B5AB-C787DF5D5580}" type="pres">
      <dgm:prSet presAssocID="{602E6588-CE2F-415C-94B0-AC0226E43CAF}" presName="bgShapesFlow" presStyleCnt="0"/>
      <dgm:spPr/>
      <dgm:t>
        <a:bodyPr/>
        <a:lstStyle/>
        <a:p>
          <a:endParaRPr lang="en-US"/>
        </a:p>
      </dgm:t>
    </dgm:pt>
  </dgm:ptLst>
  <dgm:cxnLst>
    <dgm:cxn modelId="{9D80642B-A613-458F-B80D-89A718E8689B}" type="presOf" srcId="{AEBCE80A-8A1F-43A6-9540-854D2FA6A127}" destId="{C0D4048E-FDB4-42DE-B106-4A6D8CB5E0D6}" srcOrd="0" destOrd="0" presId="urn:microsoft.com/office/officeart/2005/8/layout/hierarchy6"/>
    <dgm:cxn modelId="{08895B44-B449-447F-9EC9-F194AA2C5B61}" type="presOf" srcId="{DD92E740-609D-4901-801E-91BAFD8652F2}" destId="{72F847E0-3560-4182-B35D-CEE69C314693}" srcOrd="0" destOrd="0" presId="urn:microsoft.com/office/officeart/2005/8/layout/hierarchy6"/>
    <dgm:cxn modelId="{0D443B4B-FE7F-4C01-864A-BC4BEB9DD10A}" type="presOf" srcId="{4E60B9FE-FEC7-41EB-90BB-077E6F3BDF93}" destId="{1ED70288-AAB4-4A4E-90BC-8AA07BCA6E3E}" srcOrd="0" destOrd="0" presId="urn:microsoft.com/office/officeart/2005/8/layout/hierarchy6"/>
    <dgm:cxn modelId="{18108BA9-985C-4D96-95F2-A93FC88A8996}" type="presOf" srcId="{6777BFA7-B993-4CC4-96DE-69063A071FAA}" destId="{E2867311-F3C3-441F-A44D-E395F1628851}" srcOrd="0" destOrd="0" presId="urn:microsoft.com/office/officeart/2005/8/layout/hierarchy6"/>
    <dgm:cxn modelId="{0427125D-8945-4614-9035-0549A4BBA81C}" type="presOf" srcId="{88BB7614-CC64-499E-AAAB-E16A26CFCDFB}" destId="{1647818C-8284-48EC-A816-C5779470785C}" srcOrd="0" destOrd="0" presId="urn:microsoft.com/office/officeart/2005/8/layout/hierarchy6"/>
    <dgm:cxn modelId="{58C907FB-F7E2-49E9-8FF0-EB0175230C6A}" type="presOf" srcId="{D84B7EDE-937C-4D9C-AE37-432903C364CB}" destId="{AF1DA47C-20F1-4D8B-A6F1-0CDC53972A0A}" srcOrd="0" destOrd="0" presId="urn:microsoft.com/office/officeart/2005/8/layout/hierarchy6"/>
    <dgm:cxn modelId="{1263BC1C-BAA3-4F68-B802-64364E23FA7A}" type="presOf" srcId="{5F5B5E23-99AA-49F9-959D-036FA1D4D287}" destId="{521A834D-7EE0-4242-BF7A-29AE5D1877AD}" srcOrd="0" destOrd="0" presId="urn:microsoft.com/office/officeart/2005/8/layout/hierarchy6"/>
    <dgm:cxn modelId="{990BF69D-6093-4A18-99F5-BA4257E8EAA3}" type="presOf" srcId="{60466D62-7BF1-4E1D-B525-B270B6AAC820}" destId="{51F2CC25-7321-4A37-9E2D-FBDD811CCE46}" srcOrd="0" destOrd="0" presId="urn:microsoft.com/office/officeart/2005/8/layout/hierarchy6"/>
    <dgm:cxn modelId="{CE87807A-FC8C-4B7B-BAD7-AECAA6EE286A}" type="presOf" srcId="{CD37619E-CAAE-4D9F-99D7-EC4DADCC49BC}" destId="{578FB4F0-DAE9-4F0B-AA85-8390C1B4C1F0}" srcOrd="0" destOrd="0" presId="urn:microsoft.com/office/officeart/2005/8/layout/hierarchy6"/>
    <dgm:cxn modelId="{AAB48B97-B697-4403-BC25-5F13DE0C26BD}" srcId="{3203D753-2867-420C-8A85-4478E1BBAC5D}" destId="{ACF39FC5-0713-4D63-8862-234CB4F23E60}" srcOrd="1" destOrd="0" parTransId="{A8A4F160-72DC-4ABB-802B-417F0073FAAA}" sibTransId="{F04D7E37-92F4-455F-87DE-45A6700E0437}"/>
    <dgm:cxn modelId="{CCEC1F03-0785-40B0-9EFF-6C8D67536AF6}" srcId="{4E60B9FE-FEC7-41EB-90BB-077E6F3BDF93}" destId="{AEBCE80A-8A1F-43A6-9540-854D2FA6A127}" srcOrd="0" destOrd="0" parTransId="{7C8F1D3F-A94C-4602-976D-66CF827E566F}" sibTransId="{E1625FFC-1850-4C98-962C-919D62396F10}"/>
    <dgm:cxn modelId="{8FE6CA45-3F24-4E00-9C3B-CBF60324BBED}" type="presOf" srcId="{76E3D956-7EB5-4533-915C-2AA65EFC431C}" destId="{DDFF63D4-425D-44B6-BC53-22B342F64D2F}" srcOrd="0" destOrd="0" presId="urn:microsoft.com/office/officeart/2005/8/layout/hierarchy6"/>
    <dgm:cxn modelId="{E63A8B49-5960-49D4-89D8-704F9F9CB154}" type="presOf" srcId="{BF6E0446-20AA-4DD3-AE91-BD27976F1D35}" destId="{7B1B136E-091A-42AE-86DB-E5F27F1D03F2}" srcOrd="0" destOrd="0" presId="urn:microsoft.com/office/officeart/2005/8/layout/hierarchy6"/>
    <dgm:cxn modelId="{D38A8484-428F-49D2-B20E-522B50E09D64}" srcId="{602E6588-CE2F-415C-94B0-AC0226E43CAF}" destId="{97D9CE73-6BDC-495F-9B4E-47E8E722F052}" srcOrd="0" destOrd="0" parTransId="{1A406EFE-8205-4F49-ADFC-40716A9B3C38}" sibTransId="{A0F0160E-A163-415B-806F-BC4AC83EB9F7}"/>
    <dgm:cxn modelId="{726B4C0F-8A21-4D31-AF56-A0F5AC2D008D}" srcId="{BF6E0446-20AA-4DD3-AE91-BD27976F1D35}" destId="{145922C3-B9ED-436B-AB46-D9766A625C07}" srcOrd="0" destOrd="0" parTransId="{BF64F9F3-3966-4973-9F5B-EEBD38BCE0A3}" sibTransId="{F079775E-D466-410D-A233-59EA006C35BA}"/>
    <dgm:cxn modelId="{91CE275A-8054-4290-A1E4-CE673849EA49}" type="presOf" srcId="{B4FC962F-6548-4EB3-8BD7-BA6E2380AD1C}" destId="{E60A4CB8-3ECE-4DCC-B45A-A3D666DEB774}" srcOrd="0" destOrd="0" presId="urn:microsoft.com/office/officeart/2005/8/layout/hierarchy6"/>
    <dgm:cxn modelId="{36F5B07C-E128-4A32-9F0E-9D0AC002C21B}" type="presOf" srcId="{DDFC5F8A-6635-4F4B-B87A-995F0595405F}" destId="{2AF34BF0-53BD-4736-A2EE-CD60F1742F6D}" srcOrd="0" destOrd="0" presId="urn:microsoft.com/office/officeart/2005/8/layout/hierarchy6"/>
    <dgm:cxn modelId="{544DC99F-5838-43B9-948D-C77C318EA8DB}" srcId="{1F3E252E-94F7-4528-8A86-212E17E91BFE}" destId="{5BC21150-702E-485B-AE01-DFD95BC38846}" srcOrd="0" destOrd="0" parTransId="{8B872CB0-2813-4E11-9462-26CBD34DA735}" sibTransId="{FF5BB0E4-C799-46AF-A258-227C1B4C7A1B}"/>
    <dgm:cxn modelId="{D16C8EE0-F4B9-464C-8480-284685C08E29}" type="presOf" srcId="{EC2037C4-6775-49C9-9E54-BFD1F10575F1}" destId="{BDFCFD52-95B1-40BD-B8A8-B6647186D19D}" srcOrd="0" destOrd="0" presId="urn:microsoft.com/office/officeart/2005/8/layout/hierarchy6"/>
    <dgm:cxn modelId="{7DB13F7A-4F7E-4515-A9C3-AABF4C0BF612}" type="presOf" srcId="{92D78D84-BB2E-4BB7-A46B-9DCB3704FBF1}" destId="{7DD6BAB5-3497-425C-BC90-75FF8596D7E8}" srcOrd="0" destOrd="0" presId="urn:microsoft.com/office/officeart/2005/8/layout/hierarchy6"/>
    <dgm:cxn modelId="{453EB0DA-00D0-42EF-8E54-42A80073C677}" srcId="{12C70F81-7A7D-4AB4-8D76-56111F7B8DAB}" destId="{7706554E-4028-42D1-AF9C-A5F8D01DD110}" srcOrd="1" destOrd="0" parTransId="{B79D4465-D062-4185-825B-4AB9F9926894}" sibTransId="{A3B475A1-C774-4227-BF1C-033B7FF701B9}"/>
    <dgm:cxn modelId="{B6F8EC7D-BD3A-4654-A87D-586FE7F24FE9}" type="presOf" srcId="{EDD240F2-A367-4D57-896D-26A7697F144F}" destId="{9A601926-CF3A-4123-B05B-7A38AA9936C3}" srcOrd="0" destOrd="0" presId="urn:microsoft.com/office/officeart/2005/8/layout/hierarchy6"/>
    <dgm:cxn modelId="{94913CAF-E14F-4AE7-BB07-2FAD5056F2A5}" type="presOf" srcId="{A8A4F160-72DC-4ABB-802B-417F0073FAAA}" destId="{735B237C-4E8A-48CF-BB29-CFDA73037653}" srcOrd="0" destOrd="0" presId="urn:microsoft.com/office/officeart/2005/8/layout/hierarchy6"/>
    <dgm:cxn modelId="{C1C0662B-7C3E-450F-A638-F98E4FEF7A81}" type="presOf" srcId="{5404A37B-76BA-4BBF-BC5B-60CD68780065}" destId="{3E7489B0-0EC2-46F9-99A7-B7F3B2A17D0A}" srcOrd="0" destOrd="0" presId="urn:microsoft.com/office/officeart/2005/8/layout/hierarchy6"/>
    <dgm:cxn modelId="{A78AE6D3-76C1-4718-81C2-1756D44C7586}" type="presOf" srcId="{92EF8860-4F1A-4B75-BF80-00A3983DA9B2}" destId="{C57878A7-E67E-497F-ADED-82219AEABBF8}" srcOrd="0" destOrd="0" presId="urn:microsoft.com/office/officeart/2005/8/layout/hierarchy6"/>
    <dgm:cxn modelId="{A1B1876C-A344-402B-A2BD-E7295D6E1307}" type="presOf" srcId="{F77B59EA-006A-40CE-ADCA-DA7BC1D01777}" destId="{C6DF1C5C-9C2D-47A6-B2FB-166CBB8E26A7}" srcOrd="0" destOrd="0" presId="urn:microsoft.com/office/officeart/2005/8/layout/hierarchy6"/>
    <dgm:cxn modelId="{134417E0-9AC6-4154-99BA-478494E00B4D}" srcId="{F92F2CBF-EB51-43EB-9D63-25DE5EFB7F8B}" destId="{E23A5B21-F187-441C-93A7-EC65E22F6FE6}" srcOrd="0" destOrd="0" parTransId="{11186983-282C-4394-B19E-5704529427B5}" sibTransId="{5ADFAAA7-2901-40BC-BCB9-2240CBCC95D0}"/>
    <dgm:cxn modelId="{A8DE4B7D-1B47-4C13-BA9C-CBDF3ADAF595}" type="presOf" srcId="{3203D753-2867-420C-8A85-4478E1BBAC5D}" destId="{CCA44102-53B5-426A-9172-FAD354613126}" srcOrd="0" destOrd="0" presId="urn:microsoft.com/office/officeart/2005/8/layout/hierarchy6"/>
    <dgm:cxn modelId="{38F649A3-2D17-40E8-AF3E-65F9A9ED4A51}" srcId="{12C70F81-7A7D-4AB4-8D76-56111F7B8DAB}" destId="{A336D75C-148E-4D24-BE60-73F54F342469}" srcOrd="0" destOrd="0" parTransId="{EC2037C4-6775-49C9-9E54-BFD1F10575F1}" sibTransId="{DA59FD68-2D1A-4C59-B075-E81774FB0E97}"/>
    <dgm:cxn modelId="{069E7D5D-665A-4255-BA1E-D0793854F8CD}" type="presOf" srcId="{8B872CB0-2813-4E11-9462-26CBD34DA735}" destId="{D8A40886-B7D9-4721-9D43-59363356679D}" srcOrd="0" destOrd="0" presId="urn:microsoft.com/office/officeart/2005/8/layout/hierarchy6"/>
    <dgm:cxn modelId="{1E4CA008-5C5F-4B06-8544-F9436E429F5A}" srcId="{D07C6733-6FDA-431D-8508-8ECC09CCEC94}" destId="{3203D753-2867-420C-8A85-4478E1BBAC5D}" srcOrd="0" destOrd="0" parTransId="{76E3D956-7EB5-4533-915C-2AA65EFC431C}" sibTransId="{2E6E22D4-F6A7-47B2-8F50-5D0764A69FF1}"/>
    <dgm:cxn modelId="{610AFAB5-BF1E-4993-983F-FABE852D5C85}" srcId="{AEBCE80A-8A1F-43A6-9540-854D2FA6A127}" destId="{D07C6733-6FDA-431D-8508-8ECC09CCEC94}" srcOrd="0" destOrd="0" parTransId="{F77B59EA-006A-40CE-ADCA-DA7BC1D01777}" sibTransId="{F5F5E0DA-6C3F-4FB1-A2A5-2822B24B8126}"/>
    <dgm:cxn modelId="{A988D6BE-F2E8-418D-9167-8CD546BDF8D2}" srcId="{7706554E-4028-42D1-AF9C-A5F8D01DD110}" destId="{25AAF603-3589-4E4B-BCF4-D02BBA66BBDD}" srcOrd="0" destOrd="0" parTransId="{D84B7EDE-937C-4D9C-AE37-432903C364CB}" sibTransId="{2B30B7BF-ECE7-4FE5-AD43-0B9074043E7E}"/>
    <dgm:cxn modelId="{A4B1FAF0-362A-4E04-8DB1-130659CA8C6A}" type="presOf" srcId="{B103F201-ECF0-4637-8C0F-3BC8B0F5F620}" destId="{ACD2B19E-092F-4E26-9F5C-2FC4A907C0DA}" srcOrd="0" destOrd="0" presId="urn:microsoft.com/office/officeart/2005/8/layout/hierarchy6"/>
    <dgm:cxn modelId="{62484836-B835-4BF1-B6CE-E1E2D2CF3491}" type="presOf" srcId="{25AAF603-3589-4E4B-BCF4-D02BBA66BBDD}" destId="{901C4CE0-03FB-4E42-BFAE-A6BA17B3C41C}" srcOrd="0" destOrd="0" presId="urn:microsoft.com/office/officeart/2005/8/layout/hierarchy6"/>
    <dgm:cxn modelId="{F494D0A1-E26D-4BE4-A715-66C5F7E2A2BF}" type="presOf" srcId="{C03216FA-B299-4AF7-BF57-80B08D75F5F8}" destId="{F92BA2BD-D697-49AD-BB1C-420F35AAC7DC}" srcOrd="0" destOrd="0" presId="urn:microsoft.com/office/officeart/2005/8/layout/hierarchy6"/>
    <dgm:cxn modelId="{CCE84B43-3E1F-4BF0-AB3E-90C992CDDA32}" srcId="{EDD240F2-A367-4D57-896D-26A7697F144F}" destId="{C0C4DB0E-270B-4125-B37B-210EEC903556}" srcOrd="0" destOrd="0" parTransId="{F2076D8D-D37E-4B7C-AB55-3B6B099B2F5B}" sibTransId="{4AE9F705-88AA-459D-91C9-B6464D4CA5AF}"/>
    <dgm:cxn modelId="{69E89EF9-1258-47B1-B34B-F93284F94955}" type="presOf" srcId="{5BC21150-702E-485B-AE01-DFD95BC38846}" destId="{E6481D9E-D82F-4A6C-8F46-0CBEFFC77697}" srcOrd="0" destOrd="0" presId="urn:microsoft.com/office/officeart/2005/8/layout/hierarchy6"/>
    <dgm:cxn modelId="{992F5DC2-D20D-4F4C-8100-C936C90B9C0A}" type="presOf" srcId="{11186983-282C-4394-B19E-5704529427B5}" destId="{BBCDA4EF-C272-414C-BBEE-68CD0F5F4B75}" srcOrd="0" destOrd="0" presId="urn:microsoft.com/office/officeart/2005/8/layout/hierarchy6"/>
    <dgm:cxn modelId="{EC20D3E4-E413-4F47-83B3-856137269297}" type="presOf" srcId="{BF64F9F3-3966-4973-9F5B-EEBD38BCE0A3}" destId="{7A4A7572-B6E6-4B1D-82F4-23C228D5AE76}" srcOrd="0" destOrd="0" presId="urn:microsoft.com/office/officeart/2005/8/layout/hierarchy6"/>
    <dgm:cxn modelId="{45512BEF-3D01-404D-A551-8D495C71993B}" type="presOf" srcId="{FC08CFF4-3943-4DE1-AF55-54BB844F9A58}" destId="{0DB7CE21-0C23-453B-92A5-BC7CBDECD541}" srcOrd="0" destOrd="0" presId="urn:microsoft.com/office/officeart/2005/8/layout/hierarchy6"/>
    <dgm:cxn modelId="{068523D2-ABB2-4C85-BAFF-1A8FE3FA9BF0}" type="presOf" srcId="{6EAF4EE6-D5E3-47DA-9C5B-C54CFD4E104E}" destId="{DF396F52-566F-4E93-AA9A-2C3BD3C1BAF3}" srcOrd="0" destOrd="0" presId="urn:microsoft.com/office/officeart/2005/8/layout/hierarchy6"/>
    <dgm:cxn modelId="{524A86BA-166C-4A24-B6B2-A178A4E32E27}" srcId="{AEBCE80A-8A1F-43A6-9540-854D2FA6A127}" destId="{5F5B5E23-99AA-49F9-959D-036FA1D4D287}" srcOrd="1" destOrd="0" parTransId="{DD92E740-609D-4901-801E-91BAFD8652F2}" sibTransId="{74DF1494-8831-43E6-BC5A-ED1989712590}"/>
    <dgm:cxn modelId="{27124B85-2EEC-4A1F-AA2B-B3821D6C1FE4}" type="presOf" srcId="{586179A9-4BAA-4695-99F0-608366387C14}" destId="{136DDDDF-AC19-4EB3-B892-9872EFB95B26}" srcOrd="0" destOrd="0" presId="urn:microsoft.com/office/officeart/2005/8/layout/hierarchy6"/>
    <dgm:cxn modelId="{A829589D-174F-477D-A237-0521A4A31430}" type="presOf" srcId="{C2306064-9C90-421A-9BC0-7E1886C1D061}" destId="{854C2DEF-B1CB-41EF-B8D7-88A67D44B6F4}" srcOrd="0" destOrd="0" presId="urn:microsoft.com/office/officeart/2005/8/layout/hierarchy6"/>
    <dgm:cxn modelId="{58610C9A-83B6-4473-BB02-EDD47807328F}" type="presOf" srcId="{E23A5B21-F187-441C-93A7-EC65E22F6FE6}" destId="{53AFA21B-D582-4D71-9338-0158ED5A2B0B}" srcOrd="0" destOrd="0" presId="urn:microsoft.com/office/officeart/2005/8/layout/hierarchy6"/>
    <dgm:cxn modelId="{DE0E2E7B-84CD-4CD6-BF64-EBD0DF247840}" type="presOf" srcId="{F3CD7E63-6588-41B5-9FC4-908A97433A01}" destId="{94203AF7-2B9A-4934-94EF-DB19C98E71C0}" srcOrd="0" destOrd="0" presId="urn:microsoft.com/office/officeart/2005/8/layout/hierarchy6"/>
    <dgm:cxn modelId="{4D26A162-8F49-4EA5-8F78-224C90D273EA}" srcId="{A336D75C-148E-4D24-BE60-73F54F342469}" destId="{A418B701-8C77-4CC4-ADD4-AE3A4A19D157}" srcOrd="0" destOrd="0" parTransId="{C03216FA-B299-4AF7-BF57-80B08D75F5F8}" sibTransId="{855C80AE-9D43-477B-BA54-09DBC787CEBC}"/>
    <dgm:cxn modelId="{B73A0141-3B5D-46E7-926A-67B8FEABFED8}" srcId="{3203D753-2867-420C-8A85-4478E1BBAC5D}" destId="{EDD240F2-A367-4D57-896D-26A7697F144F}" srcOrd="0" destOrd="0" parTransId="{B545746D-AFA1-4476-AE23-C1BFAE3CC6D9}" sibTransId="{6300061B-24B6-4AD3-BBEB-5491C16A081A}"/>
    <dgm:cxn modelId="{F905FF68-D2D9-44FB-B4EF-E2EBAB35E08E}" srcId="{B103F201-ECF0-4637-8C0F-3BC8B0F5F620}" destId="{4E60B9FE-FEC7-41EB-90BB-077E6F3BDF93}" srcOrd="1" destOrd="0" parTransId="{60466D62-7BF1-4E1D-B525-B270B6AAC820}" sibTransId="{79FA2C8B-4440-40D7-8E3A-A5EC1038AD2F}"/>
    <dgm:cxn modelId="{16EE4AEF-BB39-4544-A3AA-6E532691CB2F}" srcId="{145922C3-B9ED-436B-AB46-D9766A625C07}" destId="{C8623647-ABC0-477E-9DDF-50B97F7E1731}" srcOrd="0" destOrd="0" parTransId="{4D765EA3-3C2A-49C4-97ED-938919186DA2}" sibTransId="{8DCBD42F-A0EF-477F-957E-7DA58BF625ED}"/>
    <dgm:cxn modelId="{4B6B64C5-C7CE-4DF6-880B-94E850BE4338}" srcId="{B103F201-ECF0-4637-8C0F-3BC8B0F5F620}" destId="{12C70F81-7A7D-4AB4-8D76-56111F7B8DAB}" srcOrd="0" destOrd="0" parTransId="{5404A37B-76BA-4BBF-BC5B-60CD68780065}" sibTransId="{63CD490E-A2C5-44AE-B2DD-3A7099106733}"/>
    <dgm:cxn modelId="{AA1F92A5-91FA-4D5E-A732-AF9DD2C81452}" srcId="{C0C4DB0E-270B-4125-B37B-210EEC903556}" destId="{BF6E0446-20AA-4DD3-AE91-BD27976F1D35}" srcOrd="0" destOrd="0" parTransId="{121F118E-D012-4677-AF52-74E7A0826B5A}" sibTransId="{3ACDFA68-74A4-4EF4-B57A-D155F78070FB}"/>
    <dgm:cxn modelId="{BF580350-AE71-410D-ACB1-D6BB7BC2862F}" type="presOf" srcId="{F2AAC46E-684D-4330-A2A2-FDAE87AC9C74}" destId="{234E7679-8D8E-4D6B-B757-EB94E191B303}" srcOrd="0" destOrd="0" presId="urn:microsoft.com/office/officeart/2005/8/layout/hierarchy6"/>
    <dgm:cxn modelId="{4673CA74-ED74-4BFC-8664-3CD6235AA169}" srcId="{97D9CE73-6BDC-495F-9B4E-47E8E722F052}" destId="{F92F2CBF-EB51-43EB-9D63-25DE5EFB7F8B}" srcOrd="0" destOrd="0" parTransId="{586179A9-4BAA-4695-99F0-608366387C14}" sibTransId="{4E3031F5-7B32-467F-AADB-03FD841235B5}"/>
    <dgm:cxn modelId="{CF6831DE-D950-48A3-A5AD-587D4B71479F}" type="presOf" srcId="{D07C6733-6FDA-431D-8508-8ECC09CCEC94}" destId="{36968BF5-87A7-4621-9CFB-F14BEC1394EB}" srcOrd="0" destOrd="0" presId="urn:microsoft.com/office/officeart/2005/8/layout/hierarchy6"/>
    <dgm:cxn modelId="{85BE6747-B826-4D27-904D-38427DF9CCE4}" type="presOf" srcId="{97D9CE73-6BDC-495F-9B4E-47E8E722F052}" destId="{55E340AD-DBD5-4DE6-9ED1-01E05AE9BE40}" srcOrd="0" destOrd="0" presId="urn:microsoft.com/office/officeart/2005/8/layout/hierarchy6"/>
    <dgm:cxn modelId="{C2B905D2-0656-47A2-B950-C1593214A241}" type="presOf" srcId="{7C8F1D3F-A94C-4602-976D-66CF827E566F}" destId="{C3E6F96D-B2A7-4477-9F55-930D6CC0C2E2}" srcOrd="0" destOrd="0" presId="urn:microsoft.com/office/officeart/2005/8/layout/hierarchy6"/>
    <dgm:cxn modelId="{3D8B2281-C2DB-451B-99DD-76B6783E1590}" type="presOf" srcId="{C0C4DB0E-270B-4125-B37B-210EEC903556}" destId="{DAB1F095-B042-4761-8EA9-E8FB6946321E}" srcOrd="0" destOrd="0" presId="urn:microsoft.com/office/officeart/2005/8/layout/hierarchy6"/>
    <dgm:cxn modelId="{64C65B15-28D7-423D-B603-54ACEA49BA67}" srcId="{6777BFA7-B993-4CC4-96DE-69063A071FAA}" destId="{FC08CFF4-3943-4DE1-AF55-54BB844F9A58}" srcOrd="0" destOrd="0" parTransId="{C2306064-9C90-421A-9BC0-7E1886C1D061}" sibTransId="{8929F72D-D389-4BE7-A1E7-E4E467A77647}"/>
    <dgm:cxn modelId="{D90F199A-5E46-4C9F-A9AC-845EFBE2067E}" type="presOf" srcId="{7706554E-4028-42D1-AF9C-A5F8D01DD110}" destId="{5B7F944B-7E2B-474B-B407-31C7ECE8AEE4}" srcOrd="0" destOrd="0" presId="urn:microsoft.com/office/officeart/2005/8/layout/hierarchy6"/>
    <dgm:cxn modelId="{C27D06BA-FB88-48AF-8228-87459F4A0897}" srcId="{5BC21150-702E-485B-AE01-DFD95BC38846}" destId="{B103F201-ECF0-4637-8C0F-3BC8B0F5F620}" srcOrd="0" destOrd="0" parTransId="{6EAF4EE6-D5E3-47DA-9C5B-C54CFD4E104E}" sibTransId="{27CE0B9E-99AE-4A8E-BC8C-F1CF765BEA07}"/>
    <dgm:cxn modelId="{59921510-C0EA-4CC2-AC14-91E5A861E1D9}" type="presOf" srcId="{145922C3-B9ED-436B-AB46-D9766A625C07}" destId="{C328D836-FA06-4700-A71D-433A1783DF10}" srcOrd="0" destOrd="0" presId="urn:microsoft.com/office/officeart/2005/8/layout/hierarchy6"/>
    <dgm:cxn modelId="{5896A478-4F95-4692-9734-121B68DBE95B}" srcId="{BF6E0446-20AA-4DD3-AE91-BD27976F1D35}" destId="{6777BFA7-B993-4CC4-96DE-69063A071FAA}" srcOrd="1" destOrd="0" parTransId="{DDFC5F8A-6635-4F4B-B87A-995F0595405F}" sibTransId="{64F7A5C4-A401-4817-B1E9-119A69908BAB}"/>
    <dgm:cxn modelId="{B906301D-B506-4121-A4FB-CD7739942C2D}" type="presOf" srcId="{A418B701-8C77-4CC4-ADD4-AE3A4A19D157}" destId="{6B94FF1C-9449-4F2A-B1F2-CEE1D912505B}" srcOrd="0" destOrd="0" presId="urn:microsoft.com/office/officeart/2005/8/layout/hierarchy6"/>
    <dgm:cxn modelId="{03861BCF-2351-457C-BCC8-31FD1BCBD695}" type="presOf" srcId="{F92F2CBF-EB51-43EB-9D63-25DE5EFB7F8B}" destId="{24E9FE9A-D7D3-49B5-932A-5EB0CAD9224F}" srcOrd="0" destOrd="0" presId="urn:microsoft.com/office/officeart/2005/8/layout/hierarchy6"/>
    <dgm:cxn modelId="{42D872E3-1977-4126-BBD6-D49F25D0C23A}" type="presOf" srcId="{4D765EA3-3C2A-49C4-97ED-938919186DA2}" destId="{CFF5F7D6-2A85-4A2F-9861-FB7B9C67FD7C}" srcOrd="0" destOrd="0" presId="urn:microsoft.com/office/officeart/2005/8/layout/hierarchy6"/>
    <dgm:cxn modelId="{9485FFDA-D22A-4C12-BFFB-2C19B45A2BDD}" type="presOf" srcId="{121F118E-D012-4677-AF52-74E7A0826B5A}" destId="{92BA1D3A-3B44-4B68-B1F6-2A756F3A1F63}" srcOrd="0" destOrd="0" presId="urn:microsoft.com/office/officeart/2005/8/layout/hierarchy6"/>
    <dgm:cxn modelId="{01D85454-D62E-475A-A398-CE209880CB72}" srcId="{5F5B5E23-99AA-49F9-959D-036FA1D4D287}" destId="{B4FC962F-6548-4EB3-8BD7-BA6E2380AD1C}" srcOrd="0" destOrd="0" parTransId="{F2AAC46E-684D-4330-A2A2-FDAE87AC9C74}" sibTransId="{150B9D0C-15BD-448B-A967-2FABFECD61AF}"/>
    <dgm:cxn modelId="{BB3E8857-D964-4F0D-BE65-BCF38A9CFA64}" type="presOf" srcId="{F2076D8D-D37E-4B7C-AB55-3B6B099B2F5B}" destId="{3B88000C-35AD-4177-B034-5416E94CCE09}" srcOrd="0" destOrd="0" presId="urn:microsoft.com/office/officeart/2005/8/layout/hierarchy6"/>
    <dgm:cxn modelId="{931809BF-AB39-4073-957A-A1435799D052}" srcId="{ACF39FC5-0713-4D63-8862-234CB4F23E60}" destId="{92EF8860-4F1A-4B75-BF80-00A3983DA9B2}" srcOrd="0" destOrd="0" parTransId="{F3CD7E63-6588-41B5-9FC4-908A97433A01}" sibTransId="{DBE183F1-82DE-4870-A5BB-D651FB2F4B29}"/>
    <dgm:cxn modelId="{22B6CC93-01DD-496A-8687-E5CD17086D59}" type="presOf" srcId="{C8623647-ABC0-477E-9DDF-50B97F7E1731}" destId="{024ECE9B-5907-43F8-AF21-BFB67D00BCC9}" srcOrd="0" destOrd="0" presId="urn:microsoft.com/office/officeart/2005/8/layout/hierarchy6"/>
    <dgm:cxn modelId="{1F1DED5B-822C-448F-8848-FD78BEA7B2EF}" type="presOf" srcId="{ACF39FC5-0713-4D63-8862-234CB4F23E60}" destId="{81AACCDB-FEC5-4EEC-9B2C-F59AD122C242}" srcOrd="0" destOrd="0" presId="urn:microsoft.com/office/officeart/2005/8/layout/hierarchy6"/>
    <dgm:cxn modelId="{A11EB960-3EE1-40E1-BB1F-87E8F3CFD2A7}" type="presOf" srcId="{602E6588-CE2F-415C-94B0-AC0226E43CAF}" destId="{C7E6DF73-B93E-48FB-BE9D-3F5B3A20ED04}" srcOrd="0" destOrd="0" presId="urn:microsoft.com/office/officeart/2005/8/layout/hierarchy6"/>
    <dgm:cxn modelId="{A239D53F-9449-4820-882F-BB40C25D3519}" type="presOf" srcId="{B79D4465-D062-4185-825B-4AB9F9926894}" destId="{CF3AD234-94F8-4CD7-8110-AF9B719529E3}" srcOrd="0" destOrd="0" presId="urn:microsoft.com/office/officeart/2005/8/layout/hierarchy6"/>
    <dgm:cxn modelId="{84328CCB-7EEC-4130-8BB3-A3B3B5B2F469}" srcId="{F92F2CBF-EB51-43EB-9D63-25DE5EFB7F8B}" destId="{1F3E252E-94F7-4528-8A86-212E17E91BFE}" srcOrd="1" destOrd="0" parTransId="{92D78D84-BB2E-4BB7-A46B-9DCB3704FBF1}" sibTransId="{32BDA75B-B58F-42DF-996F-F8B8FABC2811}"/>
    <dgm:cxn modelId="{54E527EA-E1C0-4056-8353-C0D110AB5BFC}" type="presOf" srcId="{A336D75C-148E-4D24-BE60-73F54F342469}" destId="{0BEFD71C-96BD-4F7E-AF9A-C2644D319A21}" srcOrd="0" destOrd="0" presId="urn:microsoft.com/office/officeart/2005/8/layout/hierarchy6"/>
    <dgm:cxn modelId="{586491A0-DCF7-4095-B272-2747923A9C4C}" type="presOf" srcId="{12C70F81-7A7D-4AB4-8D76-56111F7B8DAB}" destId="{8772F5F5-7FE1-4C75-973A-7734D44DFFF6}" srcOrd="0" destOrd="0" presId="urn:microsoft.com/office/officeart/2005/8/layout/hierarchy6"/>
    <dgm:cxn modelId="{EF9292CF-1F1C-4F90-8787-3BC861E2D5E8}" type="presOf" srcId="{1F3E252E-94F7-4528-8A86-212E17E91BFE}" destId="{65DEE3D1-B71C-485C-B28D-7EB02E3579B7}" srcOrd="0" destOrd="0" presId="urn:microsoft.com/office/officeart/2005/8/layout/hierarchy6"/>
    <dgm:cxn modelId="{20E2CD17-2B3C-49A2-865D-3EB5DA72FDEE}" srcId="{E23A5B21-F187-441C-93A7-EC65E22F6FE6}" destId="{CD37619E-CAAE-4D9F-99D7-EC4DADCC49BC}" srcOrd="0" destOrd="0" parTransId="{88BB7614-CC64-499E-AAAB-E16A26CFCDFB}" sibTransId="{1A75E067-E5E6-41A2-8230-87309D23CB7A}"/>
    <dgm:cxn modelId="{51DC6708-7431-4D62-8BF8-9F96558EC5EB}" type="presOf" srcId="{B545746D-AFA1-4476-AE23-C1BFAE3CC6D9}" destId="{F822FB9A-985A-4B22-A12E-3C874ADA41F0}" srcOrd="0" destOrd="0" presId="urn:microsoft.com/office/officeart/2005/8/layout/hierarchy6"/>
    <dgm:cxn modelId="{91F52A46-64CB-4CF5-9118-4EA4A91D6927}" type="presParOf" srcId="{C7E6DF73-B93E-48FB-BE9D-3F5B3A20ED04}" destId="{ADA1506B-6341-4DA0-AD70-0440D12E09CE}" srcOrd="0" destOrd="0" presId="urn:microsoft.com/office/officeart/2005/8/layout/hierarchy6"/>
    <dgm:cxn modelId="{172F01F6-290A-425C-8D9C-9D74F4F03F14}" type="presParOf" srcId="{ADA1506B-6341-4DA0-AD70-0440D12E09CE}" destId="{89AFE494-5860-442C-BAC3-6925F845DB5A}" srcOrd="0" destOrd="0" presId="urn:microsoft.com/office/officeart/2005/8/layout/hierarchy6"/>
    <dgm:cxn modelId="{3A23A32D-3626-4C65-BC84-F3C852EE1039}" type="presParOf" srcId="{89AFE494-5860-442C-BAC3-6925F845DB5A}" destId="{89668DC8-D0E5-4697-8056-2D1704EEA793}" srcOrd="0" destOrd="0" presId="urn:microsoft.com/office/officeart/2005/8/layout/hierarchy6"/>
    <dgm:cxn modelId="{ABFD2024-A9CD-486E-9B16-8D515893178E}" type="presParOf" srcId="{89668DC8-D0E5-4697-8056-2D1704EEA793}" destId="{55E340AD-DBD5-4DE6-9ED1-01E05AE9BE40}" srcOrd="0" destOrd="0" presId="urn:microsoft.com/office/officeart/2005/8/layout/hierarchy6"/>
    <dgm:cxn modelId="{4BDA0AC0-03E1-426D-B8E5-8025858C1E97}" type="presParOf" srcId="{89668DC8-D0E5-4697-8056-2D1704EEA793}" destId="{C2DC8A33-282F-4181-A5A0-7DDAE2A6A09D}" srcOrd="1" destOrd="0" presId="urn:microsoft.com/office/officeart/2005/8/layout/hierarchy6"/>
    <dgm:cxn modelId="{D9929653-BFB4-4EA6-92BC-8D641FCD29AF}" type="presParOf" srcId="{C2DC8A33-282F-4181-A5A0-7DDAE2A6A09D}" destId="{136DDDDF-AC19-4EB3-B892-9872EFB95B26}" srcOrd="0" destOrd="0" presId="urn:microsoft.com/office/officeart/2005/8/layout/hierarchy6"/>
    <dgm:cxn modelId="{EC4200D7-231A-4C20-9BDF-24EF6A045777}" type="presParOf" srcId="{C2DC8A33-282F-4181-A5A0-7DDAE2A6A09D}" destId="{A8FDB96F-4464-4CB7-8FA4-4D85FE8A250E}" srcOrd="1" destOrd="0" presId="urn:microsoft.com/office/officeart/2005/8/layout/hierarchy6"/>
    <dgm:cxn modelId="{6B24916B-A5F5-4E09-A02C-972AE12E0959}" type="presParOf" srcId="{A8FDB96F-4464-4CB7-8FA4-4D85FE8A250E}" destId="{24E9FE9A-D7D3-49B5-932A-5EB0CAD9224F}" srcOrd="0" destOrd="0" presId="urn:microsoft.com/office/officeart/2005/8/layout/hierarchy6"/>
    <dgm:cxn modelId="{8481634D-4190-47B4-A543-5C9052D8E2D4}" type="presParOf" srcId="{A8FDB96F-4464-4CB7-8FA4-4D85FE8A250E}" destId="{2378F186-71F2-4CB3-8854-1BEAC6A928B1}" srcOrd="1" destOrd="0" presId="urn:microsoft.com/office/officeart/2005/8/layout/hierarchy6"/>
    <dgm:cxn modelId="{802D7E96-2928-442E-BB8A-3115BE4AC50B}" type="presParOf" srcId="{2378F186-71F2-4CB3-8854-1BEAC6A928B1}" destId="{BBCDA4EF-C272-414C-BBEE-68CD0F5F4B75}" srcOrd="0" destOrd="0" presId="urn:microsoft.com/office/officeart/2005/8/layout/hierarchy6"/>
    <dgm:cxn modelId="{D05A9311-B95E-47DD-9538-D8EC6DAD2312}" type="presParOf" srcId="{2378F186-71F2-4CB3-8854-1BEAC6A928B1}" destId="{ECC4A727-4414-493B-9D6D-4755143473C5}" srcOrd="1" destOrd="0" presId="urn:microsoft.com/office/officeart/2005/8/layout/hierarchy6"/>
    <dgm:cxn modelId="{E3563D3F-142F-4837-BFDF-0CB5C22A88A3}" type="presParOf" srcId="{ECC4A727-4414-493B-9D6D-4755143473C5}" destId="{53AFA21B-D582-4D71-9338-0158ED5A2B0B}" srcOrd="0" destOrd="0" presId="urn:microsoft.com/office/officeart/2005/8/layout/hierarchy6"/>
    <dgm:cxn modelId="{E362099D-7B89-4C49-84B3-F0017F1B013C}" type="presParOf" srcId="{ECC4A727-4414-493B-9D6D-4755143473C5}" destId="{C037F796-5184-4190-BCE9-E9474C563A72}" srcOrd="1" destOrd="0" presId="urn:microsoft.com/office/officeart/2005/8/layout/hierarchy6"/>
    <dgm:cxn modelId="{D05D9322-CB08-4A6D-B5F5-0D2F51F33482}" type="presParOf" srcId="{C037F796-5184-4190-BCE9-E9474C563A72}" destId="{1647818C-8284-48EC-A816-C5779470785C}" srcOrd="0" destOrd="0" presId="urn:microsoft.com/office/officeart/2005/8/layout/hierarchy6"/>
    <dgm:cxn modelId="{38D6D243-6701-4FAE-AECA-887C216812A8}" type="presParOf" srcId="{C037F796-5184-4190-BCE9-E9474C563A72}" destId="{1ACEFB3F-AD3E-405A-8ECD-4ED987E7BBDF}" srcOrd="1" destOrd="0" presId="urn:microsoft.com/office/officeart/2005/8/layout/hierarchy6"/>
    <dgm:cxn modelId="{C1D9A608-525B-4CA2-8483-268F34B89AEE}" type="presParOf" srcId="{1ACEFB3F-AD3E-405A-8ECD-4ED987E7BBDF}" destId="{578FB4F0-DAE9-4F0B-AA85-8390C1B4C1F0}" srcOrd="0" destOrd="0" presId="urn:microsoft.com/office/officeart/2005/8/layout/hierarchy6"/>
    <dgm:cxn modelId="{ABD7B752-80DB-42FC-88D0-1F37B2BBF9EF}" type="presParOf" srcId="{1ACEFB3F-AD3E-405A-8ECD-4ED987E7BBDF}" destId="{FB519033-3787-4204-A181-6338F7A06632}" srcOrd="1" destOrd="0" presId="urn:microsoft.com/office/officeart/2005/8/layout/hierarchy6"/>
    <dgm:cxn modelId="{47EFF520-C004-40B1-A30C-ED619C20E330}" type="presParOf" srcId="{2378F186-71F2-4CB3-8854-1BEAC6A928B1}" destId="{7DD6BAB5-3497-425C-BC90-75FF8596D7E8}" srcOrd="2" destOrd="0" presId="urn:microsoft.com/office/officeart/2005/8/layout/hierarchy6"/>
    <dgm:cxn modelId="{B813EA48-17BB-4A19-9AB0-FDADDDCE6D73}" type="presParOf" srcId="{2378F186-71F2-4CB3-8854-1BEAC6A928B1}" destId="{B172F6F1-DB94-42F6-84C5-513FF193E933}" srcOrd="3" destOrd="0" presId="urn:microsoft.com/office/officeart/2005/8/layout/hierarchy6"/>
    <dgm:cxn modelId="{CE71454B-83C7-4086-A3E0-38F0BDE953D0}" type="presParOf" srcId="{B172F6F1-DB94-42F6-84C5-513FF193E933}" destId="{65DEE3D1-B71C-485C-B28D-7EB02E3579B7}" srcOrd="0" destOrd="0" presId="urn:microsoft.com/office/officeart/2005/8/layout/hierarchy6"/>
    <dgm:cxn modelId="{FD378112-8C08-4D3A-8805-044BD9E9B4B6}" type="presParOf" srcId="{B172F6F1-DB94-42F6-84C5-513FF193E933}" destId="{C265532A-1A94-4256-BBC2-F88CFF2D6D9C}" srcOrd="1" destOrd="0" presId="urn:microsoft.com/office/officeart/2005/8/layout/hierarchy6"/>
    <dgm:cxn modelId="{29E7E4E4-423A-4854-8177-D4E65E773DBD}" type="presParOf" srcId="{C265532A-1A94-4256-BBC2-F88CFF2D6D9C}" destId="{D8A40886-B7D9-4721-9D43-59363356679D}" srcOrd="0" destOrd="0" presId="urn:microsoft.com/office/officeart/2005/8/layout/hierarchy6"/>
    <dgm:cxn modelId="{98095DA1-F033-4B85-8859-75BC136D97C0}" type="presParOf" srcId="{C265532A-1A94-4256-BBC2-F88CFF2D6D9C}" destId="{74A542AA-952B-4F4E-9373-9B8D20C776CB}" srcOrd="1" destOrd="0" presId="urn:microsoft.com/office/officeart/2005/8/layout/hierarchy6"/>
    <dgm:cxn modelId="{AD855AFC-8623-4D29-B279-2DF5FF872921}" type="presParOf" srcId="{74A542AA-952B-4F4E-9373-9B8D20C776CB}" destId="{E6481D9E-D82F-4A6C-8F46-0CBEFFC77697}" srcOrd="0" destOrd="0" presId="urn:microsoft.com/office/officeart/2005/8/layout/hierarchy6"/>
    <dgm:cxn modelId="{CF3642AA-01A1-44C6-B197-4E54FC5885EF}" type="presParOf" srcId="{74A542AA-952B-4F4E-9373-9B8D20C776CB}" destId="{74EE8EF9-FBDC-4791-979C-3129884608B6}" srcOrd="1" destOrd="0" presId="urn:microsoft.com/office/officeart/2005/8/layout/hierarchy6"/>
    <dgm:cxn modelId="{BBAECF62-A754-48F1-8F55-99783A4EF13E}" type="presParOf" srcId="{74EE8EF9-FBDC-4791-979C-3129884608B6}" destId="{DF396F52-566F-4E93-AA9A-2C3BD3C1BAF3}" srcOrd="0" destOrd="0" presId="urn:microsoft.com/office/officeart/2005/8/layout/hierarchy6"/>
    <dgm:cxn modelId="{614D1B01-AAAE-4427-A33A-43EE56C060E2}" type="presParOf" srcId="{74EE8EF9-FBDC-4791-979C-3129884608B6}" destId="{CC781316-F819-4944-B0AD-DDBBBFC6569A}" srcOrd="1" destOrd="0" presId="urn:microsoft.com/office/officeart/2005/8/layout/hierarchy6"/>
    <dgm:cxn modelId="{2D1D558D-2671-4555-8229-0977A6E4ACD7}" type="presParOf" srcId="{CC781316-F819-4944-B0AD-DDBBBFC6569A}" destId="{ACD2B19E-092F-4E26-9F5C-2FC4A907C0DA}" srcOrd="0" destOrd="0" presId="urn:microsoft.com/office/officeart/2005/8/layout/hierarchy6"/>
    <dgm:cxn modelId="{440C3ABD-0259-473E-B27A-5F2611DA5E4F}" type="presParOf" srcId="{CC781316-F819-4944-B0AD-DDBBBFC6569A}" destId="{E3F419BA-2D15-4975-93A8-72675E812AA8}" srcOrd="1" destOrd="0" presId="urn:microsoft.com/office/officeart/2005/8/layout/hierarchy6"/>
    <dgm:cxn modelId="{80363751-8D56-4284-9EEE-98D6D4D0996D}" type="presParOf" srcId="{E3F419BA-2D15-4975-93A8-72675E812AA8}" destId="{3E7489B0-0EC2-46F9-99A7-B7F3B2A17D0A}" srcOrd="0" destOrd="0" presId="urn:microsoft.com/office/officeart/2005/8/layout/hierarchy6"/>
    <dgm:cxn modelId="{D372726D-8964-4BFE-873F-C5B044E7863D}" type="presParOf" srcId="{E3F419BA-2D15-4975-93A8-72675E812AA8}" destId="{D739D9D5-6CA2-4C8F-B12B-28C5EF103DE3}" srcOrd="1" destOrd="0" presId="urn:microsoft.com/office/officeart/2005/8/layout/hierarchy6"/>
    <dgm:cxn modelId="{645DB0D7-A780-4F55-B415-066597809532}" type="presParOf" srcId="{D739D9D5-6CA2-4C8F-B12B-28C5EF103DE3}" destId="{8772F5F5-7FE1-4C75-973A-7734D44DFFF6}" srcOrd="0" destOrd="0" presId="urn:microsoft.com/office/officeart/2005/8/layout/hierarchy6"/>
    <dgm:cxn modelId="{26749443-2FF7-4B14-9E5C-552077D94A45}" type="presParOf" srcId="{D739D9D5-6CA2-4C8F-B12B-28C5EF103DE3}" destId="{89AD75B8-5667-4E22-9114-EC0A5EF0CE75}" srcOrd="1" destOrd="0" presId="urn:microsoft.com/office/officeart/2005/8/layout/hierarchy6"/>
    <dgm:cxn modelId="{E1E7F26A-5D74-4645-92ED-5C05F7395B67}" type="presParOf" srcId="{89AD75B8-5667-4E22-9114-EC0A5EF0CE75}" destId="{BDFCFD52-95B1-40BD-B8A8-B6647186D19D}" srcOrd="0" destOrd="0" presId="urn:microsoft.com/office/officeart/2005/8/layout/hierarchy6"/>
    <dgm:cxn modelId="{AEA44329-93B2-49C2-95DA-1B907C9E1213}" type="presParOf" srcId="{89AD75B8-5667-4E22-9114-EC0A5EF0CE75}" destId="{DA0B7F1E-EBFB-43C6-8003-E0C24E09CC48}" srcOrd="1" destOrd="0" presId="urn:microsoft.com/office/officeart/2005/8/layout/hierarchy6"/>
    <dgm:cxn modelId="{C2BFD008-3CF9-4DD4-973E-EFC8B6985CE5}" type="presParOf" srcId="{DA0B7F1E-EBFB-43C6-8003-E0C24E09CC48}" destId="{0BEFD71C-96BD-4F7E-AF9A-C2644D319A21}" srcOrd="0" destOrd="0" presId="urn:microsoft.com/office/officeart/2005/8/layout/hierarchy6"/>
    <dgm:cxn modelId="{87BCF1D4-DF18-4DE1-877D-CD877B97D8D6}" type="presParOf" srcId="{DA0B7F1E-EBFB-43C6-8003-E0C24E09CC48}" destId="{442474B0-F902-446C-80D7-5E6DE14AAA79}" srcOrd="1" destOrd="0" presId="urn:microsoft.com/office/officeart/2005/8/layout/hierarchy6"/>
    <dgm:cxn modelId="{60FEC94C-0A30-4DD1-94BA-2F48AA464BCC}" type="presParOf" srcId="{442474B0-F902-446C-80D7-5E6DE14AAA79}" destId="{F92BA2BD-D697-49AD-BB1C-420F35AAC7DC}" srcOrd="0" destOrd="0" presId="urn:microsoft.com/office/officeart/2005/8/layout/hierarchy6"/>
    <dgm:cxn modelId="{B4CA9CBF-A1F2-4881-BE24-D1F53C86CE7A}" type="presParOf" srcId="{442474B0-F902-446C-80D7-5E6DE14AAA79}" destId="{C3622DA9-650C-47DD-A951-67AD93343E8F}" srcOrd="1" destOrd="0" presId="urn:microsoft.com/office/officeart/2005/8/layout/hierarchy6"/>
    <dgm:cxn modelId="{DAB7D248-031F-4281-B675-EBDB9BBEB845}" type="presParOf" srcId="{C3622DA9-650C-47DD-A951-67AD93343E8F}" destId="{6B94FF1C-9449-4F2A-B1F2-CEE1D912505B}" srcOrd="0" destOrd="0" presId="urn:microsoft.com/office/officeart/2005/8/layout/hierarchy6"/>
    <dgm:cxn modelId="{8399B9CB-D7B3-4EE5-B20C-09DA844D942A}" type="presParOf" srcId="{C3622DA9-650C-47DD-A951-67AD93343E8F}" destId="{8F94F175-B90A-4230-A8C8-B0B52DC9AFFC}" srcOrd="1" destOrd="0" presId="urn:microsoft.com/office/officeart/2005/8/layout/hierarchy6"/>
    <dgm:cxn modelId="{26F2B75F-0350-4B7D-9DF3-625BB6D2A617}" type="presParOf" srcId="{89AD75B8-5667-4E22-9114-EC0A5EF0CE75}" destId="{CF3AD234-94F8-4CD7-8110-AF9B719529E3}" srcOrd="2" destOrd="0" presId="urn:microsoft.com/office/officeart/2005/8/layout/hierarchy6"/>
    <dgm:cxn modelId="{DA358B86-5BFF-4246-A47C-F20E0CAAA763}" type="presParOf" srcId="{89AD75B8-5667-4E22-9114-EC0A5EF0CE75}" destId="{E93CA9C3-1BBA-400B-955B-42DC476D3301}" srcOrd="3" destOrd="0" presId="urn:microsoft.com/office/officeart/2005/8/layout/hierarchy6"/>
    <dgm:cxn modelId="{256A9A0B-D774-48C4-964B-51C0B0757B55}" type="presParOf" srcId="{E93CA9C3-1BBA-400B-955B-42DC476D3301}" destId="{5B7F944B-7E2B-474B-B407-31C7ECE8AEE4}" srcOrd="0" destOrd="0" presId="urn:microsoft.com/office/officeart/2005/8/layout/hierarchy6"/>
    <dgm:cxn modelId="{25A12D70-3B22-4082-AF1A-53F65754FE29}" type="presParOf" srcId="{E93CA9C3-1BBA-400B-955B-42DC476D3301}" destId="{43448DFD-0F41-4399-83B2-5AB24D4C7D74}" srcOrd="1" destOrd="0" presId="urn:microsoft.com/office/officeart/2005/8/layout/hierarchy6"/>
    <dgm:cxn modelId="{CF6721C0-F8EC-4D67-971D-335E399F9EF2}" type="presParOf" srcId="{43448DFD-0F41-4399-83B2-5AB24D4C7D74}" destId="{AF1DA47C-20F1-4D8B-A6F1-0CDC53972A0A}" srcOrd="0" destOrd="0" presId="urn:microsoft.com/office/officeart/2005/8/layout/hierarchy6"/>
    <dgm:cxn modelId="{755DFC40-6255-4956-8275-9EDF65D5F243}" type="presParOf" srcId="{43448DFD-0F41-4399-83B2-5AB24D4C7D74}" destId="{C93479B9-5C69-476F-AFEC-1A651F6FD420}" srcOrd="1" destOrd="0" presId="urn:microsoft.com/office/officeart/2005/8/layout/hierarchy6"/>
    <dgm:cxn modelId="{F6792015-A2A6-4987-AFB5-DA62E5F129E4}" type="presParOf" srcId="{C93479B9-5C69-476F-AFEC-1A651F6FD420}" destId="{901C4CE0-03FB-4E42-BFAE-A6BA17B3C41C}" srcOrd="0" destOrd="0" presId="urn:microsoft.com/office/officeart/2005/8/layout/hierarchy6"/>
    <dgm:cxn modelId="{7629EB00-C542-4B83-BA2A-7FA126ABFC21}" type="presParOf" srcId="{C93479B9-5C69-476F-AFEC-1A651F6FD420}" destId="{53BAC3D2-293D-47E7-A35C-30CA968C8A73}" srcOrd="1" destOrd="0" presId="urn:microsoft.com/office/officeart/2005/8/layout/hierarchy6"/>
    <dgm:cxn modelId="{C7332C49-A012-4962-B72D-62F648846A37}" type="presParOf" srcId="{E3F419BA-2D15-4975-93A8-72675E812AA8}" destId="{51F2CC25-7321-4A37-9E2D-FBDD811CCE46}" srcOrd="2" destOrd="0" presId="urn:microsoft.com/office/officeart/2005/8/layout/hierarchy6"/>
    <dgm:cxn modelId="{8AED18ED-A7CD-426B-90E1-FC0784239725}" type="presParOf" srcId="{E3F419BA-2D15-4975-93A8-72675E812AA8}" destId="{1F7D39FB-977E-42A7-A056-7F26B4426380}" srcOrd="3" destOrd="0" presId="urn:microsoft.com/office/officeart/2005/8/layout/hierarchy6"/>
    <dgm:cxn modelId="{FEB27B52-4278-40CA-8DCB-3368620A9880}" type="presParOf" srcId="{1F7D39FB-977E-42A7-A056-7F26B4426380}" destId="{1ED70288-AAB4-4A4E-90BC-8AA07BCA6E3E}" srcOrd="0" destOrd="0" presId="urn:microsoft.com/office/officeart/2005/8/layout/hierarchy6"/>
    <dgm:cxn modelId="{88113203-6F94-4A0F-AF50-0FE423A19EAD}" type="presParOf" srcId="{1F7D39FB-977E-42A7-A056-7F26B4426380}" destId="{0EFE03CC-DEF1-48E1-9C9F-B5E0D43D482A}" srcOrd="1" destOrd="0" presId="urn:microsoft.com/office/officeart/2005/8/layout/hierarchy6"/>
    <dgm:cxn modelId="{EC564680-CA8D-4B38-82EE-EE238D06D102}" type="presParOf" srcId="{0EFE03CC-DEF1-48E1-9C9F-B5E0D43D482A}" destId="{C3E6F96D-B2A7-4477-9F55-930D6CC0C2E2}" srcOrd="0" destOrd="0" presId="urn:microsoft.com/office/officeart/2005/8/layout/hierarchy6"/>
    <dgm:cxn modelId="{FDF81D7A-5F4B-4935-96F0-C9ADBBA85FEE}" type="presParOf" srcId="{0EFE03CC-DEF1-48E1-9C9F-B5E0D43D482A}" destId="{F2A084A9-C117-4833-B37A-777CA124C0D2}" srcOrd="1" destOrd="0" presId="urn:microsoft.com/office/officeart/2005/8/layout/hierarchy6"/>
    <dgm:cxn modelId="{D5D6FA47-2E27-4EBD-B66D-9A2E67E8C076}" type="presParOf" srcId="{F2A084A9-C117-4833-B37A-777CA124C0D2}" destId="{C0D4048E-FDB4-42DE-B106-4A6D8CB5E0D6}" srcOrd="0" destOrd="0" presId="urn:microsoft.com/office/officeart/2005/8/layout/hierarchy6"/>
    <dgm:cxn modelId="{DDF39681-A327-467D-B577-1F73DDED9A34}" type="presParOf" srcId="{F2A084A9-C117-4833-B37A-777CA124C0D2}" destId="{B59A5B96-E99B-4758-AC6E-493740026967}" srcOrd="1" destOrd="0" presId="urn:microsoft.com/office/officeart/2005/8/layout/hierarchy6"/>
    <dgm:cxn modelId="{D1E6F327-DE24-4454-8F94-63BB6C08887F}" type="presParOf" srcId="{B59A5B96-E99B-4758-AC6E-493740026967}" destId="{C6DF1C5C-9C2D-47A6-B2FB-166CBB8E26A7}" srcOrd="0" destOrd="0" presId="urn:microsoft.com/office/officeart/2005/8/layout/hierarchy6"/>
    <dgm:cxn modelId="{80446C5D-8D74-4AA8-AC45-A89875999FFB}" type="presParOf" srcId="{B59A5B96-E99B-4758-AC6E-493740026967}" destId="{6D9D2ACE-1E89-4712-9F9C-FC60D56DC28E}" srcOrd="1" destOrd="0" presId="urn:microsoft.com/office/officeart/2005/8/layout/hierarchy6"/>
    <dgm:cxn modelId="{7A3F81DD-76FC-4AE2-8721-23C4F05246EE}" type="presParOf" srcId="{6D9D2ACE-1E89-4712-9F9C-FC60D56DC28E}" destId="{36968BF5-87A7-4621-9CFB-F14BEC1394EB}" srcOrd="0" destOrd="0" presId="urn:microsoft.com/office/officeart/2005/8/layout/hierarchy6"/>
    <dgm:cxn modelId="{CF1171C6-F849-46D5-9BD2-33C112C88899}" type="presParOf" srcId="{6D9D2ACE-1E89-4712-9F9C-FC60D56DC28E}" destId="{4FD430BA-2D41-4DFE-A5D0-EB8340DD3F69}" srcOrd="1" destOrd="0" presId="urn:microsoft.com/office/officeart/2005/8/layout/hierarchy6"/>
    <dgm:cxn modelId="{C2478332-F17D-449B-BECD-D430B38F61E2}" type="presParOf" srcId="{4FD430BA-2D41-4DFE-A5D0-EB8340DD3F69}" destId="{DDFF63D4-425D-44B6-BC53-22B342F64D2F}" srcOrd="0" destOrd="0" presId="urn:microsoft.com/office/officeart/2005/8/layout/hierarchy6"/>
    <dgm:cxn modelId="{788A3884-15F6-4B50-A210-47B77BFEFEBC}" type="presParOf" srcId="{4FD430BA-2D41-4DFE-A5D0-EB8340DD3F69}" destId="{324DD118-4652-477D-8B19-9A38DDDC003F}" srcOrd="1" destOrd="0" presId="urn:microsoft.com/office/officeart/2005/8/layout/hierarchy6"/>
    <dgm:cxn modelId="{F7F47AA7-B65E-4342-8915-A240B06105FC}" type="presParOf" srcId="{324DD118-4652-477D-8B19-9A38DDDC003F}" destId="{CCA44102-53B5-426A-9172-FAD354613126}" srcOrd="0" destOrd="0" presId="urn:microsoft.com/office/officeart/2005/8/layout/hierarchy6"/>
    <dgm:cxn modelId="{A5951E48-84EC-43A5-90DE-BE8842D57695}" type="presParOf" srcId="{324DD118-4652-477D-8B19-9A38DDDC003F}" destId="{0E39E65D-93E4-4C11-9958-252D7A022110}" srcOrd="1" destOrd="0" presId="urn:microsoft.com/office/officeart/2005/8/layout/hierarchy6"/>
    <dgm:cxn modelId="{179CEBE7-3CC3-4D98-A1D2-FE3F5FE0C2E5}" type="presParOf" srcId="{0E39E65D-93E4-4C11-9958-252D7A022110}" destId="{F822FB9A-985A-4B22-A12E-3C874ADA41F0}" srcOrd="0" destOrd="0" presId="urn:microsoft.com/office/officeart/2005/8/layout/hierarchy6"/>
    <dgm:cxn modelId="{C1EAE438-5597-4B2B-9FD1-78A683E6E9A4}" type="presParOf" srcId="{0E39E65D-93E4-4C11-9958-252D7A022110}" destId="{90518DFC-4580-4C12-AD23-D78931A4D59C}" srcOrd="1" destOrd="0" presId="urn:microsoft.com/office/officeart/2005/8/layout/hierarchy6"/>
    <dgm:cxn modelId="{4496724F-5945-4101-90CB-7A8A4564C95A}" type="presParOf" srcId="{90518DFC-4580-4C12-AD23-D78931A4D59C}" destId="{9A601926-CF3A-4123-B05B-7A38AA9936C3}" srcOrd="0" destOrd="0" presId="urn:microsoft.com/office/officeart/2005/8/layout/hierarchy6"/>
    <dgm:cxn modelId="{033E2D41-2BC3-45D8-B3AF-9DC27F37FBE1}" type="presParOf" srcId="{90518DFC-4580-4C12-AD23-D78931A4D59C}" destId="{C1F9EFA5-11B9-4B58-857B-7C563C2DB3AB}" srcOrd="1" destOrd="0" presId="urn:microsoft.com/office/officeart/2005/8/layout/hierarchy6"/>
    <dgm:cxn modelId="{403103E4-656E-4547-A9EC-CE36D90F9525}" type="presParOf" srcId="{C1F9EFA5-11B9-4B58-857B-7C563C2DB3AB}" destId="{3B88000C-35AD-4177-B034-5416E94CCE09}" srcOrd="0" destOrd="0" presId="urn:microsoft.com/office/officeart/2005/8/layout/hierarchy6"/>
    <dgm:cxn modelId="{F39DD955-4DC4-4C26-ADB5-A1B368149C0E}" type="presParOf" srcId="{C1F9EFA5-11B9-4B58-857B-7C563C2DB3AB}" destId="{33FCD131-8F34-4A36-BF83-2EDA8674498B}" srcOrd="1" destOrd="0" presId="urn:microsoft.com/office/officeart/2005/8/layout/hierarchy6"/>
    <dgm:cxn modelId="{3351DFCB-D37D-4E90-BCF2-3A30ED2437D3}" type="presParOf" srcId="{33FCD131-8F34-4A36-BF83-2EDA8674498B}" destId="{DAB1F095-B042-4761-8EA9-E8FB6946321E}" srcOrd="0" destOrd="0" presId="urn:microsoft.com/office/officeart/2005/8/layout/hierarchy6"/>
    <dgm:cxn modelId="{24C714B0-1788-42C3-B75D-661F97F64B54}" type="presParOf" srcId="{33FCD131-8F34-4A36-BF83-2EDA8674498B}" destId="{0845273E-04C6-419F-BA45-E2509D7BC158}" srcOrd="1" destOrd="0" presId="urn:microsoft.com/office/officeart/2005/8/layout/hierarchy6"/>
    <dgm:cxn modelId="{22C30BCC-B99E-4F40-8ECA-B5FFF5C81FB5}" type="presParOf" srcId="{0845273E-04C6-419F-BA45-E2509D7BC158}" destId="{92BA1D3A-3B44-4B68-B1F6-2A756F3A1F63}" srcOrd="0" destOrd="0" presId="urn:microsoft.com/office/officeart/2005/8/layout/hierarchy6"/>
    <dgm:cxn modelId="{4F829B2C-7761-4D3E-8322-49DE58780FC8}" type="presParOf" srcId="{0845273E-04C6-419F-BA45-E2509D7BC158}" destId="{2D40050D-8176-4F00-AD5D-50CD163810E1}" srcOrd="1" destOrd="0" presId="urn:microsoft.com/office/officeart/2005/8/layout/hierarchy6"/>
    <dgm:cxn modelId="{21B4AB0A-2A25-48D6-81D1-0975263E54E9}" type="presParOf" srcId="{2D40050D-8176-4F00-AD5D-50CD163810E1}" destId="{7B1B136E-091A-42AE-86DB-E5F27F1D03F2}" srcOrd="0" destOrd="0" presId="urn:microsoft.com/office/officeart/2005/8/layout/hierarchy6"/>
    <dgm:cxn modelId="{943B2197-2781-4309-A647-67EB24CB1D2F}" type="presParOf" srcId="{2D40050D-8176-4F00-AD5D-50CD163810E1}" destId="{8011314A-F2AE-4A70-BE8E-52EDAE85A5BB}" srcOrd="1" destOrd="0" presId="urn:microsoft.com/office/officeart/2005/8/layout/hierarchy6"/>
    <dgm:cxn modelId="{9DECDADF-3EF6-4F5B-800B-C595EA860FA2}" type="presParOf" srcId="{8011314A-F2AE-4A70-BE8E-52EDAE85A5BB}" destId="{7A4A7572-B6E6-4B1D-82F4-23C228D5AE76}" srcOrd="0" destOrd="0" presId="urn:microsoft.com/office/officeart/2005/8/layout/hierarchy6"/>
    <dgm:cxn modelId="{DBE4DB77-344E-4486-93C0-BF85B7C8BFE4}" type="presParOf" srcId="{8011314A-F2AE-4A70-BE8E-52EDAE85A5BB}" destId="{8B936BF0-808F-4F8C-B8B4-698E9A82FA68}" srcOrd="1" destOrd="0" presId="urn:microsoft.com/office/officeart/2005/8/layout/hierarchy6"/>
    <dgm:cxn modelId="{E94F2C3D-03E4-4E51-8322-2D4B40DD7A7A}" type="presParOf" srcId="{8B936BF0-808F-4F8C-B8B4-698E9A82FA68}" destId="{C328D836-FA06-4700-A71D-433A1783DF10}" srcOrd="0" destOrd="0" presId="urn:microsoft.com/office/officeart/2005/8/layout/hierarchy6"/>
    <dgm:cxn modelId="{B79823A9-1256-4565-A67A-5977ED2E1978}" type="presParOf" srcId="{8B936BF0-808F-4F8C-B8B4-698E9A82FA68}" destId="{5BFF54DF-3D74-4030-B12D-5071B9C66041}" srcOrd="1" destOrd="0" presId="urn:microsoft.com/office/officeart/2005/8/layout/hierarchy6"/>
    <dgm:cxn modelId="{28CB0ABE-239F-4894-914F-FDE3022B3024}" type="presParOf" srcId="{5BFF54DF-3D74-4030-B12D-5071B9C66041}" destId="{CFF5F7D6-2A85-4A2F-9861-FB7B9C67FD7C}" srcOrd="0" destOrd="0" presId="urn:microsoft.com/office/officeart/2005/8/layout/hierarchy6"/>
    <dgm:cxn modelId="{0231E032-A4CB-4C51-A364-EFCAF2ACE55E}" type="presParOf" srcId="{5BFF54DF-3D74-4030-B12D-5071B9C66041}" destId="{C14BC7D8-3C49-4CD1-ADD8-DE2F998E2544}" srcOrd="1" destOrd="0" presId="urn:microsoft.com/office/officeart/2005/8/layout/hierarchy6"/>
    <dgm:cxn modelId="{54E11C4B-84DF-4421-82CD-69ADAC25194F}" type="presParOf" srcId="{C14BC7D8-3C49-4CD1-ADD8-DE2F998E2544}" destId="{024ECE9B-5907-43F8-AF21-BFB67D00BCC9}" srcOrd="0" destOrd="0" presId="urn:microsoft.com/office/officeart/2005/8/layout/hierarchy6"/>
    <dgm:cxn modelId="{D73B40DE-6997-4A0D-BB00-B55DD6C069F0}" type="presParOf" srcId="{C14BC7D8-3C49-4CD1-ADD8-DE2F998E2544}" destId="{376FD4B4-42BF-4280-A235-735B766DDF96}" srcOrd="1" destOrd="0" presId="urn:microsoft.com/office/officeart/2005/8/layout/hierarchy6"/>
    <dgm:cxn modelId="{2D248D77-31CB-4C21-A0D6-5CD24F28F6A0}" type="presParOf" srcId="{8011314A-F2AE-4A70-BE8E-52EDAE85A5BB}" destId="{2AF34BF0-53BD-4736-A2EE-CD60F1742F6D}" srcOrd="2" destOrd="0" presId="urn:microsoft.com/office/officeart/2005/8/layout/hierarchy6"/>
    <dgm:cxn modelId="{2EA077BA-BCCF-48F5-A6A3-56A7ACEEECBD}" type="presParOf" srcId="{8011314A-F2AE-4A70-BE8E-52EDAE85A5BB}" destId="{A4835878-7014-4316-B0EE-17E753CEC034}" srcOrd="3" destOrd="0" presId="urn:microsoft.com/office/officeart/2005/8/layout/hierarchy6"/>
    <dgm:cxn modelId="{AB33E79E-E946-4B25-92CB-D582C8DB27FE}" type="presParOf" srcId="{A4835878-7014-4316-B0EE-17E753CEC034}" destId="{E2867311-F3C3-441F-A44D-E395F1628851}" srcOrd="0" destOrd="0" presId="urn:microsoft.com/office/officeart/2005/8/layout/hierarchy6"/>
    <dgm:cxn modelId="{E320F69E-9FB8-41EB-9676-7A5D906A315A}" type="presParOf" srcId="{A4835878-7014-4316-B0EE-17E753CEC034}" destId="{44DD6D7B-5DE8-489F-AD0F-488CCDF12730}" srcOrd="1" destOrd="0" presId="urn:microsoft.com/office/officeart/2005/8/layout/hierarchy6"/>
    <dgm:cxn modelId="{5BA475D7-5481-45EF-AAA2-0070AC4E4320}" type="presParOf" srcId="{44DD6D7B-5DE8-489F-AD0F-488CCDF12730}" destId="{854C2DEF-B1CB-41EF-B8D7-88A67D44B6F4}" srcOrd="0" destOrd="0" presId="urn:microsoft.com/office/officeart/2005/8/layout/hierarchy6"/>
    <dgm:cxn modelId="{F12E7863-870B-4A38-A421-0087741FCE5E}" type="presParOf" srcId="{44DD6D7B-5DE8-489F-AD0F-488CCDF12730}" destId="{5870D153-E1B5-4076-AB03-E96674FE731C}" srcOrd="1" destOrd="0" presId="urn:microsoft.com/office/officeart/2005/8/layout/hierarchy6"/>
    <dgm:cxn modelId="{C1D0AFFB-D431-4C9C-B86A-CBCDEB8E540F}" type="presParOf" srcId="{5870D153-E1B5-4076-AB03-E96674FE731C}" destId="{0DB7CE21-0C23-453B-92A5-BC7CBDECD541}" srcOrd="0" destOrd="0" presId="urn:microsoft.com/office/officeart/2005/8/layout/hierarchy6"/>
    <dgm:cxn modelId="{E7E0B0E0-58EC-4826-A869-C4DF4E51B078}" type="presParOf" srcId="{5870D153-E1B5-4076-AB03-E96674FE731C}" destId="{0611F73B-60D9-4233-B9AC-001E9C269F1B}" srcOrd="1" destOrd="0" presId="urn:microsoft.com/office/officeart/2005/8/layout/hierarchy6"/>
    <dgm:cxn modelId="{4DF615B1-EB69-4EB6-804B-1FD4F5A5B775}" type="presParOf" srcId="{0E39E65D-93E4-4C11-9958-252D7A022110}" destId="{735B237C-4E8A-48CF-BB29-CFDA73037653}" srcOrd="2" destOrd="0" presId="urn:microsoft.com/office/officeart/2005/8/layout/hierarchy6"/>
    <dgm:cxn modelId="{CF6D6CEF-510A-4342-96F6-8CC994035FB8}" type="presParOf" srcId="{0E39E65D-93E4-4C11-9958-252D7A022110}" destId="{793AA7CC-91F9-4CF6-A070-26D3F14F4F22}" srcOrd="3" destOrd="0" presId="urn:microsoft.com/office/officeart/2005/8/layout/hierarchy6"/>
    <dgm:cxn modelId="{D3B2988A-9A0A-482F-8665-A30FA64BE29D}" type="presParOf" srcId="{793AA7CC-91F9-4CF6-A070-26D3F14F4F22}" destId="{81AACCDB-FEC5-4EEC-9B2C-F59AD122C242}" srcOrd="0" destOrd="0" presId="urn:microsoft.com/office/officeart/2005/8/layout/hierarchy6"/>
    <dgm:cxn modelId="{97EBBF31-8C76-4FAC-BF8C-DD9DC5636FBE}" type="presParOf" srcId="{793AA7CC-91F9-4CF6-A070-26D3F14F4F22}" destId="{B9899291-1322-4AAC-BB4D-2C4C7D0757E3}" srcOrd="1" destOrd="0" presId="urn:microsoft.com/office/officeart/2005/8/layout/hierarchy6"/>
    <dgm:cxn modelId="{FE74D588-6DA7-4E86-AD03-C9D32D786E1C}" type="presParOf" srcId="{B9899291-1322-4AAC-BB4D-2C4C7D0757E3}" destId="{94203AF7-2B9A-4934-94EF-DB19C98E71C0}" srcOrd="0" destOrd="0" presId="urn:microsoft.com/office/officeart/2005/8/layout/hierarchy6"/>
    <dgm:cxn modelId="{AC23C57E-07EF-4869-B39D-E5B52773B9CB}" type="presParOf" srcId="{B9899291-1322-4AAC-BB4D-2C4C7D0757E3}" destId="{AC480338-4C8A-4820-897B-1A691CF6034F}" srcOrd="1" destOrd="0" presId="urn:microsoft.com/office/officeart/2005/8/layout/hierarchy6"/>
    <dgm:cxn modelId="{9550225B-0B99-40FE-9E3A-1D9ACD6C362D}" type="presParOf" srcId="{AC480338-4C8A-4820-897B-1A691CF6034F}" destId="{C57878A7-E67E-497F-ADED-82219AEABBF8}" srcOrd="0" destOrd="0" presId="urn:microsoft.com/office/officeart/2005/8/layout/hierarchy6"/>
    <dgm:cxn modelId="{F970E9F4-4B60-461B-A876-F844A8FC6EEA}" type="presParOf" srcId="{AC480338-4C8A-4820-897B-1A691CF6034F}" destId="{2863E91F-1B05-4710-853F-904FB9F7D55F}" srcOrd="1" destOrd="0" presId="urn:microsoft.com/office/officeart/2005/8/layout/hierarchy6"/>
    <dgm:cxn modelId="{5DF89A96-6CD2-4B54-95E7-578B7A5F325F}" type="presParOf" srcId="{B59A5B96-E99B-4758-AC6E-493740026967}" destId="{72F847E0-3560-4182-B35D-CEE69C314693}" srcOrd="2" destOrd="0" presId="urn:microsoft.com/office/officeart/2005/8/layout/hierarchy6"/>
    <dgm:cxn modelId="{BF2712A5-7EDC-4047-9886-2E20598ABE13}" type="presParOf" srcId="{B59A5B96-E99B-4758-AC6E-493740026967}" destId="{8B035C45-6E3A-4F82-850A-35C2D1827EF5}" srcOrd="3" destOrd="0" presId="urn:microsoft.com/office/officeart/2005/8/layout/hierarchy6"/>
    <dgm:cxn modelId="{DF8A83C2-426D-4813-B313-2AC43DC528F5}" type="presParOf" srcId="{8B035C45-6E3A-4F82-850A-35C2D1827EF5}" destId="{521A834D-7EE0-4242-BF7A-29AE5D1877AD}" srcOrd="0" destOrd="0" presId="urn:microsoft.com/office/officeart/2005/8/layout/hierarchy6"/>
    <dgm:cxn modelId="{D6CB3E10-E3F0-403F-AA8C-0653741D369B}" type="presParOf" srcId="{8B035C45-6E3A-4F82-850A-35C2D1827EF5}" destId="{C8427156-0FDF-4EB5-83C9-1E559574BC2D}" srcOrd="1" destOrd="0" presId="urn:microsoft.com/office/officeart/2005/8/layout/hierarchy6"/>
    <dgm:cxn modelId="{09AEC676-2544-4360-9CE9-E8C373DDFF52}" type="presParOf" srcId="{C8427156-0FDF-4EB5-83C9-1E559574BC2D}" destId="{234E7679-8D8E-4D6B-B757-EB94E191B303}" srcOrd="0" destOrd="0" presId="urn:microsoft.com/office/officeart/2005/8/layout/hierarchy6"/>
    <dgm:cxn modelId="{981CA6C8-3955-4E11-B422-2949CAB929A7}" type="presParOf" srcId="{C8427156-0FDF-4EB5-83C9-1E559574BC2D}" destId="{16DB5BC8-F389-4D70-B3AD-C6852B9EDCC9}" srcOrd="1" destOrd="0" presId="urn:microsoft.com/office/officeart/2005/8/layout/hierarchy6"/>
    <dgm:cxn modelId="{C35FE749-BF73-4409-9D3D-D044FCD536C2}" type="presParOf" srcId="{16DB5BC8-F389-4D70-B3AD-C6852B9EDCC9}" destId="{E60A4CB8-3ECE-4DCC-B45A-A3D666DEB774}" srcOrd="0" destOrd="0" presId="urn:microsoft.com/office/officeart/2005/8/layout/hierarchy6"/>
    <dgm:cxn modelId="{9E0F4B2A-7506-4ADE-986F-E19D24539AAD}" type="presParOf" srcId="{16DB5BC8-F389-4D70-B3AD-C6852B9EDCC9}" destId="{F4D15C05-7B89-4EC0-9F3E-C019A2C1018A}" srcOrd="1" destOrd="0" presId="urn:microsoft.com/office/officeart/2005/8/layout/hierarchy6"/>
    <dgm:cxn modelId="{B0CE6165-47AB-4A17-96C9-A43511441155}" type="presParOf" srcId="{C7E6DF73-B93E-48FB-BE9D-3F5B3A20ED04}" destId="{1D0015AD-9FD4-42AF-B5AB-C787DF5D5580}"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02E6588-CE2F-415C-94B0-AC0226E43CAF}" type="doc">
      <dgm:prSet loTypeId="urn:microsoft.com/office/officeart/2005/8/layout/orgChart1" loCatId="hierarchy" qsTypeId="urn:microsoft.com/office/officeart/2005/8/quickstyle/simple1" qsCatId="simple" csTypeId="urn:microsoft.com/office/officeart/2005/8/colors/accent3_1" csCatId="accent3" phldr="1"/>
      <dgm:spPr/>
      <dgm:t>
        <a:bodyPr/>
        <a:lstStyle/>
        <a:p>
          <a:endParaRPr lang="en-US"/>
        </a:p>
      </dgm:t>
    </dgm:pt>
    <dgm:pt modelId="{15CC83BB-6C67-4EFB-BA7A-D1448E48F0AF}">
      <dgm:prSet/>
      <dgm:spPr>
        <a:xfrm>
          <a:off x="3209795" y="0"/>
          <a:ext cx="1630312" cy="44051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rtl="1"/>
          <a:r>
            <a:rPr lang="fa-IR" b="1">
              <a:solidFill>
                <a:sysClr val="windowText" lastClr="000000">
                  <a:hueOff val="0"/>
                  <a:satOff val="0"/>
                  <a:lumOff val="0"/>
                  <a:alphaOff val="0"/>
                </a:sysClr>
              </a:solidFill>
              <a:latin typeface="Calibri"/>
              <a:ea typeface="+mn-ea"/>
              <a:cs typeface="B Nazanin" pitchFamily="2" charset="-78"/>
            </a:rPr>
            <a:t>بهورز </a:t>
          </a:r>
          <a:r>
            <a:rPr lang="fa-IR">
              <a:solidFill>
                <a:sysClr val="windowText" lastClr="000000">
                  <a:hueOff val="0"/>
                  <a:satOff val="0"/>
                  <a:lumOff val="0"/>
                  <a:alphaOff val="0"/>
                </a:sysClr>
              </a:solidFill>
              <a:latin typeface="Calibri"/>
              <a:ea typeface="+mn-ea"/>
              <a:cs typeface="B Nazanin" pitchFamily="2" charset="-78"/>
            </a:rPr>
            <a:t>زنان ارجاع شده  در فاصله 30 تا 59 سال را  از نظر علایم و نشانه های مشکوک سرطان دهانه رحم  به صورت زیر بررسی می کند.</a:t>
          </a:r>
          <a:r>
            <a:rPr lang="fa-IR" baseline="30000">
              <a:solidFill>
                <a:sysClr val="windowText" lastClr="000000">
                  <a:hueOff val="0"/>
                  <a:satOff val="0"/>
                  <a:lumOff val="0"/>
                  <a:alphaOff val="0"/>
                </a:sysClr>
              </a:solidFill>
              <a:latin typeface="Calibri"/>
              <a:ea typeface="+mn-ea"/>
              <a:cs typeface="B Nazanin" pitchFamily="2" charset="-78"/>
            </a:rPr>
            <a:t>1</a:t>
          </a:r>
          <a:endParaRPr lang="en-US">
            <a:solidFill>
              <a:sysClr val="windowText" lastClr="000000">
                <a:hueOff val="0"/>
                <a:satOff val="0"/>
                <a:lumOff val="0"/>
                <a:alphaOff val="0"/>
              </a:sysClr>
            </a:solidFill>
            <a:latin typeface="Calibri"/>
            <a:ea typeface="+mn-ea"/>
            <a:cs typeface="+mn-cs"/>
          </a:endParaRPr>
        </a:p>
      </dgm:t>
    </dgm:pt>
    <dgm:pt modelId="{48B1F5DC-502E-4E98-819A-151196A96A04}" type="parTrans" cxnId="{66D95D91-70E8-46AE-9F0B-019FF86E61B6}">
      <dgm:prSet/>
      <dgm:spPr/>
      <dgm:t>
        <a:bodyPr/>
        <a:lstStyle/>
        <a:p>
          <a:endParaRPr lang="en-US"/>
        </a:p>
      </dgm:t>
    </dgm:pt>
    <dgm:pt modelId="{BDFE302A-466D-445A-A84E-8852A3C9CA86}" type="sibTrans" cxnId="{66D95D91-70E8-46AE-9F0B-019FF86E61B6}">
      <dgm:prSet/>
      <dgm:spPr/>
      <dgm:t>
        <a:bodyPr/>
        <a:lstStyle/>
        <a:p>
          <a:endParaRPr lang="en-US"/>
        </a:p>
      </dgm:t>
    </dgm:pt>
    <dgm:pt modelId="{EACB5010-0241-4DD2-979D-2E661E5BCCC9}">
      <dgm:prSet/>
      <dgm:spPr>
        <a:xfrm>
          <a:off x="2561911" y="608711"/>
          <a:ext cx="2306795" cy="605716"/>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آیا فرد هر یک از علایم بندهای 1، 2 یا 3 را دارد؟ </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1 خونریزی غیر طبیعی واژینال (از جمله پس از نزدیکی جنسی، در فواصل دوره های قاعدگی و پس از یائسگی)</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2 ترشحات بدبوی واژینال</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3 درد هنگام نزدیکی جنسی</a:t>
          </a:r>
          <a:endParaRPr lang="en-US">
            <a:solidFill>
              <a:sysClr val="windowText" lastClr="000000">
                <a:hueOff val="0"/>
                <a:satOff val="0"/>
                <a:lumOff val="0"/>
                <a:alphaOff val="0"/>
              </a:sysClr>
            </a:solidFill>
            <a:latin typeface="Calibri"/>
            <a:ea typeface="+mn-ea"/>
            <a:cs typeface="+mn-cs"/>
          </a:endParaRPr>
        </a:p>
      </dgm:t>
    </dgm:pt>
    <dgm:pt modelId="{BFB314A5-EE0E-43FE-B323-537660F8FD2C}" type="sibTrans" cxnId="{8DF2CFEF-F580-475B-B309-A32A62699C4B}">
      <dgm:prSet/>
      <dgm:spPr/>
      <dgm:t>
        <a:bodyPr/>
        <a:lstStyle/>
        <a:p>
          <a:endParaRPr lang="en-US"/>
        </a:p>
      </dgm:t>
    </dgm:pt>
    <dgm:pt modelId="{0F154F48-E59A-4E37-B7FD-DCB689A41276}" type="parTrans" cxnId="{8DF2CFEF-F580-475B-B309-A32A62699C4B}">
      <dgm:prSet/>
      <dgm:spPr>
        <a:xfrm>
          <a:off x="3715309" y="440511"/>
          <a:ext cx="309642" cy="168200"/>
        </a:xfrm>
        <a:noFill/>
        <a:ln w="25400" cap="flat" cmpd="sng" algn="ctr">
          <a:solidFill>
            <a:srgbClr val="9BBB59">
              <a:shade val="60000"/>
              <a:hueOff val="0"/>
              <a:satOff val="0"/>
              <a:lumOff val="0"/>
              <a:alphaOff val="0"/>
            </a:srgbClr>
          </a:solidFill>
          <a:prstDash val="solid"/>
        </a:ln>
        <a:effectLst/>
      </dgm:spPr>
      <dgm:t>
        <a:bodyPr/>
        <a:lstStyle/>
        <a:p>
          <a:endParaRPr lang="en-US"/>
        </a:p>
      </dgm:t>
    </dgm:pt>
    <dgm:pt modelId="{97C84677-3C0E-49E6-9AEA-2666A9D277EC}">
      <dgm:prSet/>
      <dgm:spPr>
        <a:xfrm>
          <a:off x="4769860" y="1381836"/>
          <a:ext cx="357265" cy="121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بله</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250BD324-B079-43E0-9F2D-8D733B1AA2BB}" type="parTrans" cxnId="{AF20AC2D-80B5-4505-86D1-8E024AC68305}">
      <dgm:prSet/>
      <dgm:spPr>
        <a:xfrm>
          <a:off x="3715309" y="1214428"/>
          <a:ext cx="1233183"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1BFC48C-4A16-4C96-84BA-547A0A6DFB30}" type="sibTrans" cxnId="{AF20AC2D-80B5-4505-86D1-8E024AC68305}">
      <dgm:prSet/>
      <dgm:spPr/>
      <dgm:t>
        <a:bodyPr/>
        <a:lstStyle/>
        <a:p>
          <a:endParaRPr lang="en-US"/>
        </a:p>
      </dgm:t>
    </dgm:pt>
    <dgm:pt modelId="{6F1163F4-CB62-4635-8231-37A5D497434B}">
      <dgm:prSet/>
      <dgm:spPr>
        <a:xfrm>
          <a:off x="2303492" y="1381836"/>
          <a:ext cx="367820" cy="163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خیر</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5AE67B41-D0B0-43FE-BB5B-D7F123162A95}" type="parTrans" cxnId="{E4957F40-2412-4490-950F-E8AAF8415A71}">
      <dgm:prSet/>
      <dgm:spPr>
        <a:xfrm>
          <a:off x="2487403" y="1214428"/>
          <a:ext cx="122790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37C8103-2DD3-46EF-81F2-5D6D964F1952}" type="sibTrans" cxnId="{E4957F40-2412-4490-950F-E8AAF8415A71}">
      <dgm:prSet/>
      <dgm:spPr/>
      <dgm:t>
        <a:bodyPr/>
        <a:lstStyle/>
        <a:p>
          <a:endParaRPr lang="en-US"/>
        </a:p>
      </dgm:t>
    </dgm:pt>
    <dgm:pt modelId="{19FF8639-96ED-4588-B5CD-D3FB664AF77C}" type="asst">
      <dgm:prSet/>
      <dgm:spPr>
        <a:xfrm>
          <a:off x="2571107" y="1670253"/>
          <a:ext cx="2293681" cy="79508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   ماما بررسی های زیر را انجام می دهد:</a:t>
          </a:r>
        </a:p>
        <a:p>
          <a:pPr algn="just" rtl="1"/>
          <a:r>
            <a:rPr lang="fa-IR" b="0">
              <a:solidFill>
                <a:sysClr val="windowText" lastClr="000000">
                  <a:hueOff val="0"/>
                  <a:satOff val="0"/>
                  <a:lumOff val="0"/>
                  <a:alphaOff val="0"/>
                </a:sysClr>
              </a:solidFill>
              <a:latin typeface="Calibri"/>
              <a:ea typeface="+mn-ea"/>
              <a:cs typeface="B Nazanin" pitchFamily="2" charset="-78"/>
            </a:rPr>
            <a:t>   الف- علایم (از جمله، تاریخچه، شدت، مدت و پیشرفت علایم) و نشانه ها 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ب- عوامل خطر مرتبط </a:t>
          </a:r>
          <a:r>
            <a:rPr lang="fa-IR">
              <a:solidFill>
                <a:sysClr val="windowText" lastClr="000000">
                  <a:hueOff val="0"/>
                  <a:satOff val="0"/>
                  <a:lumOff val="0"/>
                  <a:alphaOff val="0"/>
                </a:sysClr>
              </a:solidFill>
              <a:latin typeface="Calibri"/>
              <a:ea typeface="+mn-ea"/>
              <a:cs typeface="B Nazanin" panose="00000400000000000000" pitchFamily="2" charset="-78"/>
            </a:rPr>
            <a:t>(از جمله داشتن ارتباط جنسی با افراد متعدد، عدم استفاده از کاندوم و ...) </a:t>
          </a:r>
          <a:r>
            <a:rPr lang="fa-IR" b="0">
              <a:solidFill>
                <a:sysClr val="windowText" lastClr="000000">
                  <a:hueOff val="0"/>
                  <a:satOff val="0"/>
                  <a:lumOff val="0"/>
                  <a:alphaOff val="0"/>
                </a:sysClr>
              </a:solidFill>
              <a:latin typeface="Calibri"/>
              <a:ea typeface="+mn-ea"/>
              <a:cs typeface="B Nazanin" pitchFamily="2" charset="-78"/>
            </a:rPr>
            <a:t>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ج-  </a:t>
          </a:r>
          <a:r>
            <a:rPr lang="fa-IR">
              <a:cs typeface="B Nazanin" pitchFamily="2" charset="-78"/>
            </a:rPr>
            <a:t>سابقه سرطان یا ضایعات پیش بدخیم دهانه رحم (مانند </a:t>
          </a:r>
          <a:r>
            <a:rPr lang="en-US">
              <a:cs typeface="B Nazanin" pitchFamily="2" charset="-78"/>
            </a:rPr>
            <a:t>HSIL</a:t>
          </a:r>
          <a:r>
            <a:rPr lang="fa-IR">
              <a:cs typeface="B Nazanin" pitchFamily="2" charset="-78"/>
            </a:rPr>
            <a:t>) در گذشته </a:t>
          </a:r>
          <a:endParaRPr lang="fa-IR" b="0">
            <a:solidFill>
              <a:sysClr val="windowText" lastClr="000000">
                <a:hueOff val="0"/>
                <a:satOff val="0"/>
                <a:lumOff val="0"/>
                <a:alphaOff val="0"/>
              </a:sysClr>
            </a:solidFill>
            <a:latin typeface="Calibri"/>
            <a:ea typeface="+mn-ea"/>
            <a:cs typeface="B Nazanin" pitchFamily="2" charset="-78"/>
          </a:endParaRPr>
        </a:p>
        <a:p>
          <a:pPr algn="just" rtl="1"/>
          <a:r>
            <a:rPr lang="fa-IR" b="0">
              <a:solidFill>
                <a:sysClr val="windowText" lastClr="000000">
                  <a:hueOff val="0"/>
                  <a:satOff val="0"/>
                  <a:lumOff val="0"/>
                  <a:alphaOff val="0"/>
                </a:sysClr>
              </a:solidFill>
              <a:latin typeface="Calibri"/>
              <a:ea typeface="+mn-ea"/>
              <a:cs typeface="B Nazanin" pitchFamily="2" charset="-78"/>
            </a:rPr>
            <a:t>   د- تشخیص های افتراقی را در نظر بگیرد (سقط در زنان پیش از یائسگی، عفونت ها مثل کلامیدیا و گنوکوک، زخم های ناحیه تناسلی، التهاب سرویکس، پولیپ رحم، خونریزی عملکردی رحمی، سرطان واژن یا رحم)</a:t>
          </a:r>
        </a:p>
        <a:p>
          <a:pPr algn="just" rtl="1"/>
          <a:r>
            <a:rPr lang="fa-IR" b="0">
              <a:solidFill>
                <a:sysClr val="windowText" lastClr="000000">
                  <a:hueOff val="0"/>
                  <a:satOff val="0"/>
                  <a:lumOff val="0"/>
                  <a:alphaOff val="0"/>
                </a:sysClr>
              </a:solidFill>
              <a:latin typeface="Calibri"/>
              <a:ea typeface="+mn-ea"/>
              <a:cs typeface="B Nazanin" pitchFamily="2" charset="-78"/>
            </a:rPr>
            <a:t>   ه- سرویکس را با اسپکولوم معاینه کند</a:t>
          </a:r>
          <a:endParaRPr lang="en-US">
            <a:solidFill>
              <a:sysClr val="windowText" lastClr="000000">
                <a:hueOff val="0"/>
                <a:satOff val="0"/>
                <a:lumOff val="0"/>
                <a:alphaOff val="0"/>
              </a:sysClr>
            </a:solidFill>
            <a:latin typeface="Calibri"/>
            <a:ea typeface="+mn-ea"/>
            <a:cs typeface="+mn-cs"/>
          </a:endParaRPr>
        </a:p>
      </dgm:t>
    </dgm:pt>
    <dgm:pt modelId="{EE6D95D4-31AB-483A-BB17-29EB939E6D2E}" type="parTrans" cxnId="{0BBD725F-23E3-40C0-817C-44CD895C6574}">
      <dgm:prSet/>
      <dgm:spPr>
        <a:xfrm>
          <a:off x="4819068" y="1502845"/>
          <a:ext cx="91440" cy="564952"/>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A4C12F87-D5A9-4AA0-8A0E-98A3F4A6272C}" type="sibTrans" cxnId="{0BBD725F-23E3-40C0-817C-44CD895C6574}">
      <dgm:prSet/>
      <dgm:spPr/>
      <dgm:t>
        <a:bodyPr/>
        <a:lstStyle/>
        <a:p>
          <a:endParaRPr lang="en-US"/>
        </a:p>
      </dgm:t>
    </dgm:pt>
    <dgm:pt modelId="{F52D6685-C698-4FA3-ADBD-C3817A5070CE}">
      <dgm:prSet/>
      <dgm:spPr>
        <a:xfrm>
          <a:off x="3581757" y="2632749"/>
          <a:ext cx="1236974" cy="59335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anose="00000400000000000000" pitchFamily="2" charset="-78"/>
            </a:rPr>
            <a:t>  وجود علایم بند 1، 2 یا 3 همراه با یکی از موارد زیر:</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سابقه سرطان یا ضایعات پیش بدخیم</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توده شکمی در معاینه</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زخم یا برجستگی در معاینه سرویکس</a:t>
          </a:r>
        </a:p>
        <a:p>
          <a:pPr algn="just" rtl="1"/>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0C56C0F0-095F-403A-B2FC-6F72A347CBE4}" type="parTrans" cxnId="{F585674E-7DF8-466E-B638-F89BED1ED579}">
      <dgm:prSet/>
      <dgm:spPr>
        <a:xfrm>
          <a:off x="3717948" y="2465341"/>
          <a:ext cx="48229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14425741-75BF-4E8A-AA73-186E75932B45}" type="sibTrans" cxnId="{F585674E-7DF8-466E-B638-F89BED1ED579}">
      <dgm:prSet/>
      <dgm:spPr/>
      <dgm:t>
        <a:bodyPr/>
        <a:lstStyle/>
        <a:p>
          <a:endParaRPr lang="en-US"/>
        </a:p>
      </dgm:t>
    </dgm:pt>
    <dgm:pt modelId="{E4879FA0-5316-4419-B4BE-EB02DB5BBE28}" type="asst">
      <dgm:prSet/>
      <dgm:spPr>
        <a:xfrm>
          <a:off x="3480498" y="3438021"/>
          <a:ext cx="636041" cy="30957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0AB58D1A-C81C-4696-8280-F711A6AB8682}" type="parTrans" cxnId="{9F1636A1-6C08-43AC-9C8D-9A6DC5D8E6EC}">
      <dgm:prSet/>
      <dgm:spPr>
        <a:xfrm>
          <a:off x="4070820" y="3226101"/>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CE97278C-9D65-409B-A536-5B72ACC30F16}" type="sibTrans" cxnId="{9F1636A1-6C08-43AC-9C8D-9A6DC5D8E6EC}">
      <dgm:prSet/>
      <dgm:spPr/>
      <dgm:t>
        <a:bodyPr/>
        <a:lstStyle/>
        <a:p>
          <a:endParaRPr lang="en-US"/>
        </a:p>
      </dgm:t>
    </dgm:pt>
    <dgm:pt modelId="{1483A904-F316-401F-AC7B-6B4EB7C45F23}">
      <dgm:prSet/>
      <dgm:spPr>
        <a:xfrm>
          <a:off x="2617164" y="2632749"/>
          <a:ext cx="797183" cy="26349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b="1">
              <a:solidFill>
                <a:sysClr val="windowText" lastClr="000000">
                  <a:hueOff val="0"/>
                  <a:satOff val="0"/>
                  <a:lumOff val="0"/>
                  <a:alphaOff val="0"/>
                </a:sysClr>
              </a:solidFill>
              <a:latin typeface="Calibri"/>
              <a:ea typeface="+mn-ea"/>
              <a:cs typeface="B Nazanin" panose="00000400000000000000" pitchFamily="2" charset="-78"/>
            </a:rPr>
            <a:t>وجود صرفا علایم بند 1، 2 یا 3</a:t>
          </a:r>
        </a:p>
        <a:p>
          <a:r>
            <a:rPr lang="fa-IR" b="1">
              <a:solidFill>
                <a:sysClr val="windowText" lastClr="000000">
                  <a:hueOff val="0"/>
                  <a:satOff val="0"/>
                  <a:lumOff val="0"/>
                  <a:alphaOff val="0"/>
                </a:sysClr>
              </a:solidFill>
              <a:latin typeface="Calibri"/>
              <a:ea typeface="+mn-ea"/>
              <a:cs typeface="B Nazanin" panose="00000400000000000000" pitchFamily="2" charset="-78"/>
            </a:rPr>
            <a:t> با معاینه و شرح حال طبیعی</a:t>
          </a:r>
          <a:endParaRPr lang="en-US">
            <a:solidFill>
              <a:sysClr val="windowText" lastClr="000000">
                <a:hueOff val="0"/>
                <a:satOff val="0"/>
                <a:lumOff val="0"/>
                <a:alphaOff val="0"/>
              </a:sysClr>
            </a:solidFill>
            <a:latin typeface="Calibri"/>
            <a:ea typeface="+mn-ea"/>
            <a:cs typeface="+mn-cs"/>
          </a:endParaRPr>
        </a:p>
      </dgm:t>
    </dgm:pt>
    <dgm:pt modelId="{12002339-EB9D-4092-972C-17DAF01B95CC}" type="parTrans" cxnId="{C6EA965E-86B4-4FC4-A1C8-171CDB9A44D3}">
      <dgm:prSet/>
      <dgm:spPr>
        <a:xfrm>
          <a:off x="3015756" y="2465341"/>
          <a:ext cx="702191"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88582763-74B4-43DD-95CD-91366F3430BB}" type="sibTrans" cxnId="{C6EA965E-86B4-4FC4-A1C8-171CDB9A44D3}">
      <dgm:prSet/>
      <dgm:spPr/>
      <dgm:t>
        <a:bodyPr/>
        <a:lstStyle/>
        <a:p>
          <a:endParaRPr lang="en-US"/>
        </a:p>
      </dgm:t>
    </dgm:pt>
    <dgm:pt modelId="{C73C5E8A-DC80-41B8-B490-D5D6B043D669}" type="asst">
      <dgm:prSet/>
      <dgm:spPr>
        <a:xfrm>
          <a:off x="1848049" y="3142646"/>
          <a:ext cx="671874" cy="24061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درمان دارویی در صورت نیاز و ارزیابی دوباره در عرض 2 هفته</a:t>
          </a:r>
          <a:endParaRPr lang="en-US">
            <a:solidFill>
              <a:sysClr val="windowText" lastClr="000000">
                <a:hueOff val="0"/>
                <a:satOff val="0"/>
                <a:lumOff val="0"/>
                <a:alphaOff val="0"/>
              </a:sysClr>
            </a:solidFill>
            <a:latin typeface="Calibri"/>
            <a:ea typeface="+mn-ea"/>
            <a:cs typeface="+mn-cs"/>
          </a:endParaRPr>
        </a:p>
      </dgm:t>
    </dgm:pt>
    <dgm:pt modelId="{F009D24E-7005-45B0-AEFC-CCA9AAD84F9A}" type="parTrans" cxnId="{F31F6AB8-BF7F-44CA-92E0-C5F9998D1680}">
      <dgm:prSet/>
      <dgm:spPr>
        <a:xfrm>
          <a:off x="2519924" y="2896247"/>
          <a:ext cx="495832"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87E894-9BC4-4C79-BC0C-A09830813270}" type="sibTrans" cxnId="{F31F6AB8-BF7F-44CA-92E0-C5F9998D1680}">
      <dgm:prSet/>
      <dgm:spPr/>
      <dgm:t>
        <a:bodyPr/>
        <a:lstStyle/>
        <a:p>
          <a:endParaRPr lang="en-US"/>
        </a:p>
      </dgm:t>
    </dgm:pt>
    <dgm:pt modelId="{E7596B21-7048-4B39-BE3A-C3334A441A49}">
      <dgm:prSet/>
      <dgm:spPr>
        <a:xfrm>
          <a:off x="2296593" y="3629656"/>
          <a:ext cx="635459" cy="271759"/>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بدتر شدن علایم</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C13BED7F-0F7D-4A59-B04E-B14455156E0B}" type="parTrans" cxnId="{B5FFE275-19EC-498A-860A-066E2E43BB62}">
      <dgm:prSet/>
      <dgm:spPr>
        <a:xfrm>
          <a:off x="2183986" y="3383256"/>
          <a:ext cx="430335"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1C8065-4589-4647-9B4A-352CC9B45D6E}" type="sibTrans" cxnId="{B5FFE275-19EC-498A-860A-066E2E43BB62}">
      <dgm:prSet/>
      <dgm:spPr/>
      <dgm:t>
        <a:bodyPr/>
        <a:lstStyle/>
        <a:p>
          <a:endParaRPr lang="en-US"/>
        </a:p>
      </dgm:t>
    </dgm:pt>
    <dgm:pt modelId="{A936F8DA-2ACB-4F3C-A629-921DEFDE3CCA}">
      <dgm:prSet/>
      <dgm:spPr>
        <a:xfrm>
          <a:off x="1373266" y="3629656"/>
          <a:ext cx="653850" cy="27972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بهبود علایم</a:t>
          </a:r>
          <a:endParaRPr lang="en-US">
            <a:solidFill>
              <a:sysClr val="windowText" lastClr="000000">
                <a:hueOff val="0"/>
                <a:satOff val="0"/>
                <a:lumOff val="0"/>
                <a:alphaOff val="0"/>
              </a:sysClr>
            </a:solidFill>
            <a:latin typeface="Calibri"/>
            <a:ea typeface="+mn-ea"/>
            <a:cs typeface="+mn-cs"/>
          </a:endParaRPr>
        </a:p>
      </dgm:t>
    </dgm:pt>
    <dgm:pt modelId="{4D0323E3-EB4D-415D-90CA-A19DAF286BC8}" type="parTrans" cxnId="{4AA609DE-AC60-44AC-AF30-8A6FAEEC4B8A}">
      <dgm:prSet/>
      <dgm:spPr>
        <a:xfrm>
          <a:off x="1700192" y="3383256"/>
          <a:ext cx="483794"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30D2D824-6EC5-4314-9478-3B51FBC87204}" type="sibTrans" cxnId="{4AA609DE-AC60-44AC-AF30-8A6FAEEC4B8A}">
      <dgm:prSet/>
      <dgm:spPr/>
      <dgm:t>
        <a:bodyPr/>
        <a:lstStyle/>
        <a:p>
          <a:endParaRPr lang="en-US"/>
        </a:p>
      </dgm:t>
    </dgm:pt>
    <dgm:pt modelId="{B9A51A29-24D3-4C28-9148-CC5E5138A4CE}" type="asst">
      <dgm:prSet/>
      <dgm:spPr>
        <a:xfrm>
          <a:off x="1834358" y="4117301"/>
          <a:ext cx="696260" cy="30163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A02D1B76-CCAE-4F86-AD9F-083939AFA974}" type="parTrans" cxnId="{85860E8E-860E-4541-BB65-D8B9EDD2B948}">
      <dgm:prSet/>
      <dgm:spPr>
        <a:xfrm>
          <a:off x="2484898" y="3901416"/>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5C246A52-F0D8-4A85-82CD-E9D852AC18FC}" type="sibTrans" cxnId="{85860E8E-860E-4541-BB65-D8B9EDD2B948}">
      <dgm:prSet/>
      <dgm:spPr/>
      <dgm:t>
        <a:bodyPr/>
        <a:lstStyle/>
        <a:p>
          <a:endParaRPr lang="en-US"/>
        </a:p>
      </dgm:t>
    </dgm:pt>
    <dgm:pt modelId="{E6E66BAC-4B16-4CAC-B1E5-82B96755FC46}" type="asst">
      <dgm:prSet/>
      <dgm:spPr>
        <a:xfrm>
          <a:off x="816473" y="4115741"/>
          <a:ext cx="800013" cy="320695"/>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ارزیابی مطابق فلوچارت غربالگری</a:t>
          </a:r>
          <a:endParaRPr lang="en-US">
            <a:solidFill>
              <a:sysClr val="windowText" lastClr="000000">
                <a:hueOff val="0"/>
                <a:satOff val="0"/>
                <a:lumOff val="0"/>
                <a:alphaOff val="0"/>
              </a:sysClr>
            </a:solidFill>
            <a:latin typeface="Calibri"/>
            <a:ea typeface="+mn-ea"/>
            <a:cs typeface="+mn-cs"/>
          </a:endParaRPr>
        </a:p>
      </dgm:t>
    </dgm:pt>
    <dgm:pt modelId="{62C04815-9EA2-4CC7-98C4-8B3289F507CA}" type="parTrans" cxnId="{0BF602A9-34EB-4F73-9D15-E97B7215C805}">
      <dgm:prSet/>
      <dgm:spPr>
        <a:xfrm>
          <a:off x="1570767" y="3909384"/>
          <a:ext cx="91440" cy="366704"/>
        </a:xfrm>
        <a:noFill/>
        <a:ln w="25400" cap="flat" cmpd="sng" algn="ctr">
          <a:solidFill>
            <a:srgbClr val="9BBB59">
              <a:shade val="80000"/>
              <a:hueOff val="0"/>
              <a:satOff val="0"/>
              <a:lumOff val="0"/>
              <a:alphaOff val="0"/>
            </a:srgbClr>
          </a:solidFill>
          <a:prstDash val="solid"/>
        </a:ln>
        <a:effectLst/>
      </dgm:spPr>
      <dgm:t>
        <a:bodyPr/>
        <a:lstStyle/>
        <a:p>
          <a:pPr rtl="1"/>
          <a:endParaRPr lang="fa-IR"/>
        </a:p>
      </dgm:t>
    </dgm:pt>
    <dgm:pt modelId="{485FC1C9-6999-4AAE-93AF-B2052A3F5761}" type="sibTrans" cxnId="{0BF602A9-34EB-4F73-9D15-E97B7215C805}">
      <dgm:prSet/>
      <dgm:spPr/>
      <dgm:t>
        <a:bodyPr/>
        <a:lstStyle/>
        <a:p>
          <a:pPr rtl="1"/>
          <a:endParaRPr lang="fa-IR"/>
        </a:p>
      </dgm:t>
    </dgm:pt>
    <dgm:pt modelId="{B5250D8C-8349-4CDC-B679-07DB89340342}"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کمتر از 3 سال از اولین تماس جنسی</a:t>
          </a:r>
          <a:endParaRPr lang="en-US"/>
        </a:p>
      </dgm:t>
    </dgm:pt>
    <dgm:pt modelId="{AE04D47B-DF03-4958-9E88-105E293892F6}" type="parTrans" cxnId="{39EEE521-1CDC-4237-AB17-F612F986EE17}">
      <dgm:prSet/>
      <dgm:spPr/>
      <dgm:t>
        <a:bodyPr/>
        <a:lstStyle/>
        <a:p>
          <a:endParaRPr lang="en-US"/>
        </a:p>
      </dgm:t>
    </dgm:pt>
    <dgm:pt modelId="{D19CAE20-19C4-42D6-B020-203D085F66F2}" type="sibTrans" cxnId="{39EEE521-1CDC-4237-AB17-F612F986EE17}">
      <dgm:prSet/>
      <dgm:spPr/>
      <dgm:t>
        <a:bodyPr/>
        <a:lstStyle/>
        <a:p>
          <a:endParaRPr lang="en-US"/>
        </a:p>
      </dgm:t>
    </dgm:pt>
    <dgm:pt modelId="{423D7770-0D53-4BC9-8C7C-893FBA15E7CD}" type="asst">
      <dgm:prSet/>
      <dgm:spPr/>
      <dgm:t>
        <a:bodyPr/>
        <a:lstStyle/>
        <a:p>
          <a:pPr rtl="1"/>
          <a:r>
            <a:rPr lang="fa-IR">
              <a:cs typeface="B Nazanin" pitchFamily="2" charset="-78"/>
            </a:rPr>
            <a:t>ارزیابی موارزد زیر:</a:t>
          </a:r>
        </a:p>
        <a:p>
          <a:pPr rtl="1"/>
          <a:r>
            <a:rPr lang="fa-IR">
              <a:cs typeface="B Nazanin" pitchFamily="2" charset="-78"/>
            </a:rPr>
            <a:t>فاصله از اولین تماس جنسی</a:t>
          </a:r>
        </a:p>
        <a:p>
          <a:pPr rtl="1"/>
          <a:r>
            <a:rPr lang="fa-IR">
              <a:cs typeface="B Nazanin" pitchFamily="2" charset="-78"/>
            </a:rPr>
            <a:t>فاصله از غربالگری پیشین</a:t>
          </a:r>
        </a:p>
      </dgm:t>
    </dgm:pt>
    <dgm:pt modelId="{654BB445-2BDD-40CD-AE93-B4C13CF8DF91}" type="parTrans" cxnId="{D747042A-EE71-470A-89A1-A74873D25662}">
      <dgm:prSet/>
      <dgm:spPr/>
      <dgm:t>
        <a:bodyPr/>
        <a:lstStyle/>
        <a:p>
          <a:endParaRPr lang="en-US"/>
        </a:p>
      </dgm:t>
    </dgm:pt>
    <dgm:pt modelId="{A3178198-FC6F-475C-B1CD-7188BFF1E02D}" type="sibTrans" cxnId="{D747042A-EE71-470A-89A1-A74873D25662}">
      <dgm:prSet/>
      <dgm:spPr/>
      <dgm:t>
        <a:bodyPr/>
        <a:lstStyle/>
        <a:p>
          <a:endParaRPr lang="en-US"/>
        </a:p>
      </dgm:t>
    </dgm:pt>
    <dgm:pt modelId="{BE47B96D-56BA-4E80-B638-A77839D30B56}"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بیش از 10 سال از غربالگری</a:t>
          </a:r>
          <a:endParaRPr lang="en-US">
            <a:cs typeface="B Nazanin" pitchFamily="2" charset="-78"/>
          </a:endParaRPr>
        </a:p>
      </dgm:t>
    </dgm:pt>
    <dgm:pt modelId="{09E332E3-0A3F-4885-818E-536392F84EC3}" type="parTrans" cxnId="{2D5DA7B7-0DB1-42FE-A757-D0535386E165}">
      <dgm:prSet/>
      <dgm:spPr/>
      <dgm:t>
        <a:bodyPr/>
        <a:lstStyle/>
        <a:p>
          <a:endParaRPr lang="en-US"/>
        </a:p>
      </dgm:t>
    </dgm:pt>
    <dgm:pt modelId="{F0018673-47D3-4536-971C-51C922CBF3B3}" type="sibTrans" cxnId="{2D5DA7B7-0DB1-42FE-A757-D0535386E165}">
      <dgm:prSet/>
      <dgm:spPr/>
      <dgm:t>
        <a:bodyPr/>
        <a:lstStyle/>
        <a:p>
          <a:endParaRPr lang="en-US"/>
        </a:p>
      </dgm:t>
    </dgm:pt>
    <dgm:pt modelId="{F646D787-375C-47A9-B999-A3AA62261362}">
      <dgm:prSet/>
      <dgm:spPr/>
      <dgm:t>
        <a:bodyPr/>
        <a:lstStyle/>
        <a:p>
          <a:r>
            <a:rPr lang="fa-IR" dirty="0">
              <a:cs typeface="B Nazanin" pitchFamily="2" charset="-78"/>
            </a:rPr>
            <a:t>آموزش خود مراقبتی و ارزیابی طی 3 سال</a:t>
          </a:r>
          <a:endParaRPr lang="en-US" dirty="0">
            <a:cs typeface="B Nazanin" pitchFamily="2" charset="-78"/>
          </a:endParaRPr>
        </a:p>
      </dgm:t>
    </dgm:pt>
    <dgm:pt modelId="{47B85CD2-AF33-4775-9127-FD67E8DA74D7}" type="parTrans" cxnId="{FD9F0AC0-89E3-473D-9761-FFC770EEA179}">
      <dgm:prSet/>
      <dgm:spPr/>
      <dgm:t>
        <a:bodyPr/>
        <a:lstStyle/>
        <a:p>
          <a:endParaRPr lang="en-US"/>
        </a:p>
      </dgm:t>
    </dgm:pt>
    <dgm:pt modelId="{30B07E04-3E88-4C47-A40F-889352C2365C}" type="sibTrans" cxnId="{FD9F0AC0-89E3-473D-9761-FFC770EEA179}">
      <dgm:prSet/>
      <dgm:spPr/>
      <dgm:t>
        <a:bodyPr/>
        <a:lstStyle/>
        <a:p>
          <a:endParaRPr lang="en-US"/>
        </a:p>
      </dgm:t>
    </dgm:pt>
    <dgm:pt modelId="{613DE75A-E291-4C17-8A27-B24C7BDCAE6E}">
      <dgm:prSet/>
      <dgm:spPr/>
      <dgm:t>
        <a:bodyPr/>
        <a:lstStyle/>
        <a:p>
          <a:r>
            <a:rPr lang="fa-IR">
              <a:cs typeface="B Nazanin" pitchFamily="2" charset="-78"/>
            </a:rPr>
            <a:t>ارجاع به ماما</a:t>
          </a:r>
          <a:endParaRPr lang="en-US">
            <a:cs typeface="B Nazanin" pitchFamily="2" charset="-78"/>
          </a:endParaRPr>
        </a:p>
      </dgm:t>
    </dgm:pt>
    <dgm:pt modelId="{4F491702-2266-4963-97AF-FBA8B2BBC8DC}" type="parTrans" cxnId="{1A4FF54E-0E73-443C-AD3F-888C3CB4ED82}">
      <dgm:prSet/>
      <dgm:spPr/>
      <dgm:t>
        <a:bodyPr/>
        <a:lstStyle/>
        <a:p>
          <a:endParaRPr lang="en-US"/>
        </a:p>
      </dgm:t>
    </dgm:pt>
    <dgm:pt modelId="{EC1D242B-3FA3-43C2-824F-FEC5358DBE5C}" type="sibTrans" cxnId="{1A4FF54E-0E73-443C-AD3F-888C3CB4ED82}">
      <dgm:prSet/>
      <dgm:spPr/>
      <dgm:t>
        <a:bodyPr/>
        <a:lstStyle/>
        <a:p>
          <a:endParaRPr lang="en-US"/>
        </a:p>
      </dgm:t>
    </dgm:pt>
    <dgm:pt modelId="{385151DC-440E-4BFB-BA83-26EBB45A0397}">
      <dgm:prSet/>
      <dgm:spPr/>
      <dgm:t>
        <a:bodyPr/>
        <a:lstStyle/>
        <a:p>
          <a:pPr rtl="1"/>
          <a:r>
            <a:rPr lang="fa-IR">
              <a:cs typeface="B Nazanin" pitchFamily="2" charset="-78"/>
            </a:rPr>
            <a:t>ارزیابی مطابق فلوچارت غربالگری</a:t>
          </a:r>
          <a:endParaRPr lang="en-US">
            <a:cs typeface="B Nazanin" pitchFamily="2" charset="-78"/>
          </a:endParaRPr>
        </a:p>
      </dgm:t>
    </dgm:pt>
    <dgm:pt modelId="{0FCEEB7E-95FB-4AA1-94FA-2AC84B09981D}" type="parTrans" cxnId="{40311F31-D723-4FB1-A75D-172C0FB5C963}">
      <dgm:prSet/>
      <dgm:spPr/>
      <dgm:t>
        <a:bodyPr/>
        <a:lstStyle/>
        <a:p>
          <a:endParaRPr lang="en-US"/>
        </a:p>
      </dgm:t>
    </dgm:pt>
    <dgm:pt modelId="{198C568B-4054-49EA-932D-BD4AB59A15D3}" type="sibTrans" cxnId="{40311F31-D723-4FB1-A75D-172C0FB5C963}">
      <dgm:prSet/>
      <dgm:spPr/>
      <dgm:t>
        <a:bodyPr/>
        <a:lstStyle/>
        <a:p>
          <a:endParaRPr lang="en-US"/>
        </a:p>
      </dgm:t>
    </dgm:pt>
    <dgm:pt modelId="{FF67BD2A-CB47-41D5-BBBF-7978B444FC22}">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کمتر از 10 سال از غربالگری</a:t>
          </a:r>
          <a:endParaRPr lang="en-US"/>
        </a:p>
      </dgm:t>
    </dgm:pt>
    <dgm:pt modelId="{F658E9D8-363B-4CCB-BDA6-CCC6B71072A0}" type="parTrans" cxnId="{695A91E0-E00B-4116-80DF-5C86DA2B4EA2}">
      <dgm:prSet/>
      <dgm:spPr/>
      <dgm:t>
        <a:bodyPr/>
        <a:lstStyle/>
        <a:p>
          <a:endParaRPr lang="en-US"/>
        </a:p>
      </dgm:t>
    </dgm:pt>
    <dgm:pt modelId="{E761C159-A577-4766-A32F-6002DD445256}" type="sibTrans" cxnId="{695A91E0-E00B-4116-80DF-5C86DA2B4EA2}">
      <dgm:prSet/>
      <dgm:spPr/>
      <dgm:t>
        <a:bodyPr/>
        <a:lstStyle/>
        <a:p>
          <a:endParaRPr lang="en-US"/>
        </a:p>
      </dgm:t>
    </dgm:pt>
    <dgm:pt modelId="{417CD040-95E3-4BF5-8D14-C89AD7349807}">
      <dgm:prSet/>
      <dgm:spPr/>
      <dgm:t>
        <a:bodyPr/>
        <a:lstStyle/>
        <a:p>
          <a:pPr rtl="1"/>
          <a:r>
            <a:rPr lang="fa-IR">
              <a:cs typeface="B Nazanin" pitchFamily="2" charset="-78"/>
            </a:rPr>
            <a:t>آموزش خود مراقبتی و ارزیابی طی  5 سال</a:t>
          </a:r>
          <a:endParaRPr lang="en-US"/>
        </a:p>
      </dgm:t>
    </dgm:pt>
    <dgm:pt modelId="{3E5C82E7-7533-4921-B5D0-F83A40F993CE}" type="parTrans" cxnId="{E5746038-7E57-43FE-A8A6-DFC20A27A5D6}">
      <dgm:prSet/>
      <dgm:spPr/>
      <dgm:t>
        <a:bodyPr/>
        <a:lstStyle/>
        <a:p>
          <a:endParaRPr lang="en-US"/>
        </a:p>
      </dgm:t>
    </dgm:pt>
    <dgm:pt modelId="{B5BCE1C5-ECD6-43D5-A831-09AF58E65D41}" type="sibTrans" cxnId="{E5746038-7E57-43FE-A8A6-DFC20A27A5D6}">
      <dgm:prSet/>
      <dgm:spPr/>
      <dgm:t>
        <a:bodyPr/>
        <a:lstStyle/>
        <a:p>
          <a:endParaRPr lang="en-US"/>
        </a:p>
      </dgm:t>
    </dgm:pt>
    <dgm:pt modelId="{79537144-CDF5-4A96-B64E-257B994E003B}" type="pres">
      <dgm:prSet presAssocID="{602E6588-CE2F-415C-94B0-AC0226E43CAF}" presName="hierChild1" presStyleCnt="0">
        <dgm:presLayoutVars>
          <dgm:orgChart val="1"/>
          <dgm:chPref val="1"/>
          <dgm:dir/>
          <dgm:animOne val="branch"/>
          <dgm:animLvl val="lvl"/>
          <dgm:resizeHandles/>
        </dgm:presLayoutVars>
      </dgm:prSet>
      <dgm:spPr/>
      <dgm:t>
        <a:bodyPr/>
        <a:lstStyle/>
        <a:p>
          <a:endParaRPr lang="en-US"/>
        </a:p>
      </dgm:t>
    </dgm:pt>
    <dgm:pt modelId="{A2A74647-9EDB-45B7-A56C-FD38850157E1}" type="pres">
      <dgm:prSet presAssocID="{15CC83BB-6C67-4EFB-BA7A-D1448E48F0AF}" presName="hierRoot1" presStyleCnt="0">
        <dgm:presLayoutVars>
          <dgm:hierBranch val="init"/>
        </dgm:presLayoutVars>
      </dgm:prSet>
      <dgm:spPr/>
    </dgm:pt>
    <dgm:pt modelId="{F08E9809-A42D-4F22-82B4-3879892F3343}" type="pres">
      <dgm:prSet presAssocID="{15CC83BB-6C67-4EFB-BA7A-D1448E48F0AF}" presName="rootComposite1" presStyleCnt="0"/>
      <dgm:spPr/>
    </dgm:pt>
    <dgm:pt modelId="{05A7624C-9BE3-40AF-B0B4-927039C494A0}" type="pres">
      <dgm:prSet presAssocID="{15CC83BB-6C67-4EFB-BA7A-D1448E48F0AF}" presName="rootText1" presStyleLbl="node0" presStyleIdx="0" presStyleCnt="1" custScaleX="204509" custScaleY="110517" custLinFactNeighborX="18657" custLinFactNeighborY="-511">
        <dgm:presLayoutVars>
          <dgm:chPref val="3"/>
        </dgm:presLayoutVars>
      </dgm:prSet>
      <dgm:spPr>
        <a:prstGeom prst="ellipse">
          <a:avLst/>
        </a:prstGeom>
      </dgm:spPr>
      <dgm:t>
        <a:bodyPr/>
        <a:lstStyle/>
        <a:p>
          <a:endParaRPr lang="en-US"/>
        </a:p>
      </dgm:t>
    </dgm:pt>
    <dgm:pt modelId="{CADB93B8-1180-49A3-81E5-023D1274E5F0}" type="pres">
      <dgm:prSet presAssocID="{15CC83BB-6C67-4EFB-BA7A-D1448E48F0AF}" presName="rootConnector1" presStyleLbl="node1" presStyleIdx="0" presStyleCnt="0"/>
      <dgm:spPr/>
      <dgm:t>
        <a:bodyPr/>
        <a:lstStyle/>
        <a:p>
          <a:endParaRPr lang="en-US"/>
        </a:p>
      </dgm:t>
    </dgm:pt>
    <dgm:pt modelId="{FFEB23DD-5D8A-4E0E-85A2-60CFE2C30B53}" type="pres">
      <dgm:prSet presAssocID="{15CC83BB-6C67-4EFB-BA7A-D1448E48F0AF}" presName="hierChild2" presStyleCnt="0"/>
      <dgm:spPr/>
    </dgm:pt>
    <dgm:pt modelId="{7F22633F-6209-4CC7-8AC5-BEAC4B87CE64}" type="pres">
      <dgm:prSet presAssocID="{0F154F48-E59A-4E37-B7FD-DCB689A41276}" presName="Name37" presStyleLbl="parChTrans1D2" presStyleIdx="0" presStyleCnt="1"/>
      <dgm:spPr>
        <a:custGeom>
          <a:avLst/>
          <a:gdLst/>
          <a:ahLst/>
          <a:cxnLst/>
          <a:rect l="0" t="0" r="0" b="0"/>
          <a:pathLst>
            <a:path>
              <a:moveTo>
                <a:pt x="311442" y="0"/>
              </a:moveTo>
              <a:lnTo>
                <a:pt x="311442" y="84908"/>
              </a:lnTo>
              <a:lnTo>
                <a:pt x="0" y="84908"/>
              </a:lnTo>
              <a:lnTo>
                <a:pt x="0" y="169099"/>
              </a:lnTo>
            </a:path>
          </a:pathLst>
        </a:custGeom>
      </dgm:spPr>
      <dgm:t>
        <a:bodyPr/>
        <a:lstStyle/>
        <a:p>
          <a:endParaRPr lang="en-US"/>
        </a:p>
      </dgm:t>
    </dgm:pt>
    <dgm:pt modelId="{BCB641B4-552A-4276-B1AB-6E8DB666F26C}" type="pres">
      <dgm:prSet presAssocID="{EACB5010-0241-4DD2-979D-2E661E5BCCC9}" presName="hierRoot2" presStyleCnt="0">
        <dgm:presLayoutVars>
          <dgm:hierBranch val="init"/>
        </dgm:presLayoutVars>
      </dgm:prSet>
      <dgm:spPr/>
    </dgm:pt>
    <dgm:pt modelId="{6FD32163-D1BD-4F39-B032-4AD0AA6ABE94}" type="pres">
      <dgm:prSet presAssocID="{EACB5010-0241-4DD2-979D-2E661E5BCCC9}" presName="rootComposite" presStyleCnt="0"/>
      <dgm:spPr/>
    </dgm:pt>
    <dgm:pt modelId="{D0AAE0B0-3E32-4C5A-A2B6-A2A29635A746}" type="pres">
      <dgm:prSet presAssocID="{EACB5010-0241-4DD2-979D-2E661E5BCCC9}" presName="rootText" presStyleLbl="node2" presStyleIdx="0" presStyleCnt="1" custScaleX="279138" custScaleY="134195">
        <dgm:presLayoutVars>
          <dgm:chPref val="3"/>
        </dgm:presLayoutVars>
      </dgm:prSet>
      <dgm:spPr>
        <a:prstGeom prst="rect">
          <a:avLst/>
        </a:prstGeom>
      </dgm:spPr>
      <dgm:t>
        <a:bodyPr/>
        <a:lstStyle/>
        <a:p>
          <a:endParaRPr lang="en-US"/>
        </a:p>
      </dgm:t>
    </dgm:pt>
    <dgm:pt modelId="{6A1CB657-B79A-40C9-99D6-5C6C76A3A1B5}" type="pres">
      <dgm:prSet presAssocID="{EACB5010-0241-4DD2-979D-2E661E5BCCC9}" presName="rootConnector" presStyleLbl="node2" presStyleIdx="0" presStyleCnt="1"/>
      <dgm:spPr/>
      <dgm:t>
        <a:bodyPr/>
        <a:lstStyle/>
        <a:p>
          <a:endParaRPr lang="en-US"/>
        </a:p>
      </dgm:t>
    </dgm:pt>
    <dgm:pt modelId="{CB42ED4B-96C7-4E7D-B0A4-6EB270B84349}" type="pres">
      <dgm:prSet presAssocID="{EACB5010-0241-4DD2-979D-2E661E5BCCC9}" presName="hierChild4" presStyleCnt="0"/>
      <dgm:spPr/>
    </dgm:pt>
    <dgm:pt modelId="{C2C1870C-50A0-431D-A1FB-D0AC704D9C7C}" type="pres">
      <dgm:prSet presAssocID="{5AE67B41-D0B0-43FE-BB5B-D7F123162A95}" presName="Name37" presStyleLbl="parChTrans1D3" presStyleIdx="0" presStyleCnt="2"/>
      <dgm:spPr>
        <a:custGeom>
          <a:avLst/>
          <a:gdLst/>
          <a:ahLst/>
          <a:cxnLst/>
          <a:rect l="0" t="0" r="0" b="0"/>
          <a:pathLst>
            <a:path>
              <a:moveTo>
                <a:pt x="1227906" y="0"/>
              </a:moveTo>
              <a:lnTo>
                <a:pt x="1227906" y="83704"/>
              </a:lnTo>
              <a:lnTo>
                <a:pt x="0" y="83704"/>
              </a:lnTo>
              <a:lnTo>
                <a:pt x="0" y="167408"/>
              </a:lnTo>
            </a:path>
          </a:pathLst>
        </a:custGeom>
      </dgm:spPr>
      <dgm:t>
        <a:bodyPr/>
        <a:lstStyle/>
        <a:p>
          <a:endParaRPr lang="en-US"/>
        </a:p>
      </dgm:t>
    </dgm:pt>
    <dgm:pt modelId="{5A56D9B1-BC79-456D-BCD8-C2658E89ADD7}" type="pres">
      <dgm:prSet presAssocID="{6F1163F4-CB62-4635-8231-37A5D497434B}" presName="hierRoot2" presStyleCnt="0">
        <dgm:presLayoutVars>
          <dgm:hierBranch val="init"/>
        </dgm:presLayoutVars>
      </dgm:prSet>
      <dgm:spPr/>
    </dgm:pt>
    <dgm:pt modelId="{36DA9983-7A6A-4A3F-A53B-3D202ACB26D1}" type="pres">
      <dgm:prSet presAssocID="{6F1163F4-CB62-4635-8231-37A5D497434B}" presName="rootComposite" presStyleCnt="0"/>
      <dgm:spPr/>
    </dgm:pt>
    <dgm:pt modelId="{408BAD72-358B-4915-898E-011005F9F66F}" type="pres">
      <dgm:prSet presAssocID="{6F1163F4-CB62-4635-8231-37A5D497434B}" presName="rootText" presStyleLbl="node3" presStyleIdx="0" presStyleCnt="2" custScaleX="46140" custScaleY="40896">
        <dgm:presLayoutVars>
          <dgm:chPref val="3"/>
        </dgm:presLayoutVars>
      </dgm:prSet>
      <dgm:spPr>
        <a:prstGeom prst="flowChartDecision">
          <a:avLst/>
        </a:prstGeom>
      </dgm:spPr>
      <dgm:t>
        <a:bodyPr/>
        <a:lstStyle/>
        <a:p>
          <a:endParaRPr lang="en-US"/>
        </a:p>
      </dgm:t>
    </dgm:pt>
    <dgm:pt modelId="{D07AEE85-A1F5-4D4E-8C35-2D63A48B2F05}" type="pres">
      <dgm:prSet presAssocID="{6F1163F4-CB62-4635-8231-37A5D497434B}" presName="rootConnector" presStyleLbl="node3" presStyleIdx="0" presStyleCnt="2"/>
      <dgm:spPr/>
      <dgm:t>
        <a:bodyPr/>
        <a:lstStyle/>
        <a:p>
          <a:endParaRPr lang="en-US"/>
        </a:p>
      </dgm:t>
    </dgm:pt>
    <dgm:pt modelId="{29A6263C-7DF8-4B24-B96E-EE2368A603EF}" type="pres">
      <dgm:prSet presAssocID="{6F1163F4-CB62-4635-8231-37A5D497434B}" presName="hierChild4" presStyleCnt="0"/>
      <dgm:spPr/>
    </dgm:pt>
    <dgm:pt modelId="{F7759C9B-5D93-43C4-8C03-AC47F53B606A}" type="pres">
      <dgm:prSet presAssocID="{6F1163F4-CB62-4635-8231-37A5D497434B}" presName="hierChild5" presStyleCnt="0"/>
      <dgm:spPr/>
    </dgm:pt>
    <dgm:pt modelId="{608F2138-6852-4943-A920-D6B0D79B8C1D}" type="pres">
      <dgm:prSet presAssocID="{654BB445-2BDD-40CD-AE93-B4C13CF8DF91}" presName="Name111" presStyleLbl="parChTrans1D4" presStyleIdx="0" presStyleCnt="17"/>
      <dgm:spPr/>
      <dgm:t>
        <a:bodyPr/>
        <a:lstStyle/>
        <a:p>
          <a:endParaRPr lang="en-US"/>
        </a:p>
      </dgm:t>
    </dgm:pt>
    <dgm:pt modelId="{2D6F4074-6A34-4719-8271-77A69627709A}" type="pres">
      <dgm:prSet presAssocID="{423D7770-0D53-4BC9-8C7C-893FBA15E7CD}" presName="hierRoot3" presStyleCnt="0">
        <dgm:presLayoutVars>
          <dgm:hierBranch val="init"/>
        </dgm:presLayoutVars>
      </dgm:prSet>
      <dgm:spPr/>
    </dgm:pt>
    <dgm:pt modelId="{C0407B2B-4E17-41AA-8631-CC49635307A2}" type="pres">
      <dgm:prSet presAssocID="{423D7770-0D53-4BC9-8C7C-893FBA15E7CD}" presName="rootComposite3" presStyleCnt="0"/>
      <dgm:spPr/>
    </dgm:pt>
    <dgm:pt modelId="{6FA05C08-60AE-429D-BDE2-EB2170C6E8DD}" type="pres">
      <dgm:prSet presAssocID="{423D7770-0D53-4BC9-8C7C-893FBA15E7CD}" presName="rootText3" presStyleLbl="asst3" presStyleIdx="0" presStyleCnt="4" custScaleX="77754" custScaleY="82524" custLinFactNeighborX="1792">
        <dgm:presLayoutVars>
          <dgm:chPref val="3"/>
        </dgm:presLayoutVars>
      </dgm:prSet>
      <dgm:spPr/>
      <dgm:t>
        <a:bodyPr/>
        <a:lstStyle/>
        <a:p>
          <a:endParaRPr lang="en-US"/>
        </a:p>
      </dgm:t>
    </dgm:pt>
    <dgm:pt modelId="{04843636-2EC1-4373-93E4-1DA81B819E83}" type="pres">
      <dgm:prSet presAssocID="{423D7770-0D53-4BC9-8C7C-893FBA15E7CD}" presName="rootConnector3" presStyleLbl="asst3" presStyleIdx="0" presStyleCnt="4"/>
      <dgm:spPr/>
      <dgm:t>
        <a:bodyPr/>
        <a:lstStyle/>
        <a:p>
          <a:endParaRPr lang="en-US"/>
        </a:p>
      </dgm:t>
    </dgm:pt>
    <dgm:pt modelId="{8616AE32-60C1-4F0A-810A-898958CB2445}" type="pres">
      <dgm:prSet presAssocID="{423D7770-0D53-4BC9-8C7C-893FBA15E7CD}" presName="hierChild6" presStyleCnt="0"/>
      <dgm:spPr/>
    </dgm:pt>
    <dgm:pt modelId="{810C9E67-BB79-47F9-84C5-B0B90AA64212}" type="pres">
      <dgm:prSet presAssocID="{F658E9D8-363B-4CCB-BDA6-CCC6B71072A0}" presName="Name37" presStyleLbl="parChTrans1D4" presStyleIdx="1" presStyleCnt="17"/>
      <dgm:spPr/>
      <dgm:t>
        <a:bodyPr/>
        <a:lstStyle/>
        <a:p>
          <a:endParaRPr lang="en-US"/>
        </a:p>
      </dgm:t>
    </dgm:pt>
    <dgm:pt modelId="{D75ACB45-FC57-4A08-BC82-E02ED06BF533}" type="pres">
      <dgm:prSet presAssocID="{FF67BD2A-CB47-41D5-BBBF-7978B444FC22}" presName="hierRoot2" presStyleCnt="0">
        <dgm:presLayoutVars>
          <dgm:hierBranch val="init"/>
        </dgm:presLayoutVars>
      </dgm:prSet>
      <dgm:spPr/>
    </dgm:pt>
    <dgm:pt modelId="{D941B0CD-AF3E-4B2D-8F8F-039F9FF91885}" type="pres">
      <dgm:prSet presAssocID="{FF67BD2A-CB47-41D5-BBBF-7978B444FC22}" presName="rootComposite" presStyleCnt="0"/>
      <dgm:spPr/>
    </dgm:pt>
    <dgm:pt modelId="{6735A174-F5E9-40D5-B31B-999D789B205F}" type="pres">
      <dgm:prSet presAssocID="{FF67BD2A-CB47-41D5-BBBF-7978B444FC22}" presName="rootText" presStyleLbl="node4" presStyleIdx="0" presStyleCnt="9" custScaleX="88807" custScaleY="64970">
        <dgm:presLayoutVars>
          <dgm:chPref val="3"/>
        </dgm:presLayoutVars>
      </dgm:prSet>
      <dgm:spPr/>
      <dgm:t>
        <a:bodyPr/>
        <a:lstStyle/>
        <a:p>
          <a:endParaRPr lang="en-US"/>
        </a:p>
      </dgm:t>
    </dgm:pt>
    <dgm:pt modelId="{853236A8-90BE-4939-8905-7540D782C70A}" type="pres">
      <dgm:prSet presAssocID="{FF67BD2A-CB47-41D5-BBBF-7978B444FC22}" presName="rootConnector" presStyleLbl="node4" presStyleIdx="0" presStyleCnt="9"/>
      <dgm:spPr/>
      <dgm:t>
        <a:bodyPr/>
        <a:lstStyle/>
        <a:p>
          <a:endParaRPr lang="en-US"/>
        </a:p>
      </dgm:t>
    </dgm:pt>
    <dgm:pt modelId="{7E97BAF1-6945-441C-A8AD-1FB41D9AAB9B}" type="pres">
      <dgm:prSet presAssocID="{FF67BD2A-CB47-41D5-BBBF-7978B444FC22}" presName="hierChild4" presStyleCnt="0"/>
      <dgm:spPr/>
    </dgm:pt>
    <dgm:pt modelId="{8D028FC8-0F58-4AEA-A692-4C1E68620559}" type="pres">
      <dgm:prSet presAssocID="{3E5C82E7-7533-4921-B5D0-F83A40F993CE}" presName="Name37" presStyleLbl="parChTrans1D4" presStyleIdx="2" presStyleCnt="17"/>
      <dgm:spPr/>
      <dgm:t>
        <a:bodyPr/>
        <a:lstStyle/>
        <a:p>
          <a:endParaRPr lang="en-US"/>
        </a:p>
      </dgm:t>
    </dgm:pt>
    <dgm:pt modelId="{82AD8FB4-6810-4069-9F88-42AF95BA15C7}" type="pres">
      <dgm:prSet presAssocID="{417CD040-95E3-4BF5-8D14-C89AD7349807}" presName="hierRoot2" presStyleCnt="0">
        <dgm:presLayoutVars>
          <dgm:hierBranch val="init"/>
        </dgm:presLayoutVars>
      </dgm:prSet>
      <dgm:spPr/>
    </dgm:pt>
    <dgm:pt modelId="{C4C74DE0-CF2E-464A-A6BB-B67E465B0818}" type="pres">
      <dgm:prSet presAssocID="{417CD040-95E3-4BF5-8D14-C89AD7349807}" presName="rootComposite" presStyleCnt="0"/>
      <dgm:spPr/>
    </dgm:pt>
    <dgm:pt modelId="{6B9BA5EC-63CE-4553-B56D-2809DB12D8E0}" type="pres">
      <dgm:prSet presAssocID="{417CD040-95E3-4BF5-8D14-C89AD7349807}" presName="rootText" presStyleLbl="node4" presStyleIdx="1" presStyleCnt="9">
        <dgm:presLayoutVars>
          <dgm:chPref val="3"/>
        </dgm:presLayoutVars>
      </dgm:prSet>
      <dgm:spPr>
        <a:prstGeom prst="ellipse">
          <a:avLst/>
        </a:prstGeom>
      </dgm:spPr>
      <dgm:t>
        <a:bodyPr/>
        <a:lstStyle/>
        <a:p>
          <a:endParaRPr lang="en-US"/>
        </a:p>
      </dgm:t>
    </dgm:pt>
    <dgm:pt modelId="{4E10570B-3FB9-43CE-A22D-831EED42E664}" type="pres">
      <dgm:prSet presAssocID="{417CD040-95E3-4BF5-8D14-C89AD7349807}" presName="rootConnector" presStyleLbl="node4" presStyleIdx="1" presStyleCnt="9"/>
      <dgm:spPr/>
      <dgm:t>
        <a:bodyPr/>
        <a:lstStyle/>
        <a:p>
          <a:endParaRPr lang="en-US"/>
        </a:p>
      </dgm:t>
    </dgm:pt>
    <dgm:pt modelId="{C0D3F642-1287-4349-B371-7A68E894808A}" type="pres">
      <dgm:prSet presAssocID="{417CD040-95E3-4BF5-8D14-C89AD7349807}" presName="hierChild4" presStyleCnt="0"/>
      <dgm:spPr/>
    </dgm:pt>
    <dgm:pt modelId="{AFCB63C9-F61D-4325-A2E9-D61DDBF33E2C}" type="pres">
      <dgm:prSet presAssocID="{417CD040-95E3-4BF5-8D14-C89AD7349807}" presName="hierChild5" presStyleCnt="0"/>
      <dgm:spPr/>
    </dgm:pt>
    <dgm:pt modelId="{62708FCE-2F89-45FD-86D0-2354105AAD18}" type="pres">
      <dgm:prSet presAssocID="{FF67BD2A-CB47-41D5-BBBF-7978B444FC22}" presName="hierChild5" presStyleCnt="0"/>
      <dgm:spPr/>
    </dgm:pt>
    <dgm:pt modelId="{970BB7EB-20DD-4211-A8CD-EA752006F08D}" type="pres">
      <dgm:prSet presAssocID="{423D7770-0D53-4BC9-8C7C-893FBA15E7CD}" presName="hierChild7" presStyleCnt="0"/>
      <dgm:spPr/>
    </dgm:pt>
    <dgm:pt modelId="{D6D34B6D-E1E8-4660-9B2A-D97D186660C9}" type="pres">
      <dgm:prSet presAssocID="{09E332E3-0A3F-4885-818E-536392F84EC3}" presName="Name111" presStyleLbl="parChTrans1D4" presStyleIdx="3" presStyleCnt="17"/>
      <dgm:spPr/>
      <dgm:t>
        <a:bodyPr/>
        <a:lstStyle/>
        <a:p>
          <a:endParaRPr lang="en-US"/>
        </a:p>
      </dgm:t>
    </dgm:pt>
    <dgm:pt modelId="{611FA91A-6DBE-49CE-AB02-0E030D631C66}" type="pres">
      <dgm:prSet presAssocID="{BE47B96D-56BA-4E80-B638-A77839D30B56}" presName="hierRoot3" presStyleCnt="0">
        <dgm:presLayoutVars>
          <dgm:hierBranch val="init"/>
        </dgm:presLayoutVars>
      </dgm:prSet>
      <dgm:spPr/>
    </dgm:pt>
    <dgm:pt modelId="{1B4CA468-C1E6-4BC2-84A1-E17113B99AB0}" type="pres">
      <dgm:prSet presAssocID="{BE47B96D-56BA-4E80-B638-A77839D30B56}" presName="rootComposite3" presStyleCnt="0"/>
      <dgm:spPr/>
    </dgm:pt>
    <dgm:pt modelId="{AD7C9469-C357-46A0-BCDE-9BED8DF89A1F}" type="pres">
      <dgm:prSet presAssocID="{BE47B96D-56BA-4E80-B638-A77839D30B56}" presName="rootText3" presStyleLbl="asst3" presStyleIdx="1" presStyleCnt="4" custScaleX="89737" custScaleY="72216">
        <dgm:presLayoutVars>
          <dgm:chPref val="3"/>
        </dgm:presLayoutVars>
      </dgm:prSet>
      <dgm:spPr>
        <a:prstGeom prst="rect">
          <a:avLst/>
        </a:prstGeom>
      </dgm:spPr>
      <dgm:t>
        <a:bodyPr/>
        <a:lstStyle/>
        <a:p>
          <a:endParaRPr lang="en-US"/>
        </a:p>
      </dgm:t>
    </dgm:pt>
    <dgm:pt modelId="{4453574E-BF08-4C0D-B11D-00E5F1F30615}" type="pres">
      <dgm:prSet presAssocID="{BE47B96D-56BA-4E80-B638-A77839D30B56}" presName="rootConnector3" presStyleLbl="asst3" presStyleIdx="1" presStyleCnt="4"/>
      <dgm:spPr/>
      <dgm:t>
        <a:bodyPr/>
        <a:lstStyle/>
        <a:p>
          <a:endParaRPr lang="en-US"/>
        </a:p>
      </dgm:t>
    </dgm:pt>
    <dgm:pt modelId="{5265364E-05F0-4A02-9DF9-1FF010948BD4}" type="pres">
      <dgm:prSet presAssocID="{BE47B96D-56BA-4E80-B638-A77839D30B56}" presName="hierChild6" presStyleCnt="0"/>
      <dgm:spPr/>
    </dgm:pt>
    <dgm:pt modelId="{B051A047-5E59-4A84-BE05-8F8BF01527E2}" type="pres">
      <dgm:prSet presAssocID="{4F491702-2266-4963-97AF-FBA8B2BBC8DC}" presName="Name37" presStyleLbl="parChTrans1D4" presStyleIdx="4" presStyleCnt="17"/>
      <dgm:spPr/>
      <dgm:t>
        <a:bodyPr/>
        <a:lstStyle/>
        <a:p>
          <a:endParaRPr lang="en-US"/>
        </a:p>
      </dgm:t>
    </dgm:pt>
    <dgm:pt modelId="{8F281AC1-D7FD-48CD-BF62-FAB3BFE8FF8C}" type="pres">
      <dgm:prSet presAssocID="{613DE75A-E291-4C17-8A27-B24C7BDCAE6E}" presName="hierRoot2" presStyleCnt="0">
        <dgm:presLayoutVars>
          <dgm:hierBranch val="init"/>
        </dgm:presLayoutVars>
      </dgm:prSet>
      <dgm:spPr/>
    </dgm:pt>
    <dgm:pt modelId="{E59B0CA8-24B8-4447-AE08-170B3F1E263E}" type="pres">
      <dgm:prSet presAssocID="{613DE75A-E291-4C17-8A27-B24C7BDCAE6E}" presName="rootComposite" presStyleCnt="0"/>
      <dgm:spPr/>
    </dgm:pt>
    <dgm:pt modelId="{AB2E3236-2B7A-44A0-8F81-8E2454451590}" type="pres">
      <dgm:prSet presAssocID="{613DE75A-E291-4C17-8A27-B24C7BDCAE6E}" presName="rootText" presStyleLbl="node4" presStyleIdx="2" presStyleCnt="9" custScaleX="58006" custScaleY="48587" custLinFactNeighborX="10294" custLinFactNeighborY="1470">
        <dgm:presLayoutVars>
          <dgm:chPref val="3"/>
        </dgm:presLayoutVars>
      </dgm:prSet>
      <dgm:spPr/>
      <dgm:t>
        <a:bodyPr/>
        <a:lstStyle/>
        <a:p>
          <a:endParaRPr lang="en-US"/>
        </a:p>
      </dgm:t>
    </dgm:pt>
    <dgm:pt modelId="{53CF0029-FB0B-4716-ACE9-C517ACB502F5}" type="pres">
      <dgm:prSet presAssocID="{613DE75A-E291-4C17-8A27-B24C7BDCAE6E}" presName="rootConnector" presStyleLbl="node4" presStyleIdx="2" presStyleCnt="9"/>
      <dgm:spPr/>
      <dgm:t>
        <a:bodyPr/>
        <a:lstStyle/>
        <a:p>
          <a:endParaRPr lang="en-US"/>
        </a:p>
      </dgm:t>
    </dgm:pt>
    <dgm:pt modelId="{BACDAAC7-5A85-4DFB-8F84-1E8CD3340CCE}" type="pres">
      <dgm:prSet presAssocID="{613DE75A-E291-4C17-8A27-B24C7BDCAE6E}" presName="hierChild4" presStyleCnt="0"/>
      <dgm:spPr/>
    </dgm:pt>
    <dgm:pt modelId="{8DF9C10C-A274-4E97-8EC6-551EDF018F06}" type="pres">
      <dgm:prSet presAssocID="{0FCEEB7E-95FB-4AA1-94FA-2AC84B09981D}" presName="Name37" presStyleLbl="parChTrans1D4" presStyleIdx="5" presStyleCnt="17"/>
      <dgm:spPr/>
      <dgm:t>
        <a:bodyPr/>
        <a:lstStyle/>
        <a:p>
          <a:endParaRPr lang="en-US"/>
        </a:p>
      </dgm:t>
    </dgm:pt>
    <dgm:pt modelId="{89A471B1-52A8-4455-BDE1-339804373660}" type="pres">
      <dgm:prSet presAssocID="{385151DC-440E-4BFB-BA83-26EBB45A0397}" presName="hierRoot2" presStyleCnt="0">
        <dgm:presLayoutVars>
          <dgm:hierBranch val="init"/>
        </dgm:presLayoutVars>
      </dgm:prSet>
      <dgm:spPr/>
    </dgm:pt>
    <dgm:pt modelId="{9B9F34FA-4722-4ECD-B935-0FD76F993E33}" type="pres">
      <dgm:prSet presAssocID="{385151DC-440E-4BFB-BA83-26EBB45A0397}" presName="rootComposite" presStyleCnt="0"/>
      <dgm:spPr/>
    </dgm:pt>
    <dgm:pt modelId="{5F033160-AA55-4071-BC3A-D471E8993337}" type="pres">
      <dgm:prSet presAssocID="{385151DC-440E-4BFB-BA83-26EBB45A0397}" presName="rootText" presStyleLbl="node4" presStyleIdx="3" presStyleCnt="9" custScaleX="74007" custScaleY="58825" custLinFactNeighborX="5147" custLinFactNeighborY="-14706">
        <dgm:presLayoutVars>
          <dgm:chPref val="3"/>
        </dgm:presLayoutVars>
      </dgm:prSet>
      <dgm:spPr>
        <a:prstGeom prst="ellipse">
          <a:avLst/>
        </a:prstGeom>
      </dgm:spPr>
      <dgm:t>
        <a:bodyPr/>
        <a:lstStyle/>
        <a:p>
          <a:endParaRPr lang="en-US"/>
        </a:p>
      </dgm:t>
    </dgm:pt>
    <dgm:pt modelId="{FD795AB0-1574-428E-9017-A8CCCD88B50A}" type="pres">
      <dgm:prSet presAssocID="{385151DC-440E-4BFB-BA83-26EBB45A0397}" presName="rootConnector" presStyleLbl="node4" presStyleIdx="3" presStyleCnt="9"/>
      <dgm:spPr/>
      <dgm:t>
        <a:bodyPr/>
        <a:lstStyle/>
        <a:p>
          <a:endParaRPr lang="en-US"/>
        </a:p>
      </dgm:t>
    </dgm:pt>
    <dgm:pt modelId="{46E6FC49-661A-43E6-A42C-26D5B803739F}" type="pres">
      <dgm:prSet presAssocID="{385151DC-440E-4BFB-BA83-26EBB45A0397}" presName="hierChild4" presStyleCnt="0"/>
      <dgm:spPr/>
    </dgm:pt>
    <dgm:pt modelId="{C0281014-7D75-4AC2-9372-DA3875136A1C}" type="pres">
      <dgm:prSet presAssocID="{385151DC-440E-4BFB-BA83-26EBB45A0397}" presName="hierChild5" presStyleCnt="0"/>
      <dgm:spPr/>
    </dgm:pt>
    <dgm:pt modelId="{C43CA9AD-07F5-4922-9237-BC01A6618041}" type="pres">
      <dgm:prSet presAssocID="{613DE75A-E291-4C17-8A27-B24C7BDCAE6E}" presName="hierChild5" presStyleCnt="0"/>
      <dgm:spPr/>
    </dgm:pt>
    <dgm:pt modelId="{6BCC169A-87C9-418C-8AD6-72753FFC6D50}" type="pres">
      <dgm:prSet presAssocID="{BE47B96D-56BA-4E80-B638-A77839D30B56}" presName="hierChild7" presStyleCnt="0"/>
      <dgm:spPr/>
    </dgm:pt>
    <dgm:pt modelId="{7F1134DD-11C0-4FA6-A456-8D1C9D09FB51}" type="pres">
      <dgm:prSet presAssocID="{AE04D47B-DF03-4958-9E88-105E293892F6}" presName="Name111" presStyleLbl="parChTrans1D4" presStyleIdx="6" presStyleCnt="17"/>
      <dgm:spPr/>
      <dgm:t>
        <a:bodyPr/>
        <a:lstStyle/>
        <a:p>
          <a:endParaRPr lang="en-US"/>
        </a:p>
      </dgm:t>
    </dgm:pt>
    <dgm:pt modelId="{97FBF75E-F04F-4775-B34A-45D51ADA0A76}" type="pres">
      <dgm:prSet presAssocID="{B5250D8C-8349-4CDC-B679-07DB89340342}" presName="hierRoot3" presStyleCnt="0">
        <dgm:presLayoutVars>
          <dgm:hierBranch val="init"/>
        </dgm:presLayoutVars>
      </dgm:prSet>
      <dgm:spPr/>
    </dgm:pt>
    <dgm:pt modelId="{CBA57F10-D96D-4854-98BC-4C98E61B6DBC}" type="pres">
      <dgm:prSet presAssocID="{B5250D8C-8349-4CDC-B679-07DB89340342}" presName="rootComposite3" presStyleCnt="0"/>
      <dgm:spPr/>
    </dgm:pt>
    <dgm:pt modelId="{7B290995-8903-4E7F-85C9-B44E699A8810}" type="pres">
      <dgm:prSet presAssocID="{B5250D8C-8349-4CDC-B679-07DB89340342}" presName="rootText3" presStyleLbl="asst3" presStyleIdx="2" presStyleCnt="4" custScaleX="89787" custScaleY="82145">
        <dgm:presLayoutVars>
          <dgm:chPref val="3"/>
        </dgm:presLayoutVars>
      </dgm:prSet>
      <dgm:spPr>
        <a:prstGeom prst="rect">
          <a:avLst/>
        </a:prstGeom>
      </dgm:spPr>
      <dgm:t>
        <a:bodyPr/>
        <a:lstStyle/>
        <a:p>
          <a:endParaRPr lang="en-US"/>
        </a:p>
      </dgm:t>
    </dgm:pt>
    <dgm:pt modelId="{5934BA66-2F4A-45D7-AB82-2702B0E54569}" type="pres">
      <dgm:prSet presAssocID="{B5250D8C-8349-4CDC-B679-07DB89340342}" presName="rootConnector3" presStyleLbl="asst3" presStyleIdx="2" presStyleCnt="4"/>
      <dgm:spPr/>
      <dgm:t>
        <a:bodyPr/>
        <a:lstStyle/>
        <a:p>
          <a:endParaRPr lang="en-US"/>
        </a:p>
      </dgm:t>
    </dgm:pt>
    <dgm:pt modelId="{A3838486-9B44-4039-B935-F8FD3A72CF65}" type="pres">
      <dgm:prSet presAssocID="{B5250D8C-8349-4CDC-B679-07DB89340342}" presName="hierChild6" presStyleCnt="0"/>
      <dgm:spPr/>
    </dgm:pt>
    <dgm:pt modelId="{79B7A8FA-BE9F-4FC5-8918-877A6009B4F6}" type="pres">
      <dgm:prSet presAssocID="{47B85CD2-AF33-4775-9127-FD67E8DA74D7}" presName="Name37" presStyleLbl="parChTrans1D4" presStyleIdx="7" presStyleCnt="17"/>
      <dgm:spPr/>
      <dgm:t>
        <a:bodyPr/>
        <a:lstStyle/>
        <a:p>
          <a:endParaRPr lang="en-US"/>
        </a:p>
      </dgm:t>
    </dgm:pt>
    <dgm:pt modelId="{59C9A815-ADDA-4ECC-A8CE-A5DBC34FD65C}" type="pres">
      <dgm:prSet presAssocID="{F646D787-375C-47A9-B999-A3AA62261362}" presName="hierRoot2" presStyleCnt="0">
        <dgm:presLayoutVars>
          <dgm:hierBranch val="init"/>
        </dgm:presLayoutVars>
      </dgm:prSet>
      <dgm:spPr/>
    </dgm:pt>
    <dgm:pt modelId="{5098535A-A698-4639-89C9-8EFEDB217040}" type="pres">
      <dgm:prSet presAssocID="{F646D787-375C-47A9-B999-A3AA62261362}" presName="rootComposite" presStyleCnt="0"/>
      <dgm:spPr/>
    </dgm:pt>
    <dgm:pt modelId="{5F5F91A1-79EC-4577-9195-2EEB33324D7C}" type="pres">
      <dgm:prSet presAssocID="{F646D787-375C-47A9-B999-A3AA62261362}" presName="rootText" presStyleLbl="node4" presStyleIdx="4" presStyleCnt="9" custScaleX="79273" custScaleY="59898">
        <dgm:presLayoutVars>
          <dgm:chPref val="3"/>
        </dgm:presLayoutVars>
      </dgm:prSet>
      <dgm:spPr>
        <a:prstGeom prst="ellipse">
          <a:avLst/>
        </a:prstGeom>
      </dgm:spPr>
      <dgm:t>
        <a:bodyPr/>
        <a:lstStyle/>
        <a:p>
          <a:endParaRPr lang="en-US"/>
        </a:p>
      </dgm:t>
    </dgm:pt>
    <dgm:pt modelId="{4C8FF956-FD0A-44EE-A5CA-E81B85D73450}" type="pres">
      <dgm:prSet presAssocID="{F646D787-375C-47A9-B999-A3AA62261362}" presName="rootConnector" presStyleLbl="node4" presStyleIdx="4" presStyleCnt="9"/>
      <dgm:spPr/>
      <dgm:t>
        <a:bodyPr/>
        <a:lstStyle/>
        <a:p>
          <a:endParaRPr lang="en-US"/>
        </a:p>
      </dgm:t>
    </dgm:pt>
    <dgm:pt modelId="{BF007DCE-1EF0-4874-A2B5-0255F568FCB7}" type="pres">
      <dgm:prSet presAssocID="{F646D787-375C-47A9-B999-A3AA62261362}" presName="hierChild4" presStyleCnt="0"/>
      <dgm:spPr/>
    </dgm:pt>
    <dgm:pt modelId="{16475B65-D230-4A87-98CA-AFB3A7CE49BC}" type="pres">
      <dgm:prSet presAssocID="{F646D787-375C-47A9-B999-A3AA62261362}" presName="hierChild5" presStyleCnt="0"/>
      <dgm:spPr/>
    </dgm:pt>
    <dgm:pt modelId="{C59BFD8A-AB60-4C8D-ACC5-D10127FE5615}" type="pres">
      <dgm:prSet presAssocID="{B5250D8C-8349-4CDC-B679-07DB89340342}" presName="hierChild7" presStyleCnt="0"/>
      <dgm:spPr/>
    </dgm:pt>
    <dgm:pt modelId="{BDC0AFBB-44B1-4513-82C1-3A304AE045E6}" type="pres">
      <dgm:prSet presAssocID="{250BD324-B079-43E0-9F2D-8D733B1AA2BB}" presName="Name37" presStyleLbl="parChTrans1D3" presStyleIdx="1" presStyleCnt="2"/>
      <dgm:spPr>
        <a:custGeom>
          <a:avLst/>
          <a:gdLst/>
          <a:ahLst/>
          <a:cxnLst/>
          <a:rect l="0" t="0" r="0" b="0"/>
          <a:pathLst>
            <a:path>
              <a:moveTo>
                <a:pt x="0" y="0"/>
              </a:moveTo>
              <a:lnTo>
                <a:pt x="0" y="83704"/>
              </a:lnTo>
              <a:lnTo>
                <a:pt x="1233183" y="83704"/>
              </a:lnTo>
              <a:lnTo>
                <a:pt x="1233183" y="167408"/>
              </a:lnTo>
            </a:path>
          </a:pathLst>
        </a:custGeom>
      </dgm:spPr>
      <dgm:t>
        <a:bodyPr/>
        <a:lstStyle/>
        <a:p>
          <a:endParaRPr lang="en-US"/>
        </a:p>
      </dgm:t>
    </dgm:pt>
    <dgm:pt modelId="{8ECC1843-ACC9-4CE2-A2CD-D00BAB56117C}" type="pres">
      <dgm:prSet presAssocID="{97C84677-3C0E-49E6-9AEA-2666A9D277EC}" presName="hierRoot2" presStyleCnt="0">
        <dgm:presLayoutVars>
          <dgm:hierBranch val="init"/>
        </dgm:presLayoutVars>
      </dgm:prSet>
      <dgm:spPr/>
    </dgm:pt>
    <dgm:pt modelId="{B66A36C7-8068-498A-B2F9-A575FDF8FEE1}" type="pres">
      <dgm:prSet presAssocID="{97C84677-3C0E-49E6-9AEA-2666A9D277EC}" presName="rootComposite" presStyleCnt="0"/>
      <dgm:spPr/>
    </dgm:pt>
    <dgm:pt modelId="{5BAB7135-C92F-497B-9318-5936504279DC}" type="pres">
      <dgm:prSet presAssocID="{97C84677-3C0E-49E6-9AEA-2666A9D277EC}" presName="rootText" presStyleLbl="node3" presStyleIdx="1" presStyleCnt="2" custScaleX="44816" custScaleY="30359" custLinFactNeighborX="-47793">
        <dgm:presLayoutVars>
          <dgm:chPref val="3"/>
        </dgm:presLayoutVars>
      </dgm:prSet>
      <dgm:spPr>
        <a:prstGeom prst="flowChartDecision">
          <a:avLst/>
        </a:prstGeom>
      </dgm:spPr>
      <dgm:t>
        <a:bodyPr/>
        <a:lstStyle/>
        <a:p>
          <a:endParaRPr lang="en-US"/>
        </a:p>
      </dgm:t>
    </dgm:pt>
    <dgm:pt modelId="{ABD9FFFA-A973-456B-91A7-B6F68F02F134}" type="pres">
      <dgm:prSet presAssocID="{97C84677-3C0E-49E6-9AEA-2666A9D277EC}" presName="rootConnector" presStyleLbl="node3" presStyleIdx="1" presStyleCnt="2"/>
      <dgm:spPr/>
      <dgm:t>
        <a:bodyPr/>
        <a:lstStyle/>
        <a:p>
          <a:endParaRPr lang="en-US"/>
        </a:p>
      </dgm:t>
    </dgm:pt>
    <dgm:pt modelId="{C12E798D-5A84-43D0-9800-DCAF1969187A}" type="pres">
      <dgm:prSet presAssocID="{97C84677-3C0E-49E6-9AEA-2666A9D277EC}" presName="hierChild4" presStyleCnt="0"/>
      <dgm:spPr/>
    </dgm:pt>
    <dgm:pt modelId="{76E62D34-C9C2-491C-813A-D13913DAAD48}" type="pres">
      <dgm:prSet presAssocID="{97C84677-3C0E-49E6-9AEA-2666A9D277EC}" presName="hierChild5" presStyleCnt="0"/>
      <dgm:spPr/>
    </dgm:pt>
    <dgm:pt modelId="{E8605352-1C47-4E5F-BC48-0D6CB42D4DD6}" type="pres">
      <dgm:prSet presAssocID="{EE6D95D4-31AB-483A-BB17-29EB939E6D2E}" presName="Name111" presStyleLbl="parChTrans1D4" presStyleIdx="8" presStyleCnt="17"/>
      <dgm:spPr>
        <a:custGeom>
          <a:avLst/>
          <a:gdLst/>
          <a:ahLst/>
          <a:cxnLst/>
          <a:rect l="0" t="0" r="0" b="0"/>
          <a:pathLst>
            <a:path>
              <a:moveTo>
                <a:pt x="129424" y="0"/>
              </a:moveTo>
              <a:lnTo>
                <a:pt x="129424" y="564952"/>
              </a:lnTo>
              <a:lnTo>
                <a:pt x="45720" y="564952"/>
              </a:lnTo>
            </a:path>
          </a:pathLst>
        </a:custGeom>
      </dgm:spPr>
      <dgm:t>
        <a:bodyPr/>
        <a:lstStyle/>
        <a:p>
          <a:endParaRPr lang="en-US"/>
        </a:p>
      </dgm:t>
    </dgm:pt>
    <dgm:pt modelId="{544A08BC-6AE5-4E71-9E83-9459CE7336BA}" type="pres">
      <dgm:prSet presAssocID="{19FF8639-96ED-4588-B5CD-D3FB664AF77C}" presName="hierRoot3" presStyleCnt="0">
        <dgm:presLayoutVars>
          <dgm:hierBranch val="init"/>
        </dgm:presLayoutVars>
      </dgm:prSet>
      <dgm:spPr/>
    </dgm:pt>
    <dgm:pt modelId="{C3932CDC-9952-4EA0-BE15-A8D6653641CB}" type="pres">
      <dgm:prSet presAssocID="{19FF8639-96ED-4588-B5CD-D3FB664AF77C}" presName="rootComposite3" presStyleCnt="0"/>
      <dgm:spPr/>
    </dgm:pt>
    <dgm:pt modelId="{B04677CC-D5B6-4F2A-A35E-C3DE951F8BD7}" type="pres">
      <dgm:prSet presAssocID="{19FF8639-96ED-4588-B5CD-D3FB664AF77C}" presName="rootText3" presStyleLbl="asst3" presStyleIdx="3" presStyleCnt="4" custScaleX="287723" custScaleY="199474">
        <dgm:presLayoutVars>
          <dgm:chPref val="3"/>
        </dgm:presLayoutVars>
      </dgm:prSet>
      <dgm:spPr>
        <a:prstGeom prst="rect">
          <a:avLst/>
        </a:prstGeom>
      </dgm:spPr>
      <dgm:t>
        <a:bodyPr/>
        <a:lstStyle/>
        <a:p>
          <a:endParaRPr lang="en-US"/>
        </a:p>
      </dgm:t>
    </dgm:pt>
    <dgm:pt modelId="{A681C4D6-78F9-4A36-BFF2-6E987EA7D446}" type="pres">
      <dgm:prSet presAssocID="{19FF8639-96ED-4588-B5CD-D3FB664AF77C}" presName="rootConnector3" presStyleLbl="asst3" presStyleIdx="3" presStyleCnt="4"/>
      <dgm:spPr/>
      <dgm:t>
        <a:bodyPr/>
        <a:lstStyle/>
        <a:p>
          <a:endParaRPr lang="en-US"/>
        </a:p>
      </dgm:t>
    </dgm:pt>
    <dgm:pt modelId="{46658924-7432-4488-9291-1F1049F45537}" type="pres">
      <dgm:prSet presAssocID="{19FF8639-96ED-4588-B5CD-D3FB664AF77C}" presName="hierChild6" presStyleCnt="0"/>
      <dgm:spPr/>
    </dgm:pt>
    <dgm:pt modelId="{51D96584-1ABA-4385-A08F-CAA91FFD418E}" type="pres">
      <dgm:prSet presAssocID="{12002339-EB9D-4092-972C-17DAF01B95CC}" presName="Name37" presStyleLbl="parChTrans1D4" presStyleIdx="9" presStyleCnt="17"/>
      <dgm:spPr>
        <a:custGeom>
          <a:avLst/>
          <a:gdLst/>
          <a:ahLst/>
          <a:cxnLst/>
          <a:rect l="0" t="0" r="0" b="0"/>
          <a:pathLst>
            <a:path>
              <a:moveTo>
                <a:pt x="702191" y="0"/>
              </a:moveTo>
              <a:lnTo>
                <a:pt x="702191" y="83704"/>
              </a:lnTo>
              <a:lnTo>
                <a:pt x="0" y="83704"/>
              </a:lnTo>
              <a:lnTo>
                <a:pt x="0" y="167408"/>
              </a:lnTo>
            </a:path>
          </a:pathLst>
        </a:custGeom>
      </dgm:spPr>
      <dgm:t>
        <a:bodyPr/>
        <a:lstStyle/>
        <a:p>
          <a:endParaRPr lang="en-US"/>
        </a:p>
      </dgm:t>
    </dgm:pt>
    <dgm:pt modelId="{9FCD331E-D14D-4DEA-93A9-DAB0C95C303A}" type="pres">
      <dgm:prSet presAssocID="{1483A904-F316-401F-AC7B-6B4EB7C45F23}" presName="hierRoot2" presStyleCnt="0">
        <dgm:presLayoutVars>
          <dgm:hierBranch val="init"/>
        </dgm:presLayoutVars>
      </dgm:prSet>
      <dgm:spPr/>
    </dgm:pt>
    <dgm:pt modelId="{DAAB215F-B175-4D94-8754-230FE71ED206}" type="pres">
      <dgm:prSet presAssocID="{1483A904-F316-401F-AC7B-6B4EB7C45F23}" presName="rootComposite" presStyleCnt="0"/>
      <dgm:spPr/>
    </dgm:pt>
    <dgm:pt modelId="{3E71A979-4CC5-4018-B33A-E5A6DB7D7429}" type="pres">
      <dgm:prSet presAssocID="{1483A904-F316-401F-AC7B-6B4EB7C45F23}" presName="rootText" presStyleLbl="node4" presStyleIdx="5" presStyleCnt="9" custScaleY="66107">
        <dgm:presLayoutVars>
          <dgm:chPref val="3"/>
        </dgm:presLayoutVars>
      </dgm:prSet>
      <dgm:spPr>
        <a:prstGeom prst="rect">
          <a:avLst/>
        </a:prstGeom>
      </dgm:spPr>
      <dgm:t>
        <a:bodyPr/>
        <a:lstStyle/>
        <a:p>
          <a:endParaRPr lang="en-US"/>
        </a:p>
      </dgm:t>
    </dgm:pt>
    <dgm:pt modelId="{9B1073D6-D80A-490A-B661-7C0B7A224A46}" type="pres">
      <dgm:prSet presAssocID="{1483A904-F316-401F-AC7B-6B4EB7C45F23}" presName="rootConnector" presStyleLbl="node4" presStyleIdx="5" presStyleCnt="9"/>
      <dgm:spPr/>
      <dgm:t>
        <a:bodyPr/>
        <a:lstStyle/>
        <a:p>
          <a:endParaRPr lang="en-US"/>
        </a:p>
      </dgm:t>
    </dgm:pt>
    <dgm:pt modelId="{8CAE3F9E-C3A6-4D37-ADE1-32E43A954212}" type="pres">
      <dgm:prSet presAssocID="{1483A904-F316-401F-AC7B-6B4EB7C45F23}" presName="hierChild4" presStyleCnt="0"/>
      <dgm:spPr/>
    </dgm:pt>
    <dgm:pt modelId="{6964C318-E0D2-4477-9A40-87F8CE54145C}" type="pres">
      <dgm:prSet presAssocID="{1483A904-F316-401F-AC7B-6B4EB7C45F23}" presName="hierChild5" presStyleCnt="0"/>
      <dgm:spPr/>
    </dgm:pt>
    <dgm:pt modelId="{F8A4BB4C-6760-4081-BD7B-F69B4FE7C3EC}" type="pres">
      <dgm:prSet presAssocID="{F009D24E-7005-45B0-AEFC-CCA9AAD84F9A}" presName="Name111" presStyleLbl="parChTrans1D4" presStyleIdx="10" presStyleCnt="17"/>
      <dgm:spPr>
        <a:custGeom>
          <a:avLst/>
          <a:gdLst/>
          <a:ahLst/>
          <a:cxnLst/>
          <a:rect l="0" t="0" r="0" b="0"/>
          <a:pathLst>
            <a:path>
              <a:moveTo>
                <a:pt x="495832" y="0"/>
              </a:moveTo>
              <a:lnTo>
                <a:pt x="495832" y="366704"/>
              </a:lnTo>
              <a:lnTo>
                <a:pt x="0" y="366704"/>
              </a:lnTo>
            </a:path>
          </a:pathLst>
        </a:custGeom>
      </dgm:spPr>
      <dgm:t>
        <a:bodyPr/>
        <a:lstStyle/>
        <a:p>
          <a:endParaRPr lang="en-US"/>
        </a:p>
      </dgm:t>
    </dgm:pt>
    <dgm:pt modelId="{88DE2254-A199-44AD-B239-F53F5B7328B0}" type="pres">
      <dgm:prSet presAssocID="{C73C5E8A-DC80-41B8-B490-D5D6B043D669}" presName="hierRoot3" presStyleCnt="0">
        <dgm:presLayoutVars>
          <dgm:hierBranch val="init"/>
        </dgm:presLayoutVars>
      </dgm:prSet>
      <dgm:spPr/>
    </dgm:pt>
    <dgm:pt modelId="{E4DEB5F6-ACED-4EFC-B826-6E8E1D34868A}" type="pres">
      <dgm:prSet presAssocID="{C73C5E8A-DC80-41B8-B490-D5D6B043D669}" presName="rootComposite3" presStyleCnt="0"/>
      <dgm:spPr/>
    </dgm:pt>
    <dgm:pt modelId="{56052AA9-720B-45CB-A117-7261D5FE9D92}" type="pres">
      <dgm:prSet presAssocID="{C73C5E8A-DC80-41B8-B490-D5D6B043D669}" presName="rootText3" presStyleLbl="asst4" presStyleIdx="0" presStyleCnt="4" custScaleX="84281" custScaleY="60365">
        <dgm:presLayoutVars>
          <dgm:chPref val="3"/>
        </dgm:presLayoutVars>
      </dgm:prSet>
      <dgm:spPr>
        <a:prstGeom prst="rect">
          <a:avLst/>
        </a:prstGeom>
      </dgm:spPr>
      <dgm:t>
        <a:bodyPr/>
        <a:lstStyle/>
        <a:p>
          <a:endParaRPr lang="en-US"/>
        </a:p>
      </dgm:t>
    </dgm:pt>
    <dgm:pt modelId="{A88F6027-A1C8-432F-A799-53706F5FB50E}" type="pres">
      <dgm:prSet presAssocID="{C73C5E8A-DC80-41B8-B490-D5D6B043D669}" presName="rootConnector3" presStyleLbl="asst4" presStyleIdx="0" presStyleCnt="4"/>
      <dgm:spPr/>
      <dgm:t>
        <a:bodyPr/>
        <a:lstStyle/>
        <a:p>
          <a:endParaRPr lang="en-US"/>
        </a:p>
      </dgm:t>
    </dgm:pt>
    <dgm:pt modelId="{0B68D309-51E5-4576-8F3E-246A26BECE1E}" type="pres">
      <dgm:prSet presAssocID="{C73C5E8A-DC80-41B8-B490-D5D6B043D669}" presName="hierChild6" presStyleCnt="0"/>
      <dgm:spPr/>
    </dgm:pt>
    <dgm:pt modelId="{5F4FC77C-B567-4463-8327-4312D8F0856F}" type="pres">
      <dgm:prSet presAssocID="{4D0323E3-EB4D-415D-90CA-A19DAF286BC8}" presName="Name37" presStyleLbl="parChTrans1D4" presStyleIdx="11" presStyleCnt="17"/>
      <dgm:spPr>
        <a:custGeom>
          <a:avLst/>
          <a:gdLst/>
          <a:ahLst/>
          <a:cxnLst/>
          <a:rect l="0" t="0" r="0" b="0"/>
          <a:pathLst>
            <a:path>
              <a:moveTo>
                <a:pt x="483794" y="0"/>
              </a:moveTo>
              <a:lnTo>
                <a:pt x="483794" y="162695"/>
              </a:lnTo>
              <a:lnTo>
                <a:pt x="0" y="162695"/>
              </a:lnTo>
              <a:lnTo>
                <a:pt x="0" y="246399"/>
              </a:lnTo>
            </a:path>
          </a:pathLst>
        </a:custGeom>
      </dgm:spPr>
      <dgm:t>
        <a:bodyPr/>
        <a:lstStyle/>
        <a:p>
          <a:endParaRPr lang="en-US"/>
        </a:p>
      </dgm:t>
    </dgm:pt>
    <dgm:pt modelId="{42C0C60D-850D-4302-A41D-A61FF1532925}" type="pres">
      <dgm:prSet presAssocID="{A936F8DA-2ACB-4F3C-A629-921DEFDE3CCA}" presName="hierRoot2" presStyleCnt="0">
        <dgm:presLayoutVars>
          <dgm:hierBranch val="init"/>
        </dgm:presLayoutVars>
      </dgm:prSet>
      <dgm:spPr/>
    </dgm:pt>
    <dgm:pt modelId="{E5D15A5C-A9AC-4F5F-9552-5A069EA281F0}" type="pres">
      <dgm:prSet presAssocID="{A936F8DA-2ACB-4F3C-A629-921DEFDE3CCA}" presName="rootComposite" presStyleCnt="0"/>
      <dgm:spPr/>
    </dgm:pt>
    <dgm:pt modelId="{DE64CC14-4B9B-47C7-BED8-9FA5B423EFC9}" type="pres">
      <dgm:prSet presAssocID="{A936F8DA-2ACB-4F3C-A629-921DEFDE3CCA}" presName="rootText" presStyleLbl="node4" presStyleIdx="6" presStyleCnt="9" custScaleX="82020" custScaleY="70179">
        <dgm:presLayoutVars>
          <dgm:chPref val="3"/>
        </dgm:presLayoutVars>
      </dgm:prSet>
      <dgm:spPr>
        <a:prstGeom prst="flowChartDecision">
          <a:avLst/>
        </a:prstGeom>
      </dgm:spPr>
      <dgm:t>
        <a:bodyPr/>
        <a:lstStyle/>
        <a:p>
          <a:endParaRPr lang="en-US"/>
        </a:p>
      </dgm:t>
    </dgm:pt>
    <dgm:pt modelId="{87E1D75F-3325-4CEC-9176-6CA1AE6FB8DD}" type="pres">
      <dgm:prSet presAssocID="{A936F8DA-2ACB-4F3C-A629-921DEFDE3CCA}" presName="rootConnector" presStyleLbl="node4" presStyleIdx="6" presStyleCnt="9"/>
      <dgm:spPr/>
      <dgm:t>
        <a:bodyPr/>
        <a:lstStyle/>
        <a:p>
          <a:endParaRPr lang="en-US"/>
        </a:p>
      </dgm:t>
    </dgm:pt>
    <dgm:pt modelId="{381BC5CE-B6E1-4F10-BE0E-10822BFBE257}" type="pres">
      <dgm:prSet presAssocID="{A936F8DA-2ACB-4F3C-A629-921DEFDE3CCA}" presName="hierChild4" presStyleCnt="0"/>
      <dgm:spPr/>
    </dgm:pt>
    <dgm:pt modelId="{9B7A150C-3173-495D-AA15-BE102A5AE8FF}" type="pres">
      <dgm:prSet presAssocID="{A936F8DA-2ACB-4F3C-A629-921DEFDE3CCA}" presName="hierChild5" presStyleCnt="0"/>
      <dgm:spPr/>
    </dgm:pt>
    <dgm:pt modelId="{9BE5FC70-48FA-42D1-A4AD-85B8172B5093}" type="pres">
      <dgm:prSet presAssocID="{62C04815-9EA2-4CC7-98C4-8B3289F507CA}" presName="Name111" presStyleLbl="parChTrans1D4" presStyleIdx="12" presStyleCnt="17"/>
      <dgm:spPr>
        <a:custGeom>
          <a:avLst/>
          <a:gdLst/>
          <a:ahLst/>
          <a:cxnLst/>
          <a:rect l="0" t="0" r="0" b="0"/>
          <a:pathLst>
            <a:path>
              <a:moveTo>
                <a:pt x="129424" y="0"/>
              </a:moveTo>
              <a:lnTo>
                <a:pt x="129424" y="366704"/>
              </a:lnTo>
              <a:lnTo>
                <a:pt x="45720" y="366704"/>
              </a:lnTo>
            </a:path>
          </a:pathLst>
        </a:custGeom>
      </dgm:spPr>
      <dgm:t>
        <a:bodyPr/>
        <a:lstStyle/>
        <a:p>
          <a:pPr rtl="1"/>
          <a:endParaRPr lang="fa-IR"/>
        </a:p>
      </dgm:t>
    </dgm:pt>
    <dgm:pt modelId="{A45E43E3-8573-4A14-B336-5612364EFD63}" type="pres">
      <dgm:prSet presAssocID="{E6E66BAC-4B16-4CAC-B1E5-82B96755FC46}" presName="hierRoot3" presStyleCnt="0">
        <dgm:presLayoutVars>
          <dgm:hierBranch val="init"/>
        </dgm:presLayoutVars>
      </dgm:prSet>
      <dgm:spPr/>
    </dgm:pt>
    <dgm:pt modelId="{D17C109F-5FE6-4372-91FB-B37EAF3C0A2F}" type="pres">
      <dgm:prSet presAssocID="{E6E66BAC-4B16-4CAC-B1E5-82B96755FC46}" presName="rootComposite3" presStyleCnt="0"/>
      <dgm:spPr/>
    </dgm:pt>
    <dgm:pt modelId="{B1E44660-06A1-445B-9045-A6B55886E16A}" type="pres">
      <dgm:prSet presAssocID="{E6E66BAC-4B16-4CAC-B1E5-82B96755FC46}" presName="rootText3" presStyleLbl="asst4" presStyleIdx="1" presStyleCnt="4" custScaleX="73737" custScaleY="58477">
        <dgm:presLayoutVars>
          <dgm:chPref val="3"/>
        </dgm:presLayoutVars>
      </dgm:prSet>
      <dgm:spPr>
        <a:prstGeom prst="ellipse">
          <a:avLst/>
        </a:prstGeom>
      </dgm:spPr>
      <dgm:t>
        <a:bodyPr/>
        <a:lstStyle/>
        <a:p>
          <a:endParaRPr lang="en-US"/>
        </a:p>
      </dgm:t>
    </dgm:pt>
    <dgm:pt modelId="{B7223DF5-1AAC-4DE1-B0D8-C02E68437FCD}" type="pres">
      <dgm:prSet presAssocID="{E6E66BAC-4B16-4CAC-B1E5-82B96755FC46}" presName="rootConnector3" presStyleLbl="asst4" presStyleIdx="1" presStyleCnt="4"/>
      <dgm:spPr/>
      <dgm:t>
        <a:bodyPr/>
        <a:lstStyle/>
        <a:p>
          <a:endParaRPr lang="en-US"/>
        </a:p>
      </dgm:t>
    </dgm:pt>
    <dgm:pt modelId="{8DE679F7-ED37-45E4-B156-0DC3AF0B97FF}" type="pres">
      <dgm:prSet presAssocID="{E6E66BAC-4B16-4CAC-B1E5-82B96755FC46}" presName="hierChild6" presStyleCnt="0"/>
      <dgm:spPr/>
    </dgm:pt>
    <dgm:pt modelId="{70851298-89A3-40E4-8EE6-D913A2E89EA5}" type="pres">
      <dgm:prSet presAssocID="{E6E66BAC-4B16-4CAC-B1E5-82B96755FC46}" presName="hierChild7" presStyleCnt="0"/>
      <dgm:spPr/>
    </dgm:pt>
    <dgm:pt modelId="{CD17D22D-39C7-422B-9E85-0E38FDDD6789}" type="pres">
      <dgm:prSet presAssocID="{C13BED7F-0F7D-4A59-B04E-B14455156E0B}" presName="Name37" presStyleLbl="parChTrans1D4" presStyleIdx="13" presStyleCnt="17"/>
      <dgm:spPr>
        <a:custGeom>
          <a:avLst/>
          <a:gdLst/>
          <a:ahLst/>
          <a:cxnLst/>
          <a:rect l="0" t="0" r="0" b="0"/>
          <a:pathLst>
            <a:path>
              <a:moveTo>
                <a:pt x="0" y="0"/>
              </a:moveTo>
              <a:lnTo>
                <a:pt x="0" y="162695"/>
              </a:lnTo>
              <a:lnTo>
                <a:pt x="430335" y="162695"/>
              </a:lnTo>
              <a:lnTo>
                <a:pt x="430335" y="246399"/>
              </a:lnTo>
            </a:path>
          </a:pathLst>
        </a:custGeom>
      </dgm:spPr>
      <dgm:t>
        <a:bodyPr/>
        <a:lstStyle/>
        <a:p>
          <a:endParaRPr lang="en-US"/>
        </a:p>
      </dgm:t>
    </dgm:pt>
    <dgm:pt modelId="{256AD7B3-76AE-40A6-B5C2-DA5EC6309DEB}" type="pres">
      <dgm:prSet presAssocID="{E7596B21-7048-4B39-BE3A-C3334A441A49}" presName="hierRoot2" presStyleCnt="0">
        <dgm:presLayoutVars>
          <dgm:hierBranch val="init"/>
        </dgm:presLayoutVars>
      </dgm:prSet>
      <dgm:spPr/>
    </dgm:pt>
    <dgm:pt modelId="{8C853CDB-DECC-46A9-B915-95BB094F46AB}" type="pres">
      <dgm:prSet presAssocID="{E7596B21-7048-4B39-BE3A-C3334A441A49}" presName="rootComposite" presStyleCnt="0"/>
      <dgm:spPr/>
    </dgm:pt>
    <dgm:pt modelId="{536EA295-116F-40BA-8EEE-19FC7C5A2694}" type="pres">
      <dgm:prSet presAssocID="{E7596B21-7048-4B39-BE3A-C3334A441A49}" presName="rootText" presStyleLbl="node4" presStyleIdx="7" presStyleCnt="9" custScaleX="79713" custScaleY="68180">
        <dgm:presLayoutVars>
          <dgm:chPref val="3"/>
        </dgm:presLayoutVars>
      </dgm:prSet>
      <dgm:spPr>
        <a:prstGeom prst="flowChartDecision">
          <a:avLst/>
        </a:prstGeom>
      </dgm:spPr>
      <dgm:t>
        <a:bodyPr/>
        <a:lstStyle/>
        <a:p>
          <a:endParaRPr lang="en-US"/>
        </a:p>
      </dgm:t>
    </dgm:pt>
    <dgm:pt modelId="{516B32B9-FB92-41E3-A6C0-57EE8CCE374E}" type="pres">
      <dgm:prSet presAssocID="{E7596B21-7048-4B39-BE3A-C3334A441A49}" presName="rootConnector" presStyleLbl="node4" presStyleIdx="7" presStyleCnt="9"/>
      <dgm:spPr/>
      <dgm:t>
        <a:bodyPr/>
        <a:lstStyle/>
        <a:p>
          <a:endParaRPr lang="en-US"/>
        </a:p>
      </dgm:t>
    </dgm:pt>
    <dgm:pt modelId="{56555829-B5D9-4D90-9C96-9C5DFD15A5F6}" type="pres">
      <dgm:prSet presAssocID="{E7596B21-7048-4B39-BE3A-C3334A441A49}" presName="hierChild4" presStyleCnt="0"/>
      <dgm:spPr/>
    </dgm:pt>
    <dgm:pt modelId="{05FDA137-77E8-4D46-AD2D-79A1ABB4A14C}" type="pres">
      <dgm:prSet presAssocID="{E7596B21-7048-4B39-BE3A-C3334A441A49}" presName="hierChild5" presStyleCnt="0"/>
      <dgm:spPr/>
    </dgm:pt>
    <dgm:pt modelId="{AAE7583F-F9A2-46FB-95D4-D985796D29C2}" type="pres">
      <dgm:prSet presAssocID="{A02D1B76-CCAE-4F86-AD9F-083939AFA974}" presName="Name111" presStyleLbl="parChTrans1D4" presStyleIdx="14"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EADB5915-23C6-4C2A-807E-833254A9ACCB}" type="pres">
      <dgm:prSet presAssocID="{B9A51A29-24D3-4C28-9148-CC5E5138A4CE}" presName="hierRoot3" presStyleCnt="0">
        <dgm:presLayoutVars>
          <dgm:hierBranch val="init"/>
        </dgm:presLayoutVars>
      </dgm:prSet>
      <dgm:spPr/>
    </dgm:pt>
    <dgm:pt modelId="{628F4285-1322-421E-8CC0-D41536A6F4D8}" type="pres">
      <dgm:prSet presAssocID="{B9A51A29-24D3-4C28-9148-CC5E5138A4CE}" presName="rootComposite3" presStyleCnt="0"/>
      <dgm:spPr/>
    </dgm:pt>
    <dgm:pt modelId="{08FAF246-DFA7-45A0-9C3A-5FEFB2A53294}" type="pres">
      <dgm:prSet presAssocID="{B9A51A29-24D3-4C28-9148-CC5E5138A4CE}" presName="rootText3" presStyleLbl="asst4" presStyleIdx="2" presStyleCnt="4" custScaleX="74702" custScaleY="56119">
        <dgm:presLayoutVars>
          <dgm:chPref val="3"/>
        </dgm:presLayoutVars>
      </dgm:prSet>
      <dgm:spPr>
        <a:prstGeom prst="ellipse">
          <a:avLst/>
        </a:prstGeom>
      </dgm:spPr>
      <dgm:t>
        <a:bodyPr/>
        <a:lstStyle/>
        <a:p>
          <a:endParaRPr lang="en-US"/>
        </a:p>
      </dgm:t>
    </dgm:pt>
    <dgm:pt modelId="{2FFA4A89-79B2-49D4-82CD-ED722ACFECA2}" type="pres">
      <dgm:prSet presAssocID="{B9A51A29-24D3-4C28-9148-CC5E5138A4CE}" presName="rootConnector3" presStyleLbl="asst4" presStyleIdx="2" presStyleCnt="4"/>
      <dgm:spPr/>
      <dgm:t>
        <a:bodyPr/>
        <a:lstStyle/>
        <a:p>
          <a:endParaRPr lang="en-US"/>
        </a:p>
      </dgm:t>
    </dgm:pt>
    <dgm:pt modelId="{EA3C1A8D-2E9C-4EE8-9D0C-1DF85C74FA6B}" type="pres">
      <dgm:prSet presAssocID="{B9A51A29-24D3-4C28-9148-CC5E5138A4CE}" presName="hierChild6" presStyleCnt="0"/>
      <dgm:spPr/>
    </dgm:pt>
    <dgm:pt modelId="{C2A9A57C-9BDE-4691-A288-5892DC78662F}" type="pres">
      <dgm:prSet presAssocID="{B9A51A29-24D3-4C28-9148-CC5E5138A4CE}" presName="hierChild7" presStyleCnt="0"/>
      <dgm:spPr/>
    </dgm:pt>
    <dgm:pt modelId="{46D778CA-4DDE-4E6E-B1A5-C9C34B41B184}" type="pres">
      <dgm:prSet presAssocID="{C73C5E8A-DC80-41B8-B490-D5D6B043D669}" presName="hierChild7" presStyleCnt="0"/>
      <dgm:spPr/>
    </dgm:pt>
    <dgm:pt modelId="{AC4F588A-9F74-4A27-8394-D9AA21977BE1}" type="pres">
      <dgm:prSet presAssocID="{0C56C0F0-095F-403A-B2FC-6F72A347CBE4}" presName="Name37" presStyleLbl="parChTrans1D4" presStyleIdx="15" presStyleCnt="17"/>
      <dgm:spPr>
        <a:custGeom>
          <a:avLst/>
          <a:gdLst/>
          <a:ahLst/>
          <a:cxnLst/>
          <a:rect l="0" t="0" r="0" b="0"/>
          <a:pathLst>
            <a:path>
              <a:moveTo>
                <a:pt x="0" y="0"/>
              </a:moveTo>
              <a:lnTo>
                <a:pt x="0" y="83704"/>
              </a:lnTo>
              <a:lnTo>
                <a:pt x="482296" y="83704"/>
              </a:lnTo>
              <a:lnTo>
                <a:pt x="482296" y="167408"/>
              </a:lnTo>
            </a:path>
          </a:pathLst>
        </a:custGeom>
      </dgm:spPr>
      <dgm:t>
        <a:bodyPr/>
        <a:lstStyle/>
        <a:p>
          <a:endParaRPr lang="en-US"/>
        </a:p>
      </dgm:t>
    </dgm:pt>
    <dgm:pt modelId="{01C826F2-02BF-4E2F-AF1B-EEF630DC98B0}" type="pres">
      <dgm:prSet presAssocID="{F52D6685-C698-4FA3-ADBD-C3817A5070CE}" presName="hierRoot2" presStyleCnt="0">
        <dgm:presLayoutVars>
          <dgm:hierBranch val="init"/>
        </dgm:presLayoutVars>
      </dgm:prSet>
      <dgm:spPr/>
    </dgm:pt>
    <dgm:pt modelId="{E84E0862-E656-4E04-ACC9-86F6FAB8734F}" type="pres">
      <dgm:prSet presAssocID="{F52D6685-C698-4FA3-ADBD-C3817A5070CE}" presName="rootComposite" presStyleCnt="0"/>
      <dgm:spPr/>
    </dgm:pt>
    <dgm:pt modelId="{09E1D54E-7387-4032-8321-C30D15425147}" type="pres">
      <dgm:prSet presAssocID="{F52D6685-C698-4FA3-ADBD-C3817A5070CE}" presName="rootText" presStyleLbl="node4" presStyleIdx="8" presStyleCnt="9" custScaleX="155168" custScaleY="151289">
        <dgm:presLayoutVars>
          <dgm:chPref val="3"/>
        </dgm:presLayoutVars>
      </dgm:prSet>
      <dgm:spPr>
        <a:prstGeom prst="rect">
          <a:avLst/>
        </a:prstGeom>
      </dgm:spPr>
      <dgm:t>
        <a:bodyPr/>
        <a:lstStyle/>
        <a:p>
          <a:endParaRPr lang="en-US"/>
        </a:p>
      </dgm:t>
    </dgm:pt>
    <dgm:pt modelId="{45267A69-91FB-45CC-BA1E-F9D55F3F1CCE}" type="pres">
      <dgm:prSet presAssocID="{F52D6685-C698-4FA3-ADBD-C3817A5070CE}" presName="rootConnector" presStyleLbl="node4" presStyleIdx="8" presStyleCnt="9"/>
      <dgm:spPr/>
      <dgm:t>
        <a:bodyPr/>
        <a:lstStyle/>
        <a:p>
          <a:endParaRPr lang="en-US"/>
        </a:p>
      </dgm:t>
    </dgm:pt>
    <dgm:pt modelId="{7091B8AD-2837-42A0-865C-2AE82DB57600}" type="pres">
      <dgm:prSet presAssocID="{F52D6685-C698-4FA3-ADBD-C3817A5070CE}" presName="hierChild4" presStyleCnt="0"/>
      <dgm:spPr/>
    </dgm:pt>
    <dgm:pt modelId="{CE98C13E-27FB-45D7-A622-1A44898CAF14}" type="pres">
      <dgm:prSet presAssocID="{F52D6685-C698-4FA3-ADBD-C3817A5070CE}" presName="hierChild5" presStyleCnt="0"/>
      <dgm:spPr/>
    </dgm:pt>
    <dgm:pt modelId="{23AD960D-39BA-426B-A884-F28AEDCA03C3}" type="pres">
      <dgm:prSet presAssocID="{0AB58D1A-C81C-4696-8280-F711A6AB8682}" presName="Name111" presStyleLbl="parChTrans1D4" presStyleIdx="16"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A9ABA1E4-4020-4992-9DDB-D5FBEF9FEC9B}" type="pres">
      <dgm:prSet presAssocID="{E4879FA0-5316-4419-B4BE-EB02DB5BBE28}" presName="hierRoot3" presStyleCnt="0">
        <dgm:presLayoutVars>
          <dgm:hierBranch val="init"/>
        </dgm:presLayoutVars>
      </dgm:prSet>
      <dgm:spPr/>
    </dgm:pt>
    <dgm:pt modelId="{AB10A16B-8700-4D0C-BE8C-7AC293AF1E8F}" type="pres">
      <dgm:prSet presAssocID="{E4879FA0-5316-4419-B4BE-EB02DB5BBE28}" presName="rootComposite3" presStyleCnt="0"/>
      <dgm:spPr/>
    </dgm:pt>
    <dgm:pt modelId="{8264A80D-A5A4-4C1F-A28E-DFEF77E3F6A6}" type="pres">
      <dgm:prSet presAssocID="{E4879FA0-5316-4419-B4BE-EB02DB5BBE28}" presName="rootText3" presStyleLbl="asst4" presStyleIdx="3" presStyleCnt="4" custScaleX="58780" custScaleY="52613">
        <dgm:presLayoutVars>
          <dgm:chPref val="3"/>
        </dgm:presLayoutVars>
      </dgm:prSet>
      <dgm:spPr>
        <a:prstGeom prst="ellipse">
          <a:avLst/>
        </a:prstGeom>
      </dgm:spPr>
      <dgm:t>
        <a:bodyPr/>
        <a:lstStyle/>
        <a:p>
          <a:endParaRPr lang="en-US"/>
        </a:p>
      </dgm:t>
    </dgm:pt>
    <dgm:pt modelId="{6B4BD56F-EADC-4CF9-B065-10852C418064}" type="pres">
      <dgm:prSet presAssocID="{E4879FA0-5316-4419-B4BE-EB02DB5BBE28}" presName="rootConnector3" presStyleLbl="asst4" presStyleIdx="3" presStyleCnt="4"/>
      <dgm:spPr/>
      <dgm:t>
        <a:bodyPr/>
        <a:lstStyle/>
        <a:p>
          <a:endParaRPr lang="en-US"/>
        </a:p>
      </dgm:t>
    </dgm:pt>
    <dgm:pt modelId="{803933C4-0F17-496C-BF1D-E2F8A532A54A}" type="pres">
      <dgm:prSet presAssocID="{E4879FA0-5316-4419-B4BE-EB02DB5BBE28}" presName="hierChild6" presStyleCnt="0"/>
      <dgm:spPr/>
    </dgm:pt>
    <dgm:pt modelId="{2B76A077-0282-4850-9316-6B89E667370D}" type="pres">
      <dgm:prSet presAssocID="{E4879FA0-5316-4419-B4BE-EB02DB5BBE28}" presName="hierChild7" presStyleCnt="0"/>
      <dgm:spPr/>
    </dgm:pt>
    <dgm:pt modelId="{640DEFAB-1465-4FA8-99FE-BC212ABDBD64}" type="pres">
      <dgm:prSet presAssocID="{19FF8639-96ED-4588-B5CD-D3FB664AF77C}" presName="hierChild7" presStyleCnt="0"/>
      <dgm:spPr/>
    </dgm:pt>
    <dgm:pt modelId="{6006FB33-9ECB-4892-85CE-617C29F2B3B9}" type="pres">
      <dgm:prSet presAssocID="{EACB5010-0241-4DD2-979D-2E661E5BCCC9}" presName="hierChild5" presStyleCnt="0"/>
      <dgm:spPr/>
    </dgm:pt>
    <dgm:pt modelId="{319F4CF9-B4C1-4F88-9F4F-A37A1B191465}" type="pres">
      <dgm:prSet presAssocID="{15CC83BB-6C67-4EFB-BA7A-D1448E48F0AF}" presName="hierChild3" presStyleCnt="0"/>
      <dgm:spPr/>
    </dgm:pt>
  </dgm:ptLst>
  <dgm:cxnLst>
    <dgm:cxn modelId="{1A3CC104-11B4-4200-9480-5810F8F8EB83}" type="presOf" srcId="{E6E66BAC-4B16-4CAC-B1E5-82B96755FC46}" destId="{B7223DF5-1AAC-4DE1-B0D8-C02E68437FCD}" srcOrd="1" destOrd="0" presId="urn:microsoft.com/office/officeart/2005/8/layout/orgChart1"/>
    <dgm:cxn modelId="{53E49B72-9675-4B77-B94A-C2B01461049C}" type="presOf" srcId="{F646D787-375C-47A9-B999-A3AA62261362}" destId="{4C8FF956-FD0A-44EE-A5CA-E81B85D73450}" srcOrd="1" destOrd="0" presId="urn:microsoft.com/office/officeart/2005/8/layout/orgChart1"/>
    <dgm:cxn modelId="{1B96882D-4846-4FE1-93F4-643E41999010}" type="presOf" srcId="{1483A904-F316-401F-AC7B-6B4EB7C45F23}" destId="{3E71A979-4CC5-4018-B33A-E5A6DB7D7429}" srcOrd="0" destOrd="0" presId="urn:microsoft.com/office/officeart/2005/8/layout/orgChart1"/>
    <dgm:cxn modelId="{7D177A84-F29A-4295-94C8-35726E33AD80}" type="presOf" srcId="{4D0323E3-EB4D-415D-90CA-A19DAF286BC8}" destId="{5F4FC77C-B567-4463-8327-4312D8F0856F}" srcOrd="0" destOrd="0" presId="urn:microsoft.com/office/officeart/2005/8/layout/orgChart1"/>
    <dgm:cxn modelId="{FE066431-2D70-4E3F-90C6-F3D9346F5DA8}" type="presOf" srcId="{A936F8DA-2ACB-4F3C-A629-921DEFDE3CCA}" destId="{87E1D75F-3325-4CEC-9176-6CA1AE6FB8DD}" srcOrd="1" destOrd="0" presId="urn:microsoft.com/office/officeart/2005/8/layout/orgChart1"/>
    <dgm:cxn modelId="{92AC60B8-6E13-4F32-9C09-D104819D15B5}" type="presOf" srcId="{15CC83BB-6C67-4EFB-BA7A-D1448E48F0AF}" destId="{CADB93B8-1180-49A3-81E5-023D1274E5F0}" srcOrd="1" destOrd="0" presId="urn:microsoft.com/office/officeart/2005/8/layout/orgChart1"/>
    <dgm:cxn modelId="{FBBAEA2F-1736-4234-9F3C-57BF7B019E36}" type="presOf" srcId="{B9A51A29-24D3-4C28-9148-CC5E5138A4CE}" destId="{08FAF246-DFA7-45A0-9C3A-5FEFB2A53294}" srcOrd="0" destOrd="0" presId="urn:microsoft.com/office/officeart/2005/8/layout/orgChart1"/>
    <dgm:cxn modelId="{2064F568-1C36-4097-925E-6EF4314B9B55}" type="presOf" srcId="{E4879FA0-5316-4419-B4BE-EB02DB5BBE28}" destId="{8264A80D-A5A4-4C1F-A28E-DFEF77E3F6A6}" srcOrd="0" destOrd="0" presId="urn:microsoft.com/office/officeart/2005/8/layout/orgChart1"/>
    <dgm:cxn modelId="{D01B66AB-6065-4F00-83D7-66D4972C9752}" type="presOf" srcId="{A02D1B76-CCAE-4F86-AD9F-083939AFA974}" destId="{AAE7583F-F9A2-46FB-95D4-D985796D29C2}" srcOrd="0" destOrd="0" presId="urn:microsoft.com/office/officeart/2005/8/layout/orgChart1"/>
    <dgm:cxn modelId="{DC32AEDB-C20A-4741-84E6-5301177352BC}" type="presOf" srcId="{B5250D8C-8349-4CDC-B679-07DB89340342}" destId="{5934BA66-2F4A-45D7-AB82-2702B0E54569}" srcOrd="1" destOrd="0" presId="urn:microsoft.com/office/officeart/2005/8/layout/orgChart1"/>
    <dgm:cxn modelId="{47DFA1E4-3FE6-4656-A5EB-00D2CE1EADBE}" type="presOf" srcId="{E7596B21-7048-4B39-BE3A-C3334A441A49}" destId="{516B32B9-FB92-41E3-A6C0-57EE8CCE374E}" srcOrd="1" destOrd="0" presId="urn:microsoft.com/office/officeart/2005/8/layout/orgChart1"/>
    <dgm:cxn modelId="{B2A84AD4-B5B5-4729-AAF6-F5D9A1C1DDF4}" type="presOf" srcId="{F658E9D8-363B-4CCB-BDA6-CCC6B71072A0}" destId="{810C9E67-BB79-47F9-84C5-B0B90AA64212}" srcOrd="0" destOrd="0" presId="urn:microsoft.com/office/officeart/2005/8/layout/orgChart1"/>
    <dgm:cxn modelId="{D747042A-EE71-470A-89A1-A74873D25662}" srcId="{6F1163F4-CB62-4635-8231-37A5D497434B}" destId="{423D7770-0D53-4BC9-8C7C-893FBA15E7CD}" srcOrd="0" destOrd="0" parTransId="{654BB445-2BDD-40CD-AE93-B4C13CF8DF91}" sibTransId="{A3178198-FC6F-475C-B1CD-7188BFF1E02D}"/>
    <dgm:cxn modelId="{5C2EFD9A-4C8E-4ABD-9746-52CBFBBE3806}" type="presOf" srcId="{FF67BD2A-CB47-41D5-BBBF-7978B444FC22}" destId="{6735A174-F5E9-40D5-B31B-999D789B205F}" srcOrd="0" destOrd="0" presId="urn:microsoft.com/office/officeart/2005/8/layout/orgChart1"/>
    <dgm:cxn modelId="{4AA609DE-AC60-44AC-AF30-8A6FAEEC4B8A}" srcId="{C73C5E8A-DC80-41B8-B490-D5D6B043D669}" destId="{A936F8DA-2ACB-4F3C-A629-921DEFDE3CCA}" srcOrd="0" destOrd="0" parTransId="{4D0323E3-EB4D-415D-90CA-A19DAF286BC8}" sibTransId="{30D2D824-6EC5-4314-9478-3B51FBC87204}"/>
    <dgm:cxn modelId="{0F8F8033-C551-432E-9ED2-1A7E16F6C750}" type="presOf" srcId="{97C84677-3C0E-49E6-9AEA-2666A9D277EC}" destId="{5BAB7135-C92F-497B-9318-5936504279DC}" srcOrd="0" destOrd="0" presId="urn:microsoft.com/office/officeart/2005/8/layout/orgChart1"/>
    <dgm:cxn modelId="{85C8C2B6-23FB-461D-89BE-D388403FE6E9}" type="presOf" srcId="{1483A904-F316-401F-AC7B-6B4EB7C45F23}" destId="{9B1073D6-D80A-490A-B661-7C0B7A224A46}" srcOrd="1" destOrd="0" presId="urn:microsoft.com/office/officeart/2005/8/layout/orgChart1"/>
    <dgm:cxn modelId="{EE2E74C6-64AE-4F90-A088-61AC0BF30337}" type="presOf" srcId="{6F1163F4-CB62-4635-8231-37A5D497434B}" destId="{D07AEE85-A1F5-4D4E-8C35-2D63A48B2F05}" srcOrd="1" destOrd="0" presId="urn:microsoft.com/office/officeart/2005/8/layout/orgChart1"/>
    <dgm:cxn modelId="{82DE72D3-3E4B-4D01-89D8-A609CE0F4BC2}" type="presOf" srcId="{EE6D95D4-31AB-483A-BB17-29EB939E6D2E}" destId="{E8605352-1C47-4E5F-BC48-0D6CB42D4DD6}" srcOrd="0" destOrd="0" presId="urn:microsoft.com/office/officeart/2005/8/layout/orgChart1"/>
    <dgm:cxn modelId="{5F6802E2-98D2-4964-928F-7394AC8F12F5}" type="presOf" srcId="{E7596B21-7048-4B39-BE3A-C3334A441A49}" destId="{536EA295-116F-40BA-8EEE-19FC7C5A2694}" srcOrd="0" destOrd="0" presId="urn:microsoft.com/office/officeart/2005/8/layout/orgChart1"/>
    <dgm:cxn modelId="{9FB469B4-D260-4332-844F-9C06569294A0}" type="presOf" srcId="{BE47B96D-56BA-4E80-B638-A77839D30B56}" destId="{4453574E-BF08-4C0D-B11D-00E5F1F30615}" srcOrd="1" destOrd="0" presId="urn:microsoft.com/office/officeart/2005/8/layout/orgChart1"/>
    <dgm:cxn modelId="{275DDEB2-05AA-4B29-84B2-C036E54D01D9}" type="presOf" srcId="{12002339-EB9D-4092-972C-17DAF01B95CC}" destId="{51D96584-1ABA-4385-A08F-CAA91FFD418E}" srcOrd="0" destOrd="0" presId="urn:microsoft.com/office/officeart/2005/8/layout/orgChart1"/>
    <dgm:cxn modelId="{F6992D10-4B2F-4E08-9C18-40E43A4A3FE5}" type="presOf" srcId="{0FCEEB7E-95FB-4AA1-94FA-2AC84B09981D}" destId="{8DF9C10C-A274-4E97-8EC6-551EDF018F06}" srcOrd="0" destOrd="0" presId="urn:microsoft.com/office/officeart/2005/8/layout/orgChart1"/>
    <dgm:cxn modelId="{F31F6AB8-BF7F-44CA-92E0-C5F9998D1680}" srcId="{1483A904-F316-401F-AC7B-6B4EB7C45F23}" destId="{C73C5E8A-DC80-41B8-B490-D5D6B043D669}" srcOrd="0" destOrd="0" parTransId="{F009D24E-7005-45B0-AEFC-CCA9AAD84F9A}" sibTransId="{0287E894-9BC4-4C79-BC0C-A09830813270}"/>
    <dgm:cxn modelId="{B27A7714-0989-4D2D-9728-6278143E7B70}" type="presOf" srcId="{09E332E3-0A3F-4885-818E-536392F84EC3}" destId="{D6D34B6D-E1E8-4660-9B2A-D97D186660C9}" srcOrd="0" destOrd="0" presId="urn:microsoft.com/office/officeart/2005/8/layout/orgChart1"/>
    <dgm:cxn modelId="{8DF2CFEF-F580-475B-B309-A32A62699C4B}" srcId="{15CC83BB-6C67-4EFB-BA7A-D1448E48F0AF}" destId="{EACB5010-0241-4DD2-979D-2E661E5BCCC9}" srcOrd="0" destOrd="0" parTransId="{0F154F48-E59A-4E37-B7FD-DCB689A41276}" sibTransId="{BFB314A5-EE0E-43FE-B323-537660F8FD2C}"/>
    <dgm:cxn modelId="{AF20AC2D-80B5-4505-86D1-8E024AC68305}" srcId="{EACB5010-0241-4DD2-979D-2E661E5BCCC9}" destId="{97C84677-3C0E-49E6-9AEA-2666A9D277EC}" srcOrd="1" destOrd="0" parTransId="{250BD324-B079-43E0-9F2D-8D733B1AA2BB}" sibTransId="{41BFC48C-4A16-4C96-84BA-547A0A6DFB30}"/>
    <dgm:cxn modelId="{96764A13-9ADF-4C98-88E9-4171A0DC3660}" type="presOf" srcId="{5AE67B41-D0B0-43FE-BB5B-D7F123162A95}" destId="{C2C1870C-50A0-431D-A1FB-D0AC704D9C7C}" srcOrd="0" destOrd="0" presId="urn:microsoft.com/office/officeart/2005/8/layout/orgChart1"/>
    <dgm:cxn modelId="{FBB5D427-0532-49B0-9DAC-39FC11AD46B2}" type="presOf" srcId="{417CD040-95E3-4BF5-8D14-C89AD7349807}" destId="{6B9BA5EC-63CE-4553-B56D-2809DB12D8E0}" srcOrd="0" destOrd="0" presId="urn:microsoft.com/office/officeart/2005/8/layout/orgChart1"/>
    <dgm:cxn modelId="{0492D520-61AC-48BE-8FDF-36DAB373B0D3}" type="presOf" srcId="{F52D6685-C698-4FA3-ADBD-C3817A5070CE}" destId="{45267A69-91FB-45CC-BA1E-F9D55F3F1CCE}" srcOrd="1" destOrd="0" presId="urn:microsoft.com/office/officeart/2005/8/layout/orgChart1"/>
    <dgm:cxn modelId="{05DD4D3B-5140-4D19-9D06-C28F95B94D52}" type="presOf" srcId="{602E6588-CE2F-415C-94B0-AC0226E43CAF}" destId="{79537144-CDF5-4A96-B64E-257B994E003B}" srcOrd="0" destOrd="0" presId="urn:microsoft.com/office/officeart/2005/8/layout/orgChart1"/>
    <dgm:cxn modelId="{B5FFE275-19EC-498A-860A-066E2E43BB62}" srcId="{C73C5E8A-DC80-41B8-B490-D5D6B043D669}" destId="{E7596B21-7048-4B39-BE3A-C3334A441A49}" srcOrd="1" destOrd="0" parTransId="{C13BED7F-0F7D-4A59-B04E-B14455156E0B}" sibTransId="{021C8065-4589-4647-9B4A-352CC9B45D6E}"/>
    <dgm:cxn modelId="{E195DA01-FDA9-4C16-B860-85ACFFF5A985}" type="presOf" srcId="{385151DC-440E-4BFB-BA83-26EBB45A0397}" destId="{5F033160-AA55-4071-BC3A-D471E8993337}" srcOrd="0" destOrd="0" presId="urn:microsoft.com/office/officeart/2005/8/layout/orgChart1"/>
    <dgm:cxn modelId="{BF48B07E-E4C4-40CD-8166-F0CBE9554746}" type="presOf" srcId="{F646D787-375C-47A9-B999-A3AA62261362}" destId="{5F5F91A1-79EC-4577-9195-2EEB33324D7C}" srcOrd="0" destOrd="0" presId="urn:microsoft.com/office/officeart/2005/8/layout/orgChart1"/>
    <dgm:cxn modelId="{FC334623-8A0D-4FDE-8FB7-7ABA78CBEEA2}" type="presOf" srcId="{47B85CD2-AF33-4775-9127-FD67E8DA74D7}" destId="{79B7A8FA-BE9F-4FC5-8918-877A6009B4F6}" srcOrd="0" destOrd="0" presId="urn:microsoft.com/office/officeart/2005/8/layout/orgChart1"/>
    <dgm:cxn modelId="{F585674E-7DF8-466E-B638-F89BED1ED579}" srcId="{19FF8639-96ED-4588-B5CD-D3FB664AF77C}" destId="{F52D6685-C698-4FA3-ADBD-C3817A5070CE}" srcOrd="1" destOrd="0" parTransId="{0C56C0F0-095F-403A-B2FC-6F72A347CBE4}" sibTransId="{14425741-75BF-4E8A-AA73-186E75932B45}"/>
    <dgm:cxn modelId="{810BDC27-04B4-4A3D-91FF-83ECE238F7F5}" type="presOf" srcId="{B5250D8C-8349-4CDC-B679-07DB89340342}" destId="{7B290995-8903-4E7F-85C9-B44E699A8810}" srcOrd="0" destOrd="0" presId="urn:microsoft.com/office/officeart/2005/8/layout/orgChart1"/>
    <dgm:cxn modelId="{4470F674-A5DA-4BED-97EF-6D7BBF1C60DB}" type="presOf" srcId="{F009D24E-7005-45B0-AEFC-CCA9AAD84F9A}" destId="{F8A4BB4C-6760-4081-BD7B-F69B4FE7C3EC}" srcOrd="0" destOrd="0" presId="urn:microsoft.com/office/officeart/2005/8/layout/orgChart1"/>
    <dgm:cxn modelId="{E4957F40-2412-4490-950F-E8AAF8415A71}" srcId="{EACB5010-0241-4DD2-979D-2E661E5BCCC9}" destId="{6F1163F4-CB62-4635-8231-37A5D497434B}" srcOrd="0" destOrd="0" parTransId="{5AE67B41-D0B0-43FE-BB5B-D7F123162A95}" sibTransId="{437C8103-2DD3-46EF-81F2-5D6D964F1952}"/>
    <dgm:cxn modelId="{0BF602A9-34EB-4F73-9D15-E97B7215C805}" srcId="{A936F8DA-2ACB-4F3C-A629-921DEFDE3CCA}" destId="{E6E66BAC-4B16-4CAC-B1E5-82B96755FC46}" srcOrd="0" destOrd="0" parTransId="{62C04815-9EA2-4CC7-98C4-8B3289F507CA}" sibTransId="{485FC1C9-6999-4AAE-93AF-B2052A3F5761}"/>
    <dgm:cxn modelId="{375C0964-375F-4C32-A450-1D0FCD00FA09}" type="presOf" srcId="{FF67BD2A-CB47-41D5-BBBF-7978B444FC22}" destId="{853236A8-90BE-4939-8905-7540D782C70A}" srcOrd="1" destOrd="0" presId="urn:microsoft.com/office/officeart/2005/8/layout/orgChart1"/>
    <dgm:cxn modelId="{39EEE521-1CDC-4237-AB17-F612F986EE17}" srcId="{423D7770-0D53-4BC9-8C7C-893FBA15E7CD}" destId="{B5250D8C-8349-4CDC-B679-07DB89340342}" srcOrd="1" destOrd="0" parTransId="{AE04D47B-DF03-4958-9E88-105E293892F6}" sibTransId="{D19CAE20-19C4-42D6-B020-203D085F66F2}"/>
    <dgm:cxn modelId="{985BD2E5-399B-4E45-9208-953F0EEE859B}" type="presOf" srcId="{AE04D47B-DF03-4958-9E88-105E293892F6}" destId="{7F1134DD-11C0-4FA6-A456-8D1C9D09FB51}" srcOrd="0" destOrd="0" presId="urn:microsoft.com/office/officeart/2005/8/layout/orgChart1"/>
    <dgm:cxn modelId="{D98C0EEC-EDED-4F4E-803A-410AE4DEC22D}" type="presOf" srcId="{97C84677-3C0E-49E6-9AEA-2666A9D277EC}" destId="{ABD9FFFA-A973-456B-91A7-B6F68F02F134}" srcOrd="1" destOrd="0" presId="urn:microsoft.com/office/officeart/2005/8/layout/orgChart1"/>
    <dgm:cxn modelId="{C6EA965E-86B4-4FC4-A1C8-171CDB9A44D3}" srcId="{19FF8639-96ED-4588-B5CD-D3FB664AF77C}" destId="{1483A904-F316-401F-AC7B-6B4EB7C45F23}" srcOrd="0" destOrd="0" parTransId="{12002339-EB9D-4092-972C-17DAF01B95CC}" sibTransId="{88582763-74B4-43DD-95CD-91366F3430BB}"/>
    <dgm:cxn modelId="{B2BA3524-ED4D-4771-AEE2-FD50F6F10450}" type="presOf" srcId="{C73C5E8A-DC80-41B8-B490-D5D6B043D669}" destId="{A88F6027-A1C8-432F-A799-53706F5FB50E}" srcOrd="1" destOrd="0" presId="urn:microsoft.com/office/officeart/2005/8/layout/orgChart1"/>
    <dgm:cxn modelId="{40311F31-D723-4FB1-A75D-172C0FB5C963}" srcId="{613DE75A-E291-4C17-8A27-B24C7BDCAE6E}" destId="{385151DC-440E-4BFB-BA83-26EBB45A0397}" srcOrd="0" destOrd="0" parTransId="{0FCEEB7E-95FB-4AA1-94FA-2AC84B09981D}" sibTransId="{198C568B-4054-49EA-932D-BD4AB59A15D3}"/>
    <dgm:cxn modelId="{72F2FD56-413E-4001-AAF0-00EBB1F9DFF7}" type="presOf" srcId="{C13BED7F-0F7D-4A59-B04E-B14455156E0B}" destId="{CD17D22D-39C7-422B-9E85-0E38FDDD6789}" srcOrd="0" destOrd="0" presId="urn:microsoft.com/office/officeart/2005/8/layout/orgChart1"/>
    <dgm:cxn modelId="{66D95D91-70E8-46AE-9F0B-019FF86E61B6}" srcId="{602E6588-CE2F-415C-94B0-AC0226E43CAF}" destId="{15CC83BB-6C67-4EFB-BA7A-D1448E48F0AF}" srcOrd="0" destOrd="0" parTransId="{48B1F5DC-502E-4E98-819A-151196A96A04}" sibTransId="{BDFE302A-466D-445A-A84E-8852A3C9CA86}"/>
    <dgm:cxn modelId="{89624725-F5D3-4D4B-AB44-24FCC17A1462}" type="presOf" srcId="{BE47B96D-56BA-4E80-B638-A77839D30B56}" destId="{AD7C9469-C357-46A0-BCDE-9BED8DF89A1F}" srcOrd="0" destOrd="0" presId="urn:microsoft.com/office/officeart/2005/8/layout/orgChart1"/>
    <dgm:cxn modelId="{C145F5C8-278E-4DEF-917C-C0270339D4D5}" type="presOf" srcId="{62C04815-9EA2-4CC7-98C4-8B3289F507CA}" destId="{9BE5FC70-48FA-42D1-A4AD-85B8172B5093}" srcOrd="0" destOrd="0" presId="urn:microsoft.com/office/officeart/2005/8/layout/orgChart1"/>
    <dgm:cxn modelId="{826E7F2D-8304-46D3-AAA9-3A9CE34CB343}" type="presOf" srcId="{0AB58D1A-C81C-4696-8280-F711A6AB8682}" destId="{23AD960D-39BA-426B-A884-F28AEDCA03C3}" srcOrd="0" destOrd="0" presId="urn:microsoft.com/office/officeart/2005/8/layout/orgChart1"/>
    <dgm:cxn modelId="{1A4FF54E-0E73-443C-AD3F-888C3CB4ED82}" srcId="{BE47B96D-56BA-4E80-B638-A77839D30B56}" destId="{613DE75A-E291-4C17-8A27-B24C7BDCAE6E}" srcOrd="0" destOrd="0" parTransId="{4F491702-2266-4963-97AF-FBA8B2BBC8DC}" sibTransId="{EC1D242B-3FA3-43C2-824F-FEC5358DBE5C}"/>
    <dgm:cxn modelId="{0DBD521B-51CB-440C-BC77-852D67434254}" type="presOf" srcId="{15CC83BB-6C67-4EFB-BA7A-D1448E48F0AF}" destId="{05A7624C-9BE3-40AF-B0B4-927039C494A0}" srcOrd="0" destOrd="0" presId="urn:microsoft.com/office/officeart/2005/8/layout/orgChart1"/>
    <dgm:cxn modelId="{312411DF-F1DE-4054-80E8-A9E4D9FA2DF1}" type="presOf" srcId="{654BB445-2BDD-40CD-AE93-B4C13CF8DF91}" destId="{608F2138-6852-4943-A920-D6B0D79B8C1D}" srcOrd="0" destOrd="0" presId="urn:microsoft.com/office/officeart/2005/8/layout/orgChart1"/>
    <dgm:cxn modelId="{877B1D4E-FBE3-4D1A-AA11-FA79C91EE482}" type="presOf" srcId="{E4879FA0-5316-4419-B4BE-EB02DB5BBE28}" destId="{6B4BD56F-EADC-4CF9-B065-10852C418064}" srcOrd="1" destOrd="0" presId="urn:microsoft.com/office/officeart/2005/8/layout/orgChart1"/>
    <dgm:cxn modelId="{04B16408-766F-4A5C-940C-62E4ECE198A1}" type="presOf" srcId="{385151DC-440E-4BFB-BA83-26EBB45A0397}" destId="{FD795AB0-1574-428E-9017-A8CCCD88B50A}" srcOrd="1" destOrd="0" presId="urn:microsoft.com/office/officeart/2005/8/layout/orgChart1"/>
    <dgm:cxn modelId="{0BBD725F-23E3-40C0-817C-44CD895C6574}" srcId="{97C84677-3C0E-49E6-9AEA-2666A9D277EC}" destId="{19FF8639-96ED-4588-B5CD-D3FB664AF77C}" srcOrd="0" destOrd="0" parTransId="{EE6D95D4-31AB-483A-BB17-29EB939E6D2E}" sibTransId="{A4C12F87-D5A9-4AA0-8A0E-98A3F4A6272C}"/>
    <dgm:cxn modelId="{F811BBA2-E6CD-4906-98E6-10FF764C8A01}" type="presOf" srcId="{423D7770-0D53-4BC9-8C7C-893FBA15E7CD}" destId="{04843636-2EC1-4373-93E4-1DA81B819E83}" srcOrd="1" destOrd="0" presId="urn:microsoft.com/office/officeart/2005/8/layout/orgChart1"/>
    <dgm:cxn modelId="{68E9C802-D70F-4C49-A1B2-1695D10A8278}" type="presOf" srcId="{613DE75A-E291-4C17-8A27-B24C7BDCAE6E}" destId="{53CF0029-FB0B-4716-ACE9-C517ACB502F5}" srcOrd="1" destOrd="0" presId="urn:microsoft.com/office/officeart/2005/8/layout/orgChart1"/>
    <dgm:cxn modelId="{66ED42DB-4261-428D-A452-B68FB950A3B7}" type="presOf" srcId="{A936F8DA-2ACB-4F3C-A629-921DEFDE3CCA}" destId="{DE64CC14-4B9B-47C7-BED8-9FA5B423EFC9}" srcOrd="0" destOrd="0" presId="urn:microsoft.com/office/officeart/2005/8/layout/orgChart1"/>
    <dgm:cxn modelId="{1826649A-87C0-4466-B8C6-1041E4FC7637}" type="presOf" srcId="{3E5C82E7-7533-4921-B5D0-F83A40F993CE}" destId="{8D028FC8-0F58-4AEA-A692-4C1E68620559}" srcOrd="0" destOrd="0" presId="urn:microsoft.com/office/officeart/2005/8/layout/orgChart1"/>
    <dgm:cxn modelId="{3E065CC2-67EF-4B34-B130-9C0955632468}" type="presOf" srcId="{C73C5E8A-DC80-41B8-B490-D5D6B043D669}" destId="{56052AA9-720B-45CB-A117-7261D5FE9D92}" srcOrd="0" destOrd="0" presId="urn:microsoft.com/office/officeart/2005/8/layout/orgChart1"/>
    <dgm:cxn modelId="{21BCDEDC-79A1-47A8-A9E6-FC39632011E3}" type="presOf" srcId="{250BD324-B079-43E0-9F2D-8D733B1AA2BB}" destId="{BDC0AFBB-44B1-4513-82C1-3A304AE045E6}" srcOrd="0" destOrd="0" presId="urn:microsoft.com/office/officeart/2005/8/layout/orgChart1"/>
    <dgm:cxn modelId="{AFF743B5-4B8B-4F9A-8B1A-706DA24A741C}" type="presOf" srcId="{4F491702-2266-4963-97AF-FBA8B2BBC8DC}" destId="{B051A047-5E59-4A84-BE05-8F8BF01527E2}" srcOrd="0" destOrd="0" presId="urn:microsoft.com/office/officeart/2005/8/layout/orgChart1"/>
    <dgm:cxn modelId="{85860E8E-860E-4541-BB65-D8B9EDD2B948}" srcId="{E7596B21-7048-4B39-BE3A-C3334A441A49}" destId="{B9A51A29-24D3-4C28-9148-CC5E5138A4CE}" srcOrd="0" destOrd="0" parTransId="{A02D1B76-CCAE-4F86-AD9F-083939AFA974}" sibTransId="{5C246A52-F0D8-4A85-82CD-E9D852AC18FC}"/>
    <dgm:cxn modelId="{2490CCEE-C525-424A-8F62-F2CC5C8DB106}" type="presOf" srcId="{0F154F48-E59A-4E37-B7FD-DCB689A41276}" destId="{7F22633F-6209-4CC7-8AC5-BEAC4B87CE64}" srcOrd="0" destOrd="0" presId="urn:microsoft.com/office/officeart/2005/8/layout/orgChart1"/>
    <dgm:cxn modelId="{20F14EDC-81C5-4511-899C-3747CC97991A}" type="presOf" srcId="{6F1163F4-CB62-4635-8231-37A5D497434B}" destId="{408BAD72-358B-4915-898E-011005F9F66F}" srcOrd="0" destOrd="0" presId="urn:microsoft.com/office/officeart/2005/8/layout/orgChart1"/>
    <dgm:cxn modelId="{51D60967-E7E4-4FA2-8B04-8854AC173163}" type="presOf" srcId="{423D7770-0D53-4BC9-8C7C-893FBA15E7CD}" destId="{6FA05C08-60AE-429D-BDE2-EB2170C6E8DD}" srcOrd="0" destOrd="0" presId="urn:microsoft.com/office/officeart/2005/8/layout/orgChart1"/>
    <dgm:cxn modelId="{A7B6EA7D-A42F-4F94-8637-264F071A0AF9}" type="presOf" srcId="{613DE75A-E291-4C17-8A27-B24C7BDCAE6E}" destId="{AB2E3236-2B7A-44A0-8F81-8E2454451590}" srcOrd="0" destOrd="0" presId="urn:microsoft.com/office/officeart/2005/8/layout/orgChart1"/>
    <dgm:cxn modelId="{FD9F0AC0-89E3-473D-9761-FFC770EEA179}" srcId="{B5250D8C-8349-4CDC-B679-07DB89340342}" destId="{F646D787-375C-47A9-B999-A3AA62261362}" srcOrd="0" destOrd="0" parTransId="{47B85CD2-AF33-4775-9127-FD67E8DA74D7}" sibTransId="{30B07E04-3E88-4C47-A40F-889352C2365C}"/>
    <dgm:cxn modelId="{756BAD5E-5683-49EA-BEBB-72BE2714F9C1}" type="presOf" srcId="{0C56C0F0-095F-403A-B2FC-6F72A347CBE4}" destId="{AC4F588A-9F74-4A27-8394-D9AA21977BE1}" srcOrd="0" destOrd="0" presId="urn:microsoft.com/office/officeart/2005/8/layout/orgChart1"/>
    <dgm:cxn modelId="{2D5DA7B7-0DB1-42FE-A757-D0535386E165}" srcId="{423D7770-0D53-4BC9-8C7C-893FBA15E7CD}" destId="{BE47B96D-56BA-4E80-B638-A77839D30B56}" srcOrd="0" destOrd="0" parTransId="{09E332E3-0A3F-4885-818E-536392F84EC3}" sibTransId="{F0018673-47D3-4536-971C-51C922CBF3B3}"/>
    <dgm:cxn modelId="{44223E0F-3E5D-43CD-B5C7-BB5ED77C23AA}" type="presOf" srcId="{19FF8639-96ED-4588-B5CD-D3FB664AF77C}" destId="{B04677CC-D5B6-4F2A-A35E-C3DE951F8BD7}" srcOrd="0" destOrd="0" presId="urn:microsoft.com/office/officeart/2005/8/layout/orgChart1"/>
    <dgm:cxn modelId="{9D4158AC-305C-4117-B180-7609AA566440}" type="presOf" srcId="{19FF8639-96ED-4588-B5CD-D3FB664AF77C}" destId="{A681C4D6-78F9-4A36-BFF2-6E987EA7D446}" srcOrd="1" destOrd="0" presId="urn:microsoft.com/office/officeart/2005/8/layout/orgChart1"/>
    <dgm:cxn modelId="{64EF2617-46FF-4BF6-AD0E-ED42CF9D5D41}" type="presOf" srcId="{EACB5010-0241-4DD2-979D-2E661E5BCCC9}" destId="{D0AAE0B0-3E32-4C5A-A2B6-A2A29635A746}" srcOrd="0" destOrd="0" presId="urn:microsoft.com/office/officeart/2005/8/layout/orgChart1"/>
    <dgm:cxn modelId="{CFEE13F8-F9BA-4EE1-9259-2C0D732EAD2A}" type="presOf" srcId="{417CD040-95E3-4BF5-8D14-C89AD7349807}" destId="{4E10570B-3FB9-43CE-A22D-831EED42E664}" srcOrd="1" destOrd="0" presId="urn:microsoft.com/office/officeart/2005/8/layout/orgChart1"/>
    <dgm:cxn modelId="{E5746038-7E57-43FE-A8A6-DFC20A27A5D6}" srcId="{FF67BD2A-CB47-41D5-BBBF-7978B444FC22}" destId="{417CD040-95E3-4BF5-8D14-C89AD7349807}" srcOrd="0" destOrd="0" parTransId="{3E5C82E7-7533-4921-B5D0-F83A40F993CE}" sibTransId="{B5BCE1C5-ECD6-43D5-A831-09AF58E65D41}"/>
    <dgm:cxn modelId="{695A91E0-E00B-4116-80DF-5C86DA2B4EA2}" srcId="{423D7770-0D53-4BC9-8C7C-893FBA15E7CD}" destId="{FF67BD2A-CB47-41D5-BBBF-7978B444FC22}" srcOrd="2" destOrd="0" parTransId="{F658E9D8-363B-4CCB-BDA6-CCC6B71072A0}" sibTransId="{E761C159-A577-4766-A32F-6002DD445256}"/>
    <dgm:cxn modelId="{032DE898-50A7-4ED3-8141-62D52A87C161}" type="presOf" srcId="{EACB5010-0241-4DD2-979D-2E661E5BCCC9}" destId="{6A1CB657-B79A-40C9-99D6-5C6C76A3A1B5}" srcOrd="1" destOrd="0" presId="urn:microsoft.com/office/officeart/2005/8/layout/orgChart1"/>
    <dgm:cxn modelId="{F887FAA3-0D4C-4B2C-AF9D-4EEA57376013}" type="presOf" srcId="{F52D6685-C698-4FA3-ADBD-C3817A5070CE}" destId="{09E1D54E-7387-4032-8321-C30D15425147}" srcOrd="0" destOrd="0" presId="urn:microsoft.com/office/officeart/2005/8/layout/orgChart1"/>
    <dgm:cxn modelId="{220CCE9A-3E01-4259-B35C-8E3D8982A7B4}" type="presOf" srcId="{E6E66BAC-4B16-4CAC-B1E5-82B96755FC46}" destId="{B1E44660-06A1-445B-9045-A6B55886E16A}" srcOrd="0" destOrd="0" presId="urn:microsoft.com/office/officeart/2005/8/layout/orgChart1"/>
    <dgm:cxn modelId="{9F1636A1-6C08-43AC-9C8D-9A6DC5D8E6EC}" srcId="{F52D6685-C698-4FA3-ADBD-C3817A5070CE}" destId="{E4879FA0-5316-4419-B4BE-EB02DB5BBE28}" srcOrd="0" destOrd="0" parTransId="{0AB58D1A-C81C-4696-8280-F711A6AB8682}" sibTransId="{CE97278C-9D65-409B-A536-5B72ACC30F16}"/>
    <dgm:cxn modelId="{8D472762-F278-468A-8860-FFB8F4FAF5E7}" type="presOf" srcId="{B9A51A29-24D3-4C28-9148-CC5E5138A4CE}" destId="{2FFA4A89-79B2-49D4-82CD-ED722ACFECA2}" srcOrd="1" destOrd="0" presId="urn:microsoft.com/office/officeart/2005/8/layout/orgChart1"/>
    <dgm:cxn modelId="{479FC300-61A6-4DB1-BA22-B239E3BAAFF7}" type="presParOf" srcId="{79537144-CDF5-4A96-B64E-257B994E003B}" destId="{A2A74647-9EDB-45B7-A56C-FD38850157E1}" srcOrd="0" destOrd="0" presId="urn:microsoft.com/office/officeart/2005/8/layout/orgChart1"/>
    <dgm:cxn modelId="{8C900DD8-C5E5-42BE-AD7C-5C3057447583}" type="presParOf" srcId="{A2A74647-9EDB-45B7-A56C-FD38850157E1}" destId="{F08E9809-A42D-4F22-82B4-3879892F3343}" srcOrd="0" destOrd="0" presId="urn:microsoft.com/office/officeart/2005/8/layout/orgChart1"/>
    <dgm:cxn modelId="{F2FAB5C0-4127-4A70-9D29-42F9BDF704A5}" type="presParOf" srcId="{F08E9809-A42D-4F22-82B4-3879892F3343}" destId="{05A7624C-9BE3-40AF-B0B4-927039C494A0}" srcOrd="0" destOrd="0" presId="urn:microsoft.com/office/officeart/2005/8/layout/orgChart1"/>
    <dgm:cxn modelId="{EB187F02-3681-4B02-8B68-F682C9D02AE2}" type="presParOf" srcId="{F08E9809-A42D-4F22-82B4-3879892F3343}" destId="{CADB93B8-1180-49A3-81E5-023D1274E5F0}" srcOrd="1" destOrd="0" presId="urn:microsoft.com/office/officeart/2005/8/layout/orgChart1"/>
    <dgm:cxn modelId="{718694FF-2F90-430E-9A2E-1E6DA40BEF24}" type="presParOf" srcId="{A2A74647-9EDB-45B7-A56C-FD38850157E1}" destId="{FFEB23DD-5D8A-4E0E-85A2-60CFE2C30B53}" srcOrd="1" destOrd="0" presId="urn:microsoft.com/office/officeart/2005/8/layout/orgChart1"/>
    <dgm:cxn modelId="{6C40ADA8-79B7-4501-A2BB-67614E3515D8}" type="presParOf" srcId="{FFEB23DD-5D8A-4E0E-85A2-60CFE2C30B53}" destId="{7F22633F-6209-4CC7-8AC5-BEAC4B87CE64}" srcOrd="0" destOrd="0" presId="urn:microsoft.com/office/officeart/2005/8/layout/orgChart1"/>
    <dgm:cxn modelId="{CF4ACA88-7651-48B0-AFCA-3125F4294F74}" type="presParOf" srcId="{FFEB23DD-5D8A-4E0E-85A2-60CFE2C30B53}" destId="{BCB641B4-552A-4276-B1AB-6E8DB666F26C}" srcOrd="1" destOrd="0" presId="urn:microsoft.com/office/officeart/2005/8/layout/orgChart1"/>
    <dgm:cxn modelId="{CEA24856-E2A0-4C4A-B042-3C7C897E50B9}" type="presParOf" srcId="{BCB641B4-552A-4276-B1AB-6E8DB666F26C}" destId="{6FD32163-D1BD-4F39-B032-4AD0AA6ABE94}" srcOrd="0" destOrd="0" presId="urn:microsoft.com/office/officeart/2005/8/layout/orgChart1"/>
    <dgm:cxn modelId="{ABE5D87C-F9A5-437D-8E94-E9C43690C3CB}" type="presParOf" srcId="{6FD32163-D1BD-4F39-B032-4AD0AA6ABE94}" destId="{D0AAE0B0-3E32-4C5A-A2B6-A2A29635A746}" srcOrd="0" destOrd="0" presId="urn:microsoft.com/office/officeart/2005/8/layout/orgChart1"/>
    <dgm:cxn modelId="{1AD1DC7C-14E1-49EE-BD17-0DB673DBAAF7}" type="presParOf" srcId="{6FD32163-D1BD-4F39-B032-4AD0AA6ABE94}" destId="{6A1CB657-B79A-40C9-99D6-5C6C76A3A1B5}" srcOrd="1" destOrd="0" presId="urn:microsoft.com/office/officeart/2005/8/layout/orgChart1"/>
    <dgm:cxn modelId="{C47AA593-D43F-4E92-AF46-DA7139C67A0B}" type="presParOf" srcId="{BCB641B4-552A-4276-B1AB-6E8DB666F26C}" destId="{CB42ED4B-96C7-4E7D-B0A4-6EB270B84349}" srcOrd="1" destOrd="0" presId="urn:microsoft.com/office/officeart/2005/8/layout/orgChart1"/>
    <dgm:cxn modelId="{458FB885-B8F6-46E9-A59B-5CCF35AE0F37}" type="presParOf" srcId="{CB42ED4B-96C7-4E7D-B0A4-6EB270B84349}" destId="{C2C1870C-50A0-431D-A1FB-D0AC704D9C7C}" srcOrd="0" destOrd="0" presId="urn:microsoft.com/office/officeart/2005/8/layout/orgChart1"/>
    <dgm:cxn modelId="{969342DC-AC42-4615-8CF8-50248D1784AD}" type="presParOf" srcId="{CB42ED4B-96C7-4E7D-B0A4-6EB270B84349}" destId="{5A56D9B1-BC79-456D-BCD8-C2658E89ADD7}" srcOrd="1" destOrd="0" presId="urn:microsoft.com/office/officeart/2005/8/layout/orgChart1"/>
    <dgm:cxn modelId="{E14D0B22-0CF4-49E8-AB93-5508DFABE761}" type="presParOf" srcId="{5A56D9B1-BC79-456D-BCD8-C2658E89ADD7}" destId="{36DA9983-7A6A-4A3F-A53B-3D202ACB26D1}" srcOrd="0" destOrd="0" presId="urn:microsoft.com/office/officeart/2005/8/layout/orgChart1"/>
    <dgm:cxn modelId="{30E3AB7E-F613-4902-B002-0A672A5D3385}" type="presParOf" srcId="{36DA9983-7A6A-4A3F-A53B-3D202ACB26D1}" destId="{408BAD72-358B-4915-898E-011005F9F66F}" srcOrd="0" destOrd="0" presId="urn:microsoft.com/office/officeart/2005/8/layout/orgChart1"/>
    <dgm:cxn modelId="{CC5F5283-4F0E-4FF8-814F-DEEFE23033C3}" type="presParOf" srcId="{36DA9983-7A6A-4A3F-A53B-3D202ACB26D1}" destId="{D07AEE85-A1F5-4D4E-8C35-2D63A48B2F05}" srcOrd="1" destOrd="0" presId="urn:microsoft.com/office/officeart/2005/8/layout/orgChart1"/>
    <dgm:cxn modelId="{7F983CED-44A4-496C-8A9E-6962EE7556B0}" type="presParOf" srcId="{5A56D9B1-BC79-456D-BCD8-C2658E89ADD7}" destId="{29A6263C-7DF8-4B24-B96E-EE2368A603EF}" srcOrd="1" destOrd="0" presId="urn:microsoft.com/office/officeart/2005/8/layout/orgChart1"/>
    <dgm:cxn modelId="{DF3B3E05-0F47-4173-B5E5-35393ECB3464}" type="presParOf" srcId="{5A56D9B1-BC79-456D-BCD8-C2658E89ADD7}" destId="{F7759C9B-5D93-43C4-8C03-AC47F53B606A}" srcOrd="2" destOrd="0" presId="urn:microsoft.com/office/officeart/2005/8/layout/orgChart1"/>
    <dgm:cxn modelId="{9A120372-9386-4AE8-A956-BBAA28358CA4}" type="presParOf" srcId="{F7759C9B-5D93-43C4-8C03-AC47F53B606A}" destId="{608F2138-6852-4943-A920-D6B0D79B8C1D}" srcOrd="0" destOrd="0" presId="urn:microsoft.com/office/officeart/2005/8/layout/orgChart1"/>
    <dgm:cxn modelId="{1D2AB5A2-3A3C-414F-B7F1-1B1C1860FD51}" type="presParOf" srcId="{F7759C9B-5D93-43C4-8C03-AC47F53B606A}" destId="{2D6F4074-6A34-4719-8271-77A69627709A}" srcOrd="1" destOrd="0" presId="urn:microsoft.com/office/officeart/2005/8/layout/orgChart1"/>
    <dgm:cxn modelId="{CEAA69AE-945D-4CD9-898F-A39C52B8C15E}" type="presParOf" srcId="{2D6F4074-6A34-4719-8271-77A69627709A}" destId="{C0407B2B-4E17-41AA-8631-CC49635307A2}" srcOrd="0" destOrd="0" presId="urn:microsoft.com/office/officeart/2005/8/layout/orgChart1"/>
    <dgm:cxn modelId="{292341B6-4984-407E-BF90-1F0165D4AC2F}" type="presParOf" srcId="{C0407B2B-4E17-41AA-8631-CC49635307A2}" destId="{6FA05C08-60AE-429D-BDE2-EB2170C6E8DD}" srcOrd="0" destOrd="0" presId="urn:microsoft.com/office/officeart/2005/8/layout/orgChart1"/>
    <dgm:cxn modelId="{F044F8EB-58CF-49B7-88F6-B400CABDBF5A}" type="presParOf" srcId="{C0407B2B-4E17-41AA-8631-CC49635307A2}" destId="{04843636-2EC1-4373-93E4-1DA81B819E83}" srcOrd="1" destOrd="0" presId="urn:microsoft.com/office/officeart/2005/8/layout/orgChart1"/>
    <dgm:cxn modelId="{817B5361-3964-4276-B831-557DB68E841B}" type="presParOf" srcId="{2D6F4074-6A34-4719-8271-77A69627709A}" destId="{8616AE32-60C1-4F0A-810A-898958CB2445}" srcOrd="1" destOrd="0" presId="urn:microsoft.com/office/officeart/2005/8/layout/orgChart1"/>
    <dgm:cxn modelId="{68B002FA-B61E-4861-8A2A-D1CA716FCC68}" type="presParOf" srcId="{8616AE32-60C1-4F0A-810A-898958CB2445}" destId="{810C9E67-BB79-47F9-84C5-B0B90AA64212}" srcOrd="0" destOrd="0" presId="urn:microsoft.com/office/officeart/2005/8/layout/orgChart1"/>
    <dgm:cxn modelId="{121E7285-B72F-454C-956D-1F141D8D157A}" type="presParOf" srcId="{8616AE32-60C1-4F0A-810A-898958CB2445}" destId="{D75ACB45-FC57-4A08-BC82-E02ED06BF533}" srcOrd="1" destOrd="0" presId="urn:microsoft.com/office/officeart/2005/8/layout/orgChart1"/>
    <dgm:cxn modelId="{69B9DBAA-4651-4C8A-B2C6-A65411BD982F}" type="presParOf" srcId="{D75ACB45-FC57-4A08-BC82-E02ED06BF533}" destId="{D941B0CD-AF3E-4B2D-8F8F-039F9FF91885}" srcOrd="0" destOrd="0" presId="urn:microsoft.com/office/officeart/2005/8/layout/orgChart1"/>
    <dgm:cxn modelId="{D5CB4A1C-E2B6-424E-B133-5F6A1D65B3FD}" type="presParOf" srcId="{D941B0CD-AF3E-4B2D-8F8F-039F9FF91885}" destId="{6735A174-F5E9-40D5-B31B-999D789B205F}" srcOrd="0" destOrd="0" presId="urn:microsoft.com/office/officeart/2005/8/layout/orgChart1"/>
    <dgm:cxn modelId="{5D98B6FF-1AF6-41B7-85C5-CE5FEE935AA0}" type="presParOf" srcId="{D941B0CD-AF3E-4B2D-8F8F-039F9FF91885}" destId="{853236A8-90BE-4939-8905-7540D782C70A}" srcOrd="1" destOrd="0" presId="urn:microsoft.com/office/officeart/2005/8/layout/orgChart1"/>
    <dgm:cxn modelId="{09BD0B2F-C0BF-459D-A3E5-3DF3E713EDAB}" type="presParOf" srcId="{D75ACB45-FC57-4A08-BC82-E02ED06BF533}" destId="{7E97BAF1-6945-441C-A8AD-1FB41D9AAB9B}" srcOrd="1" destOrd="0" presId="urn:microsoft.com/office/officeart/2005/8/layout/orgChart1"/>
    <dgm:cxn modelId="{5E06A8B4-50B5-4070-A027-9292382409C3}" type="presParOf" srcId="{7E97BAF1-6945-441C-A8AD-1FB41D9AAB9B}" destId="{8D028FC8-0F58-4AEA-A692-4C1E68620559}" srcOrd="0" destOrd="0" presId="urn:microsoft.com/office/officeart/2005/8/layout/orgChart1"/>
    <dgm:cxn modelId="{F65F315F-208E-4957-B254-D125EB591D69}" type="presParOf" srcId="{7E97BAF1-6945-441C-A8AD-1FB41D9AAB9B}" destId="{82AD8FB4-6810-4069-9F88-42AF95BA15C7}" srcOrd="1" destOrd="0" presId="urn:microsoft.com/office/officeart/2005/8/layout/orgChart1"/>
    <dgm:cxn modelId="{E77CBFE7-0E21-4FC3-BF7C-C9162BC794FC}" type="presParOf" srcId="{82AD8FB4-6810-4069-9F88-42AF95BA15C7}" destId="{C4C74DE0-CF2E-464A-A6BB-B67E465B0818}" srcOrd="0" destOrd="0" presId="urn:microsoft.com/office/officeart/2005/8/layout/orgChart1"/>
    <dgm:cxn modelId="{0D5015DA-F42E-40FB-94AC-4CBB47C729DC}" type="presParOf" srcId="{C4C74DE0-CF2E-464A-A6BB-B67E465B0818}" destId="{6B9BA5EC-63CE-4553-B56D-2809DB12D8E0}" srcOrd="0" destOrd="0" presId="urn:microsoft.com/office/officeart/2005/8/layout/orgChart1"/>
    <dgm:cxn modelId="{84578E79-1E58-4A51-AC30-47085A82A5AD}" type="presParOf" srcId="{C4C74DE0-CF2E-464A-A6BB-B67E465B0818}" destId="{4E10570B-3FB9-43CE-A22D-831EED42E664}" srcOrd="1" destOrd="0" presId="urn:microsoft.com/office/officeart/2005/8/layout/orgChart1"/>
    <dgm:cxn modelId="{0E1B00D3-DB3F-48E5-B6AE-C53CD070BC76}" type="presParOf" srcId="{82AD8FB4-6810-4069-9F88-42AF95BA15C7}" destId="{C0D3F642-1287-4349-B371-7A68E894808A}" srcOrd="1" destOrd="0" presId="urn:microsoft.com/office/officeart/2005/8/layout/orgChart1"/>
    <dgm:cxn modelId="{B82980C4-6721-4343-B908-73A8C3592B01}" type="presParOf" srcId="{82AD8FB4-6810-4069-9F88-42AF95BA15C7}" destId="{AFCB63C9-F61D-4325-A2E9-D61DDBF33E2C}" srcOrd="2" destOrd="0" presId="urn:microsoft.com/office/officeart/2005/8/layout/orgChart1"/>
    <dgm:cxn modelId="{8D681102-36EE-40B3-BF10-AAA7A36BF919}" type="presParOf" srcId="{D75ACB45-FC57-4A08-BC82-E02ED06BF533}" destId="{62708FCE-2F89-45FD-86D0-2354105AAD18}" srcOrd="2" destOrd="0" presId="urn:microsoft.com/office/officeart/2005/8/layout/orgChart1"/>
    <dgm:cxn modelId="{229733D7-A42D-4DF0-9EC0-AE2A6B02A292}" type="presParOf" srcId="{2D6F4074-6A34-4719-8271-77A69627709A}" destId="{970BB7EB-20DD-4211-A8CD-EA752006F08D}" srcOrd="2" destOrd="0" presId="urn:microsoft.com/office/officeart/2005/8/layout/orgChart1"/>
    <dgm:cxn modelId="{C0588099-2187-4E16-B9DD-EEA979DA2FD8}" type="presParOf" srcId="{970BB7EB-20DD-4211-A8CD-EA752006F08D}" destId="{D6D34B6D-E1E8-4660-9B2A-D97D186660C9}" srcOrd="0" destOrd="0" presId="urn:microsoft.com/office/officeart/2005/8/layout/orgChart1"/>
    <dgm:cxn modelId="{8ED5B6F9-FC03-456F-ABB9-189329EA4B26}" type="presParOf" srcId="{970BB7EB-20DD-4211-A8CD-EA752006F08D}" destId="{611FA91A-6DBE-49CE-AB02-0E030D631C66}" srcOrd="1" destOrd="0" presId="urn:microsoft.com/office/officeart/2005/8/layout/orgChart1"/>
    <dgm:cxn modelId="{B7B704CC-414E-4EA5-AAB6-F949BC40A5D9}" type="presParOf" srcId="{611FA91A-6DBE-49CE-AB02-0E030D631C66}" destId="{1B4CA468-C1E6-4BC2-84A1-E17113B99AB0}" srcOrd="0" destOrd="0" presId="urn:microsoft.com/office/officeart/2005/8/layout/orgChart1"/>
    <dgm:cxn modelId="{1C61F3C6-334F-4548-BD4B-3BC1CCBBD77D}" type="presParOf" srcId="{1B4CA468-C1E6-4BC2-84A1-E17113B99AB0}" destId="{AD7C9469-C357-46A0-BCDE-9BED8DF89A1F}" srcOrd="0" destOrd="0" presId="urn:microsoft.com/office/officeart/2005/8/layout/orgChart1"/>
    <dgm:cxn modelId="{C4292FAD-8787-47F1-8C0F-E86F642DAEF5}" type="presParOf" srcId="{1B4CA468-C1E6-4BC2-84A1-E17113B99AB0}" destId="{4453574E-BF08-4C0D-B11D-00E5F1F30615}" srcOrd="1" destOrd="0" presId="urn:microsoft.com/office/officeart/2005/8/layout/orgChart1"/>
    <dgm:cxn modelId="{1EBF6255-7EA2-499C-ABE4-2E00479CAB44}" type="presParOf" srcId="{611FA91A-6DBE-49CE-AB02-0E030D631C66}" destId="{5265364E-05F0-4A02-9DF9-1FF010948BD4}" srcOrd="1" destOrd="0" presId="urn:microsoft.com/office/officeart/2005/8/layout/orgChart1"/>
    <dgm:cxn modelId="{91317E6E-8FA4-451F-9E96-3EF97A45655D}" type="presParOf" srcId="{5265364E-05F0-4A02-9DF9-1FF010948BD4}" destId="{B051A047-5E59-4A84-BE05-8F8BF01527E2}" srcOrd="0" destOrd="0" presId="urn:microsoft.com/office/officeart/2005/8/layout/orgChart1"/>
    <dgm:cxn modelId="{CAFC6FD2-4ED2-4960-8A30-0D2BBFD2B8E3}" type="presParOf" srcId="{5265364E-05F0-4A02-9DF9-1FF010948BD4}" destId="{8F281AC1-D7FD-48CD-BF62-FAB3BFE8FF8C}" srcOrd="1" destOrd="0" presId="urn:microsoft.com/office/officeart/2005/8/layout/orgChart1"/>
    <dgm:cxn modelId="{D5C2548B-1576-40B3-96A9-5862747370E5}" type="presParOf" srcId="{8F281AC1-D7FD-48CD-BF62-FAB3BFE8FF8C}" destId="{E59B0CA8-24B8-4447-AE08-170B3F1E263E}" srcOrd="0" destOrd="0" presId="urn:microsoft.com/office/officeart/2005/8/layout/orgChart1"/>
    <dgm:cxn modelId="{EF33AE9C-CC3C-4C54-B36E-76FB5EE4A48B}" type="presParOf" srcId="{E59B0CA8-24B8-4447-AE08-170B3F1E263E}" destId="{AB2E3236-2B7A-44A0-8F81-8E2454451590}" srcOrd="0" destOrd="0" presId="urn:microsoft.com/office/officeart/2005/8/layout/orgChart1"/>
    <dgm:cxn modelId="{E3247FCD-FF2F-4760-BBE6-1FC03F20D078}" type="presParOf" srcId="{E59B0CA8-24B8-4447-AE08-170B3F1E263E}" destId="{53CF0029-FB0B-4716-ACE9-C517ACB502F5}" srcOrd="1" destOrd="0" presId="urn:microsoft.com/office/officeart/2005/8/layout/orgChart1"/>
    <dgm:cxn modelId="{0EEF66E2-CFAE-43C0-9346-017BF90772DE}" type="presParOf" srcId="{8F281AC1-D7FD-48CD-BF62-FAB3BFE8FF8C}" destId="{BACDAAC7-5A85-4DFB-8F84-1E8CD3340CCE}" srcOrd="1" destOrd="0" presId="urn:microsoft.com/office/officeart/2005/8/layout/orgChart1"/>
    <dgm:cxn modelId="{1C4B4499-362F-4904-886E-921A8DE5A25E}" type="presParOf" srcId="{BACDAAC7-5A85-4DFB-8F84-1E8CD3340CCE}" destId="{8DF9C10C-A274-4E97-8EC6-551EDF018F06}" srcOrd="0" destOrd="0" presId="urn:microsoft.com/office/officeart/2005/8/layout/orgChart1"/>
    <dgm:cxn modelId="{2E76458E-EAFB-4311-914F-A46B6AA0CB19}" type="presParOf" srcId="{BACDAAC7-5A85-4DFB-8F84-1E8CD3340CCE}" destId="{89A471B1-52A8-4455-BDE1-339804373660}" srcOrd="1" destOrd="0" presId="urn:microsoft.com/office/officeart/2005/8/layout/orgChart1"/>
    <dgm:cxn modelId="{D50A41C1-ED27-4B08-95D6-FB71691E4A78}" type="presParOf" srcId="{89A471B1-52A8-4455-BDE1-339804373660}" destId="{9B9F34FA-4722-4ECD-B935-0FD76F993E33}" srcOrd="0" destOrd="0" presId="urn:microsoft.com/office/officeart/2005/8/layout/orgChart1"/>
    <dgm:cxn modelId="{DA259CC9-0D6C-41A0-B74B-2D5869FA2480}" type="presParOf" srcId="{9B9F34FA-4722-4ECD-B935-0FD76F993E33}" destId="{5F033160-AA55-4071-BC3A-D471E8993337}" srcOrd="0" destOrd="0" presId="urn:microsoft.com/office/officeart/2005/8/layout/orgChart1"/>
    <dgm:cxn modelId="{18D72D85-A0E7-47B2-B178-517462D9363C}" type="presParOf" srcId="{9B9F34FA-4722-4ECD-B935-0FD76F993E33}" destId="{FD795AB0-1574-428E-9017-A8CCCD88B50A}" srcOrd="1" destOrd="0" presId="urn:microsoft.com/office/officeart/2005/8/layout/orgChart1"/>
    <dgm:cxn modelId="{D5FAF3DE-20DF-4B82-84BD-4512BD5E12BA}" type="presParOf" srcId="{89A471B1-52A8-4455-BDE1-339804373660}" destId="{46E6FC49-661A-43E6-A42C-26D5B803739F}" srcOrd="1" destOrd="0" presId="urn:microsoft.com/office/officeart/2005/8/layout/orgChart1"/>
    <dgm:cxn modelId="{CE980367-6185-4B1C-92F7-13F197C12BA8}" type="presParOf" srcId="{89A471B1-52A8-4455-BDE1-339804373660}" destId="{C0281014-7D75-4AC2-9372-DA3875136A1C}" srcOrd="2" destOrd="0" presId="urn:microsoft.com/office/officeart/2005/8/layout/orgChart1"/>
    <dgm:cxn modelId="{E7B96951-FBB7-42ED-A2F8-C111B70A5C41}" type="presParOf" srcId="{8F281AC1-D7FD-48CD-BF62-FAB3BFE8FF8C}" destId="{C43CA9AD-07F5-4922-9237-BC01A6618041}" srcOrd="2" destOrd="0" presId="urn:microsoft.com/office/officeart/2005/8/layout/orgChart1"/>
    <dgm:cxn modelId="{7DC5983F-EF4C-4487-A207-4B6DD6AAA5A5}" type="presParOf" srcId="{611FA91A-6DBE-49CE-AB02-0E030D631C66}" destId="{6BCC169A-87C9-418C-8AD6-72753FFC6D50}" srcOrd="2" destOrd="0" presId="urn:microsoft.com/office/officeart/2005/8/layout/orgChart1"/>
    <dgm:cxn modelId="{5F2190C7-0C0A-41E8-BEF4-E26451430566}" type="presParOf" srcId="{970BB7EB-20DD-4211-A8CD-EA752006F08D}" destId="{7F1134DD-11C0-4FA6-A456-8D1C9D09FB51}" srcOrd="2" destOrd="0" presId="urn:microsoft.com/office/officeart/2005/8/layout/orgChart1"/>
    <dgm:cxn modelId="{F03BDD87-84B0-4988-B4B1-C308B38E1641}" type="presParOf" srcId="{970BB7EB-20DD-4211-A8CD-EA752006F08D}" destId="{97FBF75E-F04F-4775-B34A-45D51ADA0A76}" srcOrd="3" destOrd="0" presId="urn:microsoft.com/office/officeart/2005/8/layout/orgChart1"/>
    <dgm:cxn modelId="{41A6F7D6-11C6-4DAE-9E7E-BFBC0249D8E3}" type="presParOf" srcId="{97FBF75E-F04F-4775-B34A-45D51ADA0A76}" destId="{CBA57F10-D96D-4854-98BC-4C98E61B6DBC}" srcOrd="0" destOrd="0" presId="urn:microsoft.com/office/officeart/2005/8/layout/orgChart1"/>
    <dgm:cxn modelId="{04ACFCA9-2900-413E-94DD-553769F3B86A}" type="presParOf" srcId="{CBA57F10-D96D-4854-98BC-4C98E61B6DBC}" destId="{7B290995-8903-4E7F-85C9-B44E699A8810}" srcOrd="0" destOrd="0" presId="urn:microsoft.com/office/officeart/2005/8/layout/orgChart1"/>
    <dgm:cxn modelId="{F01A7D55-611D-412C-A51C-7FCCC8FB7266}" type="presParOf" srcId="{CBA57F10-D96D-4854-98BC-4C98E61B6DBC}" destId="{5934BA66-2F4A-45D7-AB82-2702B0E54569}" srcOrd="1" destOrd="0" presId="urn:microsoft.com/office/officeart/2005/8/layout/orgChart1"/>
    <dgm:cxn modelId="{69D66360-32CF-414E-A988-62E2DA6362B9}" type="presParOf" srcId="{97FBF75E-F04F-4775-B34A-45D51ADA0A76}" destId="{A3838486-9B44-4039-B935-F8FD3A72CF65}" srcOrd="1" destOrd="0" presId="urn:microsoft.com/office/officeart/2005/8/layout/orgChart1"/>
    <dgm:cxn modelId="{20C5FE57-1D04-44D3-85B2-17C56DD76F5A}" type="presParOf" srcId="{A3838486-9B44-4039-B935-F8FD3A72CF65}" destId="{79B7A8FA-BE9F-4FC5-8918-877A6009B4F6}" srcOrd="0" destOrd="0" presId="urn:microsoft.com/office/officeart/2005/8/layout/orgChart1"/>
    <dgm:cxn modelId="{609C6ACF-DEA5-4DDD-A526-19F93DFA456F}" type="presParOf" srcId="{A3838486-9B44-4039-B935-F8FD3A72CF65}" destId="{59C9A815-ADDA-4ECC-A8CE-A5DBC34FD65C}" srcOrd="1" destOrd="0" presId="urn:microsoft.com/office/officeart/2005/8/layout/orgChart1"/>
    <dgm:cxn modelId="{D822D3D6-4783-4579-90D2-D5F0C8264656}" type="presParOf" srcId="{59C9A815-ADDA-4ECC-A8CE-A5DBC34FD65C}" destId="{5098535A-A698-4639-89C9-8EFEDB217040}" srcOrd="0" destOrd="0" presId="urn:microsoft.com/office/officeart/2005/8/layout/orgChart1"/>
    <dgm:cxn modelId="{C9567D85-D17A-4558-8944-A26FA39094BB}" type="presParOf" srcId="{5098535A-A698-4639-89C9-8EFEDB217040}" destId="{5F5F91A1-79EC-4577-9195-2EEB33324D7C}" srcOrd="0" destOrd="0" presId="urn:microsoft.com/office/officeart/2005/8/layout/orgChart1"/>
    <dgm:cxn modelId="{C674CB58-3112-4F24-A908-44B2E61AD3D4}" type="presParOf" srcId="{5098535A-A698-4639-89C9-8EFEDB217040}" destId="{4C8FF956-FD0A-44EE-A5CA-E81B85D73450}" srcOrd="1" destOrd="0" presId="urn:microsoft.com/office/officeart/2005/8/layout/orgChart1"/>
    <dgm:cxn modelId="{822D40A2-D34D-488E-8503-96F64C7BBDB3}" type="presParOf" srcId="{59C9A815-ADDA-4ECC-A8CE-A5DBC34FD65C}" destId="{BF007DCE-1EF0-4874-A2B5-0255F568FCB7}" srcOrd="1" destOrd="0" presId="urn:microsoft.com/office/officeart/2005/8/layout/orgChart1"/>
    <dgm:cxn modelId="{568BA331-659C-46B8-B0C9-26B77325BC02}" type="presParOf" srcId="{59C9A815-ADDA-4ECC-A8CE-A5DBC34FD65C}" destId="{16475B65-D230-4A87-98CA-AFB3A7CE49BC}" srcOrd="2" destOrd="0" presId="urn:microsoft.com/office/officeart/2005/8/layout/orgChart1"/>
    <dgm:cxn modelId="{83FB6210-23BF-405A-A90B-A6FEDAA3AB59}" type="presParOf" srcId="{97FBF75E-F04F-4775-B34A-45D51ADA0A76}" destId="{C59BFD8A-AB60-4C8D-ACC5-D10127FE5615}" srcOrd="2" destOrd="0" presId="urn:microsoft.com/office/officeart/2005/8/layout/orgChart1"/>
    <dgm:cxn modelId="{2F9CCDF3-AB5D-437C-98D4-EB3ACD608347}" type="presParOf" srcId="{CB42ED4B-96C7-4E7D-B0A4-6EB270B84349}" destId="{BDC0AFBB-44B1-4513-82C1-3A304AE045E6}" srcOrd="2" destOrd="0" presId="urn:microsoft.com/office/officeart/2005/8/layout/orgChart1"/>
    <dgm:cxn modelId="{F369A110-69EE-4267-B797-3B03DC762A3D}" type="presParOf" srcId="{CB42ED4B-96C7-4E7D-B0A4-6EB270B84349}" destId="{8ECC1843-ACC9-4CE2-A2CD-D00BAB56117C}" srcOrd="3" destOrd="0" presId="urn:microsoft.com/office/officeart/2005/8/layout/orgChart1"/>
    <dgm:cxn modelId="{001F9E4F-6F30-43EE-8F1C-53A812728BEF}" type="presParOf" srcId="{8ECC1843-ACC9-4CE2-A2CD-D00BAB56117C}" destId="{B66A36C7-8068-498A-B2F9-A575FDF8FEE1}" srcOrd="0" destOrd="0" presId="urn:microsoft.com/office/officeart/2005/8/layout/orgChart1"/>
    <dgm:cxn modelId="{37A8A4A6-D273-4CDB-BFF5-5D0528661057}" type="presParOf" srcId="{B66A36C7-8068-498A-B2F9-A575FDF8FEE1}" destId="{5BAB7135-C92F-497B-9318-5936504279DC}" srcOrd="0" destOrd="0" presId="urn:microsoft.com/office/officeart/2005/8/layout/orgChart1"/>
    <dgm:cxn modelId="{D1D33F3A-4EDD-4E1F-B642-F406E18D6A17}" type="presParOf" srcId="{B66A36C7-8068-498A-B2F9-A575FDF8FEE1}" destId="{ABD9FFFA-A973-456B-91A7-B6F68F02F134}" srcOrd="1" destOrd="0" presId="urn:microsoft.com/office/officeart/2005/8/layout/orgChart1"/>
    <dgm:cxn modelId="{54A78299-1EA7-41C3-B7F1-03BEA53556E7}" type="presParOf" srcId="{8ECC1843-ACC9-4CE2-A2CD-D00BAB56117C}" destId="{C12E798D-5A84-43D0-9800-DCAF1969187A}" srcOrd="1" destOrd="0" presId="urn:microsoft.com/office/officeart/2005/8/layout/orgChart1"/>
    <dgm:cxn modelId="{7B393DEF-AB89-4252-B3CA-A9A164E3FB01}" type="presParOf" srcId="{8ECC1843-ACC9-4CE2-A2CD-D00BAB56117C}" destId="{76E62D34-C9C2-491C-813A-D13913DAAD48}" srcOrd="2" destOrd="0" presId="urn:microsoft.com/office/officeart/2005/8/layout/orgChart1"/>
    <dgm:cxn modelId="{B51B0C54-3CDB-4AC1-861C-5A55706DF958}" type="presParOf" srcId="{76E62D34-C9C2-491C-813A-D13913DAAD48}" destId="{E8605352-1C47-4E5F-BC48-0D6CB42D4DD6}" srcOrd="0" destOrd="0" presId="urn:microsoft.com/office/officeart/2005/8/layout/orgChart1"/>
    <dgm:cxn modelId="{4D527CA8-C4FE-45B4-B87D-E9F1B1E82D5A}" type="presParOf" srcId="{76E62D34-C9C2-491C-813A-D13913DAAD48}" destId="{544A08BC-6AE5-4E71-9E83-9459CE7336BA}" srcOrd="1" destOrd="0" presId="urn:microsoft.com/office/officeart/2005/8/layout/orgChart1"/>
    <dgm:cxn modelId="{A114B8AE-32A7-4459-B874-F5D7EA50F90D}" type="presParOf" srcId="{544A08BC-6AE5-4E71-9E83-9459CE7336BA}" destId="{C3932CDC-9952-4EA0-BE15-A8D6653641CB}" srcOrd="0" destOrd="0" presId="urn:microsoft.com/office/officeart/2005/8/layout/orgChart1"/>
    <dgm:cxn modelId="{81C8CB6C-D684-471E-8FAE-0307E2CF54A0}" type="presParOf" srcId="{C3932CDC-9952-4EA0-BE15-A8D6653641CB}" destId="{B04677CC-D5B6-4F2A-A35E-C3DE951F8BD7}" srcOrd="0" destOrd="0" presId="urn:microsoft.com/office/officeart/2005/8/layout/orgChart1"/>
    <dgm:cxn modelId="{E9203622-71A6-4C67-A923-E8A8D7EA6643}" type="presParOf" srcId="{C3932CDC-9952-4EA0-BE15-A8D6653641CB}" destId="{A681C4D6-78F9-4A36-BFF2-6E987EA7D446}" srcOrd="1" destOrd="0" presId="urn:microsoft.com/office/officeart/2005/8/layout/orgChart1"/>
    <dgm:cxn modelId="{F139A138-D33F-48C7-8B68-31F344E63A1C}" type="presParOf" srcId="{544A08BC-6AE5-4E71-9E83-9459CE7336BA}" destId="{46658924-7432-4488-9291-1F1049F45537}" srcOrd="1" destOrd="0" presId="urn:microsoft.com/office/officeart/2005/8/layout/orgChart1"/>
    <dgm:cxn modelId="{E980C03C-00FC-4E79-BAF6-56E45CD68D3B}" type="presParOf" srcId="{46658924-7432-4488-9291-1F1049F45537}" destId="{51D96584-1ABA-4385-A08F-CAA91FFD418E}" srcOrd="0" destOrd="0" presId="urn:microsoft.com/office/officeart/2005/8/layout/orgChart1"/>
    <dgm:cxn modelId="{91BE2C19-3E5A-4653-B733-74EAACEB9FE8}" type="presParOf" srcId="{46658924-7432-4488-9291-1F1049F45537}" destId="{9FCD331E-D14D-4DEA-93A9-DAB0C95C303A}" srcOrd="1" destOrd="0" presId="urn:microsoft.com/office/officeart/2005/8/layout/orgChart1"/>
    <dgm:cxn modelId="{674DA1F0-A282-4336-BFB1-D65BED8ECE90}" type="presParOf" srcId="{9FCD331E-D14D-4DEA-93A9-DAB0C95C303A}" destId="{DAAB215F-B175-4D94-8754-230FE71ED206}" srcOrd="0" destOrd="0" presId="urn:microsoft.com/office/officeart/2005/8/layout/orgChart1"/>
    <dgm:cxn modelId="{34197411-677A-49AD-9C2F-5D717505F9A6}" type="presParOf" srcId="{DAAB215F-B175-4D94-8754-230FE71ED206}" destId="{3E71A979-4CC5-4018-B33A-E5A6DB7D7429}" srcOrd="0" destOrd="0" presId="urn:microsoft.com/office/officeart/2005/8/layout/orgChart1"/>
    <dgm:cxn modelId="{9FEB26FA-F0C7-4E25-BA44-E813A41DE434}" type="presParOf" srcId="{DAAB215F-B175-4D94-8754-230FE71ED206}" destId="{9B1073D6-D80A-490A-B661-7C0B7A224A46}" srcOrd="1" destOrd="0" presId="urn:microsoft.com/office/officeart/2005/8/layout/orgChart1"/>
    <dgm:cxn modelId="{916C8A09-B978-4DD0-98E2-AD758E9E2957}" type="presParOf" srcId="{9FCD331E-D14D-4DEA-93A9-DAB0C95C303A}" destId="{8CAE3F9E-C3A6-4D37-ADE1-32E43A954212}" srcOrd="1" destOrd="0" presId="urn:microsoft.com/office/officeart/2005/8/layout/orgChart1"/>
    <dgm:cxn modelId="{092530A7-480E-4523-BC4C-63AF7602E06D}" type="presParOf" srcId="{9FCD331E-D14D-4DEA-93A9-DAB0C95C303A}" destId="{6964C318-E0D2-4477-9A40-87F8CE54145C}" srcOrd="2" destOrd="0" presId="urn:microsoft.com/office/officeart/2005/8/layout/orgChart1"/>
    <dgm:cxn modelId="{4CAC265F-45BC-4A58-9827-A582BA52A86B}" type="presParOf" srcId="{6964C318-E0D2-4477-9A40-87F8CE54145C}" destId="{F8A4BB4C-6760-4081-BD7B-F69B4FE7C3EC}" srcOrd="0" destOrd="0" presId="urn:microsoft.com/office/officeart/2005/8/layout/orgChart1"/>
    <dgm:cxn modelId="{7F6299EF-5F85-469D-B0DC-5357663402E0}" type="presParOf" srcId="{6964C318-E0D2-4477-9A40-87F8CE54145C}" destId="{88DE2254-A199-44AD-B239-F53F5B7328B0}" srcOrd="1" destOrd="0" presId="urn:microsoft.com/office/officeart/2005/8/layout/orgChart1"/>
    <dgm:cxn modelId="{FBC9C690-C023-4578-B516-13220D5F7C36}" type="presParOf" srcId="{88DE2254-A199-44AD-B239-F53F5B7328B0}" destId="{E4DEB5F6-ACED-4EFC-B826-6E8E1D34868A}" srcOrd="0" destOrd="0" presId="urn:microsoft.com/office/officeart/2005/8/layout/orgChart1"/>
    <dgm:cxn modelId="{CFD82805-CB58-47E4-BDCD-4D5A19AC4945}" type="presParOf" srcId="{E4DEB5F6-ACED-4EFC-B826-6E8E1D34868A}" destId="{56052AA9-720B-45CB-A117-7261D5FE9D92}" srcOrd="0" destOrd="0" presId="urn:microsoft.com/office/officeart/2005/8/layout/orgChart1"/>
    <dgm:cxn modelId="{0AA8F4F8-D336-4E64-B3C1-AA50BB722D84}" type="presParOf" srcId="{E4DEB5F6-ACED-4EFC-B826-6E8E1D34868A}" destId="{A88F6027-A1C8-432F-A799-53706F5FB50E}" srcOrd="1" destOrd="0" presId="urn:microsoft.com/office/officeart/2005/8/layout/orgChart1"/>
    <dgm:cxn modelId="{C492994E-1AFD-4A3D-A52B-52B77F3155DF}" type="presParOf" srcId="{88DE2254-A199-44AD-B239-F53F5B7328B0}" destId="{0B68D309-51E5-4576-8F3E-246A26BECE1E}" srcOrd="1" destOrd="0" presId="urn:microsoft.com/office/officeart/2005/8/layout/orgChart1"/>
    <dgm:cxn modelId="{F607C317-9869-4536-BE4F-3FB017912660}" type="presParOf" srcId="{0B68D309-51E5-4576-8F3E-246A26BECE1E}" destId="{5F4FC77C-B567-4463-8327-4312D8F0856F}" srcOrd="0" destOrd="0" presId="urn:microsoft.com/office/officeart/2005/8/layout/orgChart1"/>
    <dgm:cxn modelId="{47212893-917D-4DBD-9D77-3FDEC06E2873}" type="presParOf" srcId="{0B68D309-51E5-4576-8F3E-246A26BECE1E}" destId="{42C0C60D-850D-4302-A41D-A61FF1532925}" srcOrd="1" destOrd="0" presId="urn:microsoft.com/office/officeart/2005/8/layout/orgChart1"/>
    <dgm:cxn modelId="{26230DA2-FB57-4865-BDC7-756F254D7F61}" type="presParOf" srcId="{42C0C60D-850D-4302-A41D-A61FF1532925}" destId="{E5D15A5C-A9AC-4F5F-9552-5A069EA281F0}" srcOrd="0" destOrd="0" presId="urn:microsoft.com/office/officeart/2005/8/layout/orgChart1"/>
    <dgm:cxn modelId="{03A13ACA-F833-4E2E-8036-633CC7688F05}" type="presParOf" srcId="{E5D15A5C-A9AC-4F5F-9552-5A069EA281F0}" destId="{DE64CC14-4B9B-47C7-BED8-9FA5B423EFC9}" srcOrd="0" destOrd="0" presId="urn:microsoft.com/office/officeart/2005/8/layout/orgChart1"/>
    <dgm:cxn modelId="{2C134AED-4CF4-491C-8F69-09D80F483368}" type="presParOf" srcId="{E5D15A5C-A9AC-4F5F-9552-5A069EA281F0}" destId="{87E1D75F-3325-4CEC-9176-6CA1AE6FB8DD}" srcOrd="1" destOrd="0" presId="urn:microsoft.com/office/officeart/2005/8/layout/orgChart1"/>
    <dgm:cxn modelId="{7026B8AF-9680-4E74-96C9-EC784ACCFFCE}" type="presParOf" srcId="{42C0C60D-850D-4302-A41D-A61FF1532925}" destId="{381BC5CE-B6E1-4F10-BE0E-10822BFBE257}" srcOrd="1" destOrd="0" presId="urn:microsoft.com/office/officeart/2005/8/layout/orgChart1"/>
    <dgm:cxn modelId="{9ED27739-1532-44EB-8905-75CC5C696994}" type="presParOf" srcId="{42C0C60D-850D-4302-A41D-A61FF1532925}" destId="{9B7A150C-3173-495D-AA15-BE102A5AE8FF}" srcOrd="2" destOrd="0" presId="urn:microsoft.com/office/officeart/2005/8/layout/orgChart1"/>
    <dgm:cxn modelId="{BFAAB2ED-2C58-449C-AEB5-BE55DBAFC47B}" type="presParOf" srcId="{9B7A150C-3173-495D-AA15-BE102A5AE8FF}" destId="{9BE5FC70-48FA-42D1-A4AD-85B8172B5093}" srcOrd="0" destOrd="0" presId="urn:microsoft.com/office/officeart/2005/8/layout/orgChart1"/>
    <dgm:cxn modelId="{A8D2246C-8104-4483-BF60-59510FAFD729}" type="presParOf" srcId="{9B7A150C-3173-495D-AA15-BE102A5AE8FF}" destId="{A45E43E3-8573-4A14-B336-5612364EFD63}" srcOrd="1" destOrd="0" presId="urn:microsoft.com/office/officeart/2005/8/layout/orgChart1"/>
    <dgm:cxn modelId="{D9CB91C6-F0B6-4FC0-9F1D-8964427CF6D1}" type="presParOf" srcId="{A45E43E3-8573-4A14-B336-5612364EFD63}" destId="{D17C109F-5FE6-4372-91FB-B37EAF3C0A2F}" srcOrd="0" destOrd="0" presId="urn:microsoft.com/office/officeart/2005/8/layout/orgChart1"/>
    <dgm:cxn modelId="{4BD71EBA-23D6-471F-93FD-13D0607412D3}" type="presParOf" srcId="{D17C109F-5FE6-4372-91FB-B37EAF3C0A2F}" destId="{B1E44660-06A1-445B-9045-A6B55886E16A}" srcOrd="0" destOrd="0" presId="urn:microsoft.com/office/officeart/2005/8/layout/orgChart1"/>
    <dgm:cxn modelId="{FA0677B6-773D-4057-8115-095E6889F807}" type="presParOf" srcId="{D17C109F-5FE6-4372-91FB-B37EAF3C0A2F}" destId="{B7223DF5-1AAC-4DE1-B0D8-C02E68437FCD}" srcOrd="1" destOrd="0" presId="urn:microsoft.com/office/officeart/2005/8/layout/orgChart1"/>
    <dgm:cxn modelId="{5097D94B-15CB-4D13-9AC0-FA473B199C8F}" type="presParOf" srcId="{A45E43E3-8573-4A14-B336-5612364EFD63}" destId="{8DE679F7-ED37-45E4-B156-0DC3AF0B97FF}" srcOrd="1" destOrd="0" presId="urn:microsoft.com/office/officeart/2005/8/layout/orgChart1"/>
    <dgm:cxn modelId="{58FEB530-C1D1-47C3-AD90-0A69C2A3EF8C}" type="presParOf" srcId="{A45E43E3-8573-4A14-B336-5612364EFD63}" destId="{70851298-89A3-40E4-8EE6-D913A2E89EA5}" srcOrd="2" destOrd="0" presId="urn:microsoft.com/office/officeart/2005/8/layout/orgChart1"/>
    <dgm:cxn modelId="{02C17560-0CBF-4E01-A9D5-828F50EB9954}" type="presParOf" srcId="{0B68D309-51E5-4576-8F3E-246A26BECE1E}" destId="{CD17D22D-39C7-422B-9E85-0E38FDDD6789}" srcOrd="2" destOrd="0" presId="urn:microsoft.com/office/officeart/2005/8/layout/orgChart1"/>
    <dgm:cxn modelId="{13DB53BF-7975-4522-AE59-869E2E6F8D28}" type="presParOf" srcId="{0B68D309-51E5-4576-8F3E-246A26BECE1E}" destId="{256AD7B3-76AE-40A6-B5C2-DA5EC6309DEB}" srcOrd="3" destOrd="0" presId="urn:microsoft.com/office/officeart/2005/8/layout/orgChart1"/>
    <dgm:cxn modelId="{4BF3F5CF-272E-43D5-978C-A34A23598865}" type="presParOf" srcId="{256AD7B3-76AE-40A6-B5C2-DA5EC6309DEB}" destId="{8C853CDB-DECC-46A9-B915-95BB094F46AB}" srcOrd="0" destOrd="0" presId="urn:microsoft.com/office/officeart/2005/8/layout/orgChart1"/>
    <dgm:cxn modelId="{6E87D868-F9B9-4921-A64A-8F84163D2D24}" type="presParOf" srcId="{8C853CDB-DECC-46A9-B915-95BB094F46AB}" destId="{536EA295-116F-40BA-8EEE-19FC7C5A2694}" srcOrd="0" destOrd="0" presId="urn:microsoft.com/office/officeart/2005/8/layout/orgChart1"/>
    <dgm:cxn modelId="{6BF8EDD6-CDCB-42D7-83FF-C4DD7B5F32AB}" type="presParOf" srcId="{8C853CDB-DECC-46A9-B915-95BB094F46AB}" destId="{516B32B9-FB92-41E3-A6C0-57EE8CCE374E}" srcOrd="1" destOrd="0" presId="urn:microsoft.com/office/officeart/2005/8/layout/orgChart1"/>
    <dgm:cxn modelId="{C8FC4980-590C-44A0-A2B3-215B44E1A323}" type="presParOf" srcId="{256AD7B3-76AE-40A6-B5C2-DA5EC6309DEB}" destId="{56555829-B5D9-4D90-9C96-9C5DFD15A5F6}" srcOrd="1" destOrd="0" presId="urn:microsoft.com/office/officeart/2005/8/layout/orgChart1"/>
    <dgm:cxn modelId="{FF3D9E70-B17B-4D64-8E00-C0673DFA0799}" type="presParOf" srcId="{256AD7B3-76AE-40A6-B5C2-DA5EC6309DEB}" destId="{05FDA137-77E8-4D46-AD2D-79A1ABB4A14C}" srcOrd="2" destOrd="0" presId="urn:microsoft.com/office/officeart/2005/8/layout/orgChart1"/>
    <dgm:cxn modelId="{E0838BF3-E5DD-433F-A73C-41566AF5EC48}" type="presParOf" srcId="{05FDA137-77E8-4D46-AD2D-79A1ABB4A14C}" destId="{AAE7583F-F9A2-46FB-95D4-D985796D29C2}" srcOrd="0" destOrd="0" presId="urn:microsoft.com/office/officeart/2005/8/layout/orgChart1"/>
    <dgm:cxn modelId="{1D4F9DB9-118C-4DCB-9A11-6A08EE5C8E30}" type="presParOf" srcId="{05FDA137-77E8-4D46-AD2D-79A1ABB4A14C}" destId="{EADB5915-23C6-4C2A-807E-833254A9ACCB}" srcOrd="1" destOrd="0" presId="urn:microsoft.com/office/officeart/2005/8/layout/orgChart1"/>
    <dgm:cxn modelId="{2248215B-7495-4F84-977A-41FA768ECB0C}" type="presParOf" srcId="{EADB5915-23C6-4C2A-807E-833254A9ACCB}" destId="{628F4285-1322-421E-8CC0-D41536A6F4D8}" srcOrd="0" destOrd="0" presId="urn:microsoft.com/office/officeart/2005/8/layout/orgChart1"/>
    <dgm:cxn modelId="{9593EA8E-5C82-4B1D-9F7A-8392DE7FC75D}" type="presParOf" srcId="{628F4285-1322-421E-8CC0-D41536A6F4D8}" destId="{08FAF246-DFA7-45A0-9C3A-5FEFB2A53294}" srcOrd="0" destOrd="0" presId="urn:microsoft.com/office/officeart/2005/8/layout/orgChart1"/>
    <dgm:cxn modelId="{E8F7F87C-7D5D-4456-B87D-9CB20A7591DD}" type="presParOf" srcId="{628F4285-1322-421E-8CC0-D41536A6F4D8}" destId="{2FFA4A89-79B2-49D4-82CD-ED722ACFECA2}" srcOrd="1" destOrd="0" presId="urn:microsoft.com/office/officeart/2005/8/layout/orgChart1"/>
    <dgm:cxn modelId="{62095045-49FA-40E8-B2CF-ADD607FFD7FE}" type="presParOf" srcId="{EADB5915-23C6-4C2A-807E-833254A9ACCB}" destId="{EA3C1A8D-2E9C-4EE8-9D0C-1DF85C74FA6B}" srcOrd="1" destOrd="0" presId="urn:microsoft.com/office/officeart/2005/8/layout/orgChart1"/>
    <dgm:cxn modelId="{DD1AA498-FDA0-4237-A4F6-B879D9977C2D}" type="presParOf" srcId="{EADB5915-23C6-4C2A-807E-833254A9ACCB}" destId="{C2A9A57C-9BDE-4691-A288-5892DC78662F}" srcOrd="2" destOrd="0" presId="urn:microsoft.com/office/officeart/2005/8/layout/orgChart1"/>
    <dgm:cxn modelId="{5656C7CC-EBC8-4668-BAB5-410ECDA9C6E4}" type="presParOf" srcId="{88DE2254-A199-44AD-B239-F53F5B7328B0}" destId="{46D778CA-4DDE-4E6E-B1A5-C9C34B41B184}" srcOrd="2" destOrd="0" presId="urn:microsoft.com/office/officeart/2005/8/layout/orgChart1"/>
    <dgm:cxn modelId="{820032F2-DFC8-401B-83C6-0047F9947D6E}" type="presParOf" srcId="{46658924-7432-4488-9291-1F1049F45537}" destId="{AC4F588A-9F74-4A27-8394-D9AA21977BE1}" srcOrd="2" destOrd="0" presId="urn:microsoft.com/office/officeart/2005/8/layout/orgChart1"/>
    <dgm:cxn modelId="{7C5615B5-4CCB-4809-94D8-F4E3DCCAC303}" type="presParOf" srcId="{46658924-7432-4488-9291-1F1049F45537}" destId="{01C826F2-02BF-4E2F-AF1B-EEF630DC98B0}" srcOrd="3" destOrd="0" presId="urn:microsoft.com/office/officeart/2005/8/layout/orgChart1"/>
    <dgm:cxn modelId="{DADEDD5B-273E-4F07-A184-80861D5A2EA3}" type="presParOf" srcId="{01C826F2-02BF-4E2F-AF1B-EEF630DC98B0}" destId="{E84E0862-E656-4E04-ACC9-86F6FAB8734F}" srcOrd="0" destOrd="0" presId="urn:microsoft.com/office/officeart/2005/8/layout/orgChart1"/>
    <dgm:cxn modelId="{F1BFD24B-561F-4306-B7E3-12EF2EF91605}" type="presParOf" srcId="{E84E0862-E656-4E04-ACC9-86F6FAB8734F}" destId="{09E1D54E-7387-4032-8321-C30D15425147}" srcOrd="0" destOrd="0" presId="urn:microsoft.com/office/officeart/2005/8/layout/orgChart1"/>
    <dgm:cxn modelId="{0CDAA507-0AB2-4D0D-8C66-A24C53B1424C}" type="presParOf" srcId="{E84E0862-E656-4E04-ACC9-86F6FAB8734F}" destId="{45267A69-91FB-45CC-BA1E-F9D55F3F1CCE}" srcOrd="1" destOrd="0" presId="urn:microsoft.com/office/officeart/2005/8/layout/orgChart1"/>
    <dgm:cxn modelId="{CF4209C9-10F6-4199-B251-DF3AB96E4837}" type="presParOf" srcId="{01C826F2-02BF-4E2F-AF1B-EEF630DC98B0}" destId="{7091B8AD-2837-42A0-865C-2AE82DB57600}" srcOrd="1" destOrd="0" presId="urn:microsoft.com/office/officeart/2005/8/layout/orgChart1"/>
    <dgm:cxn modelId="{0353D28C-5E73-4CB4-ADC9-BB5580319E7F}" type="presParOf" srcId="{01C826F2-02BF-4E2F-AF1B-EEF630DC98B0}" destId="{CE98C13E-27FB-45D7-A622-1A44898CAF14}" srcOrd="2" destOrd="0" presId="urn:microsoft.com/office/officeart/2005/8/layout/orgChart1"/>
    <dgm:cxn modelId="{5E41D41F-3EB5-4475-AF26-51269646A101}" type="presParOf" srcId="{CE98C13E-27FB-45D7-A622-1A44898CAF14}" destId="{23AD960D-39BA-426B-A884-F28AEDCA03C3}" srcOrd="0" destOrd="0" presId="urn:microsoft.com/office/officeart/2005/8/layout/orgChart1"/>
    <dgm:cxn modelId="{7C3801DA-CF40-4F06-B82E-91FDE2087521}" type="presParOf" srcId="{CE98C13E-27FB-45D7-A622-1A44898CAF14}" destId="{A9ABA1E4-4020-4992-9DDB-D5FBEF9FEC9B}" srcOrd="1" destOrd="0" presId="urn:microsoft.com/office/officeart/2005/8/layout/orgChart1"/>
    <dgm:cxn modelId="{238F7DF2-CEF0-47E1-9CC0-7BAE7F12FB48}" type="presParOf" srcId="{A9ABA1E4-4020-4992-9DDB-D5FBEF9FEC9B}" destId="{AB10A16B-8700-4D0C-BE8C-7AC293AF1E8F}" srcOrd="0" destOrd="0" presId="urn:microsoft.com/office/officeart/2005/8/layout/orgChart1"/>
    <dgm:cxn modelId="{17916952-0B6F-46E2-987B-300F89252BDE}" type="presParOf" srcId="{AB10A16B-8700-4D0C-BE8C-7AC293AF1E8F}" destId="{8264A80D-A5A4-4C1F-A28E-DFEF77E3F6A6}" srcOrd="0" destOrd="0" presId="urn:microsoft.com/office/officeart/2005/8/layout/orgChart1"/>
    <dgm:cxn modelId="{6ED11450-F831-4F73-91C7-54E7D8EE9D3E}" type="presParOf" srcId="{AB10A16B-8700-4D0C-BE8C-7AC293AF1E8F}" destId="{6B4BD56F-EADC-4CF9-B065-10852C418064}" srcOrd="1" destOrd="0" presId="urn:microsoft.com/office/officeart/2005/8/layout/orgChart1"/>
    <dgm:cxn modelId="{9736BBB6-F136-4F46-9EF5-3A2C057C7BE2}" type="presParOf" srcId="{A9ABA1E4-4020-4992-9DDB-D5FBEF9FEC9B}" destId="{803933C4-0F17-496C-BF1D-E2F8A532A54A}" srcOrd="1" destOrd="0" presId="urn:microsoft.com/office/officeart/2005/8/layout/orgChart1"/>
    <dgm:cxn modelId="{65E831F3-8B05-4429-AD36-5CBEC90A51E2}" type="presParOf" srcId="{A9ABA1E4-4020-4992-9DDB-D5FBEF9FEC9B}" destId="{2B76A077-0282-4850-9316-6B89E667370D}" srcOrd="2" destOrd="0" presId="urn:microsoft.com/office/officeart/2005/8/layout/orgChart1"/>
    <dgm:cxn modelId="{20D6C58E-A2D9-4355-81AB-582AD68A087C}" type="presParOf" srcId="{544A08BC-6AE5-4E71-9E83-9459CE7336BA}" destId="{640DEFAB-1465-4FA8-99FE-BC212ABDBD64}" srcOrd="2" destOrd="0" presId="urn:microsoft.com/office/officeart/2005/8/layout/orgChart1"/>
    <dgm:cxn modelId="{94021E69-B754-4B97-955C-C439EC89B3D3}" type="presParOf" srcId="{BCB641B4-552A-4276-B1AB-6E8DB666F26C}" destId="{6006FB33-9ECB-4892-85CE-617C29F2B3B9}" srcOrd="2" destOrd="0" presId="urn:microsoft.com/office/officeart/2005/8/layout/orgChart1"/>
    <dgm:cxn modelId="{A619CAC2-9D67-4AB8-AFFA-1AFEFCB6E3D8}" type="presParOf" srcId="{A2A74647-9EDB-45B7-A56C-FD38850157E1}" destId="{319F4CF9-B4C1-4F88-9F4F-A37A1B191465}"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1C66F-E153-48AB-818B-C5B006795343}">
      <dsp:nvSpPr>
        <dsp:cNvPr id="0" name=""/>
        <dsp:cNvSpPr/>
      </dsp:nvSpPr>
      <dsp:spPr>
        <a:xfrm>
          <a:off x="0" y="566280"/>
          <a:ext cx="8504238" cy="856800"/>
        </a:xfrm>
        <a:prstGeom prst="rect">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2C3AB62B-319D-460D-B8FC-FA0CA92DBE32}">
      <dsp:nvSpPr>
        <dsp:cNvPr id="0" name=""/>
        <dsp:cNvSpPr/>
      </dsp:nvSpPr>
      <dsp:spPr>
        <a:xfrm>
          <a:off x="425211" y="64439"/>
          <a:ext cx="5952966" cy="1003680"/>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5008" tIns="0" rIns="225008" bIns="0" numCol="1" spcCol="1270" anchor="ctr" anchorCtr="0">
          <a:noAutofit/>
        </a:bodyPr>
        <a:lstStyle/>
        <a:p>
          <a:pPr lvl="0" algn="ctr" defTabSz="1511300" rtl="1">
            <a:lnSpc>
              <a:spcPct val="90000"/>
            </a:lnSpc>
            <a:spcBef>
              <a:spcPct val="0"/>
            </a:spcBef>
            <a:spcAft>
              <a:spcPct val="35000"/>
            </a:spcAft>
          </a:pPr>
          <a:r>
            <a:rPr lang="fa-IR" sz="3400" kern="1200" dirty="0" smtClean="0">
              <a:solidFill>
                <a:schemeClr val="bg1"/>
              </a:solidFill>
              <a:cs typeface="B Mitra" pitchFamily="2" charset="-78"/>
            </a:rPr>
            <a:t>سالیانه </a:t>
          </a:r>
          <a:r>
            <a:rPr lang="fa-IR" sz="3400" kern="1200" dirty="0" smtClean="0">
              <a:solidFill>
                <a:srgbClr val="FFC000"/>
              </a:solidFill>
              <a:cs typeface="B Mitra" pitchFamily="2" charset="-78"/>
            </a:rPr>
            <a:t>92</a:t>
          </a:r>
          <a:r>
            <a:rPr lang="ar-SA" sz="3400" kern="1200" dirty="0" smtClean="0">
              <a:solidFill>
                <a:srgbClr val="FFC000"/>
              </a:solidFill>
              <a:cs typeface="B Mitra" pitchFamily="2" charset="-78"/>
            </a:rPr>
            <a:t> هزار </a:t>
          </a:r>
          <a:r>
            <a:rPr lang="ar-SA" sz="3400" kern="1200" dirty="0" smtClean="0">
              <a:solidFill>
                <a:schemeClr val="bg1"/>
              </a:solidFill>
              <a:cs typeface="B Mitra" pitchFamily="2" charset="-78"/>
            </a:rPr>
            <a:t>مورد جدید</a:t>
          </a:r>
          <a:endParaRPr lang="en-US" sz="3400" kern="1200" dirty="0" smtClean="0">
            <a:solidFill>
              <a:schemeClr val="bg1"/>
            </a:solidFill>
            <a:cs typeface="B Mitra" pitchFamily="2" charset="-78"/>
          </a:endParaRPr>
        </a:p>
      </dsp:txBody>
      <dsp:txXfrm>
        <a:off x="474207" y="113435"/>
        <a:ext cx="5854974" cy="905688"/>
      </dsp:txXfrm>
    </dsp:sp>
    <dsp:sp modelId="{98CD2E0D-DEA7-4F9F-8C42-9FB7737D35D4}">
      <dsp:nvSpPr>
        <dsp:cNvPr id="0" name=""/>
        <dsp:cNvSpPr/>
      </dsp:nvSpPr>
      <dsp:spPr>
        <a:xfrm>
          <a:off x="0" y="2108520"/>
          <a:ext cx="8504238" cy="856800"/>
        </a:xfrm>
        <a:prstGeom prst="rect">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1CD1F3A8-5E9A-4734-ADB6-7BD9128F6276}">
      <dsp:nvSpPr>
        <dsp:cNvPr id="0" name=""/>
        <dsp:cNvSpPr/>
      </dsp:nvSpPr>
      <dsp:spPr>
        <a:xfrm>
          <a:off x="425211" y="1606680"/>
          <a:ext cx="5952966" cy="1003680"/>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5008" tIns="0" rIns="225008" bIns="0" numCol="1" spcCol="1270" anchor="ctr" anchorCtr="0">
          <a:noAutofit/>
        </a:bodyPr>
        <a:lstStyle/>
        <a:p>
          <a:pPr lvl="0" algn="ctr" defTabSz="1511300" rtl="1">
            <a:lnSpc>
              <a:spcPct val="90000"/>
            </a:lnSpc>
            <a:spcBef>
              <a:spcPct val="0"/>
            </a:spcBef>
            <a:spcAft>
              <a:spcPct val="35000"/>
            </a:spcAft>
          </a:pPr>
          <a:r>
            <a:rPr lang="fa-IR" sz="3400" kern="1200" dirty="0" smtClean="0">
              <a:solidFill>
                <a:srgbClr val="FFC000"/>
              </a:solidFill>
              <a:cs typeface="B Mitra" pitchFamily="2" charset="-78"/>
            </a:rPr>
            <a:t>300 هزار </a:t>
          </a:r>
          <a:r>
            <a:rPr lang="fa-IR" sz="3400" kern="1200" dirty="0" smtClean="0">
              <a:solidFill>
                <a:schemeClr val="bg1"/>
              </a:solidFill>
              <a:cs typeface="B Mitra" pitchFamily="2" charset="-78"/>
            </a:rPr>
            <a:t>بیمار بهبود یافته در طی 5 سال </a:t>
          </a:r>
          <a:endParaRPr lang="en-US" sz="3400" kern="1200" dirty="0" smtClean="0">
            <a:solidFill>
              <a:schemeClr val="bg1"/>
            </a:solidFill>
            <a:cs typeface="B Mitra" pitchFamily="2" charset="-78"/>
          </a:endParaRPr>
        </a:p>
      </dsp:txBody>
      <dsp:txXfrm>
        <a:off x="474207" y="1655676"/>
        <a:ext cx="5854974" cy="905688"/>
      </dsp:txXfrm>
    </dsp:sp>
    <dsp:sp modelId="{6915A736-D725-4291-A048-6D1666BBE0CC}">
      <dsp:nvSpPr>
        <dsp:cNvPr id="0" name=""/>
        <dsp:cNvSpPr/>
      </dsp:nvSpPr>
      <dsp:spPr>
        <a:xfrm>
          <a:off x="0" y="3650760"/>
          <a:ext cx="8504238" cy="856800"/>
        </a:xfrm>
        <a:prstGeom prst="rect">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697E6469-9E84-46BE-96BC-DE7434E736D9}">
      <dsp:nvSpPr>
        <dsp:cNvPr id="0" name=""/>
        <dsp:cNvSpPr/>
      </dsp:nvSpPr>
      <dsp:spPr>
        <a:xfrm>
          <a:off x="425211" y="3148920"/>
          <a:ext cx="5952966" cy="1003680"/>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5008" tIns="0" rIns="225008" bIns="0" numCol="1" spcCol="1270" anchor="ctr" anchorCtr="0">
          <a:noAutofit/>
        </a:bodyPr>
        <a:lstStyle/>
        <a:p>
          <a:pPr lvl="0" algn="ctr" defTabSz="1511300">
            <a:lnSpc>
              <a:spcPct val="90000"/>
            </a:lnSpc>
            <a:spcBef>
              <a:spcPct val="0"/>
            </a:spcBef>
            <a:spcAft>
              <a:spcPct val="35000"/>
            </a:spcAft>
          </a:pPr>
          <a:r>
            <a:rPr lang="fa-IR" sz="3400" kern="1200" dirty="0" smtClean="0">
              <a:solidFill>
                <a:srgbClr val="FFC000"/>
              </a:solidFill>
              <a:cs typeface="B Nazanin" panose="00000400000000000000" pitchFamily="2" charset="-78"/>
            </a:rPr>
            <a:t>دومین</a:t>
          </a:r>
          <a:r>
            <a:rPr lang="fa-IR" sz="3400" kern="1200" dirty="0" smtClean="0">
              <a:cs typeface="B Nazanin" panose="00000400000000000000" pitchFamily="2" charset="-78"/>
            </a:rPr>
            <a:t> دلیل مرگ و میر</a:t>
          </a:r>
          <a:endParaRPr lang="en-US" sz="3400" kern="1200" dirty="0">
            <a:cs typeface="B Nazanin" panose="00000400000000000000" pitchFamily="2" charset="-78"/>
          </a:endParaRPr>
        </a:p>
      </dsp:txBody>
      <dsp:txXfrm>
        <a:off x="474207" y="3197916"/>
        <a:ext cx="5854974" cy="9056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E2953E-8D2A-4716-BD9D-03B12359D13A}">
      <dsp:nvSpPr>
        <dsp:cNvPr id="0" name=""/>
        <dsp:cNvSpPr/>
      </dsp:nvSpPr>
      <dsp:spPr>
        <a:xfrm>
          <a:off x="1982" y="0"/>
          <a:ext cx="2078306" cy="4572000"/>
        </a:xfrm>
        <a:prstGeom prst="roundRect">
          <a:avLst>
            <a:gd name="adj" fmla="val 10000"/>
          </a:avLst>
        </a:prstGeom>
        <a:solidFill>
          <a:schemeClr val="accent4">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fa-IR" sz="3200" b="1" kern="1200" dirty="0" smtClean="0">
              <a:solidFill>
                <a:srgbClr val="FFC000"/>
              </a:solidFill>
              <a:cs typeface="B Nazanin" panose="00000400000000000000" pitchFamily="2" charset="-78"/>
            </a:rPr>
            <a:t>سطح صفر؛     </a:t>
          </a:r>
          <a:r>
            <a:rPr lang="fa-IR" sz="2700" kern="1200" dirty="0" smtClean="0">
              <a:cs typeface="B Nazanin" panose="00000400000000000000" pitchFamily="2" charset="-78"/>
            </a:rPr>
            <a:t>از بین بردن منبع خطر</a:t>
          </a:r>
          <a:endParaRPr lang="en-US" sz="2700" kern="1200" dirty="0">
            <a:cs typeface="B Nazanin" panose="00000400000000000000" pitchFamily="2" charset="-78"/>
          </a:endParaRPr>
        </a:p>
      </dsp:txBody>
      <dsp:txXfrm>
        <a:off x="1982" y="1828800"/>
        <a:ext cx="2078306" cy="1828800"/>
      </dsp:txXfrm>
    </dsp:sp>
    <dsp:sp modelId="{74C948A0-8FC3-4E5F-B76E-DB5A583062DE}">
      <dsp:nvSpPr>
        <dsp:cNvPr id="0" name=""/>
        <dsp:cNvSpPr/>
      </dsp:nvSpPr>
      <dsp:spPr>
        <a:xfrm>
          <a:off x="279897" y="274320"/>
          <a:ext cx="1522476" cy="1522476"/>
        </a:xfrm>
        <a:prstGeom prst="ellipse">
          <a:avLst/>
        </a:prstGeom>
        <a:blipFill>
          <a:blip xmlns:r="http://schemas.openxmlformats.org/officeDocument/2006/relationships" r:embed="rId1">
            <a:extLst/>
          </a:blip>
          <a:srcRect/>
          <a:stretch>
            <a:fillRect l="-18000" r="-18000"/>
          </a:stretch>
        </a:blip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DF837102-AD17-4F64-AA58-AD5F765C8823}">
      <dsp:nvSpPr>
        <dsp:cNvPr id="0" name=""/>
        <dsp:cNvSpPr/>
      </dsp:nvSpPr>
      <dsp:spPr>
        <a:xfrm>
          <a:off x="2142638" y="0"/>
          <a:ext cx="2078306" cy="4572000"/>
        </a:xfrm>
        <a:prstGeom prst="roundRect">
          <a:avLst>
            <a:gd name="adj" fmla="val 10000"/>
          </a:avLst>
        </a:prstGeom>
        <a:solidFill>
          <a:schemeClr val="accent4">
            <a:hueOff val="47222"/>
            <a:satOff val="-7886"/>
            <a:lumOff val="-268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fa-IR" sz="3200" b="1" kern="1200" dirty="0" smtClean="0">
              <a:solidFill>
                <a:srgbClr val="FFC000"/>
              </a:solidFill>
              <a:cs typeface="B Nazanin" panose="00000400000000000000" pitchFamily="2" charset="-78"/>
            </a:rPr>
            <a:t>سطح 1؛ </a:t>
          </a:r>
          <a:r>
            <a:rPr lang="fa-IR" sz="2800" kern="1200" dirty="0" smtClean="0">
              <a:cs typeface="B Nazanin" panose="00000400000000000000" pitchFamily="2" charset="-78"/>
            </a:rPr>
            <a:t>دوری از مواجهه</a:t>
          </a:r>
          <a:endParaRPr lang="en-US" sz="2800" kern="1200" dirty="0">
            <a:cs typeface="B Nazanin" panose="00000400000000000000" pitchFamily="2" charset="-78"/>
          </a:endParaRPr>
        </a:p>
      </dsp:txBody>
      <dsp:txXfrm>
        <a:off x="2142638" y="1828800"/>
        <a:ext cx="2078306" cy="1828800"/>
      </dsp:txXfrm>
    </dsp:sp>
    <dsp:sp modelId="{3CACB104-61B0-4CB0-B067-CC6842CE3B83}">
      <dsp:nvSpPr>
        <dsp:cNvPr id="0" name=""/>
        <dsp:cNvSpPr/>
      </dsp:nvSpPr>
      <dsp:spPr>
        <a:xfrm>
          <a:off x="2420553" y="274320"/>
          <a:ext cx="1522476" cy="1522476"/>
        </a:xfrm>
        <a:prstGeom prst="ellipse">
          <a:avLst/>
        </a:prstGeom>
        <a:blipFill>
          <a:blip xmlns:r="http://schemas.openxmlformats.org/officeDocument/2006/relationships" r:embed="rId2">
            <a:extLst/>
          </a:blip>
          <a:srcRect/>
          <a:stretch>
            <a:fillRect l="-2000" r="-2000"/>
          </a:stretch>
        </a:blip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274D1511-0B0B-4D8E-994F-C27B83376F67}">
      <dsp:nvSpPr>
        <dsp:cNvPr id="0" name=""/>
        <dsp:cNvSpPr/>
      </dsp:nvSpPr>
      <dsp:spPr>
        <a:xfrm>
          <a:off x="4283293" y="0"/>
          <a:ext cx="2078306" cy="4572000"/>
        </a:xfrm>
        <a:prstGeom prst="roundRect">
          <a:avLst>
            <a:gd name="adj" fmla="val 10000"/>
          </a:avLst>
        </a:prstGeom>
        <a:solidFill>
          <a:schemeClr val="accent4">
            <a:hueOff val="94444"/>
            <a:satOff val="-15773"/>
            <a:lumOff val="-5359"/>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fa-IR" sz="3200" b="1" kern="1200" dirty="0" smtClean="0">
              <a:solidFill>
                <a:srgbClr val="FFC000"/>
              </a:solidFill>
              <a:cs typeface="B Nazanin" panose="00000400000000000000" pitchFamily="2" charset="-78"/>
            </a:rPr>
            <a:t>سطح 2؛ </a:t>
          </a:r>
          <a:r>
            <a:rPr lang="fa-IR" sz="2700" kern="1200" dirty="0" smtClean="0">
              <a:cs typeface="B Nazanin" panose="00000400000000000000" pitchFamily="2" charset="-78"/>
            </a:rPr>
            <a:t>تشخیص زودهنگام</a:t>
          </a:r>
          <a:endParaRPr lang="en-US" sz="2700" kern="1200" dirty="0">
            <a:cs typeface="B Nazanin" panose="00000400000000000000" pitchFamily="2" charset="-78"/>
          </a:endParaRPr>
        </a:p>
      </dsp:txBody>
      <dsp:txXfrm>
        <a:off x="4283293" y="1828800"/>
        <a:ext cx="2078306" cy="1828800"/>
      </dsp:txXfrm>
    </dsp:sp>
    <dsp:sp modelId="{FF49938E-A921-4F61-B05B-B6C2064356EA}">
      <dsp:nvSpPr>
        <dsp:cNvPr id="0" name=""/>
        <dsp:cNvSpPr/>
      </dsp:nvSpPr>
      <dsp:spPr>
        <a:xfrm>
          <a:off x="4561208" y="274320"/>
          <a:ext cx="1522476" cy="1522476"/>
        </a:xfrm>
        <a:prstGeom prst="ellipse">
          <a:avLst/>
        </a:prstGeom>
        <a:blipFill>
          <a:blip xmlns:r="http://schemas.openxmlformats.org/officeDocument/2006/relationships" r:embed="rId3">
            <a:extLst/>
          </a:blip>
          <a:srcRect/>
          <a:stretch>
            <a:fillRect l="-5000" r="-5000"/>
          </a:stretch>
        </a:blip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1E33A1AD-46A1-4EEB-93D8-AD4D897A8B5E}">
      <dsp:nvSpPr>
        <dsp:cNvPr id="0" name=""/>
        <dsp:cNvSpPr/>
      </dsp:nvSpPr>
      <dsp:spPr>
        <a:xfrm>
          <a:off x="6423948" y="0"/>
          <a:ext cx="2078306" cy="4572000"/>
        </a:xfrm>
        <a:prstGeom prst="roundRect">
          <a:avLst>
            <a:gd name="adj" fmla="val 10000"/>
          </a:avLst>
        </a:prstGeom>
        <a:solidFill>
          <a:schemeClr val="accent4">
            <a:hueOff val="141666"/>
            <a:satOff val="-23659"/>
            <a:lumOff val="-8039"/>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fa-IR" sz="3200" b="1" kern="1200" dirty="0" smtClean="0">
              <a:solidFill>
                <a:srgbClr val="FFC000"/>
              </a:solidFill>
              <a:cs typeface="B Nazanin" panose="00000400000000000000" pitchFamily="2" charset="-78"/>
            </a:rPr>
            <a:t>سطح 3؛          </a:t>
          </a:r>
          <a:r>
            <a:rPr lang="fa-IR" sz="2700" kern="1200" dirty="0" smtClean="0">
              <a:cs typeface="B Nazanin" panose="00000400000000000000" pitchFamily="2" charset="-78"/>
            </a:rPr>
            <a:t>درمان و بازتوانی</a:t>
          </a:r>
          <a:endParaRPr lang="en-US" sz="2700" kern="1200" dirty="0">
            <a:cs typeface="B Nazanin" panose="00000400000000000000" pitchFamily="2" charset="-78"/>
          </a:endParaRPr>
        </a:p>
      </dsp:txBody>
      <dsp:txXfrm>
        <a:off x="6423948" y="1828800"/>
        <a:ext cx="2078306" cy="1828800"/>
      </dsp:txXfrm>
    </dsp:sp>
    <dsp:sp modelId="{4B2C7686-D1D2-419D-930B-DE53584B7888}">
      <dsp:nvSpPr>
        <dsp:cNvPr id="0" name=""/>
        <dsp:cNvSpPr/>
      </dsp:nvSpPr>
      <dsp:spPr>
        <a:xfrm>
          <a:off x="6701864" y="274320"/>
          <a:ext cx="1522476" cy="1522476"/>
        </a:xfrm>
        <a:prstGeom prst="ellipse">
          <a:avLst/>
        </a:prstGeom>
        <a:blipFill>
          <a:blip xmlns:r="http://schemas.openxmlformats.org/officeDocument/2006/relationships" r:embed="rId4">
            <a:extLst/>
          </a:blip>
          <a:srcRect/>
          <a:stretch>
            <a:fillRect l="-18000" r="-18000"/>
          </a:stretch>
        </a:blip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9AFE7A80-D976-4C49-AB0B-D33FCC6068D5}">
      <dsp:nvSpPr>
        <dsp:cNvPr id="0" name=""/>
        <dsp:cNvSpPr/>
      </dsp:nvSpPr>
      <dsp:spPr>
        <a:xfrm>
          <a:off x="340169" y="3657599"/>
          <a:ext cx="7823898" cy="685800"/>
        </a:xfrm>
        <a:prstGeom prst="leftRightArrow">
          <a:avLst/>
        </a:prstGeom>
        <a:solidFill>
          <a:schemeClr val="accent4">
            <a:tint val="4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FABB67-7688-4BB3-A8FD-C07640B7DAAB}">
      <dsp:nvSpPr>
        <dsp:cNvPr id="0" name=""/>
        <dsp:cNvSpPr/>
      </dsp:nvSpPr>
      <dsp:spPr>
        <a:xfrm>
          <a:off x="2263979" y="401624"/>
          <a:ext cx="309071" cy="91440"/>
        </a:xfrm>
        <a:custGeom>
          <a:avLst/>
          <a:gdLst/>
          <a:ahLst/>
          <a:cxnLst/>
          <a:rect l="0" t="0" r="0" b="0"/>
          <a:pathLst>
            <a:path>
              <a:moveTo>
                <a:pt x="0" y="45720"/>
              </a:moveTo>
              <a:lnTo>
                <a:pt x="3090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410023" y="445643"/>
        <a:ext cx="16983" cy="3400"/>
      </dsp:txXfrm>
    </dsp:sp>
    <dsp:sp modelId="{58188A9F-B4F6-4D05-8A9E-26ACF1BE44C0}">
      <dsp:nvSpPr>
        <dsp:cNvPr id="0" name=""/>
        <dsp:cNvSpPr/>
      </dsp:nvSpPr>
      <dsp:spPr>
        <a:xfrm>
          <a:off x="788947" y="4294"/>
          <a:ext cx="1476832" cy="886099"/>
        </a:xfrm>
        <a:prstGeom prst="rect">
          <a:avLst/>
        </a:prstGeom>
        <a:solidFill>
          <a:schemeClr val="accent2">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fa-IR" sz="1300" kern="1200" dirty="0" smtClean="0">
              <a:cs typeface="B Nazanin" pitchFamily="2" charset="-78"/>
            </a:rPr>
            <a:t>بررسی متون علمی، نظر سازمانهای بین المللی، </a:t>
          </a:r>
        </a:p>
        <a:p>
          <a:pPr lvl="0" algn="ctr" defTabSz="577850">
            <a:lnSpc>
              <a:spcPct val="90000"/>
            </a:lnSpc>
            <a:spcBef>
              <a:spcPct val="0"/>
            </a:spcBef>
            <a:spcAft>
              <a:spcPct val="35000"/>
            </a:spcAft>
          </a:pPr>
          <a:r>
            <a:rPr lang="fa-IR" sz="1300" kern="1200" dirty="0" smtClean="0">
              <a:cs typeface="B Nazanin" pitchFamily="2" charset="-78"/>
            </a:rPr>
            <a:t>مطالعات هزینه اثربخشی</a:t>
          </a:r>
          <a:endParaRPr lang="en-US" sz="1300" kern="1200" dirty="0">
            <a:cs typeface="B Nazanin" pitchFamily="2" charset="-78"/>
          </a:endParaRPr>
        </a:p>
      </dsp:txBody>
      <dsp:txXfrm>
        <a:off x="788947" y="4294"/>
        <a:ext cx="1476832" cy="886099"/>
      </dsp:txXfrm>
    </dsp:sp>
    <dsp:sp modelId="{AA77403C-3B86-44F7-9332-D1DCB703A1F3}">
      <dsp:nvSpPr>
        <dsp:cNvPr id="0" name=""/>
        <dsp:cNvSpPr/>
      </dsp:nvSpPr>
      <dsp:spPr>
        <a:xfrm>
          <a:off x="4080483" y="401624"/>
          <a:ext cx="309071" cy="91440"/>
        </a:xfrm>
        <a:custGeom>
          <a:avLst/>
          <a:gdLst/>
          <a:ahLst/>
          <a:cxnLst/>
          <a:rect l="0" t="0" r="0" b="0"/>
          <a:pathLst>
            <a:path>
              <a:moveTo>
                <a:pt x="0" y="45720"/>
              </a:moveTo>
              <a:lnTo>
                <a:pt x="309071"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26527" y="445643"/>
        <a:ext cx="16983" cy="3400"/>
      </dsp:txXfrm>
    </dsp:sp>
    <dsp:sp modelId="{E13BFB70-0936-4CAD-A5E6-8105DC285256}">
      <dsp:nvSpPr>
        <dsp:cNvPr id="0" name=""/>
        <dsp:cNvSpPr/>
      </dsp:nvSpPr>
      <dsp:spPr>
        <a:xfrm>
          <a:off x="2605451" y="4294"/>
          <a:ext cx="1476832" cy="886099"/>
        </a:xfrm>
        <a:prstGeom prst="rect">
          <a:avLst/>
        </a:prstGeom>
        <a:solidFill>
          <a:schemeClr val="accent3">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fa-IR" sz="1400" kern="1200" dirty="0" smtClean="0">
              <a:latin typeface=" b nazanin"/>
              <a:cs typeface="B Nazanin" pitchFamily="2" charset="-78"/>
            </a:rPr>
            <a:t>آماده سازی متن ابتدایی (پیش نویس) </a:t>
          </a:r>
          <a:endParaRPr lang="en-US" sz="1400" kern="1200" dirty="0">
            <a:latin typeface=" b nazanin"/>
            <a:cs typeface="B Nazanin" pitchFamily="2" charset="-78"/>
          </a:endParaRPr>
        </a:p>
      </dsp:txBody>
      <dsp:txXfrm>
        <a:off x="2605451" y="4294"/>
        <a:ext cx="1476832" cy="886099"/>
      </dsp:txXfrm>
    </dsp:sp>
    <dsp:sp modelId="{CC98C840-B189-42D5-82DC-BE5BD3983713}">
      <dsp:nvSpPr>
        <dsp:cNvPr id="0" name=""/>
        <dsp:cNvSpPr/>
      </dsp:nvSpPr>
      <dsp:spPr>
        <a:xfrm>
          <a:off x="5896986" y="401624"/>
          <a:ext cx="309071" cy="91440"/>
        </a:xfrm>
        <a:custGeom>
          <a:avLst/>
          <a:gdLst/>
          <a:ahLst/>
          <a:cxnLst/>
          <a:rect l="0" t="0" r="0" b="0"/>
          <a:pathLst>
            <a:path>
              <a:moveTo>
                <a:pt x="0" y="45720"/>
              </a:moveTo>
              <a:lnTo>
                <a:pt x="309071" y="45720"/>
              </a:lnTo>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043030" y="445643"/>
        <a:ext cx="16983" cy="3400"/>
      </dsp:txXfrm>
    </dsp:sp>
    <dsp:sp modelId="{141FB846-AC2B-4F01-8479-9FE3328B67F5}">
      <dsp:nvSpPr>
        <dsp:cNvPr id="0" name=""/>
        <dsp:cNvSpPr/>
      </dsp:nvSpPr>
      <dsp:spPr>
        <a:xfrm>
          <a:off x="4421954" y="4294"/>
          <a:ext cx="1476832" cy="886099"/>
        </a:xfrm>
        <a:prstGeom prst="rect">
          <a:avLst/>
        </a:prstGeom>
        <a:solidFill>
          <a:schemeClr val="accent4">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fa-IR" sz="1400" kern="1200" dirty="0" smtClean="0">
              <a:cs typeface="B Nazanin" pitchFamily="2" charset="-78"/>
            </a:rPr>
            <a:t>برگزاری جلسه خبرگان (کمیته علمی)</a:t>
          </a:r>
          <a:endParaRPr lang="en-US" sz="1400" kern="1200" dirty="0">
            <a:cs typeface="B Nazanin" pitchFamily="2" charset="-78"/>
          </a:endParaRPr>
        </a:p>
      </dsp:txBody>
      <dsp:txXfrm>
        <a:off x="4421954" y="4294"/>
        <a:ext cx="1476832" cy="886099"/>
      </dsp:txXfrm>
    </dsp:sp>
    <dsp:sp modelId="{CBEC754F-8046-496F-ABFF-73D70BEF8CDF}">
      <dsp:nvSpPr>
        <dsp:cNvPr id="0" name=""/>
        <dsp:cNvSpPr/>
      </dsp:nvSpPr>
      <dsp:spPr>
        <a:xfrm>
          <a:off x="1527363" y="888593"/>
          <a:ext cx="5449510" cy="309071"/>
        </a:xfrm>
        <a:custGeom>
          <a:avLst/>
          <a:gdLst/>
          <a:ahLst/>
          <a:cxnLst/>
          <a:rect l="0" t="0" r="0" b="0"/>
          <a:pathLst>
            <a:path>
              <a:moveTo>
                <a:pt x="5449510" y="0"/>
              </a:moveTo>
              <a:lnTo>
                <a:pt x="5449510" y="171635"/>
              </a:lnTo>
              <a:lnTo>
                <a:pt x="0" y="171635"/>
              </a:lnTo>
              <a:lnTo>
                <a:pt x="0" y="309071"/>
              </a:lnTo>
            </a:path>
          </a:pathLst>
        </a:custGeom>
        <a:noFill/>
        <a:ln w="9525" cap="flat" cmpd="sng" algn="ctr">
          <a:solidFill>
            <a:schemeClr val="accent5">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115616" y="1041429"/>
        <a:ext cx="273004" cy="3400"/>
      </dsp:txXfrm>
    </dsp:sp>
    <dsp:sp modelId="{DB313876-294F-436B-BBB1-022F2D6B5166}">
      <dsp:nvSpPr>
        <dsp:cNvPr id="0" name=""/>
        <dsp:cNvSpPr/>
      </dsp:nvSpPr>
      <dsp:spPr>
        <a:xfrm>
          <a:off x="6238458" y="4294"/>
          <a:ext cx="1476832" cy="886099"/>
        </a:xfrm>
        <a:prstGeom prst="rect">
          <a:avLst/>
        </a:prstGeom>
        <a:solidFill>
          <a:schemeClr val="accent5">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fa-IR" sz="1200" kern="1200" dirty="0" smtClean="0">
              <a:cs typeface="B Nazanin" pitchFamily="2" charset="-78"/>
            </a:rPr>
            <a:t>تولید متن دوم</a:t>
          </a:r>
          <a:endParaRPr lang="en-US" sz="1200" kern="1200" dirty="0">
            <a:cs typeface="B Nazanin" pitchFamily="2" charset="-78"/>
          </a:endParaRPr>
        </a:p>
      </dsp:txBody>
      <dsp:txXfrm>
        <a:off x="6238458" y="4294"/>
        <a:ext cx="1476832" cy="886099"/>
      </dsp:txXfrm>
    </dsp:sp>
    <dsp:sp modelId="{569D08D1-8342-4C25-87AA-36B777453D8F}">
      <dsp:nvSpPr>
        <dsp:cNvPr id="0" name=""/>
        <dsp:cNvSpPr/>
      </dsp:nvSpPr>
      <dsp:spPr>
        <a:xfrm>
          <a:off x="2263979" y="1627394"/>
          <a:ext cx="309071" cy="91440"/>
        </a:xfrm>
        <a:custGeom>
          <a:avLst/>
          <a:gdLst/>
          <a:ahLst/>
          <a:cxnLst/>
          <a:rect l="0" t="0" r="0" b="0"/>
          <a:pathLst>
            <a:path>
              <a:moveTo>
                <a:pt x="0" y="45720"/>
              </a:moveTo>
              <a:lnTo>
                <a:pt x="309071" y="45720"/>
              </a:lnTo>
            </a:path>
          </a:pathLst>
        </a:custGeom>
        <a:noFill/>
        <a:ln w="9525" cap="flat" cmpd="sng" algn="ctr">
          <a:solidFill>
            <a:schemeClr val="accent6">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410023" y="1671414"/>
        <a:ext cx="16983" cy="3400"/>
      </dsp:txXfrm>
    </dsp:sp>
    <dsp:sp modelId="{BBC975C3-BB7D-43A4-B078-4B512E98E691}">
      <dsp:nvSpPr>
        <dsp:cNvPr id="0" name=""/>
        <dsp:cNvSpPr/>
      </dsp:nvSpPr>
      <dsp:spPr>
        <a:xfrm>
          <a:off x="788947" y="1230065"/>
          <a:ext cx="1476832" cy="886099"/>
        </a:xfrm>
        <a:prstGeom prst="rect">
          <a:avLst/>
        </a:prstGeom>
        <a:solidFill>
          <a:schemeClr val="accent6">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fa-IR" sz="1200" kern="1200" dirty="0" smtClean="0">
              <a:cs typeface="B Nazanin" pitchFamily="2" charset="-78"/>
            </a:rPr>
            <a:t>کسب نظرات مدیران و خبرگان ستادی</a:t>
          </a:r>
          <a:endParaRPr lang="en-US" sz="1200" kern="1200" dirty="0">
            <a:cs typeface="B Nazanin" pitchFamily="2" charset="-78"/>
          </a:endParaRPr>
        </a:p>
      </dsp:txBody>
      <dsp:txXfrm>
        <a:off x="788947" y="1230065"/>
        <a:ext cx="1476832" cy="886099"/>
      </dsp:txXfrm>
    </dsp:sp>
    <dsp:sp modelId="{B988E5BA-7769-42FB-824D-73D542729941}">
      <dsp:nvSpPr>
        <dsp:cNvPr id="0" name=""/>
        <dsp:cNvSpPr/>
      </dsp:nvSpPr>
      <dsp:spPr>
        <a:xfrm>
          <a:off x="4080483" y="1627394"/>
          <a:ext cx="309071" cy="91440"/>
        </a:xfrm>
        <a:custGeom>
          <a:avLst/>
          <a:gdLst/>
          <a:ahLst/>
          <a:cxnLst/>
          <a:rect l="0" t="0" r="0" b="0"/>
          <a:pathLst>
            <a:path>
              <a:moveTo>
                <a:pt x="0" y="45720"/>
              </a:moveTo>
              <a:lnTo>
                <a:pt x="3090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26527" y="1671414"/>
        <a:ext cx="16983" cy="3400"/>
      </dsp:txXfrm>
    </dsp:sp>
    <dsp:sp modelId="{3DFA73C2-0C34-4592-8B36-11FF488ECFC8}">
      <dsp:nvSpPr>
        <dsp:cNvPr id="0" name=""/>
        <dsp:cNvSpPr/>
      </dsp:nvSpPr>
      <dsp:spPr>
        <a:xfrm>
          <a:off x="2605451" y="1230065"/>
          <a:ext cx="1476832" cy="886099"/>
        </a:xfrm>
        <a:prstGeom prst="rect">
          <a:avLst/>
        </a:prstGeom>
        <a:solidFill>
          <a:schemeClr val="accent2">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fa-IR" sz="1200" kern="1200" dirty="0" smtClean="0">
              <a:cs typeface="B Nazanin" pitchFamily="2" charset="-78"/>
            </a:rPr>
            <a:t>سنجش حجم فعالیت ها و هزینه ها، ارزیابی های اقتصادی و هزینه اثربخشی</a:t>
          </a:r>
          <a:endParaRPr lang="en-US" sz="1200" kern="1200" dirty="0">
            <a:cs typeface="B Nazanin" pitchFamily="2" charset="-78"/>
          </a:endParaRPr>
        </a:p>
      </dsp:txBody>
      <dsp:txXfrm>
        <a:off x="2605451" y="1230065"/>
        <a:ext cx="1476832" cy="886099"/>
      </dsp:txXfrm>
    </dsp:sp>
    <dsp:sp modelId="{086632B2-96C9-44F2-925B-2BBC96A7CA6B}">
      <dsp:nvSpPr>
        <dsp:cNvPr id="0" name=""/>
        <dsp:cNvSpPr/>
      </dsp:nvSpPr>
      <dsp:spPr>
        <a:xfrm>
          <a:off x="5896986" y="1627394"/>
          <a:ext cx="309071" cy="91440"/>
        </a:xfrm>
        <a:custGeom>
          <a:avLst/>
          <a:gdLst/>
          <a:ahLst/>
          <a:cxnLst/>
          <a:rect l="0" t="0" r="0" b="0"/>
          <a:pathLst>
            <a:path>
              <a:moveTo>
                <a:pt x="0" y="45720"/>
              </a:moveTo>
              <a:lnTo>
                <a:pt x="309071"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043030" y="1671414"/>
        <a:ext cx="16983" cy="3400"/>
      </dsp:txXfrm>
    </dsp:sp>
    <dsp:sp modelId="{4C049796-C917-462F-8D30-3201DFF8245E}">
      <dsp:nvSpPr>
        <dsp:cNvPr id="0" name=""/>
        <dsp:cNvSpPr/>
      </dsp:nvSpPr>
      <dsp:spPr>
        <a:xfrm>
          <a:off x="4421954" y="1230065"/>
          <a:ext cx="1476832" cy="886099"/>
        </a:xfrm>
        <a:prstGeom prst="rect">
          <a:avLst/>
        </a:prstGeom>
        <a:solidFill>
          <a:schemeClr val="accent3">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fa-IR" sz="1200" kern="1200" dirty="0" smtClean="0">
              <a:cs typeface="B Nazanin" pitchFamily="2" charset="-78"/>
            </a:rPr>
            <a:t>تولید متن سوم</a:t>
          </a:r>
          <a:endParaRPr lang="en-US" sz="1200" kern="1200" dirty="0"/>
        </a:p>
      </dsp:txBody>
      <dsp:txXfrm>
        <a:off x="4421954" y="1230065"/>
        <a:ext cx="1476832" cy="886099"/>
      </dsp:txXfrm>
    </dsp:sp>
    <dsp:sp modelId="{34E7890C-792F-4EAC-97FC-25D2F076D2BE}">
      <dsp:nvSpPr>
        <dsp:cNvPr id="0" name=""/>
        <dsp:cNvSpPr/>
      </dsp:nvSpPr>
      <dsp:spPr>
        <a:xfrm>
          <a:off x="1527363" y="2114364"/>
          <a:ext cx="5449510" cy="309071"/>
        </a:xfrm>
        <a:custGeom>
          <a:avLst/>
          <a:gdLst/>
          <a:ahLst/>
          <a:cxnLst/>
          <a:rect l="0" t="0" r="0" b="0"/>
          <a:pathLst>
            <a:path>
              <a:moveTo>
                <a:pt x="5449510" y="0"/>
              </a:moveTo>
              <a:lnTo>
                <a:pt x="5449510" y="171635"/>
              </a:lnTo>
              <a:lnTo>
                <a:pt x="0" y="171635"/>
              </a:lnTo>
              <a:lnTo>
                <a:pt x="0" y="309071"/>
              </a:lnTo>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115616" y="2267199"/>
        <a:ext cx="273004" cy="3400"/>
      </dsp:txXfrm>
    </dsp:sp>
    <dsp:sp modelId="{E19E0815-B436-4598-BA67-BACB5BB80DBA}">
      <dsp:nvSpPr>
        <dsp:cNvPr id="0" name=""/>
        <dsp:cNvSpPr/>
      </dsp:nvSpPr>
      <dsp:spPr>
        <a:xfrm>
          <a:off x="6238458" y="1230065"/>
          <a:ext cx="1476832" cy="886099"/>
        </a:xfrm>
        <a:prstGeom prst="rect">
          <a:avLst/>
        </a:prstGeom>
        <a:solidFill>
          <a:schemeClr val="accent4">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fa-IR" sz="1500" kern="1200" dirty="0" smtClean="0">
              <a:cs typeface="B Nazanin" pitchFamily="2" charset="-78"/>
            </a:rPr>
            <a:t>طرح در کمیته ملی</a:t>
          </a:r>
          <a:endParaRPr lang="en-US" sz="1500" kern="1200" dirty="0">
            <a:cs typeface="B Nazanin" pitchFamily="2" charset="-78"/>
          </a:endParaRPr>
        </a:p>
      </dsp:txBody>
      <dsp:txXfrm>
        <a:off x="6238458" y="1230065"/>
        <a:ext cx="1476832" cy="886099"/>
      </dsp:txXfrm>
    </dsp:sp>
    <dsp:sp modelId="{2E0208F5-FCE2-467C-813D-4D3CB3B7B370}">
      <dsp:nvSpPr>
        <dsp:cNvPr id="0" name=""/>
        <dsp:cNvSpPr/>
      </dsp:nvSpPr>
      <dsp:spPr>
        <a:xfrm>
          <a:off x="2263979" y="2853165"/>
          <a:ext cx="309071" cy="91440"/>
        </a:xfrm>
        <a:custGeom>
          <a:avLst/>
          <a:gdLst/>
          <a:ahLst/>
          <a:cxnLst/>
          <a:rect l="0" t="0" r="0" b="0"/>
          <a:pathLst>
            <a:path>
              <a:moveTo>
                <a:pt x="0" y="45720"/>
              </a:moveTo>
              <a:lnTo>
                <a:pt x="309071" y="45720"/>
              </a:lnTo>
            </a:path>
          </a:pathLst>
        </a:custGeom>
        <a:noFill/>
        <a:ln w="9525" cap="flat" cmpd="sng" algn="ctr">
          <a:solidFill>
            <a:schemeClr val="accent5">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410023" y="2897185"/>
        <a:ext cx="16983" cy="3400"/>
      </dsp:txXfrm>
    </dsp:sp>
    <dsp:sp modelId="{FC8A358B-951C-4293-A362-08BABE85FF7A}">
      <dsp:nvSpPr>
        <dsp:cNvPr id="0" name=""/>
        <dsp:cNvSpPr/>
      </dsp:nvSpPr>
      <dsp:spPr>
        <a:xfrm>
          <a:off x="788947" y="2455835"/>
          <a:ext cx="1476832" cy="886099"/>
        </a:xfrm>
        <a:prstGeom prst="rect">
          <a:avLst/>
        </a:prstGeom>
        <a:solidFill>
          <a:schemeClr val="accent5">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fa-IR" sz="1500" kern="1200" dirty="0" smtClean="0">
              <a:cs typeface="B Nazanin" pitchFamily="2" charset="-78"/>
            </a:rPr>
            <a:t>تولید متن چهارم</a:t>
          </a:r>
          <a:endParaRPr lang="en-US" sz="1500" kern="1200" dirty="0">
            <a:cs typeface="B Nazanin" pitchFamily="2" charset="-78"/>
          </a:endParaRPr>
        </a:p>
      </dsp:txBody>
      <dsp:txXfrm>
        <a:off x="788947" y="2455835"/>
        <a:ext cx="1476832" cy="886099"/>
      </dsp:txXfrm>
    </dsp:sp>
    <dsp:sp modelId="{3AB81D60-3C31-4736-8D41-728A557D9599}">
      <dsp:nvSpPr>
        <dsp:cNvPr id="0" name=""/>
        <dsp:cNvSpPr/>
      </dsp:nvSpPr>
      <dsp:spPr>
        <a:xfrm>
          <a:off x="4080483" y="2853165"/>
          <a:ext cx="309071" cy="91440"/>
        </a:xfrm>
        <a:custGeom>
          <a:avLst/>
          <a:gdLst/>
          <a:ahLst/>
          <a:cxnLst/>
          <a:rect l="0" t="0" r="0" b="0"/>
          <a:pathLst>
            <a:path>
              <a:moveTo>
                <a:pt x="0" y="45720"/>
              </a:moveTo>
              <a:lnTo>
                <a:pt x="309071" y="45720"/>
              </a:lnTo>
            </a:path>
          </a:pathLst>
        </a:custGeom>
        <a:noFill/>
        <a:ln w="9525" cap="flat" cmpd="sng" algn="ctr">
          <a:solidFill>
            <a:schemeClr val="accent6">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26527" y="2897185"/>
        <a:ext cx="16983" cy="3400"/>
      </dsp:txXfrm>
    </dsp:sp>
    <dsp:sp modelId="{DD50676B-F118-4301-9AF4-818E4DC0CCE0}">
      <dsp:nvSpPr>
        <dsp:cNvPr id="0" name=""/>
        <dsp:cNvSpPr/>
      </dsp:nvSpPr>
      <dsp:spPr>
        <a:xfrm>
          <a:off x="2605451" y="2455835"/>
          <a:ext cx="1476832" cy="886099"/>
        </a:xfrm>
        <a:prstGeom prst="rect">
          <a:avLst/>
        </a:prstGeom>
        <a:solidFill>
          <a:schemeClr val="accent6">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fa-IR" sz="1400" kern="1200" dirty="0" smtClean="0">
              <a:cs typeface="B Nazanin" pitchFamily="2" charset="-78"/>
            </a:rPr>
            <a:t>فراهم سازی زمینه اجرای برنامه پایلوت</a:t>
          </a:r>
          <a:endParaRPr lang="en-US" sz="1400" kern="1200" dirty="0">
            <a:cs typeface="B Nazanin" pitchFamily="2" charset="-78"/>
          </a:endParaRPr>
        </a:p>
      </dsp:txBody>
      <dsp:txXfrm>
        <a:off x="2605451" y="2455835"/>
        <a:ext cx="1476832" cy="886099"/>
      </dsp:txXfrm>
    </dsp:sp>
    <dsp:sp modelId="{A575E5E1-3DD1-455D-B459-7C8486ADC7DE}">
      <dsp:nvSpPr>
        <dsp:cNvPr id="0" name=""/>
        <dsp:cNvSpPr/>
      </dsp:nvSpPr>
      <dsp:spPr>
        <a:xfrm>
          <a:off x="5896986" y="2853165"/>
          <a:ext cx="309071" cy="91440"/>
        </a:xfrm>
        <a:custGeom>
          <a:avLst/>
          <a:gdLst/>
          <a:ahLst/>
          <a:cxnLst/>
          <a:rect l="0" t="0" r="0" b="0"/>
          <a:pathLst>
            <a:path>
              <a:moveTo>
                <a:pt x="0" y="45720"/>
              </a:moveTo>
              <a:lnTo>
                <a:pt x="3090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043030" y="2897185"/>
        <a:ext cx="16983" cy="3400"/>
      </dsp:txXfrm>
    </dsp:sp>
    <dsp:sp modelId="{B007C393-2865-4A91-8B4D-1B8E16230D72}">
      <dsp:nvSpPr>
        <dsp:cNvPr id="0" name=""/>
        <dsp:cNvSpPr/>
      </dsp:nvSpPr>
      <dsp:spPr>
        <a:xfrm>
          <a:off x="4421954" y="2455835"/>
          <a:ext cx="1476832" cy="886099"/>
        </a:xfrm>
        <a:prstGeom prst="rect">
          <a:avLst/>
        </a:prstGeom>
        <a:solidFill>
          <a:schemeClr val="accent2">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fa-IR" sz="1500" kern="1200" dirty="0" smtClean="0">
              <a:cs typeface="B Nazanin" pitchFamily="2" charset="-78"/>
            </a:rPr>
            <a:t>اجرای برنامه پایلوت</a:t>
          </a:r>
          <a:endParaRPr lang="en-US" sz="1500" kern="1200" dirty="0">
            <a:cs typeface="B Nazanin" pitchFamily="2" charset="-78"/>
          </a:endParaRPr>
        </a:p>
      </dsp:txBody>
      <dsp:txXfrm>
        <a:off x="4421954" y="2455835"/>
        <a:ext cx="1476832" cy="886099"/>
      </dsp:txXfrm>
    </dsp:sp>
    <dsp:sp modelId="{F613444E-7093-4946-A791-191744B06CDA}">
      <dsp:nvSpPr>
        <dsp:cNvPr id="0" name=""/>
        <dsp:cNvSpPr/>
      </dsp:nvSpPr>
      <dsp:spPr>
        <a:xfrm>
          <a:off x="1527363" y="3340134"/>
          <a:ext cx="5449510" cy="309071"/>
        </a:xfrm>
        <a:custGeom>
          <a:avLst/>
          <a:gdLst/>
          <a:ahLst/>
          <a:cxnLst/>
          <a:rect l="0" t="0" r="0" b="0"/>
          <a:pathLst>
            <a:path>
              <a:moveTo>
                <a:pt x="5449510" y="0"/>
              </a:moveTo>
              <a:lnTo>
                <a:pt x="5449510" y="171635"/>
              </a:lnTo>
              <a:lnTo>
                <a:pt x="0" y="171635"/>
              </a:lnTo>
              <a:lnTo>
                <a:pt x="0" y="309071"/>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115616" y="3492970"/>
        <a:ext cx="273004" cy="3400"/>
      </dsp:txXfrm>
    </dsp:sp>
    <dsp:sp modelId="{B7D5F8C1-313B-465B-9B8A-2998E06C95B5}">
      <dsp:nvSpPr>
        <dsp:cNvPr id="0" name=""/>
        <dsp:cNvSpPr/>
      </dsp:nvSpPr>
      <dsp:spPr>
        <a:xfrm>
          <a:off x="6238458" y="2455835"/>
          <a:ext cx="1476832" cy="886099"/>
        </a:xfrm>
        <a:prstGeom prst="rect">
          <a:avLst/>
        </a:prstGeom>
        <a:solidFill>
          <a:schemeClr val="accent3">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fa-IR" sz="1400" kern="1200" dirty="0" smtClean="0">
              <a:cs typeface="B Nazanin" pitchFamily="2" charset="-78"/>
            </a:rPr>
            <a:t>ارزیابی برنامه پایلوت با حضور خبرگان و مدیران</a:t>
          </a:r>
          <a:endParaRPr lang="en-US" sz="1400" kern="1200" dirty="0">
            <a:cs typeface="B Nazanin" pitchFamily="2" charset="-78"/>
          </a:endParaRPr>
        </a:p>
      </dsp:txBody>
      <dsp:txXfrm>
        <a:off x="6238458" y="2455835"/>
        <a:ext cx="1476832" cy="886099"/>
      </dsp:txXfrm>
    </dsp:sp>
    <dsp:sp modelId="{51B0A3BC-8869-4733-AA88-07A2FD9858EB}">
      <dsp:nvSpPr>
        <dsp:cNvPr id="0" name=""/>
        <dsp:cNvSpPr/>
      </dsp:nvSpPr>
      <dsp:spPr>
        <a:xfrm>
          <a:off x="2263979" y="4078935"/>
          <a:ext cx="309071" cy="91440"/>
        </a:xfrm>
        <a:custGeom>
          <a:avLst/>
          <a:gdLst/>
          <a:ahLst/>
          <a:cxnLst/>
          <a:rect l="0" t="0" r="0" b="0"/>
          <a:pathLst>
            <a:path>
              <a:moveTo>
                <a:pt x="0" y="45720"/>
              </a:moveTo>
              <a:lnTo>
                <a:pt x="309071" y="45720"/>
              </a:lnTo>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410023" y="4122955"/>
        <a:ext cx="16983" cy="3400"/>
      </dsp:txXfrm>
    </dsp:sp>
    <dsp:sp modelId="{559CCA61-0962-4B36-8594-B0DEB5C16816}">
      <dsp:nvSpPr>
        <dsp:cNvPr id="0" name=""/>
        <dsp:cNvSpPr/>
      </dsp:nvSpPr>
      <dsp:spPr>
        <a:xfrm>
          <a:off x="788947" y="3681606"/>
          <a:ext cx="1476832" cy="886099"/>
        </a:xfrm>
        <a:prstGeom prst="rect">
          <a:avLst/>
        </a:prstGeom>
        <a:solidFill>
          <a:schemeClr val="accent4">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fa-IR" sz="1500" kern="1200" dirty="0" smtClean="0">
              <a:cs typeface="B Nazanin" pitchFamily="2" charset="-78"/>
            </a:rPr>
            <a:t>تولید متن پنجم</a:t>
          </a:r>
          <a:endParaRPr lang="en-US" sz="1500" kern="1200" dirty="0">
            <a:cs typeface="B Nazanin" pitchFamily="2" charset="-78"/>
          </a:endParaRPr>
        </a:p>
      </dsp:txBody>
      <dsp:txXfrm>
        <a:off x="788947" y="3681606"/>
        <a:ext cx="1476832" cy="886099"/>
      </dsp:txXfrm>
    </dsp:sp>
    <dsp:sp modelId="{A19B2526-2949-4F63-B8A3-664B3080FFEF}">
      <dsp:nvSpPr>
        <dsp:cNvPr id="0" name=""/>
        <dsp:cNvSpPr/>
      </dsp:nvSpPr>
      <dsp:spPr>
        <a:xfrm>
          <a:off x="4080483" y="4078935"/>
          <a:ext cx="309071" cy="91440"/>
        </a:xfrm>
        <a:custGeom>
          <a:avLst/>
          <a:gdLst/>
          <a:ahLst/>
          <a:cxnLst/>
          <a:rect l="0" t="0" r="0" b="0"/>
          <a:pathLst>
            <a:path>
              <a:moveTo>
                <a:pt x="0" y="45720"/>
              </a:moveTo>
              <a:lnTo>
                <a:pt x="309071" y="45720"/>
              </a:lnTo>
            </a:path>
          </a:pathLst>
        </a:custGeom>
        <a:noFill/>
        <a:ln w="9525" cap="flat" cmpd="sng" algn="ctr">
          <a:solidFill>
            <a:schemeClr val="accent5">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26527" y="4122955"/>
        <a:ext cx="16983" cy="3400"/>
      </dsp:txXfrm>
    </dsp:sp>
    <dsp:sp modelId="{8F238839-C4DF-4D5B-8792-A96D53F93A3E}">
      <dsp:nvSpPr>
        <dsp:cNvPr id="0" name=""/>
        <dsp:cNvSpPr/>
      </dsp:nvSpPr>
      <dsp:spPr>
        <a:xfrm>
          <a:off x="2605451" y="3681606"/>
          <a:ext cx="1476832" cy="886099"/>
        </a:xfrm>
        <a:prstGeom prst="rect">
          <a:avLst/>
        </a:prstGeom>
        <a:solidFill>
          <a:schemeClr val="accent5">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fa-IR" sz="1200" kern="1200" dirty="0" smtClean="0">
              <a:cs typeface="B Nazanin" pitchFamily="2" charset="-78"/>
            </a:rPr>
            <a:t>فراهم سازی زمینه اجرای برنامه پایلوت</a:t>
          </a:r>
          <a:endParaRPr lang="en-US" sz="1200" kern="1200" dirty="0">
            <a:cs typeface="B Nazanin" pitchFamily="2" charset="-78"/>
          </a:endParaRPr>
        </a:p>
      </dsp:txBody>
      <dsp:txXfrm>
        <a:off x="2605451" y="3681606"/>
        <a:ext cx="1476832" cy="886099"/>
      </dsp:txXfrm>
    </dsp:sp>
    <dsp:sp modelId="{4EDCE3BE-B02E-49A8-BD62-962074754B9A}">
      <dsp:nvSpPr>
        <dsp:cNvPr id="0" name=""/>
        <dsp:cNvSpPr/>
      </dsp:nvSpPr>
      <dsp:spPr>
        <a:xfrm>
          <a:off x="4421954" y="3681606"/>
          <a:ext cx="1476832" cy="886099"/>
        </a:xfrm>
        <a:prstGeom prst="rect">
          <a:avLst/>
        </a:prstGeom>
        <a:solidFill>
          <a:schemeClr val="accent6">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fa-IR" sz="1500" kern="1200" dirty="0" smtClean="0">
              <a:cs typeface="B Nazanin" pitchFamily="2" charset="-78"/>
            </a:rPr>
            <a:t>اجرای برنامه در سطح ملی</a:t>
          </a:r>
          <a:endParaRPr lang="en-US" sz="1500" kern="1200" dirty="0">
            <a:cs typeface="B Nazanin" pitchFamily="2" charset="-78"/>
          </a:endParaRPr>
        </a:p>
      </dsp:txBody>
      <dsp:txXfrm>
        <a:off x="4421954" y="3681606"/>
        <a:ext cx="1476832" cy="8860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273503-9FF1-436D-B879-A7C66E1A379E}">
      <dsp:nvSpPr>
        <dsp:cNvPr id="0" name=""/>
        <dsp:cNvSpPr/>
      </dsp:nvSpPr>
      <dsp:spPr>
        <a:xfrm>
          <a:off x="1266745" y="1723730"/>
          <a:ext cx="111293" cy="487570"/>
        </a:xfrm>
        <a:custGeom>
          <a:avLst/>
          <a:gdLst/>
          <a:ahLst/>
          <a:cxnLst/>
          <a:rect l="0" t="0" r="0" b="0"/>
          <a:pathLst>
            <a:path>
              <a:moveTo>
                <a:pt x="111293" y="0"/>
              </a:moveTo>
              <a:lnTo>
                <a:pt x="111293" y="487570"/>
              </a:lnTo>
              <a:lnTo>
                <a:pt x="0" y="487570"/>
              </a:lnTo>
            </a:path>
          </a:pathLst>
        </a:custGeom>
        <a:noFill/>
        <a:ln w="11429" cap="flat" cmpd="sng" algn="ctr">
          <a:solidFill>
            <a:schemeClr val="accent3">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429930AF-F248-455C-A02B-8A004F752D87}">
      <dsp:nvSpPr>
        <dsp:cNvPr id="0" name=""/>
        <dsp:cNvSpPr/>
      </dsp:nvSpPr>
      <dsp:spPr>
        <a:xfrm>
          <a:off x="1908006" y="971176"/>
          <a:ext cx="111293" cy="487570"/>
        </a:xfrm>
        <a:custGeom>
          <a:avLst/>
          <a:gdLst/>
          <a:ahLst/>
          <a:cxnLst/>
          <a:rect l="0" t="0" r="0" b="0"/>
          <a:pathLst>
            <a:path>
              <a:moveTo>
                <a:pt x="111293" y="0"/>
              </a:moveTo>
              <a:lnTo>
                <a:pt x="111293" y="487570"/>
              </a:lnTo>
              <a:lnTo>
                <a:pt x="0" y="487570"/>
              </a:lnTo>
            </a:path>
          </a:pathLst>
        </a:custGeom>
        <a:noFill/>
        <a:ln w="11429" cap="flat" cmpd="sng" algn="ctr">
          <a:solidFill>
            <a:schemeClr val="accent2">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B4368EDB-85FD-492E-A093-595394DCBBEF}">
      <dsp:nvSpPr>
        <dsp:cNvPr id="0" name=""/>
        <dsp:cNvSpPr/>
      </dsp:nvSpPr>
      <dsp:spPr>
        <a:xfrm>
          <a:off x="2019300" y="3228839"/>
          <a:ext cx="111293" cy="487570"/>
        </a:xfrm>
        <a:custGeom>
          <a:avLst/>
          <a:gdLst/>
          <a:ahLst/>
          <a:cxnLst/>
          <a:rect l="0" t="0" r="0" b="0"/>
          <a:pathLst>
            <a:path>
              <a:moveTo>
                <a:pt x="0" y="0"/>
              </a:moveTo>
              <a:lnTo>
                <a:pt x="0" y="487570"/>
              </a:lnTo>
              <a:lnTo>
                <a:pt x="111293" y="487570"/>
              </a:lnTo>
            </a:path>
          </a:pathLst>
        </a:custGeom>
        <a:noFill/>
        <a:ln w="11429" cap="flat" cmpd="sng" algn="ctr">
          <a:solidFill>
            <a:schemeClr val="accent3">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F8F37861-BA30-4398-884D-424D0AA6F24B}">
      <dsp:nvSpPr>
        <dsp:cNvPr id="0" name=""/>
        <dsp:cNvSpPr/>
      </dsp:nvSpPr>
      <dsp:spPr>
        <a:xfrm>
          <a:off x="1908006" y="3228839"/>
          <a:ext cx="111293" cy="487570"/>
        </a:xfrm>
        <a:custGeom>
          <a:avLst/>
          <a:gdLst/>
          <a:ahLst/>
          <a:cxnLst/>
          <a:rect l="0" t="0" r="0" b="0"/>
          <a:pathLst>
            <a:path>
              <a:moveTo>
                <a:pt x="111293" y="0"/>
              </a:moveTo>
              <a:lnTo>
                <a:pt x="111293" y="487570"/>
              </a:lnTo>
              <a:lnTo>
                <a:pt x="0" y="487570"/>
              </a:lnTo>
            </a:path>
          </a:pathLst>
        </a:custGeom>
        <a:noFill/>
        <a:ln w="11429" cap="flat" cmpd="sng" algn="ctr">
          <a:solidFill>
            <a:schemeClr val="accent3">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0F9709A3-9A27-435B-95A1-6A798ADF8F17}">
      <dsp:nvSpPr>
        <dsp:cNvPr id="0" name=""/>
        <dsp:cNvSpPr/>
      </dsp:nvSpPr>
      <dsp:spPr>
        <a:xfrm>
          <a:off x="2019300" y="3228839"/>
          <a:ext cx="158990" cy="1240124"/>
        </a:xfrm>
        <a:custGeom>
          <a:avLst/>
          <a:gdLst/>
          <a:ahLst/>
          <a:cxnLst/>
          <a:rect l="0" t="0" r="0" b="0"/>
          <a:pathLst>
            <a:path>
              <a:moveTo>
                <a:pt x="0" y="0"/>
              </a:moveTo>
              <a:lnTo>
                <a:pt x="0" y="1240124"/>
              </a:lnTo>
              <a:lnTo>
                <a:pt x="158990" y="1240124"/>
              </a:lnTo>
            </a:path>
          </a:pathLst>
        </a:custGeom>
        <a:noFill/>
        <a:ln w="11429" cap="flat" cmpd="sng" algn="ctr">
          <a:solidFill>
            <a:schemeClr val="accent3">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1145312B-1351-4A6F-853D-DE92F2167D4E}">
      <dsp:nvSpPr>
        <dsp:cNvPr id="0" name=""/>
        <dsp:cNvSpPr/>
      </dsp:nvSpPr>
      <dsp:spPr>
        <a:xfrm>
          <a:off x="1973580" y="971176"/>
          <a:ext cx="91440" cy="1727694"/>
        </a:xfrm>
        <a:custGeom>
          <a:avLst/>
          <a:gdLst/>
          <a:ahLst/>
          <a:cxnLst/>
          <a:rect l="0" t="0" r="0" b="0"/>
          <a:pathLst>
            <a:path>
              <a:moveTo>
                <a:pt x="45720" y="0"/>
              </a:moveTo>
              <a:lnTo>
                <a:pt x="45720" y="1727694"/>
              </a:lnTo>
            </a:path>
          </a:pathLst>
        </a:custGeom>
        <a:noFill/>
        <a:ln w="11429" cap="flat" cmpd="sng" algn="ctr">
          <a:solidFill>
            <a:schemeClr val="accent2">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F2F9B23F-6F57-47AA-9290-A2F9BC73E1C6}">
      <dsp:nvSpPr>
        <dsp:cNvPr id="0" name=""/>
        <dsp:cNvSpPr/>
      </dsp:nvSpPr>
      <dsp:spPr>
        <a:xfrm>
          <a:off x="2269" y="295250"/>
          <a:ext cx="4034060" cy="675926"/>
        </a:xfrm>
        <a:prstGeom prst="rect">
          <a:avLst/>
        </a:prstGeom>
        <a:solidFill>
          <a:schemeClr val="accent1">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a-IR" sz="2000" b="1" kern="1200" dirty="0" smtClean="0">
              <a:solidFill>
                <a:schemeClr val="bg1"/>
              </a:solidFill>
              <a:cs typeface="B Nazanin" panose="00000400000000000000" pitchFamily="2" charset="-78"/>
            </a:rPr>
            <a:t>آیا علایم مشکوک سرطان وجود دارد؟</a:t>
          </a:r>
          <a:endParaRPr lang="en-US" sz="2000" b="1" kern="1200" dirty="0" smtClean="0">
            <a:solidFill>
              <a:schemeClr val="bg1"/>
            </a:solidFill>
            <a:cs typeface="B Nazanin" panose="00000400000000000000" pitchFamily="2" charset="-78"/>
          </a:endParaRPr>
        </a:p>
        <a:p>
          <a:pPr lvl="0" algn="ctr" defTabSz="889000">
            <a:lnSpc>
              <a:spcPct val="90000"/>
            </a:lnSpc>
            <a:spcBef>
              <a:spcPct val="0"/>
            </a:spcBef>
            <a:spcAft>
              <a:spcPct val="35000"/>
            </a:spcAft>
          </a:pPr>
          <a:r>
            <a:rPr lang="en-US" sz="1500" kern="1200" dirty="0" smtClean="0">
              <a:solidFill>
                <a:schemeClr val="bg1"/>
              </a:solidFill>
              <a:cs typeface="B Nazanin" panose="00000400000000000000" pitchFamily="2" charset="-78"/>
            </a:rPr>
            <a:t>(</a:t>
          </a:r>
          <a:r>
            <a:rPr lang="fa-IR" sz="1500" kern="1200" dirty="0" smtClean="0">
              <a:solidFill>
                <a:schemeClr val="bg1"/>
              </a:solidFill>
              <a:cs typeface="B Nazanin" panose="00000400000000000000" pitchFamily="2" charset="-78"/>
            </a:rPr>
            <a:t>پستان / دهانه رحم / روده بزرگ</a:t>
          </a:r>
          <a:r>
            <a:rPr lang="en-US" sz="1500" kern="1200" dirty="0" smtClean="0">
              <a:solidFill>
                <a:schemeClr val="bg1"/>
              </a:solidFill>
              <a:cs typeface="B Nazanin" panose="00000400000000000000" pitchFamily="2" charset="-78"/>
            </a:rPr>
            <a:t>)</a:t>
          </a:r>
          <a:endParaRPr lang="en-US" sz="1500" kern="1200" dirty="0">
            <a:solidFill>
              <a:schemeClr val="bg1"/>
            </a:solidFill>
            <a:cs typeface="B Nazanin" panose="00000400000000000000" pitchFamily="2" charset="-78"/>
          </a:endParaRPr>
        </a:p>
      </dsp:txBody>
      <dsp:txXfrm>
        <a:off x="2269" y="295250"/>
        <a:ext cx="4034060" cy="675926"/>
      </dsp:txXfrm>
    </dsp:sp>
    <dsp:sp modelId="{83651FD4-6859-4DE9-AC00-62B8A68CF3CC}">
      <dsp:nvSpPr>
        <dsp:cNvPr id="0" name=""/>
        <dsp:cNvSpPr/>
      </dsp:nvSpPr>
      <dsp:spPr>
        <a:xfrm>
          <a:off x="1489332" y="2698871"/>
          <a:ext cx="1059935" cy="529967"/>
        </a:xfrm>
        <a:prstGeom prst="rect">
          <a:avLst/>
        </a:prstGeom>
        <a:solidFill>
          <a:schemeClr val="accent2">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b="1" kern="1200" dirty="0" smtClean="0">
              <a:solidFill>
                <a:schemeClr val="bg1"/>
              </a:solidFill>
              <a:cs typeface="B Nazanin" panose="00000400000000000000" pitchFamily="2" charset="-78"/>
            </a:rPr>
            <a:t>خیر</a:t>
          </a:r>
          <a:endParaRPr lang="en-US" sz="1500" b="1" kern="1200" dirty="0">
            <a:solidFill>
              <a:schemeClr val="bg1"/>
            </a:solidFill>
            <a:cs typeface="B Nazanin" panose="00000400000000000000" pitchFamily="2" charset="-78"/>
          </a:endParaRPr>
        </a:p>
      </dsp:txBody>
      <dsp:txXfrm>
        <a:off x="1489332" y="2698871"/>
        <a:ext cx="1059935" cy="529967"/>
      </dsp:txXfrm>
    </dsp:sp>
    <dsp:sp modelId="{F0252908-C3FC-4CC6-BF80-AC1F60BB7F98}">
      <dsp:nvSpPr>
        <dsp:cNvPr id="0" name=""/>
        <dsp:cNvSpPr/>
      </dsp:nvSpPr>
      <dsp:spPr>
        <a:xfrm>
          <a:off x="2178290" y="4203979"/>
          <a:ext cx="1264630" cy="529967"/>
        </a:xfrm>
        <a:prstGeom prst="rect">
          <a:avLst/>
        </a:prstGeom>
        <a:solidFill>
          <a:schemeClr val="accent3">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b="1" kern="1200" dirty="0" smtClean="0">
              <a:solidFill>
                <a:schemeClr val="bg1"/>
              </a:solidFill>
              <a:cs typeface="B Nazanin" panose="00000400000000000000" pitchFamily="2" charset="-78"/>
            </a:rPr>
            <a:t>روده بزرگ:</a:t>
          </a:r>
        </a:p>
        <a:p>
          <a:pPr lvl="0" algn="ctr" defTabSz="577850" rtl="1">
            <a:lnSpc>
              <a:spcPct val="90000"/>
            </a:lnSpc>
            <a:spcBef>
              <a:spcPct val="0"/>
            </a:spcBef>
            <a:spcAft>
              <a:spcPct val="35000"/>
            </a:spcAft>
          </a:pPr>
          <a:r>
            <a:rPr lang="en-US" sz="1100" b="1" kern="1200" dirty="0" smtClean="0">
              <a:solidFill>
                <a:srgbClr val="FFC000"/>
              </a:solidFill>
              <a:cs typeface="B Nazanin" panose="00000400000000000000" pitchFamily="2" charset="-78"/>
            </a:rPr>
            <a:t>FIT</a:t>
          </a:r>
          <a:endParaRPr lang="en-US" sz="1100" b="1" kern="1200" dirty="0">
            <a:solidFill>
              <a:srgbClr val="FFC000"/>
            </a:solidFill>
            <a:cs typeface="B Nazanin" panose="00000400000000000000" pitchFamily="2" charset="-78"/>
          </a:endParaRPr>
        </a:p>
      </dsp:txBody>
      <dsp:txXfrm>
        <a:off x="2178290" y="4203979"/>
        <a:ext cx="1264630" cy="529967"/>
      </dsp:txXfrm>
    </dsp:sp>
    <dsp:sp modelId="{73FC9B6C-11A0-4AC7-A729-75EAF15FD24D}">
      <dsp:nvSpPr>
        <dsp:cNvPr id="0" name=""/>
        <dsp:cNvSpPr/>
      </dsp:nvSpPr>
      <dsp:spPr>
        <a:xfrm>
          <a:off x="548162" y="3451425"/>
          <a:ext cx="1359843" cy="529967"/>
        </a:xfrm>
        <a:prstGeom prst="rect">
          <a:avLst/>
        </a:prstGeom>
        <a:solidFill>
          <a:schemeClr val="accent3">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a-IR" sz="1400" b="1" kern="1200" dirty="0" smtClean="0">
              <a:solidFill>
                <a:schemeClr val="bg1"/>
              </a:solidFill>
              <a:cs typeface="B Nazanin" panose="00000400000000000000" pitchFamily="2" charset="-78"/>
            </a:rPr>
            <a:t>پستان:</a:t>
          </a:r>
        </a:p>
        <a:p>
          <a:pPr lvl="0" algn="ctr" defTabSz="622300">
            <a:lnSpc>
              <a:spcPct val="90000"/>
            </a:lnSpc>
            <a:spcBef>
              <a:spcPct val="0"/>
            </a:spcBef>
            <a:spcAft>
              <a:spcPct val="35000"/>
            </a:spcAft>
          </a:pPr>
          <a:r>
            <a:rPr lang="fa-IR" sz="1100" b="1" kern="1200" dirty="0" smtClean="0">
              <a:solidFill>
                <a:srgbClr val="FFC000"/>
              </a:solidFill>
              <a:cs typeface="B Nazanin" panose="00000400000000000000" pitchFamily="2" charset="-78"/>
            </a:rPr>
            <a:t>معاینه بالینی پستان</a:t>
          </a:r>
          <a:endParaRPr lang="en-US" sz="1100" kern="1200" dirty="0">
            <a:solidFill>
              <a:srgbClr val="FFC000"/>
            </a:solidFill>
            <a:cs typeface="B Nazanin" panose="00000400000000000000" pitchFamily="2" charset="-78"/>
          </a:endParaRPr>
        </a:p>
      </dsp:txBody>
      <dsp:txXfrm>
        <a:off x="548162" y="3451425"/>
        <a:ext cx="1359843" cy="529967"/>
      </dsp:txXfrm>
    </dsp:sp>
    <dsp:sp modelId="{A266419B-6290-43E2-B189-46D972FD184E}">
      <dsp:nvSpPr>
        <dsp:cNvPr id="0" name=""/>
        <dsp:cNvSpPr/>
      </dsp:nvSpPr>
      <dsp:spPr>
        <a:xfrm>
          <a:off x="2130593" y="3451425"/>
          <a:ext cx="1324791" cy="529967"/>
        </a:xfrm>
        <a:prstGeom prst="rect">
          <a:avLst/>
        </a:prstGeom>
        <a:solidFill>
          <a:schemeClr val="accent3">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solidFill>
                <a:schemeClr val="bg1"/>
              </a:solidFill>
              <a:cs typeface="B Nazanin" panose="00000400000000000000" pitchFamily="2" charset="-78"/>
            </a:rPr>
            <a:t>دهانه رحم:</a:t>
          </a:r>
        </a:p>
        <a:p>
          <a:pPr lvl="0" algn="ctr" defTabSz="622300" rtl="1">
            <a:lnSpc>
              <a:spcPct val="90000"/>
            </a:lnSpc>
            <a:spcBef>
              <a:spcPct val="0"/>
            </a:spcBef>
            <a:spcAft>
              <a:spcPct val="35000"/>
            </a:spcAft>
          </a:pPr>
          <a:r>
            <a:rPr lang="fa-IR" sz="1100" b="1" kern="1200" dirty="0" smtClean="0">
              <a:solidFill>
                <a:srgbClr val="FFC000"/>
              </a:solidFill>
              <a:cs typeface="B Nazanin" panose="00000400000000000000" pitchFamily="2" charset="-78"/>
            </a:rPr>
            <a:t>پاپ اسمیر و </a:t>
          </a:r>
          <a:r>
            <a:rPr lang="en-US" sz="1100" b="1" kern="1200" dirty="0" smtClean="0">
              <a:solidFill>
                <a:srgbClr val="FFC000"/>
              </a:solidFill>
              <a:cs typeface="B Nazanin" panose="00000400000000000000" pitchFamily="2" charset="-78"/>
            </a:rPr>
            <a:t>HPV</a:t>
          </a:r>
          <a:endParaRPr lang="en-US" sz="1100" kern="1200" dirty="0">
            <a:solidFill>
              <a:srgbClr val="FFC000"/>
            </a:solidFill>
            <a:cs typeface="B Nazanin" panose="00000400000000000000" pitchFamily="2" charset="-78"/>
          </a:endParaRPr>
        </a:p>
      </dsp:txBody>
      <dsp:txXfrm>
        <a:off x="2130593" y="3451425"/>
        <a:ext cx="1324791" cy="529967"/>
      </dsp:txXfrm>
    </dsp:sp>
    <dsp:sp modelId="{D52B2BBD-4906-4C54-B974-BF967568413A}">
      <dsp:nvSpPr>
        <dsp:cNvPr id="0" name=""/>
        <dsp:cNvSpPr/>
      </dsp:nvSpPr>
      <dsp:spPr>
        <a:xfrm>
          <a:off x="848071" y="1193763"/>
          <a:ext cx="1059935" cy="529967"/>
        </a:xfrm>
        <a:prstGeom prst="rect">
          <a:avLst/>
        </a:prstGeom>
        <a:solidFill>
          <a:schemeClr val="accent2">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chemeClr val="bg1"/>
              </a:solidFill>
              <a:cs typeface="B Nazanin" panose="00000400000000000000" pitchFamily="2" charset="-78"/>
            </a:rPr>
            <a:t>بله</a:t>
          </a:r>
          <a:endParaRPr lang="en-US" sz="1600" kern="1200" dirty="0">
            <a:solidFill>
              <a:schemeClr val="bg1"/>
            </a:solidFill>
            <a:cs typeface="B Nazanin" panose="00000400000000000000" pitchFamily="2" charset="-78"/>
          </a:endParaRPr>
        </a:p>
      </dsp:txBody>
      <dsp:txXfrm>
        <a:off x="848071" y="1193763"/>
        <a:ext cx="1059935" cy="529967"/>
      </dsp:txXfrm>
    </dsp:sp>
    <dsp:sp modelId="{AE693916-324B-42D1-AA64-9640F0CBF76E}">
      <dsp:nvSpPr>
        <dsp:cNvPr id="0" name=""/>
        <dsp:cNvSpPr/>
      </dsp:nvSpPr>
      <dsp:spPr>
        <a:xfrm>
          <a:off x="206810" y="1946317"/>
          <a:ext cx="1059935" cy="529967"/>
        </a:xfrm>
        <a:prstGeom prst="rect">
          <a:avLst/>
        </a:prstGeom>
        <a:solidFill>
          <a:schemeClr val="accent2">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kern="1200" dirty="0" smtClean="0">
              <a:solidFill>
                <a:schemeClr val="bg1"/>
              </a:solidFill>
              <a:cs typeface="B Nazanin" panose="00000400000000000000" pitchFamily="2" charset="-78"/>
            </a:rPr>
            <a:t>ارجاع به سطح دو</a:t>
          </a:r>
          <a:endParaRPr lang="en-US" sz="1500" kern="1200" dirty="0">
            <a:solidFill>
              <a:schemeClr val="bg1"/>
            </a:solidFill>
            <a:cs typeface="B Nazanin" panose="00000400000000000000" pitchFamily="2" charset="-78"/>
          </a:endParaRPr>
        </a:p>
      </dsp:txBody>
      <dsp:txXfrm>
        <a:off x="206810" y="1946317"/>
        <a:ext cx="1059935" cy="52996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E340AD-DBD5-4DE6-9ED1-01E05AE9BE40}">
      <dsp:nvSpPr>
        <dsp:cNvPr id="0" name=""/>
        <dsp:cNvSpPr/>
      </dsp:nvSpPr>
      <dsp:spPr>
        <a:xfrm>
          <a:off x="1381347" y="4776"/>
          <a:ext cx="1550056" cy="623112"/>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311150" rtl="1">
            <a:lnSpc>
              <a:spcPct val="90000"/>
            </a:lnSpc>
            <a:spcBef>
              <a:spcPct val="0"/>
            </a:spcBef>
            <a:spcAft>
              <a:spcPct val="35000"/>
            </a:spcAft>
          </a:pPr>
          <a:r>
            <a:rPr lang="fa-IR" sz="700" kern="1200">
              <a:solidFill>
                <a:sysClr val="windowText" lastClr="000000">
                  <a:hueOff val="0"/>
                  <a:satOff val="0"/>
                  <a:lumOff val="0"/>
                  <a:alphaOff val="0"/>
                </a:sysClr>
              </a:solidFill>
              <a:latin typeface="Calibri"/>
              <a:ea typeface="+mn-ea"/>
              <a:cs typeface="B Nazanin" pitchFamily="2" charset="-78"/>
            </a:rPr>
            <a:t>افراد در فاصله 50 تا 69سال توسط </a:t>
          </a:r>
          <a:r>
            <a:rPr lang="fa-IR" sz="700" b="1" kern="1200">
              <a:solidFill>
                <a:sysClr val="windowText" lastClr="000000">
                  <a:hueOff val="0"/>
                  <a:satOff val="0"/>
                  <a:lumOff val="0"/>
                  <a:alphaOff val="0"/>
                </a:sysClr>
              </a:solidFill>
              <a:latin typeface="Calibri"/>
              <a:ea typeface="+mn-ea"/>
              <a:cs typeface="B Nazanin" pitchFamily="2" charset="-78"/>
            </a:rPr>
            <a:t>بهورز/مراقب سلامت،</a:t>
          </a:r>
          <a:r>
            <a:rPr lang="fa-IR" sz="700" kern="1200">
              <a:solidFill>
                <a:sysClr val="windowText" lastClr="000000">
                  <a:hueOff val="0"/>
                  <a:satOff val="0"/>
                  <a:lumOff val="0"/>
                  <a:alphaOff val="0"/>
                </a:sysClr>
              </a:solidFill>
              <a:latin typeface="Calibri"/>
              <a:ea typeface="+mn-ea"/>
              <a:cs typeface="B Nazanin" pitchFamily="2" charset="-78"/>
            </a:rPr>
            <a:t> از نظر دارا بودن علایم و سوابق زیر بررسی و آزمون </a:t>
          </a:r>
          <a:r>
            <a:rPr lang="en-US" sz="700" kern="1200">
              <a:solidFill>
                <a:sysClr val="windowText" lastClr="000000">
                  <a:hueOff val="0"/>
                  <a:satOff val="0"/>
                  <a:lumOff val="0"/>
                  <a:alphaOff val="0"/>
                </a:sysClr>
              </a:solidFill>
              <a:latin typeface="Calibri"/>
              <a:ea typeface="+mn-ea"/>
              <a:cs typeface="B Nazanin" pitchFamily="2" charset="-78"/>
            </a:rPr>
            <a:t>FIT</a:t>
          </a:r>
          <a:r>
            <a:rPr lang="fa-IR" sz="700" kern="1200">
              <a:solidFill>
                <a:sysClr val="windowText" lastClr="000000">
                  <a:hueOff val="0"/>
                  <a:satOff val="0"/>
                  <a:lumOff val="0"/>
                  <a:alphaOff val="0"/>
                </a:sysClr>
              </a:solidFill>
              <a:latin typeface="Calibri"/>
              <a:ea typeface="+mn-ea"/>
              <a:cs typeface="B Nazanin" pitchFamily="2" charset="-78"/>
            </a:rPr>
            <a:t> انجام می شود</a:t>
          </a:r>
          <a:r>
            <a:rPr lang="fa-IR" sz="700" kern="1200" baseline="30000">
              <a:solidFill>
                <a:sysClr val="windowText" lastClr="000000">
                  <a:hueOff val="0"/>
                  <a:satOff val="0"/>
                  <a:lumOff val="0"/>
                  <a:alphaOff val="0"/>
                </a:sysClr>
              </a:solidFill>
              <a:latin typeface="Calibri"/>
              <a:ea typeface="+mn-ea"/>
              <a:cs typeface="B Nazanin" pitchFamily="2" charset="-78"/>
            </a:rPr>
            <a:t>1</a:t>
          </a:r>
          <a:endParaRPr lang="en-US" sz="700" kern="1200">
            <a:solidFill>
              <a:sysClr val="windowText" lastClr="000000">
                <a:hueOff val="0"/>
                <a:satOff val="0"/>
                <a:lumOff val="0"/>
                <a:alphaOff val="0"/>
              </a:sysClr>
            </a:solidFill>
            <a:latin typeface="Calibri"/>
            <a:ea typeface="+mn-ea"/>
            <a:cs typeface="+mn-cs"/>
          </a:endParaRPr>
        </a:p>
      </dsp:txBody>
      <dsp:txXfrm>
        <a:off x="1608347" y="96029"/>
        <a:ext cx="1096056" cy="440606"/>
      </dsp:txXfrm>
    </dsp:sp>
    <dsp:sp modelId="{136DDDDF-AC19-4EB3-B892-9872EFB95B26}">
      <dsp:nvSpPr>
        <dsp:cNvPr id="0" name=""/>
        <dsp:cNvSpPr/>
      </dsp:nvSpPr>
      <dsp:spPr>
        <a:xfrm>
          <a:off x="2110655" y="627889"/>
          <a:ext cx="91440" cy="96602"/>
        </a:xfrm>
        <a:custGeom>
          <a:avLst/>
          <a:gdLst/>
          <a:ahLst/>
          <a:cxnLst/>
          <a:rect l="0" t="0" r="0" b="0"/>
          <a:pathLst>
            <a:path>
              <a:moveTo>
                <a:pt x="45720" y="0"/>
              </a:moveTo>
              <a:lnTo>
                <a:pt x="45720" y="171990"/>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24E9FE9A-D7D3-49B5-932A-5EB0CAD9224F}">
      <dsp:nvSpPr>
        <dsp:cNvPr id="0" name=""/>
        <dsp:cNvSpPr/>
      </dsp:nvSpPr>
      <dsp:spPr>
        <a:xfrm>
          <a:off x="679660" y="724491"/>
          <a:ext cx="2953431" cy="1322089"/>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r" defTabSz="311150" rtl="1">
            <a:lnSpc>
              <a:spcPct val="90000"/>
            </a:lnSpc>
            <a:spcBef>
              <a:spcPct val="0"/>
            </a:spcBef>
            <a:spcAft>
              <a:spcPct val="35000"/>
            </a:spcAft>
          </a:pPr>
          <a:r>
            <a:rPr lang="fa-IR" sz="700" b="1" kern="1200">
              <a:solidFill>
                <a:sysClr val="windowText" lastClr="000000">
                  <a:hueOff val="0"/>
                  <a:satOff val="0"/>
                  <a:lumOff val="0"/>
                  <a:alphaOff val="0"/>
                </a:sysClr>
              </a:solidFill>
              <a:latin typeface="Calibri"/>
              <a:ea typeface="+mn-ea"/>
              <a:cs typeface="B Nazanin" pitchFamily="2" charset="-78"/>
            </a:rPr>
            <a:t># آیا فرد سابقه فردی سرطان، ادنوم یا بیماری التهابی روده بزرگ را دارد؟</a:t>
          </a:r>
        </a:p>
        <a:p>
          <a:pPr lvl="0" algn="r" defTabSz="311150" rtl="1">
            <a:lnSpc>
              <a:spcPct val="90000"/>
            </a:lnSpc>
            <a:spcBef>
              <a:spcPct val="0"/>
            </a:spcBef>
            <a:spcAft>
              <a:spcPct val="35000"/>
            </a:spcAft>
          </a:pPr>
          <a:r>
            <a:rPr lang="fa-IR" sz="700" b="1" kern="1200">
              <a:solidFill>
                <a:sysClr val="windowText" lastClr="000000">
                  <a:hueOff val="0"/>
                  <a:satOff val="0"/>
                  <a:lumOff val="0"/>
                  <a:alphaOff val="0"/>
                </a:sysClr>
              </a:solidFill>
              <a:latin typeface="Calibri"/>
              <a:ea typeface="+mn-ea"/>
              <a:cs typeface="B Nazanin" pitchFamily="2" charset="-78"/>
            </a:rPr>
            <a:t># آیا فرد سابقه خانوادگی سرطان روده بزرگ دارد؟</a:t>
          </a:r>
        </a:p>
        <a:p>
          <a:pPr lvl="0" algn="r" defTabSz="311150" rtl="1">
            <a:lnSpc>
              <a:spcPct val="90000"/>
            </a:lnSpc>
            <a:spcBef>
              <a:spcPct val="0"/>
            </a:spcBef>
            <a:spcAft>
              <a:spcPct val="35000"/>
            </a:spcAft>
          </a:pPr>
          <a:r>
            <a:rPr lang="fa-IR" sz="700" b="1" kern="1200">
              <a:solidFill>
                <a:sysClr val="windowText" lastClr="000000">
                  <a:hueOff val="0"/>
                  <a:satOff val="0"/>
                  <a:lumOff val="0"/>
                  <a:alphaOff val="0"/>
                </a:sysClr>
              </a:solidFill>
              <a:latin typeface="Calibri"/>
              <a:ea typeface="+mn-ea"/>
              <a:cs typeface="B Nazanin" pitchFamily="2" charset="-78"/>
            </a:rPr>
            <a:t># آیا فرد هر یک از علایم بندهای 1، 2 یا 3 را دارد؟ </a:t>
          </a:r>
        </a:p>
        <a:p>
          <a:pPr lvl="0" algn="r" defTabSz="311150" rtl="1">
            <a:lnSpc>
              <a:spcPct val="90000"/>
            </a:lnSpc>
            <a:spcBef>
              <a:spcPct val="0"/>
            </a:spcBef>
            <a:spcAft>
              <a:spcPct val="35000"/>
            </a:spcAft>
          </a:pPr>
          <a:r>
            <a:rPr lang="fa-IR" sz="700" kern="1200">
              <a:solidFill>
                <a:sysClr val="windowText" lastClr="000000">
                  <a:hueOff val="0"/>
                  <a:satOff val="0"/>
                  <a:lumOff val="0"/>
                  <a:alphaOff val="0"/>
                </a:sysClr>
              </a:solidFill>
              <a:latin typeface="Calibri"/>
              <a:ea typeface="+mn-ea"/>
              <a:cs typeface="B Nazanin" panose="00000400000000000000" pitchFamily="2" charset="-78"/>
            </a:rPr>
            <a:t>1. خونریزی دستگاه گوارش تحتانی در طی یک ماه اخیر</a:t>
          </a:r>
        </a:p>
        <a:p>
          <a:pPr lvl="0" algn="r" defTabSz="311150" rtl="1">
            <a:lnSpc>
              <a:spcPct val="90000"/>
            </a:lnSpc>
            <a:spcBef>
              <a:spcPct val="0"/>
            </a:spcBef>
            <a:spcAft>
              <a:spcPct val="35000"/>
            </a:spcAft>
          </a:pPr>
          <a:r>
            <a:rPr lang="fa-IR" sz="700" kern="1200">
              <a:solidFill>
                <a:sysClr val="windowText" lastClr="000000">
                  <a:hueOff val="0"/>
                  <a:satOff val="0"/>
                  <a:lumOff val="0"/>
                  <a:alphaOff val="0"/>
                </a:sysClr>
              </a:solidFill>
              <a:latin typeface="Calibri"/>
              <a:ea typeface="+mn-ea"/>
              <a:cs typeface="B Nazanin" panose="00000400000000000000" pitchFamily="2" charset="-78"/>
            </a:rPr>
            <a:t>2. یبوست در طی یک ماه اخیر (با یا بدون اسهال، درد شکم و احساس پر بودن مقعد پس از اجابت مزاج)</a:t>
          </a:r>
          <a:endParaRPr lang="en-US" sz="700" kern="1200">
            <a:solidFill>
              <a:sysClr val="windowText" lastClr="000000">
                <a:hueOff val="0"/>
                <a:satOff val="0"/>
                <a:lumOff val="0"/>
                <a:alphaOff val="0"/>
              </a:sysClr>
            </a:solidFill>
            <a:latin typeface="Calibri"/>
            <a:ea typeface="+mn-ea"/>
            <a:cs typeface="B Nazanin" panose="00000400000000000000" pitchFamily="2" charset="-78"/>
          </a:endParaRPr>
        </a:p>
        <a:p>
          <a:pPr lvl="0" algn="r" defTabSz="311150" rtl="1">
            <a:lnSpc>
              <a:spcPct val="90000"/>
            </a:lnSpc>
            <a:spcBef>
              <a:spcPct val="0"/>
            </a:spcBef>
            <a:spcAft>
              <a:spcPct val="35000"/>
            </a:spcAft>
          </a:pPr>
          <a:r>
            <a:rPr lang="fa-IR" sz="700" kern="1200">
              <a:solidFill>
                <a:sysClr val="windowText" lastClr="000000">
                  <a:hueOff val="0"/>
                  <a:satOff val="0"/>
                  <a:lumOff val="0"/>
                  <a:alphaOff val="0"/>
                </a:sysClr>
              </a:solidFill>
              <a:latin typeface="Calibri"/>
              <a:ea typeface="+mn-ea"/>
              <a:cs typeface="B Nazanin" panose="00000400000000000000" pitchFamily="2" charset="-78"/>
            </a:rPr>
            <a:t>3. کاهش بیش از ده درصد وزن بدن در طی شش ماه</a:t>
          </a:r>
        </a:p>
        <a:p>
          <a:pPr lvl="0" algn="r" defTabSz="311150" rtl="1">
            <a:lnSpc>
              <a:spcPct val="90000"/>
            </a:lnSpc>
            <a:spcBef>
              <a:spcPct val="0"/>
            </a:spcBef>
            <a:spcAft>
              <a:spcPct val="35000"/>
            </a:spcAft>
          </a:pPr>
          <a:r>
            <a:rPr lang="fa-IR" sz="700" b="1" kern="1200">
              <a:solidFill>
                <a:sysClr val="windowText" lastClr="000000">
                  <a:hueOff val="0"/>
                  <a:satOff val="0"/>
                  <a:lumOff val="0"/>
                  <a:alphaOff val="0"/>
                </a:sysClr>
              </a:solidFill>
              <a:latin typeface="Calibri"/>
              <a:ea typeface="+mn-ea"/>
              <a:cs typeface="B Nazanin" pitchFamily="2" charset="-78"/>
            </a:rPr>
            <a:t># آیا تست </a:t>
          </a:r>
          <a:r>
            <a:rPr lang="en-US" sz="700" b="1" kern="1200">
              <a:solidFill>
                <a:sysClr val="windowText" lastClr="000000">
                  <a:hueOff val="0"/>
                  <a:satOff val="0"/>
                  <a:lumOff val="0"/>
                  <a:alphaOff val="0"/>
                </a:sysClr>
              </a:solidFill>
              <a:latin typeface="Calibri"/>
              <a:ea typeface="+mn-ea"/>
              <a:cs typeface="B Nazanin" pitchFamily="2" charset="-78"/>
            </a:rPr>
            <a:t>FIT</a:t>
          </a:r>
          <a:r>
            <a:rPr lang="fa-IR" sz="700" b="1" kern="1200">
              <a:solidFill>
                <a:sysClr val="windowText" lastClr="000000">
                  <a:hueOff val="0"/>
                  <a:satOff val="0"/>
                  <a:lumOff val="0"/>
                  <a:alphaOff val="0"/>
                </a:sysClr>
              </a:solidFill>
              <a:latin typeface="Calibri"/>
              <a:ea typeface="+mn-ea"/>
              <a:cs typeface="B Nazanin" pitchFamily="2" charset="-78"/>
            </a:rPr>
            <a:t> مثبت است؟ </a:t>
          </a:r>
          <a:endParaRPr lang="en-US" sz="700" kern="1200">
            <a:solidFill>
              <a:sysClr val="windowText" lastClr="000000">
                <a:hueOff val="0"/>
                <a:satOff val="0"/>
                <a:lumOff val="0"/>
                <a:alphaOff val="0"/>
              </a:sysClr>
            </a:solidFill>
            <a:latin typeface="Calibri"/>
            <a:ea typeface="+mn-ea"/>
            <a:cs typeface="B Nazanin" pitchFamily="2" charset="-78"/>
          </a:endParaRPr>
        </a:p>
      </dsp:txBody>
      <dsp:txXfrm>
        <a:off x="718383" y="763214"/>
        <a:ext cx="2875985" cy="1244643"/>
      </dsp:txXfrm>
    </dsp:sp>
    <dsp:sp modelId="{BBCDA4EF-C272-414C-BBEE-68CD0F5F4B75}">
      <dsp:nvSpPr>
        <dsp:cNvPr id="0" name=""/>
        <dsp:cNvSpPr/>
      </dsp:nvSpPr>
      <dsp:spPr>
        <a:xfrm>
          <a:off x="1093409" y="2046580"/>
          <a:ext cx="1062966" cy="96602"/>
        </a:xfrm>
        <a:custGeom>
          <a:avLst/>
          <a:gdLst/>
          <a:ahLst/>
          <a:cxnLst/>
          <a:rect l="0" t="0" r="0" b="0"/>
          <a:pathLst>
            <a:path>
              <a:moveTo>
                <a:pt x="1113324" y="0"/>
              </a:moveTo>
              <a:lnTo>
                <a:pt x="1113324" y="85995"/>
              </a:lnTo>
              <a:lnTo>
                <a:pt x="0" y="85995"/>
              </a:lnTo>
              <a:lnTo>
                <a:pt x="0" y="171990"/>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3AFA21B-D582-4D71-9338-0158ED5A2B0B}">
      <dsp:nvSpPr>
        <dsp:cNvPr id="0" name=""/>
        <dsp:cNvSpPr/>
      </dsp:nvSpPr>
      <dsp:spPr>
        <a:xfrm>
          <a:off x="826317" y="2143183"/>
          <a:ext cx="534183" cy="304433"/>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همه موارد منفی است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959863" y="2219291"/>
        <a:ext cx="267091" cy="152217"/>
      </dsp:txXfrm>
    </dsp:sp>
    <dsp:sp modelId="{1647818C-8284-48EC-A816-C5779470785C}">
      <dsp:nvSpPr>
        <dsp:cNvPr id="0" name=""/>
        <dsp:cNvSpPr/>
      </dsp:nvSpPr>
      <dsp:spPr>
        <a:xfrm>
          <a:off x="1047689" y="2447616"/>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78FB4F0-DAE9-4F0B-AA85-8390C1B4C1F0}">
      <dsp:nvSpPr>
        <dsp:cNvPr id="0" name=""/>
        <dsp:cNvSpPr/>
      </dsp:nvSpPr>
      <dsp:spPr>
        <a:xfrm>
          <a:off x="660147" y="2544218"/>
          <a:ext cx="866524" cy="352690"/>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i="0" kern="1200">
              <a:solidFill>
                <a:sysClr val="windowText" lastClr="000000">
                  <a:hueOff val="0"/>
                  <a:satOff val="0"/>
                  <a:lumOff val="0"/>
                  <a:alphaOff val="0"/>
                </a:sysClr>
              </a:solidFill>
              <a:latin typeface="Calibri"/>
              <a:ea typeface="+mn-ea"/>
              <a:cs typeface="B Nazanin" panose="00000400000000000000" pitchFamily="2" charset="-78"/>
            </a:rPr>
            <a:t>خودمراقبتی و ارزیابی دوباره </a:t>
          </a:r>
        </a:p>
        <a:p>
          <a:pPr lvl="0" algn="ctr" defTabSz="222250">
            <a:lnSpc>
              <a:spcPct val="90000"/>
            </a:lnSpc>
            <a:spcBef>
              <a:spcPct val="0"/>
            </a:spcBef>
            <a:spcAft>
              <a:spcPct val="35000"/>
            </a:spcAft>
          </a:pPr>
          <a:r>
            <a:rPr lang="fa-IR" sz="500" i="0" kern="1200">
              <a:solidFill>
                <a:sysClr val="windowText" lastClr="000000">
                  <a:hueOff val="0"/>
                  <a:satOff val="0"/>
                  <a:lumOff val="0"/>
                  <a:alphaOff val="0"/>
                </a:sysClr>
              </a:solidFill>
              <a:latin typeface="Calibri"/>
              <a:ea typeface="+mn-ea"/>
              <a:cs typeface="B Nazanin" panose="00000400000000000000" pitchFamily="2" charset="-78"/>
            </a:rPr>
            <a:t>هر دو سال تا 70 سالگی</a:t>
          </a:r>
          <a:endParaRPr lang="en-US" sz="500" kern="1200">
            <a:solidFill>
              <a:sysClr val="windowText" lastClr="000000">
                <a:hueOff val="0"/>
                <a:satOff val="0"/>
                <a:lumOff val="0"/>
                <a:alphaOff val="0"/>
              </a:sysClr>
            </a:solidFill>
            <a:latin typeface="Calibri"/>
            <a:ea typeface="+mn-ea"/>
            <a:cs typeface="+mn-cs"/>
          </a:endParaRPr>
        </a:p>
      </dsp:txBody>
      <dsp:txXfrm>
        <a:off x="787047" y="2595868"/>
        <a:ext cx="612724" cy="249390"/>
      </dsp:txXfrm>
    </dsp:sp>
    <dsp:sp modelId="{7DD6BAB5-3497-425C-BC90-75FF8596D7E8}">
      <dsp:nvSpPr>
        <dsp:cNvPr id="0" name=""/>
        <dsp:cNvSpPr/>
      </dsp:nvSpPr>
      <dsp:spPr>
        <a:xfrm>
          <a:off x="2156375" y="2046580"/>
          <a:ext cx="1116524" cy="172256"/>
        </a:xfrm>
        <a:custGeom>
          <a:avLst/>
          <a:gdLst/>
          <a:ahLst/>
          <a:cxnLst/>
          <a:rect l="0" t="0" r="0" b="0"/>
          <a:pathLst>
            <a:path>
              <a:moveTo>
                <a:pt x="0" y="0"/>
              </a:moveTo>
              <a:lnTo>
                <a:pt x="0" y="85995"/>
              </a:lnTo>
              <a:lnTo>
                <a:pt x="1113324" y="85995"/>
              </a:lnTo>
              <a:lnTo>
                <a:pt x="1113324" y="171990"/>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5DEE3D1-B71C-485C-B28D-7EB02E3579B7}">
      <dsp:nvSpPr>
        <dsp:cNvPr id="0" name=""/>
        <dsp:cNvSpPr/>
      </dsp:nvSpPr>
      <dsp:spPr>
        <a:xfrm>
          <a:off x="2985911" y="2218837"/>
          <a:ext cx="573978" cy="289689"/>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یکی از موارد مثبت است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129406" y="2291259"/>
        <a:ext cx="286989" cy="144845"/>
      </dsp:txXfrm>
    </dsp:sp>
    <dsp:sp modelId="{D8A40886-B7D9-4721-9D43-59363356679D}">
      <dsp:nvSpPr>
        <dsp:cNvPr id="0" name=""/>
        <dsp:cNvSpPr/>
      </dsp:nvSpPr>
      <dsp:spPr>
        <a:xfrm>
          <a:off x="3224811" y="2462806"/>
          <a:ext cx="91440" cy="91440"/>
        </a:xfrm>
        <a:custGeom>
          <a:avLst/>
          <a:gdLst/>
          <a:ahLst/>
          <a:cxnLst/>
          <a:rect l="0" t="0" r="0" b="0"/>
          <a:pathLst>
            <a:path>
              <a:moveTo>
                <a:pt x="48089" y="45720"/>
              </a:moveTo>
              <a:lnTo>
                <a:pt x="48089" y="72172"/>
              </a:lnTo>
              <a:lnTo>
                <a:pt x="45720" y="72172"/>
              </a:lnTo>
              <a:lnTo>
                <a:pt x="45720" y="98624"/>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6481D9E-D82F-4A6C-8F46-0CBEFFC77697}">
      <dsp:nvSpPr>
        <dsp:cNvPr id="0" name=""/>
        <dsp:cNvSpPr/>
      </dsp:nvSpPr>
      <dsp:spPr>
        <a:xfrm>
          <a:off x="3058351" y="2561431"/>
          <a:ext cx="424361" cy="142619"/>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b="0" kern="1200">
              <a:solidFill>
                <a:sysClr val="windowText" lastClr="000000">
                  <a:hueOff val="0"/>
                  <a:satOff val="0"/>
                  <a:lumOff val="0"/>
                  <a:alphaOff val="0"/>
                </a:sysClr>
              </a:solidFill>
              <a:latin typeface="Calibri"/>
              <a:ea typeface="+mn-ea"/>
              <a:cs typeface="B Nazanin" pitchFamily="2" charset="-78"/>
            </a:rPr>
            <a:t>ارجاع به پزشک </a:t>
          </a:r>
          <a:endParaRPr lang="en-US" sz="500" kern="1200">
            <a:solidFill>
              <a:sysClr val="windowText" lastClr="000000">
                <a:hueOff val="0"/>
                <a:satOff val="0"/>
                <a:lumOff val="0"/>
                <a:alphaOff val="0"/>
              </a:sysClr>
            </a:solidFill>
            <a:latin typeface="Calibri"/>
            <a:ea typeface="+mn-ea"/>
            <a:cs typeface="+mn-cs"/>
          </a:endParaRPr>
        </a:p>
      </dsp:txBody>
      <dsp:txXfrm>
        <a:off x="3062528" y="2565608"/>
        <a:ext cx="416007" cy="134265"/>
      </dsp:txXfrm>
    </dsp:sp>
    <dsp:sp modelId="{DF396F52-566F-4E93-AA9A-2C3BD3C1BAF3}">
      <dsp:nvSpPr>
        <dsp:cNvPr id="0" name=""/>
        <dsp:cNvSpPr/>
      </dsp:nvSpPr>
      <dsp:spPr>
        <a:xfrm>
          <a:off x="3212063" y="2658330"/>
          <a:ext cx="91440" cy="91440"/>
        </a:xfrm>
        <a:custGeom>
          <a:avLst/>
          <a:gdLst/>
          <a:ahLst/>
          <a:cxnLst/>
          <a:rect l="0" t="0" r="0" b="0"/>
          <a:pathLst>
            <a:path>
              <a:moveTo>
                <a:pt x="58467" y="45720"/>
              </a:moveTo>
              <a:lnTo>
                <a:pt x="58467" y="72175"/>
              </a:lnTo>
              <a:lnTo>
                <a:pt x="45720" y="72175"/>
              </a:lnTo>
              <a:lnTo>
                <a:pt x="45720" y="98631"/>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CD2B19E-092F-4E26-9F5C-2FC4A907C0DA}">
      <dsp:nvSpPr>
        <dsp:cNvPr id="0" name=""/>
        <dsp:cNvSpPr/>
      </dsp:nvSpPr>
      <dsp:spPr>
        <a:xfrm>
          <a:off x="2893363" y="2756961"/>
          <a:ext cx="728840" cy="245573"/>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1">
            <a:lnSpc>
              <a:spcPct val="90000"/>
            </a:lnSpc>
            <a:spcBef>
              <a:spcPct val="0"/>
            </a:spcBef>
            <a:spcAft>
              <a:spcPct val="35000"/>
            </a:spcAft>
          </a:pPr>
          <a:r>
            <a:rPr lang="fa-IR" sz="500" b="0" kern="1200" dirty="0">
              <a:solidFill>
                <a:sysClr val="windowText" lastClr="000000">
                  <a:hueOff val="0"/>
                  <a:satOff val="0"/>
                  <a:lumOff val="0"/>
                  <a:alphaOff val="0"/>
                </a:sysClr>
              </a:solidFill>
              <a:latin typeface="Calibri"/>
              <a:ea typeface="+mn-ea"/>
              <a:cs typeface="B Nazanin" pitchFamily="2" charset="-78"/>
            </a:rPr>
            <a:t>بررسی علایم</a:t>
          </a:r>
          <a:r>
            <a:rPr lang="en-US" sz="500" b="0" kern="1200" dirty="0">
              <a:solidFill>
                <a:sysClr val="windowText" lastClr="000000">
                  <a:hueOff val="0"/>
                  <a:satOff val="0"/>
                  <a:lumOff val="0"/>
                  <a:alphaOff val="0"/>
                </a:sysClr>
              </a:solidFill>
              <a:latin typeface="Calibri"/>
              <a:ea typeface="+mn-ea"/>
              <a:cs typeface="B Nazanin" pitchFamily="2" charset="-78"/>
            </a:rPr>
            <a:t> </a:t>
          </a:r>
          <a:r>
            <a:rPr lang="fa-IR" sz="500" b="0" kern="1200" dirty="0">
              <a:solidFill>
                <a:sysClr val="windowText" lastClr="000000">
                  <a:hueOff val="0"/>
                  <a:satOff val="0"/>
                  <a:lumOff val="0"/>
                  <a:alphaOff val="0"/>
                </a:sysClr>
              </a:solidFill>
              <a:latin typeface="Calibri"/>
              <a:ea typeface="+mn-ea"/>
              <a:cs typeface="B Nazanin" pitchFamily="2" charset="-78"/>
            </a:rPr>
            <a:t> و سوابق </a:t>
          </a:r>
        </a:p>
        <a:p>
          <a:pPr lvl="0" algn="ctr" defTabSz="222250" rtl="1">
            <a:lnSpc>
              <a:spcPct val="90000"/>
            </a:lnSpc>
            <a:spcBef>
              <a:spcPct val="0"/>
            </a:spcBef>
            <a:spcAft>
              <a:spcPct val="35000"/>
            </a:spcAft>
          </a:pPr>
          <a:r>
            <a:rPr lang="fa-IR" sz="500" b="0" kern="1200" dirty="0">
              <a:solidFill>
                <a:sysClr val="windowText" lastClr="000000">
                  <a:hueOff val="0"/>
                  <a:satOff val="0"/>
                  <a:lumOff val="0"/>
                  <a:alphaOff val="0"/>
                </a:sysClr>
              </a:solidFill>
              <a:latin typeface="Calibri"/>
              <a:ea typeface="+mn-ea"/>
              <a:cs typeface="B Nazanin" pitchFamily="2" charset="-78"/>
            </a:rPr>
            <a:t>توسط پزشک</a:t>
          </a:r>
          <a:r>
            <a:rPr lang="fa-IR" sz="500" b="0" kern="1200" baseline="30000" dirty="0">
              <a:solidFill>
                <a:sysClr val="windowText" lastClr="000000">
                  <a:hueOff val="0"/>
                  <a:satOff val="0"/>
                  <a:lumOff val="0"/>
                  <a:alphaOff val="0"/>
                </a:sysClr>
              </a:solidFill>
              <a:latin typeface="Calibri"/>
              <a:ea typeface="+mn-ea"/>
              <a:cs typeface="B Nazanin" pitchFamily="2" charset="-78"/>
            </a:rPr>
            <a:t>2</a:t>
          </a:r>
          <a:endParaRPr lang="en-US" sz="500" b="0" kern="1200" dirty="0">
            <a:solidFill>
              <a:sysClr val="windowText" lastClr="000000">
                <a:hueOff val="0"/>
                <a:satOff val="0"/>
                <a:lumOff val="0"/>
                <a:alphaOff val="0"/>
              </a:sysClr>
            </a:solidFill>
            <a:latin typeface="Calibri"/>
            <a:ea typeface="+mn-ea"/>
            <a:cs typeface="+mn-cs"/>
          </a:endParaRPr>
        </a:p>
      </dsp:txBody>
      <dsp:txXfrm>
        <a:off x="2900556" y="2764154"/>
        <a:ext cx="714454" cy="231187"/>
      </dsp:txXfrm>
    </dsp:sp>
    <dsp:sp modelId="{3E7489B0-0EC2-46F9-99A7-B7F3B2A17D0A}">
      <dsp:nvSpPr>
        <dsp:cNvPr id="0" name=""/>
        <dsp:cNvSpPr/>
      </dsp:nvSpPr>
      <dsp:spPr>
        <a:xfrm>
          <a:off x="2324638" y="3002534"/>
          <a:ext cx="933145" cy="108337"/>
        </a:xfrm>
        <a:custGeom>
          <a:avLst/>
          <a:gdLst/>
          <a:ahLst/>
          <a:cxnLst/>
          <a:rect l="0" t="0" r="0" b="0"/>
          <a:pathLst>
            <a:path>
              <a:moveTo>
                <a:pt x="933145" y="0"/>
              </a:moveTo>
              <a:lnTo>
                <a:pt x="933145" y="54168"/>
              </a:lnTo>
              <a:lnTo>
                <a:pt x="0" y="54168"/>
              </a:lnTo>
              <a:lnTo>
                <a:pt x="0" y="108337"/>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772F5F5-7FE1-4C75-973A-7734D44DFFF6}">
      <dsp:nvSpPr>
        <dsp:cNvPr id="0" name=""/>
        <dsp:cNvSpPr/>
      </dsp:nvSpPr>
      <dsp:spPr>
        <a:xfrm>
          <a:off x="2084167" y="3110872"/>
          <a:ext cx="480942" cy="327740"/>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علامتدار نیست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2204403" y="3192807"/>
        <a:ext cx="240471" cy="163870"/>
      </dsp:txXfrm>
    </dsp:sp>
    <dsp:sp modelId="{BDFCFD52-95B1-40BD-B8A8-B6647186D19D}">
      <dsp:nvSpPr>
        <dsp:cNvPr id="0" name=""/>
        <dsp:cNvSpPr/>
      </dsp:nvSpPr>
      <dsp:spPr>
        <a:xfrm>
          <a:off x="1998273" y="3438613"/>
          <a:ext cx="326365" cy="96602"/>
        </a:xfrm>
        <a:custGeom>
          <a:avLst/>
          <a:gdLst/>
          <a:ahLst/>
          <a:cxnLst/>
          <a:rect l="0" t="0" r="0" b="0"/>
          <a:pathLst>
            <a:path>
              <a:moveTo>
                <a:pt x="326365" y="0"/>
              </a:moveTo>
              <a:lnTo>
                <a:pt x="326365" y="48301"/>
              </a:lnTo>
              <a:lnTo>
                <a:pt x="0" y="48301"/>
              </a:lnTo>
              <a:lnTo>
                <a:pt x="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BEFD71C-96BD-4F7E-AF9A-C2644D319A21}">
      <dsp:nvSpPr>
        <dsp:cNvPr id="0" name=""/>
        <dsp:cNvSpPr/>
      </dsp:nvSpPr>
      <dsp:spPr>
        <a:xfrm>
          <a:off x="1817143" y="3535215"/>
          <a:ext cx="362259" cy="241506"/>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1">
            <a:lnSpc>
              <a:spcPct val="90000"/>
            </a:lnSpc>
            <a:spcBef>
              <a:spcPct val="0"/>
            </a:spcBef>
            <a:spcAft>
              <a:spcPct val="35000"/>
            </a:spcAft>
          </a:pPr>
          <a:r>
            <a:rPr lang="en-US" sz="500" kern="1200">
              <a:solidFill>
                <a:sysClr val="windowText" lastClr="000000">
                  <a:hueOff val="0"/>
                  <a:satOff val="0"/>
                  <a:lumOff val="0"/>
                  <a:alphaOff val="0"/>
                </a:sysClr>
              </a:solidFill>
              <a:latin typeface="Calibri"/>
              <a:ea typeface="+mn-ea"/>
              <a:cs typeface="B Nazanin" panose="00000400000000000000" pitchFamily="2" charset="-78"/>
            </a:rPr>
            <a:t>FIT</a:t>
          </a:r>
          <a:r>
            <a:rPr lang="fa-IR" sz="500" kern="1200">
              <a:solidFill>
                <a:sysClr val="windowText" lastClr="000000">
                  <a:hueOff val="0"/>
                  <a:satOff val="0"/>
                  <a:lumOff val="0"/>
                  <a:alphaOff val="0"/>
                </a:sysClr>
              </a:solidFill>
              <a:latin typeface="Calibri"/>
              <a:ea typeface="+mn-ea"/>
              <a:cs typeface="B Nazanin" panose="00000400000000000000" pitchFamily="2" charset="-78"/>
            </a:rPr>
            <a:t> منفی</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1907708" y="3595592"/>
        <a:ext cx="181129" cy="120753"/>
      </dsp:txXfrm>
    </dsp:sp>
    <dsp:sp modelId="{F92BA2BD-D697-49AD-BB1C-420F35AAC7DC}">
      <dsp:nvSpPr>
        <dsp:cNvPr id="0" name=""/>
        <dsp:cNvSpPr/>
      </dsp:nvSpPr>
      <dsp:spPr>
        <a:xfrm>
          <a:off x="1952553" y="3776721"/>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B94FF1C-9449-4F2A-B1F2-CEE1D912505B}">
      <dsp:nvSpPr>
        <dsp:cNvPr id="0" name=""/>
        <dsp:cNvSpPr/>
      </dsp:nvSpPr>
      <dsp:spPr>
        <a:xfrm>
          <a:off x="1635349" y="3873324"/>
          <a:ext cx="725848" cy="394681"/>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ارجاع به سطح دو بر اساس جدول راهنمای ارجاع  افراد با سابقه فردی یا خانوادگی مثبت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1741647" y="3931124"/>
        <a:ext cx="513252" cy="279081"/>
      </dsp:txXfrm>
    </dsp:sp>
    <dsp:sp modelId="{CF3AD234-94F8-4CD7-8110-AF9B719529E3}">
      <dsp:nvSpPr>
        <dsp:cNvPr id="0" name=""/>
        <dsp:cNvSpPr/>
      </dsp:nvSpPr>
      <dsp:spPr>
        <a:xfrm>
          <a:off x="2324638" y="3438613"/>
          <a:ext cx="326365" cy="96602"/>
        </a:xfrm>
        <a:custGeom>
          <a:avLst/>
          <a:gdLst/>
          <a:ahLst/>
          <a:cxnLst/>
          <a:rect l="0" t="0" r="0" b="0"/>
          <a:pathLst>
            <a:path>
              <a:moveTo>
                <a:pt x="0" y="0"/>
              </a:moveTo>
              <a:lnTo>
                <a:pt x="0" y="48301"/>
              </a:lnTo>
              <a:lnTo>
                <a:pt x="326365" y="48301"/>
              </a:lnTo>
              <a:lnTo>
                <a:pt x="326365"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B7F944B-7E2B-474B-B407-31C7ECE8AEE4}">
      <dsp:nvSpPr>
        <dsp:cNvPr id="0" name=""/>
        <dsp:cNvSpPr/>
      </dsp:nvSpPr>
      <dsp:spPr>
        <a:xfrm>
          <a:off x="2469874" y="3535215"/>
          <a:ext cx="362259" cy="241506"/>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1">
            <a:lnSpc>
              <a:spcPct val="90000"/>
            </a:lnSpc>
            <a:spcBef>
              <a:spcPct val="0"/>
            </a:spcBef>
            <a:spcAft>
              <a:spcPct val="35000"/>
            </a:spcAft>
          </a:pPr>
          <a:r>
            <a:rPr lang="en-US" sz="500" kern="1200">
              <a:solidFill>
                <a:sysClr val="windowText" lastClr="000000">
                  <a:hueOff val="0"/>
                  <a:satOff val="0"/>
                  <a:lumOff val="0"/>
                  <a:alphaOff val="0"/>
                </a:sysClr>
              </a:solidFill>
              <a:latin typeface="Calibri"/>
              <a:ea typeface="+mn-ea"/>
              <a:cs typeface="B Nazanin" panose="00000400000000000000" pitchFamily="2" charset="-78"/>
            </a:rPr>
            <a:t>FIT</a:t>
          </a:r>
          <a:r>
            <a:rPr lang="fa-IR" sz="500" kern="1200">
              <a:solidFill>
                <a:sysClr val="windowText" lastClr="000000">
                  <a:hueOff val="0"/>
                  <a:satOff val="0"/>
                  <a:lumOff val="0"/>
                  <a:alphaOff val="0"/>
                </a:sysClr>
              </a:solidFill>
              <a:latin typeface="Calibri"/>
              <a:ea typeface="+mn-ea"/>
              <a:cs typeface="B Nazanin" panose="00000400000000000000" pitchFamily="2" charset="-78"/>
            </a:rPr>
            <a:t> مثبت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2560439" y="3595592"/>
        <a:ext cx="181129" cy="120753"/>
      </dsp:txXfrm>
    </dsp:sp>
    <dsp:sp modelId="{AF1DA47C-20F1-4D8B-A6F1-0CDC53972A0A}">
      <dsp:nvSpPr>
        <dsp:cNvPr id="0" name=""/>
        <dsp:cNvSpPr/>
      </dsp:nvSpPr>
      <dsp:spPr>
        <a:xfrm>
          <a:off x="2605284" y="3776721"/>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01C4CE0-03FB-4E42-BFAE-A6BA17B3C41C}">
      <dsp:nvSpPr>
        <dsp:cNvPr id="0" name=""/>
        <dsp:cNvSpPr/>
      </dsp:nvSpPr>
      <dsp:spPr>
        <a:xfrm>
          <a:off x="2469874" y="3873324"/>
          <a:ext cx="362259" cy="241506"/>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2522926" y="3908692"/>
        <a:ext cx="256155" cy="170770"/>
      </dsp:txXfrm>
    </dsp:sp>
    <dsp:sp modelId="{51F2CC25-7321-4A37-9E2D-FBDD811CCE46}">
      <dsp:nvSpPr>
        <dsp:cNvPr id="0" name=""/>
        <dsp:cNvSpPr/>
      </dsp:nvSpPr>
      <dsp:spPr>
        <a:xfrm>
          <a:off x="3257783" y="3002534"/>
          <a:ext cx="774973" cy="108337"/>
        </a:xfrm>
        <a:custGeom>
          <a:avLst/>
          <a:gdLst/>
          <a:ahLst/>
          <a:cxnLst/>
          <a:rect l="0" t="0" r="0" b="0"/>
          <a:pathLst>
            <a:path>
              <a:moveTo>
                <a:pt x="0" y="0"/>
              </a:moveTo>
              <a:lnTo>
                <a:pt x="0" y="54168"/>
              </a:lnTo>
              <a:lnTo>
                <a:pt x="774973" y="54168"/>
              </a:lnTo>
              <a:lnTo>
                <a:pt x="774973" y="108337"/>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1ED70288-AAB4-4A4E-90BC-8AA07BCA6E3E}">
      <dsp:nvSpPr>
        <dsp:cNvPr id="0" name=""/>
        <dsp:cNvSpPr/>
      </dsp:nvSpPr>
      <dsp:spPr>
        <a:xfrm>
          <a:off x="3750791" y="3110872"/>
          <a:ext cx="563932" cy="446639"/>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یکی از علایم بند 1 تا 3 مثبت است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891774" y="3222532"/>
        <a:ext cx="281966" cy="223319"/>
      </dsp:txXfrm>
    </dsp:sp>
    <dsp:sp modelId="{C3E6F96D-B2A7-4477-9F55-930D6CC0C2E2}">
      <dsp:nvSpPr>
        <dsp:cNvPr id="0" name=""/>
        <dsp:cNvSpPr/>
      </dsp:nvSpPr>
      <dsp:spPr>
        <a:xfrm>
          <a:off x="3987037" y="3557511"/>
          <a:ext cx="91440" cy="96602"/>
        </a:xfrm>
        <a:custGeom>
          <a:avLst/>
          <a:gdLst/>
          <a:ahLst/>
          <a:cxnLst/>
          <a:rect l="0" t="0" r="0" b="0"/>
          <a:pathLst>
            <a:path>
              <a:moveTo>
                <a:pt x="45720" y="0"/>
              </a:moveTo>
              <a:lnTo>
                <a:pt x="45720" y="171990"/>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0D4048E-FDB4-42DE-B106-4A6D8CB5E0D6}">
      <dsp:nvSpPr>
        <dsp:cNvPr id="0" name=""/>
        <dsp:cNvSpPr/>
      </dsp:nvSpPr>
      <dsp:spPr>
        <a:xfrm>
          <a:off x="2940811" y="3654113"/>
          <a:ext cx="2183890" cy="570869"/>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r" defTabSz="266700" rtl="1">
            <a:lnSpc>
              <a:spcPct val="90000"/>
            </a:lnSpc>
            <a:spcBef>
              <a:spcPct val="0"/>
            </a:spcBef>
            <a:spcAft>
              <a:spcPct val="35000"/>
            </a:spcAft>
          </a:pPr>
          <a:r>
            <a:rPr lang="fa-IR" sz="600" b="1" kern="1200">
              <a:solidFill>
                <a:sysClr val="windowText" lastClr="000000">
                  <a:hueOff val="0"/>
                  <a:satOff val="0"/>
                  <a:lumOff val="0"/>
                  <a:alphaOff val="0"/>
                </a:sysClr>
              </a:solidFill>
              <a:latin typeface="Calibri"/>
              <a:ea typeface="+mn-ea"/>
              <a:cs typeface="B Nazanin" pitchFamily="2" charset="-78"/>
            </a:rPr>
            <a:t>انجام ارزیابی های تکمیلی توسط پزشک</a:t>
          </a:r>
          <a:r>
            <a:rPr lang="fa-IR" sz="600" b="1" kern="1200" baseline="30000">
              <a:solidFill>
                <a:sysClr val="windowText" lastClr="000000">
                  <a:hueOff val="0"/>
                  <a:satOff val="0"/>
                  <a:lumOff val="0"/>
                  <a:alphaOff val="0"/>
                </a:sysClr>
              </a:solidFill>
              <a:latin typeface="Calibri"/>
              <a:ea typeface="+mn-ea"/>
              <a:cs typeface="B Nazanin" pitchFamily="2" charset="-78"/>
            </a:rPr>
            <a:t>3</a:t>
          </a:r>
          <a:r>
            <a:rPr lang="fa-IR" sz="600" b="1" kern="1200">
              <a:solidFill>
                <a:sysClr val="windowText" lastClr="000000">
                  <a:hueOff val="0"/>
                  <a:satOff val="0"/>
                  <a:lumOff val="0"/>
                  <a:alphaOff val="0"/>
                </a:sysClr>
              </a:solidFill>
              <a:latin typeface="Calibri"/>
              <a:ea typeface="+mn-ea"/>
              <a:cs typeface="B Nazanin" pitchFamily="2" charset="-78"/>
            </a:rPr>
            <a:t>:</a:t>
          </a:r>
        </a:p>
        <a:p>
          <a:pPr lvl="0" algn="r" defTabSz="266700" rtl="1">
            <a:lnSpc>
              <a:spcPct val="90000"/>
            </a:lnSpc>
            <a:spcBef>
              <a:spcPct val="0"/>
            </a:spcBef>
            <a:spcAft>
              <a:spcPct val="35000"/>
            </a:spcAft>
          </a:pPr>
          <a:r>
            <a:rPr lang="fa-IR" sz="600" b="0" kern="1200">
              <a:solidFill>
                <a:sysClr val="windowText" lastClr="000000">
                  <a:hueOff val="0"/>
                  <a:satOff val="0"/>
                  <a:lumOff val="0"/>
                  <a:alphaOff val="0"/>
                </a:sysClr>
              </a:solidFill>
              <a:latin typeface="Calibri"/>
              <a:ea typeface="+mn-ea"/>
              <a:cs typeface="B Nazanin" pitchFamily="2" charset="-78"/>
            </a:rPr>
            <a:t># معاینه شکم و رکتال</a:t>
          </a:r>
        </a:p>
        <a:p>
          <a:pPr lvl="0" algn="just" defTabSz="266700" rtl="1">
            <a:lnSpc>
              <a:spcPct val="90000"/>
            </a:lnSpc>
            <a:spcBef>
              <a:spcPct val="0"/>
            </a:spcBef>
            <a:spcAft>
              <a:spcPct val="35000"/>
            </a:spcAft>
          </a:pPr>
          <a:r>
            <a:rPr lang="fa-IR" sz="600" b="0" kern="1200">
              <a:solidFill>
                <a:sysClr val="windowText" lastClr="000000">
                  <a:hueOff val="0"/>
                  <a:satOff val="0"/>
                  <a:lumOff val="0"/>
                  <a:alphaOff val="0"/>
                </a:sysClr>
              </a:solidFill>
              <a:latin typeface="Calibri"/>
              <a:ea typeface="+mn-ea"/>
              <a:cs typeface="B Nazanin" pitchFamily="2" charset="-78"/>
            </a:rPr>
            <a:t> # بررسی چارت علایم و نشانه های مشکوک به سرطان روده بزرگ</a:t>
          </a:r>
          <a:endParaRPr lang="fa-IR" sz="600" b="0" kern="1200" baseline="30000">
            <a:solidFill>
              <a:sysClr val="windowText" lastClr="000000">
                <a:hueOff val="0"/>
                <a:satOff val="0"/>
                <a:lumOff val="0"/>
                <a:alphaOff val="0"/>
              </a:sysClr>
            </a:solidFill>
            <a:latin typeface="Calibri"/>
            <a:ea typeface="+mn-ea"/>
            <a:cs typeface="B Nazanin" pitchFamily="2" charset="-78"/>
          </a:endParaRPr>
        </a:p>
      </dsp:txBody>
      <dsp:txXfrm>
        <a:off x="2957531" y="3670833"/>
        <a:ext cx="2150450" cy="537429"/>
      </dsp:txXfrm>
    </dsp:sp>
    <dsp:sp modelId="{C6DF1C5C-9C2D-47A6-B2FB-166CBB8E26A7}">
      <dsp:nvSpPr>
        <dsp:cNvPr id="0" name=""/>
        <dsp:cNvSpPr/>
      </dsp:nvSpPr>
      <dsp:spPr>
        <a:xfrm>
          <a:off x="3698891" y="4224983"/>
          <a:ext cx="333866" cy="96602"/>
        </a:xfrm>
        <a:custGeom>
          <a:avLst/>
          <a:gdLst/>
          <a:ahLst/>
          <a:cxnLst/>
          <a:rect l="0" t="0" r="0" b="0"/>
          <a:pathLst>
            <a:path>
              <a:moveTo>
                <a:pt x="333866" y="0"/>
              </a:moveTo>
              <a:lnTo>
                <a:pt x="333866" y="48301"/>
              </a:lnTo>
              <a:lnTo>
                <a:pt x="0" y="48301"/>
              </a:lnTo>
              <a:lnTo>
                <a:pt x="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6968BF5-87A7-4621-9CFB-F14BEC1394EB}">
      <dsp:nvSpPr>
        <dsp:cNvPr id="0" name=""/>
        <dsp:cNvSpPr/>
      </dsp:nvSpPr>
      <dsp:spPr>
        <a:xfrm>
          <a:off x="3466871" y="4321586"/>
          <a:ext cx="464039" cy="333389"/>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علایم زرد یا سفید</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582881" y="4404933"/>
        <a:ext cx="232019" cy="166695"/>
      </dsp:txXfrm>
    </dsp:sp>
    <dsp:sp modelId="{DDFF63D4-425D-44B6-BC53-22B342F64D2F}">
      <dsp:nvSpPr>
        <dsp:cNvPr id="0" name=""/>
        <dsp:cNvSpPr/>
      </dsp:nvSpPr>
      <dsp:spPr>
        <a:xfrm>
          <a:off x="3653171" y="4654975"/>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CA44102-53B5-426A-9172-FAD354613126}">
      <dsp:nvSpPr>
        <dsp:cNvPr id="0" name=""/>
        <dsp:cNvSpPr/>
      </dsp:nvSpPr>
      <dsp:spPr>
        <a:xfrm>
          <a:off x="3357295" y="4751578"/>
          <a:ext cx="683192" cy="241506"/>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توجه به سابقه فردی، خانوادگی </a:t>
          </a:r>
        </a:p>
        <a:p>
          <a:pPr lvl="0" algn="ctr"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و نتیجه </a:t>
          </a:r>
          <a:r>
            <a:rPr lang="en-US" sz="500" kern="1200">
              <a:solidFill>
                <a:sysClr val="windowText" lastClr="000000">
                  <a:hueOff val="0"/>
                  <a:satOff val="0"/>
                  <a:lumOff val="0"/>
                  <a:alphaOff val="0"/>
                </a:sysClr>
              </a:solidFill>
              <a:latin typeface="Calibri"/>
              <a:ea typeface="+mn-ea"/>
              <a:cs typeface="B Nazanin" panose="00000400000000000000" pitchFamily="2" charset="-78"/>
            </a:rPr>
            <a:t>FIT</a:t>
          </a:r>
        </a:p>
      </dsp:txBody>
      <dsp:txXfrm>
        <a:off x="3364368" y="4758651"/>
        <a:ext cx="669046" cy="227360"/>
      </dsp:txXfrm>
    </dsp:sp>
    <dsp:sp modelId="{F822FB9A-985A-4B22-A12E-3C874ADA41F0}">
      <dsp:nvSpPr>
        <dsp:cNvPr id="0" name=""/>
        <dsp:cNvSpPr/>
      </dsp:nvSpPr>
      <dsp:spPr>
        <a:xfrm>
          <a:off x="3368077" y="4993084"/>
          <a:ext cx="330813" cy="96602"/>
        </a:xfrm>
        <a:custGeom>
          <a:avLst/>
          <a:gdLst/>
          <a:ahLst/>
          <a:cxnLst/>
          <a:rect l="0" t="0" r="0" b="0"/>
          <a:pathLst>
            <a:path>
              <a:moveTo>
                <a:pt x="330813" y="0"/>
              </a:moveTo>
              <a:lnTo>
                <a:pt x="330813" y="48301"/>
              </a:lnTo>
              <a:lnTo>
                <a:pt x="0" y="48301"/>
              </a:lnTo>
              <a:lnTo>
                <a:pt x="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A601926-CF3A-4123-B05B-7A38AA9936C3}">
      <dsp:nvSpPr>
        <dsp:cNvPr id="0" name=""/>
        <dsp:cNvSpPr/>
      </dsp:nvSpPr>
      <dsp:spPr>
        <a:xfrm>
          <a:off x="3126559" y="5089686"/>
          <a:ext cx="483036" cy="347742"/>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همه موارد منفی است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247318" y="5176622"/>
        <a:ext cx="241518" cy="173871"/>
      </dsp:txXfrm>
    </dsp:sp>
    <dsp:sp modelId="{3B88000C-35AD-4177-B034-5416E94CCE09}">
      <dsp:nvSpPr>
        <dsp:cNvPr id="0" name=""/>
        <dsp:cNvSpPr/>
      </dsp:nvSpPr>
      <dsp:spPr>
        <a:xfrm>
          <a:off x="3322357" y="5437429"/>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DAB1F095-B042-4761-8EA9-E8FB6946321E}">
      <dsp:nvSpPr>
        <dsp:cNvPr id="0" name=""/>
        <dsp:cNvSpPr/>
      </dsp:nvSpPr>
      <dsp:spPr>
        <a:xfrm>
          <a:off x="3010468" y="5534031"/>
          <a:ext cx="715219" cy="21088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itchFamily="2" charset="-78"/>
            </a:rPr>
            <a:t>درخواست آزمایش هموگلوبین</a:t>
          </a:r>
          <a:r>
            <a:rPr lang="fa-IR" sz="500" kern="1200" baseline="30000">
              <a:solidFill>
                <a:sysClr val="windowText" lastClr="000000">
                  <a:hueOff val="0"/>
                  <a:satOff val="0"/>
                  <a:lumOff val="0"/>
                  <a:alphaOff val="0"/>
                </a:sysClr>
              </a:solidFill>
              <a:latin typeface="Calibri"/>
              <a:ea typeface="+mn-ea"/>
              <a:cs typeface="B Nazanin" pitchFamily="2" charset="-78"/>
            </a:rPr>
            <a:t>3</a:t>
          </a:r>
          <a:endParaRPr lang="en-US" sz="500" kern="1200">
            <a:solidFill>
              <a:sysClr val="windowText" lastClr="000000">
                <a:hueOff val="0"/>
                <a:satOff val="0"/>
                <a:lumOff val="0"/>
                <a:alphaOff val="0"/>
              </a:sysClr>
            </a:solidFill>
            <a:latin typeface="Calibri"/>
            <a:ea typeface="+mn-ea"/>
            <a:cs typeface="B Nazanin" pitchFamily="2" charset="-78"/>
          </a:endParaRPr>
        </a:p>
      </dsp:txBody>
      <dsp:txXfrm>
        <a:off x="3016645" y="5540208"/>
        <a:ext cx="702865" cy="198531"/>
      </dsp:txXfrm>
    </dsp:sp>
    <dsp:sp modelId="{92BA1D3A-3B44-4B68-B1F6-2A756F3A1F63}">
      <dsp:nvSpPr>
        <dsp:cNvPr id="0" name=""/>
        <dsp:cNvSpPr/>
      </dsp:nvSpPr>
      <dsp:spPr>
        <a:xfrm>
          <a:off x="3322357" y="5744917"/>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B1B136E-091A-42AE-86DB-E5F27F1D03F2}">
      <dsp:nvSpPr>
        <dsp:cNvPr id="0" name=""/>
        <dsp:cNvSpPr/>
      </dsp:nvSpPr>
      <dsp:spPr>
        <a:xfrm>
          <a:off x="2943015" y="5841519"/>
          <a:ext cx="850124" cy="241506"/>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ارزیابی دوباره علایم و پاسخ همگلوبین </a:t>
          </a:r>
        </a:p>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در عرض دو هفته</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2950088" y="5848592"/>
        <a:ext cx="835978" cy="227360"/>
      </dsp:txXfrm>
    </dsp:sp>
    <dsp:sp modelId="{7A4A7572-B6E6-4B1D-82F4-23C228D5AE76}">
      <dsp:nvSpPr>
        <dsp:cNvPr id="0" name=""/>
        <dsp:cNvSpPr/>
      </dsp:nvSpPr>
      <dsp:spPr>
        <a:xfrm>
          <a:off x="3132609" y="6083026"/>
          <a:ext cx="235468" cy="96602"/>
        </a:xfrm>
        <a:custGeom>
          <a:avLst/>
          <a:gdLst/>
          <a:ahLst/>
          <a:cxnLst/>
          <a:rect l="0" t="0" r="0" b="0"/>
          <a:pathLst>
            <a:path>
              <a:moveTo>
                <a:pt x="235468" y="0"/>
              </a:moveTo>
              <a:lnTo>
                <a:pt x="235468" y="48301"/>
              </a:lnTo>
              <a:lnTo>
                <a:pt x="0" y="48301"/>
              </a:lnTo>
              <a:lnTo>
                <a:pt x="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328D836-FA06-4700-A71D-433A1783DF10}">
      <dsp:nvSpPr>
        <dsp:cNvPr id="0" name=""/>
        <dsp:cNvSpPr/>
      </dsp:nvSpPr>
      <dsp:spPr>
        <a:xfrm>
          <a:off x="2951479" y="6179628"/>
          <a:ext cx="362259" cy="241506"/>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پایداری علایم زرد و سفید</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2958552" y="6186701"/>
        <a:ext cx="348113" cy="227360"/>
      </dsp:txXfrm>
    </dsp:sp>
    <dsp:sp modelId="{CFF5F7D6-2A85-4A2F-9861-FB7B9C67FD7C}">
      <dsp:nvSpPr>
        <dsp:cNvPr id="0" name=""/>
        <dsp:cNvSpPr/>
      </dsp:nvSpPr>
      <dsp:spPr>
        <a:xfrm>
          <a:off x="3086889" y="6421134"/>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24ECE9B-5907-43F8-AF21-BFB67D00BCC9}">
      <dsp:nvSpPr>
        <dsp:cNvPr id="0" name=""/>
        <dsp:cNvSpPr/>
      </dsp:nvSpPr>
      <dsp:spPr>
        <a:xfrm>
          <a:off x="2951479" y="6517737"/>
          <a:ext cx="362259" cy="241506"/>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ارزیابی دوره ای</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004531" y="6553105"/>
        <a:ext cx="256155" cy="170770"/>
      </dsp:txXfrm>
    </dsp:sp>
    <dsp:sp modelId="{2AF34BF0-53BD-4736-A2EE-CD60F1742F6D}">
      <dsp:nvSpPr>
        <dsp:cNvPr id="0" name=""/>
        <dsp:cNvSpPr/>
      </dsp:nvSpPr>
      <dsp:spPr>
        <a:xfrm>
          <a:off x="3368077" y="6083026"/>
          <a:ext cx="235468" cy="96602"/>
        </a:xfrm>
        <a:custGeom>
          <a:avLst/>
          <a:gdLst/>
          <a:ahLst/>
          <a:cxnLst/>
          <a:rect l="0" t="0" r="0" b="0"/>
          <a:pathLst>
            <a:path>
              <a:moveTo>
                <a:pt x="0" y="0"/>
              </a:moveTo>
              <a:lnTo>
                <a:pt x="0" y="48301"/>
              </a:lnTo>
              <a:lnTo>
                <a:pt x="235468" y="48301"/>
              </a:lnTo>
              <a:lnTo>
                <a:pt x="235468"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2867311-F3C3-441F-A44D-E395F1628851}">
      <dsp:nvSpPr>
        <dsp:cNvPr id="0" name=""/>
        <dsp:cNvSpPr/>
      </dsp:nvSpPr>
      <dsp:spPr>
        <a:xfrm>
          <a:off x="3422416" y="6179628"/>
          <a:ext cx="362259" cy="241506"/>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بروز علایم قرمز یا نارنجی</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429489" y="6186701"/>
        <a:ext cx="348113" cy="227360"/>
      </dsp:txXfrm>
    </dsp:sp>
    <dsp:sp modelId="{854C2DEF-B1CB-41EF-B8D7-88A67D44B6F4}">
      <dsp:nvSpPr>
        <dsp:cNvPr id="0" name=""/>
        <dsp:cNvSpPr/>
      </dsp:nvSpPr>
      <dsp:spPr>
        <a:xfrm>
          <a:off x="3557826" y="6421134"/>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DB7CE21-0C23-453B-92A5-BC7CBDECD541}">
      <dsp:nvSpPr>
        <dsp:cNvPr id="0" name=""/>
        <dsp:cNvSpPr/>
      </dsp:nvSpPr>
      <dsp:spPr>
        <a:xfrm>
          <a:off x="3422416" y="6517737"/>
          <a:ext cx="362259" cy="241506"/>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sz="500" kern="1200">
            <a:solidFill>
              <a:sysClr val="windowText" lastClr="000000">
                <a:hueOff val="0"/>
                <a:satOff val="0"/>
                <a:lumOff val="0"/>
                <a:alphaOff val="0"/>
              </a:sysClr>
            </a:solidFill>
            <a:latin typeface="Calibri"/>
            <a:ea typeface="+mn-ea"/>
            <a:cs typeface="+mn-cs"/>
          </a:endParaRPr>
        </a:p>
      </dsp:txBody>
      <dsp:txXfrm>
        <a:off x="3475468" y="6553105"/>
        <a:ext cx="256155" cy="170770"/>
      </dsp:txXfrm>
    </dsp:sp>
    <dsp:sp modelId="{735B237C-4E8A-48CF-BB29-CFDA73037653}">
      <dsp:nvSpPr>
        <dsp:cNvPr id="0" name=""/>
        <dsp:cNvSpPr/>
      </dsp:nvSpPr>
      <dsp:spPr>
        <a:xfrm>
          <a:off x="3698891" y="4993084"/>
          <a:ext cx="316603" cy="96602"/>
        </a:xfrm>
        <a:custGeom>
          <a:avLst/>
          <a:gdLst/>
          <a:ahLst/>
          <a:cxnLst/>
          <a:rect l="0" t="0" r="0" b="0"/>
          <a:pathLst>
            <a:path>
              <a:moveTo>
                <a:pt x="0" y="0"/>
              </a:moveTo>
              <a:lnTo>
                <a:pt x="0" y="48301"/>
              </a:lnTo>
              <a:lnTo>
                <a:pt x="316603" y="48301"/>
              </a:lnTo>
              <a:lnTo>
                <a:pt x="316603"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1AACCDB-FEC5-4EEC-9B2C-F59AD122C242}">
      <dsp:nvSpPr>
        <dsp:cNvPr id="0" name=""/>
        <dsp:cNvSpPr/>
      </dsp:nvSpPr>
      <dsp:spPr>
        <a:xfrm>
          <a:off x="3759767" y="5089686"/>
          <a:ext cx="511455" cy="307891"/>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یکی از موارد مثبت است</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887631" y="5166659"/>
        <a:ext cx="255727" cy="153945"/>
      </dsp:txXfrm>
    </dsp:sp>
    <dsp:sp modelId="{94203AF7-2B9A-4934-94EF-DB19C98E71C0}">
      <dsp:nvSpPr>
        <dsp:cNvPr id="0" name=""/>
        <dsp:cNvSpPr/>
      </dsp:nvSpPr>
      <dsp:spPr>
        <a:xfrm>
          <a:off x="3969774" y="5397578"/>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57878A7-E67E-497F-ADED-82219AEABBF8}">
      <dsp:nvSpPr>
        <dsp:cNvPr id="0" name=""/>
        <dsp:cNvSpPr/>
      </dsp:nvSpPr>
      <dsp:spPr>
        <a:xfrm>
          <a:off x="3834365" y="5494180"/>
          <a:ext cx="362259" cy="241506"/>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sz="500" kern="1200">
            <a:solidFill>
              <a:sysClr val="windowText" lastClr="000000">
                <a:hueOff val="0"/>
                <a:satOff val="0"/>
                <a:lumOff val="0"/>
                <a:alphaOff val="0"/>
              </a:sysClr>
            </a:solidFill>
            <a:latin typeface="Calibri"/>
            <a:ea typeface="+mn-ea"/>
            <a:cs typeface="+mn-cs"/>
          </a:endParaRPr>
        </a:p>
      </dsp:txBody>
      <dsp:txXfrm>
        <a:off x="3887417" y="5529548"/>
        <a:ext cx="256155" cy="170770"/>
      </dsp:txXfrm>
    </dsp:sp>
    <dsp:sp modelId="{72F847E0-3560-4182-B35D-CEE69C314693}">
      <dsp:nvSpPr>
        <dsp:cNvPr id="0" name=""/>
        <dsp:cNvSpPr/>
      </dsp:nvSpPr>
      <dsp:spPr>
        <a:xfrm>
          <a:off x="4032757" y="4224983"/>
          <a:ext cx="297537" cy="96602"/>
        </a:xfrm>
        <a:custGeom>
          <a:avLst/>
          <a:gdLst/>
          <a:ahLst/>
          <a:cxnLst/>
          <a:rect l="0" t="0" r="0" b="0"/>
          <a:pathLst>
            <a:path>
              <a:moveTo>
                <a:pt x="0" y="0"/>
              </a:moveTo>
              <a:lnTo>
                <a:pt x="0" y="48301"/>
              </a:lnTo>
              <a:lnTo>
                <a:pt x="297537" y="48301"/>
              </a:lnTo>
              <a:lnTo>
                <a:pt x="297537"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21A834D-7EE0-4242-BF7A-29AE5D1877AD}">
      <dsp:nvSpPr>
        <dsp:cNvPr id="0" name=""/>
        <dsp:cNvSpPr/>
      </dsp:nvSpPr>
      <dsp:spPr>
        <a:xfrm>
          <a:off x="4061945" y="4321586"/>
          <a:ext cx="536697" cy="331488"/>
        </a:xfrm>
        <a:prstGeom prst="flowChartDecision">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علایم قرمز یا نارنجی</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4196119" y="4404458"/>
        <a:ext cx="268349" cy="165744"/>
      </dsp:txXfrm>
    </dsp:sp>
    <dsp:sp modelId="{234E7679-8D8E-4D6B-B757-EB94E191B303}">
      <dsp:nvSpPr>
        <dsp:cNvPr id="0" name=""/>
        <dsp:cNvSpPr/>
      </dsp:nvSpPr>
      <dsp:spPr>
        <a:xfrm>
          <a:off x="4284574" y="4653075"/>
          <a:ext cx="91440" cy="96602"/>
        </a:xfrm>
        <a:custGeom>
          <a:avLst/>
          <a:gdLst/>
          <a:ahLst/>
          <a:cxnLst/>
          <a:rect l="0" t="0" r="0" b="0"/>
          <a:pathLst>
            <a:path>
              <a:moveTo>
                <a:pt x="45720" y="0"/>
              </a:moveTo>
              <a:lnTo>
                <a:pt x="45720" y="9660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60A4CB8-3ECE-4DCC-B45A-A3D666DEB774}">
      <dsp:nvSpPr>
        <dsp:cNvPr id="0" name=""/>
        <dsp:cNvSpPr/>
      </dsp:nvSpPr>
      <dsp:spPr>
        <a:xfrm>
          <a:off x="4149164" y="4749677"/>
          <a:ext cx="362259" cy="241506"/>
        </a:xfrm>
        <a:prstGeom prst="ellipse">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sz="500" kern="1200">
            <a:solidFill>
              <a:sysClr val="windowText" lastClr="000000">
                <a:hueOff val="0"/>
                <a:satOff val="0"/>
                <a:lumOff val="0"/>
                <a:alphaOff val="0"/>
              </a:sysClr>
            </a:solidFill>
            <a:latin typeface="Calibri"/>
            <a:ea typeface="+mn-ea"/>
            <a:cs typeface="+mn-cs"/>
          </a:endParaRPr>
        </a:p>
      </dsp:txBody>
      <dsp:txXfrm>
        <a:off x="4202216" y="4785045"/>
        <a:ext cx="256155" cy="1707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AD960D-39BA-426B-A884-F28AEDCA03C3}">
      <dsp:nvSpPr>
        <dsp:cNvPr id="0" name=""/>
        <dsp:cNvSpPr/>
      </dsp:nvSpPr>
      <dsp:spPr>
        <a:xfrm>
          <a:off x="4875714" y="3286209"/>
          <a:ext cx="91440" cy="370876"/>
        </a:xfrm>
        <a:custGeom>
          <a:avLst/>
          <a:gdLst/>
          <a:ahLst/>
          <a:cxnLst/>
          <a:rect l="0" t="0" r="0" b="0"/>
          <a:pathLst>
            <a:path>
              <a:moveTo>
                <a:pt x="129424" y="0"/>
              </a:moveTo>
              <a:lnTo>
                <a:pt x="129424" y="366704"/>
              </a:lnTo>
              <a:lnTo>
                <a:pt x="45720" y="366704"/>
              </a:lnTo>
            </a:path>
          </a:pathLst>
        </a:custGeom>
        <a:noFill/>
        <a:ln w="25400" cap="flat" cmpd="sng" algn="ctr">
          <a:solidFill>
            <a:srgbClr val="9BBB59">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C4F588A-9F74-4A27-8394-D9AA21977BE1}">
      <dsp:nvSpPr>
        <dsp:cNvPr id="0" name=""/>
        <dsp:cNvSpPr/>
      </dsp:nvSpPr>
      <dsp:spPr>
        <a:xfrm>
          <a:off x="4518308" y="2507010"/>
          <a:ext cx="487783" cy="169313"/>
        </a:xfrm>
        <a:custGeom>
          <a:avLst/>
          <a:gdLst/>
          <a:ahLst/>
          <a:cxnLst/>
          <a:rect l="0" t="0" r="0" b="0"/>
          <a:pathLst>
            <a:path>
              <a:moveTo>
                <a:pt x="0" y="0"/>
              </a:moveTo>
              <a:lnTo>
                <a:pt x="0" y="83704"/>
              </a:lnTo>
              <a:lnTo>
                <a:pt x="482296" y="83704"/>
              </a:lnTo>
              <a:lnTo>
                <a:pt x="482296" y="167408"/>
              </a:lnTo>
            </a:path>
          </a:pathLst>
        </a:custGeom>
        <a:noFill/>
        <a:ln w="25400" cap="flat" cmpd="sng" algn="ctr">
          <a:solidFill>
            <a:srgbClr val="9BBB59">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AE7583F-F9A2-46FB-95D4-D985796D29C2}">
      <dsp:nvSpPr>
        <dsp:cNvPr id="0" name=""/>
        <dsp:cNvSpPr/>
      </dsp:nvSpPr>
      <dsp:spPr>
        <a:xfrm>
          <a:off x="3271750" y="3959422"/>
          <a:ext cx="91440" cy="370876"/>
        </a:xfrm>
        <a:custGeom>
          <a:avLst/>
          <a:gdLst/>
          <a:ahLst/>
          <a:cxnLst/>
          <a:rect l="0" t="0" r="0" b="0"/>
          <a:pathLst>
            <a:path>
              <a:moveTo>
                <a:pt x="129424" y="0"/>
              </a:moveTo>
              <a:lnTo>
                <a:pt x="129424" y="366704"/>
              </a:lnTo>
              <a:lnTo>
                <a:pt x="45720" y="366704"/>
              </a:lnTo>
            </a:path>
          </a:pathLst>
        </a:custGeom>
        <a:noFill/>
        <a:ln w="25400" cap="flat" cmpd="sng" algn="ctr">
          <a:solidFill>
            <a:srgbClr val="9BBB59">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D17D22D-39C7-422B-9E85-0E38FDDD6789}">
      <dsp:nvSpPr>
        <dsp:cNvPr id="0" name=""/>
        <dsp:cNvSpPr/>
      </dsp:nvSpPr>
      <dsp:spPr>
        <a:xfrm>
          <a:off x="2992369" y="3435368"/>
          <a:ext cx="409757" cy="249202"/>
        </a:xfrm>
        <a:custGeom>
          <a:avLst/>
          <a:gdLst/>
          <a:ahLst/>
          <a:cxnLst/>
          <a:rect l="0" t="0" r="0" b="0"/>
          <a:pathLst>
            <a:path>
              <a:moveTo>
                <a:pt x="0" y="0"/>
              </a:moveTo>
              <a:lnTo>
                <a:pt x="0" y="162695"/>
              </a:lnTo>
              <a:lnTo>
                <a:pt x="430335" y="162695"/>
              </a:lnTo>
              <a:lnTo>
                <a:pt x="430335" y="246399"/>
              </a:lnTo>
            </a:path>
          </a:pathLst>
        </a:custGeom>
        <a:noFill/>
        <a:ln w="25400" cap="flat" cmpd="sng" algn="ctr">
          <a:solidFill>
            <a:srgbClr val="9BBB59">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9BE5FC70-48FA-42D1-A4AD-85B8172B5093}">
      <dsp:nvSpPr>
        <dsp:cNvPr id="0" name=""/>
        <dsp:cNvSpPr/>
      </dsp:nvSpPr>
      <dsp:spPr>
        <a:xfrm>
          <a:off x="2398167" y="3967481"/>
          <a:ext cx="91440" cy="370876"/>
        </a:xfrm>
        <a:custGeom>
          <a:avLst/>
          <a:gdLst/>
          <a:ahLst/>
          <a:cxnLst/>
          <a:rect l="0" t="0" r="0" b="0"/>
          <a:pathLst>
            <a:path>
              <a:moveTo>
                <a:pt x="129424" y="0"/>
              </a:moveTo>
              <a:lnTo>
                <a:pt x="129424" y="366704"/>
              </a:lnTo>
              <a:lnTo>
                <a:pt x="45720" y="366704"/>
              </a:lnTo>
            </a:path>
          </a:pathLst>
        </a:custGeom>
        <a:noFill/>
        <a:ln w="25400" cap="flat" cmpd="sng" algn="ctr">
          <a:solidFill>
            <a:srgbClr val="9BBB59">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F4FC77C-B567-4463-8327-4312D8F0856F}">
      <dsp:nvSpPr>
        <dsp:cNvPr id="0" name=""/>
        <dsp:cNvSpPr/>
      </dsp:nvSpPr>
      <dsp:spPr>
        <a:xfrm>
          <a:off x="2528544" y="3435368"/>
          <a:ext cx="463825" cy="249202"/>
        </a:xfrm>
        <a:custGeom>
          <a:avLst/>
          <a:gdLst/>
          <a:ahLst/>
          <a:cxnLst/>
          <a:rect l="0" t="0" r="0" b="0"/>
          <a:pathLst>
            <a:path>
              <a:moveTo>
                <a:pt x="483794" y="0"/>
              </a:moveTo>
              <a:lnTo>
                <a:pt x="483794" y="162695"/>
              </a:lnTo>
              <a:lnTo>
                <a:pt x="0" y="162695"/>
              </a:lnTo>
              <a:lnTo>
                <a:pt x="0" y="246399"/>
              </a:lnTo>
            </a:path>
          </a:pathLst>
        </a:custGeom>
        <a:noFill/>
        <a:ln w="25400" cap="flat" cmpd="sng" algn="ctr">
          <a:solidFill>
            <a:srgbClr val="9BBB59">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F8A4BB4C-6760-4081-BD7B-F69B4FE7C3EC}">
      <dsp:nvSpPr>
        <dsp:cNvPr id="0" name=""/>
        <dsp:cNvSpPr/>
      </dsp:nvSpPr>
      <dsp:spPr>
        <a:xfrm>
          <a:off x="3332128" y="2942818"/>
          <a:ext cx="475999" cy="370876"/>
        </a:xfrm>
        <a:custGeom>
          <a:avLst/>
          <a:gdLst/>
          <a:ahLst/>
          <a:cxnLst/>
          <a:rect l="0" t="0" r="0" b="0"/>
          <a:pathLst>
            <a:path>
              <a:moveTo>
                <a:pt x="495832" y="0"/>
              </a:moveTo>
              <a:lnTo>
                <a:pt x="495832" y="366704"/>
              </a:lnTo>
              <a:lnTo>
                <a:pt x="0" y="366704"/>
              </a:lnTo>
            </a:path>
          </a:pathLst>
        </a:custGeom>
        <a:noFill/>
        <a:ln w="25400" cap="flat" cmpd="sng" algn="ctr">
          <a:solidFill>
            <a:srgbClr val="9BBB59">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1D96584-1ABA-4385-A08F-CAA91FFD418E}">
      <dsp:nvSpPr>
        <dsp:cNvPr id="0" name=""/>
        <dsp:cNvSpPr/>
      </dsp:nvSpPr>
      <dsp:spPr>
        <a:xfrm>
          <a:off x="3808128" y="2507010"/>
          <a:ext cx="710179" cy="169313"/>
        </a:xfrm>
        <a:custGeom>
          <a:avLst/>
          <a:gdLst/>
          <a:ahLst/>
          <a:cxnLst/>
          <a:rect l="0" t="0" r="0" b="0"/>
          <a:pathLst>
            <a:path>
              <a:moveTo>
                <a:pt x="702191" y="0"/>
              </a:moveTo>
              <a:lnTo>
                <a:pt x="702191" y="83704"/>
              </a:lnTo>
              <a:lnTo>
                <a:pt x="0" y="83704"/>
              </a:lnTo>
              <a:lnTo>
                <a:pt x="0" y="167408"/>
              </a:lnTo>
            </a:path>
          </a:pathLst>
        </a:custGeom>
        <a:noFill/>
        <a:ln w="25400" cap="flat" cmpd="sng" algn="ctr">
          <a:solidFill>
            <a:srgbClr val="9BBB59">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8605352-1C47-4E5F-BC48-0D6CB42D4DD6}">
      <dsp:nvSpPr>
        <dsp:cNvPr id="0" name=""/>
        <dsp:cNvSpPr/>
      </dsp:nvSpPr>
      <dsp:spPr>
        <a:xfrm>
          <a:off x="5377520" y="1533564"/>
          <a:ext cx="300675" cy="571379"/>
        </a:xfrm>
        <a:custGeom>
          <a:avLst/>
          <a:gdLst/>
          <a:ahLst/>
          <a:cxnLst/>
          <a:rect l="0" t="0" r="0" b="0"/>
          <a:pathLst>
            <a:path>
              <a:moveTo>
                <a:pt x="129424" y="0"/>
              </a:moveTo>
              <a:lnTo>
                <a:pt x="129424" y="564952"/>
              </a:lnTo>
              <a:lnTo>
                <a:pt x="45720" y="564952"/>
              </a:lnTo>
            </a:path>
          </a:pathLst>
        </a:custGeom>
        <a:noFill/>
        <a:ln w="25400" cap="flat" cmpd="sng" algn="ctr">
          <a:solidFill>
            <a:srgbClr val="9BBB59">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BDC0AFBB-44B1-4513-82C1-3A304AE045E6}">
      <dsp:nvSpPr>
        <dsp:cNvPr id="0" name=""/>
        <dsp:cNvSpPr/>
      </dsp:nvSpPr>
      <dsp:spPr>
        <a:xfrm>
          <a:off x="4005108" y="1241866"/>
          <a:ext cx="1372412" cy="169313"/>
        </a:xfrm>
        <a:custGeom>
          <a:avLst/>
          <a:gdLst/>
          <a:ahLst/>
          <a:cxnLst/>
          <a:rect l="0" t="0" r="0" b="0"/>
          <a:pathLst>
            <a:path>
              <a:moveTo>
                <a:pt x="0" y="0"/>
              </a:moveTo>
              <a:lnTo>
                <a:pt x="0" y="83704"/>
              </a:lnTo>
              <a:lnTo>
                <a:pt x="1233183" y="83704"/>
              </a:lnTo>
              <a:lnTo>
                <a:pt x="1233183" y="167408"/>
              </a:lnTo>
            </a:path>
          </a:pathLst>
        </a:custGeom>
        <a:noFill/>
        <a:ln w="25400" cap="flat" cmpd="sng" algn="ctr">
          <a:solidFill>
            <a:srgbClr val="9BBB59">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9B7A8FA-BE9F-4FC5-8918-877A6009B4F6}">
      <dsp:nvSpPr>
        <dsp:cNvPr id="0" name=""/>
        <dsp:cNvSpPr/>
      </dsp:nvSpPr>
      <dsp:spPr>
        <a:xfrm>
          <a:off x="1434726" y="2684932"/>
          <a:ext cx="94176" cy="326034"/>
        </a:xfrm>
        <a:custGeom>
          <a:avLst/>
          <a:gdLst/>
          <a:ahLst/>
          <a:cxnLst/>
          <a:rect l="0" t="0" r="0" b="0"/>
          <a:pathLst>
            <a:path>
              <a:moveTo>
                <a:pt x="0" y="0"/>
              </a:moveTo>
              <a:lnTo>
                <a:pt x="0" y="326034"/>
              </a:lnTo>
              <a:lnTo>
                <a:pt x="94176" y="326034"/>
              </a:lnTo>
            </a:path>
          </a:pathLst>
        </a:custGeom>
        <a:noFill/>
        <a:ln w="11429" cap="flat" cmpd="sng" algn="ctr">
          <a:solidFill>
            <a:schemeClr val="accent3">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7F1134DD-11C0-4FA6-A456-8D1C9D09FB51}">
      <dsp:nvSpPr>
        <dsp:cNvPr id="0" name=""/>
        <dsp:cNvSpPr/>
      </dsp:nvSpPr>
      <dsp:spPr>
        <a:xfrm>
          <a:off x="960511" y="2113256"/>
          <a:ext cx="91440" cy="406101"/>
        </a:xfrm>
        <a:custGeom>
          <a:avLst/>
          <a:gdLst/>
          <a:ahLst/>
          <a:cxnLst/>
          <a:rect l="0" t="0" r="0" b="0"/>
          <a:pathLst>
            <a:path>
              <a:moveTo>
                <a:pt x="45720" y="0"/>
              </a:moveTo>
              <a:lnTo>
                <a:pt x="45720" y="406101"/>
              </a:lnTo>
              <a:lnTo>
                <a:pt x="112260" y="406101"/>
              </a:lnTo>
            </a:path>
          </a:pathLst>
        </a:custGeom>
        <a:noFill/>
        <a:ln w="11429" cap="flat" cmpd="sng" algn="ctr">
          <a:solidFill>
            <a:schemeClr val="accent3">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8DF9C10C-A274-4E97-8EC6-551EDF018F06}">
      <dsp:nvSpPr>
        <dsp:cNvPr id="0" name=""/>
        <dsp:cNvSpPr/>
      </dsp:nvSpPr>
      <dsp:spPr>
        <a:xfrm>
          <a:off x="232727" y="3092027"/>
          <a:ext cx="91440" cy="222673"/>
        </a:xfrm>
        <a:custGeom>
          <a:avLst/>
          <a:gdLst/>
          <a:ahLst/>
          <a:cxnLst/>
          <a:rect l="0" t="0" r="0" b="0"/>
          <a:pathLst>
            <a:path>
              <a:moveTo>
                <a:pt x="45720" y="0"/>
              </a:moveTo>
              <a:lnTo>
                <a:pt x="45720" y="222673"/>
              </a:lnTo>
              <a:lnTo>
                <a:pt x="74373" y="222673"/>
              </a:lnTo>
            </a:path>
          </a:pathLst>
        </a:custGeom>
        <a:noFill/>
        <a:ln w="11429" cap="flat" cmpd="sng" algn="ctr">
          <a:solidFill>
            <a:schemeClr val="accent3">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B051A047-5E59-4A84-BE05-8F8BF01527E2}">
      <dsp:nvSpPr>
        <dsp:cNvPr id="0" name=""/>
        <dsp:cNvSpPr/>
      </dsp:nvSpPr>
      <dsp:spPr>
        <a:xfrm>
          <a:off x="357488" y="2664918"/>
          <a:ext cx="91440" cy="231241"/>
        </a:xfrm>
        <a:custGeom>
          <a:avLst/>
          <a:gdLst/>
          <a:ahLst/>
          <a:cxnLst/>
          <a:rect l="0" t="0" r="0" b="0"/>
          <a:pathLst>
            <a:path>
              <a:moveTo>
                <a:pt x="45720" y="0"/>
              </a:moveTo>
              <a:lnTo>
                <a:pt x="45720" y="146584"/>
              </a:lnTo>
              <a:lnTo>
                <a:pt x="108029" y="146584"/>
              </a:lnTo>
              <a:lnTo>
                <a:pt x="108029" y="231241"/>
              </a:lnTo>
            </a:path>
          </a:pathLst>
        </a:custGeom>
        <a:noFill/>
        <a:ln w="11429" cap="flat" cmpd="sng" algn="ctr">
          <a:solidFill>
            <a:schemeClr val="accent3">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D6D34B6D-E1E8-4660-9B2A-D97D186660C9}">
      <dsp:nvSpPr>
        <dsp:cNvPr id="0" name=""/>
        <dsp:cNvSpPr/>
      </dsp:nvSpPr>
      <dsp:spPr>
        <a:xfrm>
          <a:off x="764962" y="2113256"/>
          <a:ext cx="241269" cy="406101"/>
        </a:xfrm>
        <a:custGeom>
          <a:avLst/>
          <a:gdLst/>
          <a:ahLst/>
          <a:cxnLst/>
          <a:rect l="0" t="0" r="0" b="0"/>
          <a:pathLst>
            <a:path>
              <a:moveTo>
                <a:pt x="241269" y="0"/>
              </a:moveTo>
              <a:lnTo>
                <a:pt x="241269" y="406101"/>
              </a:lnTo>
              <a:lnTo>
                <a:pt x="0" y="406101"/>
              </a:lnTo>
            </a:path>
          </a:pathLst>
        </a:custGeom>
        <a:noFill/>
        <a:ln w="11429" cap="flat" cmpd="sng" algn="ctr">
          <a:solidFill>
            <a:schemeClr val="accent3">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8D028FC8-0F58-4AEA-A692-4C1E68620559}">
      <dsp:nvSpPr>
        <dsp:cNvPr id="0" name=""/>
        <dsp:cNvSpPr/>
      </dsp:nvSpPr>
      <dsp:spPr>
        <a:xfrm>
          <a:off x="660540" y="3923778"/>
          <a:ext cx="107401" cy="370876"/>
        </a:xfrm>
        <a:custGeom>
          <a:avLst/>
          <a:gdLst/>
          <a:ahLst/>
          <a:cxnLst/>
          <a:rect l="0" t="0" r="0" b="0"/>
          <a:pathLst>
            <a:path>
              <a:moveTo>
                <a:pt x="0" y="0"/>
              </a:moveTo>
              <a:lnTo>
                <a:pt x="0" y="370876"/>
              </a:lnTo>
              <a:lnTo>
                <a:pt x="107401" y="370876"/>
              </a:lnTo>
            </a:path>
          </a:pathLst>
        </a:custGeom>
        <a:noFill/>
        <a:ln w="11429" cap="flat" cmpd="sng" algn="ctr">
          <a:solidFill>
            <a:schemeClr val="accent3">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810C9E67-BB79-47F9-84C5-B0B90AA64212}">
      <dsp:nvSpPr>
        <dsp:cNvPr id="0" name=""/>
        <dsp:cNvSpPr/>
      </dsp:nvSpPr>
      <dsp:spPr>
        <a:xfrm>
          <a:off x="901223" y="2113256"/>
          <a:ext cx="91440" cy="1548610"/>
        </a:xfrm>
        <a:custGeom>
          <a:avLst/>
          <a:gdLst/>
          <a:ahLst/>
          <a:cxnLst/>
          <a:rect l="0" t="0" r="0" b="0"/>
          <a:pathLst>
            <a:path>
              <a:moveTo>
                <a:pt x="105007" y="0"/>
              </a:moveTo>
              <a:lnTo>
                <a:pt x="105007" y="1463954"/>
              </a:lnTo>
              <a:lnTo>
                <a:pt x="45720" y="1463954"/>
              </a:lnTo>
              <a:lnTo>
                <a:pt x="45720" y="1548610"/>
              </a:lnTo>
            </a:path>
          </a:pathLst>
        </a:custGeom>
        <a:noFill/>
        <a:ln w="11429" cap="flat" cmpd="sng" algn="ctr">
          <a:solidFill>
            <a:schemeClr val="accent3">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608F2138-6852-4943-A920-D6B0D79B8C1D}">
      <dsp:nvSpPr>
        <dsp:cNvPr id="0" name=""/>
        <dsp:cNvSpPr/>
      </dsp:nvSpPr>
      <dsp:spPr>
        <a:xfrm>
          <a:off x="1319678" y="1576041"/>
          <a:ext cx="933022" cy="370876"/>
        </a:xfrm>
        <a:custGeom>
          <a:avLst/>
          <a:gdLst/>
          <a:ahLst/>
          <a:cxnLst/>
          <a:rect l="0" t="0" r="0" b="0"/>
          <a:pathLst>
            <a:path>
              <a:moveTo>
                <a:pt x="933022" y="0"/>
              </a:moveTo>
              <a:lnTo>
                <a:pt x="933022" y="370876"/>
              </a:lnTo>
              <a:lnTo>
                <a:pt x="0" y="370876"/>
              </a:lnTo>
            </a:path>
          </a:pathLst>
        </a:custGeom>
        <a:noFill/>
        <a:ln w="11429" cap="flat" cmpd="sng" algn="ctr">
          <a:solidFill>
            <a:schemeClr val="accent3">
              <a:shade val="8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sp>
    <dsp:sp modelId="{C2C1870C-50A0-431D-A1FB-D0AC704D9C7C}">
      <dsp:nvSpPr>
        <dsp:cNvPr id="0" name=""/>
        <dsp:cNvSpPr/>
      </dsp:nvSpPr>
      <dsp:spPr>
        <a:xfrm>
          <a:off x="2252701" y="1241866"/>
          <a:ext cx="1752407" cy="169313"/>
        </a:xfrm>
        <a:custGeom>
          <a:avLst/>
          <a:gdLst/>
          <a:ahLst/>
          <a:cxnLst/>
          <a:rect l="0" t="0" r="0" b="0"/>
          <a:pathLst>
            <a:path>
              <a:moveTo>
                <a:pt x="1227906" y="0"/>
              </a:moveTo>
              <a:lnTo>
                <a:pt x="1227906" y="83704"/>
              </a:lnTo>
              <a:lnTo>
                <a:pt x="0" y="83704"/>
              </a:lnTo>
              <a:lnTo>
                <a:pt x="0" y="167408"/>
              </a:lnTo>
            </a:path>
          </a:pathLst>
        </a:custGeom>
        <a:noFill/>
        <a:ln w="25400" cap="flat" cmpd="sng" algn="ctr">
          <a:solidFill>
            <a:srgbClr val="9BBB59">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F22633F-6209-4CC7-8AC5-BEAC4B87CE64}">
      <dsp:nvSpPr>
        <dsp:cNvPr id="0" name=""/>
        <dsp:cNvSpPr/>
      </dsp:nvSpPr>
      <dsp:spPr>
        <a:xfrm>
          <a:off x="4005108" y="529517"/>
          <a:ext cx="150422" cy="171373"/>
        </a:xfrm>
        <a:custGeom>
          <a:avLst/>
          <a:gdLst/>
          <a:ahLst/>
          <a:cxnLst/>
          <a:rect l="0" t="0" r="0" b="0"/>
          <a:pathLst>
            <a:path>
              <a:moveTo>
                <a:pt x="311442" y="0"/>
              </a:moveTo>
              <a:lnTo>
                <a:pt x="311442" y="84908"/>
              </a:lnTo>
              <a:lnTo>
                <a:pt x="0" y="84908"/>
              </a:lnTo>
              <a:lnTo>
                <a:pt x="0" y="169099"/>
              </a:lnTo>
            </a:path>
          </a:pathLst>
        </a:custGeom>
        <a:noFill/>
        <a:ln w="25400" cap="flat" cmpd="sng" algn="ctr">
          <a:solidFill>
            <a:srgbClr val="9BBB59">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5A7624C-9BE3-40AF-B0B4-927039C494A0}">
      <dsp:nvSpPr>
        <dsp:cNvPr id="0" name=""/>
        <dsp:cNvSpPr/>
      </dsp:nvSpPr>
      <dsp:spPr>
        <a:xfrm>
          <a:off x="3331100" y="83993"/>
          <a:ext cx="1648860" cy="445523"/>
        </a:xfrm>
        <a:prstGeom prst="ellipse">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rtl="1">
            <a:lnSpc>
              <a:spcPct val="90000"/>
            </a:lnSpc>
            <a:spcBef>
              <a:spcPct val="0"/>
            </a:spcBef>
            <a:spcAft>
              <a:spcPct val="35000"/>
            </a:spcAft>
          </a:pPr>
          <a:r>
            <a:rPr lang="fa-IR" sz="500" b="1" kern="1200">
              <a:solidFill>
                <a:sysClr val="windowText" lastClr="000000">
                  <a:hueOff val="0"/>
                  <a:satOff val="0"/>
                  <a:lumOff val="0"/>
                  <a:alphaOff val="0"/>
                </a:sysClr>
              </a:solidFill>
              <a:latin typeface="Calibri"/>
              <a:ea typeface="+mn-ea"/>
              <a:cs typeface="B Nazanin" pitchFamily="2" charset="-78"/>
            </a:rPr>
            <a:t>بهورز </a:t>
          </a:r>
          <a:r>
            <a:rPr lang="fa-IR" sz="500" kern="1200">
              <a:solidFill>
                <a:sysClr val="windowText" lastClr="000000">
                  <a:hueOff val="0"/>
                  <a:satOff val="0"/>
                  <a:lumOff val="0"/>
                  <a:alphaOff val="0"/>
                </a:sysClr>
              </a:solidFill>
              <a:latin typeface="Calibri"/>
              <a:ea typeface="+mn-ea"/>
              <a:cs typeface="B Nazanin" pitchFamily="2" charset="-78"/>
            </a:rPr>
            <a:t>زنان ارجاع شده  در فاصله 30 تا 59 سال را  از نظر علایم و نشانه های مشکوک سرطان دهانه رحم  به صورت زیر بررسی می کند.</a:t>
          </a:r>
          <a:r>
            <a:rPr lang="fa-IR" sz="500" kern="1200" baseline="30000">
              <a:solidFill>
                <a:sysClr val="windowText" lastClr="000000">
                  <a:hueOff val="0"/>
                  <a:satOff val="0"/>
                  <a:lumOff val="0"/>
                  <a:alphaOff val="0"/>
                </a:sysClr>
              </a:solidFill>
              <a:latin typeface="Calibri"/>
              <a:ea typeface="+mn-ea"/>
              <a:cs typeface="B Nazanin" pitchFamily="2" charset="-78"/>
            </a:rPr>
            <a:t>1</a:t>
          </a:r>
          <a:endParaRPr lang="en-US" sz="500" kern="1200">
            <a:solidFill>
              <a:sysClr val="windowText" lastClr="000000">
                <a:hueOff val="0"/>
                <a:satOff val="0"/>
                <a:lumOff val="0"/>
                <a:alphaOff val="0"/>
              </a:sysClr>
            </a:solidFill>
            <a:latin typeface="Calibri"/>
            <a:ea typeface="+mn-ea"/>
            <a:cs typeface="+mn-cs"/>
          </a:endParaRPr>
        </a:p>
      </dsp:txBody>
      <dsp:txXfrm>
        <a:off x="3572570" y="149238"/>
        <a:ext cx="1165920" cy="315033"/>
      </dsp:txXfrm>
    </dsp:sp>
    <dsp:sp modelId="{D0AAE0B0-3E32-4C5A-A2B6-A2A29635A746}">
      <dsp:nvSpPr>
        <dsp:cNvPr id="0" name=""/>
        <dsp:cNvSpPr/>
      </dsp:nvSpPr>
      <dsp:spPr>
        <a:xfrm>
          <a:off x="2879828" y="700890"/>
          <a:ext cx="2250558" cy="540975"/>
        </a:xfrm>
        <a:prstGeom prst="rect">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just" defTabSz="222250" rtl="1">
            <a:lnSpc>
              <a:spcPct val="90000"/>
            </a:lnSpc>
            <a:spcBef>
              <a:spcPct val="0"/>
            </a:spcBef>
            <a:spcAft>
              <a:spcPct val="35000"/>
            </a:spcAft>
          </a:pPr>
          <a:r>
            <a:rPr lang="fa-IR" sz="500" b="1" kern="1200">
              <a:solidFill>
                <a:sysClr val="windowText" lastClr="000000">
                  <a:hueOff val="0"/>
                  <a:satOff val="0"/>
                  <a:lumOff val="0"/>
                  <a:alphaOff val="0"/>
                </a:sysClr>
              </a:solidFill>
              <a:latin typeface="Calibri"/>
              <a:ea typeface="+mn-ea"/>
              <a:cs typeface="B Nazanin" pitchFamily="2" charset="-78"/>
            </a:rPr>
            <a:t>آیا فرد هر یک از علایم بندهای 1، 2 یا 3 را دارد؟ </a:t>
          </a:r>
        </a:p>
        <a:p>
          <a:pPr lvl="0" algn="just"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   1 خونریزی غیر طبیعی واژینال (از جمله پس از نزدیکی جنسی، در فواصل دوره های قاعدگی و پس از یائسگی)</a:t>
          </a:r>
        </a:p>
        <a:p>
          <a:pPr lvl="0" algn="just"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   2 ترشحات بدبوی واژینال</a:t>
          </a:r>
        </a:p>
        <a:p>
          <a:pPr lvl="0" algn="just"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  3 درد هنگام نزدیکی جنسی</a:t>
          </a:r>
          <a:endParaRPr lang="en-US" sz="500" kern="1200">
            <a:solidFill>
              <a:sysClr val="windowText" lastClr="000000">
                <a:hueOff val="0"/>
                <a:satOff val="0"/>
                <a:lumOff val="0"/>
                <a:alphaOff val="0"/>
              </a:sysClr>
            </a:solidFill>
            <a:latin typeface="Calibri"/>
            <a:ea typeface="+mn-ea"/>
            <a:cs typeface="+mn-cs"/>
          </a:endParaRPr>
        </a:p>
      </dsp:txBody>
      <dsp:txXfrm>
        <a:off x="2879828" y="700890"/>
        <a:ext cx="2250558" cy="540975"/>
      </dsp:txXfrm>
    </dsp:sp>
    <dsp:sp modelId="{408BAD72-358B-4915-898E-011005F9F66F}">
      <dsp:nvSpPr>
        <dsp:cNvPr id="0" name=""/>
        <dsp:cNvSpPr/>
      </dsp:nvSpPr>
      <dsp:spPr>
        <a:xfrm>
          <a:off x="2066698" y="1411179"/>
          <a:ext cx="372005" cy="164862"/>
        </a:xfrm>
        <a:prstGeom prst="flowChartDecision">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خیر</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2159699" y="1452395"/>
        <a:ext cx="186003" cy="82431"/>
      </dsp:txXfrm>
    </dsp:sp>
    <dsp:sp modelId="{6FA05C08-60AE-429D-BDE2-EB2170C6E8DD}">
      <dsp:nvSpPr>
        <dsp:cNvPr id="0" name=""/>
        <dsp:cNvSpPr/>
      </dsp:nvSpPr>
      <dsp:spPr>
        <a:xfrm>
          <a:off x="692784" y="1780580"/>
          <a:ext cx="626894" cy="332676"/>
        </a:xfrm>
        <a:prstGeom prst="rect">
          <a:avLst/>
        </a:prstGeom>
        <a:solidFill>
          <a:schemeClr val="lt1">
            <a:hueOff val="0"/>
            <a:satOff val="0"/>
            <a:lumOff val="0"/>
            <a:alphaOff val="0"/>
          </a:schemeClr>
        </a:solidFill>
        <a:ln w="11429" cap="flat" cmpd="sng" algn="ctr">
          <a:solidFill>
            <a:schemeClr val="accent3">
              <a:shade val="80000"/>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rtl="1">
            <a:lnSpc>
              <a:spcPct val="90000"/>
            </a:lnSpc>
            <a:spcBef>
              <a:spcPct val="0"/>
            </a:spcBef>
            <a:spcAft>
              <a:spcPct val="35000"/>
            </a:spcAft>
          </a:pPr>
          <a:r>
            <a:rPr lang="fa-IR" sz="500" kern="1200">
              <a:cs typeface="B Nazanin" pitchFamily="2" charset="-78"/>
            </a:rPr>
            <a:t>ارزیابی موارزد زیر:</a:t>
          </a:r>
        </a:p>
        <a:p>
          <a:pPr lvl="0" algn="ctr" defTabSz="222250" rtl="1">
            <a:lnSpc>
              <a:spcPct val="90000"/>
            </a:lnSpc>
            <a:spcBef>
              <a:spcPct val="0"/>
            </a:spcBef>
            <a:spcAft>
              <a:spcPct val="35000"/>
            </a:spcAft>
          </a:pPr>
          <a:r>
            <a:rPr lang="fa-IR" sz="500" kern="1200">
              <a:cs typeface="B Nazanin" pitchFamily="2" charset="-78"/>
            </a:rPr>
            <a:t>فاصله از اولین تماس جنسی</a:t>
          </a:r>
        </a:p>
        <a:p>
          <a:pPr lvl="0" algn="ctr" defTabSz="222250" rtl="1">
            <a:lnSpc>
              <a:spcPct val="90000"/>
            </a:lnSpc>
            <a:spcBef>
              <a:spcPct val="0"/>
            </a:spcBef>
            <a:spcAft>
              <a:spcPct val="35000"/>
            </a:spcAft>
          </a:pPr>
          <a:r>
            <a:rPr lang="fa-IR" sz="500" kern="1200">
              <a:cs typeface="B Nazanin" pitchFamily="2" charset="-78"/>
            </a:rPr>
            <a:t>فاصله از غربالگری پیشین</a:t>
          </a:r>
        </a:p>
      </dsp:txBody>
      <dsp:txXfrm>
        <a:off x="692784" y="1780580"/>
        <a:ext cx="626894" cy="332676"/>
      </dsp:txXfrm>
    </dsp:sp>
    <dsp:sp modelId="{6735A174-F5E9-40D5-B31B-999D789B205F}">
      <dsp:nvSpPr>
        <dsp:cNvPr id="0" name=""/>
        <dsp:cNvSpPr/>
      </dsp:nvSpPr>
      <dsp:spPr>
        <a:xfrm>
          <a:off x="588939" y="3661867"/>
          <a:ext cx="716009" cy="261911"/>
        </a:xfrm>
        <a:prstGeom prst="rect">
          <a:avLst/>
        </a:prstGeom>
        <a:solidFill>
          <a:schemeClr val="lt1">
            <a:hueOff val="0"/>
            <a:satOff val="0"/>
            <a:lumOff val="0"/>
            <a:alphaOff val="0"/>
          </a:schemeClr>
        </a:solidFill>
        <a:ln w="11429" cap="flat" cmpd="sng" algn="ctr">
          <a:solidFill>
            <a:schemeClr val="accent3">
              <a:shade val="80000"/>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sz="500" b="1" kern="1200">
              <a:solidFill>
                <a:sysClr val="windowText" lastClr="000000">
                  <a:hueOff val="0"/>
                  <a:satOff val="0"/>
                  <a:lumOff val="0"/>
                  <a:alphaOff val="0"/>
                </a:sysClr>
              </a:solidFill>
              <a:latin typeface="Calibri"/>
              <a:ea typeface="+mn-ea"/>
              <a:cs typeface="B Nazanin" panose="00000400000000000000" pitchFamily="2" charset="-78"/>
            </a:rPr>
            <a:t>و</a:t>
          </a:r>
          <a:r>
            <a:rPr lang="fa-IR" sz="500" kern="1200">
              <a:solidFill>
                <a:sysClr val="windowText" lastClr="000000">
                  <a:hueOff val="0"/>
                  <a:satOff val="0"/>
                  <a:lumOff val="0"/>
                  <a:alphaOff val="0"/>
                </a:sysClr>
              </a:solidFill>
              <a:latin typeface="Calibri"/>
              <a:ea typeface="+mn-ea"/>
              <a:cs typeface="B Nazanin" panose="00000400000000000000" pitchFamily="2" charset="-78"/>
            </a:rPr>
            <a:t> کمتر از 10 سال از غربالگری</a:t>
          </a:r>
          <a:endParaRPr lang="en-US" sz="500" kern="1200"/>
        </a:p>
      </dsp:txBody>
      <dsp:txXfrm>
        <a:off x="588939" y="3661867"/>
        <a:ext cx="716009" cy="261911"/>
      </dsp:txXfrm>
    </dsp:sp>
    <dsp:sp modelId="{6B9BA5EC-63CE-4553-B56D-2809DB12D8E0}">
      <dsp:nvSpPr>
        <dsp:cNvPr id="0" name=""/>
        <dsp:cNvSpPr/>
      </dsp:nvSpPr>
      <dsp:spPr>
        <a:xfrm>
          <a:off x="767941" y="4093091"/>
          <a:ext cx="806253" cy="403126"/>
        </a:xfrm>
        <a:prstGeom prst="ellipse">
          <a:avLst/>
        </a:prstGeom>
        <a:solidFill>
          <a:schemeClr val="lt1">
            <a:hueOff val="0"/>
            <a:satOff val="0"/>
            <a:lumOff val="0"/>
            <a:alphaOff val="0"/>
          </a:schemeClr>
        </a:solidFill>
        <a:ln w="11429" cap="flat" cmpd="sng" algn="ctr">
          <a:solidFill>
            <a:schemeClr val="accent3">
              <a:shade val="80000"/>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rtl="1">
            <a:lnSpc>
              <a:spcPct val="90000"/>
            </a:lnSpc>
            <a:spcBef>
              <a:spcPct val="0"/>
            </a:spcBef>
            <a:spcAft>
              <a:spcPct val="35000"/>
            </a:spcAft>
          </a:pPr>
          <a:r>
            <a:rPr lang="fa-IR" sz="500" kern="1200">
              <a:cs typeface="B Nazanin" pitchFamily="2" charset="-78"/>
            </a:rPr>
            <a:t>آموزش خود مراقبتی و ارزیابی طی  5 سال</a:t>
          </a:r>
          <a:endParaRPr lang="en-US" sz="500" kern="1200"/>
        </a:p>
      </dsp:txBody>
      <dsp:txXfrm>
        <a:off x="886014" y="4152127"/>
        <a:ext cx="570107" cy="285054"/>
      </dsp:txXfrm>
    </dsp:sp>
    <dsp:sp modelId="{AD7C9469-C357-46A0-BCDE-9BED8DF89A1F}">
      <dsp:nvSpPr>
        <dsp:cNvPr id="0" name=""/>
        <dsp:cNvSpPr/>
      </dsp:nvSpPr>
      <dsp:spPr>
        <a:xfrm>
          <a:off x="41454" y="2373797"/>
          <a:ext cx="723507" cy="291121"/>
        </a:xfrm>
        <a:prstGeom prst="rect">
          <a:avLst/>
        </a:prstGeom>
        <a:solidFill>
          <a:schemeClr val="lt1">
            <a:hueOff val="0"/>
            <a:satOff val="0"/>
            <a:lumOff val="0"/>
            <a:alphaOff val="0"/>
          </a:schemeClr>
        </a:solidFill>
        <a:ln w="11429" cap="flat" cmpd="sng" algn="ctr">
          <a:solidFill>
            <a:schemeClr val="accent3">
              <a:shade val="80000"/>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sz="500" b="1" kern="1200">
              <a:solidFill>
                <a:sysClr val="windowText" lastClr="000000">
                  <a:hueOff val="0"/>
                  <a:satOff val="0"/>
                  <a:lumOff val="0"/>
                  <a:alphaOff val="0"/>
                </a:sysClr>
              </a:solidFill>
              <a:latin typeface="Calibri"/>
              <a:ea typeface="+mn-ea"/>
              <a:cs typeface="B Nazanin" panose="00000400000000000000" pitchFamily="2" charset="-78"/>
            </a:rPr>
            <a:t>و</a:t>
          </a:r>
          <a:r>
            <a:rPr lang="fa-IR" sz="500" kern="1200">
              <a:solidFill>
                <a:sysClr val="windowText" lastClr="000000">
                  <a:hueOff val="0"/>
                  <a:satOff val="0"/>
                  <a:lumOff val="0"/>
                  <a:alphaOff val="0"/>
                </a:sysClr>
              </a:solidFill>
              <a:latin typeface="Calibri"/>
              <a:ea typeface="+mn-ea"/>
              <a:cs typeface="B Nazanin" panose="00000400000000000000" pitchFamily="2" charset="-78"/>
            </a:rPr>
            <a:t> بیش از 10 سال از غربالگری</a:t>
          </a:r>
          <a:endParaRPr lang="en-US" sz="500" kern="1200">
            <a:cs typeface="B Nazanin" pitchFamily="2" charset="-78"/>
          </a:endParaRPr>
        </a:p>
      </dsp:txBody>
      <dsp:txXfrm>
        <a:off x="41454" y="2373797"/>
        <a:ext cx="723507" cy="291121"/>
      </dsp:txXfrm>
    </dsp:sp>
    <dsp:sp modelId="{AB2E3236-2B7A-44A0-8F81-8E2454451590}">
      <dsp:nvSpPr>
        <dsp:cNvPr id="0" name=""/>
        <dsp:cNvSpPr/>
      </dsp:nvSpPr>
      <dsp:spPr>
        <a:xfrm>
          <a:off x="231680" y="2896160"/>
          <a:ext cx="467675" cy="195867"/>
        </a:xfrm>
        <a:prstGeom prst="rect">
          <a:avLst/>
        </a:prstGeom>
        <a:solidFill>
          <a:schemeClr val="lt1">
            <a:hueOff val="0"/>
            <a:satOff val="0"/>
            <a:lumOff val="0"/>
            <a:alphaOff val="0"/>
          </a:schemeClr>
        </a:solidFill>
        <a:ln w="11429" cap="flat" cmpd="sng" algn="ctr">
          <a:solidFill>
            <a:schemeClr val="accent3">
              <a:shade val="80000"/>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fa-IR" sz="500" kern="1200">
              <a:cs typeface="B Nazanin" pitchFamily="2" charset="-78"/>
            </a:rPr>
            <a:t>ارجاع به ماما</a:t>
          </a:r>
          <a:endParaRPr lang="en-US" sz="500" kern="1200">
            <a:cs typeface="B Nazanin" pitchFamily="2" charset="-78"/>
          </a:endParaRPr>
        </a:p>
      </dsp:txBody>
      <dsp:txXfrm>
        <a:off x="231680" y="2896160"/>
        <a:ext cx="467675" cy="195867"/>
      </dsp:txXfrm>
    </dsp:sp>
    <dsp:sp modelId="{5F033160-AA55-4071-BC3A-D471E8993337}">
      <dsp:nvSpPr>
        <dsp:cNvPr id="0" name=""/>
        <dsp:cNvSpPr/>
      </dsp:nvSpPr>
      <dsp:spPr>
        <a:xfrm>
          <a:off x="307101" y="3196130"/>
          <a:ext cx="596683" cy="237139"/>
        </a:xfrm>
        <a:prstGeom prst="ellipse">
          <a:avLst/>
        </a:prstGeom>
        <a:solidFill>
          <a:schemeClr val="lt1">
            <a:hueOff val="0"/>
            <a:satOff val="0"/>
            <a:lumOff val="0"/>
            <a:alphaOff val="0"/>
          </a:schemeClr>
        </a:solidFill>
        <a:ln w="11429" cap="flat" cmpd="sng" algn="ctr">
          <a:solidFill>
            <a:schemeClr val="accent3">
              <a:shade val="80000"/>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rtl="1">
            <a:lnSpc>
              <a:spcPct val="90000"/>
            </a:lnSpc>
            <a:spcBef>
              <a:spcPct val="0"/>
            </a:spcBef>
            <a:spcAft>
              <a:spcPct val="35000"/>
            </a:spcAft>
          </a:pPr>
          <a:r>
            <a:rPr lang="fa-IR" sz="500" kern="1200">
              <a:cs typeface="B Nazanin" pitchFamily="2" charset="-78"/>
            </a:rPr>
            <a:t>ارزیابی مطابق فلوچارت غربالگری</a:t>
          </a:r>
          <a:endParaRPr lang="en-US" sz="500" kern="1200">
            <a:cs typeface="B Nazanin" pitchFamily="2" charset="-78"/>
          </a:endParaRPr>
        </a:p>
      </dsp:txBody>
      <dsp:txXfrm>
        <a:off x="394483" y="3230858"/>
        <a:ext cx="421919" cy="167683"/>
      </dsp:txXfrm>
    </dsp:sp>
    <dsp:sp modelId="{7B290995-8903-4E7F-85C9-B44E699A8810}">
      <dsp:nvSpPr>
        <dsp:cNvPr id="0" name=""/>
        <dsp:cNvSpPr/>
      </dsp:nvSpPr>
      <dsp:spPr>
        <a:xfrm>
          <a:off x="1072771" y="2353783"/>
          <a:ext cx="723910" cy="331148"/>
        </a:xfrm>
        <a:prstGeom prst="rect">
          <a:avLst/>
        </a:prstGeom>
        <a:solidFill>
          <a:schemeClr val="lt1">
            <a:hueOff val="0"/>
            <a:satOff val="0"/>
            <a:lumOff val="0"/>
            <a:alphaOff val="0"/>
          </a:schemeClr>
        </a:solidFill>
        <a:ln w="11429" cap="flat" cmpd="sng" algn="ctr">
          <a:solidFill>
            <a:schemeClr val="accent3">
              <a:shade val="80000"/>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کمتر از 3 سال از اولین تماس جنسی</a:t>
          </a:r>
          <a:endParaRPr lang="en-US" sz="500" kern="1200"/>
        </a:p>
      </dsp:txBody>
      <dsp:txXfrm>
        <a:off x="1072771" y="2353783"/>
        <a:ext cx="723910" cy="331148"/>
      </dsp:txXfrm>
    </dsp:sp>
    <dsp:sp modelId="{5F5F91A1-79EC-4577-9195-2EEB33324D7C}">
      <dsp:nvSpPr>
        <dsp:cNvPr id="0" name=""/>
        <dsp:cNvSpPr/>
      </dsp:nvSpPr>
      <dsp:spPr>
        <a:xfrm>
          <a:off x="1528903" y="2890234"/>
          <a:ext cx="639141" cy="241464"/>
        </a:xfrm>
        <a:prstGeom prst="ellipse">
          <a:avLst/>
        </a:prstGeom>
        <a:solidFill>
          <a:schemeClr val="lt1">
            <a:hueOff val="0"/>
            <a:satOff val="0"/>
            <a:lumOff val="0"/>
            <a:alphaOff val="0"/>
          </a:schemeClr>
        </a:solidFill>
        <a:ln w="11429" cap="flat" cmpd="sng" algn="ctr">
          <a:solidFill>
            <a:schemeClr val="accent3">
              <a:shade val="80000"/>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fa-IR" sz="500" kern="1200" dirty="0">
              <a:cs typeface="B Nazanin" pitchFamily="2" charset="-78"/>
            </a:rPr>
            <a:t>آموزش خود مراقبتی و ارزیابی طی 3 سال</a:t>
          </a:r>
          <a:endParaRPr lang="en-US" sz="500" kern="1200" dirty="0">
            <a:cs typeface="B Nazanin" pitchFamily="2" charset="-78"/>
          </a:endParaRPr>
        </a:p>
      </dsp:txBody>
      <dsp:txXfrm>
        <a:off x="1622503" y="2925596"/>
        <a:ext cx="451941" cy="170740"/>
      </dsp:txXfrm>
    </dsp:sp>
    <dsp:sp modelId="{5BAB7135-C92F-497B-9318-5936504279DC}">
      <dsp:nvSpPr>
        <dsp:cNvPr id="0" name=""/>
        <dsp:cNvSpPr/>
      </dsp:nvSpPr>
      <dsp:spPr>
        <a:xfrm>
          <a:off x="5196855" y="1411179"/>
          <a:ext cx="361330" cy="122385"/>
        </a:xfrm>
        <a:prstGeom prst="flowChartDecision">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بله</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5287188" y="1441775"/>
        <a:ext cx="180665" cy="61193"/>
      </dsp:txXfrm>
    </dsp:sp>
    <dsp:sp modelId="{B04677CC-D5B6-4F2A-A35E-C3DE951F8BD7}">
      <dsp:nvSpPr>
        <dsp:cNvPr id="0" name=""/>
        <dsp:cNvSpPr/>
      </dsp:nvSpPr>
      <dsp:spPr>
        <a:xfrm>
          <a:off x="3358420" y="1702877"/>
          <a:ext cx="2319775" cy="804132"/>
        </a:xfrm>
        <a:prstGeom prst="rect">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just" defTabSz="222250" rtl="1">
            <a:lnSpc>
              <a:spcPct val="90000"/>
            </a:lnSpc>
            <a:spcBef>
              <a:spcPct val="0"/>
            </a:spcBef>
            <a:spcAft>
              <a:spcPct val="35000"/>
            </a:spcAft>
          </a:pPr>
          <a:r>
            <a:rPr lang="fa-IR" sz="500" b="1" kern="1200">
              <a:solidFill>
                <a:sysClr val="windowText" lastClr="000000">
                  <a:hueOff val="0"/>
                  <a:satOff val="0"/>
                  <a:lumOff val="0"/>
                  <a:alphaOff val="0"/>
                </a:sysClr>
              </a:solidFill>
              <a:latin typeface="Calibri"/>
              <a:ea typeface="+mn-ea"/>
              <a:cs typeface="B Nazanin" pitchFamily="2" charset="-78"/>
            </a:rPr>
            <a:t>   ماما بررسی های زیر را انجام می دهد:</a:t>
          </a:r>
        </a:p>
        <a:p>
          <a:pPr lvl="0" algn="just" defTabSz="222250" rtl="1">
            <a:lnSpc>
              <a:spcPct val="90000"/>
            </a:lnSpc>
            <a:spcBef>
              <a:spcPct val="0"/>
            </a:spcBef>
            <a:spcAft>
              <a:spcPct val="35000"/>
            </a:spcAft>
          </a:pPr>
          <a:r>
            <a:rPr lang="fa-IR" sz="500" b="0" kern="1200">
              <a:solidFill>
                <a:sysClr val="windowText" lastClr="000000">
                  <a:hueOff val="0"/>
                  <a:satOff val="0"/>
                  <a:lumOff val="0"/>
                  <a:alphaOff val="0"/>
                </a:sysClr>
              </a:solidFill>
              <a:latin typeface="Calibri"/>
              <a:ea typeface="+mn-ea"/>
              <a:cs typeface="B Nazanin" pitchFamily="2" charset="-78"/>
            </a:rPr>
            <a:t>   الف- علایم (از جمله، تاریخچه، شدت، مدت و پیشرفت علایم) و نشانه ها را بررسی نماید</a:t>
          </a:r>
        </a:p>
        <a:p>
          <a:pPr lvl="0" algn="just" defTabSz="222250" rtl="1">
            <a:lnSpc>
              <a:spcPct val="90000"/>
            </a:lnSpc>
            <a:spcBef>
              <a:spcPct val="0"/>
            </a:spcBef>
            <a:spcAft>
              <a:spcPct val="35000"/>
            </a:spcAft>
          </a:pPr>
          <a:r>
            <a:rPr lang="fa-IR" sz="500" b="0" kern="1200">
              <a:solidFill>
                <a:sysClr val="windowText" lastClr="000000">
                  <a:hueOff val="0"/>
                  <a:satOff val="0"/>
                  <a:lumOff val="0"/>
                  <a:alphaOff val="0"/>
                </a:sysClr>
              </a:solidFill>
              <a:latin typeface="Calibri"/>
              <a:ea typeface="+mn-ea"/>
              <a:cs typeface="B Nazanin" pitchFamily="2" charset="-78"/>
            </a:rPr>
            <a:t>   ب- عوامل خطر مرتبط </a:t>
          </a:r>
          <a:r>
            <a:rPr lang="fa-IR" sz="500" kern="1200">
              <a:solidFill>
                <a:sysClr val="windowText" lastClr="000000">
                  <a:hueOff val="0"/>
                  <a:satOff val="0"/>
                  <a:lumOff val="0"/>
                  <a:alphaOff val="0"/>
                </a:sysClr>
              </a:solidFill>
              <a:latin typeface="Calibri"/>
              <a:ea typeface="+mn-ea"/>
              <a:cs typeface="B Nazanin" panose="00000400000000000000" pitchFamily="2" charset="-78"/>
            </a:rPr>
            <a:t>(از جمله داشتن ارتباط جنسی با افراد متعدد، عدم استفاده از کاندوم و ...) </a:t>
          </a:r>
          <a:r>
            <a:rPr lang="fa-IR" sz="500" b="0" kern="1200">
              <a:solidFill>
                <a:sysClr val="windowText" lastClr="000000">
                  <a:hueOff val="0"/>
                  <a:satOff val="0"/>
                  <a:lumOff val="0"/>
                  <a:alphaOff val="0"/>
                </a:sysClr>
              </a:solidFill>
              <a:latin typeface="Calibri"/>
              <a:ea typeface="+mn-ea"/>
              <a:cs typeface="B Nazanin" pitchFamily="2" charset="-78"/>
            </a:rPr>
            <a:t>را بررسی نماید</a:t>
          </a:r>
        </a:p>
        <a:p>
          <a:pPr lvl="0" algn="just" defTabSz="222250" rtl="1">
            <a:lnSpc>
              <a:spcPct val="90000"/>
            </a:lnSpc>
            <a:spcBef>
              <a:spcPct val="0"/>
            </a:spcBef>
            <a:spcAft>
              <a:spcPct val="35000"/>
            </a:spcAft>
          </a:pPr>
          <a:r>
            <a:rPr lang="fa-IR" sz="500" b="0" kern="1200">
              <a:solidFill>
                <a:sysClr val="windowText" lastClr="000000">
                  <a:hueOff val="0"/>
                  <a:satOff val="0"/>
                  <a:lumOff val="0"/>
                  <a:alphaOff val="0"/>
                </a:sysClr>
              </a:solidFill>
              <a:latin typeface="Calibri"/>
              <a:ea typeface="+mn-ea"/>
              <a:cs typeface="B Nazanin" pitchFamily="2" charset="-78"/>
            </a:rPr>
            <a:t>   ج-  </a:t>
          </a:r>
          <a:r>
            <a:rPr lang="fa-IR" sz="500" kern="1200">
              <a:cs typeface="B Nazanin" pitchFamily="2" charset="-78"/>
            </a:rPr>
            <a:t>سابقه سرطان یا ضایعات پیش بدخیم دهانه رحم (مانند </a:t>
          </a:r>
          <a:r>
            <a:rPr lang="en-US" sz="500" kern="1200">
              <a:cs typeface="B Nazanin" pitchFamily="2" charset="-78"/>
            </a:rPr>
            <a:t>HSIL</a:t>
          </a:r>
          <a:r>
            <a:rPr lang="fa-IR" sz="500" kern="1200">
              <a:cs typeface="B Nazanin" pitchFamily="2" charset="-78"/>
            </a:rPr>
            <a:t>) در گذشته </a:t>
          </a:r>
          <a:endParaRPr lang="fa-IR" sz="500" b="0" kern="1200">
            <a:solidFill>
              <a:sysClr val="windowText" lastClr="000000">
                <a:hueOff val="0"/>
                <a:satOff val="0"/>
                <a:lumOff val="0"/>
                <a:alphaOff val="0"/>
              </a:sysClr>
            </a:solidFill>
            <a:latin typeface="Calibri"/>
            <a:ea typeface="+mn-ea"/>
            <a:cs typeface="B Nazanin" pitchFamily="2" charset="-78"/>
          </a:endParaRPr>
        </a:p>
        <a:p>
          <a:pPr lvl="0" algn="just" defTabSz="222250" rtl="1">
            <a:lnSpc>
              <a:spcPct val="90000"/>
            </a:lnSpc>
            <a:spcBef>
              <a:spcPct val="0"/>
            </a:spcBef>
            <a:spcAft>
              <a:spcPct val="35000"/>
            </a:spcAft>
          </a:pPr>
          <a:r>
            <a:rPr lang="fa-IR" sz="500" b="0" kern="1200">
              <a:solidFill>
                <a:sysClr val="windowText" lastClr="000000">
                  <a:hueOff val="0"/>
                  <a:satOff val="0"/>
                  <a:lumOff val="0"/>
                  <a:alphaOff val="0"/>
                </a:sysClr>
              </a:solidFill>
              <a:latin typeface="Calibri"/>
              <a:ea typeface="+mn-ea"/>
              <a:cs typeface="B Nazanin" pitchFamily="2" charset="-78"/>
            </a:rPr>
            <a:t>   د- تشخیص های افتراقی را در نظر بگیرد (سقط در زنان پیش از یائسگی، عفونت ها مثل کلامیدیا و گنوکوک، زخم های ناحیه تناسلی، التهاب سرویکس، پولیپ رحم، خونریزی عملکردی رحمی، سرطان واژن یا رحم)</a:t>
          </a:r>
        </a:p>
        <a:p>
          <a:pPr lvl="0" algn="just" defTabSz="222250" rtl="1">
            <a:lnSpc>
              <a:spcPct val="90000"/>
            </a:lnSpc>
            <a:spcBef>
              <a:spcPct val="0"/>
            </a:spcBef>
            <a:spcAft>
              <a:spcPct val="35000"/>
            </a:spcAft>
          </a:pPr>
          <a:r>
            <a:rPr lang="fa-IR" sz="500" b="0" kern="1200">
              <a:solidFill>
                <a:sysClr val="windowText" lastClr="000000">
                  <a:hueOff val="0"/>
                  <a:satOff val="0"/>
                  <a:lumOff val="0"/>
                  <a:alphaOff val="0"/>
                </a:sysClr>
              </a:solidFill>
              <a:latin typeface="Calibri"/>
              <a:ea typeface="+mn-ea"/>
              <a:cs typeface="B Nazanin" pitchFamily="2" charset="-78"/>
            </a:rPr>
            <a:t>   ه- سرویکس را با اسپکولوم معاینه کند</a:t>
          </a:r>
          <a:endParaRPr lang="en-US" sz="500" kern="1200">
            <a:solidFill>
              <a:sysClr val="windowText" lastClr="000000">
                <a:hueOff val="0"/>
                <a:satOff val="0"/>
                <a:lumOff val="0"/>
                <a:alphaOff val="0"/>
              </a:sysClr>
            </a:solidFill>
            <a:latin typeface="Calibri"/>
            <a:ea typeface="+mn-ea"/>
            <a:cs typeface="+mn-cs"/>
          </a:endParaRPr>
        </a:p>
      </dsp:txBody>
      <dsp:txXfrm>
        <a:off x="3358420" y="1702877"/>
        <a:ext cx="2319775" cy="804132"/>
      </dsp:txXfrm>
    </dsp:sp>
    <dsp:sp modelId="{3E71A979-4CC5-4018-B33A-E5A6DB7D7429}">
      <dsp:nvSpPr>
        <dsp:cNvPr id="0" name=""/>
        <dsp:cNvSpPr/>
      </dsp:nvSpPr>
      <dsp:spPr>
        <a:xfrm>
          <a:off x="3405001" y="2676323"/>
          <a:ext cx="806253" cy="266494"/>
        </a:xfrm>
        <a:prstGeom prst="rect">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fa-IR" sz="500" b="1" kern="1200">
              <a:solidFill>
                <a:sysClr val="windowText" lastClr="000000">
                  <a:hueOff val="0"/>
                  <a:satOff val="0"/>
                  <a:lumOff val="0"/>
                  <a:alphaOff val="0"/>
                </a:sysClr>
              </a:solidFill>
              <a:latin typeface="Calibri"/>
              <a:ea typeface="+mn-ea"/>
              <a:cs typeface="B Nazanin" panose="00000400000000000000" pitchFamily="2" charset="-78"/>
            </a:rPr>
            <a:t>وجود صرفا علایم بند 1، 2 یا 3</a:t>
          </a:r>
        </a:p>
        <a:p>
          <a:pPr lvl="0" algn="ctr" defTabSz="222250">
            <a:lnSpc>
              <a:spcPct val="90000"/>
            </a:lnSpc>
            <a:spcBef>
              <a:spcPct val="0"/>
            </a:spcBef>
            <a:spcAft>
              <a:spcPct val="35000"/>
            </a:spcAft>
          </a:pPr>
          <a:r>
            <a:rPr lang="fa-IR" sz="500" b="1" kern="1200">
              <a:solidFill>
                <a:sysClr val="windowText" lastClr="000000">
                  <a:hueOff val="0"/>
                  <a:satOff val="0"/>
                  <a:lumOff val="0"/>
                  <a:alphaOff val="0"/>
                </a:sysClr>
              </a:solidFill>
              <a:latin typeface="Calibri"/>
              <a:ea typeface="+mn-ea"/>
              <a:cs typeface="B Nazanin" panose="00000400000000000000" pitchFamily="2" charset="-78"/>
            </a:rPr>
            <a:t> با معاینه و شرح حال طبیعی</a:t>
          </a:r>
          <a:endParaRPr lang="en-US" sz="500" kern="1200">
            <a:solidFill>
              <a:sysClr val="windowText" lastClr="000000">
                <a:hueOff val="0"/>
                <a:satOff val="0"/>
                <a:lumOff val="0"/>
                <a:alphaOff val="0"/>
              </a:sysClr>
            </a:solidFill>
            <a:latin typeface="Calibri"/>
            <a:ea typeface="+mn-ea"/>
            <a:cs typeface="+mn-cs"/>
          </a:endParaRPr>
        </a:p>
      </dsp:txBody>
      <dsp:txXfrm>
        <a:off x="3405001" y="2676323"/>
        <a:ext cx="806253" cy="266494"/>
      </dsp:txXfrm>
    </dsp:sp>
    <dsp:sp modelId="{56052AA9-720B-45CB-A117-7261D5FE9D92}">
      <dsp:nvSpPr>
        <dsp:cNvPr id="0" name=""/>
        <dsp:cNvSpPr/>
      </dsp:nvSpPr>
      <dsp:spPr>
        <a:xfrm>
          <a:off x="2652610" y="3192021"/>
          <a:ext cx="679518" cy="243347"/>
        </a:xfrm>
        <a:prstGeom prst="rect">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درمان دارویی در صورت نیاز و ارزیابی دوباره در عرض 2 هفته</a:t>
          </a:r>
          <a:endParaRPr lang="en-US" sz="500" kern="1200">
            <a:solidFill>
              <a:sysClr val="windowText" lastClr="000000">
                <a:hueOff val="0"/>
                <a:satOff val="0"/>
                <a:lumOff val="0"/>
                <a:alphaOff val="0"/>
              </a:sysClr>
            </a:solidFill>
            <a:latin typeface="Calibri"/>
            <a:ea typeface="+mn-ea"/>
            <a:cs typeface="+mn-cs"/>
          </a:endParaRPr>
        </a:p>
      </dsp:txBody>
      <dsp:txXfrm>
        <a:off x="2652610" y="3192021"/>
        <a:ext cx="679518" cy="243347"/>
      </dsp:txXfrm>
    </dsp:sp>
    <dsp:sp modelId="{DE64CC14-4B9B-47C7-BED8-9FA5B423EFC9}">
      <dsp:nvSpPr>
        <dsp:cNvPr id="0" name=""/>
        <dsp:cNvSpPr/>
      </dsp:nvSpPr>
      <dsp:spPr>
        <a:xfrm>
          <a:off x="2197899" y="3684571"/>
          <a:ext cx="661288" cy="282910"/>
        </a:xfrm>
        <a:prstGeom prst="flowChartDecision">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بهبود علایم</a:t>
          </a:r>
          <a:endParaRPr lang="en-US" sz="500" kern="1200">
            <a:solidFill>
              <a:sysClr val="windowText" lastClr="000000">
                <a:hueOff val="0"/>
                <a:satOff val="0"/>
                <a:lumOff val="0"/>
                <a:alphaOff val="0"/>
              </a:sysClr>
            </a:solidFill>
            <a:latin typeface="Calibri"/>
            <a:ea typeface="+mn-ea"/>
            <a:cs typeface="+mn-cs"/>
          </a:endParaRPr>
        </a:p>
      </dsp:txBody>
      <dsp:txXfrm>
        <a:off x="2363221" y="3755299"/>
        <a:ext cx="330644" cy="141455"/>
      </dsp:txXfrm>
    </dsp:sp>
    <dsp:sp modelId="{B1E44660-06A1-445B-9045-A6B55886E16A}">
      <dsp:nvSpPr>
        <dsp:cNvPr id="0" name=""/>
        <dsp:cNvSpPr/>
      </dsp:nvSpPr>
      <dsp:spPr>
        <a:xfrm>
          <a:off x="1849380" y="4220489"/>
          <a:ext cx="594506" cy="235736"/>
        </a:xfrm>
        <a:prstGeom prst="ellipse">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ارزیابی مطابق فلوچارت غربالگری</a:t>
          </a:r>
          <a:endParaRPr lang="en-US" sz="500" kern="1200">
            <a:solidFill>
              <a:sysClr val="windowText" lastClr="000000">
                <a:hueOff val="0"/>
                <a:satOff val="0"/>
                <a:lumOff val="0"/>
                <a:alphaOff val="0"/>
              </a:sysClr>
            </a:solidFill>
            <a:latin typeface="Calibri"/>
            <a:ea typeface="+mn-ea"/>
            <a:cs typeface="+mn-cs"/>
          </a:endParaRPr>
        </a:p>
      </dsp:txBody>
      <dsp:txXfrm>
        <a:off x="1936443" y="4255012"/>
        <a:ext cx="420380" cy="166690"/>
      </dsp:txXfrm>
    </dsp:sp>
    <dsp:sp modelId="{536EA295-116F-40BA-8EEE-19FC7C5A2694}">
      <dsp:nvSpPr>
        <dsp:cNvPr id="0" name=""/>
        <dsp:cNvSpPr/>
      </dsp:nvSpPr>
      <dsp:spPr>
        <a:xfrm>
          <a:off x="3080783" y="3684571"/>
          <a:ext cx="642688" cy="274851"/>
        </a:xfrm>
        <a:prstGeom prst="flowChartDecision">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بدتر شدن علایم</a:t>
          </a: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3241455" y="3753284"/>
        <a:ext cx="321344" cy="137425"/>
      </dsp:txXfrm>
    </dsp:sp>
    <dsp:sp modelId="{08FAF246-DFA7-45A0-9C3A-5FEFB2A53294}">
      <dsp:nvSpPr>
        <dsp:cNvPr id="0" name=""/>
        <dsp:cNvSpPr/>
      </dsp:nvSpPr>
      <dsp:spPr>
        <a:xfrm>
          <a:off x="2715183" y="4217184"/>
          <a:ext cx="602287" cy="226230"/>
        </a:xfrm>
        <a:prstGeom prst="ellipse">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sz="500" kern="1200">
            <a:solidFill>
              <a:sysClr val="windowText" lastClr="000000">
                <a:hueOff val="0"/>
                <a:satOff val="0"/>
                <a:lumOff val="0"/>
                <a:alphaOff val="0"/>
              </a:sysClr>
            </a:solidFill>
            <a:latin typeface="Calibri"/>
            <a:ea typeface="+mn-ea"/>
            <a:cs typeface="+mn-cs"/>
          </a:endParaRPr>
        </a:p>
      </dsp:txBody>
      <dsp:txXfrm>
        <a:off x="2803386" y="4250315"/>
        <a:ext cx="425881" cy="159968"/>
      </dsp:txXfrm>
    </dsp:sp>
    <dsp:sp modelId="{09E1D54E-7387-4032-8321-C30D15425147}">
      <dsp:nvSpPr>
        <dsp:cNvPr id="0" name=""/>
        <dsp:cNvSpPr/>
      </dsp:nvSpPr>
      <dsp:spPr>
        <a:xfrm>
          <a:off x="4380568" y="2676323"/>
          <a:ext cx="1251046" cy="609886"/>
        </a:xfrm>
        <a:prstGeom prst="rect">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just" defTabSz="222250" rtl="1">
            <a:lnSpc>
              <a:spcPct val="90000"/>
            </a:lnSpc>
            <a:spcBef>
              <a:spcPct val="0"/>
            </a:spcBef>
            <a:spcAft>
              <a:spcPct val="35000"/>
            </a:spcAft>
          </a:pPr>
          <a:r>
            <a:rPr lang="fa-IR" sz="500" b="1" kern="1200">
              <a:solidFill>
                <a:sysClr val="windowText" lastClr="000000">
                  <a:hueOff val="0"/>
                  <a:satOff val="0"/>
                  <a:lumOff val="0"/>
                  <a:alphaOff val="0"/>
                </a:sysClr>
              </a:solidFill>
              <a:latin typeface="Calibri"/>
              <a:ea typeface="+mn-ea"/>
              <a:cs typeface="B Nazanin" panose="00000400000000000000" pitchFamily="2" charset="-78"/>
            </a:rPr>
            <a:t>  وجود علایم بند 1، 2 یا 3 همراه با یکی از موارد زیر:</a:t>
          </a:r>
        </a:p>
        <a:p>
          <a:pPr lvl="0" algn="just"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  سابقه سرطان یا ضایعات پیش بدخیم</a:t>
          </a:r>
        </a:p>
        <a:p>
          <a:pPr lvl="0" algn="just"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  توده شکمی در معاینه</a:t>
          </a:r>
        </a:p>
        <a:p>
          <a:pPr lvl="0" algn="just" defTabSz="222250" rtl="1">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  زخم یا برجستگی در معاینه سرویکس</a:t>
          </a:r>
        </a:p>
        <a:p>
          <a:pPr lvl="0" algn="just" defTabSz="222250" rtl="1">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B Nazanin" panose="00000400000000000000" pitchFamily="2" charset="-78"/>
          </a:endParaRPr>
        </a:p>
      </dsp:txBody>
      <dsp:txXfrm>
        <a:off x="4380568" y="2676323"/>
        <a:ext cx="1251046" cy="609886"/>
      </dsp:txXfrm>
    </dsp:sp>
    <dsp:sp modelId="{8264A80D-A5A4-4C1F-A28E-DFEF77E3F6A6}">
      <dsp:nvSpPr>
        <dsp:cNvPr id="0" name=""/>
        <dsp:cNvSpPr/>
      </dsp:nvSpPr>
      <dsp:spPr>
        <a:xfrm>
          <a:off x="4447519" y="3551037"/>
          <a:ext cx="473915" cy="212096"/>
        </a:xfrm>
        <a:prstGeom prst="ellipse">
          <a:avLst/>
        </a:prstGeo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fa-IR" sz="500" kern="1200">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sz="500" kern="1200">
            <a:solidFill>
              <a:sysClr val="windowText" lastClr="000000">
                <a:hueOff val="0"/>
                <a:satOff val="0"/>
                <a:lumOff val="0"/>
                <a:alphaOff val="0"/>
              </a:sysClr>
            </a:solidFill>
            <a:latin typeface="Calibri"/>
            <a:ea typeface="+mn-ea"/>
            <a:cs typeface="+mn-cs"/>
          </a:endParaRPr>
        </a:p>
      </dsp:txBody>
      <dsp:txXfrm>
        <a:off x="4516922" y="3582098"/>
        <a:ext cx="335109" cy="14997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24D38B-6F11-48D5-9AF4-2A26EEDEB925}" type="datetimeFigureOut">
              <a:rPr lang="en-US" smtClean="0"/>
              <a:pPr/>
              <a:t>11/8/2016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B4F06-B6FE-42D0-A13B-5CDD4806EB22}" type="slidenum">
              <a:rPr lang="en-US" smtClean="0"/>
              <a:pPr/>
              <a:t>‹#›</a:t>
            </a:fld>
            <a:endParaRPr lang="en-US"/>
          </a:p>
        </p:txBody>
      </p:sp>
    </p:spTree>
    <p:extLst>
      <p:ext uri="{BB962C8B-B14F-4D97-AF65-F5344CB8AC3E}">
        <p14:creationId xmlns:p14="http://schemas.microsoft.com/office/powerpoint/2010/main" val="1226663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EB4F06-B6FE-42D0-A13B-5CDD4806EB22}" type="slidenum">
              <a:rPr lang="en-US" smtClean="0"/>
              <a:pPr/>
              <a:t>1</a:t>
            </a:fld>
            <a:endParaRPr lang="en-US"/>
          </a:p>
        </p:txBody>
      </p:sp>
    </p:spTree>
    <p:extLst>
      <p:ext uri="{BB962C8B-B14F-4D97-AF65-F5344CB8AC3E}">
        <p14:creationId xmlns:p14="http://schemas.microsoft.com/office/powerpoint/2010/main" val="83156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solidFill>
                  <a:prstClr val="black"/>
                </a:solidFill>
                <a:latin typeface="Arial" panose="020B0604020202020204" pitchFamily="34" charset="0"/>
                <a:cs typeface="Arial" panose="020B0604020202020204" pitchFamily="34" charset="0"/>
              </a:rPr>
              <a:t>Lausanne-June-2013</a:t>
            </a:r>
          </a:p>
        </p:txBody>
      </p:sp>
      <p:sp>
        <p:nvSpPr>
          <p:cNvPr id="3072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94AAEC59-6724-4A35-9F41-F3F91A378FF6}" type="slidenum">
              <a:rPr lang="en-US" altLang="en-US">
                <a:solidFill>
                  <a:prstClr val="black"/>
                </a:solidFill>
                <a:latin typeface="Arial" panose="020B0604020202020204" pitchFamily="34" charset="0"/>
                <a:cs typeface="Arial" panose="020B0604020202020204" pitchFamily="34" charset="0"/>
              </a:rPr>
              <a:pPr eaLnBrk="1" hangingPunct="1">
                <a:spcBef>
                  <a:spcPct val="0"/>
                </a:spcBef>
              </a:pPr>
              <a:t>10</a:t>
            </a:fld>
            <a:endParaRPr lang="en-US" altLang="en-US">
              <a:solidFill>
                <a:prstClr val="black"/>
              </a:solidFill>
              <a:latin typeface="Arial" panose="020B0604020202020204" pitchFamily="34" charset="0"/>
              <a:cs typeface="Arial" panose="020B0604020202020204" pitchFamily="34" charset="0"/>
            </a:endParaRPr>
          </a:p>
        </p:txBody>
      </p:sp>
      <p:sp>
        <p:nvSpPr>
          <p:cNvPr id="3072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Tree>
    <p:extLst>
      <p:ext uri="{BB962C8B-B14F-4D97-AF65-F5344CB8AC3E}">
        <p14:creationId xmlns:p14="http://schemas.microsoft.com/office/powerpoint/2010/main" val="2832608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EB4F06-B6FE-42D0-A13B-5CDD4806EB22}" type="slidenum">
              <a:rPr lang="en-US" smtClean="0"/>
              <a:pPr/>
              <a:t>47</a:t>
            </a:fld>
            <a:endParaRPr lang="en-US"/>
          </a:p>
        </p:txBody>
      </p:sp>
    </p:spTree>
    <p:extLst>
      <p:ext uri="{BB962C8B-B14F-4D97-AF65-F5344CB8AC3E}">
        <p14:creationId xmlns:p14="http://schemas.microsoft.com/office/powerpoint/2010/main" val="1573920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EB4F06-B6FE-42D0-A13B-5CDD4806EB2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124947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75CC57A-17B3-478E-980D-C1B3106254D5}" type="datetimeFigureOut">
              <a:rPr lang="en-US" smtClean="0"/>
              <a:pPr/>
              <a:t>11/8/2016</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D9966B6-240B-41DA-93DE-C7C36E80FDA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5CC57A-17B3-478E-980D-C1B3106254D5}" type="datetimeFigureOut">
              <a:rPr lang="en-US" smtClean="0"/>
              <a:pPr/>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966B6-240B-41DA-93DE-C7C36E80FDA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D9966B6-240B-41DA-93DE-C7C36E80FDA7}"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5CC57A-17B3-478E-980D-C1B3106254D5}" type="datetimeFigureOut">
              <a:rPr lang="en-US" smtClean="0"/>
              <a:pPr/>
              <a:t>11/8/2016</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7F74D8E-7679-4283-A439-76B708CFF0E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3620061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5BA80F2-3B72-408E-A104-BC26E4783AB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278566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B862CE3-24B2-48EC-95C2-87BFE64EAD0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06622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A3EAF55F-FFB9-4246-840F-0941AC1A79A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111191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2F08CD23-1E25-4D7D-819D-D084BD301E5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55868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F82224AA-D281-4CCA-A7C0-9A0DC498E3C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235819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669ECB06-6FCF-4D78-BA0D-9E75E6751E6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043344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FCE7B0C-8275-4EFD-9FC8-60778FE5D70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82773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75CC57A-17B3-478E-980D-C1B3106254D5}" type="datetimeFigureOut">
              <a:rPr lang="en-US" smtClean="0"/>
              <a:pPr/>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D9966B6-240B-41DA-93DE-C7C36E80FDA7}"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1C56330-406F-4C91-9261-AD0424502DE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517693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D4F2B98-D0B8-4BD8-BEF0-0570D93E0B1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43783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B0643E5-8D1F-492E-82C9-000C4E59E6F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675200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C75CC57A-17B3-478E-980D-C1B3106254D5}" type="datetimeFigureOut">
              <a:rPr lang="en-US" smtClean="0"/>
              <a:pPr/>
              <a:t>11/8/2016</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D9966B6-240B-41DA-93DE-C7C36E80FDA7}"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C75CC57A-17B3-478E-980D-C1B3106254D5}" type="datetimeFigureOut">
              <a:rPr lang="en-US" smtClean="0"/>
              <a:pPr/>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9966B6-240B-41DA-93DE-C7C36E80FDA7}"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75CC57A-17B3-478E-980D-C1B3106254D5}" type="datetimeFigureOut">
              <a:rPr lang="en-US" smtClean="0"/>
              <a:pPr/>
              <a:t>11/8/2016</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D9966B6-240B-41DA-93DE-C7C36E80FDA7}"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75CC57A-17B3-478E-980D-C1B3106254D5}" type="datetimeFigureOut">
              <a:rPr lang="en-US" smtClean="0"/>
              <a:pPr/>
              <a:t>11/8/2016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D9966B6-240B-41DA-93DE-C7C36E80FDA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C75CC57A-17B3-478E-980D-C1B3106254D5}" type="datetimeFigureOut">
              <a:rPr lang="en-US" smtClean="0"/>
              <a:pPr/>
              <a:t>11/8/2016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D9966B6-240B-41DA-93DE-C7C36E80FDA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D9966B6-240B-41DA-93DE-C7C36E80FDA7}"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C75CC57A-17B3-478E-980D-C1B3106254D5}" type="datetimeFigureOut">
              <a:rPr lang="en-US" smtClean="0"/>
              <a:pPr/>
              <a:t>11/8/2016</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D9966B6-240B-41DA-93DE-C7C36E80FDA7}"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C75CC57A-17B3-478E-980D-C1B3106254D5}" type="datetimeFigureOut">
              <a:rPr lang="en-US" smtClean="0"/>
              <a:pPr/>
              <a:t>11/8/2016</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C75CC57A-17B3-478E-980D-C1B3106254D5}" type="datetimeFigureOut">
              <a:rPr lang="en-US" smtClean="0"/>
              <a:pPr/>
              <a:t>11/8/2016</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D9966B6-240B-41DA-93DE-C7C36E80FDA7}"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4A1BB769-BB77-4E3F-8B43-78BA71F66CB9}" type="slidenum">
              <a:rPr lang="en-US" smtClean="0">
                <a:solidFill>
                  <a:srgbClr val="000000"/>
                </a:solidFill>
              </a:rPr>
              <a:pPr fontAlgn="base">
                <a:spcBef>
                  <a:spcPct val="0"/>
                </a:spcBef>
                <a:spcAft>
                  <a:spcPct val="0"/>
                </a:spcAft>
              </a:pPr>
              <a:t>‹#›</a:t>
            </a:fld>
            <a:endParaRPr lang="en-US" smtClean="0">
              <a:solidFill>
                <a:srgbClr val="000000"/>
              </a:solidFill>
            </a:endParaRPr>
          </a:p>
        </p:txBody>
      </p:sp>
    </p:spTree>
    <p:extLst>
      <p:ext uri="{BB962C8B-B14F-4D97-AF65-F5344CB8AC3E}">
        <p14:creationId xmlns:p14="http://schemas.microsoft.com/office/powerpoint/2010/main" val="4131000876"/>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8.png"/><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Layout" Target="../diagrams/layout5.xml"/><Relationship Id="rId7" Type="http://schemas.openxmlformats.org/officeDocument/2006/relationships/image" Target="../media/image10.png"/><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4.xml"/><Relationship Id="rId5" Type="http://schemas.openxmlformats.org/officeDocument/2006/relationships/image" Target="../media/image23.jpeg"/><Relationship Id="rId4" Type="http://schemas.openxmlformats.org/officeDocument/2006/relationships/image" Target="../media/image22.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 Id="rId5" Type="http://schemas.openxmlformats.org/officeDocument/2006/relationships/image" Target="../media/image27.jpeg"/><Relationship Id="rId4" Type="http://schemas.openxmlformats.org/officeDocument/2006/relationships/image" Target="../media/image26.jpeg"/></Relationships>
</file>

<file path=ppt/slides/_rels/slide34.xml.rels><?xml version="1.0" encoding="UTF-8" standalone="yes"?>
<Relationships xmlns="http://schemas.openxmlformats.org/package/2006/relationships"><Relationship Id="rId8" Type="http://schemas.openxmlformats.org/officeDocument/2006/relationships/image" Target="../media/image34.emf"/><Relationship Id="rId13" Type="http://schemas.openxmlformats.org/officeDocument/2006/relationships/image" Target="../media/image39.png"/><Relationship Id="rId3" Type="http://schemas.openxmlformats.org/officeDocument/2006/relationships/image" Target="../media/image29.jpeg"/><Relationship Id="rId7" Type="http://schemas.openxmlformats.org/officeDocument/2006/relationships/image" Target="../media/image33.jpeg"/><Relationship Id="rId12" Type="http://schemas.openxmlformats.org/officeDocument/2006/relationships/image" Target="../media/image38.png"/><Relationship Id="rId17" Type="http://schemas.openxmlformats.org/officeDocument/2006/relationships/image" Target="../media/image43.png"/><Relationship Id="rId2" Type="http://schemas.openxmlformats.org/officeDocument/2006/relationships/image" Target="../media/image28.png"/><Relationship Id="rId16"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32.emf"/><Relationship Id="rId11" Type="http://schemas.openxmlformats.org/officeDocument/2006/relationships/image" Target="../media/image37.png"/><Relationship Id="rId5" Type="http://schemas.openxmlformats.org/officeDocument/2006/relationships/image" Target="../media/image31.emf"/><Relationship Id="rId15" Type="http://schemas.openxmlformats.org/officeDocument/2006/relationships/image" Target="../media/image41.png"/><Relationship Id="rId10" Type="http://schemas.openxmlformats.org/officeDocument/2006/relationships/image" Target="../media/image36.png"/><Relationship Id="rId4" Type="http://schemas.openxmlformats.org/officeDocument/2006/relationships/image" Target="../media/image30.emf"/><Relationship Id="rId9" Type="http://schemas.openxmlformats.org/officeDocument/2006/relationships/image" Target="../media/image35.png"/><Relationship Id="rId14" Type="http://schemas.openxmlformats.org/officeDocument/2006/relationships/image" Target="../media/image40.png"/></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4.jpeg"/><Relationship Id="rId1" Type="http://schemas.openxmlformats.org/officeDocument/2006/relationships/slideLayout" Target="../slideLayouts/slideLayout4.xml"/><Relationship Id="rId5" Type="http://schemas.openxmlformats.org/officeDocument/2006/relationships/image" Target="../media/image46.jpeg"/><Relationship Id="rId4" Type="http://schemas.openxmlformats.org/officeDocument/2006/relationships/image" Target="../media/image2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68426" y="2743201"/>
            <a:ext cx="6480174" cy="1066800"/>
          </a:xfrm>
        </p:spPr>
        <p:txBody>
          <a:bodyPr>
            <a:normAutofit/>
          </a:bodyPr>
          <a:lstStyle/>
          <a:p>
            <a:pPr>
              <a:defRPr/>
            </a:pPr>
            <a:r>
              <a:rPr lang="fa-IR" sz="1800" dirty="0">
                <a:solidFill>
                  <a:schemeClr val="accent5"/>
                </a:solidFill>
                <a:cs typeface="B Nazanin" panose="00000400000000000000" pitchFamily="2" charset="-78"/>
              </a:rPr>
              <a:t>دکتر علی </a:t>
            </a:r>
            <a:r>
              <a:rPr lang="fa-IR" sz="1800" dirty="0" smtClean="0">
                <a:solidFill>
                  <a:schemeClr val="accent5"/>
                </a:solidFill>
                <a:cs typeface="B Nazanin" panose="00000400000000000000" pitchFamily="2" charset="-78"/>
              </a:rPr>
              <a:t>مطلق</a:t>
            </a:r>
          </a:p>
          <a:p>
            <a:pPr rtl="1">
              <a:defRPr/>
            </a:pPr>
            <a:r>
              <a:rPr lang="fa-IR" sz="1500" dirty="0" smtClean="0">
                <a:solidFill>
                  <a:schemeClr val="accent5"/>
                </a:solidFill>
                <a:cs typeface="B Nazanin" panose="00000400000000000000" pitchFamily="2" charset="-78"/>
              </a:rPr>
              <a:t>کلنینیکال انکولوژیست (</a:t>
            </a:r>
            <a:r>
              <a:rPr lang="en-US" sz="1500" dirty="0">
                <a:cs typeface="B Nazanin" panose="00000400000000000000" pitchFamily="2" charset="-78"/>
              </a:rPr>
              <a:t>MD, </a:t>
            </a:r>
            <a:r>
              <a:rPr lang="en-US" sz="1500" dirty="0" smtClean="0">
                <a:cs typeface="B Nazanin" panose="00000400000000000000" pitchFamily="2" charset="-78"/>
              </a:rPr>
              <a:t>MPH</a:t>
            </a:r>
            <a:r>
              <a:rPr lang="fa-IR" sz="1500" dirty="0" smtClean="0">
                <a:cs typeface="B Nazanin" panose="00000400000000000000" pitchFamily="2" charset="-78"/>
              </a:rPr>
              <a:t>)</a:t>
            </a:r>
            <a:endParaRPr lang="en-US" sz="1400" dirty="0">
              <a:cs typeface="B Nazanin" panose="00000400000000000000" pitchFamily="2" charset="-78"/>
            </a:endParaRPr>
          </a:p>
          <a:p>
            <a:pPr>
              <a:defRPr/>
            </a:pPr>
            <a:r>
              <a:rPr lang="fa-IR" dirty="0" smtClean="0">
                <a:solidFill>
                  <a:schemeClr val="tx2">
                    <a:lumMod val="50000"/>
                  </a:schemeClr>
                </a:solidFill>
                <a:cs typeface="B Nazanin" panose="00000400000000000000" pitchFamily="2" charset="-78"/>
              </a:rPr>
              <a:t>رئیس اداره سرطان</a:t>
            </a:r>
            <a:endParaRPr lang="en-US" dirty="0" smtClean="0">
              <a:solidFill>
                <a:schemeClr val="tx2">
                  <a:lumMod val="50000"/>
                </a:schemeClr>
              </a:solidFill>
              <a:cs typeface="B Nazanin" panose="00000400000000000000" pitchFamily="2" charset="-78"/>
            </a:endParaRPr>
          </a:p>
        </p:txBody>
      </p:sp>
      <p:sp>
        <p:nvSpPr>
          <p:cNvPr id="2" name="Title 1"/>
          <p:cNvSpPr>
            <a:spLocks noGrp="1"/>
          </p:cNvSpPr>
          <p:nvPr>
            <p:ph type="title"/>
          </p:nvPr>
        </p:nvSpPr>
        <p:spPr/>
        <p:txBody>
          <a:bodyPr>
            <a:normAutofit fontScale="90000"/>
          </a:bodyPr>
          <a:lstStyle/>
          <a:p>
            <a:pPr rtl="1"/>
            <a:r>
              <a:rPr lang="en-US" b="1" dirty="0" smtClean="0">
                <a:cs typeface="B Nazanin" panose="00000400000000000000" pitchFamily="2" charset="-78"/>
              </a:rPr>
              <a:t/>
            </a:r>
            <a:br>
              <a:rPr lang="en-US" b="1" dirty="0" smtClean="0">
                <a:cs typeface="B Nazanin" panose="00000400000000000000" pitchFamily="2" charset="-78"/>
              </a:rPr>
            </a:br>
            <a:r>
              <a:rPr lang="en-US" b="1" dirty="0" smtClean="0">
                <a:cs typeface="B Nazanin" panose="00000400000000000000" pitchFamily="2" charset="-78"/>
              </a:rPr>
              <a:t/>
            </a:r>
            <a:br>
              <a:rPr lang="en-US" b="1" dirty="0" smtClean="0">
                <a:cs typeface="B Nazanin" panose="00000400000000000000" pitchFamily="2" charset="-78"/>
              </a:rPr>
            </a:br>
            <a:r>
              <a:rPr lang="en-US" b="1" dirty="0" smtClean="0">
                <a:cs typeface="B Nazanin" panose="00000400000000000000" pitchFamily="2" charset="-78"/>
              </a:rPr>
              <a:t/>
            </a:r>
            <a:br>
              <a:rPr lang="en-US" b="1" dirty="0" smtClean="0">
                <a:cs typeface="B Nazanin" panose="00000400000000000000" pitchFamily="2" charset="-78"/>
              </a:rPr>
            </a:br>
            <a:r>
              <a:rPr lang="fa-IR" b="1" dirty="0" smtClean="0">
                <a:cs typeface="B Nazanin" panose="00000400000000000000" pitchFamily="2" charset="-78"/>
              </a:rPr>
              <a:t/>
            </a:r>
            <a:br>
              <a:rPr lang="fa-IR" b="1" dirty="0" smtClean="0">
                <a:cs typeface="B Nazanin" panose="00000400000000000000" pitchFamily="2" charset="-78"/>
              </a:rPr>
            </a:br>
            <a:r>
              <a:rPr lang="fa-IR" b="1" dirty="0" smtClean="0">
                <a:cs typeface="B Nazanin" panose="00000400000000000000" pitchFamily="2" charset="-78"/>
              </a:rPr>
              <a:t>برنامه ملی مبارزه با سرطان </a:t>
            </a:r>
            <a:br>
              <a:rPr lang="fa-IR" b="1" dirty="0" smtClean="0">
                <a:cs typeface="B Nazanin" panose="00000400000000000000" pitchFamily="2" charset="-78"/>
              </a:rPr>
            </a:br>
            <a:r>
              <a:rPr lang="fa-IR" sz="2700" b="1" dirty="0" smtClean="0">
                <a:cs typeface="B Nazanin" panose="00000400000000000000" pitchFamily="2" charset="-78"/>
              </a:rPr>
              <a:t>در سطح شبکه بهداشتی در مانی</a:t>
            </a:r>
            <a:endParaRPr lang="en-US" sz="2700" dirty="0">
              <a:cs typeface="B Nazanin" panose="00000400000000000000" pitchFamily="2" charset="-78"/>
            </a:endParaRPr>
          </a:p>
        </p:txBody>
      </p:sp>
      <p:sp>
        <p:nvSpPr>
          <p:cNvPr id="5" name="Text Placeholder 2"/>
          <p:cNvSpPr txBox="1">
            <a:spLocks/>
          </p:cNvSpPr>
          <p:nvPr/>
        </p:nvSpPr>
        <p:spPr>
          <a:xfrm>
            <a:off x="1524000" y="4419600"/>
            <a:ext cx="6480174" cy="1673225"/>
          </a:xfrm>
          <a:prstGeom prst="rect">
            <a:avLst/>
          </a:prstGeom>
        </p:spPr>
        <p:txBody>
          <a:bodyPr vert="horz" anchor="t">
            <a:normAutofit/>
          </a:bodyPr>
          <a:lstStyle/>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kumimoji="0" lang="fa-IR" sz="1400" b="1" i="0" u="none" strike="noStrike" kern="1200" cap="all" spc="250" normalizeH="0" baseline="0" noProof="0" dirty="0" smtClean="0">
                <a:ln>
                  <a:noFill/>
                </a:ln>
                <a:solidFill>
                  <a:schemeClr val="tx2">
                    <a:lumMod val="50000"/>
                  </a:schemeClr>
                </a:solidFill>
                <a:effectLst/>
                <a:uLnTx/>
                <a:uFillTx/>
                <a:cs typeface="B Mitra" pitchFamily="2" charset="-78"/>
              </a:rPr>
              <a:t>کرج</a:t>
            </a:r>
            <a:endParaRPr kumimoji="0" lang="fa-IR" sz="1400" b="1" i="0" u="none" strike="noStrike" kern="1200" cap="all" spc="250" normalizeH="0" noProof="0" dirty="0" smtClean="0">
              <a:ln>
                <a:noFill/>
              </a:ln>
              <a:solidFill>
                <a:schemeClr val="tx2">
                  <a:lumMod val="50000"/>
                </a:schemeClr>
              </a:solidFill>
              <a:effectLst/>
              <a:uLnTx/>
              <a:uFillTx/>
              <a:cs typeface="B Mitra" pitchFamily="2" charset="-78"/>
            </a:endParaRPr>
          </a:p>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lang="fa-IR" sz="1400" b="1" cap="all" spc="250" baseline="0" dirty="0" smtClean="0">
                <a:solidFill>
                  <a:schemeClr val="tx2">
                    <a:lumMod val="50000"/>
                  </a:schemeClr>
                </a:solidFill>
                <a:cs typeface="B Mitra" pitchFamily="2" charset="-78"/>
              </a:rPr>
              <a:t>برنامه</a:t>
            </a:r>
            <a:r>
              <a:rPr lang="fa-IR" sz="1400" b="1" cap="all" spc="250" dirty="0" smtClean="0">
                <a:solidFill>
                  <a:schemeClr val="tx2">
                    <a:lumMod val="50000"/>
                  </a:schemeClr>
                </a:solidFill>
                <a:cs typeface="B Mitra" pitchFamily="2" charset="-78"/>
              </a:rPr>
              <a:t> آموزش مدیران</a:t>
            </a:r>
            <a:endParaRPr kumimoji="0" lang="fa-IR" sz="1400" b="1" i="0" u="none" strike="noStrike" kern="1200" cap="all" spc="250" normalizeH="0" baseline="0" noProof="0" dirty="0" smtClean="0">
              <a:ln>
                <a:noFill/>
              </a:ln>
              <a:solidFill>
                <a:schemeClr val="tx2">
                  <a:lumMod val="50000"/>
                </a:schemeClr>
              </a:solidFill>
              <a:effectLst/>
              <a:uLnTx/>
              <a:uFillTx/>
              <a:cs typeface="B Mitra" pitchFamily="2" charset="-78"/>
            </a:endParaRPr>
          </a:p>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kumimoji="0" lang="fa-IR" sz="1400" b="1" i="0" u="none" strike="noStrike" kern="1200" cap="all" spc="250" normalizeH="0" baseline="0" noProof="0" dirty="0" smtClean="0">
                <a:ln>
                  <a:noFill/>
                </a:ln>
                <a:solidFill>
                  <a:schemeClr val="tx2">
                    <a:lumMod val="50000"/>
                  </a:schemeClr>
                </a:solidFill>
                <a:effectLst/>
                <a:uLnTx/>
                <a:uFillTx/>
                <a:cs typeface="B Mitra" pitchFamily="2" charset="-78"/>
              </a:rPr>
              <a:t>18 آبان</a:t>
            </a:r>
            <a:r>
              <a:rPr kumimoji="0" lang="fa-IR" sz="1400" b="1" i="0" u="none" strike="noStrike" kern="1200" cap="all" spc="250" normalizeH="0" noProof="0" dirty="0" smtClean="0">
                <a:ln>
                  <a:noFill/>
                </a:ln>
                <a:solidFill>
                  <a:schemeClr val="tx2">
                    <a:lumMod val="50000"/>
                  </a:schemeClr>
                </a:solidFill>
                <a:effectLst/>
                <a:uLnTx/>
                <a:uFillTx/>
                <a:cs typeface="B Mitra" pitchFamily="2" charset="-78"/>
              </a:rPr>
              <a:t> </a:t>
            </a:r>
            <a:r>
              <a:rPr kumimoji="0" lang="fa-IR" sz="1400" b="1" i="0" u="none" strike="noStrike" kern="1200" cap="all" spc="250" normalizeH="0" baseline="0" noProof="0" dirty="0" smtClean="0">
                <a:ln>
                  <a:noFill/>
                </a:ln>
                <a:solidFill>
                  <a:schemeClr val="tx2">
                    <a:lumMod val="50000"/>
                  </a:schemeClr>
                </a:solidFill>
                <a:effectLst/>
                <a:uLnTx/>
                <a:uFillTx/>
                <a:cs typeface="B Mitra" pitchFamily="2" charset="-78"/>
              </a:rPr>
              <a:t>95</a:t>
            </a:r>
            <a:endParaRPr kumimoji="0" lang="en-US" sz="1400" b="1" i="0" u="none" strike="noStrike" kern="1200" cap="all" spc="250" normalizeH="0" baseline="0" noProof="0" dirty="0" smtClean="0">
              <a:ln>
                <a:noFill/>
              </a:ln>
              <a:solidFill>
                <a:schemeClr val="tx2">
                  <a:lumMod val="50000"/>
                </a:schemeClr>
              </a:solidFill>
              <a:effectLst/>
              <a:uLnTx/>
              <a:uFillTx/>
              <a:cs typeface="B Mitra" pitchFamily="2" charset="-78"/>
            </a:endParaRPr>
          </a:p>
        </p:txBody>
      </p:sp>
    </p:spTree>
    <p:extLst>
      <p:ext uri="{BB962C8B-B14F-4D97-AF65-F5344CB8AC3E}">
        <p14:creationId xmlns:p14="http://schemas.microsoft.com/office/powerpoint/2010/main" val="6517691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Slide Number Placeholder 2"/>
          <p:cNvSpPr>
            <a:spLocks noGrp="1"/>
          </p:cNvSpPr>
          <p:nvPr>
            <p:ph type="sldNum" sz="quarter" idx="12"/>
          </p:nvPr>
        </p:nvSpPr>
        <p:spPr>
          <a:xfrm>
            <a:off x="457200" y="6245225"/>
            <a:ext cx="2133600" cy="476250"/>
          </a:xfrm>
          <a:noFill/>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eaLnBrk="1" hangingPunct="1">
              <a:spcBef>
                <a:spcPct val="0"/>
              </a:spcBef>
              <a:buFontTx/>
              <a:buNone/>
            </a:pPr>
            <a:fld id="{B73D7091-D150-47F9-B623-381B0445852E}" type="slidenum">
              <a:rPr lang="en-US" altLang="en-US" sz="1400">
                <a:solidFill>
                  <a:srgbClr val="3092D1"/>
                </a:solidFill>
                <a:cs typeface="Arial" panose="020B0604020202020204" pitchFamily="34" charset="0"/>
              </a:rPr>
              <a:pPr algn="l" eaLnBrk="1" hangingPunct="1">
                <a:spcBef>
                  <a:spcPct val="0"/>
                </a:spcBef>
                <a:buFontTx/>
                <a:buNone/>
              </a:pPr>
              <a:t>10</a:t>
            </a:fld>
            <a:endParaRPr lang="en-US" altLang="en-US" sz="1400">
              <a:solidFill>
                <a:srgbClr val="3092D1"/>
              </a:solidFill>
              <a:cs typeface="Arial" panose="020B0604020202020204" pitchFamily="34" charset="0"/>
            </a:endParaRPr>
          </a:p>
        </p:txBody>
      </p:sp>
      <p:sp>
        <p:nvSpPr>
          <p:cNvPr id="5123" name="Rectangle 2"/>
          <p:cNvSpPr>
            <a:spLocks noChangeArrowheads="1"/>
          </p:cNvSpPr>
          <p:nvPr/>
        </p:nvSpPr>
        <p:spPr bwMode="auto">
          <a:xfrm>
            <a:off x="219075" y="1730375"/>
            <a:ext cx="8785225" cy="3638550"/>
          </a:xfrm>
          <a:prstGeom prst="rect">
            <a:avLst/>
          </a:prstGeom>
          <a:gradFill rotWithShape="1">
            <a:gsLst>
              <a:gs pos="0">
                <a:srgbClr val="ABDFFF"/>
              </a:gs>
              <a:gs pos="100000">
                <a:srgbClr val="EFF9FF"/>
              </a:gs>
            </a:gsLst>
            <a:lin ang="5400000" scaled="1"/>
          </a:gradFill>
          <a:ln w="12700">
            <a:solidFill>
              <a:srgbClr val="3092D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FontTx/>
              <a:buNone/>
            </a:pPr>
            <a:endParaRPr lang="en-GB" altLang="en-US" sz="1800" smtClean="0">
              <a:solidFill>
                <a:srgbClr val="000000"/>
              </a:solidFill>
            </a:endParaRPr>
          </a:p>
          <a:p>
            <a:pPr algn="ctr" eaLnBrk="1" fontAlgn="base" hangingPunct="1">
              <a:spcBef>
                <a:spcPct val="0"/>
              </a:spcBef>
              <a:spcAft>
                <a:spcPct val="0"/>
              </a:spcAft>
              <a:buFontTx/>
              <a:buNone/>
            </a:pPr>
            <a:endParaRPr lang="en-GB" altLang="en-US" sz="1800" smtClean="0">
              <a:solidFill>
                <a:srgbClr val="000000"/>
              </a:solidFill>
            </a:endParaRPr>
          </a:p>
          <a:p>
            <a:pPr algn="ctr" eaLnBrk="1" fontAlgn="base" hangingPunct="1">
              <a:spcBef>
                <a:spcPct val="0"/>
              </a:spcBef>
              <a:spcAft>
                <a:spcPct val="0"/>
              </a:spcAft>
              <a:buFontTx/>
              <a:buNone/>
            </a:pPr>
            <a:endParaRPr lang="en-GB" altLang="en-US" sz="1800" smtClean="0">
              <a:solidFill>
                <a:srgbClr val="000000"/>
              </a:solidFill>
            </a:endParaRPr>
          </a:p>
          <a:p>
            <a:pPr algn="ctr" eaLnBrk="1" fontAlgn="base" hangingPunct="1">
              <a:spcBef>
                <a:spcPct val="0"/>
              </a:spcBef>
              <a:spcAft>
                <a:spcPct val="0"/>
              </a:spcAft>
              <a:buFontTx/>
              <a:buNone/>
            </a:pPr>
            <a:endParaRPr lang="en-GB" altLang="en-US" sz="1800" smtClean="0">
              <a:solidFill>
                <a:srgbClr val="000000"/>
              </a:solidFill>
            </a:endParaRPr>
          </a:p>
        </p:txBody>
      </p:sp>
      <p:sp>
        <p:nvSpPr>
          <p:cNvPr id="5124" name="Rectangle 3"/>
          <p:cNvSpPr>
            <a:spLocks noGrp="1" noChangeArrowheads="1"/>
          </p:cNvSpPr>
          <p:nvPr>
            <p:ph type="title"/>
          </p:nvPr>
        </p:nvSpPr>
        <p:spPr>
          <a:xfrm>
            <a:off x="449263" y="274638"/>
            <a:ext cx="8229600" cy="1143000"/>
          </a:xfrm>
        </p:spPr>
        <p:txBody>
          <a:bodyPr/>
          <a:lstStyle/>
          <a:p>
            <a:pPr eaLnBrk="1" hangingPunct="1"/>
            <a:r>
              <a:rPr lang="fa-IR" sz="3300" kern="1200" dirty="0">
                <a:solidFill>
                  <a:srgbClr val="8C438F"/>
                </a:solidFill>
                <a:latin typeface="Georgia"/>
                <a:cs typeface="B Nazanin" panose="00000400000000000000" pitchFamily="2" charset="-78"/>
              </a:rPr>
              <a:t>سطوح گوناگون پیشگیری</a:t>
            </a:r>
            <a:endParaRPr lang="en-US" altLang="ja-JP" sz="3600" dirty="0" smtClean="0">
              <a:solidFill>
                <a:srgbClr val="3333FF"/>
              </a:solidFill>
              <a:ea typeface="MS PGothic" panose="020B0600070205080204" pitchFamily="34" charset="-128"/>
            </a:endParaRPr>
          </a:p>
        </p:txBody>
      </p:sp>
      <p:sp>
        <p:nvSpPr>
          <p:cNvPr id="5125" name="Text Box 4"/>
          <p:cNvSpPr txBox="1">
            <a:spLocks noChangeArrowheads="1"/>
          </p:cNvSpPr>
          <p:nvPr/>
        </p:nvSpPr>
        <p:spPr bwMode="auto">
          <a:xfrm>
            <a:off x="7575550" y="3660775"/>
            <a:ext cx="14493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D</a:t>
            </a:r>
            <a:r>
              <a:rPr lang="en-US" altLang="en-US" sz="1600" b="1" baseline="-25000" smtClean="0">
                <a:solidFill>
                  <a:srgbClr val="000000"/>
                </a:solidFill>
                <a:cs typeface="Arial" panose="020B0604020202020204" pitchFamily="34" charset="0"/>
              </a:rPr>
              <a:t>2</a:t>
            </a:r>
            <a:r>
              <a:rPr lang="en-US" altLang="en-US" sz="1600" b="1" smtClean="0">
                <a:solidFill>
                  <a:srgbClr val="000000"/>
                </a:solidFill>
                <a:cs typeface="Arial" panose="020B0604020202020204" pitchFamily="34" charset="0"/>
              </a:rPr>
              <a:t> Disability</a:t>
            </a:r>
          </a:p>
        </p:txBody>
      </p:sp>
      <p:sp>
        <p:nvSpPr>
          <p:cNvPr id="5126" name="Text Box 5"/>
          <p:cNvSpPr txBox="1">
            <a:spLocks noChangeArrowheads="1"/>
          </p:cNvSpPr>
          <p:nvPr/>
        </p:nvSpPr>
        <p:spPr bwMode="auto">
          <a:xfrm>
            <a:off x="7575550" y="4049713"/>
            <a:ext cx="14493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D</a:t>
            </a:r>
            <a:r>
              <a:rPr lang="en-US" altLang="en-US" sz="1600" b="1" baseline="-25000" smtClean="0">
                <a:solidFill>
                  <a:srgbClr val="000000"/>
                </a:solidFill>
                <a:cs typeface="Arial" panose="020B0604020202020204" pitchFamily="34" charset="0"/>
              </a:rPr>
              <a:t>3</a:t>
            </a:r>
            <a:r>
              <a:rPr lang="en-US" altLang="en-US" sz="1600" b="1" smtClean="0">
                <a:solidFill>
                  <a:srgbClr val="000000"/>
                </a:solidFill>
                <a:cs typeface="Arial" panose="020B0604020202020204" pitchFamily="34" charset="0"/>
              </a:rPr>
              <a:t> Death</a:t>
            </a:r>
          </a:p>
        </p:txBody>
      </p:sp>
      <p:grpSp>
        <p:nvGrpSpPr>
          <p:cNvPr id="5127" name="Group 1"/>
          <p:cNvGrpSpPr>
            <a:grpSpLocks/>
          </p:cNvGrpSpPr>
          <p:nvPr/>
        </p:nvGrpSpPr>
        <p:grpSpPr bwMode="auto">
          <a:xfrm>
            <a:off x="276225" y="1871663"/>
            <a:ext cx="8285163" cy="2314575"/>
            <a:chOff x="276225" y="1871663"/>
            <a:chExt cx="8285163" cy="2314576"/>
          </a:xfrm>
        </p:grpSpPr>
        <p:sp>
          <p:nvSpPr>
            <p:cNvPr id="5137" name="Text Box 7"/>
            <p:cNvSpPr txBox="1">
              <a:spLocks noChangeArrowheads="1"/>
            </p:cNvSpPr>
            <p:nvPr/>
          </p:nvSpPr>
          <p:spPr bwMode="auto">
            <a:xfrm>
              <a:off x="2173288" y="1871663"/>
              <a:ext cx="30178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Pre-clinical phase</a:t>
              </a:r>
            </a:p>
          </p:txBody>
        </p:sp>
        <p:sp>
          <p:nvSpPr>
            <p:cNvPr id="5138" name="Text Box 8"/>
            <p:cNvSpPr txBox="1">
              <a:spLocks noChangeArrowheads="1"/>
            </p:cNvSpPr>
            <p:nvPr/>
          </p:nvSpPr>
          <p:spPr bwMode="auto">
            <a:xfrm>
              <a:off x="5321300" y="1887538"/>
              <a:ext cx="25987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Clinical phase</a:t>
              </a:r>
            </a:p>
          </p:txBody>
        </p:sp>
        <p:sp>
          <p:nvSpPr>
            <p:cNvPr id="5139" name="Text Box 9"/>
            <p:cNvSpPr txBox="1">
              <a:spLocks noChangeArrowheads="1"/>
            </p:cNvSpPr>
            <p:nvPr/>
          </p:nvSpPr>
          <p:spPr bwMode="auto">
            <a:xfrm>
              <a:off x="288925" y="2959101"/>
              <a:ext cx="11890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Exposure</a:t>
              </a:r>
            </a:p>
          </p:txBody>
        </p:sp>
        <p:sp>
          <p:nvSpPr>
            <p:cNvPr id="5140" name="Text Box 10"/>
            <p:cNvSpPr txBox="1">
              <a:spLocks noChangeArrowheads="1"/>
            </p:cNvSpPr>
            <p:nvPr/>
          </p:nvSpPr>
          <p:spPr bwMode="auto">
            <a:xfrm>
              <a:off x="1439863" y="2727326"/>
              <a:ext cx="175418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Onset of disease</a:t>
              </a:r>
            </a:p>
          </p:txBody>
        </p:sp>
        <p:sp>
          <p:nvSpPr>
            <p:cNvPr id="5141" name="Text Box 11"/>
            <p:cNvSpPr txBox="1">
              <a:spLocks noChangeArrowheads="1"/>
            </p:cNvSpPr>
            <p:nvPr/>
          </p:nvSpPr>
          <p:spPr bwMode="auto">
            <a:xfrm>
              <a:off x="4021138" y="2725738"/>
              <a:ext cx="13763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Early detection</a:t>
              </a:r>
            </a:p>
          </p:txBody>
        </p:sp>
        <p:sp>
          <p:nvSpPr>
            <p:cNvPr id="5142" name="Text Box 12"/>
            <p:cNvSpPr txBox="1">
              <a:spLocks noChangeArrowheads="1"/>
            </p:cNvSpPr>
            <p:nvPr/>
          </p:nvSpPr>
          <p:spPr bwMode="auto">
            <a:xfrm>
              <a:off x="5588000" y="2486026"/>
              <a:ext cx="1754188"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Onset of symptoms and/or signs</a:t>
              </a:r>
            </a:p>
          </p:txBody>
        </p:sp>
        <p:sp>
          <p:nvSpPr>
            <p:cNvPr id="5143" name="Line 13"/>
            <p:cNvSpPr>
              <a:spLocks noChangeShapeType="1"/>
            </p:cNvSpPr>
            <p:nvPr/>
          </p:nvSpPr>
          <p:spPr bwMode="auto">
            <a:xfrm>
              <a:off x="276225" y="3830638"/>
              <a:ext cx="11160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4" name="Line 14"/>
            <p:cNvSpPr>
              <a:spLocks noChangeShapeType="1"/>
            </p:cNvSpPr>
            <p:nvPr/>
          </p:nvSpPr>
          <p:spPr bwMode="auto">
            <a:xfrm>
              <a:off x="1757363" y="3830638"/>
              <a:ext cx="2263775" cy="63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5" name="Line 16"/>
            <p:cNvSpPr>
              <a:spLocks noChangeShapeType="1"/>
            </p:cNvSpPr>
            <p:nvPr/>
          </p:nvSpPr>
          <p:spPr bwMode="auto">
            <a:xfrm>
              <a:off x="4384675" y="3836988"/>
              <a:ext cx="11160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6" name="Line 17"/>
            <p:cNvSpPr>
              <a:spLocks noChangeShapeType="1"/>
            </p:cNvSpPr>
            <p:nvPr/>
          </p:nvSpPr>
          <p:spPr bwMode="auto">
            <a:xfrm>
              <a:off x="5924550" y="3833813"/>
              <a:ext cx="16954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7" name="Line 18"/>
            <p:cNvSpPr>
              <a:spLocks noChangeShapeType="1"/>
            </p:cNvSpPr>
            <p:nvPr/>
          </p:nvSpPr>
          <p:spPr bwMode="auto">
            <a:xfrm flipV="1">
              <a:off x="7112000" y="3500438"/>
              <a:ext cx="523875" cy="32861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8" name="Line 19"/>
            <p:cNvSpPr>
              <a:spLocks noChangeShapeType="1"/>
            </p:cNvSpPr>
            <p:nvPr/>
          </p:nvSpPr>
          <p:spPr bwMode="auto">
            <a:xfrm>
              <a:off x="7112000" y="3829051"/>
              <a:ext cx="485775" cy="3571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9" name="Text Box 20"/>
            <p:cNvSpPr txBox="1">
              <a:spLocks noChangeArrowheads="1"/>
            </p:cNvSpPr>
            <p:nvPr/>
          </p:nvSpPr>
          <p:spPr bwMode="auto">
            <a:xfrm>
              <a:off x="7589838" y="3314701"/>
              <a:ext cx="9715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D</a:t>
              </a:r>
              <a:r>
                <a:rPr lang="en-US" altLang="en-US" sz="1600" b="1" baseline="-25000" smtClean="0">
                  <a:solidFill>
                    <a:srgbClr val="000000"/>
                  </a:solidFill>
                  <a:cs typeface="Arial" panose="020B0604020202020204" pitchFamily="34" charset="0"/>
                </a:rPr>
                <a:t>1</a:t>
              </a:r>
              <a:r>
                <a:rPr lang="en-US" altLang="en-US" sz="1600" b="1" smtClean="0">
                  <a:solidFill>
                    <a:srgbClr val="000000"/>
                  </a:solidFill>
                  <a:cs typeface="Arial" panose="020B0604020202020204" pitchFamily="34" charset="0"/>
                </a:rPr>
                <a:t> Cure</a:t>
              </a:r>
            </a:p>
          </p:txBody>
        </p:sp>
        <p:sp>
          <p:nvSpPr>
            <p:cNvPr id="5150" name="Line 21"/>
            <p:cNvSpPr>
              <a:spLocks noChangeShapeType="1"/>
            </p:cNvSpPr>
            <p:nvPr/>
          </p:nvSpPr>
          <p:spPr bwMode="auto">
            <a:xfrm>
              <a:off x="1011238" y="3265488"/>
              <a:ext cx="0" cy="47783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1" name="Text Box 22"/>
            <p:cNvSpPr txBox="1">
              <a:spLocks noChangeArrowheads="1"/>
            </p:cNvSpPr>
            <p:nvPr/>
          </p:nvSpPr>
          <p:spPr bwMode="auto">
            <a:xfrm>
              <a:off x="1377950" y="3648076"/>
              <a:ext cx="3762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800" b="1" smtClean="0">
                  <a:solidFill>
                    <a:srgbClr val="000000"/>
                  </a:solidFill>
                  <a:cs typeface="Arial" panose="020B0604020202020204" pitchFamily="34" charset="0"/>
                </a:rPr>
                <a:t>A</a:t>
              </a:r>
            </a:p>
          </p:txBody>
        </p:sp>
        <p:sp>
          <p:nvSpPr>
            <p:cNvPr id="5152" name="Text Box 23"/>
            <p:cNvSpPr txBox="1">
              <a:spLocks noChangeArrowheads="1"/>
            </p:cNvSpPr>
            <p:nvPr/>
          </p:nvSpPr>
          <p:spPr bwMode="auto">
            <a:xfrm>
              <a:off x="3975100" y="3635376"/>
              <a:ext cx="3762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800" b="1" smtClean="0">
                  <a:solidFill>
                    <a:srgbClr val="000000"/>
                  </a:solidFill>
                  <a:cs typeface="Arial" panose="020B0604020202020204" pitchFamily="34" charset="0"/>
                </a:rPr>
                <a:t>B</a:t>
              </a:r>
            </a:p>
          </p:txBody>
        </p:sp>
        <p:sp>
          <p:nvSpPr>
            <p:cNvPr id="5153" name="Text Box 24"/>
            <p:cNvSpPr txBox="1">
              <a:spLocks noChangeArrowheads="1"/>
            </p:cNvSpPr>
            <p:nvPr/>
          </p:nvSpPr>
          <p:spPr bwMode="auto">
            <a:xfrm>
              <a:off x="5541963" y="3663951"/>
              <a:ext cx="3762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800" b="1" smtClean="0">
                  <a:solidFill>
                    <a:srgbClr val="000000"/>
                  </a:solidFill>
                  <a:cs typeface="Arial" panose="020B0604020202020204" pitchFamily="34" charset="0"/>
                </a:rPr>
                <a:t>C</a:t>
              </a:r>
            </a:p>
          </p:txBody>
        </p:sp>
        <p:sp>
          <p:nvSpPr>
            <p:cNvPr id="5154" name="Line 25"/>
            <p:cNvSpPr>
              <a:spLocks noChangeShapeType="1"/>
            </p:cNvSpPr>
            <p:nvPr/>
          </p:nvSpPr>
          <p:spPr bwMode="auto">
            <a:xfrm>
              <a:off x="1563688" y="3308351"/>
              <a:ext cx="0" cy="37623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5" name="Line 26"/>
            <p:cNvSpPr>
              <a:spLocks noChangeShapeType="1"/>
            </p:cNvSpPr>
            <p:nvPr/>
          </p:nvSpPr>
          <p:spPr bwMode="auto">
            <a:xfrm>
              <a:off x="4146550" y="3308351"/>
              <a:ext cx="0" cy="37623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6" name="Line 27"/>
            <p:cNvSpPr>
              <a:spLocks noChangeShapeType="1"/>
            </p:cNvSpPr>
            <p:nvPr/>
          </p:nvSpPr>
          <p:spPr bwMode="auto">
            <a:xfrm>
              <a:off x="5715000" y="3278188"/>
              <a:ext cx="0" cy="37623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7" name="Line 28"/>
            <p:cNvSpPr>
              <a:spLocks noChangeShapeType="1"/>
            </p:cNvSpPr>
            <p:nvPr/>
          </p:nvSpPr>
          <p:spPr bwMode="auto">
            <a:xfrm>
              <a:off x="1641475" y="2281238"/>
              <a:ext cx="3786188"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8" name="Line 29"/>
            <p:cNvSpPr>
              <a:spLocks noChangeShapeType="1"/>
            </p:cNvSpPr>
            <p:nvPr/>
          </p:nvSpPr>
          <p:spPr bwMode="auto">
            <a:xfrm>
              <a:off x="5908675" y="2281238"/>
              <a:ext cx="173990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grpSp>
        <p:nvGrpSpPr>
          <p:cNvPr id="566302" name="Group 30"/>
          <p:cNvGrpSpPr>
            <a:grpSpLocks/>
          </p:cNvGrpSpPr>
          <p:nvPr/>
        </p:nvGrpSpPr>
        <p:grpSpPr bwMode="auto">
          <a:xfrm>
            <a:off x="273050" y="3873500"/>
            <a:ext cx="1493838" cy="1079500"/>
            <a:chOff x="59" y="2432"/>
            <a:chExt cx="941" cy="680"/>
          </a:xfrm>
        </p:grpSpPr>
        <p:sp>
          <p:nvSpPr>
            <p:cNvPr id="5135" name="Text Box 31"/>
            <p:cNvSpPr txBox="1">
              <a:spLocks noChangeArrowheads="1"/>
            </p:cNvSpPr>
            <p:nvPr/>
          </p:nvSpPr>
          <p:spPr bwMode="auto">
            <a:xfrm>
              <a:off x="59" y="2746"/>
              <a:ext cx="941"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Primary prevention</a:t>
              </a:r>
            </a:p>
          </p:txBody>
        </p:sp>
        <p:sp>
          <p:nvSpPr>
            <p:cNvPr id="5136" name="Line 32"/>
            <p:cNvSpPr>
              <a:spLocks noChangeShapeType="1"/>
            </p:cNvSpPr>
            <p:nvPr/>
          </p:nvSpPr>
          <p:spPr bwMode="auto">
            <a:xfrm rot="10800000">
              <a:off x="519" y="2432"/>
              <a:ext cx="0" cy="301"/>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grpSp>
        <p:nvGrpSpPr>
          <p:cNvPr id="566305" name="Group 33"/>
          <p:cNvGrpSpPr>
            <a:grpSpLocks/>
          </p:cNvGrpSpPr>
          <p:nvPr/>
        </p:nvGrpSpPr>
        <p:grpSpPr bwMode="auto">
          <a:xfrm>
            <a:off x="4157663" y="3873500"/>
            <a:ext cx="1493837" cy="1092200"/>
            <a:chOff x="2662" y="2432"/>
            <a:chExt cx="941" cy="688"/>
          </a:xfrm>
        </p:grpSpPr>
        <p:sp>
          <p:nvSpPr>
            <p:cNvPr id="5133" name="Text Box 34"/>
            <p:cNvSpPr txBox="1">
              <a:spLocks noChangeArrowheads="1"/>
            </p:cNvSpPr>
            <p:nvPr/>
          </p:nvSpPr>
          <p:spPr bwMode="auto">
            <a:xfrm>
              <a:off x="2662" y="2754"/>
              <a:ext cx="941"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Secondary prevention</a:t>
              </a:r>
            </a:p>
          </p:txBody>
        </p:sp>
        <p:sp>
          <p:nvSpPr>
            <p:cNvPr id="5134" name="Line 35"/>
            <p:cNvSpPr>
              <a:spLocks noChangeShapeType="1"/>
            </p:cNvSpPr>
            <p:nvPr/>
          </p:nvSpPr>
          <p:spPr bwMode="auto">
            <a:xfrm rot="10800000">
              <a:off x="3116" y="2432"/>
              <a:ext cx="0" cy="301"/>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grpSp>
        <p:nvGrpSpPr>
          <p:cNvPr id="566308" name="Group 36"/>
          <p:cNvGrpSpPr>
            <a:grpSpLocks/>
          </p:cNvGrpSpPr>
          <p:nvPr/>
        </p:nvGrpSpPr>
        <p:grpSpPr bwMode="auto">
          <a:xfrm>
            <a:off x="5842000" y="3873500"/>
            <a:ext cx="1493838" cy="1101725"/>
            <a:chOff x="3723" y="2432"/>
            <a:chExt cx="941" cy="694"/>
          </a:xfrm>
        </p:grpSpPr>
        <p:sp>
          <p:nvSpPr>
            <p:cNvPr id="5131" name="Text Box 37"/>
            <p:cNvSpPr txBox="1">
              <a:spLocks noChangeArrowheads="1"/>
            </p:cNvSpPr>
            <p:nvPr/>
          </p:nvSpPr>
          <p:spPr bwMode="auto">
            <a:xfrm>
              <a:off x="3723" y="2760"/>
              <a:ext cx="941"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Tertiary prevention</a:t>
              </a:r>
            </a:p>
          </p:txBody>
        </p:sp>
        <p:sp>
          <p:nvSpPr>
            <p:cNvPr id="5132" name="Line 38"/>
            <p:cNvSpPr>
              <a:spLocks noChangeShapeType="1"/>
            </p:cNvSpPr>
            <p:nvPr/>
          </p:nvSpPr>
          <p:spPr bwMode="auto">
            <a:xfrm rot="10800000">
              <a:off x="4185" y="2432"/>
              <a:ext cx="0" cy="301"/>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spTree>
    <p:extLst>
      <p:ext uri="{BB962C8B-B14F-4D97-AF65-F5344CB8AC3E}">
        <p14:creationId xmlns:p14="http://schemas.microsoft.com/office/powerpoint/2010/main" val="25860013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6630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6630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663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pPr rtl="1"/>
            <a:r>
              <a:rPr lang="fa-IR" sz="2000" dirty="0" smtClean="0">
                <a:cs typeface="B Nazanin Outline" pitchFamily="2" charset="-78"/>
              </a:rPr>
              <a:t>شیوه تدوین برنامه ها</a:t>
            </a:r>
            <a:endParaRPr lang="en-US" sz="2000" dirty="0">
              <a:cs typeface="B Nazanin Outline" pitchFamily="2" charset="-78"/>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تشخیص زودهنگام و غربالگری سرطان</a:t>
            </a:r>
            <a:r>
              <a:rPr lang="en-US" dirty="0" smtClean="0">
                <a:effectLst>
                  <a:outerShdw blurRad="38100" dist="38100" dir="2700000" algn="tl">
                    <a:srgbClr val="000000">
                      <a:alpha val="43137"/>
                    </a:srgbClr>
                  </a:outerShdw>
                </a:effectLst>
                <a:cs typeface="B Nazanin" panose="00000400000000000000" pitchFamily="2" charset="-78"/>
              </a:rPr>
              <a:t/>
            </a:r>
            <a:br>
              <a:rPr lang="en-US" dirty="0" smtClean="0">
                <a:effectLst>
                  <a:outerShdw blurRad="38100" dist="38100" dir="2700000" algn="tl">
                    <a:srgbClr val="000000">
                      <a:alpha val="43137"/>
                    </a:srgbClr>
                  </a:outerShdw>
                </a:effectLst>
                <a:cs typeface="B Nazanin" panose="00000400000000000000" pitchFamily="2" charset="-78"/>
              </a:rPr>
            </a:b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29697746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2000" b="1" dirty="0">
                <a:solidFill>
                  <a:srgbClr val="424456"/>
                </a:solidFill>
                <a:cs typeface="B Mitra" pitchFamily="2" charset="-78"/>
              </a:rPr>
              <a:t>برنامه ملی کنترل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(شیوه تصمیم گیری، برنامه ریزی</a:t>
            </a:r>
            <a:r>
              <a:rPr lang="en-US" sz="2000" dirty="0">
                <a:solidFill>
                  <a:srgbClr val="424456"/>
                </a:solidFill>
                <a:cs typeface="B Mitra" pitchFamily="2" charset="-78"/>
              </a:rPr>
              <a:t> </a:t>
            </a:r>
            <a:r>
              <a:rPr lang="fa-IR" sz="2000" dirty="0">
                <a:solidFill>
                  <a:srgbClr val="424456"/>
                </a:solidFill>
                <a:cs typeface="B Mitra" pitchFamily="2" charset="-78"/>
              </a:rPr>
              <a:t>و اجرا)</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937221789"/>
              </p:ext>
            </p:extLst>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563907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pPr rtl="1"/>
            <a:r>
              <a:rPr lang="fa-IR" sz="2000" dirty="0" smtClean="0">
                <a:cs typeface="B Nazanin Outline" pitchFamily="2" charset="-78"/>
              </a:rPr>
              <a:t>توجیه علمی برنامه ها</a:t>
            </a:r>
            <a:endParaRPr lang="en-US" sz="2000" dirty="0">
              <a:cs typeface="B Nazanin Outline" pitchFamily="2" charset="-78"/>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تشخیص زودهنگام و غربالگری سرطان</a:t>
            </a:r>
            <a:r>
              <a:rPr lang="en-US" dirty="0" smtClean="0">
                <a:effectLst>
                  <a:outerShdw blurRad="38100" dist="38100" dir="2700000" algn="tl">
                    <a:srgbClr val="000000">
                      <a:alpha val="43137"/>
                    </a:srgbClr>
                  </a:outerShdw>
                </a:effectLst>
                <a:cs typeface="B Nazanin" panose="00000400000000000000" pitchFamily="2" charset="-78"/>
              </a:rPr>
              <a:t/>
            </a:r>
            <a:br>
              <a:rPr lang="en-US" dirty="0" smtClean="0">
                <a:effectLst>
                  <a:outerShdw blurRad="38100" dist="38100" dir="2700000" algn="tl">
                    <a:srgbClr val="000000">
                      <a:alpha val="43137"/>
                    </a:srgbClr>
                  </a:outerShdw>
                </a:effectLst>
                <a:cs typeface="B Nazanin" panose="00000400000000000000" pitchFamily="2" charset="-78"/>
              </a:rPr>
            </a:b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8349168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(اجزا و الزامات برنامه)</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14</a:t>
            </a:fld>
            <a:endParaRPr lang="en-US" dirty="0"/>
          </a:p>
        </p:txBody>
      </p:sp>
      <p:sp>
        <p:nvSpPr>
          <p:cNvPr id="3" name="Content Placeholder 2"/>
          <p:cNvSpPr>
            <a:spLocks noGrp="1"/>
          </p:cNvSpPr>
          <p:nvPr>
            <p:ph sz="half" idx="2"/>
          </p:nvPr>
        </p:nvSpPr>
        <p:spPr>
          <a:xfrm>
            <a:off x="4800600" y="1371600"/>
            <a:ext cx="4038600" cy="4724400"/>
          </a:xfrm>
        </p:spPr>
        <p:txBody>
          <a:bodyPr>
            <a:noAutofit/>
          </a:bodyPr>
          <a:lstStyle/>
          <a:p>
            <a:pPr lvl="0" algn="justLow" rtl="1">
              <a:lnSpc>
                <a:spcPct val="115000"/>
              </a:lnSpc>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مشخصات بیماری:</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سریع نبودن سیر پیشرفت بیماری </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وحود تست تشخیصی مناسب برای آن بیماری</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درمان پذیری بیماری</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الزامات اجرایی:</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در اختیار داشتن تست های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تشخیصی</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آموزش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عمومی در مورد علایم و نشانه های سرطان</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آموزش ارائه دهندگان خدمات سلامت در مورد علایم و نشانه های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سرطان</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و ارجاع به موقع </a:t>
            </a: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انجام همه مراحل در زمان مناسب و عدم تاخیر</a:t>
            </a:r>
          </a:p>
          <a:p>
            <a:pPr lvl="0" algn="justLow" rtl="1">
              <a:lnSpc>
                <a:spcPct val="115000"/>
              </a:lnSpc>
              <a:buClr>
                <a:srgbClr val="53548A"/>
              </a:buClr>
              <a:buFont typeface="Wingdings" panose="05000000000000000000" pitchFamily="2" charset="2"/>
              <a:buChar char="§"/>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algn="r" rtl="1">
              <a:buFont typeface="Courier New" pitchFamily="49" charset="0"/>
              <a:buChar char="o"/>
            </a:pPr>
            <a:endParaRPr lang="en-US" sz="1900" dirty="0"/>
          </a:p>
        </p:txBody>
      </p:sp>
      <p:pic>
        <p:nvPicPr>
          <p:cNvPr id="9" name="Content Placeholder 6"/>
          <p:cNvPicPr>
            <a:picLocks noGrp="1" noChangeAspect="1"/>
          </p:cNvPicPr>
          <p:nvPr>
            <p:ph sz="half" idx="1"/>
          </p:nvPr>
        </p:nvPicPr>
        <p:blipFill rotWithShape="1">
          <a:blip r:embed="rId2"/>
          <a:srcRect l="32154" t="8744" r="30110" b="4720"/>
          <a:stretch/>
        </p:blipFill>
        <p:spPr>
          <a:xfrm>
            <a:off x="533400" y="1524000"/>
            <a:ext cx="3629318" cy="4681538"/>
          </a:xfrm>
          <a:prstGeom prst="rect">
            <a:avLst/>
          </a:prstGeom>
        </p:spPr>
      </p:pic>
    </p:spTree>
    <p:extLst>
      <p:ext uri="{BB962C8B-B14F-4D97-AF65-F5344CB8AC3E}">
        <p14:creationId xmlns:p14="http://schemas.microsoft.com/office/powerpoint/2010/main" val="1608681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(مهمترین راهبردها)</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15</a:t>
            </a:fld>
            <a:endParaRPr lang="en-US" dirty="0"/>
          </a:p>
        </p:txBody>
      </p:sp>
      <p:sp>
        <p:nvSpPr>
          <p:cNvPr id="3" name="Content Placeholder 2"/>
          <p:cNvSpPr>
            <a:spLocks noGrp="1"/>
          </p:cNvSpPr>
          <p:nvPr>
            <p:ph sz="half" idx="2"/>
          </p:nvPr>
        </p:nvSpPr>
        <p:spPr>
          <a:xfrm>
            <a:off x="4800600" y="1371600"/>
            <a:ext cx="4038600" cy="4724400"/>
          </a:xfrm>
        </p:spPr>
        <p:txBody>
          <a:bodyPr>
            <a:noAutofit/>
          </a:bodyPr>
          <a:lstStyle/>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سه سرطان انتخاب شده، </a:t>
            </a:r>
            <a:r>
              <a:rPr lang="fa-IR" sz="1900" dirty="0" smtClean="0">
                <a:solidFill>
                  <a:srgbClr val="FF0000"/>
                </a:solidFill>
                <a:latin typeface="Calibri" panose="020F0502020204030204" pitchFamily="34" charset="0"/>
                <a:ea typeface="Times New Roman" panose="02020603050405020304" pitchFamily="18" charset="0"/>
                <a:cs typeface="B Nazanin" panose="00000400000000000000" pitchFamily="2" charset="-78"/>
              </a:rPr>
              <a:t>قابل پیشگیری ترین سرطان ها</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 هستند.</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پیشنهاد سازمان جهانی بهداشت برای مداخله هستند.</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بار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اصلی برنامه در سطح </a:t>
            </a:r>
            <a:r>
              <a:rPr lang="en-US"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PHC</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بر عهده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ماماهای آموزش دیده  </a:t>
            </a:r>
            <a:r>
              <a:rPr lang="fa-IR" sz="1900" dirty="0" smtClean="0">
                <a:solidFill>
                  <a:srgbClr val="C00000"/>
                </a:solidFill>
                <a:latin typeface="Calibri" panose="020F0502020204030204" pitchFamily="34" charset="0"/>
                <a:ea typeface="Times New Roman" panose="02020603050405020304" pitchFamily="18" charset="0"/>
                <a:cs typeface="B Nazanin" panose="00000400000000000000" pitchFamily="2" charset="-78"/>
              </a:rPr>
              <a:t>و بهورزان (مراقبان سلامت)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است</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srgbClr val="FF0000"/>
                </a:solidFill>
                <a:latin typeface="Calibri" panose="020F0502020204030204" pitchFamily="34" charset="0"/>
                <a:ea typeface="Times New Roman" panose="02020603050405020304" pitchFamily="18" charset="0"/>
                <a:cs typeface="B Nazanin" panose="00000400000000000000" pitchFamily="2" charset="-78"/>
              </a:rPr>
              <a:t>ثبت </a:t>
            </a: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اطلاعات بیماران در سامانه سیب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و کمک برنامه نرم افزاری در تصمیم گیری اهمیت زیادی دارد.</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تمرکز اصلی برنامه بر آمادگی </a:t>
            </a:r>
            <a:r>
              <a:rPr lang="en-US"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PHC</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برای شناسایی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بیماران پرخطر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(سابقه مثبت خانوادگی و ...) و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دارای علایم مشکوک</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و ارجاع به موقع آن ها به سطح دو است.</a:t>
            </a:r>
          </a:p>
          <a:p>
            <a:pPr marL="0" lvl="0" indent="0" algn="justLow" rtl="1">
              <a:lnSpc>
                <a:spcPct val="115000"/>
              </a:lnSpc>
              <a:buClr>
                <a:srgbClr val="53548A"/>
              </a:buClr>
              <a:buNone/>
              <a:tabLst>
                <a:tab pos="457200" algn="l"/>
              </a:tabLst>
            </a:pP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algn="r" rtl="1">
              <a:buFont typeface="Courier New" pitchFamily="49" charset="0"/>
              <a:buChar char="o"/>
            </a:pPr>
            <a:endParaRPr lang="en-US" sz="1900" dirty="0"/>
          </a:p>
        </p:txBody>
      </p:sp>
      <p:pic>
        <p:nvPicPr>
          <p:cNvPr id="9" name="Content Placeholder 6"/>
          <p:cNvPicPr>
            <a:picLocks noGrp="1" noChangeAspect="1"/>
          </p:cNvPicPr>
          <p:nvPr>
            <p:ph sz="half" idx="1"/>
          </p:nvPr>
        </p:nvPicPr>
        <p:blipFill rotWithShape="1">
          <a:blip r:embed="rId2"/>
          <a:srcRect l="32154" t="8744" r="30110" b="4720"/>
          <a:stretch/>
        </p:blipFill>
        <p:spPr>
          <a:xfrm>
            <a:off x="533400" y="1524000"/>
            <a:ext cx="3629318" cy="4681538"/>
          </a:xfrm>
          <a:prstGeom prst="rect">
            <a:avLst/>
          </a:prstGeom>
        </p:spPr>
      </p:pic>
    </p:spTree>
    <p:extLst>
      <p:ext uri="{BB962C8B-B14F-4D97-AF65-F5344CB8AC3E}">
        <p14:creationId xmlns:p14="http://schemas.microsoft.com/office/powerpoint/2010/main" val="2841825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(مهمترین راهبردها)</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16</a:t>
            </a:fld>
            <a:endParaRPr lang="en-US" dirty="0"/>
          </a:p>
        </p:txBody>
      </p:sp>
      <p:sp>
        <p:nvSpPr>
          <p:cNvPr id="3" name="Content Placeholder 2"/>
          <p:cNvSpPr>
            <a:spLocks noGrp="1"/>
          </p:cNvSpPr>
          <p:nvPr>
            <p:ph sz="half" idx="2"/>
          </p:nvPr>
        </p:nvSpPr>
        <p:spPr>
          <a:xfrm>
            <a:off x="4800600" y="1371600"/>
            <a:ext cx="4038600" cy="4724400"/>
          </a:xfrm>
        </p:spPr>
        <p:txBody>
          <a:bodyPr>
            <a:noAutofit/>
          </a:bodyPr>
          <a:lstStyle/>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ارزیابی های افراد برای سه سرطان، با </a:t>
            </a: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رویکرد دو مرحله ای به ترتیب شامل اقدامات تشخیص زودهنگام و غربالگری</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انجام می شود.</a:t>
            </a:r>
            <a:endPar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بررسی های ابتدایی که در طی پایلوت نیز تایید شد، نشان می دهد که حدود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10 درصد</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جمعیت ارزیابی شده برای سه سرطان، ممکن است </a:t>
            </a: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نیازمند ارزیابی های کامل تر در سطح دو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باشند.</a:t>
            </a:r>
          </a:p>
          <a:p>
            <a:pPr lvl="0" algn="justLow" rtl="1">
              <a:lnSpc>
                <a:spcPct val="115000"/>
              </a:lnSpc>
              <a:buClr>
                <a:srgbClr val="53548A"/>
              </a:buClr>
              <a:buFont typeface="Wingdings" panose="05000000000000000000" pitchFamily="2" charset="2"/>
              <a:buChar char="§"/>
              <a:tabLst>
                <a:tab pos="457200" algn="l"/>
              </a:tabLst>
            </a:pP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سطح دو خدمت در قالب مراکز تیپ یک سرطان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در حال ساخت و تجهیز هستند.</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مراقبت های سطح دو نیز، طبق </a:t>
            </a: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دستورالعمل مشخص در مراکز تیپ یک سرطان</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ارائه می شود</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04800" y="1524000"/>
            <a:ext cx="4038600" cy="4670517"/>
          </a:xfrm>
          <a:prstGeom prst="rect">
            <a:avLst/>
          </a:prstGeom>
        </p:spPr>
      </p:pic>
    </p:spTree>
    <p:extLst>
      <p:ext uri="{BB962C8B-B14F-4D97-AF65-F5344CB8AC3E}">
        <p14:creationId xmlns:p14="http://schemas.microsoft.com/office/powerpoint/2010/main" val="356990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pPr rtl="1"/>
            <a:r>
              <a:rPr lang="fa-IR" sz="2000" dirty="0" smtClean="0">
                <a:cs typeface="B Nazanin Outline" pitchFamily="2" charset="-78"/>
              </a:rPr>
              <a:t>دستورالعمل برنامه ها</a:t>
            </a:r>
            <a:endParaRPr lang="en-US" sz="2000" dirty="0">
              <a:cs typeface="B Nazanin Outline" pitchFamily="2" charset="-78"/>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تشخیص زودهنگام و غربالگری سرطان</a:t>
            </a:r>
            <a:r>
              <a:rPr lang="en-US" dirty="0" smtClean="0">
                <a:effectLst>
                  <a:outerShdw blurRad="38100" dist="38100" dir="2700000" algn="tl">
                    <a:srgbClr val="000000">
                      <a:alpha val="43137"/>
                    </a:srgbClr>
                  </a:outerShdw>
                </a:effectLst>
                <a:cs typeface="B Nazanin" panose="00000400000000000000" pitchFamily="2" charset="-78"/>
              </a:rPr>
              <a:t/>
            </a:r>
            <a:br>
              <a:rPr lang="en-US" dirty="0" smtClean="0">
                <a:effectLst>
                  <a:outerShdw blurRad="38100" dist="38100" dir="2700000" algn="tl">
                    <a:srgbClr val="000000">
                      <a:alpha val="43137"/>
                    </a:srgbClr>
                  </a:outerShdw>
                </a:effectLst>
                <a:cs typeface="B Nazanin" panose="00000400000000000000" pitchFamily="2" charset="-78"/>
              </a:rPr>
            </a:b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39448187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(رویکردهای اصلی)</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18</a:t>
            </a:fld>
            <a:endParaRPr lang="en-US"/>
          </a:p>
        </p:txBody>
      </p:sp>
      <p:graphicFrame>
        <p:nvGraphicFramePr>
          <p:cNvPr id="8" name="Content Placeholder 3"/>
          <p:cNvGraphicFramePr>
            <a:graphicFrameLocks noGrp="1"/>
          </p:cNvGraphicFramePr>
          <p:nvPr>
            <p:ph sz="half" idx="2"/>
            <p:extLst/>
          </p:nvPr>
        </p:nvGraphicFramePr>
        <p:xfrm>
          <a:off x="4800600" y="1295401"/>
          <a:ext cx="4038600" cy="50291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Content Placeholder 6"/>
          <p:cNvPicPr>
            <a:picLocks noGrp="1" noChangeAspect="1"/>
          </p:cNvPicPr>
          <p:nvPr>
            <p:ph sz="half" idx="1"/>
          </p:nvPr>
        </p:nvPicPr>
        <p:blipFill rotWithShape="1">
          <a:blip r:embed="rId7"/>
          <a:srcRect l="32154" t="8744" r="30110" b="4720"/>
          <a:stretch/>
        </p:blipFill>
        <p:spPr>
          <a:xfrm>
            <a:off x="533400" y="1600200"/>
            <a:ext cx="3629318" cy="4681538"/>
          </a:xfrm>
          <a:prstGeom prst="rect">
            <a:avLst/>
          </a:prstGeom>
        </p:spPr>
      </p:pic>
    </p:spTree>
    <p:extLst>
      <p:ext uri="{BB962C8B-B14F-4D97-AF65-F5344CB8AC3E}">
        <p14:creationId xmlns:p14="http://schemas.microsoft.com/office/powerpoint/2010/main" val="4573751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بهورز)</a:t>
            </a:r>
            <a:endParaRPr lang="en-US" dirty="0"/>
          </a:p>
        </p:txBody>
      </p:sp>
      <p:sp>
        <p:nvSpPr>
          <p:cNvPr id="5" name="Content Placeholder 4"/>
          <p:cNvSpPr>
            <a:spLocks noGrp="1"/>
          </p:cNvSpPr>
          <p:nvPr>
            <p:ph sz="half" idx="1"/>
          </p:nvPr>
        </p:nvSpPr>
        <p:spPr/>
        <p:txBody>
          <a:bodyPr>
            <a:normAutofit fontScale="85000" lnSpcReduction="20000"/>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20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خدمت:</a:t>
            </a: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حال</a:t>
            </a: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تست </a:t>
            </a:r>
            <a:r>
              <a:rPr lang="en-US"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FIT</a:t>
            </a:r>
            <a:endPar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تصمیم گیری</a:t>
            </a:r>
          </a:p>
          <a:p>
            <a:pPr marL="0" lvl="0" indent="0" algn="justLow" rtl="1">
              <a:lnSpc>
                <a:spcPct val="115000"/>
              </a:lnSpc>
              <a:buClr>
                <a:srgbClr val="53548A"/>
              </a:buClr>
              <a:buNone/>
              <a:tabLst>
                <a:tab pos="457200" algn="l"/>
              </a:tabLst>
            </a:pPr>
            <a:endParaRPr lang="fa-IR" sz="20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20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پزشک):</a:t>
            </a:r>
            <a:endParaRPr lang="fa-IR" sz="20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a:t>
            </a: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حال مثبت (سابقه فردی یا خانوادگی)</a:t>
            </a:r>
          </a:p>
          <a:p>
            <a:pPr lvl="0" algn="justLow" rtl="1">
              <a:lnSpc>
                <a:spcPct val="115000"/>
              </a:lnSpc>
              <a:buClr>
                <a:srgbClr val="53548A"/>
              </a:buClr>
              <a:buFont typeface="Wingdings" panose="05000000000000000000" pitchFamily="2" charset="2"/>
              <a:buChar char="§"/>
              <a:tabLst>
                <a:tab pos="457200" algn="l"/>
              </a:tabLst>
            </a:pP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علایم مثبت</a:t>
            </a:r>
            <a:endPar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تست </a:t>
            </a:r>
            <a:r>
              <a:rPr lang="en-US"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FIT</a:t>
            </a: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 مثبت</a:t>
            </a:r>
          </a:p>
          <a:p>
            <a:pPr marL="0" lvl="0" indent="0" algn="justLow" rtl="1">
              <a:lnSpc>
                <a:spcPct val="115000"/>
              </a:lnSpc>
              <a:buClr>
                <a:srgbClr val="53548A"/>
              </a:buClr>
              <a:buNone/>
              <a:tabLst>
                <a:tab pos="457200" algn="l"/>
              </a:tabLst>
            </a:pPr>
            <a:endPar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spcAft>
                <a:spcPts val="1000"/>
              </a:spcAft>
              <a:buClr>
                <a:srgbClr val="53548A"/>
              </a:buClr>
              <a:buFont typeface="Courier New" pitchFamily="49" charset="0"/>
              <a:buChar char="o"/>
              <a:tabLst>
                <a:tab pos="457200" algn="l"/>
              </a:tabLst>
            </a:pP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a:t>
            </a:r>
            <a:r>
              <a:rPr lang="ar-SA"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a:t>
            </a:r>
            <a:endParaRPr lang="fa-IR"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spcAft>
                <a:spcPts val="1000"/>
              </a:spcAft>
              <a:buClr>
                <a:srgbClr val="53548A"/>
              </a:buClr>
              <a:buFont typeface="Courier New" pitchFamily="49" charset="0"/>
              <a:buChar char="o"/>
              <a:tabLst>
                <a:tab pos="457200" algn="l"/>
              </a:tabLst>
            </a:pPr>
            <a:r>
              <a:rPr lang="fa-IR"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سیب</a:t>
            </a:r>
            <a:endPar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2000" dirty="0" smtClean="0">
              <a:cs typeface="B Nazanin" pitchFamily="2" charset="-78"/>
            </a:endParaRPr>
          </a:p>
          <a:p>
            <a:pPr marL="0" indent="0">
              <a:buNone/>
            </a:pPr>
            <a:endParaRPr lang="en-US" sz="2000" dirty="0">
              <a:cs typeface="B Nazanin" pitchFamily="2" charset="-78"/>
            </a:endParaRPr>
          </a:p>
        </p:txBody>
      </p:sp>
      <p:sp>
        <p:nvSpPr>
          <p:cNvPr id="7" name="Content Placeholder 6"/>
          <p:cNvSpPr>
            <a:spLocks noGrp="1"/>
          </p:cNvSpPr>
          <p:nvPr>
            <p:ph sz="half" idx="2"/>
          </p:nvPr>
        </p:nvSpPr>
        <p:spPr/>
        <p:txBody>
          <a:bodyPr>
            <a:normAutofit fontScale="85000" lnSpcReduction="20000"/>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20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a:t>
            </a:r>
            <a:r>
              <a:rPr lang="fa-IR" sz="20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خود مراقبتی:</a:t>
            </a: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a:t>
            </a: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(اصول/ آموزش </a:t>
            </a: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علل سرطان)</a:t>
            </a: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a:t>
            </a: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(جلب مشارکت / آموزش علایم </a:t>
            </a: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مشکوک سرطان</a:t>
            </a: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endPar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20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فراخوان:</a:t>
            </a: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افراد 50 تا 69 سال</a:t>
            </a:r>
          </a:p>
          <a:p>
            <a:pPr lvl="0" algn="justLow" rtl="1">
              <a:lnSpc>
                <a:spcPct val="115000"/>
              </a:lnSpc>
              <a:buClr>
                <a:srgbClr val="53548A"/>
              </a:buClr>
              <a:buFont typeface="Wingdings" panose="05000000000000000000" pitchFamily="2" charset="2"/>
              <a:buChar char="§"/>
              <a:tabLst>
                <a:tab pos="457200" algn="l"/>
              </a:tabLst>
            </a:pPr>
            <a:r>
              <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هر دو </a:t>
            </a:r>
            <a:r>
              <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سال</a:t>
            </a:r>
          </a:p>
          <a:p>
            <a:pPr marL="342900" lvl="0" indent="-342900" algn="just" rtl="1">
              <a:lnSpc>
                <a:spcPct val="115000"/>
              </a:lnSpc>
              <a:spcBef>
                <a:spcPts val="0"/>
              </a:spcBef>
              <a:spcAft>
                <a:spcPts val="1000"/>
              </a:spcAft>
              <a:buClr>
                <a:srgbClr val="53548A"/>
              </a:buClr>
              <a:buFont typeface="Wingdings"/>
              <a:buChar char=""/>
            </a:pPr>
            <a:r>
              <a:rPr lang="fa-IR" sz="2000" dirty="0" smtClean="0">
                <a:solidFill>
                  <a:prstClr val="black"/>
                </a:solidFill>
                <a:latin typeface="Calibri"/>
                <a:ea typeface="Calibri"/>
                <a:cs typeface="B Nazanin"/>
              </a:rPr>
              <a:t>تاکید بر مراجعه </a:t>
            </a:r>
            <a:r>
              <a:rPr lang="ar-SA" sz="2000" dirty="0" smtClean="0">
                <a:solidFill>
                  <a:srgbClr val="C00000"/>
                </a:solidFill>
                <a:latin typeface="Calibri"/>
                <a:ea typeface="Calibri"/>
                <a:cs typeface="B Nazanin"/>
              </a:rPr>
              <a:t>در </a:t>
            </a:r>
            <a:r>
              <a:rPr lang="ar-SA" sz="2000" dirty="0">
                <a:solidFill>
                  <a:srgbClr val="C00000"/>
                </a:solidFill>
                <a:latin typeface="Calibri"/>
                <a:ea typeface="Calibri"/>
                <a:cs typeface="B Nazanin"/>
              </a:rPr>
              <a:t>فواصل برنامه های تشخیص زودهنگام و غربالگری</a:t>
            </a:r>
            <a:r>
              <a:rPr lang="ar-SA" sz="2000" dirty="0">
                <a:solidFill>
                  <a:prstClr val="black"/>
                </a:solidFill>
                <a:latin typeface="Calibri"/>
                <a:ea typeface="Calibri"/>
                <a:cs typeface="B Nazanin"/>
              </a:rPr>
              <a:t> </a:t>
            </a:r>
            <a:r>
              <a:rPr lang="fa-IR" sz="2000" dirty="0" smtClean="0">
                <a:solidFill>
                  <a:prstClr val="black"/>
                </a:solidFill>
                <a:latin typeface="Calibri"/>
                <a:ea typeface="Calibri"/>
                <a:cs typeface="B Nazanin"/>
              </a:rPr>
              <a:t>در صورت علامتدار بودن</a:t>
            </a:r>
            <a:endParaRPr lang="fa-IR" sz="20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dirty="0"/>
          </a:p>
        </p:txBody>
      </p:sp>
    </p:spTree>
    <p:extLst>
      <p:ext uri="{BB962C8B-B14F-4D97-AF65-F5344CB8AC3E}">
        <p14:creationId xmlns:p14="http://schemas.microsoft.com/office/powerpoint/2010/main" val="2865466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pPr lvl="0">
              <a:buClr>
                <a:srgbClr val="53548A"/>
              </a:buClr>
            </a:pPr>
            <a:r>
              <a:rPr lang="fa-IR" sz="2000" dirty="0" smtClean="0">
                <a:solidFill>
                  <a:srgbClr val="424456"/>
                </a:solidFill>
                <a:cs typeface="B Nazanin Outline" pitchFamily="2" charset="-78"/>
              </a:rPr>
              <a:t>اهمیت سرطان</a:t>
            </a:r>
            <a:endParaRPr lang="en-US" sz="2000" dirty="0">
              <a:solidFill>
                <a:srgbClr val="424456"/>
              </a:solidFill>
              <a:cs typeface="B Nazanin Outline" pitchFamily="2" charset="-78"/>
            </a:endParaRPr>
          </a:p>
        </p:txBody>
      </p:sp>
      <p:sp>
        <p:nvSpPr>
          <p:cNvPr id="3" name="Title 2"/>
          <p:cNvSpPr>
            <a:spLocks noGrp="1"/>
          </p:cNvSpPr>
          <p:nvPr>
            <p:ph type="ctrTitle"/>
          </p:nvPr>
        </p:nvSpPr>
        <p:spPr/>
        <p:txBody>
          <a:bodyPr/>
          <a:lstStyle/>
          <a:p>
            <a:pPr rtl="1"/>
            <a:r>
              <a:rPr lang="fa-IR" b="1" dirty="0" smtClean="0">
                <a:cs typeface="B Nazanin" panose="00000400000000000000" pitchFamily="2" charset="-78"/>
              </a:rPr>
              <a:t>برنامه ملی مبارزه با سرطان</a:t>
            </a:r>
            <a:br>
              <a:rPr lang="fa-IR" b="1" dirty="0" smtClean="0">
                <a:cs typeface="B Nazanin" panose="00000400000000000000" pitchFamily="2" charset="-78"/>
              </a:rPr>
            </a:br>
            <a:endParaRPr lang="en-US" b="1" dirty="0">
              <a:cs typeface="B Nazanin" panose="00000400000000000000" pitchFamily="2" charset="-78"/>
            </a:endParaRPr>
          </a:p>
        </p:txBody>
      </p:sp>
    </p:spTree>
    <p:extLst>
      <p:ext uri="{BB962C8B-B14F-4D97-AF65-F5344CB8AC3E}">
        <p14:creationId xmlns:p14="http://schemas.microsoft.com/office/powerpoint/2010/main" val="22334939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پزشک)</a:t>
            </a:r>
            <a:endParaRPr lang="en-US" dirty="0"/>
          </a:p>
        </p:txBody>
      </p:sp>
      <p:sp>
        <p:nvSpPr>
          <p:cNvPr id="5" name="Content Placeholder 4"/>
          <p:cNvSpPr>
            <a:spLocks noGrp="1"/>
          </p:cNvSpPr>
          <p:nvPr>
            <p:ph sz="half" idx="1"/>
          </p:nvPr>
        </p:nvSpPr>
        <p:spPr/>
        <p:txBody>
          <a:bodyPr>
            <a:normAutofit/>
          </a:bodyPr>
          <a:lstStyle/>
          <a:p>
            <a:pPr marL="0" lvl="0" indent="0" algn="justLow" rtl="1">
              <a:lnSpc>
                <a:spcPct val="115000"/>
              </a:lnSpc>
              <a:buClr>
                <a:srgbClr val="53548A"/>
              </a:buClr>
              <a:buNone/>
              <a:tabLst>
                <a:tab pos="457200" algn="l"/>
              </a:tabLst>
            </a:pPr>
            <a:endParaRPr lang="fa-IR" sz="20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سطح دو):</a:t>
            </a:r>
            <a:endPar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حال مثبت (سابقه فردی یا خانوادگی بر اساس زمانبندی مناسب)</a:t>
            </a:r>
          </a:p>
          <a:p>
            <a:pPr lvl="0" algn="justLow" rtl="1">
              <a:lnSpc>
                <a:spcPct val="115000"/>
              </a:lnSpc>
              <a:buClr>
                <a:srgbClr val="53548A"/>
              </a:buClr>
              <a:buFont typeface="Wingdings" panose="05000000000000000000" pitchFamily="2" charset="2"/>
              <a:buChar char="§"/>
              <a:tabLst>
                <a:tab pos="457200" algn="l"/>
              </a:tabLst>
            </a:pP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علایم مثبت (در گروه پرخطر یا خانه های قرمز و نارنجی)</a:t>
            </a: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تست </a:t>
            </a:r>
            <a:r>
              <a:rPr lang="en-US"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FIT</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 مثبت</a:t>
            </a:r>
          </a:p>
          <a:p>
            <a:pPr marL="0" lvl="0" indent="0" algn="justLow" rtl="1">
              <a:lnSpc>
                <a:spcPct val="115000"/>
              </a:lnSpc>
              <a:buClr>
                <a:srgbClr val="53548A"/>
              </a:buClr>
              <a:buNone/>
              <a:tabLst>
                <a:tab pos="457200" algn="l"/>
              </a:tabLst>
            </a:pPr>
            <a:endPar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ارجاع</a:t>
            </a:r>
            <a:endPar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سیب</a:t>
            </a:r>
            <a:endPar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endParaRPr lang="fa-IR" sz="20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2000" dirty="0" smtClean="0">
              <a:cs typeface="B Nazanin" pitchFamily="2" charset="-78"/>
            </a:endParaRPr>
          </a:p>
          <a:p>
            <a:pPr marL="0" indent="0">
              <a:buNone/>
            </a:pPr>
            <a:endParaRPr lang="en-US" sz="2000" dirty="0">
              <a:cs typeface="B Nazanin" pitchFamily="2" charset="-78"/>
            </a:endParaRPr>
          </a:p>
        </p:txBody>
      </p:sp>
      <p:sp>
        <p:nvSpPr>
          <p:cNvPr id="7" name="Content Placeholder 6"/>
          <p:cNvSpPr>
            <a:spLocks noGrp="1"/>
          </p:cNvSpPr>
          <p:nvPr>
            <p:ph sz="half" idx="2"/>
          </p:nvPr>
        </p:nvSpPr>
        <p:spPr/>
        <p:txBody>
          <a:bodyPr>
            <a:normAutofit/>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خود مراقبتی:</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(اصول/ آموزش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علل سرطان)</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(جلب مشارکت / آموزش علایم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مشکوک سرطان</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پذیرش افراد ارجاع شده</a:t>
            </a:r>
            <a:endPar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خدمت:</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حال</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معاینه</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تصمیم گیری</a:t>
            </a:r>
          </a:p>
          <a:p>
            <a:pPr marL="0" indent="0">
              <a:buNone/>
            </a:pPr>
            <a:endParaRPr lang="en-US" dirty="0"/>
          </a:p>
        </p:txBody>
      </p:sp>
    </p:spTree>
    <p:extLst>
      <p:ext uri="{BB962C8B-B14F-4D97-AF65-F5344CB8AC3E}">
        <p14:creationId xmlns:p14="http://schemas.microsoft.com/office/powerpoint/2010/main" val="22938859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80975" y="228600"/>
            <a:ext cx="2181225" cy="54408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sz="1400" b="1" dirty="0" smtClean="0">
                <a:cs typeface="B Nazanin" panose="00000400000000000000" pitchFamily="2" charset="-78"/>
              </a:rPr>
              <a:t>تشخیص زودهنگام و غربالگری </a:t>
            </a:r>
          </a:p>
          <a:p>
            <a:pPr algn="ctr"/>
            <a:r>
              <a:rPr lang="fa-IR" sz="1400" b="1" dirty="0" smtClean="0">
                <a:solidFill>
                  <a:srgbClr val="FFC000"/>
                </a:solidFill>
                <a:cs typeface="B Nazanin" panose="00000400000000000000" pitchFamily="2" charset="-78"/>
              </a:rPr>
              <a:t>سرطان روده بزرگ</a:t>
            </a:r>
            <a:endParaRPr lang="en-US" sz="1400" b="1" dirty="0">
              <a:solidFill>
                <a:srgbClr val="FFC000"/>
              </a:solidFill>
              <a:cs typeface="B Nazanin" panose="00000400000000000000" pitchFamily="2" charset="-78"/>
            </a:endParaRPr>
          </a:p>
        </p:txBody>
      </p:sp>
      <p:sp>
        <p:nvSpPr>
          <p:cNvPr id="6" name="Rounded Rectangle 5"/>
          <p:cNvSpPr/>
          <p:nvPr/>
        </p:nvSpPr>
        <p:spPr>
          <a:xfrm>
            <a:off x="7148913" y="772689"/>
            <a:ext cx="1842686"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بهورز: شرح حال</a:t>
            </a:r>
          </a:p>
        </p:txBody>
      </p:sp>
      <p:sp>
        <p:nvSpPr>
          <p:cNvPr id="7" name="Right Brace 6"/>
          <p:cNvSpPr/>
          <p:nvPr/>
        </p:nvSpPr>
        <p:spPr>
          <a:xfrm>
            <a:off x="6524356" y="772689"/>
            <a:ext cx="460248" cy="1741911"/>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 name="Rectangle 2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39"/>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 name="Right Brace 35"/>
          <p:cNvSpPr/>
          <p:nvPr/>
        </p:nvSpPr>
        <p:spPr>
          <a:xfrm>
            <a:off x="6524356" y="2715992"/>
            <a:ext cx="460248" cy="867936"/>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7" name="Right Brace 36"/>
          <p:cNvSpPr/>
          <p:nvPr/>
        </p:nvSpPr>
        <p:spPr>
          <a:xfrm>
            <a:off x="6527046" y="3657601"/>
            <a:ext cx="460248" cy="68579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8" name="Rounded Rectangle 37"/>
          <p:cNvSpPr/>
          <p:nvPr/>
        </p:nvSpPr>
        <p:spPr>
          <a:xfrm>
            <a:off x="7172324" y="1985915"/>
            <a:ext cx="1819275"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بهورز: تصمیم</a:t>
            </a:r>
          </a:p>
        </p:txBody>
      </p:sp>
      <p:graphicFrame>
        <p:nvGraphicFramePr>
          <p:cNvPr id="40" name="Diagram 39"/>
          <p:cNvGraphicFramePr/>
          <p:nvPr>
            <p:extLst>
              <p:ext uri="{D42A27DB-BD31-4B8C-83A1-F6EECF244321}">
                <p14:modId xmlns:p14="http://schemas.microsoft.com/office/powerpoint/2010/main" val="3404691255"/>
              </p:ext>
            </p:extLst>
          </p:nvPr>
        </p:nvGraphicFramePr>
        <p:xfrm>
          <a:off x="1485900" y="32292"/>
          <a:ext cx="5784850" cy="67640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1" name="Rounded Rectangle 40"/>
          <p:cNvSpPr/>
          <p:nvPr/>
        </p:nvSpPr>
        <p:spPr>
          <a:xfrm>
            <a:off x="7148912" y="1381754"/>
            <a:ext cx="1842687"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بهورز: </a:t>
            </a:r>
            <a:r>
              <a:rPr lang="en-US" sz="1600" dirty="0" smtClean="0">
                <a:solidFill>
                  <a:prstClr val="white"/>
                </a:solidFill>
                <a:cs typeface="B Nazanin" panose="00000400000000000000" pitchFamily="2" charset="-78"/>
              </a:rPr>
              <a:t>FIT</a:t>
            </a:r>
            <a:endParaRPr lang="fa-IR" sz="1600" dirty="0" smtClean="0">
              <a:solidFill>
                <a:prstClr val="white"/>
              </a:solidFill>
              <a:cs typeface="B Nazanin" panose="00000400000000000000" pitchFamily="2" charset="-78"/>
            </a:endParaRPr>
          </a:p>
        </p:txBody>
      </p:sp>
      <p:sp>
        <p:nvSpPr>
          <p:cNvPr id="42" name="Rounded Rectangle 41"/>
          <p:cNvSpPr/>
          <p:nvPr/>
        </p:nvSpPr>
        <p:spPr>
          <a:xfrm>
            <a:off x="7139388" y="2885617"/>
            <a:ext cx="1852212"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پزشک: شرح حال</a:t>
            </a:r>
          </a:p>
        </p:txBody>
      </p:sp>
      <p:sp>
        <p:nvSpPr>
          <p:cNvPr id="43" name="Rounded Rectangle 42"/>
          <p:cNvSpPr/>
          <p:nvPr/>
        </p:nvSpPr>
        <p:spPr>
          <a:xfrm>
            <a:off x="7129863" y="3736157"/>
            <a:ext cx="1852212"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پزشک: معاینه</a:t>
            </a:r>
          </a:p>
        </p:txBody>
      </p:sp>
      <p:sp>
        <p:nvSpPr>
          <p:cNvPr id="44" name="Rounded Rectangle 43"/>
          <p:cNvSpPr/>
          <p:nvPr/>
        </p:nvSpPr>
        <p:spPr>
          <a:xfrm>
            <a:off x="7129862" y="5181599"/>
            <a:ext cx="1852212"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پزشک: تصمیم</a:t>
            </a:r>
          </a:p>
        </p:txBody>
      </p:sp>
      <p:sp>
        <p:nvSpPr>
          <p:cNvPr id="45" name="Right Brace 44"/>
          <p:cNvSpPr/>
          <p:nvPr/>
        </p:nvSpPr>
        <p:spPr>
          <a:xfrm>
            <a:off x="6527046" y="4419600"/>
            <a:ext cx="460248" cy="198119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pic>
        <p:nvPicPr>
          <p:cNvPr id="46" name="Picture 45"/>
          <p:cNvPicPr>
            <a:picLocks noChangeAspect="1"/>
          </p:cNvPicPr>
          <p:nvPr/>
        </p:nvPicPr>
        <p:blipFill rotWithShape="1">
          <a:blip r:embed="rId7" cstate="print"/>
          <a:srcRect l="50000" t="46032" r="31250" b="6349"/>
          <a:stretch/>
        </p:blipFill>
        <p:spPr>
          <a:xfrm>
            <a:off x="304800" y="744114"/>
            <a:ext cx="1749552" cy="2084372"/>
          </a:xfrm>
          <a:prstGeom prst="rect">
            <a:avLst/>
          </a:prstGeom>
        </p:spPr>
      </p:pic>
      <p:pic>
        <p:nvPicPr>
          <p:cNvPr id="1026"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0234" t="8472" r="23437" b="6666"/>
          <a:stretch/>
        </p:blipFill>
        <p:spPr bwMode="auto">
          <a:xfrm>
            <a:off x="180975" y="4235073"/>
            <a:ext cx="3009331" cy="2165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10296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بهورز)</a:t>
            </a:r>
            <a:endParaRPr lang="en-US" dirty="0"/>
          </a:p>
        </p:txBody>
      </p:sp>
      <p:sp>
        <p:nvSpPr>
          <p:cNvPr id="5" name="Content Placeholder 4"/>
          <p:cNvSpPr>
            <a:spLocks noGrp="1"/>
          </p:cNvSpPr>
          <p:nvPr>
            <p:ph sz="half" idx="1"/>
          </p:nvPr>
        </p:nvSpPr>
        <p:spPr/>
        <p:txBody>
          <a:bodyPr>
            <a:normAutofit/>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خدمت:</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ندارد</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ماما):</a:t>
            </a: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همه افراد در گروه سنی و جنسی مربوطه</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1900" dirty="0" smtClean="0">
              <a:cs typeface="B Nazanin"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a:t>
            </a:r>
            <a:r>
              <a:rPr lang="ar-SA"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a:t>
            </a: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سیب</a:t>
            </a:r>
            <a:endPar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endParaRPr lang="en-US"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sz="2000" dirty="0">
              <a:cs typeface="B Nazanin" pitchFamily="2" charset="-78"/>
            </a:endParaRPr>
          </a:p>
        </p:txBody>
      </p:sp>
      <p:sp>
        <p:nvSpPr>
          <p:cNvPr id="7" name="Content Placeholder 6"/>
          <p:cNvSpPr>
            <a:spLocks noGrp="1"/>
          </p:cNvSpPr>
          <p:nvPr>
            <p:ph sz="half" idx="2"/>
          </p:nvPr>
        </p:nvSpPr>
        <p:spPr/>
        <p:txBody>
          <a:bodyPr>
            <a:normAutofit/>
          </a:bodyPr>
          <a:lstStyle/>
          <a:p>
            <a:pPr lvl="0" algn="justLow" rtl="1">
              <a:lnSpc>
                <a:spcPct val="115000"/>
              </a:lnSpc>
              <a:buClr>
                <a:srgbClr val="53548A"/>
              </a:buClr>
              <a:buFont typeface="Courier New" pitchFamily="49" charset="0"/>
              <a:buChar char="o"/>
              <a:tabLst>
                <a:tab pos="457200" algn="l"/>
              </a:tabLst>
            </a:pPr>
            <a:endPar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خود مراقبتی:</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(اصول/ آموزش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علل سرطان)</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(جلب مشارکت / آموزش علایم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مشکوک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سرطان / آموزش</a:t>
            </a:r>
            <a:r>
              <a:rPr lang="ar-SA" sz="1800" dirty="0" smtClean="0">
                <a:solidFill>
                  <a:prstClr val="black"/>
                </a:solidFill>
                <a:latin typeface="Calibri"/>
                <a:ea typeface="Calibri"/>
                <a:cs typeface="B Nazanin"/>
              </a:rPr>
              <a:t> </a:t>
            </a:r>
            <a:r>
              <a:rPr lang="ar-SA" sz="1800" dirty="0">
                <a:solidFill>
                  <a:prstClr val="black"/>
                </a:solidFill>
                <a:latin typeface="Calibri"/>
                <a:ea typeface="Calibri"/>
                <a:cs typeface="B Nazanin"/>
              </a:rPr>
              <a:t>نحوه انجام </a:t>
            </a:r>
            <a:r>
              <a:rPr lang="ar-SA" sz="1800" dirty="0">
                <a:solidFill>
                  <a:srgbClr val="C00000"/>
                </a:solidFill>
                <a:latin typeface="Calibri"/>
                <a:ea typeface="Calibri"/>
                <a:cs typeface="B Nazanin"/>
              </a:rPr>
              <a:t>خودآزمایی پستان (</a:t>
            </a:r>
            <a:r>
              <a:rPr lang="en-US" sz="1800" dirty="0">
                <a:solidFill>
                  <a:srgbClr val="C00000"/>
                </a:solidFill>
                <a:latin typeface="Calibri"/>
                <a:ea typeface="Calibri"/>
                <a:cs typeface="B Nazanin"/>
              </a:rPr>
              <a:t>SBE</a:t>
            </a:r>
            <a:r>
              <a:rPr lang="ar-SA" sz="1800" dirty="0">
                <a:solidFill>
                  <a:srgbClr val="C00000"/>
                </a:solidFill>
                <a:latin typeface="Calibri"/>
                <a:ea typeface="Calibri"/>
                <a:cs typeface="B Nazanin"/>
              </a:rPr>
              <a:t>)</a:t>
            </a:r>
            <a:r>
              <a:rPr lang="fa-IR" sz="1800" dirty="0">
                <a:solidFill>
                  <a:srgbClr val="C00000"/>
                </a:solidFill>
                <a:latin typeface="Calibri"/>
                <a:ea typeface="Calibri"/>
                <a:cs typeface="B Nazanin"/>
              </a:rPr>
              <a:t>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فراخوان:</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افراد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30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تا 69 سال</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هر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1 تا 2 سال (به ترتیب در بالا و زیر 40 سال)</a:t>
            </a:r>
          </a:p>
          <a:p>
            <a:pPr marL="342900" lvl="0" indent="-342900" algn="just" rtl="1">
              <a:lnSpc>
                <a:spcPct val="115000"/>
              </a:lnSpc>
              <a:spcBef>
                <a:spcPts val="0"/>
              </a:spcBef>
              <a:spcAft>
                <a:spcPts val="1000"/>
              </a:spcAft>
              <a:buClr>
                <a:srgbClr val="53548A"/>
              </a:buClr>
              <a:buFont typeface="Wingdings"/>
              <a:buChar char=""/>
            </a:pPr>
            <a:r>
              <a:rPr lang="fa-IR" sz="1800" dirty="0" smtClean="0">
                <a:solidFill>
                  <a:prstClr val="black"/>
                </a:solidFill>
                <a:latin typeface="Calibri"/>
                <a:ea typeface="Calibri"/>
                <a:cs typeface="B Nazanin"/>
              </a:rPr>
              <a:t>تاکید بر مراجعه </a:t>
            </a:r>
            <a:r>
              <a:rPr lang="ar-SA" sz="1800" dirty="0" smtClean="0">
                <a:solidFill>
                  <a:srgbClr val="C00000"/>
                </a:solidFill>
                <a:latin typeface="Calibri"/>
                <a:ea typeface="Calibri"/>
                <a:cs typeface="B Nazanin"/>
              </a:rPr>
              <a:t>در </a:t>
            </a:r>
            <a:r>
              <a:rPr lang="ar-SA" sz="1800" dirty="0">
                <a:solidFill>
                  <a:srgbClr val="C00000"/>
                </a:solidFill>
                <a:latin typeface="Calibri"/>
                <a:ea typeface="Calibri"/>
                <a:cs typeface="B Nazanin"/>
              </a:rPr>
              <a:t>فواصل برنامه های تشخیص زودهنگام و غربالگری</a:t>
            </a:r>
            <a:r>
              <a:rPr lang="ar-SA" sz="1800" dirty="0">
                <a:solidFill>
                  <a:prstClr val="black"/>
                </a:solidFill>
                <a:latin typeface="Calibri"/>
                <a:ea typeface="Calibri"/>
                <a:cs typeface="B Nazanin"/>
              </a:rPr>
              <a:t> </a:t>
            </a:r>
            <a:r>
              <a:rPr lang="fa-IR" sz="1800" dirty="0" smtClean="0">
                <a:solidFill>
                  <a:prstClr val="black"/>
                </a:solidFill>
                <a:latin typeface="Calibri"/>
                <a:ea typeface="Calibri"/>
                <a:cs typeface="B Nazanin"/>
              </a:rPr>
              <a:t>در صورت علامتدار بودن</a:t>
            </a:r>
            <a:endPar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sz="1800" dirty="0"/>
          </a:p>
        </p:txBody>
      </p:sp>
    </p:spTree>
    <p:extLst>
      <p:ext uri="{BB962C8B-B14F-4D97-AF65-F5344CB8AC3E}">
        <p14:creationId xmlns:p14="http://schemas.microsoft.com/office/powerpoint/2010/main" val="39601554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ماما)</a:t>
            </a:r>
            <a:endParaRPr lang="en-US" dirty="0"/>
          </a:p>
        </p:txBody>
      </p:sp>
      <p:sp>
        <p:nvSpPr>
          <p:cNvPr id="5" name="Content Placeholder 4"/>
          <p:cNvSpPr>
            <a:spLocks noGrp="1"/>
          </p:cNvSpPr>
          <p:nvPr>
            <p:ph sz="half" idx="1"/>
          </p:nvPr>
        </p:nvSpPr>
        <p:spPr/>
        <p:txBody>
          <a:bodyPr>
            <a:normAutofit lnSpcReduction="10000"/>
          </a:bodyPr>
          <a:lstStyle/>
          <a:p>
            <a:pPr marL="0" lvl="0" indent="0" algn="justLow" rtl="1">
              <a:lnSpc>
                <a:spcPct val="115000"/>
              </a:lnSpc>
              <a:buClr>
                <a:srgbClr val="53548A"/>
              </a:buClr>
              <a:buNone/>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سطح دو):</a:t>
            </a: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حال مثبت (</a:t>
            </a:r>
            <a:r>
              <a:rPr lang="fa-IR" sz="1900" dirty="0">
                <a:solidFill>
                  <a:srgbClr val="C00000"/>
                </a:solidFill>
                <a:latin typeface="Calibri"/>
                <a:ea typeface="Calibri"/>
                <a:cs typeface="B Nazanin"/>
              </a:rPr>
              <a:t>سابقه فردی یا خانوادگی / سابقه بیوپسی / سابقه رادیوتراپی قفسه سینه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بر اساس زمانبندی مناسب)</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علایم مثبت (</a:t>
            </a:r>
            <a:r>
              <a:rPr lang="fa-IR" sz="1900" dirty="0">
                <a:solidFill>
                  <a:srgbClr val="C00000"/>
                </a:solidFill>
                <a:latin typeface="Calibri"/>
                <a:ea typeface="Calibri"/>
                <a:cs typeface="B Nazanin"/>
              </a:rPr>
              <a:t>توده / تغییر شکل / تغییرات پوستی/ ترشح نوک پستان</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2000" dirty="0" smtClean="0">
              <a:cs typeface="B Nazanin"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a:t>
            </a:r>
            <a:r>
              <a:rPr lang="ar-SA"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a:t>
            </a: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سیب</a:t>
            </a:r>
            <a:endPar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endParaRPr lang="en-US"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sz="2000" dirty="0">
              <a:cs typeface="B Nazanin" pitchFamily="2" charset="-78"/>
            </a:endParaRPr>
          </a:p>
        </p:txBody>
      </p:sp>
      <p:sp>
        <p:nvSpPr>
          <p:cNvPr id="7" name="Content Placeholder 6"/>
          <p:cNvSpPr>
            <a:spLocks noGrp="1"/>
          </p:cNvSpPr>
          <p:nvPr>
            <p:ph sz="half" idx="2"/>
          </p:nvPr>
        </p:nvSpPr>
        <p:spPr/>
        <p:txBody>
          <a:bodyPr>
            <a:normAutofit lnSpcReduction="10000"/>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خود مراقبتی:</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(اصول/ آموزش علل سرطان)</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(جلب مشارکت / آموزش علایم مشکوک سرطان / آموزش</a:t>
            </a:r>
            <a:r>
              <a:rPr lang="ar-SA" sz="1900" dirty="0">
                <a:solidFill>
                  <a:prstClr val="black"/>
                </a:solidFill>
                <a:latin typeface="Calibri"/>
                <a:ea typeface="Calibri"/>
                <a:cs typeface="B Nazanin"/>
              </a:rPr>
              <a:t> نحوه انجام </a:t>
            </a:r>
            <a:r>
              <a:rPr lang="ar-SA" sz="1900" dirty="0">
                <a:solidFill>
                  <a:srgbClr val="C00000"/>
                </a:solidFill>
                <a:latin typeface="Calibri"/>
                <a:ea typeface="Calibri"/>
                <a:cs typeface="B Nazanin"/>
              </a:rPr>
              <a:t>خودآزمایی پستان (</a:t>
            </a:r>
            <a:r>
              <a:rPr lang="en-US" sz="1900" dirty="0">
                <a:solidFill>
                  <a:srgbClr val="C00000"/>
                </a:solidFill>
                <a:latin typeface="Calibri"/>
                <a:ea typeface="Calibri"/>
                <a:cs typeface="B Nazanin"/>
              </a:rPr>
              <a:t>SBE</a:t>
            </a:r>
            <a:r>
              <a:rPr lang="ar-SA" sz="1900" dirty="0">
                <a:solidFill>
                  <a:srgbClr val="C00000"/>
                </a:solidFill>
                <a:latin typeface="Calibri"/>
                <a:ea typeface="Calibri"/>
                <a:cs typeface="B Nazanin"/>
              </a:rPr>
              <a:t>)</a:t>
            </a:r>
            <a:r>
              <a:rPr lang="fa-IR" sz="1900" dirty="0">
                <a:solidFill>
                  <a:srgbClr val="C00000"/>
                </a:solidFill>
                <a:latin typeface="Calibri"/>
                <a:ea typeface="Calibri"/>
                <a:cs typeface="B Nazanin"/>
              </a:rPr>
              <a:t>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پذیرش افراد ارجاع شده</a:t>
            </a: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dirty="0" smtClean="0"/>
              <a:t> </a:t>
            </a: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خدمت:</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حال</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معاینه</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تصمیم گیری</a:t>
            </a:r>
          </a:p>
          <a:p>
            <a:pPr marL="0" indent="0">
              <a:buNone/>
            </a:pPr>
            <a:endParaRPr lang="en-US" dirty="0"/>
          </a:p>
        </p:txBody>
      </p:sp>
    </p:spTree>
    <p:extLst>
      <p:ext uri="{BB962C8B-B14F-4D97-AF65-F5344CB8AC3E}">
        <p14:creationId xmlns:p14="http://schemas.microsoft.com/office/powerpoint/2010/main" val="26357670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52400" y="381000"/>
            <a:ext cx="2667000" cy="7620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b="1" dirty="0" smtClean="0">
                <a:solidFill>
                  <a:prstClr val="white"/>
                </a:solidFill>
                <a:cs typeface="B Nazanin" panose="00000400000000000000" pitchFamily="2" charset="-78"/>
              </a:rPr>
              <a:t>تشخیص زودهنگام و غربالگری </a:t>
            </a:r>
          </a:p>
          <a:p>
            <a:pPr algn="ctr"/>
            <a:r>
              <a:rPr lang="fa-IR" b="1" dirty="0" smtClean="0">
                <a:solidFill>
                  <a:srgbClr val="FFC000"/>
                </a:solidFill>
                <a:cs typeface="B Nazanin" panose="00000400000000000000" pitchFamily="2" charset="-78"/>
              </a:rPr>
              <a:t>سرطان پستان</a:t>
            </a:r>
            <a:endParaRPr lang="en-US" b="1" dirty="0">
              <a:solidFill>
                <a:srgbClr val="FFC000"/>
              </a:solidFill>
              <a:cs typeface="B Nazanin" panose="00000400000000000000" pitchFamily="2" charset="-78"/>
            </a:endParaRPr>
          </a:p>
        </p:txBody>
      </p:sp>
      <p:sp>
        <p:nvSpPr>
          <p:cNvPr id="6" name="Rounded Rectangle 5"/>
          <p:cNvSpPr/>
          <p:nvPr/>
        </p:nvSpPr>
        <p:spPr>
          <a:xfrm>
            <a:off x="7162800" y="1638299"/>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 شرح حال</a:t>
            </a:r>
          </a:p>
        </p:txBody>
      </p:sp>
      <p:sp>
        <p:nvSpPr>
          <p:cNvPr id="7" name="Right Brace 6"/>
          <p:cNvSpPr/>
          <p:nvPr/>
        </p:nvSpPr>
        <p:spPr>
          <a:xfrm>
            <a:off x="6524356" y="1410195"/>
            <a:ext cx="460248" cy="104908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 name="Rectangle 2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smtClean="0">
              <a:solidFill>
                <a:prstClr val="black"/>
              </a:solidFill>
              <a:latin typeface="Arial" pitchFamily="34" charset="0"/>
              <a:cs typeface="Arial" pitchFamily="34" charset="0"/>
            </a:endParaRPr>
          </a:p>
        </p:txBody>
      </p:sp>
      <p:grpSp>
        <p:nvGrpSpPr>
          <p:cNvPr id="8" name="Group 7"/>
          <p:cNvGrpSpPr/>
          <p:nvPr/>
        </p:nvGrpSpPr>
        <p:grpSpPr>
          <a:xfrm>
            <a:off x="1937217" y="1202385"/>
            <a:ext cx="5225583" cy="5291558"/>
            <a:chOff x="504825" y="179917"/>
            <a:chExt cx="5480788" cy="5934062"/>
          </a:xfrm>
        </p:grpSpPr>
        <p:cxnSp>
          <p:nvCxnSpPr>
            <p:cNvPr id="9" name="AutoShape 50"/>
            <p:cNvCxnSpPr>
              <a:cxnSpLocks noChangeShapeType="1"/>
            </p:cNvCxnSpPr>
            <p:nvPr/>
          </p:nvCxnSpPr>
          <p:spPr bwMode="auto">
            <a:xfrm>
              <a:off x="2924598" y="179917"/>
              <a:ext cx="697" cy="233042"/>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grpSp>
          <p:nvGrpSpPr>
            <p:cNvPr id="10" name="Group 9"/>
            <p:cNvGrpSpPr/>
            <p:nvPr/>
          </p:nvGrpSpPr>
          <p:grpSpPr>
            <a:xfrm>
              <a:off x="504825" y="437275"/>
              <a:ext cx="5480788" cy="5676704"/>
              <a:chOff x="504825" y="218200"/>
              <a:chExt cx="5480788" cy="5676704"/>
            </a:xfrm>
          </p:grpSpPr>
          <p:sp>
            <p:nvSpPr>
              <p:cNvPr id="11" name="Oval 10"/>
              <p:cNvSpPr>
                <a:spLocks noChangeArrowheads="1"/>
              </p:cNvSpPr>
              <p:nvPr/>
            </p:nvSpPr>
            <p:spPr bwMode="auto">
              <a:xfrm>
                <a:off x="3038475" y="5048250"/>
                <a:ext cx="1461238" cy="846654"/>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rtl="1">
                  <a:lnSpc>
                    <a:spcPct val="115000"/>
                  </a:lnSpc>
                  <a:spcAft>
                    <a:spcPts val="1000"/>
                  </a:spcAft>
                </a:pPr>
                <a:r>
                  <a:rPr lang="ar-SA" sz="800">
                    <a:solidFill>
                      <a:prstClr val="black"/>
                    </a:solidFill>
                    <a:latin typeface="Calibri"/>
                    <a:ea typeface="Calibri"/>
                    <a:cs typeface="B Nazanin"/>
                  </a:rPr>
                  <a:t>آموزش معاینه شخصی پستان و تکرار معاینه بالینی هر دو سال</a:t>
                </a:r>
                <a:endParaRPr lang="en-US" sz="1100">
                  <a:solidFill>
                    <a:prstClr val="black"/>
                  </a:solidFill>
                  <a:latin typeface="Calibri"/>
                  <a:ea typeface="Calibri"/>
                  <a:cs typeface="Arial"/>
                </a:endParaRPr>
              </a:p>
              <a:p>
                <a:pPr>
                  <a:lnSpc>
                    <a:spcPct val="106000"/>
                  </a:lnSpc>
                  <a:spcAft>
                    <a:spcPts val="800"/>
                  </a:spcAft>
                </a:pPr>
                <a:r>
                  <a:rPr lang="en-US" sz="800">
                    <a:solidFill>
                      <a:prstClr val="black"/>
                    </a:solidFill>
                    <a:latin typeface="Calibri"/>
                    <a:ea typeface="Calibri"/>
                    <a:cs typeface="B Nazanin"/>
                  </a:rPr>
                  <a:t> </a:t>
                </a:r>
                <a:endParaRPr lang="en-US" sz="1100">
                  <a:solidFill>
                    <a:prstClr val="black"/>
                  </a:solidFill>
                  <a:latin typeface="Calibri"/>
                  <a:ea typeface="Calibri"/>
                  <a:cs typeface="Arial"/>
                </a:endParaRPr>
              </a:p>
            </p:txBody>
          </p:sp>
          <p:sp>
            <p:nvSpPr>
              <p:cNvPr id="12" name="AutoShape 38"/>
              <p:cNvSpPr>
                <a:spLocks noChangeArrowheads="1"/>
              </p:cNvSpPr>
              <p:nvPr/>
            </p:nvSpPr>
            <p:spPr bwMode="auto">
              <a:xfrm>
                <a:off x="1571949" y="218200"/>
                <a:ext cx="2723502" cy="1152154"/>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just" rtl="1">
                  <a:lnSpc>
                    <a:spcPct val="106000"/>
                  </a:lnSpc>
                  <a:spcAft>
                    <a:spcPts val="800"/>
                  </a:spcAft>
                </a:pPr>
                <a:r>
                  <a:rPr lang="ar-SA" sz="800" b="1" dirty="0">
                    <a:solidFill>
                      <a:prstClr val="black"/>
                    </a:solidFill>
                    <a:latin typeface="Calibri"/>
                    <a:ea typeface="Calibri"/>
                    <a:cs typeface="B Nazanin"/>
                  </a:rPr>
                  <a:t>شرح حال </a:t>
                </a:r>
                <a:r>
                  <a:rPr lang="ar-SA" sz="800" dirty="0">
                    <a:solidFill>
                      <a:prstClr val="black"/>
                    </a:solidFill>
                    <a:latin typeface="Calibri"/>
                    <a:ea typeface="Calibri"/>
                    <a:cs typeface="B Nazanin"/>
                  </a:rPr>
                  <a:t>بگیرید: </a:t>
                </a:r>
                <a:endParaRPr lang="en-US" sz="1100" dirty="0">
                  <a:solidFill>
                    <a:prstClr val="black"/>
                  </a:solidFill>
                  <a:latin typeface="Calibri"/>
                  <a:ea typeface="Calibri"/>
                  <a:cs typeface="Arial"/>
                </a:endParaRPr>
              </a:p>
              <a:p>
                <a:pPr marL="342900" indent="-342900" algn="just" rtl="1">
                  <a:lnSpc>
                    <a:spcPct val="107000"/>
                  </a:lnSpc>
                  <a:buFont typeface="Symbol"/>
                  <a:buChar char=""/>
                </a:pPr>
                <a:r>
                  <a:rPr lang="fa-IR" sz="800" dirty="0">
                    <a:solidFill>
                      <a:prstClr val="black"/>
                    </a:solidFill>
                    <a:latin typeface="Calibri"/>
                    <a:ea typeface="Calibri"/>
                    <a:cs typeface="B Nazanin"/>
                  </a:rPr>
                  <a:t>آیا سابقه خانوادگی سرطان (به ویژه پستان یا تخمدان) دارید؟ </a:t>
                </a:r>
                <a:endParaRPr lang="en-US" sz="1100" dirty="0">
                  <a:solidFill>
                    <a:prstClr val="black"/>
                  </a:solidFill>
                  <a:latin typeface="Calibri"/>
                  <a:ea typeface="Calibri"/>
                  <a:cs typeface="Arial"/>
                </a:endParaRPr>
              </a:p>
              <a:p>
                <a:pPr marL="342900" indent="-342900" algn="just" rtl="1">
                  <a:lnSpc>
                    <a:spcPct val="107000"/>
                  </a:lnSpc>
                  <a:buFont typeface="Symbol"/>
                  <a:buChar char=""/>
                </a:pPr>
                <a:r>
                  <a:rPr lang="fa-IR" sz="800" dirty="0">
                    <a:solidFill>
                      <a:prstClr val="black"/>
                    </a:solidFill>
                    <a:latin typeface="Calibri"/>
                    <a:ea typeface="Calibri"/>
                    <a:cs typeface="B Nazanin"/>
                  </a:rPr>
                  <a:t>آیا سابقه فردی سرطان پستان یا تخمدان دارید؟</a:t>
                </a:r>
                <a:endParaRPr lang="en-US" sz="1100" dirty="0">
                  <a:solidFill>
                    <a:prstClr val="black"/>
                  </a:solidFill>
                  <a:latin typeface="Calibri"/>
                  <a:ea typeface="Calibri"/>
                  <a:cs typeface="Arial"/>
                </a:endParaRPr>
              </a:p>
              <a:p>
                <a:pPr marL="342900" indent="-342900" algn="just" rtl="1">
                  <a:lnSpc>
                    <a:spcPct val="107000"/>
                  </a:lnSpc>
                  <a:buFont typeface="Symbol"/>
                  <a:buChar char=""/>
                </a:pPr>
                <a:r>
                  <a:rPr lang="fa-IR" sz="800" dirty="0">
                    <a:solidFill>
                      <a:prstClr val="black"/>
                    </a:solidFill>
                    <a:latin typeface="Arial"/>
                    <a:ea typeface="Times New Roman"/>
                    <a:cs typeface="B Nazanin"/>
                  </a:rPr>
                  <a:t>آیا سابقه بیوپسی پستان دارید؟</a:t>
                </a:r>
                <a:endParaRPr lang="en-US" sz="1100" dirty="0">
                  <a:solidFill>
                    <a:prstClr val="black"/>
                  </a:solidFill>
                  <a:latin typeface="Calibri"/>
                  <a:ea typeface="Calibri"/>
                  <a:cs typeface="Arial"/>
                </a:endParaRPr>
              </a:p>
              <a:p>
                <a:pPr marL="342900" indent="-342900" algn="just" rtl="1">
                  <a:lnSpc>
                    <a:spcPct val="107000"/>
                  </a:lnSpc>
                  <a:spcAft>
                    <a:spcPts val="800"/>
                  </a:spcAft>
                  <a:buFont typeface="Symbol"/>
                  <a:buChar char=""/>
                </a:pPr>
                <a:r>
                  <a:rPr lang="fa-IR" sz="800" dirty="0">
                    <a:solidFill>
                      <a:prstClr val="black"/>
                    </a:solidFill>
                    <a:latin typeface="Calibri"/>
                    <a:ea typeface="Calibri"/>
                    <a:cs typeface="B Nazanin"/>
                  </a:rPr>
                  <a:t>آیا سابقه رادیوتراپی قفسه سینه دارید؟ </a:t>
                </a:r>
                <a:endParaRPr lang="en-US" sz="1100" dirty="0">
                  <a:solidFill>
                    <a:prstClr val="black"/>
                  </a:solidFill>
                  <a:latin typeface="Calibri"/>
                  <a:ea typeface="Calibri"/>
                  <a:cs typeface="Arial"/>
                </a:endParaRPr>
              </a:p>
            </p:txBody>
          </p:sp>
          <p:sp>
            <p:nvSpPr>
              <p:cNvPr id="13" name="AutoShape 39"/>
              <p:cNvSpPr>
                <a:spLocks noChangeArrowheads="1"/>
              </p:cNvSpPr>
              <p:nvPr/>
            </p:nvSpPr>
            <p:spPr bwMode="auto">
              <a:xfrm>
                <a:off x="1514475" y="1658230"/>
                <a:ext cx="2723502" cy="973322"/>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r" rtl="1">
                  <a:spcAft>
                    <a:spcPts val="800"/>
                  </a:spcAft>
                </a:pPr>
                <a:r>
                  <a:rPr lang="ar-SA" sz="800" dirty="0">
                    <a:solidFill>
                      <a:prstClr val="black"/>
                    </a:solidFill>
                    <a:latin typeface="Calibri"/>
                    <a:ea typeface="Calibri"/>
                    <a:cs typeface="B Nazanin"/>
                  </a:rPr>
                  <a:t>هر دو پستان و زیر بغل را از نظر موارد زیر </a:t>
                </a:r>
                <a:r>
                  <a:rPr lang="ar-SA" sz="800" b="1" dirty="0">
                    <a:solidFill>
                      <a:prstClr val="black"/>
                    </a:solidFill>
                    <a:latin typeface="Calibri"/>
                    <a:ea typeface="Calibri"/>
                    <a:cs typeface="B Nazanin"/>
                  </a:rPr>
                  <a:t>معاینه</a:t>
                </a:r>
                <a:r>
                  <a:rPr lang="ar-SA" sz="800" dirty="0">
                    <a:solidFill>
                      <a:prstClr val="black"/>
                    </a:solidFill>
                    <a:latin typeface="Calibri"/>
                    <a:ea typeface="Calibri"/>
                    <a:cs typeface="B Nazanin"/>
                  </a:rPr>
                  <a:t> کنید: </a:t>
                </a:r>
                <a:endParaRPr lang="en-US" sz="1100" dirty="0">
                  <a:solidFill>
                    <a:prstClr val="black"/>
                  </a:solidFill>
                  <a:latin typeface="Calibri"/>
                  <a:ea typeface="Calibri"/>
                  <a:cs typeface="Arial"/>
                </a:endParaRPr>
              </a:p>
              <a:p>
                <a:pPr marL="342900" indent="-342900" algn="r" rtl="1">
                  <a:buFont typeface="Symbol"/>
                  <a:buChar char=""/>
                </a:pPr>
                <a:r>
                  <a:rPr lang="fa-IR" sz="800" dirty="0">
                    <a:solidFill>
                      <a:prstClr val="black"/>
                    </a:solidFill>
                    <a:latin typeface="Calibri"/>
                    <a:ea typeface="Calibri"/>
                    <a:cs typeface="B Nazanin"/>
                  </a:rPr>
                  <a:t>توده پستان یا زیر بغل    </a:t>
                </a:r>
                <a:endParaRPr lang="en-US" sz="1100" dirty="0">
                  <a:solidFill>
                    <a:prstClr val="black"/>
                  </a:solidFill>
                  <a:latin typeface="Calibri"/>
                  <a:ea typeface="Calibri"/>
                  <a:cs typeface="Arial"/>
                </a:endParaRPr>
              </a:p>
              <a:p>
                <a:pPr marL="342900" indent="-342900" algn="r" rtl="1">
                  <a:buFont typeface="Symbol"/>
                  <a:buChar char=""/>
                </a:pPr>
                <a:r>
                  <a:rPr lang="fa-IR" sz="800" dirty="0">
                    <a:solidFill>
                      <a:prstClr val="black"/>
                    </a:solidFill>
                    <a:latin typeface="Calibri"/>
                    <a:ea typeface="Calibri"/>
                    <a:cs typeface="B Nazanin"/>
                  </a:rPr>
                  <a:t>تغییر در شکل یا قوام پستان </a:t>
                </a:r>
                <a:endParaRPr lang="fa-IR" sz="800" dirty="0" smtClean="0">
                  <a:solidFill>
                    <a:prstClr val="black"/>
                  </a:solidFill>
                  <a:latin typeface="Calibri"/>
                  <a:ea typeface="Calibri"/>
                  <a:cs typeface="B Nazanin"/>
                </a:endParaRPr>
              </a:p>
              <a:p>
                <a:pPr marL="342900" indent="-342900" algn="r" rtl="1">
                  <a:buFont typeface="Symbol"/>
                  <a:buChar char=""/>
                </a:pPr>
                <a:r>
                  <a:rPr lang="fa-IR" sz="800" dirty="0" smtClean="0">
                    <a:solidFill>
                      <a:prstClr val="black"/>
                    </a:solidFill>
                    <a:latin typeface="Calibri"/>
                    <a:ea typeface="Calibri"/>
                    <a:cs typeface="B Nazanin"/>
                  </a:rPr>
                  <a:t> تغییرات پوستی پستان  </a:t>
                </a:r>
                <a:endParaRPr lang="en-US" sz="1100" dirty="0">
                  <a:solidFill>
                    <a:prstClr val="black"/>
                  </a:solidFill>
                  <a:latin typeface="Calibri"/>
                  <a:ea typeface="Calibri"/>
                  <a:cs typeface="Arial"/>
                </a:endParaRPr>
              </a:p>
              <a:p>
                <a:pPr marL="342900" indent="-342900" algn="r" rtl="1">
                  <a:spcAft>
                    <a:spcPts val="1000"/>
                  </a:spcAft>
                  <a:buFont typeface="Symbol"/>
                  <a:buChar char=""/>
                </a:pPr>
                <a:r>
                  <a:rPr lang="fa-IR" sz="800" dirty="0" smtClean="0">
                    <a:solidFill>
                      <a:prstClr val="black"/>
                    </a:solidFill>
                    <a:latin typeface="Calibri"/>
                    <a:ea typeface="Calibri"/>
                    <a:cs typeface="B Nazanin"/>
                  </a:rPr>
                  <a:t>ترشح نوک پستان</a:t>
                </a:r>
              </a:p>
            </p:txBody>
          </p:sp>
          <p:sp>
            <p:nvSpPr>
              <p:cNvPr id="14" name="AutoShape 40"/>
              <p:cNvSpPr>
                <a:spLocks noChangeArrowheads="1"/>
              </p:cNvSpPr>
              <p:nvPr/>
            </p:nvSpPr>
            <p:spPr bwMode="auto">
              <a:xfrm>
                <a:off x="2085975" y="2876550"/>
                <a:ext cx="1438199" cy="609042"/>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a:lnSpc>
                    <a:spcPct val="106000"/>
                  </a:lnSpc>
                  <a:spcAft>
                    <a:spcPts val="800"/>
                  </a:spcAft>
                </a:pPr>
                <a:r>
                  <a:rPr lang="ar-SA" sz="600">
                    <a:solidFill>
                      <a:prstClr val="black"/>
                    </a:solidFill>
                    <a:latin typeface="Calibri"/>
                    <a:ea typeface="Calibri"/>
                    <a:cs typeface="B Nazanin"/>
                  </a:rPr>
                  <a:t>شرح حال غیرطبیعی</a:t>
                </a:r>
                <a:endParaRPr lang="en-US" sz="1100">
                  <a:solidFill>
                    <a:prstClr val="black"/>
                  </a:solidFill>
                  <a:latin typeface="Calibri"/>
                  <a:ea typeface="Calibri"/>
                  <a:cs typeface="Arial"/>
                </a:endParaRPr>
              </a:p>
            </p:txBody>
          </p:sp>
          <p:sp>
            <p:nvSpPr>
              <p:cNvPr id="15" name="AutoShape 41"/>
              <p:cNvSpPr>
                <a:spLocks noChangeArrowheads="1"/>
              </p:cNvSpPr>
              <p:nvPr/>
            </p:nvSpPr>
            <p:spPr bwMode="auto">
              <a:xfrm>
                <a:off x="504825" y="2876550"/>
                <a:ext cx="1438199" cy="609042"/>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a:lnSpc>
                    <a:spcPct val="106000"/>
                  </a:lnSpc>
                  <a:spcAft>
                    <a:spcPts val="800"/>
                  </a:spcAft>
                </a:pPr>
                <a:r>
                  <a:rPr lang="ar-SA" sz="700">
                    <a:solidFill>
                      <a:prstClr val="black"/>
                    </a:solidFill>
                    <a:latin typeface="Calibri"/>
                    <a:ea typeface="Calibri"/>
                    <a:cs typeface="B Nazanin"/>
                  </a:rPr>
                  <a:t>معاینه غیرطبیعی</a:t>
                </a:r>
                <a:endParaRPr lang="en-US" sz="1100">
                  <a:solidFill>
                    <a:prstClr val="black"/>
                  </a:solidFill>
                  <a:latin typeface="Calibri"/>
                  <a:ea typeface="Calibri"/>
                  <a:cs typeface="Arial"/>
                </a:endParaRPr>
              </a:p>
            </p:txBody>
          </p:sp>
          <p:sp>
            <p:nvSpPr>
              <p:cNvPr id="16" name="AutoShape 42"/>
              <p:cNvSpPr>
                <a:spLocks noChangeArrowheads="1"/>
              </p:cNvSpPr>
              <p:nvPr/>
            </p:nvSpPr>
            <p:spPr bwMode="auto">
              <a:xfrm>
                <a:off x="3638550" y="2876550"/>
                <a:ext cx="1638300" cy="608965"/>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a:lnSpc>
                    <a:spcPct val="106000"/>
                  </a:lnSpc>
                  <a:spcAft>
                    <a:spcPts val="800"/>
                  </a:spcAft>
                </a:pPr>
                <a:r>
                  <a:rPr lang="ar-SA" sz="600">
                    <a:solidFill>
                      <a:prstClr val="black"/>
                    </a:solidFill>
                    <a:latin typeface="Calibri"/>
                    <a:ea typeface="Calibri"/>
                    <a:cs typeface="B Nazanin"/>
                  </a:rPr>
                  <a:t>شرح حال و معاینه طبیعی</a:t>
                </a:r>
                <a:endParaRPr lang="en-US" sz="1100">
                  <a:solidFill>
                    <a:prstClr val="black"/>
                  </a:solidFill>
                  <a:latin typeface="Calibri"/>
                  <a:ea typeface="Calibri"/>
                  <a:cs typeface="Arial"/>
                </a:endParaRPr>
              </a:p>
            </p:txBody>
          </p:sp>
          <p:cxnSp>
            <p:nvCxnSpPr>
              <p:cNvPr id="17" name="AutoShape 36"/>
              <p:cNvCxnSpPr>
                <a:cxnSpLocks noChangeShapeType="1"/>
              </p:cNvCxnSpPr>
              <p:nvPr/>
            </p:nvCxnSpPr>
            <p:spPr bwMode="auto">
              <a:xfrm>
                <a:off x="2809875" y="3486150"/>
                <a:ext cx="0" cy="14426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18" name="AutoShape 51"/>
              <p:cNvCxnSpPr>
                <a:cxnSpLocks noChangeShapeType="1"/>
              </p:cNvCxnSpPr>
              <p:nvPr/>
            </p:nvCxnSpPr>
            <p:spPr bwMode="auto">
              <a:xfrm>
                <a:off x="2933700" y="1370355"/>
                <a:ext cx="0" cy="287875"/>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19" name="AutoShape 52"/>
              <p:cNvCxnSpPr>
                <a:cxnSpLocks noChangeShapeType="1"/>
              </p:cNvCxnSpPr>
              <p:nvPr/>
            </p:nvCxnSpPr>
            <p:spPr bwMode="auto">
              <a:xfrm>
                <a:off x="2828925" y="2628900"/>
                <a:ext cx="698"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0" name="AutoShape 53"/>
              <p:cNvCxnSpPr>
                <a:cxnSpLocks noChangeShapeType="1"/>
              </p:cNvCxnSpPr>
              <p:nvPr/>
            </p:nvCxnSpPr>
            <p:spPr bwMode="auto">
              <a:xfrm flipV="1">
                <a:off x="1257300" y="2628900"/>
                <a:ext cx="386080"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1" name="AutoShape 54"/>
              <p:cNvCxnSpPr>
                <a:cxnSpLocks noChangeShapeType="1"/>
              </p:cNvCxnSpPr>
              <p:nvPr/>
            </p:nvCxnSpPr>
            <p:spPr bwMode="auto">
              <a:xfrm flipH="1" flipV="1">
                <a:off x="4105275" y="2628900"/>
                <a:ext cx="330925"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2" name="AutoShape 58"/>
              <p:cNvCxnSpPr>
                <a:cxnSpLocks noChangeShapeType="1"/>
              </p:cNvCxnSpPr>
              <p:nvPr/>
            </p:nvCxnSpPr>
            <p:spPr bwMode="auto">
              <a:xfrm>
                <a:off x="4429125" y="3486150"/>
                <a:ext cx="0" cy="886473"/>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23" name="AutoShape 43"/>
              <p:cNvSpPr>
                <a:spLocks noChangeArrowheads="1"/>
              </p:cNvSpPr>
              <p:nvPr/>
            </p:nvSpPr>
            <p:spPr bwMode="auto">
              <a:xfrm>
                <a:off x="4572000" y="4505325"/>
                <a:ext cx="1121935" cy="276778"/>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a:lnSpc>
                    <a:spcPct val="106000"/>
                  </a:lnSpc>
                  <a:spcAft>
                    <a:spcPts val="800"/>
                  </a:spcAft>
                </a:pPr>
                <a:r>
                  <a:rPr lang="ar-SA" sz="800">
                    <a:solidFill>
                      <a:prstClr val="black"/>
                    </a:solidFill>
                    <a:latin typeface="Calibri"/>
                    <a:ea typeface="Calibri"/>
                    <a:cs typeface="B Nazanin"/>
                  </a:rPr>
                  <a:t>سن بالای 40 سال</a:t>
                </a:r>
                <a:endParaRPr lang="en-US" sz="1100">
                  <a:solidFill>
                    <a:prstClr val="black"/>
                  </a:solidFill>
                  <a:latin typeface="Calibri"/>
                  <a:ea typeface="Calibri"/>
                  <a:cs typeface="Arial"/>
                </a:endParaRPr>
              </a:p>
            </p:txBody>
          </p:sp>
          <p:sp>
            <p:nvSpPr>
              <p:cNvPr id="24" name="AutoShape 44"/>
              <p:cNvSpPr>
                <a:spLocks noChangeArrowheads="1"/>
              </p:cNvSpPr>
              <p:nvPr/>
            </p:nvSpPr>
            <p:spPr bwMode="auto">
              <a:xfrm>
                <a:off x="3305175" y="4505325"/>
                <a:ext cx="1121935" cy="276778"/>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rtl="1">
                  <a:lnSpc>
                    <a:spcPct val="106000"/>
                  </a:lnSpc>
                  <a:spcAft>
                    <a:spcPts val="800"/>
                  </a:spcAft>
                </a:pPr>
                <a:r>
                  <a:rPr lang="ar-SA" sz="800">
                    <a:solidFill>
                      <a:prstClr val="black"/>
                    </a:solidFill>
                    <a:latin typeface="Calibri"/>
                    <a:ea typeface="Calibri"/>
                    <a:cs typeface="B Nazanin"/>
                  </a:rPr>
                  <a:t>سن 30 تا 40  سال</a:t>
                </a:r>
                <a:endParaRPr lang="en-US" sz="1100">
                  <a:solidFill>
                    <a:prstClr val="black"/>
                  </a:solidFill>
                  <a:latin typeface="Calibri"/>
                  <a:ea typeface="Calibri"/>
                  <a:cs typeface="Arial"/>
                </a:endParaRPr>
              </a:p>
            </p:txBody>
          </p:sp>
          <p:cxnSp>
            <p:nvCxnSpPr>
              <p:cNvPr id="25" name="AutoShape 57"/>
              <p:cNvCxnSpPr>
                <a:cxnSpLocks noChangeShapeType="1"/>
              </p:cNvCxnSpPr>
              <p:nvPr/>
            </p:nvCxnSpPr>
            <p:spPr bwMode="auto">
              <a:xfrm>
                <a:off x="3810000" y="4371975"/>
                <a:ext cx="1336269" cy="0"/>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6" name="AutoShape 61"/>
              <p:cNvCxnSpPr>
                <a:cxnSpLocks noChangeShapeType="1"/>
              </p:cNvCxnSpPr>
              <p:nvPr/>
            </p:nvCxnSpPr>
            <p:spPr bwMode="auto">
              <a:xfrm>
                <a:off x="3810000" y="4371975"/>
                <a:ext cx="0" cy="133167"/>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7" name="AutoShape 62"/>
              <p:cNvCxnSpPr>
                <a:cxnSpLocks noChangeShapeType="1"/>
              </p:cNvCxnSpPr>
              <p:nvPr/>
            </p:nvCxnSpPr>
            <p:spPr bwMode="auto">
              <a:xfrm>
                <a:off x="5143500" y="4371975"/>
                <a:ext cx="0" cy="133167"/>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8" name="AutoShape 63"/>
              <p:cNvCxnSpPr>
                <a:cxnSpLocks noChangeShapeType="1"/>
              </p:cNvCxnSpPr>
              <p:nvPr/>
            </p:nvCxnSpPr>
            <p:spPr bwMode="auto">
              <a:xfrm>
                <a:off x="3810000" y="4781550"/>
                <a:ext cx="0" cy="26633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9" name="AutoShape 64"/>
              <p:cNvCxnSpPr>
                <a:cxnSpLocks noChangeShapeType="1"/>
              </p:cNvCxnSpPr>
              <p:nvPr/>
            </p:nvCxnSpPr>
            <p:spPr bwMode="auto">
              <a:xfrm>
                <a:off x="5143500" y="4781550"/>
                <a:ext cx="0" cy="26633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30" name="Oval 29"/>
              <p:cNvSpPr/>
              <p:nvPr/>
            </p:nvSpPr>
            <p:spPr>
              <a:xfrm>
                <a:off x="2237605" y="3647819"/>
                <a:ext cx="1144504" cy="390525"/>
              </a:xfrm>
              <a:prstGeom prst="ellipse">
                <a:avLst/>
              </a:prstGeom>
              <a:ln w="28575">
                <a:solidFill>
                  <a:srgbClr val="C00000"/>
                </a:solidFill>
                <a:prstDash val="solid"/>
              </a:ln>
            </p:spPr>
            <p:style>
              <a:lnRef idx="2">
                <a:schemeClr val="accent4"/>
              </a:lnRef>
              <a:fillRef idx="1">
                <a:schemeClr val="lt1"/>
              </a:fillRef>
              <a:effectRef idx="0">
                <a:schemeClr val="accent4"/>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6000"/>
                  </a:lnSpc>
                  <a:spcAft>
                    <a:spcPts val="800"/>
                  </a:spcAft>
                </a:pPr>
                <a:r>
                  <a:rPr lang="fa-IR" sz="800">
                    <a:solidFill>
                      <a:prstClr val="black"/>
                    </a:solidFill>
                    <a:ea typeface="Calibri"/>
                    <a:cs typeface="B Nazanin"/>
                  </a:rPr>
                  <a:t>ارجاع به سطح دو</a:t>
                </a:r>
                <a:r>
                  <a:rPr lang="fa-IR" sz="800" baseline="30000">
                    <a:solidFill>
                      <a:prstClr val="black"/>
                    </a:solidFill>
                    <a:ea typeface="Calibri"/>
                    <a:cs typeface="B Nazanin"/>
                  </a:rPr>
                  <a:t>2</a:t>
                </a:r>
                <a:endParaRPr lang="en-US" sz="1100">
                  <a:solidFill>
                    <a:prstClr val="black"/>
                  </a:solidFill>
                  <a:ea typeface="Calibri"/>
                  <a:cs typeface="Arial"/>
                </a:endParaRPr>
              </a:p>
            </p:txBody>
          </p:sp>
          <p:sp>
            <p:nvSpPr>
              <p:cNvPr id="31" name="Oval 30"/>
              <p:cNvSpPr>
                <a:spLocks noChangeArrowheads="1"/>
              </p:cNvSpPr>
              <p:nvPr/>
            </p:nvSpPr>
            <p:spPr bwMode="auto">
              <a:xfrm>
                <a:off x="4524375" y="5048250"/>
                <a:ext cx="1461238" cy="846654"/>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rtl="1">
                  <a:lnSpc>
                    <a:spcPct val="115000"/>
                  </a:lnSpc>
                  <a:spcAft>
                    <a:spcPts val="1000"/>
                  </a:spcAft>
                </a:pPr>
                <a:r>
                  <a:rPr lang="ar-SA" sz="800">
                    <a:solidFill>
                      <a:prstClr val="black"/>
                    </a:solidFill>
                    <a:latin typeface="Calibri"/>
                    <a:ea typeface="Calibri"/>
                    <a:cs typeface="B Nazanin"/>
                  </a:rPr>
                  <a:t>آموزش معاینه شخصی پستان و  تکرار معاینه بالینی هر سال</a:t>
                </a:r>
                <a:endParaRPr lang="en-US" sz="1100">
                  <a:solidFill>
                    <a:prstClr val="black"/>
                  </a:solidFill>
                  <a:latin typeface="Calibri"/>
                  <a:ea typeface="Calibri"/>
                  <a:cs typeface="Arial"/>
                </a:endParaRPr>
              </a:p>
              <a:p>
                <a:pPr>
                  <a:lnSpc>
                    <a:spcPct val="106000"/>
                  </a:lnSpc>
                  <a:spcAft>
                    <a:spcPts val="800"/>
                  </a:spcAft>
                </a:pPr>
                <a:r>
                  <a:rPr lang="en-US" sz="1100">
                    <a:solidFill>
                      <a:prstClr val="black"/>
                    </a:solidFill>
                    <a:latin typeface="Calibri"/>
                    <a:ea typeface="Calibri"/>
                    <a:cs typeface="B Nazanin"/>
                  </a:rPr>
                  <a:t> </a:t>
                </a:r>
                <a:endParaRPr lang="en-US" sz="1100">
                  <a:solidFill>
                    <a:prstClr val="black"/>
                  </a:solidFill>
                  <a:latin typeface="Calibri"/>
                  <a:ea typeface="Calibri"/>
                  <a:cs typeface="Arial"/>
                </a:endParaRPr>
              </a:p>
            </p:txBody>
          </p:sp>
          <p:cxnSp>
            <p:nvCxnSpPr>
              <p:cNvPr id="32" name="Straight Connector 31"/>
              <p:cNvCxnSpPr/>
              <p:nvPr/>
            </p:nvCxnSpPr>
            <p:spPr>
              <a:xfrm>
                <a:off x="1206011" y="3486283"/>
                <a:ext cx="0" cy="190500"/>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33" name="Oval 32"/>
              <p:cNvSpPr>
                <a:spLocks noChangeArrowheads="1"/>
              </p:cNvSpPr>
              <p:nvPr/>
            </p:nvSpPr>
            <p:spPr bwMode="auto">
              <a:xfrm>
                <a:off x="632314" y="3676784"/>
                <a:ext cx="1162050" cy="388403"/>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a:lnSpc>
                    <a:spcPct val="106000"/>
                  </a:lnSpc>
                  <a:spcAft>
                    <a:spcPts val="800"/>
                  </a:spcAft>
                </a:pPr>
                <a:r>
                  <a:rPr lang="ar-SA" sz="800">
                    <a:solidFill>
                      <a:prstClr val="black"/>
                    </a:solidFill>
                    <a:latin typeface="Calibri"/>
                    <a:ea typeface="Calibri"/>
                    <a:cs typeface="B Nazanin"/>
                  </a:rPr>
                  <a:t>ارجاع به سطح دو</a:t>
                </a:r>
                <a:r>
                  <a:rPr lang="ar-SA" sz="800" baseline="30000">
                    <a:solidFill>
                      <a:prstClr val="black"/>
                    </a:solidFill>
                    <a:latin typeface="Calibri"/>
                    <a:ea typeface="Calibri"/>
                    <a:cs typeface="B Nazanin"/>
                  </a:rPr>
                  <a:t>3</a:t>
                </a:r>
                <a:endParaRPr lang="en-US" sz="1100">
                  <a:solidFill>
                    <a:prstClr val="black"/>
                  </a:solidFill>
                  <a:latin typeface="Calibri"/>
                  <a:ea typeface="Calibri"/>
                  <a:cs typeface="Arial"/>
                </a:endParaRPr>
              </a:p>
            </p:txBody>
          </p:sp>
        </p:grpSp>
      </p:grpSp>
      <p:sp>
        <p:nvSpPr>
          <p:cNvPr id="5" name="Rectangle 39"/>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smtClean="0">
              <a:solidFill>
                <a:prstClr val="black"/>
              </a:solidFill>
              <a:latin typeface="Arial" pitchFamily="34" charset="0"/>
              <a:cs typeface="Arial" pitchFamily="34" charset="0"/>
            </a:endParaRPr>
          </a:p>
        </p:txBody>
      </p:sp>
      <p:sp>
        <p:nvSpPr>
          <p:cNvPr id="34" name="Oval 33"/>
          <p:cNvSpPr>
            <a:spLocks noChangeArrowheads="1"/>
          </p:cNvSpPr>
          <p:nvPr/>
        </p:nvSpPr>
        <p:spPr bwMode="auto">
          <a:xfrm>
            <a:off x="2918784" y="300643"/>
            <a:ext cx="2652395" cy="889635"/>
          </a:xfrm>
          <a:prstGeom prst="ellipse">
            <a:avLst/>
          </a:prstGeom>
          <a:solidFill>
            <a:sysClr val="window" lastClr="FFFFFF">
              <a:lumMod val="100000"/>
              <a:lumOff val="0"/>
            </a:sysClr>
          </a:solidFill>
          <a:ln w="31750">
            <a:solidFill>
              <a:srgbClr val="8064A2">
                <a:lumMod val="100000"/>
                <a:lumOff val="0"/>
              </a:srgb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algn="ctr" rtl="1">
              <a:lnSpc>
                <a:spcPct val="115000"/>
              </a:lnSpc>
              <a:spcAft>
                <a:spcPts val="1000"/>
              </a:spcAft>
              <a:defRPr/>
            </a:pPr>
            <a:r>
              <a:rPr lang="ar-SA" sz="800" b="1" kern="0" dirty="0">
                <a:solidFill>
                  <a:sysClr val="windowText" lastClr="000000"/>
                </a:solidFill>
                <a:latin typeface="Calibri"/>
                <a:ea typeface="Calibri"/>
                <a:cs typeface="B Nazanin"/>
              </a:rPr>
              <a:t>ماما </a:t>
            </a:r>
            <a:r>
              <a:rPr lang="ar-SA" sz="800" kern="0" dirty="0">
                <a:solidFill>
                  <a:sysClr val="windowText" lastClr="000000"/>
                </a:solidFill>
                <a:latin typeface="Calibri"/>
                <a:ea typeface="Calibri"/>
                <a:cs typeface="B Nazanin"/>
              </a:rPr>
              <a:t>زنان ارجاع شده </a:t>
            </a:r>
            <a:r>
              <a:rPr lang="fa-IR" sz="800" kern="0" dirty="0" smtClean="0">
                <a:solidFill>
                  <a:sysClr val="windowText" lastClr="000000"/>
                </a:solidFill>
                <a:latin typeface="Calibri"/>
                <a:ea typeface="Calibri"/>
                <a:cs typeface="B Nazanin"/>
              </a:rPr>
              <a:t> توسط </a:t>
            </a:r>
            <a:r>
              <a:rPr lang="fa-IR" sz="800" b="1" kern="0" dirty="0" smtClean="0">
                <a:solidFill>
                  <a:sysClr val="windowText" lastClr="000000"/>
                </a:solidFill>
                <a:latin typeface="Calibri"/>
                <a:ea typeface="Calibri"/>
                <a:cs typeface="B Nazanin"/>
              </a:rPr>
              <a:t>بهورز</a:t>
            </a:r>
            <a:r>
              <a:rPr lang="ar-SA" sz="800" b="1" kern="0" dirty="0" smtClean="0">
                <a:solidFill>
                  <a:sysClr val="windowText" lastClr="000000"/>
                </a:solidFill>
                <a:latin typeface="Calibri"/>
                <a:ea typeface="Calibri"/>
                <a:cs typeface="B Nazanin"/>
              </a:rPr>
              <a:t> </a:t>
            </a:r>
            <a:r>
              <a:rPr lang="ar-SA" sz="800" kern="0" dirty="0">
                <a:solidFill>
                  <a:sysClr val="windowText" lastClr="000000"/>
                </a:solidFill>
                <a:latin typeface="Calibri"/>
                <a:ea typeface="Calibri"/>
                <a:cs typeface="B Nazanin"/>
              </a:rPr>
              <a:t>در فاصله 30 تا 69 سال</a:t>
            </a:r>
            <a:r>
              <a:rPr lang="ar-SA" sz="800" kern="0" baseline="30000" dirty="0">
                <a:solidFill>
                  <a:sysClr val="windowText" lastClr="000000"/>
                </a:solidFill>
                <a:latin typeface="Calibri"/>
                <a:ea typeface="Calibri"/>
                <a:cs typeface="B Nazanin"/>
              </a:rPr>
              <a:t>1</a:t>
            </a:r>
            <a:r>
              <a:rPr lang="ar-SA" sz="800" kern="0" dirty="0">
                <a:solidFill>
                  <a:sysClr val="windowText" lastClr="000000"/>
                </a:solidFill>
                <a:latin typeface="Calibri"/>
                <a:ea typeface="Calibri"/>
                <a:cs typeface="B Nazanin"/>
              </a:rPr>
              <a:t> را  از نظر دارا بودن علایم و نشانه های زیر، با شرح حال و معاینه بررسی می کند.</a:t>
            </a:r>
            <a:endParaRPr lang="en-US" sz="1100" kern="0" dirty="0">
              <a:solidFill>
                <a:sysClr val="windowText" lastClr="000000"/>
              </a:solidFill>
              <a:latin typeface="Calibri"/>
              <a:ea typeface="Calibri"/>
              <a:cs typeface="Arial"/>
            </a:endParaRPr>
          </a:p>
          <a:p>
            <a:pPr algn="ctr">
              <a:lnSpc>
                <a:spcPct val="106000"/>
              </a:lnSpc>
              <a:spcAft>
                <a:spcPts val="800"/>
              </a:spcAft>
              <a:defRPr/>
            </a:pPr>
            <a:r>
              <a:rPr lang="en-US" sz="800" kern="0" dirty="0">
                <a:solidFill>
                  <a:sysClr val="windowText" lastClr="000000"/>
                </a:solidFill>
                <a:latin typeface="Calibri"/>
                <a:ea typeface="Calibri"/>
                <a:cs typeface="B Nazanin"/>
              </a:rPr>
              <a:t> </a:t>
            </a:r>
            <a:endParaRPr lang="en-US" sz="1100" kern="0" dirty="0">
              <a:solidFill>
                <a:sysClr val="windowText" lastClr="000000"/>
              </a:solidFill>
              <a:latin typeface="Calibri"/>
              <a:ea typeface="Calibri"/>
              <a:cs typeface="Arial"/>
            </a:endParaRPr>
          </a:p>
        </p:txBody>
      </p:sp>
      <p:sp>
        <p:nvSpPr>
          <p:cNvPr id="35" name="Rounded Rectangle 34"/>
          <p:cNvSpPr/>
          <p:nvPr/>
        </p:nvSpPr>
        <p:spPr>
          <a:xfrm>
            <a:off x="7162800" y="2971800"/>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 معاینه</a:t>
            </a:r>
          </a:p>
        </p:txBody>
      </p:sp>
      <p:sp>
        <p:nvSpPr>
          <p:cNvPr id="36" name="Right Brace 35"/>
          <p:cNvSpPr/>
          <p:nvPr/>
        </p:nvSpPr>
        <p:spPr>
          <a:xfrm>
            <a:off x="6524356" y="2715992"/>
            <a:ext cx="460248" cy="867936"/>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7" name="Right Brace 36"/>
          <p:cNvSpPr/>
          <p:nvPr/>
        </p:nvSpPr>
        <p:spPr>
          <a:xfrm>
            <a:off x="6527046" y="3813248"/>
            <a:ext cx="460248" cy="104908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8" name="Rounded Rectangle 37"/>
          <p:cNvSpPr/>
          <p:nvPr/>
        </p:nvSpPr>
        <p:spPr>
          <a:xfrm>
            <a:off x="7187013" y="4073449"/>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ماما: تصمیم</a:t>
            </a:r>
          </a:p>
        </p:txBody>
      </p:sp>
      <p:pic>
        <p:nvPicPr>
          <p:cNvPr id="39" name="Picture 10" descr="Description: C:\Users\agmotlagh\Pictures\wh1114_fig2.jpg"/>
          <p:cNvPicPr>
            <a:picLocks noChangeAspect="1" noChangeArrowheads="1"/>
          </p:cNvPicPr>
          <p:nvPr/>
        </p:nvPicPr>
        <p:blipFill>
          <a:blip r:embed="rId2" cstate="print">
            <a:extLst>
              <a:ext uri="{28A0092B-C50C-407E-A947-70E740481C1C}">
                <a14:useLocalDpi xmlns:a14="http://schemas.microsoft.com/office/drawing/2010/main" val="0"/>
              </a:ext>
            </a:extLst>
          </a:blip>
          <a:srcRect t="18744"/>
          <a:stretch>
            <a:fillRect/>
          </a:stretch>
        </p:blipFill>
        <p:spPr bwMode="auto">
          <a:xfrm>
            <a:off x="196597" y="1190278"/>
            <a:ext cx="2578605" cy="156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53794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بهورز)</a:t>
            </a:r>
            <a:endParaRPr lang="en-US" dirty="0"/>
          </a:p>
        </p:txBody>
      </p:sp>
      <p:sp>
        <p:nvSpPr>
          <p:cNvPr id="5" name="Content Placeholder 4"/>
          <p:cNvSpPr>
            <a:spLocks noGrp="1"/>
          </p:cNvSpPr>
          <p:nvPr>
            <p:ph sz="half" idx="1"/>
          </p:nvPr>
        </p:nvSpPr>
        <p:spPr/>
        <p:txBody>
          <a:bodyPr>
            <a:noAutofit/>
          </a:bodyPr>
          <a:lstStyle/>
          <a:p>
            <a:pPr lvl="0" algn="justLow" rtl="1">
              <a:lnSpc>
                <a:spcPct val="115000"/>
              </a:lnSpc>
              <a:buClr>
                <a:srgbClr val="53548A"/>
              </a:buClr>
              <a:buFont typeface="Courier New" pitchFamily="49" charset="0"/>
              <a:buChar char="o"/>
              <a:tabLst>
                <a:tab pos="457200" algn="l"/>
              </a:tabLst>
            </a:pPr>
            <a:endPar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خدمت:</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حال (</a:t>
            </a:r>
            <a:r>
              <a:rPr lang="fa-IR" sz="1800" dirty="0">
                <a:solidFill>
                  <a:srgbClr val="C00000"/>
                </a:solidFill>
                <a:latin typeface="Calibri"/>
                <a:ea typeface="Calibri"/>
                <a:cs typeface="B Nazanin"/>
              </a:rPr>
              <a:t>علایم / سن ازدواج / سابقه غربالگری</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تصمیم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گیری</a:t>
            </a:r>
          </a:p>
          <a:p>
            <a:pPr marL="0" lvl="0" indent="0" algn="justLow" rtl="1">
              <a:lnSpc>
                <a:spcPct val="115000"/>
              </a:lnSpc>
              <a:buClr>
                <a:srgbClr val="53548A"/>
              </a:buClr>
              <a:buNone/>
              <a:tabLst>
                <a:tab pos="457200" algn="l"/>
              </a:tabLst>
            </a:pPr>
            <a:endPar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ماما):</a:t>
            </a:r>
            <a:endPar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شرح حال مثبت (افراد علامتدار)</a:t>
            </a:r>
          </a:p>
          <a:p>
            <a:pPr lvl="0" algn="justLow" rtl="1">
              <a:lnSpc>
                <a:spcPct val="115000"/>
              </a:lnSpc>
              <a:buClr>
                <a:srgbClr val="53548A"/>
              </a:buClr>
              <a:buFont typeface="Wingdings" panose="05000000000000000000" pitchFamily="2" charset="2"/>
              <a:buChar char="§"/>
              <a:tabLst>
                <a:tab pos="457200" algn="l"/>
              </a:tabLst>
            </a:pP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افراد بی علامت (در صورت گذشت 3 سال از تماس جنسی)</a:t>
            </a: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1800" dirty="0" smtClean="0">
              <a:cs typeface="B Nazanin"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a:t>
            </a:r>
            <a:r>
              <a:rPr lang="ar-SA"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a:t>
            </a:r>
            <a:endPar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a:t>
            </a: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سیب</a:t>
            </a:r>
            <a:endPar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sz="1800" dirty="0">
              <a:cs typeface="B Nazanin" pitchFamily="2" charset="-78"/>
            </a:endParaRPr>
          </a:p>
        </p:txBody>
      </p:sp>
      <p:sp>
        <p:nvSpPr>
          <p:cNvPr id="7" name="Content Placeholder 6"/>
          <p:cNvSpPr>
            <a:spLocks noGrp="1"/>
          </p:cNvSpPr>
          <p:nvPr>
            <p:ph sz="half" idx="2"/>
          </p:nvPr>
        </p:nvSpPr>
        <p:spPr/>
        <p:txBody>
          <a:bodyPr>
            <a:normAutofit/>
          </a:bodyPr>
          <a:lstStyle/>
          <a:p>
            <a:pPr lvl="0" algn="justLow" rtl="1">
              <a:lnSpc>
                <a:spcPct val="115000"/>
              </a:lnSpc>
              <a:buClr>
                <a:srgbClr val="53548A"/>
              </a:buClr>
              <a:buFont typeface="Courier New" pitchFamily="49" charset="0"/>
              <a:buChar char="o"/>
              <a:tabLst>
                <a:tab pos="457200" algn="l"/>
              </a:tabLst>
            </a:pPr>
            <a:endPar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خود مراقبتی:</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(اصول/ آموزش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علل سرطان)</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(جلب مشارکت / آموزش علایم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مشکوک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سرطان)</a:t>
            </a:r>
          </a:p>
          <a:p>
            <a:pPr lvl="0" algn="justLow" rtl="1">
              <a:lnSpc>
                <a:spcPct val="115000"/>
              </a:lnSpc>
              <a:buClr>
                <a:srgbClr val="53548A"/>
              </a:buClr>
              <a:buFont typeface="Wingdings" panose="05000000000000000000" pitchFamily="2" charset="2"/>
              <a:buChar char="§"/>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فراخوان:</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افراد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30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تا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59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سال</a:t>
            </a:r>
          </a:p>
          <a:p>
            <a:pPr lvl="0" algn="justLow" rtl="1">
              <a:lnSpc>
                <a:spcPct val="11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هر </a:t>
            </a:r>
            <a:r>
              <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5 سال</a:t>
            </a:r>
          </a:p>
          <a:p>
            <a:pPr marL="342900" lvl="0" indent="-342900" algn="just" rtl="1">
              <a:lnSpc>
                <a:spcPct val="115000"/>
              </a:lnSpc>
              <a:spcBef>
                <a:spcPts val="0"/>
              </a:spcBef>
              <a:spcAft>
                <a:spcPts val="1000"/>
              </a:spcAft>
              <a:buClr>
                <a:srgbClr val="53548A"/>
              </a:buClr>
              <a:buFont typeface="Wingdings"/>
              <a:buChar char=""/>
            </a:pPr>
            <a:r>
              <a:rPr lang="fa-IR" sz="1800" dirty="0" smtClean="0">
                <a:solidFill>
                  <a:prstClr val="black"/>
                </a:solidFill>
                <a:latin typeface="Calibri"/>
                <a:ea typeface="Calibri"/>
                <a:cs typeface="B Nazanin"/>
              </a:rPr>
              <a:t>تاکید بر مراجعه </a:t>
            </a:r>
            <a:r>
              <a:rPr lang="ar-SA" sz="1800" dirty="0" smtClean="0">
                <a:solidFill>
                  <a:srgbClr val="C00000"/>
                </a:solidFill>
                <a:latin typeface="Calibri"/>
                <a:ea typeface="Calibri"/>
                <a:cs typeface="B Nazanin"/>
              </a:rPr>
              <a:t>در </a:t>
            </a:r>
            <a:r>
              <a:rPr lang="ar-SA" sz="1800" dirty="0">
                <a:solidFill>
                  <a:srgbClr val="C00000"/>
                </a:solidFill>
                <a:latin typeface="Calibri"/>
                <a:ea typeface="Calibri"/>
                <a:cs typeface="B Nazanin"/>
              </a:rPr>
              <a:t>فواصل برنامه های تشخیص زودهنگام و غربالگری</a:t>
            </a:r>
            <a:r>
              <a:rPr lang="ar-SA" sz="1800" dirty="0">
                <a:solidFill>
                  <a:prstClr val="black"/>
                </a:solidFill>
                <a:latin typeface="Calibri"/>
                <a:ea typeface="Calibri"/>
                <a:cs typeface="B Nazanin"/>
              </a:rPr>
              <a:t> </a:t>
            </a:r>
            <a:r>
              <a:rPr lang="fa-IR" sz="1800" dirty="0" smtClean="0">
                <a:solidFill>
                  <a:prstClr val="black"/>
                </a:solidFill>
                <a:latin typeface="Calibri"/>
                <a:ea typeface="Calibri"/>
                <a:cs typeface="B Nazanin"/>
              </a:rPr>
              <a:t>در صورت علامتدار بودن</a:t>
            </a:r>
            <a:endParaRPr lang="fa-IR" sz="18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sz="1800" dirty="0"/>
          </a:p>
        </p:txBody>
      </p:sp>
    </p:spTree>
    <p:extLst>
      <p:ext uri="{BB962C8B-B14F-4D97-AF65-F5344CB8AC3E}">
        <p14:creationId xmlns:p14="http://schemas.microsoft.com/office/powerpoint/2010/main" val="11149820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(رئوس برنامه // ماما)</a:t>
            </a:r>
            <a:endParaRPr lang="en-US" dirty="0"/>
          </a:p>
        </p:txBody>
      </p:sp>
      <p:sp>
        <p:nvSpPr>
          <p:cNvPr id="5" name="Content Placeholder 4"/>
          <p:cNvSpPr>
            <a:spLocks noGrp="1"/>
          </p:cNvSpPr>
          <p:nvPr>
            <p:ph sz="half" idx="1"/>
          </p:nvPr>
        </p:nvSpPr>
        <p:spPr/>
        <p:txBody>
          <a:bodyPr>
            <a:normAutofit fontScale="92500" lnSpcReduction="20000"/>
          </a:bodyPr>
          <a:lstStyle/>
          <a:p>
            <a:pPr marL="0" lvl="0" indent="0" algn="justLow" rtl="1">
              <a:lnSpc>
                <a:spcPct val="115000"/>
              </a:lnSpc>
              <a:buClr>
                <a:srgbClr val="53548A"/>
              </a:buClr>
              <a:buNone/>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 (به سطح دو):</a:t>
            </a: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حال مثبت (</a:t>
            </a:r>
            <a:r>
              <a:rPr lang="fa-IR" sz="1900" dirty="0" smtClean="0">
                <a:solidFill>
                  <a:srgbClr val="C00000"/>
                </a:solidFill>
                <a:latin typeface="Calibri"/>
                <a:ea typeface="Times New Roman" panose="02020603050405020304" pitchFamily="18" charset="0"/>
                <a:cs typeface="B Nazanin"/>
              </a:rPr>
              <a:t>افراد علامتدار با سابقه سرطان  سرویکس / معاینه شکم مثبت / معاینه سرویکس مثبت) </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افراد بدون علامت (</a:t>
            </a:r>
            <a:r>
              <a:rPr lang="fa-IR" sz="1900" dirty="0" smtClean="0">
                <a:solidFill>
                  <a:srgbClr val="C00000"/>
                </a:solidFill>
                <a:latin typeface="Calibri"/>
                <a:ea typeface="Calibri"/>
                <a:cs typeface="B Nazanin"/>
              </a:rPr>
              <a:t>در صورت تست </a:t>
            </a:r>
            <a:r>
              <a:rPr lang="en-US" sz="1900" dirty="0" smtClean="0">
                <a:solidFill>
                  <a:srgbClr val="C00000"/>
                </a:solidFill>
                <a:latin typeface="Calibri"/>
                <a:ea typeface="Calibri"/>
                <a:cs typeface="B Nazanin"/>
              </a:rPr>
              <a:t>HPV</a:t>
            </a:r>
            <a:r>
              <a:rPr lang="fa-IR" sz="1900" dirty="0" smtClean="0">
                <a:solidFill>
                  <a:srgbClr val="C00000"/>
                </a:solidFill>
                <a:latin typeface="Calibri"/>
                <a:ea typeface="Calibri"/>
                <a:cs typeface="B Nazanin"/>
              </a:rPr>
              <a:t> مثبت و پاپ اسمیر غیرطبیعی</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fa-IR" sz="2000" dirty="0" smtClean="0">
              <a:cs typeface="B Nazanin"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پیگیری </a:t>
            </a:r>
            <a:r>
              <a:rPr lang="ar-SA"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دريافت بازخورد از سطوح پذيرنده </a:t>
            </a:r>
            <a:r>
              <a:rPr lang="ar-SA"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ارجاع</a:t>
            </a: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ثبت در سامانه سیب</a:t>
            </a:r>
            <a:endParaRPr lang="en-US"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Clr>
                <a:srgbClr val="53548A"/>
              </a:buClr>
              <a:buFont typeface="Courier New" pitchFamily="49" charset="0"/>
              <a:buChar char="o"/>
              <a:tabLst>
                <a:tab pos="457200" algn="l"/>
              </a:tabLst>
            </a:pPr>
            <a:endParaRPr lang="en-US"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indent="0">
              <a:buNone/>
            </a:pPr>
            <a:endParaRPr lang="en-US" sz="2000" dirty="0">
              <a:cs typeface="B Nazanin" pitchFamily="2" charset="-78"/>
            </a:endParaRPr>
          </a:p>
        </p:txBody>
      </p:sp>
      <p:sp>
        <p:nvSpPr>
          <p:cNvPr id="7" name="Content Placeholder 6"/>
          <p:cNvSpPr>
            <a:spLocks noGrp="1"/>
          </p:cNvSpPr>
          <p:nvPr>
            <p:ph sz="half" idx="2"/>
          </p:nvPr>
        </p:nvSpPr>
        <p:spPr/>
        <p:txBody>
          <a:bodyPr>
            <a:normAutofit fontScale="92500" lnSpcReduction="20000"/>
          </a:bodyPr>
          <a:lstStyle/>
          <a:p>
            <a:pPr lvl="0" algn="justLow" rtl="1">
              <a:lnSpc>
                <a:spcPct val="115000"/>
              </a:lnSpc>
              <a:buClr>
                <a:srgbClr val="53548A"/>
              </a:buClr>
              <a:buFont typeface="Courier New" pitchFamily="49" charset="0"/>
              <a:buChar char="o"/>
              <a:tabLst>
                <a:tab pos="457200" algn="l"/>
              </a:tabLst>
            </a:pPr>
            <a:endPar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آموزش خود مراقبتی:</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پیشگیری (اصول/ آموزش علل سرطان)</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(جلب مشارکت / آموزش علایم مشکوک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سرطان)</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پذیرش افراد ارجاع شده</a:t>
            </a: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itchFamily="49" charset="0"/>
              <a:buChar char="o"/>
              <a:tabLst>
                <a:tab pos="457200" algn="l"/>
              </a:tabLst>
            </a:pPr>
            <a:r>
              <a:rPr lang="fa-IR" sz="1900" dirty="0" smtClean="0"/>
              <a:t> </a:t>
            </a: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ارائه </a:t>
            </a: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خدمت :</a:t>
            </a:r>
            <a:endPar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شرح حال</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معاینه (</a:t>
            </a:r>
            <a:r>
              <a:rPr lang="fa-IR" sz="1900" dirty="0">
                <a:solidFill>
                  <a:srgbClr val="C00000"/>
                </a:solidFill>
                <a:latin typeface="Calibri"/>
                <a:ea typeface="Calibri"/>
                <a:cs typeface="B Nazanin"/>
              </a:rPr>
              <a:t>شکم و سرویکس</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انجام پاپ اسمیر و </a:t>
            </a:r>
            <a:r>
              <a:rPr lang="en-US"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HPV</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 (</a:t>
            </a:r>
            <a:r>
              <a:rPr lang="fa-IR" sz="1900" dirty="0">
                <a:solidFill>
                  <a:srgbClr val="C00000"/>
                </a:solidFill>
                <a:latin typeface="Calibri"/>
                <a:ea typeface="Calibri"/>
                <a:cs typeface="B Nazanin"/>
              </a:rPr>
              <a:t>در فاصله سنی 30 تا 49 سال هر 10 سال</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تصمیم گیری</a:t>
            </a:r>
          </a:p>
          <a:p>
            <a:pPr marL="0" indent="0">
              <a:buNone/>
            </a:pPr>
            <a:endParaRPr lang="en-US" dirty="0"/>
          </a:p>
        </p:txBody>
      </p:sp>
    </p:spTree>
    <p:extLst>
      <p:ext uri="{BB962C8B-B14F-4D97-AF65-F5344CB8AC3E}">
        <p14:creationId xmlns:p14="http://schemas.microsoft.com/office/powerpoint/2010/main" val="26179569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Brace 7"/>
          <p:cNvSpPr/>
          <p:nvPr/>
        </p:nvSpPr>
        <p:spPr>
          <a:xfrm>
            <a:off x="6693027" y="914400"/>
            <a:ext cx="460248" cy="12573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2" name="Rounded Rectangle 91"/>
          <p:cNvSpPr/>
          <p:nvPr/>
        </p:nvSpPr>
        <p:spPr>
          <a:xfrm>
            <a:off x="152400" y="381000"/>
            <a:ext cx="2667000" cy="762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a-IR" b="1" dirty="0" smtClean="0">
                <a:cs typeface="B Nazanin" panose="00000400000000000000" pitchFamily="2" charset="-78"/>
              </a:rPr>
              <a:t>تشخیص زودهنگام</a:t>
            </a:r>
          </a:p>
          <a:p>
            <a:pPr algn="ctr"/>
            <a:r>
              <a:rPr lang="fa-IR" b="1" dirty="0" smtClean="0">
                <a:solidFill>
                  <a:srgbClr val="FFC000"/>
                </a:solidFill>
                <a:cs typeface="B Nazanin" panose="00000400000000000000" pitchFamily="2" charset="-78"/>
              </a:rPr>
              <a:t>سرطان دهانه رحم</a:t>
            </a:r>
            <a:endParaRPr lang="en-US" b="1" dirty="0">
              <a:solidFill>
                <a:srgbClr val="FFC000"/>
              </a:solidFill>
              <a:cs typeface="B Nazanin" panose="00000400000000000000" pitchFamily="2" charset="-78"/>
            </a:endParaRPr>
          </a:p>
        </p:txBody>
      </p:sp>
      <p:pic>
        <p:nvPicPr>
          <p:cNvPr id="93" name="Picture 92" descr="Description: G:\Cervical sampling\pap-smear-and-hpv-dna.jpg"/>
          <p:cNvPicPr/>
          <p:nvPr/>
        </p:nvPicPr>
        <p:blipFill>
          <a:blip r:embed="rId2" cstate="print"/>
          <a:srcRect/>
          <a:stretch>
            <a:fillRect/>
          </a:stretch>
        </p:blipFill>
        <p:spPr bwMode="auto">
          <a:xfrm>
            <a:off x="247332" y="1181100"/>
            <a:ext cx="2572068" cy="1254760"/>
          </a:xfrm>
          <a:prstGeom prst="rect">
            <a:avLst/>
          </a:prstGeom>
          <a:noFill/>
          <a:ln w="9525">
            <a:noFill/>
            <a:miter lim="800000"/>
            <a:headEnd/>
            <a:tailEnd/>
          </a:ln>
        </p:spPr>
      </p:pic>
      <p:sp>
        <p:nvSpPr>
          <p:cNvPr id="94" name="Rounded Rectangle 93"/>
          <p:cNvSpPr/>
          <p:nvPr/>
        </p:nvSpPr>
        <p:spPr>
          <a:xfrm>
            <a:off x="7222591" y="1643015"/>
            <a:ext cx="1769009"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 ارزیابی</a:t>
            </a:r>
          </a:p>
        </p:txBody>
      </p:sp>
      <p:sp>
        <p:nvSpPr>
          <p:cNvPr id="95" name="Right Brace 94"/>
          <p:cNvSpPr/>
          <p:nvPr/>
        </p:nvSpPr>
        <p:spPr>
          <a:xfrm>
            <a:off x="6693027" y="2435860"/>
            <a:ext cx="384048" cy="99314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6" name="Rounded Rectangle 95"/>
          <p:cNvSpPr/>
          <p:nvPr/>
        </p:nvSpPr>
        <p:spPr>
          <a:xfrm>
            <a:off x="7222590" y="2590800"/>
            <a:ext cx="1769009"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 معاینه</a:t>
            </a:r>
          </a:p>
        </p:txBody>
      </p:sp>
      <p:graphicFrame>
        <p:nvGraphicFramePr>
          <p:cNvPr id="11" name="Diagram 10"/>
          <p:cNvGraphicFramePr/>
          <p:nvPr>
            <p:extLst>
              <p:ext uri="{D42A27DB-BD31-4B8C-83A1-F6EECF244321}">
                <p14:modId xmlns:p14="http://schemas.microsoft.com/office/powerpoint/2010/main" val="3402723029"/>
              </p:ext>
            </p:extLst>
          </p:nvPr>
        </p:nvGraphicFramePr>
        <p:xfrm>
          <a:off x="761498" y="914400"/>
          <a:ext cx="5943600" cy="462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ounded Rectangle 8"/>
          <p:cNvSpPr/>
          <p:nvPr/>
        </p:nvSpPr>
        <p:spPr>
          <a:xfrm>
            <a:off x="7258049" y="4383857"/>
            <a:ext cx="1733549"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ماما: تصمیم</a:t>
            </a:r>
          </a:p>
        </p:txBody>
      </p:sp>
      <p:sp>
        <p:nvSpPr>
          <p:cNvPr id="10" name="Right Brace 9"/>
          <p:cNvSpPr/>
          <p:nvPr/>
        </p:nvSpPr>
        <p:spPr>
          <a:xfrm>
            <a:off x="6693027" y="3581400"/>
            <a:ext cx="460248" cy="21336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12" name="Rounded Rectangle 11"/>
          <p:cNvSpPr/>
          <p:nvPr/>
        </p:nvSpPr>
        <p:spPr>
          <a:xfrm>
            <a:off x="7222591" y="1004840"/>
            <a:ext cx="1769009"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بهورز: شرح حال</a:t>
            </a:r>
          </a:p>
        </p:txBody>
      </p:sp>
      <p:sp>
        <p:nvSpPr>
          <p:cNvPr id="13" name="Right Brace 12"/>
          <p:cNvSpPr/>
          <p:nvPr/>
        </p:nvSpPr>
        <p:spPr>
          <a:xfrm rot="10800000">
            <a:off x="457200" y="2667000"/>
            <a:ext cx="384048" cy="28194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14" name="Rounded Rectangle 13"/>
          <p:cNvSpPr/>
          <p:nvPr/>
        </p:nvSpPr>
        <p:spPr>
          <a:xfrm>
            <a:off x="647700" y="5638800"/>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بهورز: تصمیم</a:t>
            </a:r>
          </a:p>
        </p:txBody>
      </p:sp>
    </p:spTree>
    <p:extLst>
      <p:ext uri="{BB962C8B-B14F-4D97-AF65-F5344CB8AC3E}">
        <p14:creationId xmlns:p14="http://schemas.microsoft.com/office/powerpoint/2010/main" val="2991837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vista.ir/include/lifestyle/images/2a21fa6fa4dcea5cf53dc91fd5217fb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3430" y="1294834"/>
            <a:ext cx="1424940" cy="1676400"/>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p:cNvSpPr/>
          <p:nvPr/>
        </p:nvSpPr>
        <p:spPr>
          <a:xfrm>
            <a:off x="7239000" y="1766274"/>
            <a:ext cx="1876425" cy="676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a:t>
            </a:r>
          </a:p>
          <a:p>
            <a:pPr algn="ctr" rtl="1"/>
            <a:r>
              <a:rPr lang="fa-IR" sz="1600" dirty="0" smtClean="0">
                <a:solidFill>
                  <a:prstClr val="white"/>
                </a:solidFill>
                <a:cs typeface="B Nazanin" panose="00000400000000000000" pitchFamily="2" charset="-78"/>
              </a:rPr>
              <a:t>تست </a:t>
            </a:r>
            <a:r>
              <a:rPr lang="en-US" sz="1600" dirty="0" smtClean="0">
                <a:solidFill>
                  <a:prstClr val="white"/>
                </a:solidFill>
                <a:cs typeface="B Nazanin" panose="00000400000000000000" pitchFamily="2" charset="-78"/>
              </a:rPr>
              <a:t>HPV</a:t>
            </a:r>
            <a:r>
              <a:rPr lang="fa-IR" sz="1600" dirty="0" smtClean="0">
                <a:solidFill>
                  <a:prstClr val="white"/>
                </a:solidFill>
                <a:cs typeface="B Nazanin" panose="00000400000000000000" pitchFamily="2" charset="-78"/>
              </a:rPr>
              <a:t> و پاپ اسمیر</a:t>
            </a:r>
            <a:endParaRPr lang="en-US" sz="1600" dirty="0">
              <a:solidFill>
                <a:prstClr val="white"/>
              </a:solidFill>
              <a:cs typeface="B Nazanin" panose="00000400000000000000" pitchFamily="2" charset="-78"/>
            </a:endParaRPr>
          </a:p>
        </p:txBody>
      </p:sp>
      <p:sp>
        <p:nvSpPr>
          <p:cNvPr id="9" name="Right Brace 8"/>
          <p:cNvSpPr/>
          <p:nvPr/>
        </p:nvSpPr>
        <p:spPr>
          <a:xfrm>
            <a:off x="6593705" y="1541918"/>
            <a:ext cx="460248" cy="1125082"/>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7" name="Rounded Rectangle 6"/>
          <p:cNvSpPr/>
          <p:nvPr/>
        </p:nvSpPr>
        <p:spPr>
          <a:xfrm>
            <a:off x="152400" y="381000"/>
            <a:ext cx="2667000" cy="762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a-IR" b="1" dirty="0" smtClean="0">
                <a:cs typeface="B Nazanin" panose="00000400000000000000" pitchFamily="2" charset="-78"/>
              </a:rPr>
              <a:t>غربالگری</a:t>
            </a:r>
          </a:p>
          <a:p>
            <a:pPr algn="ctr"/>
            <a:r>
              <a:rPr lang="fa-IR" b="1" dirty="0" smtClean="0">
                <a:solidFill>
                  <a:srgbClr val="FFC000"/>
                </a:solidFill>
                <a:cs typeface="B Nazanin" panose="00000400000000000000" pitchFamily="2" charset="-78"/>
              </a:rPr>
              <a:t>سرطان دهانه رحم</a:t>
            </a:r>
            <a:endParaRPr lang="en-US" b="1" dirty="0">
              <a:solidFill>
                <a:srgbClr val="FFC000"/>
              </a:solidFill>
              <a:cs typeface="B Nazanin" panose="00000400000000000000" pitchFamily="2" charset="-78"/>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381000"/>
            <a:ext cx="4002905" cy="584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ight Brace 9"/>
          <p:cNvSpPr/>
          <p:nvPr/>
        </p:nvSpPr>
        <p:spPr>
          <a:xfrm>
            <a:off x="6593705" y="2971234"/>
            <a:ext cx="460248" cy="2972365"/>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11" name="Rounded Rectangle 10"/>
          <p:cNvSpPr/>
          <p:nvPr/>
        </p:nvSpPr>
        <p:spPr>
          <a:xfrm>
            <a:off x="7267575" y="4119231"/>
            <a:ext cx="1876425" cy="676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a:t>
            </a:r>
          </a:p>
          <a:p>
            <a:pPr algn="ctr" rtl="1"/>
            <a:r>
              <a:rPr lang="fa-IR" sz="1600" dirty="0" smtClean="0">
                <a:solidFill>
                  <a:prstClr val="white"/>
                </a:solidFill>
                <a:cs typeface="B Nazanin" panose="00000400000000000000" pitchFamily="2" charset="-78"/>
              </a:rPr>
              <a:t>تصمیم گیری</a:t>
            </a:r>
            <a:endParaRPr lang="en-US" sz="1600" dirty="0">
              <a:solidFill>
                <a:prstClr val="white"/>
              </a:solidFill>
              <a:cs typeface="B Nazanin" panose="00000400000000000000" pitchFamily="2" charset="-78"/>
            </a:endParaRPr>
          </a:p>
        </p:txBody>
      </p:sp>
    </p:spTree>
    <p:extLst>
      <p:ext uri="{BB962C8B-B14F-4D97-AF65-F5344CB8AC3E}">
        <p14:creationId xmlns:p14="http://schemas.microsoft.com/office/powerpoint/2010/main" val="17709924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pPr rtl="1"/>
            <a:r>
              <a:rPr lang="fa-IR" sz="2000" dirty="0" smtClean="0">
                <a:cs typeface="B Nazanin Outline" pitchFamily="2" charset="-78"/>
              </a:rPr>
              <a:t>برنامه های سطح دو</a:t>
            </a:r>
            <a:endParaRPr lang="en-US" sz="2000" dirty="0">
              <a:cs typeface="B Nazanin Outline" pitchFamily="2" charset="-78"/>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تشخیص زودهنگام و غربالگری سرطان</a:t>
            </a:r>
            <a:r>
              <a:rPr lang="en-US" dirty="0" smtClean="0">
                <a:effectLst>
                  <a:outerShdw blurRad="38100" dist="38100" dir="2700000" algn="tl">
                    <a:srgbClr val="000000">
                      <a:alpha val="43137"/>
                    </a:srgbClr>
                  </a:outerShdw>
                </a:effectLst>
                <a:cs typeface="B Nazanin" panose="00000400000000000000" pitchFamily="2" charset="-78"/>
              </a:rPr>
              <a:t/>
            </a:r>
            <a:br>
              <a:rPr lang="en-US" dirty="0" smtClean="0">
                <a:effectLst>
                  <a:outerShdw blurRad="38100" dist="38100" dir="2700000" algn="tl">
                    <a:srgbClr val="000000">
                      <a:alpha val="43137"/>
                    </a:srgbClr>
                  </a:outerShdw>
                </a:effectLst>
                <a:cs typeface="B Nazanin" panose="00000400000000000000" pitchFamily="2" charset="-78"/>
              </a:rPr>
            </a:b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7542149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rtl="1" eaLnBrk="1" hangingPunct="1"/>
            <a:r>
              <a:rPr lang="fa-IR" smtClean="0">
                <a:solidFill>
                  <a:schemeClr val="tx2"/>
                </a:solidFill>
                <a:cs typeface="B Mitra" panose="00000400000000000000" pitchFamily="2" charset="-78"/>
              </a:rPr>
              <a:t>سرطان در ایران</a:t>
            </a:r>
            <a:endParaRPr lang="en-US" smtClean="0">
              <a:solidFill>
                <a:schemeClr val="tx2"/>
              </a:solidFill>
              <a:cs typeface="B Mitra" panose="00000400000000000000" pitchFamily="2" charset="-78"/>
            </a:endParaRPr>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98476493"/>
              </p:ext>
            </p:extLst>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500592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(سطح دو)</a:t>
            </a:r>
            <a:endParaRPr lang="en-US" dirty="0">
              <a:cs typeface="B Nazanin" panose="00000400000000000000" pitchFamily="2" charset="-78"/>
            </a:endParaRPr>
          </a:p>
        </p:txBody>
      </p:sp>
      <p:sp>
        <p:nvSpPr>
          <p:cNvPr id="9" name="Content Placeholder 6"/>
          <p:cNvSpPr>
            <a:spLocks noGrp="1"/>
          </p:cNvSpPr>
          <p:nvPr>
            <p:ph sz="half" idx="1"/>
          </p:nvPr>
        </p:nvSpPr>
        <p:spPr/>
        <p:txBody>
          <a:bodyPr>
            <a:noAutofit/>
          </a:bodyPr>
          <a:lstStyle/>
          <a:p>
            <a:pPr marL="342900" indent="-342900" algn="just" rtl="1">
              <a:lnSpc>
                <a:spcPct val="115000"/>
              </a:lnSpc>
              <a:spcBef>
                <a:spcPts val="0"/>
              </a:spcBef>
              <a:spcAft>
                <a:spcPts val="1000"/>
              </a:spcAft>
              <a:buFont typeface="Wingdings"/>
              <a:buChar char=""/>
            </a:pPr>
            <a:endParaRPr lang="en-US" sz="1600" dirty="0">
              <a:latin typeface="Calibri"/>
              <a:ea typeface="Calibri"/>
              <a:cs typeface="B Nazanin"/>
            </a:endParaRPr>
          </a:p>
        </p:txBody>
      </p:sp>
      <p:sp>
        <p:nvSpPr>
          <p:cNvPr id="3" name="Content Placeholder 2"/>
          <p:cNvSpPr>
            <a:spLocks noGrp="1"/>
          </p:cNvSpPr>
          <p:nvPr>
            <p:ph sz="half" idx="2"/>
          </p:nvPr>
        </p:nvSpPr>
        <p:spPr/>
        <p:txBody>
          <a:bodyPr>
            <a:normAutofit fontScale="85000" lnSpcReduction="10000"/>
          </a:bodyPr>
          <a:lstStyle/>
          <a:p>
            <a:pPr lvl="0" algn="justLow" rtl="1">
              <a:lnSpc>
                <a:spcPct val="115000"/>
              </a:lnSpc>
              <a:buClr>
                <a:srgbClr val="53548A"/>
              </a:buClr>
              <a:buFont typeface="Courier New" pitchFamily="49" charset="0"/>
              <a:buChar char="o"/>
              <a:tabLst>
                <a:tab pos="457200" algn="l"/>
              </a:tabLst>
            </a:pP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سرطان روده بزرگ:</a:t>
            </a:r>
            <a:endParaRPr lang="fa-IR" sz="2000" dirty="0" smtClean="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smtClean="0">
                <a:solidFill>
                  <a:prstClr val="black"/>
                </a:solidFill>
                <a:latin typeface="Calibri"/>
                <a:ea typeface="Calibri"/>
                <a:cs typeface="B Nazanin"/>
              </a:rPr>
              <a:t>ترسیم </a:t>
            </a:r>
            <a:r>
              <a:rPr lang="ar-SA" sz="1800" dirty="0">
                <a:solidFill>
                  <a:prstClr val="black"/>
                </a:solidFill>
                <a:latin typeface="Calibri"/>
                <a:ea typeface="Calibri"/>
                <a:cs typeface="B Nazanin"/>
              </a:rPr>
              <a:t>شجره نامه برای افراد دارای سابقه خانوادگی</a:t>
            </a:r>
            <a:endParaRPr lang="fa-IR" sz="18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a:solidFill>
                  <a:prstClr val="black"/>
                </a:solidFill>
                <a:latin typeface="Calibri"/>
                <a:ea typeface="Calibri"/>
                <a:cs typeface="B Nazanin"/>
              </a:rPr>
              <a:t> ویزیت </a:t>
            </a:r>
            <a:r>
              <a:rPr lang="ar-SA" sz="1800" dirty="0" smtClean="0">
                <a:solidFill>
                  <a:prstClr val="black"/>
                </a:solidFill>
                <a:latin typeface="Calibri"/>
                <a:ea typeface="Calibri"/>
                <a:cs typeface="B Nazanin"/>
              </a:rPr>
              <a:t>متخصص</a:t>
            </a:r>
            <a:r>
              <a:rPr lang="fa-IR" sz="1800" dirty="0" smtClean="0">
                <a:solidFill>
                  <a:prstClr val="black"/>
                </a:solidFill>
                <a:latin typeface="Calibri"/>
                <a:ea typeface="Calibri"/>
                <a:cs typeface="B Nazanin"/>
              </a:rPr>
              <a:t> داخلی (گوارش)</a:t>
            </a:r>
            <a:endParaRPr lang="fa-IR" sz="18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a:solidFill>
                  <a:prstClr val="black"/>
                </a:solidFill>
                <a:latin typeface="Calibri"/>
                <a:ea typeface="Calibri"/>
                <a:cs typeface="B Nazanin"/>
              </a:rPr>
              <a:t>انجام کولونوسکوپی</a:t>
            </a:r>
            <a:r>
              <a:rPr lang="fa-IR" sz="1800" dirty="0">
                <a:solidFill>
                  <a:prstClr val="black"/>
                </a:solidFill>
                <a:latin typeface="Calibri"/>
                <a:ea typeface="Calibri"/>
                <a:cs typeface="B Nazanin"/>
              </a:rPr>
              <a:t> و </a:t>
            </a:r>
            <a:r>
              <a:rPr lang="fa-IR" sz="1800" dirty="0" smtClean="0">
                <a:solidFill>
                  <a:prstClr val="black"/>
                </a:solidFill>
                <a:latin typeface="Calibri"/>
                <a:ea typeface="Calibri"/>
                <a:cs typeface="B Nazanin"/>
              </a:rPr>
              <a:t>بیوپسی</a:t>
            </a:r>
          </a:p>
          <a:p>
            <a:pPr marL="0" lvl="0" indent="0" algn="just" rtl="1">
              <a:lnSpc>
                <a:spcPct val="115000"/>
              </a:lnSpc>
              <a:spcBef>
                <a:spcPts val="0"/>
              </a:spcBef>
              <a:spcAft>
                <a:spcPts val="1000"/>
              </a:spcAft>
              <a:buClr>
                <a:srgbClr val="53548A"/>
              </a:buClr>
              <a:buNone/>
            </a:pPr>
            <a:endParaRPr lang="en-US" sz="1800" dirty="0">
              <a:solidFill>
                <a:prstClr val="black"/>
              </a:solidFill>
              <a:latin typeface="Calibri"/>
              <a:ea typeface="Calibri"/>
              <a:cs typeface="B Nazanin"/>
            </a:endParaRPr>
          </a:p>
          <a:p>
            <a:pPr lvl="0" algn="justLow" rtl="1">
              <a:lnSpc>
                <a:spcPct val="115000"/>
              </a:lnSpc>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سرطان </a:t>
            </a: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پستان:</a:t>
            </a:r>
            <a:endParaRPr lang="fa-IR" sz="20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a:solidFill>
                  <a:prstClr val="black"/>
                </a:solidFill>
                <a:latin typeface="Calibri"/>
                <a:ea typeface="Calibri"/>
                <a:cs typeface="B Nazanin"/>
              </a:rPr>
              <a:t>ترسیم شجره نامه برای افراد دارای سابقه خانوادگی</a:t>
            </a:r>
            <a:endParaRPr lang="fa-IR" sz="18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a:solidFill>
                  <a:prstClr val="black"/>
                </a:solidFill>
                <a:latin typeface="Calibri"/>
                <a:ea typeface="Calibri"/>
                <a:cs typeface="B Nazanin"/>
              </a:rPr>
              <a:t> ویزیت متخصص</a:t>
            </a:r>
            <a:r>
              <a:rPr lang="fa-IR" sz="1800" dirty="0">
                <a:solidFill>
                  <a:prstClr val="black"/>
                </a:solidFill>
                <a:latin typeface="Calibri"/>
                <a:ea typeface="Calibri"/>
                <a:cs typeface="B Nazanin"/>
              </a:rPr>
              <a:t> </a:t>
            </a:r>
            <a:r>
              <a:rPr lang="fa-IR" sz="1800" dirty="0" smtClean="0">
                <a:solidFill>
                  <a:prstClr val="black"/>
                </a:solidFill>
                <a:latin typeface="Calibri"/>
                <a:ea typeface="Calibri"/>
                <a:cs typeface="B Nazanin"/>
              </a:rPr>
              <a:t>جراحی</a:t>
            </a:r>
            <a:endParaRPr lang="fa-IR" sz="18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a:solidFill>
                  <a:prstClr val="black"/>
                </a:solidFill>
                <a:latin typeface="Calibri"/>
                <a:ea typeface="Calibri"/>
                <a:cs typeface="B Nazanin"/>
              </a:rPr>
              <a:t>انجام </a:t>
            </a:r>
            <a:r>
              <a:rPr lang="fa-IR" sz="1800" dirty="0" smtClean="0">
                <a:solidFill>
                  <a:prstClr val="black"/>
                </a:solidFill>
                <a:latin typeface="Calibri"/>
                <a:ea typeface="Calibri"/>
                <a:cs typeface="B Nazanin"/>
              </a:rPr>
              <a:t>ماموگرافی </a:t>
            </a:r>
            <a:r>
              <a:rPr lang="fa-IR" sz="1800" dirty="0">
                <a:solidFill>
                  <a:prstClr val="black"/>
                </a:solidFill>
                <a:latin typeface="Calibri"/>
                <a:ea typeface="Calibri"/>
                <a:cs typeface="B Nazanin"/>
              </a:rPr>
              <a:t>و </a:t>
            </a:r>
            <a:r>
              <a:rPr lang="fa-IR" sz="1800" dirty="0" smtClean="0">
                <a:solidFill>
                  <a:prstClr val="black"/>
                </a:solidFill>
                <a:latin typeface="Calibri"/>
                <a:ea typeface="Calibri"/>
                <a:cs typeface="B Nazanin"/>
              </a:rPr>
              <a:t>بیوپسی</a:t>
            </a:r>
          </a:p>
          <a:p>
            <a:pPr marL="0" lvl="0" indent="0" algn="just" rtl="1">
              <a:lnSpc>
                <a:spcPct val="115000"/>
              </a:lnSpc>
              <a:spcBef>
                <a:spcPts val="0"/>
              </a:spcBef>
              <a:spcAft>
                <a:spcPts val="1000"/>
              </a:spcAft>
              <a:buClr>
                <a:srgbClr val="53548A"/>
              </a:buClr>
              <a:buNone/>
            </a:pPr>
            <a:endParaRPr lang="en-US" sz="1800" dirty="0">
              <a:solidFill>
                <a:prstClr val="black"/>
              </a:solidFill>
              <a:latin typeface="Calibri"/>
              <a:ea typeface="Calibri"/>
              <a:cs typeface="B Nazanin"/>
            </a:endParaRPr>
          </a:p>
          <a:p>
            <a:pPr lvl="0" algn="justLow" rtl="1">
              <a:lnSpc>
                <a:spcPct val="115000"/>
              </a:lnSpc>
              <a:buClr>
                <a:srgbClr val="53548A"/>
              </a:buClr>
              <a:buFont typeface="Courier New" pitchFamily="49" charset="0"/>
              <a:buChar char="o"/>
              <a:tabLst>
                <a:tab pos="457200" algn="l"/>
              </a:tabLst>
            </a:pP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سرطان </a:t>
            </a: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دهانه رحم:</a:t>
            </a:r>
            <a:endParaRPr lang="fa-IR" sz="20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smtClean="0">
                <a:solidFill>
                  <a:prstClr val="black"/>
                </a:solidFill>
                <a:latin typeface="Calibri"/>
                <a:ea typeface="Calibri"/>
                <a:cs typeface="B Nazanin"/>
              </a:rPr>
              <a:t>ویزیت </a:t>
            </a:r>
            <a:r>
              <a:rPr lang="ar-SA" sz="1800" dirty="0">
                <a:solidFill>
                  <a:prstClr val="black"/>
                </a:solidFill>
                <a:latin typeface="Calibri"/>
                <a:ea typeface="Calibri"/>
                <a:cs typeface="B Nazanin"/>
              </a:rPr>
              <a:t>متخصص</a:t>
            </a:r>
            <a:r>
              <a:rPr lang="fa-IR" sz="1800" dirty="0">
                <a:solidFill>
                  <a:prstClr val="black"/>
                </a:solidFill>
                <a:latin typeface="Calibri"/>
                <a:ea typeface="Calibri"/>
                <a:cs typeface="B Nazanin"/>
              </a:rPr>
              <a:t> </a:t>
            </a:r>
            <a:r>
              <a:rPr lang="fa-IR" sz="1800" dirty="0" smtClean="0">
                <a:solidFill>
                  <a:prstClr val="black"/>
                </a:solidFill>
                <a:latin typeface="Calibri"/>
                <a:ea typeface="Calibri"/>
                <a:cs typeface="B Nazanin"/>
              </a:rPr>
              <a:t>زنان</a:t>
            </a:r>
            <a:endParaRPr lang="fa-IR" sz="18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1800" dirty="0">
                <a:solidFill>
                  <a:prstClr val="black"/>
                </a:solidFill>
                <a:latin typeface="Calibri"/>
                <a:ea typeface="Calibri"/>
                <a:cs typeface="B Nazanin"/>
              </a:rPr>
              <a:t>انجام </a:t>
            </a:r>
            <a:r>
              <a:rPr lang="ar-SA" sz="1800" dirty="0" smtClean="0">
                <a:solidFill>
                  <a:prstClr val="black"/>
                </a:solidFill>
                <a:latin typeface="Calibri"/>
                <a:ea typeface="Calibri"/>
                <a:cs typeface="B Nazanin"/>
              </a:rPr>
              <a:t>کول</a:t>
            </a:r>
            <a:r>
              <a:rPr lang="fa-IR" sz="1800" dirty="0" smtClean="0">
                <a:solidFill>
                  <a:prstClr val="black"/>
                </a:solidFill>
                <a:latin typeface="Calibri"/>
                <a:ea typeface="Calibri"/>
                <a:cs typeface="B Nazanin"/>
              </a:rPr>
              <a:t>پ</a:t>
            </a:r>
            <a:r>
              <a:rPr lang="ar-SA" sz="1800" dirty="0" smtClean="0">
                <a:solidFill>
                  <a:prstClr val="black"/>
                </a:solidFill>
                <a:latin typeface="Calibri"/>
                <a:ea typeface="Calibri"/>
                <a:cs typeface="B Nazanin"/>
              </a:rPr>
              <a:t>وسکوپی</a:t>
            </a:r>
            <a:r>
              <a:rPr lang="fa-IR" sz="1800" dirty="0" smtClean="0">
                <a:solidFill>
                  <a:prstClr val="black"/>
                </a:solidFill>
                <a:latin typeface="Calibri"/>
                <a:ea typeface="Calibri"/>
                <a:cs typeface="B Nazanin"/>
              </a:rPr>
              <a:t> </a:t>
            </a:r>
            <a:r>
              <a:rPr lang="fa-IR" sz="1800" dirty="0">
                <a:solidFill>
                  <a:prstClr val="black"/>
                </a:solidFill>
                <a:latin typeface="Calibri"/>
                <a:ea typeface="Calibri"/>
                <a:cs typeface="B Nazanin"/>
              </a:rPr>
              <a:t>و بیوپسی</a:t>
            </a:r>
            <a:endParaRPr lang="en-US" sz="1800" dirty="0">
              <a:solidFill>
                <a:prstClr val="black"/>
              </a:solidFill>
              <a:latin typeface="Calibri"/>
              <a:ea typeface="Calibri"/>
              <a:cs typeface="B Nazanin"/>
            </a:endParaRPr>
          </a:p>
          <a:p>
            <a:endParaRPr 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1" y="4008195"/>
            <a:ext cx="1905000"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586" y="1676400"/>
            <a:ext cx="1869312"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199" y="1724025"/>
            <a:ext cx="1981201"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830" y="4073040"/>
            <a:ext cx="1896823" cy="1402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10294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smtClean="0">
                <a:solidFill>
                  <a:schemeClr val="tx2"/>
                </a:solidFill>
                <a:cs typeface="B Mitra" pitchFamily="2" charset="-78"/>
              </a:rPr>
              <a:t>تشخیص زودهنگام سرطان</a:t>
            </a:r>
            <a:r>
              <a:rPr lang="fa-IR" sz="2000" dirty="0">
                <a:solidFill>
                  <a:schemeClr val="tx2"/>
                </a:solidFill>
                <a:cs typeface="B Mitra" pitchFamily="2" charset="-78"/>
              </a:rPr>
              <a:t/>
            </a:r>
            <a:br>
              <a:rPr lang="fa-IR" sz="2000" dirty="0">
                <a:solidFill>
                  <a:schemeClr val="tx2"/>
                </a:solidFill>
                <a:cs typeface="B Mitra" pitchFamily="2" charset="-78"/>
              </a:rPr>
            </a:br>
            <a:r>
              <a:rPr lang="fa-IR" sz="2000" dirty="0" smtClean="0">
                <a:solidFill>
                  <a:schemeClr val="tx2"/>
                </a:solidFill>
                <a:cs typeface="B Mitra" pitchFamily="2" charset="-78"/>
              </a:rPr>
              <a:t>(آماده سازی سطح دو)</a:t>
            </a:r>
            <a:endParaRPr lang="en-US" dirty="0"/>
          </a:p>
        </p:txBody>
      </p:sp>
      <p:sp>
        <p:nvSpPr>
          <p:cNvPr id="4" name="Content Placeholder 3"/>
          <p:cNvSpPr>
            <a:spLocks noGrp="1"/>
          </p:cNvSpPr>
          <p:nvPr>
            <p:ph sz="half" idx="2"/>
          </p:nvPr>
        </p:nvSpPr>
        <p:spPr>
          <a:xfrm>
            <a:off x="4800600" y="1371600"/>
            <a:ext cx="4038600" cy="4876800"/>
          </a:xfrm>
        </p:spPr>
        <p:txBody>
          <a:bodyPr>
            <a:noAutofit/>
          </a:bodyPr>
          <a:lstStyle/>
          <a:p>
            <a:pPr marL="0" lvl="0" indent="0" algn="just" rtl="1">
              <a:buClr>
                <a:srgbClr val="53548A"/>
              </a:buClr>
              <a:buNone/>
            </a:pPr>
            <a:endParaRPr lang="fa-IR" sz="2000" dirty="0">
              <a:solidFill>
                <a:prstClr val="black"/>
              </a:solidFill>
              <a:cs typeface="B Nazanin" panose="00000400000000000000" pitchFamily="2" charset="-78"/>
            </a:endParaRPr>
          </a:p>
          <a:p>
            <a:pPr lvl="0" algn="just" rtl="1">
              <a:buClr>
                <a:srgbClr val="53548A"/>
              </a:buClr>
              <a:buFont typeface="Wingdings" panose="05000000000000000000" pitchFamily="2" charset="2"/>
              <a:buChar char="§"/>
            </a:pPr>
            <a:r>
              <a:rPr lang="fa-IR" sz="2000" dirty="0" smtClean="0">
                <a:solidFill>
                  <a:prstClr val="black"/>
                </a:solidFill>
                <a:cs typeface="B Nazanin" panose="00000400000000000000" pitchFamily="2" charset="-78"/>
              </a:rPr>
              <a:t>طراحی و ساخت بیش از </a:t>
            </a:r>
            <a:r>
              <a:rPr lang="fa-IR" sz="2000" dirty="0" smtClean="0">
                <a:solidFill>
                  <a:srgbClr val="FF0000"/>
                </a:solidFill>
                <a:cs typeface="B Nazanin" panose="00000400000000000000" pitchFamily="2" charset="-78"/>
              </a:rPr>
              <a:t>130 مرکز غربالگری در 113 شهر </a:t>
            </a:r>
          </a:p>
          <a:p>
            <a:pPr lvl="0" algn="just" rtl="1">
              <a:buClr>
                <a:srgbClr val="53548A"/>
              </a:buClr>
              <a:buFont typeface="Wingdings" panose="05000000000000000000" pitchFamily="2" charset="2"/>
              <a:buChar char="§"/>
            </a:pPr>
            <a:r>
              <a:rPr lang="fa-IR" sz="2000" dirty="0" smtClean="0">
                <a:cs typeface="B Nazanin" panose="00000400000000000000" pitchFamily="2" charset="-78"/>
              </a:rPr>
              <a:t>بهره برداری از </a:t>
            </a:r>
            <a:r>
              <a:rPr lang="fa-IR" sz="2000" dirty="0" smtClean="0">
                <a:solidFill>
                  <a:srgbClr val="FF0000"/>
                </a:solidFill>
                <a:cs typeface="B Nazanin" panose="00000400000000000000" pitchFamily="2" charset="-78"/>
              </a:rPr>
              <a:t>دو سوم مراکز </a:t>
            </a:r>
            <a:r>
              <a:rPr lang="fa-IR" sz="2000" dirty="0" smtClean="0">
                <a:cs typeface="B Nazanin" panose="00000400000000000000" pitchFamily="2" charset="-78"/>
              </a:rPr>
              <a:t>تا اوایل سال 96</a:t>
            </a:r>
          </a:p>
          <a:p>
            <a:pPr marL="0" lvl="0" indent="0" algn="just" rtl="1">
              <a:buClr>
                <a:srgbClr val="53548A"/>
              </a:buClr>
              <a:buNone/>
            </a:pPr>
            <a:endParaRPr lang="fa-IR" sz="2000" dirty="0" smtClean="0">
              <a:cs typeface="B Nazanin" panose="00000400000000000000" pitchFamily="2" charset="-78"/>
            </a:endParaRPr>
          </a:p>
          <a:p>
            <a:pPr lvl="0" algn="just" rtl="1">
              <a:buClr>
                <a:srgbClr val="53548A"/>
              </a:buClr>
              <a:buFont typeface="Wingdings" panose="05000000000000000000" pitchFamily="2" charset="2"/>
              <a:buChar char="§"/>
            </a:pPr>
            <a:r>
              <a:rPr lang="fa-IR" sz="2000" dirty="0">
                <a:solidFill>
                  <a:prstClr val="black"/>
                </a:solidFill>
                <a:cs typeface="B Nazanin" panose="00000400000000000000" pitchFamily="2" charset="-78"/>
              </a:rPr>
              <a:t>دارای امکانات </a:t>
            </a:r>
            <a:r>
              <a:rPr lang="fa-IR" sz="2000" dirty="0" smtClean="0">
                <a:solidFill>
                  <a:srgbClr val="53548A"/>
                </a:solidFill>
                <a:cs typeface="B Nazanin" panose="00000400000000000000" pitchFamily="2" charset="-78"/>
              </a:rPr>
              <a:t>ماموگرافی؛ کولونوسکوپی؛ کولپوسکوپی، </a:t>
            </a:r>
            <a:r>
              <a:rPr lang="fa-IR" sz="2000" dirty="0">
                <a:solidFill>
                  <a:srgbClr val="53548A"/>
                </a:solidFill>
                <a:cs typeface="B Nazanin" panose="00000400000000000000" pitchFamily="2" charset="-78"/>
              </a:rPr>
              <a:t>سونوگرافی و </a:t>
            </a:r>
            <a:r>
              <a:rPr lang="fa-IR" sz="2000" dirty="0" smtClean="0">
                <a:solidFill>
                  <a:srgbClr val="53548A"/>
                </a:solidFill>
                <a:cs typeface="B Nazanin" panose="00000400000000000000" pitchFamily="2" charset="-78"/>
              </a:rPr>
              <a:t>بیوپسی</a:t>
            </a:r>
          </a:p>
          <a:p>
            <a:pPr marL="0" lvl="0" indent="0" algn="just" rtl="1">
              <a:buClr>
                <a:srgbClr val="53548A"/>
              </a:buClr>
              <a:buNone/>
            </a:pPr>
            <a:endParaRPr lang="fa-IR" sz="2000" dirty="0" smtClean="0">
              <a:solidFill>
                <a:srgbClr val="FF0000"/>
              </a:solidFill>
              <a:cs typeface="B Nazanin" panose="00000400000000000000" pitchFamily="2" charset="-78"/>
            </a:endParaRPr>
          </a:p>
          <a:p>
            <a:pPr lvl="0" algn="just" rtl="1">
              <a:buClr>
                <a:srgbClr val="53548A"/>
              </a:buClr>
              <a:buFont typeface="Wingdings" panose="05000000000000000000" pitchFamily="2" charset="2"/>
              <a:buChar char="§"/>
            </a:pPr>
            <a:r>
              <a:rPr lang="fa-IR" sz="2000" dirty="0" smtClean="0">
                <a:solidFill>
                  <a:prstClr val="black"/>
                </a:solidFill>
                <a:cs typeface="B Nazanin" panose="00000400000000000000" pitchFamily="2" charset="-78"/>
              </a:rPr>
              <a:t>آماده سازی </a:t>
            </a:r>
            <a:r>
              <a:rPr lang="fa-IR" sz="2000" dirty="0">
                <a:solidFill>
                  <a:prstClr val="black"/>
                </a:solidFill>
                <a:cs typeface="B Nazanin" panose="00000400000000000000" pitchFamily="2" charset="-78"/>
              </a:rPr>
              <a:t>دستورالعمل سطح </a:t>
            </a:r>
            <a:r>
              <a:rPr lang="fa-IR" sz="2000" dirty="0" smtClean="0">
                <a:solidFill>
                  <a:prstClr val="black"/>
                </a:solidFill>
                <a:cs typeface="B Nazanin" panose="00000400000000000000" pitchFamily="2" charset="-78"/>
              </a:rPr>
              <a:t>دوم به منظور:</a:t>
            </a:r>
            <a:endParaRPr lang="fa-IR" sz="2000" dirty="0">
              <a:solidFill>
                <a:srgbClr val="53548A"/>
              </a:solidFill>
              <a:cs typeface="B Nazanin" panose="00000400000000000000" pitchFamily="2" charset="-78"/>
            </a:endParaRPr>
          </a:p>
          <a:p>
            <a:pPr lvl="0" algn="just" rtl="1">
              <a:buClr>
                <a:srgbClr val="53548A"/>
              </a:buClr>
              <a:buFont typeface="Wingdings" panose="05000000000000000000" pitchFamily="2" charset="2"/>
              <a:buChar char="ü"/>
            </a:pPr>
            <a:r>
              <a:rPr lang="fa-IR" sz="2000" dirty="0">
                <a:solidFill>
                  <a:srgbClr val="53548A"/>
                </a:solidFill>
                <a:cs typeface="B Nazanin" panose="00000400000000000000" pitchFamily="2" charset="-78"/>
              </a:rPr>
              <a:t>مراقبت افراد ارجاع شده سطح یک</a:t>
            </a:r>
          </a:p>
          <a:p>
            <a:pPr lvl="0" algn="just" rtl="1">
              <a:buClr>
                <a:srgbClr val="53548A"/>
              </a:buClr>
              <a:buFont typeface="Wingdings" panose="05000000000000000000" pitchFamily="2" charset="2"/>
              <a:buChar char="ü"/>
            </a:pPr>
            <a:r>
              <a:rPr lang="fa-IR" sz="2000" dirty="0">
                <a:solidFill>
                  <a:srgbClr val="53548A"/>
                </a:solidFill>
                <a:cs typeface="B Nazanin" panose="00000400000000000000" pitchFamily="2" charset="-78"/>
              </a:rPr>
              <a:t>فراخوان و مراقبت بستگان درجه یک مبتلایان سرطان پستان</a:t>
            </a:r>
          </a:p>
          <a:p>
            <a:pPr marL="0" lvl="0" indent="0" algn="just" rtl="1">
              <a:buClr>
                <a:srgbClr val="53548A"/>
              </a:buClr>
              <a:buNone/>
            </a:pPr>
            <a:endParaRPr lang="fa-IR" sz="2000" dirty="0">
              <a:solidFill>
                <a:prstClr val="black"/>
              </a:solidFill>
              <a:cs typeface="B Nazanin" panose="00000400000000000000" pitchFamily="2" charset="-78"/>
            </a:endParaRPr>
          </a:p>
          <a:p>
            <a:pPr marL="0" lvl="0" indent="0" algn="just" rtl="1">
              <a:buClr>
                <a:srgbClr val="53548A"/>
              </a:buClr>
              <a:buNone/>
            </a:pPr>
            <a:endParaRPr lang="fa-IR" sz="2000" dirty="0">
              <a:solidFill>
                <a:prstClr val="black"/>
              </a:solidFill>
              <a:cs typeface="B Nazanin" panose="00000400000000000000" pitchFamily="2" charset="-78"/>
            </a:endParaRPr>
          </a:p>
          <a:p>
            <a:pPr lvl="0" algn="just" rtl="1">
              <a:buClr>
                <a:srgbClr val="53548A"/>
              </a:buClr>
              <a:buFont typeface="Wingdings" panose="05000000000000000000" pitchFamily="2" charset="2"/>
              <a:buChar char="§"/>
            </a:pPr>
            <a:endParaRPr lang="fa-IR" sz="2000" dirty="0">
              <a:solidFill>
                <a:prstClr val="black"/>
              </a:solidFill>
              <a:cs typeface="B Nazanin" panose="00000400000000000000" pitchFamily="2" charset="-78"/>
            </a:endParaRPr>
          </a:p>
          <a:p>
            <a:pPr marL="0" lvl="0" indent="0" algn="just" rtl="1">
              <a:buClr>
                <a:srgbClr val="53548A"/>
              </a:buClr>
              <a:buNone/>
            </a:pPr>
            <a:endParaRPr lang="fa-IR" sz="2000" dirty="0">
              <a:solidFill>
                <a:srgbClr val="53548A"/>
              </a:solidFill>
              <a:cs typeface="B Nazanin" panose="00000400000000000000" pitchFamily="2" charset="-78"/>
            </a:endParaRPr>
          </a:p>
        </p:txBody>
      </p:sp>
      <p:pic>
        <p:nvPicPr>
          <p:cNvPr id="9" name="Content Placeholder 4" descr="C:\Users\Mostafa\Desktop\CancerCDC\Final1394\گزارش نهایی\Level1.png"/>
          <p:cNvPicPr>
            <a:picLocks noGrp="1"/>
          </p:cNvPicPr>
          <p:nvPr>
            <p:ph sz="half" idx="1"/>
          </p:nvPr>
        </p:nvPicPr>
        <p:blipFill rotWithShape="1">
          <a:blip r:embed="rId2" cstate="print">
            <a:extLst>
              <a:ext uri="{28A0092B-C50C-407E-A947-70E740481C1C}">
                <a14:useLocalDpi xmlns:a14="http://schemas.microsoft.com/office/drawing/2010/main" val="0"/>
              </a:ext>
            </a:extLst>
          </a:blip>
          <a:srcRect l="26699" t="7055" r="26907" b="10775"/>
          <a:stretch/>
        </p:blipFill>
        <p:spPr bwMode="auto">
          <a:xfrm>
            <a:off x="304800" y="1524001"/>
            <a:ext cx="2057400" cy="1905000"/>
          </a:xfrm>
          <a:prstGeom prst="rect">
            <a:avLst/>
          </a:prstGeom>
          <a:noFill/>
          <a:ln>
            <a:noFill/>
          </a:ln>
          <a:extLst>
            <a:ext uri="{53640926-AAD7-44D8-BBD7-CCE9431645EC}">
              <a14:shadowObscured xmlns:a14="http://schemas.microsoft.com/office/drawing/2010/main"/>
            </a:ext>
          </a:extLst>
        </p:spPr>
      </p:pic>
      <p:pic>
        <p:nvPicPr>
          <p:cNvPr id="12"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9823" y="2362200"/>
            <a:ext cx="2046995" cy="1535246"/>
          </a:xfrm>
          <a:prstGeom prst="rect">
            <a:avLst/>
          </a:prstGeom>
          <a:noFill/>
          <a:ln w="15875" cap="rnd" cmpd="sng" algn="ctr">
            <a:noFill/>
            <a:prstDash val="solid"/>
          </a:ln>
          <a:effectLst>
            <a:outerShdw blurRad="50800" dist="25400" dir="5400000" rotWithShape="0">
              <a:srgbClr val="000000">
                <a:alpha val="35000"/>
              </a:srgbClr>
            </a:outerShdw>
          </a:effectLst>
        </p:spPr>
      </p:pic>
      <p:pic>
        <p:nvPicPr>
          <p:cNvPr id="13" name="Picture 2" descr="D:\Users\Downloads\image (1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3733800"/>
            <a:ext cx="2057400" cy="147092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E:\وزارتخانه\کردستان\کاینیک غربالگری سرطان قروه\IMG_7397.JPG"/>
          <p:cNvPicPr>
            <a:picLocks noChangeAspect="1" noChangeArrowheads="1"/>
          </p:cNvPicPr>
          <p:nvPr/>
        </p:nvPicPr>
        <p:blipFill>
          <a:blip r:embed="rId5" cstate="print"/>
          <a:srcRect/>
          <a:stretch>
            <a:fillRect/>
          </a:stretch>
        </p:blipFill>
        <p:spPr bwMode="auto">
          <a:xfrm>
            <a:off x="2409823" y="5049378"/>
            <a:ext cx="2075571" cy="1465722"/>
          </a:xfrm>
          <a:prstGeom prst="rect">
            <a:avLst/>
          </a:prstGeom>
          <a:noFill/>
        </p:spPr>
      </p:pic>
    </p:spTree>
    <p:extLst>
      <p:ext uri="{BB962C8B-B14F-4D97-AF65-F5344CB8AC3E}">
        <p14:creationId xmlns:p14="http://schemas.microsoft.com/office/powerpoint/2010/main" val="14146605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pPr rtl="1"/>
            <a:r>
              <a:rPr lang="fa-IR" sz="2000" dirty="0" smtClean="0">
                <a:cs typeface="B Nazanin Outline" pitchFamily="2" charset="-78"/>
              </a:rPr>
              <a:t>چالش ها و دستاوردها</a:t>
            </a:r>
            <a:endParaRPr lang="en-US" sz="2000" dirty="0">
              <a:cs typeface="B Nazanin Outline" pitchFamily="2" charset="-78"/>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تشخیص زودهنگام و غربالگری سرطان</a:t>
            </a:r>
            <a:r>
              <a:rPr lang="en-US" dirty="0" smtClean="0">
                <a:effectLst>
                  <a:outerShdw blurRad="38100" dist="38100" dir="2700000" algn="tl">
                    <a:srgbClr val="000000">
                      <a:alpha val="43137"/>
                    </a:srgbClr>
                  </a:outerShdw>
                </a:effectLst>
                <a:cs typeface="B Nazanin" panose="00000400000000000000" pitchFamily="2" charset="-78"/>
              </a:rPr>
              <a:t/>
            </a:r>
            <a:br>
              <a:rPr lang="en-US" dirty="0" smtClean="0">
                <a:effectLst>
                  <a:outerShdw blurRad="38100" dist="38100" dir="2700000" algn="tl">
                    <a:srgbClr val="000000">
                      <a:alpha val="43137"/>
                    </a:srgbClr>
                  </a:outerShdw>
                </a:effectLst>
                <a:cs typeface="B Nazanin" panose="00000400000000000000" pitchFamily="2" charset="-78"/>
              </a:rPr>
            </a:b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4174403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smtClean="0">
                <a:solidFill>
                  <a:schemeClr val="tx2"/>
                </a:solidFill>
                <a:cs typeface="B Mitra" pitchFamily="2" charset="-78"/>
              </a:rPr>
              <a:t>تشخیص زودهنگام سرطان</a:t>
            </a:r>
            <a:r>
              <a:rPr lang="fa-IR" sz="2000" dirty="0">
                <a:solidFill>
                  <a:schemeClr val="tx2"/>
                </a:solidFill>
                <a:cs typeface="B Mitra" pitchFamily="2" charset="-78"/>
              </a:rPr>
              <a:t/>
            </a:r>
            <a:br>
              <a:rPr lang="fa-IR" sz="2000" dirty="0">
                <a:solidFill>
                  <a:schemeClr val="tx2"/>
                </a:solidFill>
                <a:cs typeface="B Mitra" pitchFamily="2" charset="-78"/>
              </a:rPr>
            </a:br>
            <a:r>
              <a:rPr lang="fa-IR" sz="2000" dirty="0" smtClean="0">
                <a:solidFill>
                  <a:schemeClr val="tx2"/>
                </a:solidFill>
                <a:cs typeface="B Mitra" pitchFamily="2" charset="-78"/>
              </a:rPr>
              <a:t>(فعالیت ها و دستاوردها)</a:t>
            </a:r>
            <a:endParaRPr lang="en-US" dirty="0"/>
          </a:p>
        </p:txBody>
      </p:sp>
      <p:sp>
        <p:nvSpPr>
          <p:cNvPr id="4" name="Content Placeholder 3"/>
          <p:cNvSpPr>
            <a:spLocks noGrp="1"/>
          </p:cNvSpPr>
          <p:nvPr>
            <p:ph sz="half" idx="2"/>
          </p:nvPr>
        </p:nvSpPr>
        <p:spPr>
          <a:xfrm>
            <a:off x="4800600" y="1371600"/>
            <a:ext cx="4038600" cy="4876800"/>
          </a:xfrm>
        </p:spPr>
        <p:txBody>
          <a:bodyPr>
            <a:noAutofit/>
          </a:bodyPr>
          <a:lstStyle/>
          <a:p>
            <a:pPr algn="just" rtl="1">
              <a:buClr>
                <a:srgbClr val="53548A"/>
              </a:buClr>
              <a:buFont typeface="Courier New" pitchFamily="49" charset="0"/>
              <a:buChar char="o"/>
            </a:pPr>
            <a:r>
              <a:rPr lang="fa-IR" sz="1600" b="1" dirty="0" smtClean="0">
                <a:solidFill>
                  <a:srgbClr val="53548A"/>
                </a:solidFill>
                <a:cs typeface="B Nazanin Outline" pitchFamily="2" charset="-78"/>
              </a:rPr>
              <a:t>دستاوردها:</a:t>
            </a:r>
            <a:endParaRPr lang="fa-IR" sz="1600" b="1" dirty="0">
              <a:solidFill>
                <a:srgbClr val="53548A"/>
              </a:solidFill>
              <a:cs typeface="B Nazanin Outline" pitchFamily="2" charset="-78"/>
            </a:endParaRPr>
          </a:p>
          <a:p>
            <a:pPr algn="just" rtl="1"/>
            <a:r>
              <a:rPr lang="fa-IR" sz="1600" dirty="0" smtClean="0">
                <a:solidFill>
                  <a:schemeClr val="accent1"/>
                </a:solidFill>
                <a:cs typeface="B Nazanin" pitchFamily="2" charset="-78"/>
              </a:rPr>
              <a:t>تایید برنامه توسط کارشناسان </a:t>
            </a:r>
            <a:r>
              <a:rPr lang="fa-IR" sz="1600" dirty="0" smtClean="0">
                <a:solidFill>
                  <a:srgbClr val="FF0000"/>
                </a:solidFill>
                <a:cs typeface="B Nazanin" pitchFamily="2" charset="-78"/>
              </a:rPr>
              <a:t>سازمان جهانی بهداشت </a:t>
            </a:r>
            <a:r>
              <a:rPr lang="fa-IR" sz="1600" dirty="0" smtClean="0">
                <a:solidFill>
                  <a:schemeClr val="accent1"/>
                </a:solidFill>
                <a:cs typeface="B Nazanin" pitchFamily="2" charset="-78"/>
              </a:rPr>
              <a:t>و تقدیر از ایران به عنوان پیش رو در ادغام برنامه سرطان در سطح شبکه</a:t>
            </a:r>
          </a:p>
          <a:p>
            <a:pPr algn="just" rtl="1"/>
            <a:r>
              <a:rPr lang="fa-IR" sz="1600" dirty="0" smtClean="0">
                <a:solidFill>
                  <a:schemeClr val="accent1"/>
                </a:solidFill>
                <a:cs typeface="B Nazanin" pitchFamily="2" charset="-78"/>
              </a:rPr>
              <a:t>فراهم آوردن </a:t>
            </a:r>
            <a:r>
              <a:rPr lang="fa-IR" sz="1600" dirty="0" smtClean="0">
                <a:solidFill>
                  <a:srgbClr val="FF0000"/>
                </a:solidFill>
                <a:cs typeface="B Nazanin" pitchFamily="2" charset="-78"/>
              </a:rPr>
              <a:t>امکان انجام تست </a:t>
            </a:r>
            <a:r>
              <a:rPr lang="en-US" sz="1600" dirty="0" smtClean="0">
                <a:solidFill>
                  <a:srgbClr val="FF0000"/>
                </a:solidFill>
                <a:cs typeface="B Nazanin" pitchFamily="2" charset="-78"/>
              </a:rPr>
              <a:t>FIT</a:t>
            </a:r>
            <a:r>
              <a:rPr lang="fa-IR" sz="1600" dirty="0" smtClean="0">
                <a:solidFill>
                  <a:srgbClr val="FF0000"/>
                </a:solidFill>
                <a:cs typeface="B Nazanin" pitchFamily="2" charset="-78"/>
              </a:rPr>
              <a:t> و </a:t>
            </a:r>
            <a:r>
              <a:rPr lang="en-US" sz="1600" dirty="0" smtClean="0">
                <a:solidFill>
                  <a:srgbClr val="FF0000"/>
                </a:solidFill>
                <a:cs typeface="B Nazanin" pitchFamily="2" charset="-78"/>
              </a:rPr>
              <a:t>HPV</a:t>
            </a:r>
            <a:r>
              <a:rPr lang="fa-IR" sz="1600" dirty="0" smtClean="0">
                <a:solidFill>
                  <a:srgbClr val="FF0000"/>
                </a:solidFill>
                <a:cs typeface="B Nazanin" pitchFamily="2" charset="-78"/>
              </a:rPr>
              <a:t> در سطح شبکه</a:t>
            </a:r>
          </a:p>
          <a:p>
            <a:pPr algn="just" rtl="1"/>
            <a:r>
              <a:rPr lang="fa-IR" sz="1600" dirty="0" smtClean="0">
                <a:solidFill>
                  <a:schemeClr val="accent1"/>
                </a:solidFill>
                <a:cs typeface="B Nazanin" pitchFamily="2" charset="-78"/>
              </a:rPr>
              <a:t>آماده کردن </a:t>
            </a:r>
            <a:r>
              <a:rPr lang="fa-IR" sz="1600" dirty="0" smtClean="0">
                <a:solidFill>
                  <a:srgbClr val="FF0000"/>
                </a:solidFill>
                <a:cs typeface="B Nazanin" pitchFamily="2" charset="-78"/>
              </a:rPr>
              <a:t>آزمایشگاه مرکزی </a:t>
            </a:r>
            <a:r>
              <a:rPr lang="en-US" sz="1600" dirty="0" smtClean="0">
                <a:solidFill>
                  <a:srgbClr val="FF0000"/>
                </a:solidFill>
                <a:cs typeface="B Nazanin" pitchFamily="2" charset="-78"/>
              </a:rPr>
              <a:t>HPV</a:t>
            </a:r>
            <a:endParaRPr lang="fa-IR" sz="1600" dirty="0" smtClean="0">
              <a:solidFill>
                <a:srgbClr val="FF0000"/>
              </a:solidFill>
              <a:cs typeface="B Nazanin" pitchFamily="2" charset="-78"/>
            </a:endParaRPr>
          </a:p>
          <a:p>
            <a:pPr algn="just" rtl="1"/>
            <a:r>
              <a:rPr lang="fa-IR" sz="1600" dirty="0" smtClean="0">
                <a:solidFill>
                  <a:schemeClr val="accent1"/>
                </a:solidFill>
                <a:cs typeface="B Nazanin" pitchFamily="2" charset="-78"/>
              </a:rPr>
              <a:t>توسعه دانش سرطان شناسی در سطح شبکه (بهورز، مراقب سلامت، ماما و پزشک)</a:t>
            </a:r>
          </a:p>
          <a:p>
            <a:pPr lvl="0" algn="just" rtl="1">
              <a:buClr>
                <a:srgbClr val="53548A"/>
              </a:buClr>
            </a:pPr>
            <a:r>
              <a:rPr lang="ar-SA" sz="1600" dirty="0" smtClean="0">
                <a:solidFill>
                  <a:srgbClr val="53548A"/>
                </a:solidFill>
                <a:cs typeface="B Nazanin" pitchFamily="2" charset="-78"/>
              </a:rPr>
              <a:t>جلب </a:t>
            </a:r>
            <a:r>
              <a:rPr lang="ar-SA" sz="1600" dirty="0">
                <a:solidFill>
                  <a:srgbClr val="53548A"/>
                </a:solidFill>
                <a:cs typeface="B Nazanin" pitchFamily="2" charset="-78"/>
              </a:rPr>
              <a:t>همکاری </a:t>
            </a:r>
            <a:r>
              <a:rPr lang="ar-SA" sz="1600" dirty="0">
                <a:solidFill>
                  <a:srgbClr val="FF0000"/>
                </a:solidFill>
                <a:cs typeface="B Nazanin" pitchFamily="2" charset="-78"/>
              </a:rPr>
              <a:t>معاونت زنان ریاست </a:t>
            </a:r>
            <a:r>
              <a:rPr lang="ar-SA" sz="1600" dirty="0" smtClean="0">
                <a:solidFill>
                  <a:srgbClr val="FF0000"/>
                </a:solidFill>
                <a:cs typeface="B Nazanin" pitchFamily="2" charset="-78"/>
              </a:rPr>
              <a:t>جمهوری</a:t>
            </a:r>
            <a:endParaRPr lang="fa-IR" sz="1600" dirty="0" smtClean="0">
              <a:solidFill>
                <a:srgbClr val="FF0000"/>
              </a:solidFill>
              <a:cs typeface="B Nazanin" pitchFamily="2" charset="-78"/>
            </a:endParaRPr>
          </a:p>
          <a:p>
            <a:pPr lvl="0" algn="just" rtl="1">
              <a:buClr>
                <a:srgbClr val="53548A"/>
              </a:buClr>
            </a:pPr>
            <a:r>
              <a:rPr lang="fa-IR" sz="1600" dirty="0" smtClean="0">
                <a:solidFill>
                  <a:srgbClr val="FF0000"/>
                </a:solidFill>
                <a:cs typeface="B Nazanin" pitchFamily="2" charset="-78"/>
              </a:rPr>
              <a:t>...</a:t>
            </a:r>
            <a:endParaRPr lang="fa-IR" sz="1600" dirty="0">
              <a:solidFill>
                <a:srgbClr val="FF0000"/>
              </a:solidFill>
              <a:cs typeface="B Nazanin" pitchFamily="2" charset="-78"/>
            </a:endParaRPr>
          </a:p>
          <a:p>
            <a:pPr lvl="0" algn="just" rtl="1">
              <a:buClr>
                <a:srgbClr val="53548A"/>
              </a:buClr>
            </a:pPr>
            <a:endParaRPr lang="fa-IR" sz="1600" dirty="0" smtClean="0">
              <a:solidFill>
                <a:schemeClr val="accent1"/>
              </a:solidFill>
              <a:cs typeface="B Nazanin" pitchFamily="2" charset="-78"/>
            </a:endParaRPr>
          </a:p>
          <a:p>
            <a:pPr lvl="0" algn="just" rtl="1">
              <a:buClr>
                <a:srgbClr val="53548A"/>
              </a:buClr>
              <a:buFont typeface="Courier New" pitchFamily="49" charset="0"/>
              <a:buChar char="o"/>
            </a:pPr>
            <a:r>
              <a:rPr lang="fa-IR" sz="1600" b="1" dirty="0" smtClean="0">
                <a:solidFill>
                  <a:srgbClr val="53548A"/>
                </a:solidFill>
                <a:cs typeface="B Nazanin Outline" pitchFamily="2" charset="-78"/>
              </a:rPr>
              <a:t>اقدامات در حال انجام:</a:t>
            </a:r>
            <a:endParaRPr lang="fa-IR" sz="1600" dirty="0">
              <a:solidFill>
                <a:schemeClr val="accent1"/>
              </a:solidFill>
              <a:cs typeface="B Nazanin Outline" pitchFamily="2" charset="-78"/>
            </a:endParaRPr>
          </a:p>
          <a:p>
            <a:pPr lvl="0" algn="just" rtl="1"/>
            <a:r>
              <a:rPr lang="fa-IR" sz="1600" dirty="0" smtClean="0">
                <a:solidFill>
                  <a:schemeClr val="accent1"/>
                </a:solidFill>
                <a:cs typeface="B Nazanin" pitchFamily="2" charset="-78"/>
              </a:rPr>
              <a:t>تدوین برنامه و دستورالعمل سطح دو</a:t>
            </a:r>
          </a:p>
          <a:p>
            <a:pPr lvl="0" algn="just" rtl="1">
              <a:buClr>
                <a:srgbClr val="53548A"/>
              </a:buClr>
            </a:pPr>
            <a:r>
              <a:rPr lang="fa-IR" sz="1600" dirty="0" smtClean="0">
                <a:solidFill>
                  <a:schemeClr val="accent1"/>
                </a:solidFill>
                <a:cs typeface="B Nazanin" pitchFamily="2" charset="-78"/>
              </a:rPr>
              <a:t>آماده سازی زمینه انجام برنامه ها در سطح دو</a:t>
            </a:r>
          </a:p>
          <a:p>
            <a:pPr lvl="0" algn="just" rtl="1">
              <a:buClr>
                <a:srgbClr val="53548A"/>
              </a:buClr>
            </a:pPr>
            <a:r>
              <a:rPr lang="ar-SA" sz="1600" dirty="0" smtClean="0">
                <a:solidFill>
                  <a:srgbClr val="53548A"/>
                </a:solidFill>
                <a:cs typeface="B Nazanin" pitchFamily="2" charset="-78"/>
              </a:rPr>
              <a:t>جلب </a:t>
            </a:r>
            <a:r>
              <a:rPr lang="ar-SA" sz="1600" dirty="0">
                <a:solidFill>
                  <a:srgbClr val="53548A"/>
                </a:solidFill>
                <a:cs typeface="B Nazanin" pitchFamily="2" charset="-78"/>
              </a:rPr>
              <a:t>همکاری بیمه </a:t>
            </a:r>
            <a:r>
              <a:rPr lang="ar-SA" sz="1600" dirty="0" smtClean="0">
                <a:solidFill>
                  <a:srgbClr val="53548A"/>
                </a:solidFill>
                <a:cs typeface="B Nazanin" pitchFamily="2" charset="-78"/>
              </a:rPr>
              <a:t>ها</a:t>
            </a:r>
            <a:endParaRPr lang="en-US" sz="1600" dirty="0" smtClean="0">
              <a:solidFill>
                <a:srgbClr val="53548A"/>
              </a:solidFill>
              <a:cs typeface="B Nazanin" pitchFamily="2" charset="-78"/>
            </a:endParaRPr>
          </a:p>
          <a:p>
            <a:pPr lvl="0" algn="just" rtl="1">
              <a:buClr>
                <a:srgbClr val="53548A"/>
              </a:buClr>
            </a:pPr>
            <a:r>
              <a:rPr lang="fa-IR" sz="1600" dirty="0" smtClean="0">
                <a:solidFill>
                  <a:srgbClr val="53548A"/>
                </a:solidFill>
                <a:cs typeface="B Nazanin" pitchFamily="2" charset="-78"/>
              </a:rPr>
              <a:t>...</a:t>
            </a:r>
            <a:endParaRPr lang="fa-IR" sz="1600" dirty="0" smtClean="0">
              <a:solidFill>
                <a:schemeClr val="accent1"/>
              </a:solidFill>
              <a:cs typeface="B Nazanin" pitchFamily="2" charset="-78"/>
            </a:endParaRPr>
          </a:p>
          <a:p>
            <a:pPr marL="0" lvl="0" indent="0" algn="just" rtl="1">
              <a:buNone/>
            </a:pPr>
            <a:endParaRPr lang="fa-IR" sz="1600" dirty="0" smtClean="0">
              <a:solidFill>
                <a:schemeClr val="accent1"/>
              </a:solidFill>
              <a:cs typeface="B Nazanin" pitchFamily="2" charset="-78"/>
            </a:endParaRPr>
          </a:p>
        </p:txBody>
      </p:sp>
      <p:pic>
        <p:nvPicPr>
          <p:cNvPr id="12290" name="Picture 2" descr="D:\Users\Documents\اداره سرطان\تشخیص زودهنگام\سرویکس\عکس های آزمایشگاه hpv\IMG_0407.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5105400"/>
            <a:ext cx="2133600" cy="132291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D:\Users\Documents\اداره سرطان\تشخیص زودهنگام\سرویکس\عکس های آزمایشگاه hpv\Picture 17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1" y="3810000"/>
            <a:ext cx="21336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D:\Users\Documents\اداره سرطان\تشخیص زودهنگام\عکس های بازدید مراغه-26 تیر 95\IMG_218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4326" y="1600200"/>
            <a:ext cx="2047874" cy="140136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D:\Users\Documents\اداره سرطان\تشخیص زودهنگام\عکس های بازدید مراغه-26 تیر 95\IMG_219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251" t="13746" r="22281" b="30895"/>
          <a:stretch/>
        </p:blipFill>
        <p:spPr bwMode="auto">
          <a:xfrm>
            <a:off x="2286000" y="2580122"/>
            <a:ext cx="2154349" cy="1229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6983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3701" y="2258770"/>
            <a:ext cx="1008530" cy="300082"/>
          </a:xfrm>
          <a:prstGeom prst="rect">
            <a:avLst/>
          </a:prstGeom>
          <a:noFill/>
          <a:ln w="25400">
            <a:solidFill>
              <a:schemeClr val="accent1"/>
            </a:solidFill>
          </a:ln>
        </p:spPr>
        <p:txBody>
          <a:bodyPr wrap="square" rtlCol="0">
            <a:spAutoFit/>
          </a:bodyPr>
          <a:lstStyle/>
          <a:p>
            <a:pPr algn="ctr"/>
            <a:r>
              <a:rPr lang="fa-IR" sz="1350" dirty="0"/>
              <a:t>پذیرش و ثبت</a:t>
            </a:r>
            <a:endParaRPr lang="en-US" sz="1350" dirty="0"/>
          </a:p>
        </p:txBody>
      </p:sp>
      <p:sp>
        <p:nvSpPr>
          <p:cNvPr id="5" name="TextBox 4"/>
          <p:cNvSpPr txBox="1"/>
          <p:nvPr/>
        </p:nvSpPr>
        <p:spPr>
          <a:xfrm>
            <a:off x="349146" y="2950018"/>
            <a:ext cx="1008530" cy="300082"/>
          </a:xfrm>
          <a:prstGeom prst="rect">
            <a:avLst/>
          </a:prstGeom>
          <a:noFill/>
          <a:ln w="25400">
            <a:solidFill>
              <a:schemeClr val="accent1"/>
            </a:solidFill>
          </a:ln>
        </p:spPr>
        <p:txBody>
          <a:bodyPr wrap="square" rtlCol="0">
            <a:spAutoFit/>
          </a:bodyPr>
          <a:lstStyle/>
          <a:p>
            <a:pPr algn="ctr"/>
            <a:r>
              <a:rPr lang="fa-IR" sz="1350" dirty="0"/>
              <a:t>آماده سازی</a:t>
            </a:r>
            <a:endParaRPr lang="en-US" sz="1350" dirty="0"/>
          </a:p>
        </p:txBody>
      </p:sp>
      <p:sp>
        <p:nvSpPr>
          <p:cNvPr id="6" name="TextBox 5"/>
          <p:cNvSpPr txBox="1"/>
          <p:nvPr/>
        </p:nvSpPr>
        <p:spPr>
          <a:xfrm>
            <a:off x="343705" y="3641261"/>
            <a:ext cx="1008530" cy="300082"/>
          </a:xfrm>
          <a:prstGeom prst="rect">
            <a:avLst/>
          </a:prstGeom>
          <a:noFill/>
          <a:ln w="25400">
            <a:solidFill>
              <a:schemeClr val="accent1"/>
            </a:solidFill>
          </a:ln>
        </p:spPr>
        <p:txBody>
          <a:bodyPr wrap="square" rtlCol="0">
            <a:spAutoFit/>
          </a:bodyPr>
          <a:lstStyle/>
          <a:p>
            <a:pPr algn="ctr"/>
            <a:r>
              <a:rPr lang="fa-IR" sz="1350" dirty="0"/>
              <a:t>استخراج نمونه</a:t>
            </a:r>
            <a:endParaRPr lang="en-US" sz="1350" dirty="0"/>
          </a:p>
        </p:txBody>
      </p:sp>
      <p:sp>
        <p:nvSpPr>
          <p:cNvPr id="7" name="TextBox 6"/>
          <p:cNvSpPr txBox="1"/>
          <p:nvPr/>
        </p:nvSpPr>
        <p:spPr>
          <a:xfrm>
            <a:off x="349150" y="4386938"/>
            <a:ext cx="1008530" cy="680956"/>
          </a:xfrm>
          <a:prstGeom prst="rect">
            <a:avLst/>
          </a:prstGeom>
          <a:noFill/>
          <a:ln w="25400">
            <a:solidFill>
              <a:schemeClr val="accent1"/>
            </a:solidFill>
          </a:ln>
        </p:spPr>
        <p:txBody>
          <a:bodyPr wrap="square" rtlCol="0">
            <a:spAutoFit/>
          </a:bodyPr>
          <a:lstStyle/>
          <a:p>
            <a:pPr algn="ctr"/>
            <a:r>
              <a:rPr lang="en-US" sz="1350" dirty="0"/>
              <a:t>PCR</a:t>
            </a:r>
          </a:p>
          <a:p>
            <a:pPr algn="ctr"/>
            <a:r>
              <a:rPr lang="en-US" sz="825" dirty="0"/>
              <a:t>Detection</a:t>
            </a:r>
          </a:p>
          <a:p>
            <a:pPr algn="ctr"/>
            <a:r>
              <a:rPr lang="en-US" sz="825" dirty="0"/>
              <a:t> and</a:t>
            </a:r>
          </a:p>
          <a:p>
            <a:pPr algn="ctr"/>
            <a:r>
              <a:rPr lang="en-US" sz="825" dirty="0"/>
              <a:t> Typing</a:t>
            </a:r>
          </a:p>
        </p:txBody>
      </p:sp>
      <p:sp>
        <p:nvSpPr>
          <p:cNvPr id="8" name="TextBox 7"/>
          <p:cNvSpPr txBox="1"/>
          <p:nvPr/>
        </p:nvSpPr>
        <p:spPr>
          <a:xfrm>
            <a:off x="332824" y="5600691"/>
            <a:ext cx="1008530" cy="507831"/>
          </a:xfrm>
          <a:prstGeom prst="rect">
            <a:avLst/>
          </a:prstGeom>
          <a:noFill/>
          <a:ln w="25400">
            <a:solidFill>
              <a:schemeClr val="accent1"/>
            </a:solidFill>
          </a:ln>
        </p:spPr>
        <p:txBody>
          <a:bodyPr wrap="square" rtlCol="0">
            <a:spAutoFit/>
          </a:bodyPr>
          <a:lstStyle/>
          <a:p>
            <a:pPr algn="ctr"/>
            <a:r>
              <a:rPr lang="fa-IR" sz="1350" dirty="0"/>
              <a:t>آنالیز و گزارش</a:t>
            </a:r>
            <a:endParaRPr lang="en-US" sz="1350" dirty="0"/>
          </a:p>
        </p:txBody>
      </p:sp>
      <p:sp>
        <p:nvSpPr>
          <p:cNvPr id="9" name="TextBox 8"/>
          <p:cNvSpPr txBox="1"/>
          <p:nvPr/>
        </p:nvSpPr>
        <p:spPr>
          <a:xfrm>
            <a:off x="349146" y="1502216"/>
            <a:ext cx="1008530" cy="300082"/>
          </a:xfrm>
          <a:prstGeom prst="rect">
            <a:avLst/>
          </a:prstGeom>
          <a:noFill/>
          <a:ln w="25400">
            <a:solidFill>
              <a:schemeClr val="accent1"/>
            </a:solidFill>
          </a:ln>
        </p:spPr>
        <p:txBody>
          <a:bodyPr wrap="square" rtlCol="0">
            <a:spAutoFit/>
          </a:bodyPr>
          <a:lstStyle/>
          <a:p>
            <a:pPr algn="ctr"/>
            <a:r>
              <a:rPr lang="fa-IR" sz="1350" dirty="0"/>
              <a:t>نمونه گیری</a:t>
            </a:r>
            <a:endParaRPr lang="en-US" sz="1350" dirty="0"/>
          </a:p>
        </p:txBody>
      </p:sp>
      <p:pic>
        <p:nvPicPr>
          <p:cNvPr id="10" name="Picture 9"/>
          <p:cNvPicPr>
            <a:picLocks noChangeAspect="1"/>
          </p:cNvPicPr>
          <p:nvPr/>
        </p:nvPicPr>
        <p:blipFill>
          <a:blip r:embed="rId2"/>
          <a:stretch>
            <a:fillRect/>
          </a:stretch>
        </p:blipFill>
        <p:spPr>
          <a:xfrm>
            <a:off x="1828121" y="1313221"/>
            <a:ext cx="860651" cy="800132"/>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738620" y="1318203"/>
            <a:ext cx="226535" cy="831583"/>
          </a:xfrm>
          <a:prstGeom prst="rect">
            <a:avLst/>
          </a:prstGeom>
          <a:ln w="25400">
            <a:solidFill>
              <a:schemeClr val="accent1"/>
            </a:solidFill>
          </a:ln>
        </p:spPr>
      </p:pic>
      <p:pic>
        <p:nvPicPr>
          <p:cNvPr id="12" name="Picture 11"/>
          <p:cNvPicPr>
            <a:picLocks noChangeAspect="1"/>
          </p:cNvPicPr>
          <p:nvPr/>
        </p:nvPicPr>
        <p:blipFill>
          <a:blip r:embed="rId4"/>
          <a:stretch>
            <a:fillRect/>
          </a:stretch>
        </p:blipFill>
        <p:spPr>
          <a:xfrm>
            <a:off x="1832847" y="3334658"/>
            <a:ext cx="954582" cy="762038"/>
          </a:xfrm>
          <a:prstGeom prst="rect">
            <a:avLst/>
          </a:prstGeom>
        </p:spPr>
      </p:pic>
      <p:sp>
        <p:nvSpPr>
          <p:cNvPr id="13" name="Rectangle 12"/>
          <p:cNvSpPr/>
          <p:nvPr/>
        </p:nvSpPr>
        <p:spPr>
          <a:xfrm>
            <a:off x="2787430" y="3554695"/>
            <a:ext cx="954107" cy="253916"/>
          </a:xfrm>
          <a:prstGeom prst="rect">
            <a:avLst/>
          </a:prstGeom>
        </p:spPr>
        <p:txBody>
          <a:bodyPr wrap="none">
            <a:spAutoFit/>
          </a:bodyPr>
          <a:lstStyle/>
          <a:p>
            <a:r>
              <a:rPr lang="en-US" sz="1050" b="1" dirty="0" err="1">
                <a:solidFill>
                  <a:srgbClr val="002452"/>
                </a:solidFill>
                <a:latin typeface="Helvetica-Bold"/>
              </a:rPr>
              <a:t>QIAcube</a:t>
            </a:r>
            <a:r>
              <a:rPr lang="en-US" sz="1050" b="1" dirty="0">
                <a:solidFill>
                  <a:srgbClr val="002452"/>
                </a:solidFill>
                <a:latin typeface="Helvetica-Bold"/>
              </a:rPr>
              <a:t> HT</a:t>
            </a:r>
            <a:endParaRPr lang="en-US" sz="1050" dirty="0"/>
          </a:p>
        </p:txBody>
      </p:sp>
      <p:pic>
        <p:nvPicPr>
          <p:cNvPr id="15" name="Picture 14"/>
          <p:cNvPicPr>
            <a:picLocks noChangeAspect="1"/>
          </p:cNvPicPr>
          <p:nvPr/>
        </p:nvPicPr>
        <p:blipFill>
          <a:blip r:embed="rId5"/>
          <a:stretch>
            <a:fillRect/>
          </a:stretch>
        </p:blipFill>
        <p:spPr>
          <a:xfrm>
            <a:off x="1828121" y="4200985"/>
            <a:ext cx="981170" cy="843825"/>
          </a:xfrm>
          <a:prstGeom prst="rect">
            <a:avLst/>
          </a:prstGeom>
        </p:spPr>
      </p:pic>
      <p:sp>
        <p:nvSpPr>
          <p:cNvPr id="16" name="Rectangle 15"/>
          <p:cNvSpPr/>
          <p:nvPr/>
        </p:nvSpPr>
        <p:spPr>
          <a:xfrm>
            <a:off x="2805470" y="4450498"/>
            <a:ext cx="736099" cy="253916"/>
          </a:xfrm>
          <a:prstGeom prst="rect">
            <a:avLst/>
          </a:prstGeom>
        </p:spPr>
        <p:txBody>
          <a:bodyPr wrap="none">
            <a:spAutoFit/>
          </a:bodyPr>
          <a:lstStyle/>
          <a:p>
            <a:r>
              <a:rPr lang="en-US" sz="1050" b="1" dirty="0" err="1">
                <a:solidFill>
                  <a:srgbClr val="002452"/>
                </a:solidFill>
                <a:latin typeface="Helvetica-Bold"/>
              </a:rPr>
              <a:t>QIAgility</a:t>
            </a:r>
            <a:endParaRPr lang="en-US" sz="1050" dirty="0"/>
          </a:p>
        </p:txBody>
      </p:sp>
      <p:sp>
        <p:nvSpPr>
          <p:cNvPr id="21" name="Rectangle 20"/>
          <p:cNvSpPr/>
          <p:nvPr/>
        </p:nvSpPr>
        <p:spPr>
          <a:xfrm>
            <a:off x="3763599" y="4049241"/>
            <a:ext cx="1191352" cy="230832"/>
          </a:xfrm>
          <a:prstGeom prst="rect">
            <a:avLst/>
          </a:prstGeom>
        </p:spPr>
        <p:txBody>
          <a:bodyPr wrap="none">
            <a:spAutoFit/>
          </a:bodyPr>
          <a:lstStyle/>
          <a:p>
            <a:pPr algn="ctr"/>
            <a:r>
              <a:rPr lang="en-US" sz="900" b="1" dirty="0">
                <a:solidFill>
                  <a:srgbClr val="002452"/>
                </a:solidFill>
                <a:latin typeface="Helvetica-Bold"/>
              </a:rPr>
              <a:t>Conventional PCR</a:t>
            </a:r>
            <a:endParaRPr lang="en-US" sz="900" dirty="0"/>
          </a:p>
        </p:txBody>
      </p:sp>
      <p:grpSp>
        <p:nvGrpSpPr>
          <p:cNvPr id="37" name="Group 36"/>
          <p:cNvGrpSpPr/>
          <p:nvPr/>
        </p:nvGrpSpPr>
        <p:grpSpPr>
          <a:xfrm>
            <a:off x="6410809" y="3319757"/>
            <a:ext cx="1138916" cy="1396117"/>
            <a:chOff x="9055743" y="2810367"/>
            <a:chExt cx="1518555" cy="1861489"/>
          </a:xfrm>
        </p:grpSpPr>
        <p:pic>
          <p:nvPicPr>
            <p:cNvPr id="18" name="Picture 17"/>
            <p:cNvPicPr>
              <a:picLocks noChangeAspect="1"/>
            </p:cNvPicPr>
            <p:nvPr/>
          </p:nvPicPr>
          <p:blipFill>
            <a:blip r:embed="rId6"/>
            <a:stretch>
              <a:fillRect/>
            </a:stretch>
          </p:blipFill>
          <p:spPr>
            <a:xfrm>
              <a:off x="9055743" y="3099518"/>
              <a:ext cx="1518555" cy="1572338"/>
            </a:xfrm>
            <a:prstGeom prst="rect">
              <a:avLst/>
            </a:prstGeom>
          </p:spPr>
        </p:pic>
        <p:sp>
          <p:nvSpPr>
            <p:cNvPr id="22" name="Rectangle 21"/>
            <p:cNvSpPr/>
            <p:nvPr/>
          </p:nvSpPr>
          <p:spPr>
            <a:xfrm>
              <a:off x="9055743" y="2810367"/>
              <a:ext cx="1518555" cy="492443"/>
            </a:xfrm>
            <a:prstGeom prst="rect">
              <a:avLst/>
            </a:prstGeom>
          </p:spPr>
          <p:txBody>
            <a:bodyPr wrap="square">
              <a:spAutoFit/>
            </a:bodyPr>
            <a:lstStyle/>
            <a:p>
              <a:pPr algn="ctr"/>
              <a:r>
                <a:rPr lang="en-US" sz="900" b="1" dirty="0" err="1">
                  <a:solidFill>
                    <a:srgbClr val="002452"/>
                  </a:solidFill>
                  <a:latin typeface="Helvetica-Bold"/>
                </a:rPr>
                <a:t>QIAxcel</a:t>
              </a:r>
              <a:r>
                <a:rPr lang="en-US" sz="900" b="1" dirty="0">
                  <a:solidFill>
                    <a:srgbClr val="002452"/>
                  </a:solidFill>
                  <a:latin typeface="Helvetica-Bold"/>
                </a:rPr>
                <a:t> Advanced</a:t>
              </a:r>
              <a:endParaRPr lang="en-US" sz="900" dirty="0"/>
            </a:p>
          </p:txBody>
        </p:sp>
      </p:grpSp>
      <p:grpSp>
        <p:nvGrpSpPr>
          <p:cNvPr id="38" name="Group 37"/>
          <p:cNvGrpSpPr/>
          <p:nvPr/>
        </p:nvGrpSpPr>
        <p:grpSpPr>
          <a:xfrm>
            <a:off x="5482216" y="4769710"/>
            <a:ext cx="1282972" cy="1074467"/>
            <a:chOff x="8107905" y="4743637"/>
            <a:chExt cx="1710629" cy="1432623"/>
          </a:xfrm>
        </p:grpSpPr>
        <p:pic>
          <p:nvPicPr>
            <p:cNvPr id="20" name="Pictur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7905" y="4743637"/>
              <a:ext cx="1710629" cy="1137005"/>
            </a:xfrm>
            <a:prstGeom prst="rect">
              <a:avLst/>
            </a:prstGeom>
          </p:spPr>
        </p:pic>
        <p:sp>
          <p:nvSpPr>
            <p:cNvPr id="23" name="Rectangle 22"/>
            <p:cNvSpPr/>
            <p:nvPr/>
          </p:nvSpPr>
          <p:spPr>
            <a:xfrm>
              <a:off x="8458464" y="5868484"/>
              <a:ext cx="1255044" cy="307776"/>
            </a:xfrm>
            <a:prstGeom prst="rect">
              <a:avLst/>
            </a:prstGeom>
          </p:spPr>
          <p:txBody>
            <a:bodyPr wrap="none">
              <a:spAutoFit/>
            </a:bodyPr>
            <a:lstStyle/>
            <a:p>
              <a:r>
                <a:rPr lang="en-US" sz="900" b="1" dirty="0">
                  <a:solidFill>
                    <a:srgbClr val="002452"/>
                  </a:solidFill>
                  <a:latin typeface="Helvetica-Bold"/>
                </a:rPr>
                <a:t>Rotor-Gene Q</a:t>
              </a:r>
              <a:endParaRPr lang="en-US" sz="900" dirty="0"/>
            </a:p>
          </p:txBody>
        </p:sp>
      </p:grpSp>
      <p:sp>
        <p:nvSpPr>
          <p:cNvPr id="24" name="Rectangle 23"/>
          <p:cNvSpPr/>
          <p:nvPr/>
        </p:nvSpPr>
        <p:spPr>
          <a:xfrm>
            <a:off x="3808053" y="5044810"/>
            <a:ext cx="1011815" cy="230832"/>
          </a:xfrm>
          <a:prstGeom prst="rect">
            <a:avLst/>
          </a:prstGeom>
        </p:spPr>
        <p:txBody>
          <a:bodyPr wrap="none">
            <a:spAutoFit/>
          </a:bodyPr>
          <a:lstStyle/>
          <a:p>
            <a:r>
              <a:rPr lang="en-US" sz="900" b="1" dirty="0">
                <a:solidFill>
                  <a:srgbClr val="002452"/>
                </a:solidFill>
                <a:latin typeface="Helvetica-Bold"/>
              </a:rPr>
              <a:t>Real-Time PCR</a:t>
            </a:r>
            <a:endParaRPr lang="en-US" sz="900" dirty="0"/>
          </a:p>
        </p:txBody>
      </p:sp>
      <p:sp>
        <p:nvSpPr>
          <p:cNvPr id="27" name="Plus 26"/>
          <p:cNvSpPr/>
          <p:nvPr/>
        </p:nvSpPr>
        <p:spPr>
          <a:xfrm>
            <a:off x="5943603" y="4096696"/>
            <a:ext cx="282150" cy="268471"/>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35" name="Group 34"/>
          <p:cNvGrpSpPr/>
          <p:nvPr/>
        </p:nvGrpSpPr>
        <p:grpSpPr>
          <a:xfrm>
            <a:off x="4847448" y="3319739"/>
            <a:ext cx="1138916" cy="1361592"/>
            <a:chOff x="7276061" y="2810343"/>
            <a:chExt cx="1518555" cy="1815456"/>
          </a:xfrm>
        </p:grpSpPr>
        <p:pic>
          <p:nvPicPr>
            <p:cNvPr id="17" name="Picture 16"/>
            <p:cNvPicPr>
              <a:picLocks noChangeAspect="1"/>
            </p:cNvPicPr>
            <p:nvPr/>
          </p:nvPicPr>
          <p:blipFill>
            <a:blip r:embed="rId8"/>
            <a:stretch>
              <a:fillRect/>
            </a:stretch>
          </p:blipFill>
          <p:spPr>
            <a:xfrm>
              <a:off x="7558293" y="3217228"/>
              <a:ext cx="954092" cy="1408571"/>
            </a:xfrm>
            <a:prstGeom prst="rect">
              <a:avLst/>
            </a:prstGeom>
          </p:spPr>
        </p:pic>
        <p:sp>
          <p:nvSpPr>
            <p:cNvPr id="28" name="Rectangle 27"/>
            <p:cNvSpPr/>
            <p:nvPr/>
          </p:nvSpPr>
          <p:spPr>
            <a:xfrm>
              <a:off x="7276061" y="2810343"/>
              <a:ext cx="1518555" cy="492443"/>
            </a:xfrm>
            <a:prstGeom prst="rect">
              <a:avLst/>
            </a:prstGeom>
          </p:spPr>
          <p:txBody>
            <a:bodyPr wrap="square">
              <a:spAutoFit/>
            </a:bodyPr>
            <a:lstStyle/>
            <a:p>
              <a:pPr algn="ctr"/>
              <a:r>
                <a:rPr lang="en-US" sz="900" b="1" dirty="0">
                  <a:solidFill>
                    <a:srgbClr val="002452"/>
                  </a:solidFill>
                  <a:latin typeface="Helvetica-Bold"/>
                </a:rPr>
                <a:t>Block Based </a:t>
              </a:r>
              <a:r>
                <a:rPr lang="en-US" sz="900" b="1" dirty="0" err="1">
                  <a:solidFill>
                    <a:srgbClr val="002452"/>
                  </a:solidFill>
                  <a:latin typeface="Helvetica-Bold"/>
                </a:rPr>
                <a:t>Thermalcycler</a:t>
              </a:r>
              <a:endParaRPr lang="en-US" sz="900" dirty="0"/>
            </a:p>
          </p:txBody>
        </p:sp>
      </p:grpSp>
      <p:pic>
        <p:nvPicPr>
          <p:cNvPr id="29" name="Picture 28"/>
          <p:cNvPicPr>
            <a:picLocks noChangeAspect="1"/>
          </p:cNvPicPr>
          <p:nvPr/>
        </p:nvPicPr>
        <p:blipFill>
          <a:blip r:embed="rId9"/>
          <a:stretch>
            <a:fillRect/>
          </a:stretch>
        </p:blipFill>
        <p:spPr>
          <a:xfrm>
            <a:off x="2864860" y="2280227"/>
            <a:ext cx="848250" cy="635369"/>
          </a:xfrm>
          <a:prstGeom prst="rect">
            <a:avLst/>
          </a:prstGeom>
        </p:spPr>
      </p:pic>
      <p:pic>
        <p:nvPicPr>
          <p:cNvPr id="30" name="Picture 29"/>
          <p:cNvPicPr>
            <a:picLocks noChangeAspect="1"/>
          </p:cNvPicPr>
          <p:nvPr/>
        </p:nvPicPr>
        <p:blipFill>
          <a:blip r:embed="rId10"/>
          <a:stretch>
            <a:fillRect/>
          </a:stretch>
        </p:blipFill>
        <p:spPr>
          <a:xfrm>
            <a:off x="3155749" y="1391521"/>
            <a:ext cx="865613" cy="758265"/>
          </a:xfrm>
          <a:prstGeom prst="rect">
            <a:avLst/>
          </a:prstGeom>
        </p:spPr>
      </p:pic>
      <p:pic>
        <p:nvPicPr>
          <p:cNvPr id="32" name="Picture 31"/>
          <p:cNvPicPr>
            <a:picLocks noChangeAspect="1"/>
          </p:cNvPicPr>
          <p:nvPr/>
        </p:nvPicPr>
        <p:blipFill>
          <a:blip r:embed="rId11"/>
          <a:stretch>
            <a:fillRect/>
          </a:stretch>
        </p:blipFill>
        <p:spPr>
          <a:xfrm>
            <a:off x="4107318" y="1398530"/>
            <a:ext cx="695575" cy="751256"/>
          </a:xfrm>
          <a:prstGeom prst="rect">
            <a:avLst/>
          </a:prstGeom>
        </p:spPr>
      </p:pic>
      <p:pic>
        <p:nvPicPr>
          <p:cNvPr id="33" name="Picture 32"/>
          <p:cNvPicPr>
            <a:picLocks noChangeAspect="1"/>
          </p:cNvPicPr>
          <p:nvPr/>
        </p:nvPicPr>
        <p:blipFill>
          <a:blip r:embed="rId12"/>
          <a:stretch>
            <a:fillRect/>
          </a:stretch>
        </p:blipFill>
        <p:spPr>
          <a:xfrm>
            <a:off x="4875764" y="1390951"/>
            <a:ext cx="542102" cy="774977"/>
          </a:xfrm>
          <a:prstGeom prst="rect">
            <a:avLst/>
          </a:prstGeom>
        </p:spPr>
      </p:pic>
      <p:pic>
        <p:nvPicPr>
          <p:cNvPr id="34" name="Picture 33"/>
          <p:cNvPicPr>
            <a:picLocks noChangeAspect="1"/>
          </p:cNvPicPr>
          <p:nvPr/>
        </p:nvPicPr>
        <p:blipFill>
          <a:blip r:embed="rId13"/>
          <a:stretch>
            <a:fillRect/>
          </a:stretch>
        </p:blipFill>
        <p:spPr>
          <a:xfrm>
            <a:off x="5488487" y="1404784"/>
            <a:ext cx="452157" cy="767138"/>
          </a:xfrm>
          <a:prstGeom prst="rect">
            <a:avLst/>
          </a:prstGeom>
        </p:spPr>
      </p:pic>
      <p:pic>
        <p:nvPicPr>
          <p:cNvPr id="39" name="Picture 38"/>
          <p:cNvPicPr>
            <a:picLocks noChangeAspect="1"/>
          </p:cNvPicPr>
          <p:nvPr/>
        </p:nvPicPr>
        <p:blipFill>
          <a:blip r:embed="rId9"/>
          <a:stretch>
            <a:fillRect/>
          </a:stretch>
        </p:blipFill>
        <p:spPr>
          <a:xfrm>
            <a:off x="3020612" y="5312529"/>
            <a:ext cx="848250" cy="635369"/>
          </a:xfrm>
          <a:prstGeom prst="rect">
            <a:avLst/>
          </a:prstGeom>
        </p:spPr>
      </p:pic>
      <p:cxnSp>
        <p:nvCxnSpPr>
          <p:cNvPr id="41" name="Straight Arrow Connector 40"/>
          <p:cNvCxnSpPr>
            <a:stCxn id="9" idx="2"/>
          </p:cNvCxnSpPr>
          <p:nvPr/>
        </p:nvCxnSpPr>
        <p:spPr>
          <a:xfrm>
            <a:off x="853411" y="1802298"/>
            <a:ext cx="0" cy="3696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847970" y="2524883"/>
            <a:ext cx="0" cy="3927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853415" y="3216124"/>
            <a:ext cx="0" cy="3927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847973" y="3907364"/>
            <a:ext cx="0" cy="3927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847970" y="5050373"/>
            <a:ext cx="0" cy="3927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3452262" y="4233641"/>
            <a:ext cx="390397" cy="249513"/>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3484918" y="4692216"/>
            <a:ext cx="323135" cy="318878"/>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pic>
        <p:nvPicPr>
          <p:cNvPr id="53" name="Picture 52"/>
          <p:cNvPicPr>
            <a:picLocks noChangeAspect="1"/>
          </p:cNvPicPr>
          <p:nvPr/>
        </p:nvPicPr>
        <p:blipFill>
          <a:blip r:embed="rId14"/>
          <a:stretch>
            <a:fillRect/>
          </a:stretch>
        </p:blipFill>
        <p:spPr>
          <a:xfrm>
            <a:off x="6069124" y="1312247"/>
            <a:ext cx="886697" cy="886697"/>
          </a:xfrm>
          <a:prstGeom prst="rect">
            <a:avLst/>
          </a:prstGeom>
        </p:spPr>
      </p:pic>
      <p:pic>
        <p:nvPicPr>
          <p:cNvPr id="55" name="Picture 54"/>
          <p:cNvPicPr>
            <a:picLocks noChangeAspect="1"/>
          </p:cNvPicPr>
          <p:nvPr/>
        </p:nvPicPr>
        <p:blipFill>
          <a:blip r:embed="rId15"/>
          <a:stretch>
            <a:fillRect/>
          </a:stretch>
        </p:blipFill>
        <p:spPr>
          <a:xfrm>
            <a:off x="8012027" y="1291590"/>
            <a:ext cx="956491" cy="983104"/>
          </a:xfrm>
          <a:prstGeom prst="rect">
            <a:avLst/>
          </a:prstGeom>
        </p:spPr>
      </p:pic>
      <p:pic>
        <p:nvPicPr>
          <p:cNvPr id="56" name="Picture 55"/>
          <p:cNvPicPr>
            <a:picLocks noChangeAspect="1"/>
          </p:cNvPicPr>
          <p:nvPr/>
        </p:nvPicPr>
        <p:blipFill>
          <a:blip r:embed="rId16"/>
          <a:stretch>
            <a:fillRect/>
          </a:stretch>
        </p:blipFill>
        <p:spPr>
          <a:xfrm>
            <a:off x="1829772" y="2263361"/>
            <a:ext cx="672880" cy="629375"/>
          </a:xfrm>
          <a:prstGeom prst="rect">
            <a:avLst/>
          </a:prstGeom>
        </p:spPr>
      </p:pic>
      <p:cxnSp>
        <p:nvCxnSpPr>
          <p:cNvPr id="57" name="Straight Arrow Connector 56"/>
          <p:cNvCxnSpPr/>
          <p:nvPr/>
        </p:nvCxnSpPr>
        <p:spPr>
          <a:xfrm flipV="1">
            <a:off x="2594776" y="2514579"/>
            <a:ext cx="215387" cy="5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2131573" y="449096"/>
            <a:ext cx="4824248" cy="707886"/>
          </a:xfrm>
          <a:prstGeom prst="rect">
            <a:avLst/>
          </a:prstGeom>
          <a:noFill/>
        </p:spPr>
        <p:txBody>
          <a:bodyPr wrap="square" rtlCol="0">
            <a:spAutoFit/>
          </a:bodyPr>
          <a:lstStyle/>
          <a:p>
            <a:pPr algn="ctr" rtl="1"/>
            <a:r>
              <a:rPr lang="fa-IR" sz="2000" b="1" dirty="0">
                <a:solidFill>
                  <a:srgbClr val="424456"/>
                </a:solidFill>
                <a:ea typeface="+mj-ea"/>
                <a:cs typeface="B Mitra" pitchFamily="2" charset="-78"/>
              </a:rPr>
              <a:t>غربالگری سرطان دهانه رحم</a:t>
            </a:r>
            <a:r>
              <a:rPr lang="fa-IR" sz="2000" dirty="0">
                <a:solidFill>
                  <a:srgbClr val="424456"/>
                </a:solidFill>
                <a:ea typeface="+mj-ea"/>
                <a:cs typeface="B Mitra" pitchFamily="2" charset="-78"/>
              </a:rPr>
              <a:t/>
            </a:r>
            <a:br>
              <a:rPr lang="fa-IR" sz="2000" dirty="0">
                <a:solidFill>
                  <a:srgbClr val="424456"/>
                </a:solidFill>
                <a:ea typeface="+mj-ea"/>
                <a:cs typeface="B Mitra" pitchFamily="2" charset="-78"/>
              </a:rPr>
            </a:br>
            <a:r>
              <a:rPr lang="fa-IR" sz="2000" dirty="0" smtClean="0">
                <a:solidFill>
                  <a:srgbClr val="424456"/>
                </a:solidFill>
                <a:ea typeface="+mj-ea"/>
                <a:cs typeface="B Mitra" pitchFamily="2" charset="-78"/>
              </a:rPr>
              <a:t>(جریان کار آزمایشگاه مرکزی </a:t>
            </a:r>
            <a:r>
              <a:rPr lang="en-US" sz="2000" dirty="0" smtClean="0">
                <a:solidFill>
                  <a:srgbClr val="424456"/>
                </a:solidFill>
                <a:ea typeface="+mj-ea"/>
                <a:cs typeface="B Mitra" pitchFamily="2" charset="-78"/>
              </a:rPr>
              <a:t>HPV</a:t>
            </a:r>
            <a:r>
              <a:rPr lang="fa-IR" sz="2000" dirty="0" smtClean="0">
                <a:solidFill>
                  <a:srgbClr val="424456"/>
                </a:solidFill>
                <a:ea typeface="+mj-ea"/>
                <a:cs typeface="B Mitra" pitchFamily="2" charset="-78"/>
              </a:rPr>
              <a:t>)</a:t>
            </a:r>
            <a:endParaRPr lang="en-US" sz="2400" dirty="0"/>
          </a:p>
        </p:txBody>
      </p:sp>
      <p:pic>
        <p:nvPicPr>
          <p:cNvPr id="64" name="Picture 63"/>
          <p:cNvPicPr>
            <a:picLocks noChangeAspect="1"/>
          </p:cNvPicPr>
          <p:nvPr/>
        </p:nvPicPr>
        <p:blipFill>
          <a:blip r:embed="rId17"/>
          <a:stretch>
            <a:fillRect/>
          </a:stretch>
        </p:blipFill>
        <p:spPr>
          <a:xfrm>
            <a:off x="1839416" y="5350423"/>
            <a:ext cx="884830" cy="589453"/>
          </a:xfrm>
          <a:prstGeom prst="rect">
            <a:avLst/>
          </a:prstGeom>
        </p:spPr>
      </p:pic>
      <p:cxnSp>
        <p:nvCxnSpPr>
          <p:cNvPr id="65" name="Straight Arrow Connector 64"/>
          <p:cNvCxnSpPr/>
          <p:nvPr/>
        </p:nvCxnSpPr>
        <p:spPr>
          <a:xfrm flipV="1">
            <a:off x="2756373" y="5620385"/>
            <a:ext cx="215387" cy="5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46" name="Picture 45"/>
          <p:cNvPicPr>
            <a:picLocks noChangeAspect="1"/>
          </p:cNvPicPr>
          <p:nvPr/>
        </p:nvPicPr>
        <p:blipFill>
          <a:blip r:embed="rId9"/>
          <a:stretch>
            <a:fillRect/>
          </a:stretch>
        </p:blipFill>
        <p:spPr>
          <a:xfrm>
            <a:off x="7093960" y="1514417"/>
            <a:ext cx="848250" cy="635369"/>
          </a:xfrm>
          <a:prstGeom prst="rect">
            <a:avLst/>
          </a:prstGeom>
        </p:spPr>
      </p:pic>
      <p:cxnSp>
        <p:nvCxnSpPr>
          <p:cNvPr id="3" name="Straight Connector 2"/>
          <p:cNvCxnSpPr/>
          <p:nvPr/>
        </p:nvCxnSpPr>
        <p:spPr>
          <a:xfrm>
            <a:off x="1680210" y="2235910"/>
            <a:ext cx="7383780" cy="21458"/>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672201" y="2997025"/>
            <a:ext cx="7383780" cy="21458"/>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95846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rtl="1">
              <a:spcBef>
                <a:spcPts val="0"/>
              </a:spcBef>
            </a:pPr>
            <a:r>
              <a:rPr lang="fa-IR" sz="2000" b="1" dirty="0">
                <a:solidFill>
                  <a:srgbClr val="424456"/>
                </a:solidFill>
                <a:ea typeface="+mn-ea"/>
                <a:cs typeface="B Mitra" pitchFamily="2" charset="-78"/>
              </a:rPr>
              <a:t>غربالگری سرطان دهانه رحم</a:t>
            </a:r>
            <a:r>
              <a:rPr lang="fa-IR" sz="2000" dirty="0">
                <a:solidFill>
                  <a:srgbClr val="424456"/>
                </a:solidFill>
                <a:ea typeface="+mn-ea"/>
                <a:cs typeface="B Mitra" pitchFamily="2" charset="-78"/>
              </a:rPr>
              <a:t/>
            </a:r>
            <a:br>
              <a:rPr lang="fa-IR" sz="2000" dirty="0">
                <a:solidFill>
                  <a:srgbClr val="424456"/>
                </a:solidFill>
                <a:ea typeface="+mn-ea"/>
                <a:cs typeface="B Mitra" pitchFamily="2" charset="-78"/>
              </a:rPr>
            </a:br>
            <a:r>
              <a:rPr lang="fa-IR" sz="2000" dirty="0">
                <a:solidFill>
                  <a:srgbClr val="424456"/>
                </a:solidFill>
                <a:ea typeface="+mn-ea"/>
                <a:cs typeface="B Mitra" pitchFamily="2" charset="-78"/>
              </a:rPr>
              <a:t>(جریان کار آزمایشگاه مرکزی </a:t>
            </a:r>
            <a:r>
              <a:rPr lang="en-US" sz="2000" dirty="0">
                <a:solidFill>
                  <a:srgbClr val="424456"/>
                </a:solidFill>
                <a:ea typeface="+mn-ea"/>
                <a:cs typeface="B Mitra" pitchFamily="2" charset="-78"/>
              </a:rPr>
              <a:t>HPV</a:t>
            </a:r>
            <a:r>
              <a:rPr lang="fa-IR" sz="2000" dirty="0" smtClean="0">
                <a:solidFill>
                  <a:srgbClr val="424456"/>
                </a:solidFill>
                <a:ea typeface="+mn-ea"/>
                <a:cs typeface="B Mitra" pitchFamily="2" charset="-78"/>
              </a:rPr>
              <a:t>)</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958102" y="1143000"/>
            <a:ext cx="7557247" cy="5420588"/>
          </a:xfrm>
          <a:prstGeom prst="rect">
            <a:avLst/>
          </a:prstGeom>
        </p:spPr>
      </p:pic>
      <p:sp>
        <p:nvSpPr>
          <p:cNvPr id="5" name="TextBox 4"/>
          <p:cNvSpPr txBox="1"/>
          <p:nvPr/>
        </p:nvSpPr>
        <p:spPr>
          <a:xfrm>
            <a:off x="5160792" y="2772496"/>
            <a:ext cx="1512151" cy="923330"/>
          </a:xfrm>
          <a:prstGeom prst="rect">
            <a:avLst/>
          </a:prstGeom>
          <a:solidFill>
            <a:schemeClr val="accent1"/>
          </a:solidFill>
        </p:spPr>
        <p:txBody>
          <a:bodyPr wrap="square" rtlCol="0">
            <a:spAutoFit/>
          </a:bodyPr>
          <a:lstStyle/>
          <a:p>
            <a:pPr algn="ctr"/>
            <a:r>
              <a:rPr lang="en-US" sz="1350" dirty="0">
                <a:solidFill>
                  <a:schemeClr val="bg1"/>
                </a:solidFill>
              </a:rPr>
              <a:t>Detection</a:t>
            </a:r>
          </a:p>
          <a:p>
            <a:pPr algn="ctr"/>
            <a:r>
              <a:rPr lang="en-US" sz="1350" dirty="0" err="1">
                <a:solidFill>
                  <a:schemeClr val="bg1"/>
                </a:solidFill>
              </a:rPr>
              <a:t>Genityping</a:t>
            </a:r>
            <a:endParaRPr lang="en-US" sz="1350" dirty="0">
              <a:solidFill>
                <a:schemeClr val="bg1"/>
              </a:solidFill>
            </a:endParaRPr>
          </a:p>
          <a:p>
            <a:pPr algn="ctr"/>
            <a:r>
              <a:rPr lang="en-US" sz="1350" dirty="0">
                <a:solidFill>
                  <a:schemeClr val="bg1"/>
                </a:solidFill>
              </a:rPr>
              <a:t>Analysis</a:t>
            </a:r>
          </a:p>
          <a:p>
            <a:pPr algn="ctr"/>
            <a:r>
              <a:rPr lang="en-US" sz="1350" dirty="0">
                <a:solidFill>
                  <a:schemeClr val="bg1"/>
                </a:solidFill>
              </a:rPr>
              <a:t>Reporting</a:t>
            </a:r>
          </a:p>
        </p:txBody>
      </p:sp>
      <p:sp>
        <p:nvSpPr>
          <p:cNvPr id="6" name="TextBox 5"/>
          <p:cNvSpPr txBox="1"/>
          <p:nvPr/>
        </p:nvSpPr>
        <p:spPr>
          <a:xfrm>
            <a:off x="2732315" y="2788826"/>
            <a:ext cx="1638304" cy="923330"/>
          </a:xfrm>
          <a:prstGeom prst="rect">
            <a:avLst/>
          </a:prstGeom>
          <a:solidFill>
            <a:schemeClr val="accent1"/>
          </a:solidFill>
        </p:spPr>
        <p:txBody>
          <a:bodyPr wrap="square" rtlCol="0">
            <a:spAutoFit/>
          </a:bodyPr>
          <a:lstStyle/>
          <a:p>
            <a:pPr algn="ctr"/>
            <a:r>
              <a:rPr lang="en-US" sz="1350" dirty="0">
                <a:solidFill>
                  <a:schemeClr val="bg1"/>
                </a:solidFill>
              </a:rPr>
              <a:t>Reception</a:t>
            </a:r>
          </a:p>
          <a:p>
            <a:pPr algn="ctr"/>
            <a:r>
              <a:rPr lang="en-US" sz="1350" dirty="0">
                <a:solidFill>
                  <a:schemeClr val="bg1"/>
                </a:solidFill>
              </a:rPr>
              <a:t>Registration</a:t>
            </a:r>
          </a:p>
          <a:p>
            <a:pPr algn="ctr"/>
            <a:r>
              <a:rPr lang="en-US" sz="1350" dirty="0">
                <a:solidFill>
                  <a:schemeClr val="bg1"/>
                </a:solidFill>
              </a:rPr>
              <a:t>Processing</a:t>
            </a:r>
          </a:p>
          <a:p>
            <a:pPr algn="ctr"/>
            <a:r>
              <a:rPr lang="en-US" sz="1350" dirty="0">
                <a:solidFill>
                  <a:schemeClr val="bg1"/>
                </a:solidFill>
              </a:rPr>
              <a:t>Extraction</a:t>
            </a:r>
          </a:p>
        </p:txBody>
      </p:sp>
    </p:spTree>
    <p:extLst>
      <p:ext uri="{BB962C8B-B14F-4D97-AF65-F5344CB8AC3E}">
        <p14:creationId xmlns:p14="http://schemas.microsoft.com/office/powerpoint/2010/main" val="27694803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rtl="1">
              <a:spcBef>
                <a:spcPts val="0"/>
              </a:spcBef>
            </a:pPr>
            <a:r>
              <a:rPr lang="fa-IR" sz="2000" b="1" dirty="0">
                <a:solidFill>
                  <a:srgbClr val="424456"/>
                </a:solidFill>
                <a:ea typeface="+mn-ea"/>
                <a:cs typeface="B Mitra" pitchFamily="2" charset="-78"/>
              </a:rPr>
              <a:t>غربالگری سرطان دهانه رحم</a:t>
            </a:r>
            <a:r>
              <a:rPr lang="fa-IR" sz="2000" dirty="0">
                <a:solidFill>
                  <a:srgbClr val="424456"/>
                </a:solidFill>
                <a:ea typeface="+mn-ea"/>
                <a:cs typeface="B Mitra" pitchFamily="2" charset="-78"/>
              </a:rPr>
              <a:t/>
            </a:r>
            <a:br>
              <a:rPr lang="fa-IR" sz="2000" dirty="0">
                <a:solidFill>
                  <a:srgbClr val="424456"/>
                </a:solidFill>
                <a:ea typeface="+mn-ea"/>
                <a:cs typeface="B Mitra" pitchFamily="2" charset="-78"/>
              </a:rPr>
            </a:br>
            <a:r>
              <a:rPr lang="fa-IR" sz="2000" dirty="0">
                <a:solidFill>
                  <a:srgbClr val="424456"/>
                </a:solidFill>
                <a:ea typeface="+mn-ea"/>
                <a:cs typeface="B Mitra" pitchFamily="2" charset="-78"/>
              </a:rPr>
              <a:t>(جریان کار آزمایشگاه مرکزی </a:t>
            </a:r>
            <a:r>
              <a:rPr lang="en-US" sz="2000" dirty="0">
                <a:solidFill>
                  <a:srgbClr val="424456"/>
                </a:solidFill>
                <a:ea typeface="+mn-ea"/>
                <a:cs typeface="B Mitra" pitchFamily="2" charset="-78"/>
              </a:rPr>
              <a:t>HPV</a:t>
            </a:r>
            <a:r>
              <a:rPr lang="fa-IR" sz="2000" dirty="0">
                <a:solidFill>
                  <a:srgbClr val="424456"/>
                </a:solidFill>
                <a:ea typeface="+mn-ea"/>
                <a:cs typeface="B Mitra" pitchFamily="2" charset="-78"/>
              </a:rPr>
              <a:t>)</a:t>
            </a:r>
            <a:endParaRPr lang="en-US" sz="2400" dirty="0">
              <a:solidFill>
                <a:prstClr val="black"/>
              </a:solidFill>
              <a:ea typeface="+mn-ea"/>
              <a:cs typeface="+mn-cs"/>
            </a:endParaRPr>
          </a:p>
        </p:txBody>
      </p:sp>
      <p:sp>
        <p:nvSpPr>
          <p:cNvPr id="4" name="Content Placeholder 3"/>
          <p:cNvSpPr>
            <a:spLocks noGrp="1"/>
          </p:cNvSpPr>
          <p:nvPr>
            <p:ph sz="half" idx="2"/>
          </p:nvPr>
        </p:nvSpPr>
        <p:spPr>
          <a:xfrm>
            <a:off x="4800600" y="1371600"/>
            <a:ext cx="4038600" cy="4876800"/>
          </a:xfrm>
        </p:spPr>
        <p:txBody>
          <a:bodyPr>
            <a:normAutofit/>
          </a:bodyPr>
          <a:lstStyle/>
          <a:p>
            <a:pPr lvl="0" algn="just" rtl="1">
              <a:buFont typeface="Courier New" pitchFamily="49" charset="0"/>
              <a:buChar char="o"/>
            </a:pPr>
            <a:endParaRPr lang="fa-IR" sz="2000" b="1" dirty="0" smtClean="0">
              <a:solidFill>
                <a:schemeClr val="accent1"/>
              </a:solidFill>
              <a:cs typeface="B Nazanin" pitchFamily="2" charset="-78"/>
            </a:endParaRPr>
          </a:p>
          <a:p>
            <a:pPr marL="0" lvl="0" indent="0" algn="just" rtl="1">
              <a:buNone/>
            </a:pPr>
            <a:endParaRPr lang="fa-IR" sz="2000" dirty="0" smtClean="0">
              <a:solidFill>
                <a:schemeClr val="accent1"/>
              </a:solidFill>
              <a:cs typeface="B Nazanin" pitchFamily="2" charset="-78"/>
            </a:endParaRPr>
          </a:p>
          <a:p>
            <a:pPr lvl="0" algn="just" rtl="1"/>
            <a:endParaRPr lang="fa-IR" sz="2000" dirty="0" smtClean="0">
              <a:solidFill>
                <a:schemeClr val="accent1"/>
              </a:solidFill>
              <a:cs typeface="B Nazanin" pitchFamily="2" charset="-78"/>
            </a:endParaRPr>
          </a:p>
          <a:p>
            <a:pPr lvl="0" algn="just" rtl="1"/>
            <a:endParaRPr lang="en-US" sz="2000" dirty="0">
              <a:cs typeface="B Nazanin" pitchFamily="2" charset="-78"/>
            </a:endParaRPr>
          </a:p>
        </p:txBody>
      </p:sp>
      <p:pic>
        <p:nvPicPr>
          <p:cNvPr id="12290" name="Picture 2" descr="D:\Users\Documents\اداره سرطان\تشخیص زودهنگام\سرویکس\عکس های آزمایشگاه hpv\IMG_0407.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618494"/>
            <a:ext cx="3165774" cy="1962906"/>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D:\Users\Documents\اداره سرطان\تشخیص زودهنگام\سرویکس\عکس های آزمایشگاه hpv\IMG_045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1600200"/>
            <a:ext cx="32004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D:\Users\Documents\اداره سرطان\تشخیص زودهنگام\سرویکس\عکس های آزمایشگاه hpv\Picture 17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9200" y="3810000"/>
            <a:ext cx="3456649" cy="209868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Users\Documents\اداره سرطان\تشخیص زودهنگام\سرویکس\عکس های آزمایشگاه hpv\IMG_039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87497" y="3777343"/>
            <a:ext cx="3197005" cy="2131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627454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pPr rtl="1"/>
            <a:r>
              <a:rPr lang="fa-IR" sz="2000" dirty="0" smtClean="0">
                <a:cs typeface="B Nazanin Outline" pitchFamily="2" charset="-78"/>
              </a:rPr>
              <a:t>شیوه اجرای برنامه ها</a:t>
            </a:r>
            <a:endParaRPr lang="en-US" sz="2000" dirty="0">
              <a:cs typeface="B Nazanin Outline" pitchFamily="2" charset="-78"/>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تشخیص زودهنگام و غربالگری سرطان</a:t>
            </a:r>
            <a:r>
              <a:rPr lang="en-US" dirty="0" smtClean="0">
                <a:effectLst>
                  <a:outerShdw blurRad="38100" dist="38100" dir="2700000" algn="tl">
                    <a:srgbClr val="000000">
                      <a:alpha val="43137"/>
                    </a:srgbClr>
                  </a:outerShdw>
                </a:effectLst>
                <a:cs typeface="B Nazanin" panose="00000400000000000000" pitchFamily="2" charset="-78"/>
              </a:rPr>
              <a:t/>
            </a:r>
            <a:br>
              <a:rPr lang="en-US" dirty="0" smtClean="0">
                <a:effectLst>
                  <a:outerShdw blurRad="38100" dist="38100" dir="2700000" algn="tl">
                    <a:srgbClr val="000000">
                      <a:alpha val="43137"/>
                    </a:srgbClr>
                  </a:outerShdw>
                </a:effectLst>
                <a:cs typeface="B Nazanin" panose="00000400000000000000" pitchFamily="2" charset="-78"/>
              </a:rPr>
            </a:b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4493352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2000" b="1" dirty="0" smtClean="0">
                <a:solidFill>
                  <a:srgbClr val="424456"/>
                </a:solidFill>
                <a:cs typeface="B Mitra" pitchFamily="2" charset="-78"/>
              </a:rPr>
              <a:t>تشخیص زودهنگام سرطان ها</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(نظام مراقبت)</a:t>
            </a:r>
            <a:endParaRPr lang="en-US" dirty="0"/>
          </a:p>
        </p:txBody>
      </p:sp>
      <p:pic>
        <p:nvPicPr>
          <p:cNvPr id="4" name="Content Placeholder 3"/>
          <p:cNvPicPr>
            <a:picLocks noGrp="1" noChangeAspect="1"/>
          </p:cNvPicPr>
          <p:nvPr>
            <p:ph sz="quarter" idx="1"/>
          </p:nvPr>
        </p:nvPicPr>
        <p:blipFill rotWithShape="1">
          <a:blip r:embed="rId2"/>
          <a:srcRect l="24912" t="19932" r="20713" b="35069"/>
          <a:stretch/>
        </p:blipFill>
        <p:spPr>
          <a:xfrm>
            <a:off x="301752" y="1408280"/>
            <a:ext cx="8534400" cy="4992519"/>
          </a:xfrm>
          <a:prstGeom prst="rect">
            <a:avLst/>
          </a:prstGeom>
        </p:spPr>
      </p:pic>
      <p:sp>
        <p:nvSpPr>
          <p:cNvPr id="3" name="Rounded Rectangle 2"/>
          <p:cNvSpPr/>
          <p:nvPr/>
        </p:nvSpPr>
        <p:spPr>
          <a:xfrm>
            <a:off x="6705600" y="3124200"/>
            <a:ext cx="2130552" cy="2895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342900" indent="-342900" algn="r" rtl="1">
              <a:buFont typeface="Wingdings" panose="05000000000000000000" pitchFamily="2" charset="2"/>
              <a:buChar char="ü"/>
            </a:pPr>
            <a:r>
              <a:rPr lang="fa-IR" dirty="0">
                <a:solidFill>
                  <a:schemeClr val="accent1"/>
                </a:solidFill>
                <a:cs typeface="B Nazanin" panose="00000400000000000000" pitchFamily="2" charset="-78"/>
              </a:rPr>
              <a:t>نیاز به همکاری همه </a:t>
            </a:r>
            <a:r>
              <a:rPr lang="fa-IR" dirty="0" smtClean="0">
                <a:solidFill>
                  <a:schemeClr val="accent1"/>
                </a:solidFill>
                <a:cs typeface="B Nazanin" panose="00000400000000000000" pitchFamily="2" charset="-78"/>
              </a:rPr>
              <a:t>سطوح</a:t>
            </a:r>
          </a:p>
          <a:p>
            <a:pPr algn="r" rtl="1"/>
            <a:endParaRPr lang="fa-IR" dirty="0" smtClean="0">
              <a:solidFill>
                <a:schemeClr val="accent1"/>
              </a:solidFill>
              <a:cs typeface="B Nazanin" panose="00000400000000000000" pitchFamily="2" charset="-78"/>
            </a:endParaRPr>
          </a:p>
          <a:p>
            <a:pPr marL="342900" indent="-342900" algn="r" rtl="1">
              <a:buFont typeface="Wingdings" panose="05000000000000000000" pitchFamily="2" charset="2"/>
              <a:buChar char="ü"/>
            </a:pPr>
            <a:r>
              <a:rPr lang="fa-IR" dirty="0" smtClean="0">
                <a:solidFill>
                  <a:schemeClr val="accent1"/>
                </a:solidFill>
                <a:cs typeface="B Nazanin" panose="00000400000000000000" pitchFamily="2" charset="-78"/>
              </a:rPr>
              <a:t>نیاز به برنامه ریزی زنجیره خدمت در یک دبیرخانه</a:t>
            </a:r>
            <a:endParaRPr lang="en-US" dirty="0">
              <a:solidFill>
                <a:schemeClr val="accent1"/>
              </a:solidFill>
            </a:endParaRPr>
          </a:p>
        </p:txBody>
      </p:sp>
    </p:spTree>
    <p:extLst>
      <p:ext uri="{BB962C8B-B14F-4D97-AF65-F5344CB8AC3E}">
        <p14:creationId xmlns:p14="http://schemas.microsoft.com/office/powerpoint/2010/main" val="36265980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dirty="0" smtClean="0">
                <a:solidFill>
                  <a:prstClr val="white"/>
                </a:solidFill>
                <a:cs typeface="B Nazanin Outline" pitchFamily="2" charset="-78"/>
              </a:rPr>
              <a:t>شهر</a:t>
            </a:r>
            <a:endParaRPr lang="en-US" dirty="0">
              <a:solidFill>
                <a:prstClr val="white"/>
              </a:solidFill>
              <a:cs typeface="B Nazanin Outline" pitchFamily="2" charset="-78"/>
            </a:endParaRPr>
          </a:p>
        </p:txBody>
      </p:sp>
      <p:sp>
        <p:nvSpPr>
          <p:cNvPr id="3" name="Text Placeholder 2"/>
          <p:cNvSpPr>
            <a:spLocks noGrp="1"/>
          </p:cNvSpPr>
          <p:nvPr>
            <p:ph type="body" sz="half" idx="3"/>
          </p:nvPr>
        </p:nvSpPr>
        <p:spPr/>
        <p:txBody>
          <a:bodyPr/>
          <a:lstStyle/>
          <a:p>
            <a:pPr algn="ctr"/>
            <a:r>
              <a:rPr lang="fa-IR" dirty="0" smtClean="0">
                <a:cs typeface="B Nazanin Outline" pitchFamily="2" charset="-78"/>
              </a:rPr>
              <a:t>روستا</a:t>
            </a:r>
            <a:endParaRPr lang="en-US" dirty="0">
              <a:cs typeface="B Nazanin Outline" pitchFamily="2" charset="-78"/>
            </a:endParaRPr>
          </a:p>
        </p:txBody>
      </p:sp>
      <p:graphicFrame>
        <p:nvGraphicFramePr>
          <p:cNvPr id="5" name="Content Placeholder 4"/>
          <p:cNvGraphicFramePr>
            <a:graphicFrameLocks noGrp="1"/>
          </p:cNvGraphicFramePr>
          <p:nvPr>
            <p:ph sz="quarter" idx="2"/>
            <p:extLst>
              <p:ext uri="{D42A27DB-BD31-4B8C-83A1-F6EECF244321}">
                <p14:modId xmlns:p14="http://schemas.microsoft.com/office/powerpoint/2010/main" val="909426042"/>
              </p:ext>
            </p:extLst>
          </p:nvPr>
        </p:nvGraphicFramePr>
        <p:xfrm>
          <a:off x="304800" y="2514600"/>
          <a:ext cx="4041776" cy="3017520"/>
        </p:xfrm>
        <a:graphic>
          <a:graphicData uri="http://schemas.openxmlformats.org/drawingml/2006/table">
            <a:tbl>
              <a:tblPr firstRow="1" bandRow="1">
                <a:tableStyleId>{5C22544A-7EE6-4342-B048-85BDC9FD1C3A}</a:tableStyleId>
              </a:tblPr>
              <a:tblGrid>
                <a:gridCol w="1010444"/>
                <a:gridCol w="1010444"/>
                <a:gridCol w="1010444"/>
                <a:gridCol w="1010444"/>
              </a:tblGrid>
              <a:tr h="753666">
                <a:tc>
                  <a:txBody>
                    <a:bodyPr/>
                    <a:lstStyle/>
                    <a:p>
                      <a:pPr algn="ctr"/>
                      <a:r>
                        <a:rPr lang="fa-IR" dirty="0" smtClean="0">
                          <a:cs typeface="B Nazanin" pitchFamily="2" charset="-78"/>
                        </a:rPr>
                        <a:t>مرکز </a:t>
                      </a:r>
                    </a:p>
                    <a:p>
                      <a:pPr algn="ctr"/>
                      <a:r>
                        <a:rPr lang="fa-IR" dirty="0" smtClean="0">
                          <a:cs typeface="B Nazanin" pitchFamily="2" charset="-78"/>
                        </a:rPr>
                        <a:t>خ ج س شهری</a:t>
                      </a:r>
                      <a:endParaRPr lang="en-US" dirty="0">
                        <a:cs typeface="B Nazanin" pitchFamily="2" charset="-78"/>
                      </a:endParaRPr>
                    </a:p>
                  </a:txBody>
                  <a:tcPr/>
                </a:tc>
                <a:tc>
                  <a:txBody>
                    <a:bodyPr/>
                    <a:lstStyle/>
                    <a:p>
                      <a:pPr algn="ctr"/>
                      <a:r>
                        <a:rPr lang="fa-IR" dirty="0" smtClean="0">
                          <a:cs typeface="B Nazanin" pitchFamily="2" charset="-78"/>
                        </a:rPr>
                        <a:t>پایگاه سلامت شهری</a:t>
                      </a:r>
                      <a:endParaRPr lang="en-US" dirty="0">
                        <a:cs typeface="B Nazanin" pitchFamily="2" charset="-78"/>
                      </a:endParaRPr>
                    </a:p>
                  </a:txBody>
                  <a:tcPr/>
                </a:tc>
                <a:tc>
                  <a:txBody>
                    <a:bodyPr/>
                    <a:lstStyle/>
                    <a:p>
                      <a:pPr algn="ctr"/>
                      <a:r>
                        <a:rPr lang="fa-IR" dirty="0" smtClean="0">
                          <a:cs typeface="B Nazanin" pitchFamily="2" charset="-78"/>
                        </a:rPr>
                        <a:t>خانه بهداشت</a:t>
                      </a:r>
                      <a:endParaRPr lang="en-US" dirty="0">
                        <a:cs typeface="B Nazanin" pitchFamily="2" charset="-78"/>
                      </a:endParaRPr>
                    </a:p>
                  </a:txBody>
                  <a:tcPr/>
                </a:tc>
                <a:tc>
                  <a:txBody>
                    <a:bodyPr/>
                    <a:lstStyle/>
                    <a:p>
                      <a:endParaRPr lang="en-US"/>
                    </a:p>
                  </a:txBody>
                  <a:tcPr/>
                </a:tc>
              </a:tr>
              <a:tr h="753666">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rtl="1"/>
                      <a:r>
                        <a:rPr lang="fa-IR" b="1" dirty="0" smtClean="0">
                          <a:cs typeface="B Nazanin" pitchFamily="2" charset="-78"/>
                        </a:rPr>
                        <a:t>بهورز /</a:t>
                      </a:r>
                    </a:p>
                    <a:p>
                      <a:pPr algn="ctr" rtl="1"/>
                      <a:r>
                        <a:rPr lang="fa-IR" b="1" dirty="0" smtClean="0">
                          <a:cs typeface="B Nazanin" pitchFamily="2" charset="-78"/>
                        </a:rPr>
                        <a:t>مراقب سلامت</a:t>
                      </a:r>
                      <a:endParaRPr lang="en-US" b="1" dirty="0">
                        <a:cs typeface="B Nazanin" pitchFamily="2" charset="-78"/>
                      </a:endParaRPr>
                    </a:p>
                  </a:txBody>
                  <a:tcPr/>
                </a:tc>
              </a:tr>
              <a:tr h="609600">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b="1" dirty="0" smtClean="0">
                          <a:cs typeface="B Nazanin" pitchFamily="2" charset="-78"/>
                        </a:rPr>
                        <a:t>ماما</a:t>
                      </a:r>
                      <a:endParaRPr lang="en-US" b="1" dirty="0">
                        <a:cs typeface="B Nazanin" pitchFamily="2" charset="-78"/>
                      </a:endParaRPr>
                    </a:p>
                  </a:txBody>
                  <a:tcPr/>
                </a:tc>
              </a:tr>
              <a:tr h="508396">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smtClean="0">
                          <a:ln>
                            <a:noFill/>
                          </a:ln>
                          <a:solidFill>
                            <a:prstClr val="black"/>
                          </a:solidFill>
                          <a:effectLst/>
                          <a:uLnTx/>
                          <a:uFillTx/>
                          <a:latin typeface="+mn-lt"/>
                          <a:ea typeface="+mn-ea"/>
                          <a:cs typeface="B Nazanin" pitchFamily="2" charset="-78"/>
                        </a:rPr>
                        <a:t>بله </a:t>
                      </a: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400" b="0" i="0" u="none" strike="noStrike" kern="1200" cap="none" spc="0" normalizeH="0" baseline="0" noProof="0" dirty="0" smtClean="0">
                          <a:ln>
                            <a:noFill/>
                          </a:ln>
                          <a:solidFill>
                            <a:prstClr val="black"/>
                          </a:solidFill>
                          <a:effectLst/>
                          <a:uLnTx/>
                          <a:uFillTx/>
                          <a:latin typeface="+mn-lt"/>
                          <a:ea typeface="+mn-ea"/>
                          <a:cs typeface="B Nazanin" pitchFamily="2" charset="-78"/>
                        </a:rPr>
                        <a:t>(ده گردشی)</a:t>
                      </a:r>
                      <a:endParaRPr kumimoji="0" lang="en-US" sz="1400" b="0" i="0" u="none" strike="noStrike" kern="1200" cap="none" spc="0" normalizeH="0" baseline="0" noProof="0" dirty="0" smtClean="0">
                        <a:ln>
                          <a:noFill/>
                        </a:ln>
                        <a:solidFill>
                          <a:prstClr val="black"/>
                        </a:solidFill>
                        <a:effectLst/>
                        <a:uLnTx/>
                        <a:uFillTx/>
                        <a:latin typeface="+mn-lt"/>
                        <a:ea typeface="+mn-ea"/>
                        <a:cs typeface="B Nazanin" pitchFamily="2" charset="-78"/>
                      </a:endParaRPr>
                    </a:p>
                  </a:txBody>
                  <a:tcPr/>
                </a:tc>
                <a:tc>
                  <a:txBody>
                    <a:bodyPr/>
                    <a:lstStyle/>
                    <a:p>
                      <a:pPr algn="ctr"/>
                      <a:r>
                        <a:rPr lang="fa-IR" dirty="0" smtClean="0">
                          <a:cs typeface="B Nazanin" pitchFamily="2" charset="-78"/>
                        </a:rPr>
                        <a:t>بله </a:t>
                      </a:r>
                    </a:p>
                    <a:p>
                      <a:pPr algn="ctr" rtl="1"/>
                      <a:r>
                        <a:rPr lang="fa-IR" sz="1400" dirty="0" smtClean="0">
                          <a:cs typeface="B Nazanin" pitchFamily="2" charset="-78"/>
                        </a:rPr>
                        <a:t>(ده گردشی)</a:t>
                      </a:r>
                      <a:endParaRPr lang="en-US" sz="1400" dirty="0">
                        <a:cs typeface="B Nazanin" pitchFamily="2" charset="-78"/>
                      </a:endParaRPr>
                    </a:p>
                  </a:txBody>
                  <a:tcPr/>
                </a:tc>
                <a:tc>
                  <a:txBody>
                    <a:bodyPr/>
                    <a:lstStyle/>
                    <a:p>
                      <a:pPr algn="ctr"/>
                      <a:r>
                        <a:rPr lang="fa-IR" b="1" dirty="0" smtClean="0">
                          <a:cs typeface="B Nazanin" pitchFamily="2" charset="-78"/>
                        </a:rPr>
                        <a:t>پزشک</a:t>
                      </a:r>
                      <a:endParaRPr lang="en-US" b="1" dirty="0">
                        <a:cs typeface="B Nazanin" pitchFamily="2" charset="-78"/>
                      </a:endParaRPr>
                    </a:p>
                  </a:txBody>
                  <a:tcPr/>
                </a:tc>
              </a:tr>
            </a:tbl>
          </a:graphicData>
        </a:graphic>
      </p:graphicFrame>
      <p:graphicFrame>
        <p:nvGraphicFramePr>
          <p:cNvPr id="7" name="Content Placeholder 6"/>
          <p:cNvGraphicFramePr>
            <a:graphicFrameLocks noGrp="1"/>
          </p:cNvGraphicFramePr>
          <p:nvPr>
            <p:ph sz="quarter" idx="4"/>
            <p:extLst>
              <p:ext uri="{D42A27DB-BD31-4B8C-83A1-F6EECF244321}">
                <p14:modId xmlns:p14="http://schemas.microsoft.com/office/powerpoint/2010/main" val="2205190880"/>
              </p:ext>
            </p:extLst>
          </p:nvPr>
        </p:nvGraphicFramePr>
        <p:xfrm>
          <a:off x="4800600" y="2471738"/>
          <a:ext cx="4038600" cy="3090862"/>
        </p:xfrm>
        <a:graphic>
          <a:graphicData uri="http://schemas.openxmlformats.org/drawingml/2006/table">
            <a:tbl>
              <a:tblPr firstRow="1" bandRow="1">
                <a:tableStyleId>{5C22544A-7EE6-4342-B048-85BDC9FD1C3A}</a:tableStyleId>
              </a:tblPr>
              <a:tblGrid>
                <a:gridCol w="1009650"/>
                <a:gridCol w="1047750"/>
                <a:gridCol w="971550"/>
                <a:gridCol w="1009650"/>
              </a:tblGrid>
              <a:tr h="728662">
                <a:tc>
                  <a:txBody>
                    <a:bodyPr/>
                    <a:lstStyle/>
                    <a:p>
                      <a:pPr algn="ctr"/>
                      <a:r>
                        <a:rPr lang="fa-IR" dirty="0" smtClean="0">
                          <a:cs typeface="B Nazanin" pitchFamily="2" charset="-78"/>
                        </a:rPr>
                        <a:t>مرکز </a:t>
                      </a:r>
                    </a:p>
                    <a:p>
                      <a:pPr algn="ctr"/>
                      <a:r>
                        <a:rPr lang="fa-IR" dirty="0" smtClean="0">
                          <a:cs typeface="B Nazanin" pitchFamily="2" charset="-78"/>
                        </a:rPr>
                        <a:t>خ ج س روستایی</a:t>
                      </a:r>
                      <a:endParaRPr lang="en-US" dirty="0">
                        <a:cs typeface="B Nazanin" pitchFamily="2" charset="-78"/>
                      </a:endParaRPr>
                    </a:p>
                  </a:txBody>
                  <a:tcPr/>
                </a:tc>
                <a:tc>
                  <a:txBody>
                    <a:bodyPr/>
                    <a:lstStyle/>
                    <a:p>
                      <a:pPr algn="ctr"/>
                      <a:r>
                        <a:rPr lang="fa-IR" dirty="0" smtClean="0">
                          <a:cs typeface="B Nazanin" pitchFamily="2" charset="-78"/>
                        </a:rPr>
                        <a:t>پایگاه سلامت روستایی</a:t>
                      </a:r>
                      <a:endParaRPr lang="en-US" dirty="0">
                        <a:cs typeface="B Nazanin" pitchFamily="2" charset="-78"/>
                      </a:endParaRPr>
                    </a:p>
                  </a:txBody>
                  <a:tcPr/>
                </a:tc>
                <a:tc>
                  <a:txBody>
                    <a:bodyPr/>
                    <a:lstStyle/>
                    <a:p>
                      <a:pPr algn="ctr"/>
                      <a:r>
                        <a:rPr lang="fa-IR" dirty="0" smtClean="0">
                          <a:cs typeface="B Nazanin" pitchFamily="2" charset="-78"/>
                        </a:rPr>
                        <a:t>خانه بهداشت</a:t>
                      </a:r>
                      <a:endParaRPr lang="en-US" dirty="0">
                        <a:cs typeface="B Nazanin" pitchFamily="2" charset="-78"/>
                      </a:endParaRPr>
                    </a:p>
                  </a:txBody>
                  <a:tcPr/>
                </a:tc>
                <a:tc>
                  <a:txBody>
                    <a:bodyPr/>
                    <a:lstStyle/>
                    <a:p>
                      <a:pPr algn="ctr"/>
                      <a:endParaRPr lang="en-US" dirty="0"/>
                    </a:p>
                  </a:txBody>
                  <a:tcPr/>
                </a:tc>
              </a:tr>
              <a:tr h="925116">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rtl="1"/>
                      <a:r>
                        <a:rPr lang="fa-IR" b="1" dirty="0" smtClean="0">
                          <a:cs typeface="B Nazanin" pitchFamily="2" charset="-78"/>
                        </a:rPr>
                        <a:t>بهورز /</a:t>
                      </a:r>
                    </a:p>
                    <a:p>
                      <a:pPr algn="ctr" rtl="1"/>
                      <a:r>
                        <a:rPr lang="fa-IR" b="1" dirty="0" smtClean="0">
                          <a:cs typeface="B Nazanin" pitchFamily="2" charset="-78"/>
                        </a:rPr>
                        <a:t>مراقب سلامت</a:t>
                      </a:r>
                      <a:endParaRPr lang="en-US" b="1" dirty="0">
                        <a:cs typeface="B Nazanin" pitchFamily="2" charset="-78"/>
                      </a:endParaRPr>
                    </a:p>
                  </a:txBody>
                  <a:tcPr/>
                </a:tc>
              </a:tr>
              <a:tr h="641746">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b="1" dirty="0" smtClean="0">
                          <a:cs typeface="B Nazanin" pitchFamily="2" charset="-78"/>
                        </a:rPr>
                        <a:t>ماما</a:t>
                      </a:r>
                      <a:endParaRPr lang="en-US" b="1" dirty="0">
                        <a:cs typeface="B Nazanin" pitchFamily="2" charset="-78"/>
                      </a:endParaRPr>
                    </a:p>
                  </a:txBody>
                  <a:tcPr/>
                </a:tc>
              </a:tr>
              <a:tr h="609600">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smtClean="0">
                          <a:ln>
                            <a:noFill/>
                          </a:ln>
                          <a:solidFill>
                            <a:prstClr val="black"/>
                          </a:solidFill>
                          <a:effectLst/>
                          <a:uLnTx/>
                          <a:uFillTx/>
                          <a:latin typeface="+mn-lt"/>
                          <a:ea typeface="+mn-ea"/>
                          <a:cs typeface="B Nazanin" pitchFamily="2" charset="-78"/>
                        </a:rPr>
                        <a:t>بله </a:t>
                      </a: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400" b="0" i="0" u="none" strike="noStrike" kern="1200" cap="none" spc="0" normalizeH="0" baseline="0" noProof="0" dirty="0" smtClean="0">
                          <a:ln>
                            <a:noFill/>
                          </a:ln>
                          <a:solidFill>
                            <a:prstClr val="black"/>
                          </a:solidFill>
                          <a:effectLst/>
                          <a:uLnTx/>
                          <a:uFillTx/>
                          <a:latin typeface="+mn-lt"/>
                          <a:ea typeface="+mn-ea"/>
                          <a:cs typeface="B Nazanin" pitchFamily="2" charset="-78"/>
                        </a:rPr>
                        <a:t>(ده گردشی)</a:t>
                      </a:r>
                      <a:endParaRPr kumimoji="0" lang="en-US" sz="1400" b="0" i="0" u="none" strike="noStrike" kern="1200" cap="none" spc="0" normalizeH="0" baseline="0" noProof="0" dirty="0" smtClean="0">
                        <a:ln>
                          <a:noFill/>
                        </a:ln>
                        <a:solidFill>
                          <a:prstClr val="black"/>
                        </a:solidFill>
                        <a:effectLst/>
                        <a:uLnTx/>
                        <a:uFillTx/>
                        <a:latin typeface="+mn-lt"/>
                        <a:ea typeface="+mn-ea"/>
                        <a:cs typeface="B Nazanin" pitchFamily="2" charset="-78"/>
                      </a:endParaRPr>
                    </a:p>
                  </a:txBody>
                  <a:tcPr/>
                </a:tc>
                <a:tc>
                  <a:txBody>
                    <a:bodyPr/>
                    <a:lstStyle/>
                    <a:p>
                      <a:pPr algn="ctr"/>
                      <a:r>
                        <a:rPr lang="fa-IR" dirty="0" smtClean="0">
                          <a:cs typeface="B Nazanin" pitchFamily="2" charset="-78"/>
                        </a:rPr>
                        <a:t>بله </a:t>
                      </a:r>
                    </a:p>
                    <a:p>
                      <a:pPr algn="ctr" rtl="1"/>
                      <a:r>
                        <a:rPr lang="fa-IR" sz="1400" dirty="0" smtClean="0">
                          <a:cs typeface="B Nazanin" pitchFamily="2" charset="-78"/>
                        </a:rPr>
                        <a:t>(ده گردشی)</a:t>
                      </a:r>
                      <a:endParaRPr lang="en-US" sz="1400" dirty="0">
                        <a:cs typeface="B Nazanin" pitchFamily="2" charset="-78"/>
                      </a:endParaRPr>
                    </a:p>
                  </a:txBody>
                  <a:tcPr/>
                </a:tc>
                <a:tc>
                  <a:txBody>
                    <a:bodyPr/>
                    <a:lstStyle/>
                    <a:p>
                      <a:pPr algn="ctr"/>
                      <a:r>
                        <a:rPr lang="fa-IR" b="1" dirty="0" smtClean="0">
                          <a:cs typeface="B Nazanin" pitchFamily="2" charset="-78"/>
                        </a:rPr>
                        <a:t>پزشک</a:t>
                      </a:r>
                      <a:endParaRPr lang="en-US" b="1" dirty="0">
                        <a:cs typeface="B Nazanin" pitchFamily="2" charset="-78"/>
                      </a:endParaRPr>
                    </a:p>
                  </a:txBody>
                  <a:tcPr/>
                </a:tc>
              </a:tr>
            </a:tbl>
          </a:graphicData>
        </a:graphic>
      </p:graphicFrame>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(نظام مراقبت)</a:t>
            </a:r>
            <a:endParaRPr lang="en-US" dirty="0"/>
          </a:p>
        </p:txBody>
      </p:sp>
      <p:sp>
        <p:nvSpPr>
          <p:cNvPr id="8" name="Rounded Rectangle 7"/>
          <p:cNvSpPr/>
          <p:nvPr/>
        </p:nvSpPr>
        <p:spPr>
          <a:xfrm>
            <a:off x="457200" y="5715000"/>
            <a:ext cx="83058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smtClean="0">
                <a:cs typeface="B Nazanin" pitchFamily="2" charset="-78"/>
              </a:rPr>
              <a:t>سالانه، به ازای هر 1000 نفر جمعیت، </a:t>
            </a:r>
            <a:r>
              <a:rPr lang="fa-IR" b="1" dirty="0" smtClean="0">
                <a:solidFill>
                  <a:srgbClr val="FFC000"/>
                </a:solidFill>
                <a:cs typeface="B Nazanin" pitchFamily="2" charset="-78"/>
              </a:rPr>
              <a:t>50 نفر </a:t>
            </a:r>
            <a:r>
              <a:rPr lang="fa-IR" b="1" dirty="0" smtClean="0">
                <a:cs typeface="B Nazanin" pitchFamily="2" charset="-78"/>
              </a:rPr>
              <a:t>ارزیابی می شوند (هفته ای 1 نفر) </a:t>
            </a:r>
            <a:endParaRPr lang="en-US" b="1" dirty="0">
              <a:cs typeface="B Nazanin" pitchFamily="2" charset="-78"/>
            </a:endParaRPr>
          </a:p>
        </p:txBody>
      </p:sp>
    </p:spTree>
    <p:extLst>
      <p:ext uri="{BB962C8B-B14F-4D97-AF65-F5344CB8AC3E}">
        <p14:creationId xmlns:p14="http://schemas.microsoft.com/office/powerpoint/2010/main" val="17141454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pPr algn="ctr"/>
            <a:r>
              <a:rPr lang="fa-IR" dirty="0" smtClean="0">
                <a:cs typeface="B Nazanin" pitchFamily="2" charset="-78"/>
              </a:rPr>
              <a:t>زنان</a:t>
            </a:r>
            <a:endParaRPr lang="en-US" dirty="0">
              <a:cs typeface="B Nazanin" pitchFamily="2" charset="-78"/>
            </a:endParaRPr>
          </a:p>
        </p:txBody>
      </p:sp>
      <p:sp>
        <p:nvSpPr>
          <p:cNvPr id="4" name="Text Placeholder 3"/>
          <p:cNvSpPr>
            <a:spLocks noGrp="1"/>
          </p:cNvSpPr>
          <p:nvPr>
            <p:ph type="body" sz="half" idx="3"/>
          </p:nvPr>
        </p:nvSpPr>
        <p:spPr/>
        <p:txBody>
          <a:bodyPr/>
          <a:lstStyle/>
          <a:p>
            <a:pPr algn="ctr"/>
            <a:r>
              <a:rPr lang="fa-IR" dirty="0" smtClean="0">
                <a:cs typeface="B Nazanin" pitchFamily="2" charset="-78"/>
              </a:rPr>
              <a:t>مردان</a:t>
            </a:r>
            <a:endParaRPr lang="en-US" dirty="0">
              <a:cs typeface="B Nazanin" pitchFamily="2" charset="-78"/>
            </a:endParaRPr>
          </a:p>
        </p:txBody>
      </p:sp>
      <p:graphicFrame>
        <p:nvGraphicFramePr>
          <p:cNvPr id="7" name="Content Placeholder 6"/>
          <p:cNvGraphicFramePr>
            <a:graphicFrameLocks noGrp="1"/>
          </p:cNvGraphicFramePr>
          <p:nvPr>
            <p:ph sz="quarter" idx="4"/>
            <p:extLst>
              <p:ext uri="{D42A27DB-BD31-4B8C-83A1-F6EECF244321}">
                <p14:modId xmlns:p14="http://schemas.microsoft.com/office/powerpoint/2010/main" val="4202632667"/>
              </p:ext>
            </p:extLst>
          </p:nvPr>
        </p:nvGraphicFramePr>
        <p:xfrm>
          <a:off x="4800600" y="2471738"/>
          <a:ext cx="4038600" cy="382111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pPr rtl="1"/>
            <a:r>
              <a:rPr lang="fa-IR" dirty="0" smtClean="0">
                <a:cs typeface="B Nazanin" pitchFamily="2" charset="-78"/>
              </a:rPr>
              <a:t>سرطان های با بروز بالا در ایران</a:t>
            </a:r>
            <a:endParaRPr lang="fa-IR" dirty="0">
              <a:cs typeface="B Nazanin" pitchFamily="2" charset="-78"/>
            </a:endParaRPr>
          </a:p>
        </p:txBody>
      </p:sp>
      <p:graphicFrame>
        <p:nvGraphicFramePr>
          <p:cNvPr id="9" name="Content Placeholder 6"/>
          <p:cNvGraphicFramePr>
            <a:graphicFrameLocks noGrp="1"/>
          </p:cNvGraphicFramePr>
          <p:nvPr>
            <p:ph sz="quarter" idx="2"/>
            <p:extLst>
              <p:ext uri="{D42A27DB-BD31-4B8C-83A1-F6EECF244321}">
                <p14:modId xmlns:p14="http://schemas.microsoft.com/office/powerpoint/2010/main" val="2697205132"/>
              </p:ext>
            </p:extLst>
          </p:nvPr>
        </p:nvGraphicFramePr>
        <p:xfrm>
          <a:off x="301625" y="2471738"/>
          <a:ext cx="4041775" cy="38179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881387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dirty="0" smtClean="0">
                <a:solidFill>
                  <a:prstClr val="white"/>
                </a:solidFill>
                <a:cs typeface="B Nazanin Outline" pitchFamily="2" charset="-78"/>
              </a:rPr>
              <a:t>شهر</a:t>
            </a:r>
            <a:endParaRPr lang="en-US" dirty="0">
              <a:solidFill>
                <a:prstClr val="white"/>
              </a:solidFill>
              <a:cs typeface="B Nazanin Outline" pitchFamily="2" charset="-78"/>
            </a:endParaRPr>
          </a:p>
        </p:txBody>
      </p:sp>
      <p:sp>
        <p:nvSpPr>
          <p:cNvPr id="3" name="Text Placeholder 2"/>
          <p:cNvSpPr>
            <a:spLocks noGrp="1"/>
          </p:cNvSpPr>
          <p:nvPr>
            <p:ph type="body" sz="half" idx="3"/>
          </p:nvPr>
        </p:nvSpPr>
        <p:spPr/>
        <p:txBody>
          <a:bodyPr/>
          <a:lstStyle/>
          <a:p>
            <a:pPr algn="ctr"/>
            <a:r>
              <a:rPr lang="fa-IR" dirty="0" smtClean="0">
                <a:cs typeface="B Nazanin Outline" pitchFamily="2" charset="-78"/>
              </a:rPr>
              <a:t>روستا</a:t>
            </a:r>
            <a:endParaRPr lang="en-US" dirty="0">
              <a:cs typeface="B Nazanin Outline" pitchFamily="2" charset="-78"/>
            </a:endParaRPr>
          </a:p>
        </p:txBody>
      </p:sp>
      <p:graphicFrame>
        <p:nvGraphicFramePr>
          <p:cNvPr id="5" name="Content Placeholder 4"/>
          <p:cNvGraphicFramePr>
            <a:graphicFrameLocks noGrp="1"/>
          </p:cNvGraphicFramePr>
          <p:nvPr>
            <p:ph sz="quarter" idx="2"/>
            <p:extLst>
              <p:ext uri="{D42A27DB-BD31-4B8C-83A1-F6EECF244321}">
                <p14:modId xmlns:p14="http://schemas.microsoft.com/office/powerpoint/2010/main" val="1003141796"/>
              </p:ext>
            </p:extLst>
          </p:nvPr>
        </p:nvGraphicFramePr>
        <p:xfrm>
          <a:off x="301625" y="2471738"/>
          <a:ext cx="4041776" cy="3090862"/>
        </p:xfrm>
        <a:graphic>
          <a:graphicData uri="http://schemas.openxmlformats.org/drawingml/2006/table">
            <a:tbl>
              <a:tblPr firstRow="1" bandRow="1">
                <a:tableStyleId>{5C22544A-7EE6-4342-B048-85BDC9FD1C3A}</a:tableStyleId>
              </a:tblPr>
              <a:tblGrid>
                <a:gridCol w="1010444"/>
                <a:gridCol w="1010444"/>
                <a:gridCol w="1010444"/>
                <a:gridCol w="1010444"/>
              </a:tblGrid>
              <a:tr h="753666">
                <a:tc>
                  <a:txBody>
                    <a:bodyPr/>
                    <a:lstStyle/>
                    <a:p>
                      <a:pPr algn="ctr"/>
                      <a:r>
                        <a:rPr lang="fa-IR" dirty="0" smtClean="0">
                          <a:cs typeface="B Nazanin" pitchFamily="2" charset="-78"/>
                        </a:rPr>
                        <a:t>مرکز </a:t>
                      </a:r>
                    </a:p>
                    <a:p>
                      <a:pPr algn="ctr"/>
                      <a:r>
                        <a:rPr lang="fa-IR" dirty="0" smtClean="0">
                          <a:cs typeface="B Nazanin" pitchFamily="2" charset="-78"/>
                        </a:rPr>
                        <a:t>خ ج س شهری</a:t>
                      </a:r>
                      <a:endParaRPr lang="en-US" dirty="0">
                        <a:cs typeface="B Nazanin" pitchFamily="2" charset="-78"/>
                      </a:endParaRPr>
                    </a:p>
                  </a:txBody>
                  <a:tcPr/>
                </a:tc>
                <a:tc>
                  <a:txBody>
                    <a:bodyPr/>
                    <a:lstStyle/>
                    <a:p>
                      <a:pPr algn="ctr"/>
                      <a:r>
                        <a:rPr lang="fa-IR" dirty="0" smtClean="0">
                          <a:cs typeface="B Nazanin" pitchFamily="2" charset="-78"/>
                        </a:rPr>
                        <a:t>پایگاه سلامت شهری</a:t>
                      </a:r>
                      <a:endParaRPr lang="en-US" dirty="0">
                        <a:cs typeface="B Nazanin" pitchFamily="2" charset="-78"/>
                      </a:endParaRPr>
                    </a:p>
                  </a:txBody>
                  <a:tcPr/>
                </a:tc>
                <a:tc>
                  <a:txBody>
                    <a:bodyPr/>
                    <a:lstStyle/>
                    <a:p>
                      <a:pPr algn="ctr"/>
                      <a:r>
                        <a:rPr lang="fa-IR" dirty="0" smtClean="0">
                          <a:cs typeface="B Nazanin" pitchFamily="2" charset="-78"/>
                        </a:rPr>
                        <a:t>خانه بهداشت</a:t>
                      </a:r>
                      <a:endParaRPr lang="en-US" dirty="0">
                        <a:cs typeface="B Nazanin" pitchFamily="2" charset="-78"/>
                      </a:endParaRPr>
                    </a:p>
                  </a:txBody>
                  <a:tcPr/>
                </a:tc>
                <a:tc>
                  <a:txBody>
                    <a:bodyPr/>
                    <a:lstStyle/>
                    <a:p>
                      <a:endParaRPr lang="en-US"/>
                    </a:p>
                  </a:txBody>
                  <a:tcPr/>
                </a:tc>
              </a:tr>
              <a:tr h="753666">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rtl="1"/>
                      <a:r>
                        <a:rPr lang="fa-IR" b="1" dirty="0" smtClean="0">
                          <a:cs typeface="B Nazanin" pitchFamily="2" charset="-78"/>
                        </a:rPr>
                        <a:t>بهورز /</a:t>
                      </a:r>
                    </a:p>
                    <a:p>
                      <a:pPr algn="ctr" rtl="1"/>
                      <a:r>
                        <a:rPr lang="fa-IR" b="1" dirty="0" smtClean="0">
                          <a:cs typeface="B Nazanin" pitchFamily="2" charset="-78"/>
                        </a:rPr>
                        <a:t>مراقب سلامت</a:t>
                      </a:r>
                      <a:endParaRPr lang="en-US" b="1" dirty="0">
                        <a:cs typeface="B Nazanin" pitchFamily="2" charset="-78"/>
                      </a:endParaRPr>
                    </a:p>
                  </a:txBody>
                  <a:tcPr/>
                </a:tc>
              </a:tr>
              <a:tr h="652462">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smtClean="0">
                          <a:ln>
                            <a:noFill/>
                          </a:ln>
                          <a:solidFill>
                            <a:prstClr val="black"/>
                          </a:solidFill>
                          <a:effectLst/>
                          <a:uLnTx/>
                          <a:uFillTx/>
                          <a:latin typeface="+mn-lt"/>
                          <a:ea typeface="+mn-ea"/>
                          <a:cs typeface="B Nazanin" pitchFamily="2" charset="-78"/>
                        </a:rPr>
                        <a:t>بله </a:t>
                      </a:r>
                    </a:p>
                  </a:txBody>
                  <a:tcPr/>
                </a:tc>
                <a:tc>
                  <a:txBody>
                    <a:bodyPr/>
                    <a:lstStyle/>
                    <a:p>
                      <a:pPr algn="ctr"/>
                      <a:r>
                        <a:rPr lang="fa-IR" dirty="0" smtClean="0">
                          <a:cs typeface="B Nazanin" pitchFamily="2" charset="-78"/>
                        </a:rPr>
                        <a:t>بله </a:t>
                      </a:r>
                    </a:p>
                    <a:p>
                      <a:pPr algn="ctr" rtl="1"/>
                      <a:r>
                        <a:rPr lang="fa-IR" sz="1400" dirty="0" smtClean="0">
                          <a:cs typeface="B Nazanin" pitchFamily="2" charset="-78"/>
                        </a:rPr>
                        <a:t>(ده گردشی)</a:t>
                      </a:r>
                      <a:endParaRPr lang="en-US" sz="1400" dirty="0">
                        <a:cs typeface="B Nazanin" pitchFamily="2" charset="-78"/>
                      </a:endParaRPr>
                    </a:p>
                  </a:txBody>
                  <a:tcPr/>
                </a:tc>
                <a:tc>
                  <a:txBody>
                    <a:bodyPr/>
                    <a:lstStyle/>
                    <a:p>
                      <a:pPr algn="ctr"/>
                      <a:r>
                        <a:rPr lang="fa-IR" b="1" dirty="0" smtClean="0">
                          <a:cs typeface="B Nazanin" pitchFamily="2" charset="-78"/>
                        </a:rPr>
                        <a:t>ماما</a:t>
                      </a:r>
                      <a:endParaRPr lang="en-US" b="1" dirty="0">
                        <a:cs typeface="B Nazanin" pitchFamily="2" charset="-78"/>
                      </a:endParaRPr>
                    </a:p>
                  </a:txBody>
                  <a:tcPr/>
                </a:tc>
              </a:tr>
              <a:tr h="609600">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b="1" dirty="0" smtClean="0">
                          <a:cs typeface="B Nazanin" pitchFamily="2" charset="-78"/>
                        </a:rPr>
                        <a:t>پزشک</a:t>
                      </a:r>
                      <a:endParaRPr lang="en-US" b="1" dirty="0">
                        <a:cs typeface="B Nazanin" pitchFamily="2" charset="-78"/>
                      </a:endParaRPr>
                    </a:p>
                  </a:txBody>
                  <a:tcPr/>
                </a:tc>
              </a:tr>
            </a:tbl>
          </a:graphicData>
        </a:graphic>
      </p:graphicFrame>
      <p:graphicFrame>
        <p:nvGraphicFramePr>
          <p:cNvPr id="7" name="Content Placeholder 6"/>
          <p:cNvGraphicFramePr>
            <a:graphicFrameLocks noGrp="1"/>
          </p:cNvGraphicFramePr>
          <p:nvPr>
            <p:ph sz="quarter" idx="4"/>
            <p:extLst>
              <p:ext uri="{D42A27DB-BD31-4B8C-83A1-F6EECF244321}">
                <p14:modId xmlns:p14="http://schemas.microsoft.com/office/powerpoint/2010/main" val="3111849245"/>
              </p:ext>
            </p:extLst>
          </p:nvPr>
        </p:nvGraphicFramePr>
        <p:xfrm>
          <a:off x="4800600" y="2471738"/>
          <a:ext cx="4038600" cy="3090862"/>
        </p:xfrm>
        <a:graphic>
          <a:graphicData uri="http://schemas.openxmlformats.org/drawingml/2006/table">
            <a:tbl>
              <a:tblPr firstRow="1" bandRow="1">
                <a:tableStyleId>{5C22544A-7EE6-4342-B048-85BDC9FD1C3A}</a:tableStyleId>
              </a:tblPr>
              <a:tblGrid>
                <a:gridCol w="1009650"/>
                <a:gridCol w="1047750"/>
                <a:gridCol w="971550"/>
                <a:gridCol w="1009650"/>
              </a:tblGrid>
              <a:tr h="728662">
                <a:tc>
                  <a:txBody>
                    <a:bodyPr/>
                    <a:lstStyle/>
                    <a:p>
                      <a:pPr algn="ctr"/>
                      <a:r>
                        <a:rPr lang="fa-IR" dirty="0" smtClean="0">
                          <a:cs typeface="B Nazanin" pitchFamily="2" charset="-78"/>
                        </a:rPr>
                        <a:t>مرکز </a:t>
                      </a:r>
                    </a:p>
                    <a:p>
                      <a:pPr algn="ctr"/>
                      <a:r>
                        <a:rPr lang="fa-IR" dirty="0" smtClean="0">
                          <a:cs typeface="B Nazanin" pitchFamily="2" charset="-78"/>
                        </a:rPr>
                        <a:t>خ ج س روستایی</a:t>
                      </a:r>
                      <a:endParaRPr lang="en-US" dirty="0">
                        <a:cs typeface="B Nazanin" pitchFamily="2" charset="-78"/>
                      </a:endParaRPr>
                    </a:p>
                  </a:txBody>
                  <a:tcPr/>
                </a:tc>
                <a:tc>
                  <a:txBody>
                    <a:bodyPr/>
                    <a:lstStyle/>
                    <a:p>
                      <a:pPr algn="ctr"/>
                      <a:r>
                        <a:rPr lang="fa-IR" dirty="0" smtClean="0">
                          <a:cs typeface="B Nazanin" pitchFamily="2" charset="-78"/>
                        </a:rPr>
                        <a:t>پایگاه سلامت روستایی</a:t>
                      </a:r>
                      <a:endParaRPr lang="en-US" dirty="0">
                        <a:cs typeface="B Nazanin" pitchFamily="2" charset="-78"/>
                      </a:endParaRPr>
                    </a:p>
                  </a:txBody>
                  <a:tcPr/>
                </a:tc>
                <a:tc>
                  <a:txBody>
                    <a:bodyPr/>
                    <a:lstStyle/>
                    <a:p>
                      <a:pPr algn="ctr"/>
                      <a:r>
                        <a:rPr lang="fa-IR" dirty="0" smtClean="0">
                          <a:cs typeface="B Nazanin" pitchFamily="2" charset="-78"/>
                        </a:rPr>
                        <a:t>خانه بهداشت</a:t>
                      </a:r>
                      <a:endParaRPr lang="en-US" dirty="0">
                        <a:cs typeface="B Nazanin" pitchFamily="2" charset="-78"/>
                      </a:endParaRPr>
                    </a:p>
                  </a:txBody>
                  <a:tcPr/>
                </a:tc>
                <a:tc>
                  <a:txBody>
                    <a:bodyPr/>
                    <a:lstStyle/>
                    <a:p>
                      <a:pPr algn="ctr"/>
                      <a:endParaRPr lang="en-US" dirty="0"/>
                    </a:p>
                  </a:txBody>
                  <a:tcPr/>
                </a:tc>
              </a:tr>
              <a:tr h="925116">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rtl="1"/>
                      <a:r>
                        <a:rPr lang="fa-IR" b="1" dirty="0" smtClean="0">
                          <a:cs typeface="B Nazanin" pitchFamily="2" charset="-78"/>
                        </a:rPr>
                        <a:t>بهورز /</a:t>
                      </a:r>
                    </a:p>
                    <a:p>
                      <a:pPr algn="ctr" rtl="1"/>
                      <a:r>
                        <a:rPr lang="fa-IR" b="1" dirty="0" smtClean="0">
                          <a:cs typeface="B Nazanin" pitchFamily="2" charset="-78"/>
                        </a:rPr>
                        <a:t>مراقب سلامت</a:t>
                      </a:r>
                      <a:endParaRPr lang="en-US" b="1" dirty="0">
                        <a:cs typeface="B Nazanin" pitchFamily="2" charset="-78"/>
                      </a:endParaRPr>
                    </a:p>
                  </a:txBody>
                  <a:tcPr/>
                </a:tc>
              </a:tr>
              <a:tr h="641746">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smtClean="0">
                          <a:ln>
                            <a:noFill/>
                          </a:ln>
                          <a:solidFill>
                            <a:prstClr val="black"/>
                          </a:solidFill>
                          <a:effectLst/>
                          <a:uLnTx/>
                          <a:uFillTx/>
                          <a:latin typeface="+mn-lt"/>
                          <a:ea typeface="+mn-ea"/>
                          <a:cs typeface="B Nazanin" pitchFamily="2" charset="-78"/>
                        </a:rPr>
                        <a:t>بله </a:t>
                      </a:r>
                    </a:p>
                  </a:txBody>
                  <a:tcPr/>
                </a:tc>
                <a:tc>
                  <a:txBody>
                    <a:bodyPr/>
                    <a:lstStyle/>
                    <a:p>
                      <a:pPr algn="ctr"/>
                      <a:r>
                        <a:rPr lang="fa-IR" dirty="0" smtClean="0">
                          <a:cs typeface="B Nazanin" pitchFamily="2" charset="-78"/>
                        </a:rPr>
                        <a:t>بله </a:t>
                      </a:r>
                    </a:p>
                    <a:p>
                      <a:pPr algn="ctr" rtl="1"/>
                      <a:r>
                        <a:rPr lang="fa-IR" sz="1400" dirty="0" smtClean="0">
                          <a:cs typeface="B Nazanin" pitchFamily="2" charset="-78"/>
                        </a:rPr>
                        <a:t>(ده گردشی)</a:t>
                      </a:r>
                      <a:endParaRPr lang="en-US" sz="1400" dirty="0">
                        <a:cs typeface="B Nazanin" pitchFamily="2" charset="-78"/>
                      </a:endParaRPr>
                    </a:p>
                  </a:txBody>
                  <a:tcPr/>
                </a:tc>
                <a:tc>
                  <a:txBody>
                    <a:bodyPr/>
                    <a:lstStyle/>
                    <a:p>
                      <a:pPr algn="ctr"/>
                      <a:r>
                        <a:rPr lang="fa-IR" b="1" dirty="0" smtClean="0">
                          <a:cs typeface="B Nazanin" pitchFamily="2" charset="-78"/>
                        </a:rPr>
                        <a:t>ماما</a:t>
                      </a:r>
                      <a:endParaRPr lang="en-US" b="1" dirty="0">
                        <a:cs typeface="B Nazanin" pitchFamily="2" charset="-78"/>
                      </a:endParaRPr>
                    </a:p>
                  </a:txBody>
                  <a:tcPr/>
                </a:tc>
              </a:tr>
              <a:tr h="609600">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b="1" dirty="0" smtClean="0">
                          <a:cs typeface="B Nazanin" pitchFamily="2" charset="-78"/>
                        </a:rPr>
                        <a:t>پزشک</a:t>
                      </a:r>
                      <a:endParaRPr lang="en-US" b="1" dirty="0">
                        <a:cs typeface="B Nazanin" pitchFamily="2" charset="-78"/>
                      </a:endParaRPr>
                    </a:p>
                  </a:txBody>
                  <a:tcPr/>
                </a:tc>
              </a:tr>
            </a:tbl>
          </a:graphicData>
        </a:graphic>
      </p:graphicFrame>
      <p:sp>
        <p:nvSpPr>
          <p:cNvPr id="6" name="Title 5"/>
          <p:cNvSpPr>
            <a:spLocks noGrp="1"/>
          </p:cNvSpPr>
          <p:nvPr>
            <p:ph type="title"/>
          </p:nvPr>
        </p:nvSpPr>
        <p:spPr/>
        <p:txBody>
          <a:bodyPr/>
          <a:lstStyle/>
          <a:p>
            <a:pPr rtl="1"/>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(نظام مراقبت)</a:t>
            </a:r>
            <a:endParaRPr lang="en-US" dirty="0"/>
          </a:p>
        </p:txBody>
      </p:sp>
      <p:sp>
        <p:nvSpPr>
          <p:cNvPr id="8" name="Rounded Rectangle 7"/>
          <p:cNvSpPr/>
          <p:nvPr/>
        </p:nvSpPr>
        <p:spPr>
          <a:xfrm>
            <a:off x="457200" y="5715000"/>
            <a:ext cx="83058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smtClean="0">
                <a:cs typeface="B Nazanin" pitchFamily="2" charset="-78"/>
              </a:rPr>
              <a:t>سالانه، به ازای هر 1000 نفر جمعیت، </a:t>
            </a:r>
            <a:r>
              <a:rPr lang="fa-IR" b="1" dirty="0" smtClean="0">
                <a:solidFill>
                  <a:srgbClr val="FFC000"/>
                </a:solidFill>
                <a:cs typeface="B Nazanin" pitchFamily="2" charset="-78"/>
              </a:rPr>
              <a:t>150 نفر </a:t>
            </a:r>
            <a:r>
              <a:rPr lang="fa-IR" b="1" dirty="0" smtClean="0">
                <a:cs typeface="B Nazanin" pitchFamily="2" charset="-78"/>
              </a:rPr>
              <a:t>ارزیابی می شوند (هفته ای 3 نفر) </a:t>
            </a:r>
            <a:endParaRPr lang="en-US" b="1" dirty="0">
              <a:cs typeface="B Nazanin" pitchFamily="2" charset="-78"/>
            </a:endParaRPr>
          </a:p>
        </p:txBody>
      </p:sp>
    </p:spTree>
    <p:extLst>
      <p:ext uri="{BB962C8B-B14F-4D97-AF65-F5344CB8AC3E}">
        <p14:creationId xmlns:p14="http://schemas.microsoft.com/office/powerpoint/2010/main" val="9765697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dirty="0" smtClean="0">
                <a:solidFill>
                  <a:prstClr val="white"/>
                </a:solidFill>
                <a:cs typeface="B Nazanin Outline" pitchFamily="2" charset="-78"/>
              </a:rPr>
              <a:t>شهر</a:t>
            </a:r>
            <a:endParaRPr lang="en-US" dirty="0">
              <a:solidFill>
                <a:prstClr val="white"/>
              </a:solidFill>
              <a:cs typeface="B Nazanin Outline" pitchFamily="2" charset="-78"/>
            </a:endParaRPr>
          </a:p>
        </p:txBody>
      </p:sp>
      <p:sp>
        <p:nvSpPr>
          <p:cNvPr id="3" name="Text Placeholder 2"/>
          <p:cNvSpPr>
            <a:spLocks noGrp="1"/>
          </p:cNvSpPr>
          <p:nvPr>
            <p:ph type="body" sz="half" idx="3"/>
          </p:nvPr>
        </p:nvSpPr>
        <p:spPr/>
        <p:txBody>
          <a:bodyPr/>
          <a:lstStyle/>
          <a:p>
            <a:pPr algn="ctr"/>
            <a:r>
              <a:rPr lang="fa-IR" dirty="0" smtClean="0">
                <a:cs typeface="B Nazanin Outline" pitchFamily="2" charset="-78"/>
              </a:rPr>
              <a:t>روستا</a:t>
            </a:r>
            <a:endParaRPr lang="en-US" dirty="0">
              <a:cs typeface="B Nazanin Outline" pitchFamily="2" charset="-78"/>
            </a:endParaRPr>
          </a:p>
        </p:txBody>
      </p:sp>
      <p:graphicFrame>
        <p:nvGraphicFramePr>
          <p:cNvPr id="5" name="Content Placeholder 4"/>
          <p:cNvGraphicFramePr>
            <a:graphicFrameLocks noGrp="1"/>
          </p:cNvGraphicFramePr>
          <p:nvPr>
            <p:ph sz="quarter" idx="2"/>
            <p:extLst>
              <p:ext uri="{D42A27DB-BD31-4B8C-83A1-F6EECF244321}">
                <p14:modId xmlns:p14="http://schemas.microsoft.com/office/powerpoint/2010/main" val="2528907795"/>
              </p:ext>
            </p:extLst>
          </p:nvPr>
        </p:nvGraphicFramePr>
        <p:xfrm>
          <a:off x="301625" y="2471738"/>
          <a:ext cx="4041776" cy="3090862"/>
        </p:xfrm>
        <a:graphic>
          <a:graphicData uri="http://schemas.openxmlformats.org/drawingml/2006/table">
            <a:tbl>
              <a:tblPr firstRow="1" bandRow="1">
                <a:tableStyleId>{5C22544A-7EE6-4342-B048-85BDC9FD1C3A}</a:tableStyleId>
              </a:tblPr>
              <a:tblGrid>
                <a:gridCol w="1010444"/>
                <a:gridCol w="1010444"/>
                <a:gridCol w="1010444"/>
                <a:gridCol w="1010444"/>
              </a:tblGrid>
              <a:tr h="753666">
                <a:tc>
                  <a:txBody>
                    <a:bodyPr/>
                    <a:lstStyle/>
                    <a:p>
                      <a:pPr algn="ctr"/>
                      <a:r>
                        <a:rPr lang="fa-IR" dirty="0" smtClean="0">
                          <a:cs typeface="B Nazanin" pitchFamily="2" charset="-78"/>
                        </a:rPr>
                        <a:t>مرکز </a:t>
                      </a:r>
                    </a:p>
                    <a:p>
                      <a:pPr algn="ctr"/>
                      <a:r>
                        <a:rPr lang="fa-IR" dirty="0" smtClean="0">
                          <a:cs typeface="B Nazanin" pitchFamily="2" charset="-78"/>
                        </a:rPr>
                        <a:t>خ ج س شهری</a:t>
                      </a:r>
                      <a:endParaRPr lang="en-US" dirty="0">
                        <a:cs typeface="B Nazanin" pitchFamily="2" charset="-78"/>
                      </a:endParaRPr>
                    </a:p>
                  </a:txBody>
                  <a:tcPr/>
                </a:tc>
                <a:tc>
                  <a:txBody>
                    <a:bodyPr/>
                    <a:lstStyle/>
                    <a:p>
                      <a:pPr algn="ctr"/>
                      <a:r>
                        <a:rPr lang="fa-IR" dirty="0" smtClean="0">
                          <a:cs typeface="B Nazanin" pitchFamily="2" charset="-78"/>
                        </a:rPr>
                        <a:t>پایگاه سلامت شهری</a:t>
                      </a:r>
                      <a:endParaRPr lang="en-US" dirty="0">
                        <a:cs typeface="B Nazanin" pitchFamily="2" charset="-78"/>
                      </a:endParaRPr>
                    </a:p>
                  </a:txBody>
                  <a:tcPr/>
                </a:tc>
                <a:tc>
                  <a:txBody>
                    <a:bodyPr/>
                    <a:lstStyle/>
                    <a:p>
                      <a:pPr algn="ctr"/>
                      <a:r>
                        <a:rPr lang="fa-IR" dirty="0" smtClean="0">
                          <a:cs typeface="B Nazanin" pitchFamily="2" charset="-78"/>
                        </a:rPr>
                        <a:t>خانه بهداشت</a:t>
                      </a:r>
                      <a:endParaRPr lang="en-US" dirty="0">
                        <a:cs typeface="B Nazanin" pitchFamily="2" charset="-78"/>
                      </a:endParaRPr>
                    </a:p>
                  </a:txBody>
                  <a:tcPr/>
                </a:tc>
                <a:tc>
                  <a:txBody>
                    <a:bodyPr/>
                    <a:lstStyle/>
                    <a:p>
                      <a:endParaRPr lang="en-US"/>
                    </a:p>
                  </a:txBody>
                  <a:tcPr/>
                </a:tc>
              </a:tr>
              <a:tr h="753666">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rtl="1"/>
                      <a:r>
                        <a:rPr lang="fa-IR" b="1" dirty="0" smtClean="0">
                          <a:cs typeface="B Nazanin" pitchFamily="2" charset="-78"/>
                        </a:rPr>
                        <a:t>بهورز /</a:t>
                      </a:r>
                    </a:p>
                    <a:p>
                      <a:pPr algn="ctr" rtl="1"/>
                      <a:r>
                        <a:rPr lang="fa-IR" b="1" dirty="0" smtClean="0">
                          <a:cs typeface="B Nazanin" pitchFamily="2" charset="-78"/>
                        </a:rPr>
                        <a:t>مراقب سلامت</a:t>
                      </a:r>
                      <a:endParaRPr lang="en-US" b="1" dirty="0">
                        <a:cs typeface="B Nazanin" pitchFamily="2" charset="-78"/>
                      </a:endParaRPr>
                    </a:p>
                  </a:txBody>
                  <a:tcPr/>
                </a:tc>
              </a:tr>
              <a:tr h="652462">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smtClean="0">
                          <a:ln>
                            <a:noFill/>
                          </a:ln>
                          <a:solidFill>
                            <a:prstClr val="black"/>
                          </a:solidFill>
                          <a:effectLst/>
                          <a:uLnTx/>
                          <a:uFillTx/>
                          <a:latin typeface="+mn-lt"/>
                          <a:ea typeface="+mn-ea"/>
                          <a:cs typeface="B Nazanin" pitchFamily="2" charset="-78"/>
                        </a:rPr>
                        <a:t>بله </a:t>
                      </a:r>
                      <a:endParaRPr kumimoji="0" lang="fa-IR" sz="1800" b="0" i="0" u="none" strike="noStrike" kern="1200" cap="none" spc="0" normalizeH="0" baseline="0" noProof="0" dirty="0" smtClean="0">
                        <a:ln>
                          <a:noFill/>
                        </a:ln>
                        <a:solidFill>
                          <a:prstClr val="black"/>
                        </a:solidFill>
                        <a:effectLst/>
                        <a:uLnTx/>
                        <a:uFillTx/>
                        <a:latin typeface="+mn-lt"/>
                        <a:ea typeface="+mn-ea"/>
                        <a:cs typeface="B Nazanin" pitchFamily="2" charset="-78"/>
                      </a:endParaRPr>
                    </a:p>
                  </a:txBody>
                  <a:tcPr/>
                </a:tc>
                <a:tc>
                  <a:txBody>
                    <a:bodyPr/>
                    <a:lstStyle/>
                    <a:p>
                      <a:pPr algn="ctr"/>
                      <a:r>
                        <a:rPr lang="fa-IR" dirty="0" smtClean="0">
                          <a:cs typeface="B Nazanin" pitchFamily="2" charset="-78"/>
                        </a:rPr>
                        <a:t>-</a:t>
                      </a:r>
                      <a:endParaRPr lang="en-US" sz="1400" dirty="0">
                        <a:cs typeface="B Nazanin" pitchFamily="2" charset="-78"/>
                      </a:endParaRPr>
                    </a:p>
                  </a:txBody>
                  <a:tcPr/>
                </a:tc>
                <a:tc>
                  <a:txBody>
                    <a:bodyPr/>
                    <a:lstStyle/>
                    <a:p>
                      <a:pPr algn="ctr"/>
                      <a:r>
                        <a:rPr lang="fa-IR" b="1" dirty="0" smtClean="0">
                          <a:cs typeface="B Nazanin" pitchFamily="2" charset="-78"/>
                        </a:rPr>
                        <a:t>ماما</a:t>
                      </a:r>
                      <a:endParaRPr lang="en-US" b="1" dirty="0">
                        <a:cs typeface="B Nazanin" pitchFamily="2" charset="-78"/>
                      </a:endParaRPr>
                    </a:p>
                  </a:txBody>
                  <a:tcPr/>
                </a:tc>
              </a:tr>
              <a:tr h="609600">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b="1" dirty="0" smtClean="0">
                          <a:cs typeface="B Nazanin" pitchFamily="2" charset="-78"/>
                        </a:rPr>
                        <a:t>پزشک</a:t>
                      </a:r>
                      <a:endParaRPr lang="en-US" b="1" dirty="0">
                        <a:cs typeface="B Nazanin" pitchFamily="2" charset="-78"/>
                      </a:endParaRPr>
                    </a:p>
                  </a:txBody>
                  <a:tcPr/>
                </a:tc>
              </a:tr>
            </a:tbl>
          </a:graphicData>
        </a:graphic>
      </p:graphicFrame>
      <p:graphicFrame>
        <p:nvGraphicFramePr>
          <p:cNvPr id="7" name="Content Placeholder 6"/>
          <p:cNvGraphicFramePr>
            <a:graphicFrameLocks noGrp="1"/>
          </p:cNvGraphicFramePr>
          <p:nvPr>
            <p:ph sz="quarter" idx="4"/>
            <p:extLst>
              <p:ext uri="{D42A27DB-BD31-4B8C-83A1-F6EECF244321}">
                <p14:modId xmlns:p14="http://schemas.microsoft.com/office/powerpoint/2010/main" val="3658042970"/>
              </p:ext>
            </p:extLst>
          </p:nvPr>
        </p:nvGraphicFramePr>
        <p:xfrm>
          <a:off x="4800600" y="2471738"/>
          <a:ext cx="4038600" cy="3090862"/>
        </p:xfrm>
        <a:graphic>
          <a:graphicData uri="http://schemas.openxmlformats.org/drawingml/2006/table">
            <a:tbl>
              <a:tblPr firstRow="1" bandRow="1">
                <a:tableStyleId>{5C22544A-7EE6-4342-B048-85BDC9FD1C3A}</a:tableStyleId>
              </a:tblPr>
              <a:tblGrid>
                <a:gridCol w="1009650"/>
                <a:gridCol w="1047750"/>
                <a:gridCol w="971550"/>
                <a:gridCol w="1009650"/>
              </a:tblGrid>
              <a:tr h="728662">
                <a:tc>
                  <a:txBody>
                    <a:bodyPr/>
                    <a:lstStyle/>
                    <a:p>
                      <a:pPr algn="ctr"/>
                      <a:r>
                        <a:rPr lang="fa-IR" dirty="0" smtClean="0">
                          <a:cs typeface="B Nazanin" pitchFamily="2" charset="-78"/>
                        </a:rPr>
                        <a:t>مرکز </a:t>
                      </a:r>
                    </a:p>
                    <a:p>
                      <a:pPr algn="ctr"/>
                      <a:r>
                        <a:rPr lang="fa-IR" dirty="0" smtClean="0">
                          <a:cs typeface="B Nazanin" pitchFamily="2" charset="-78"/>
                        </a:rPr>
                        <a:t>خ ج س روستایی</a:t>
                      </a:r>
                      <a:endParaRPr lang="en-US" dirty="0">
                        <a:cs typeface="B Nazanin" pitchFamily="2" charset="-78"/>
                      </a:endParaRPr>
                    </a:p>
                  </a:txBody>
                  <a:tcPr/>
                </a:tc>
                <a:tc>
                  <a:txBody>
                    <a:bodyPr/>
                    <a:lstStyle/>
                    <a:p>
                      <a:pPr algn="ctr"/>
                      <a:r>
                        <a:rPr lang="fa-IR" dirty="0" smtClean="0">
                          <a:cs typeface="B Nazanin" pitchFamily="2" charset="-78"/>
                        </a:rPr>
                        <a:t>پایگاه سلامت روستایی</a:t>
                      </a:r>
                      <a:endParaRPr lang="en-US" dirty="0">
                        <a:cs typeface="B Nazanin" pitchFamily="2" charset="-78"/>
                      </a:endParaRPr>
                    </a:p>
                  </a:txBody>
                  <a:tcPr/>
                </a:tc>
                <a:tc>
                  <a:txBody>
                    <a:bodyPr/>
                    <a:lstStyle/>
                    <a:p>
                      <a:pPr algn="ctr"/>
                      <a:r>
                        <a:rPr lang="fa-IR" dirty="0" smtClean="0">
                          <a:cs typeface="B Nazanin" pitchFamily="2" charset="-78"/>
                        </a:rPr>
                        <a:t>خانه بهداشت</a:t>
                      </a:r>
                      <a:endParaRPr lang="en-US" dirty="0">
                        <a:cs typeface="B Nazanin" pitchFamily="2" charset="-78"/>
                      </a:endParaRPr>
                    </a:p>
                  </a:txBody>
                  <a:tcPr/>
                </a:tc>
                <a:tc>
                  <a:txBody>
                    <a:bodyPr/>
                    <a:lstStyle/>
                    <a:p>
                      <a:pPr algn="ctr"/>
                      <a:endParaRPr lang="en-US" dirty="0"/>
                    </a:p>
                  </a:txBody>
                  <a:tcPr/>
                </a:tc>
              </a:tr>
              <a:tr h="925116">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algn="ctr" rtl="1"/>
                      <a:r>
                        <a:rPr lang="fa-IR" b="1" dirty="0" smtClean="0">
                          <a:cs typeface="B Nazanin" pitchFamily="2" charset="-78"/>
                        </a:rPr>
                        <a:t>بهورز /</a:t>
                      </a:r>
                    </a:p>
                    <a:p>
                      <a:pPr algn="ctr" rtl="1"/>
                      <a:r>
                        <a:rPr lang="fa-IR" b="1" dirty="0" smtClean="0">
                          <a:cs typeface="B Nazanin" pitchFamily="2" charset="-78"/>
                        </a:rPr>
                        <a:t>مراقب سلامت</a:t>
                      </a:r>
                      <a:endParaRPr lang="en-US" b="1" dirty="0">
                        <a:cs typeface="B Nazanin" pitchFamily="2" charset="-78"/>
                      </a:endParaRPr>
                    </a:p>
                  </a:txBody>
                  <a:tcPr/>
                </a:tc>
              </a:tr>
              <a:tr h="641746">
                <a:tc>
                  <a:txBody>
                    <a:bodyPr/>
                    <a:lstStyle/>
                    <a:p>
                      <a:pPr algn="ctr"/>
                      <a:r>
                        <a:rPr lang="fa-IR" dirty="0" smtClean="0">
                          <a:cs typeface="B Nazanin" pitchFamily="2" charset="-78"/>
                        </a:rPr>
                        <a:t>بله</a:t>
                      </a:r>
                      <a:endParaRPr lang="en-US" dirty="0">
                        <a:cs typeface="B Nazanin" pitchFamily="2" charset="-7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smtClean="0">
                          <a:ln>
                            <a:noFill/>
                          </a:ln>
                          <a:solidFill>
                            <a:prstClr val="black"/>
                          </a:solidFill>
                          <a:effectLst/>
                          <a:uLnTx/>
                          <a:uFillTx/>
                          <a:latin typeface="+mn-lt"/>
                          <a:ea typeface="+mn-ea"/>
                          <a:cs typeface="B Nazanin" pitchFamily="2" charset="-78"/>
                        </a:rPr>
                        <a:t>بله </a:t>
                      </a:r>
                    </a:p>
                  </a:txBody>
                  <a:tcPr/>
                </a:tc>
                <a:tc>
                  <a:txBody>
                    <a:bodyPr/>
                    <a:lstStyle/>
                    <a:p>
                      <a:pPr algn="ctr"/>
                      <a:r>
                        <a:rPr lang="fa-IR" dirty="0" smtClean="0">
                          <a:cs typeface="B Nazanin" pitchFamily="2" charset="-78"/>
                        </a:rPr>
                        <a:t>-</a:t>
                      </a:r>
                      <a:endParaRPr lang="en-US" sz="1400" dirty="0">
                        <a:cs typeface="B Nazanin" pitchFamily="2" charset="-78"/>
                      </a:endParaRPr>
                    </a:p>
                  </a:txBody>
                  <a:tcPr/>
                </a:tc>
                <a:tc>
                  <a:txBody>
                    <a:bodyPr/>
                    <a:lstStyle/>
                    <a:p>
                      <a:pPr algn="ctr"/>
                      <a:r>
                        <a:rPr lang="fa-IR" b="1" dirty="0" smtClean="0">
                          <a:cs typeface="B Nazanin" pitchFamily="2" charset="-78"/>
                        </a:rPr>
                        <a:t>ماما</a:t>
                      </a:r>
                      <a:endParaRPr lang="en-US" b="1" dirty="0">
                        <a:cs typeface="B Nazanin" pitchFamily="2" charset="-78"/>
                      </a:endParaRPr>
                    </a:p>
                  </a:txBody>
                  <a:tcPr/>
                </a:tc>
              </a:tr>
              <a:tr h="609600">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dirty="0" smtClean="0">
                          <a:cs typeface="B Nazanin" pitchFamily="2" charset="-78"/>
                        </a:rPr>
                        <a:t>-</a:t>
                      </a:r>
                      <a:endParaRPr lang="en-US" dirty="0">
                        <a:cs typeface="B Nazanin" pitchFamily="2" charset="-78"/>
                      </a:endParaRPr>
                    </a:p>
                  </a:txBody>
                  <a:tcPr/>
                </a:tc>
                <a:tc>
                  <a:txBody>
                    <a:bodyPr/>
                    <a:lstStyle/>
                    <a:p>
                      <a:pPr algn="ctr"/>
                      <a:r>
                        <a:rPr lang="fa-IR" b="1" dirty="0" smtClean="0">
                          <a:cs typeface="B Nazanin" pitchFamily="2" charset="-78"/>
                        </a:rPr>
                        <a:t>پزشک</a:t>
                      </a:r>
                      <a:endParaRPr lang="en-US" b="1" dirty="0">
                        <a:cs typeface="B Nazanin" pitchFamily="2" charset="-78"/>
                      </a:endParaRPr>
                    </a:p>
                  </a:txBody>
                  <a:tcPr/>
                </a:tc>
              </a:tr>
            </a:tbl>
          </a:graphicData>
        </a:graphic>
      </p:graphicFrame>
      <p:sp>
        <p:nvSpPr>
          <p:cNvPr id="6" name="Title 5"/>
          <p:cNvSpPr>
            <a:spLocks noGrp="1"/>
          </p:cNvSpPr>
          <p:nvPr>
            <p:ph type="title"/>
          </p:nvPr>
        </p:nvSpPr>
        <p:spPr/>
        <p:txBody>
          <a:bodyPr/>
          <a:lstStyle/>
          <a:p>
            <a:pPr rtl="1"/>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(نظام مراقبت)</a:t>
            </a:r>
            <a:endParaRPr lang="en-US" dirty="0"/>
          </a:p>
        </p:txBody>
      </p:sp>
      <p:sp>
        <p:nvSpPr>
          <p:cNvPr id="8" name="Rounded Rectangle 7"/>
          <p:cNvSpPr/>
          <p:nvPr/>
        </p:nvSpPr>
        <p:spPr>
          <a:xfrm>
            <a:off x="457200" y="5715000"/>
            <a:ext cx="83058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smtClean="0">
                <a:cs typeface="B Nazanin" pitchFamily="2" charset="-78"/>
              </a:rPr>
              <a:t>سالانه، به ازای هر 1000 نفر جمعیت، </a:t>
            </a:r>
            <a:r>
              <a:rPr lang="fa-IR" b="1" dirty="0" smtClean="0">
                <a:solidFill>
                  <a:srgbClr val="FFC000"/>
                </a:solidFill>
                <a:cs typeface="B Nazanin" pitchFamily="2" charset="-78"/>
              </a:rPr>
              <a:t>30 نفر </a:t>
            </a:r>
            <a:r>
              <a:rPr lang="fa-IR" b="1" dirty="0" smtClean="0">
                <a:cs typeface="B Nazanin" pitchFamily="2" charset="-78"/>
              </a:rPr>
              <a:t>ارزیابی می شوند (هر دو هفته 1 نفر) </a:t>
            </a:r>
            <a:endParaRPr lang="en-US" b="1" dirty="0">
              <a:cs typeface="B Nazanin" pitchFamily="2" charset="-78"/>
            </a:endParaRPr>
          </a:p>
        </p:txBody>
      </p:sp>
    </p:spTree>
    <p:extLst>
      <p:ext uri="{BB962C8B-B14F-4D97-AF65-F5344CB8AC3E}">
        <p14:creationId xmlns:p14="http://schemas.microsoft.com/office/powerpoint/2010/main" val="6169615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pPr rtl="1"/>
            <a:r>
              <a:rPr lang="fa-IR" sz="2000" dirty="0" smtClean="0">
                <a:cs typeface="B Nazanin Outline" pitchFamily="2" charset="-78"/>
              </a:rPr>
              <a:t>پایش برنامه ها</a:t>
            </a:r>
            <a:endParaRPr lang="en-US" sz="2000" dirty="0">
              <a:cs typeface="B Nazanin Outline" pitchFamily="2" charset="-78"/>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تشخیص زودهنگام و غربالگری سرطان</a:t>
            </a:r>
            <a:r>
              <a:rPr lang="en-US" dirty="0" smtClean="0">
                <a:effectLst>
                  <a:outerShdw blurRad="38100" dist="38100" dir="2700000" algn="tl">
                    <a:srgbClr val="000000">
                      <a:alpha val="43137"/>
                    </a:srgbClr>
                  </a:outerShdw>
                </a:effectLst>
                <a:cs typeface="B Nazanin" panose="00000400000000000000" pitchFamily="2" charset="-78"/>
              </a:rPr>
              <a:t/>
            </a:r>
            <a:br>
              <a:rPr lang="en-US" dirty="0" smtClean="0">
                <a:effectLst>
                  <a:outerShdw blurRad="38100" dist="38100" dir="2700000" algn="tl">
                    <a:srgbClr val="000000">
                      <a:alpha val="43137"/>
                    </a:srgbClr>
                  </a:outerShdw>
                </a:effectLst>
                <a:cs typeface="B Nazanin" panose="00000400000000000000" pitchFamily="2" charset="-78"/>
              </a:rPr>
            </a:b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21995372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457200"/>
            <a:ext cx="7797662" cy="546212"/>
          </a:xfrm>
        </p:spPr>
        <p:txBody>
          <a:bodyPr>
            <a:noAutofit/>
          </a:bodyPr>
          <a:lstStyle/>
          <a:p>
            <a:pPr rtl="1"/>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(شاخص های فرایندی)</a:t>
            </a:r>
            <a:endParaRPr lang="en-US" sz="2400" b="1" dirty="0">
              <a:cs typeface="B Nazanin" panose="00000400000000000000" pitchFamily="2" charset="-78"/>
            </a:endParaRPr>
          </a:p>
        </p:txBody>
      </p:sp>
      <p:sp>
        <p:nvSpPr>
          <p:cNvPr id="3" name="Content Placeholder 2"/>
          <p:cNvSpPr>
            <a:spLocks noGrp="1"/>
          </p:cNvSpPr>
          <p:nvPr>
            <p:ph sz="quarter" idx="4294967295"/>
          </p:nvPr>
        </p:nvSpPr>
        <p:spPr>
          <a:xfrm>
            <a:off x="514351" y="1779743"/>
            <a:ext cx="7796030" cy="3108447"/>
          </a:xfrm>
          <a:prstGeom prst="rect">
            <a:avLst/>
          </a:prstGeom>
        </p:spPr>
        <p:txBody>
          <a:bodyPr>
            <a:noAutofit/>
          </a:bodyPr>
          <a:lstStyle/>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افراد فراخوان شده برای غربالگری سرطان کولورکتال در گروه سنی هدف (50 تا </a:t>
            </a:r>
            <a:r>
              <a:rPr lang="fa-IR" sz="2000" dirty="0" smtClean="0">
                <a:cs typeface="B Nazanin" panose="00000400000000000000" pitchFamily="2" charset="-78"/>
              </a:rPr>
              <a:t>69 </a:t>
            </a:r>
            <a:r>
              <a:rPr lang="fa-IR" sz="2000" dirty="0">
                <a:cs typeface="B Nazanin" panose="00000400000000000000" pitchFamily="2" charset="-78"/>
              </a:rPr>
              <a:t>سال) </a:t>
            </a:r>
            <a:r>
              <a:rPr lang="fa-IR" sz="2000" dirty="0" smtClean="0">
                <a:cs typeface="B Nazanin" panose="00000400000000000000" pitchFamily="2" charset="-78"/>
              </a:rPr>
              <a:t>توسط </a:t>
            </a:r>
            <a:r>
              <a:rPr lang="fa-IR" sz="2000" dirty="0">
                <a:cs typeface="B Nazanin" panose="00000400000000000000" pitchFamily="2" charset="-78"/>
              </a:rPr>
              <a:t>بهورز/ مراقب </a:t>
            </a:r>
            <a:r>
              <a:rPr lang="fa-IR" sz="2000" dirty="0" smtClean="0">
                <a:cs typeface="B Nazanin" panose="00000400000000000000" pitchFamily="2" charset="-78"/>
              </a:rPr>
              <a:t>سلامت</a:t>
            </a:r>
            <a:endParaRPr lang="en-US" sz="2000" dirty="0">
              <a:cs typeface="B Nazanin" panose="00000400000000000000" pitchFamily="2" charset="-78"/>
            </a:endParaRP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افراد ارزیابی شده برای سرطان کولورکتال </a:t>
            </a:r>
            <a:r>
              <a:rPr lang="fa-IR" sz="2000" dirty="0" smtClean="0">
                <a:cs typeface="B Nazanin" panose="00000400000000000000" pitchFamily="2" charset="-78"/>
              </a:rPr>
              <a:t>توسط </a:t>
            </a:r>
            <a:r>
              <a:rPr lang="fa-IR" sz="2000" dirty="0">
                <a:cs typeface="B Nazanin" panose="00000400000000000000" pitchFamily="2" charset="-78"/>
              </a:rPr>
              <a:t>بهورز</a:t>
            </a:r>
            <a:r>
              <a:rPr lang="fa-IR" sz="2000" dirty="0" smtClean="0">
                <a:cs typeface="B Nazanin" panose="00000400000000000000" pitchFamily="2" charset="-78"/>
              </a:rPr>
              <a:t>/</a:t>
            </a:r>
            <a:r>
              <a:rPr lang="en-US" sz="2000" dirty="0" smtClean="0">
                <a:cs typeface="B Nazanin" panose="00000400000000000000" pitchFamily="2" charset="-78"/>
              </a:rPr>
              <a:t> </a:t>
            </a:r>
            <a:r>
              <a:rPr lang="fa-IR" sz="2000" dirty="0" smtClean="0">
                <a:cs typeface="B Nazanin" panose="00000400000000000000" pitchFamily="2" charset="-78"/>
              </a:rPr>
              <a:t>مراقب سلامت </a:t>
            </a:r>
            <a:endParaRPr lang="en-US" sz="2000" dirty="0" smtClean="0">
              <a:cs typeface="B Nazanin" panose="00000400000000000000" pitchFamily="2" charset="-78"/>
            </a:endParaRPr>
          </a:p>
          <a:p>
            <a:pPr lvl="0" algn="r" rtl="1">
              <a:lnSpc>
                <a:spcPct val="150000"/>
              </a:lnSpc>
              <a:buClr>
                <a:srgbClr val="53548A"/>
              </a:buClr>
            </a:pPr>
            <a:r>
              <a:rPr lang="fa-IR" sz="2000" dirty="0">
                <a:solidFill>
                  <a:prstClr val="black"/>
                </a:solidFill>
                <a:cs typeface="B Nazanin" panose="00000400000000000000" pitchFamily="2" charset="-78"/>
              </a:rPr>
              <a:t> </a:t>
            </a:r>
            <a:r>
              <a:rPr lang="ar-SA" sz="2000" dirty="0">
                <a:solidFill>
                  <a:prstClr val="black"/>
                </a:solidFill>
                <a:cs typeface="B Nazanin" panose="00000400000000000000" pitchFamily="2" charset="-78"/>
              </a:rPr>
              <a:t>درصد </a:t>
            </a:r>
            <a:r>
              <a:rPr lang="fa-IR" sz="2000" dirty="0" smtClean="0">
                <a:solidFill>
                  <a:prstClr val="black"/>
                </a:solidFill>
                <a:cs typeface="B Nazanin" panose="00000400000000000000" pitchFamily="2" charset="-78"/>
              </a:rPr>
              <a:t>افراد پرخطر </a:t>
            </a:r>
            <a:r>
              <a:rPr lang="ar-SA" sz="2000" dirty="0" smtClean="0">
                <a:solidFill>
                  <a:prstClr val="black"/>
                </a:solidFill>
                <a:cs typeface="B Nazanin" panose="00000400000000000000" pitchFamily="2" charset="-78"/>
              </a:rPr>
              <a:t>درگروه </a:t>
            </a:r>
            <a:r>
              <a:rPr lang="ar-SA" sz="2000" dirty="0">
                <a:solidFill>
                  <a:prstClr val="black"/>
                </a:solidFill>
                <a:cs typeface="B Nazanin" panose="00000400000000000000" pitchFamily="2" charset="-78"/>
              </a:rPr>
              <a:t>سنی هدف (50 تا </a:t>
            </a:r>
            <a:r>
              <a:rPr lang="fa-IR" sz="2000" dirty="0">
                <a:solidFill>
                  <a:prstClr val="black"/>
                </a:solidFill>
                <a:cs typeface="B Nazanin" panose="00000400000000000000" pitchFamily="2" charset="-78"/>
              </a:rPr>
              <a:t>69</a:t>
            </a:r>
            <a:r>
              <a:rPr lang="ar-SA" sz="2000" dirty="0">
                <a:solidFill>
                  <a:prstClr val="black"/>
                </a:solidFill>
                <a:cs typeface="B Nazanin" panose="00000400000000000000" pitchFamily="2" charset="-78"/>
              </a:rPr>
              <a:t> سال) </a:t>
            </a:r>
            <a:endParaRPr lang="fa-IR" sz="2000" dirty="0" smtClean="0">
              <a:cs typeface="B Nazanin" panose="00000400000000000000" pitchFamily="2" charset="-78"/>
            </a:endParaRPr>
          </a:p>
          <a:p>
            <a:pPr algn="r" rtl="1">
              <a:lnSpc>
                <a:spcPct val="150000"/>
              </a:lnSpc>
            </a:pPr>
            <a:r>
              <a:rPr lang="fa-IR" sz="2000" dirty="0" smtClean="0">
                <a:cs typeface="B Nazanin" panose="00000400000000000000" pitchFamily="2" charset="-78"/>
              </a:rPr>
              <a:t> </a:t>
            </a:r>
            <a:r>
              <a:rPr lang="ar-SA" sz="2000" dirty="0" smtClean="0">
                <a:cs typeface="B Nazanin" panose="00000400000000000000" pitchFamily="2" charset="-78"/>
              </a:rPr>
              <a:t>درصد </a:t>
            </a:r>
            <a:r>
              <a:rPr lang="ar-SA" sz="2000" dirty="0">
                <a:cs typeface="B Nazanin" panose="00000400000000000000" pitchFamily="2" charset="-78"/>
              </a:rPr>
              <a:t>انجام تست خون مخفی در </a:t>
            </a:r>
            <a:r>
              <a:rPr lang="ar-SA" sz="2000" dirty="0" smtClean="0">
                <a:cs typeface="B Nazanin" panose="00000400000000000000" pitchFamily="2" charset="-78"/>
              </a:rPr>
              <a:t>مدفوع</a:t>
            </a:r>
            <a:r>
              <a:rPr lang="en-US" sz="2000" dirty="0" smtClean="0">
                <a:cs typeface="B Nazanin" panose="00000400000000000000" pitchFamily="2" charset="-78"/>
              </a:rPr>
              <a:t> </a:t>
            </a:r>
            <a:r>
              <a:rPr lang="ar-SA" sz="2000" dirty="0" smtClean="0">
                <a:cs typeface="B Nazanin" panose="00000400000000000000" pitchFamily="2" charset="-78"/>
              </a:rPr>
              <a:t>(</a:t>
            </a:r>
            <a:r>
              <a:rPr lang="en-US" sz="1800" dirty="0">
                <a:latin typeface="Times New Roman" panose="02020603050405020304" pitchFamily="18" charset="0"/>
                <a:cs typeface="B Nazanin" panose="00000400000000000000" pitchFamily="2" charset="-78"/>
              </a:rPr>
              <a:t>IFOBT</a:t>
            </a:r>
            <a:r>
              <a:rPr lang="ar-SA" sz="2000" dirty="0">
                <a:cs typeface="B Nazanin" panose="00000400000000000000" pitchFamily="2" charset="-78"/>
              </a:rPr>
              <a:t>) درگروه سنی هدف (50 تا </a:t>
            </a:r>
            <a:r>
              <a:rPr lang="fa-IR" sz="2000" dirty="0" smtClean="0">
                <a:cs typeface="B Nazanin" panose="00000400000000000000" pitchFamily="2" charset="-78"/>
              </a:rPr>
              <a:t>69</a:t>
            </a:r>
            <a:r>
              <a:rPr lang="ar-SA" sz="2000" dirty="0" smtClean="0">
                <a:cs typeface="B Nazanin" panose="00000400000000000000" pitchFamily="2" charset="-78"/>
              </a:rPr>
              <a:t> </a:t>
            </a:r>
            <a:r>
              <a:rPr lang="ar-SA" sz="2000" dirty="0">
                <a:cs typeface="B Nazanin" panose="00000400000000000000" pitchFamily="2" charset="-78"/>
              </a:rPr>
              <a:t>سال) </a:t>
            </a:r>
            <a:endParaRPr lang="fa-IR" sz="2000" dirty="0" smtClean="0">
              <a:cs typeface="B Nazanin" panose="00000400000000000000" pitchFamily="2" charset="-78"/>
            </a:endParaRPr>
          </a:p>
          <a:p>
            <a:pPr algn="r" rtl="1">
              <a:lnSpc>
                <a:spcPct val="150000"/>
              </a:lnSpc>
            </a:pPr>
            <a:r>
              <a:rPr lang="fa-IR" sz="2000" dirty="0" smtClean="0">
                <a:cs typeface="B Nazanin" panose="00000400000000000000" pitchFamily="2" charset="-78"/>
              </a:rPr>
              <a:t> درصد افراد ارجاع شده به پزشک توسط بهورز/ مراقب سلامت</a:t>
            </a: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افراد ارجاع شده به سطح دو (بیمارستان) توسط </a:t>
            </a:r>
            <a:r>
              <a:rPr lang="fa-IR" sz="2000" dirty="0" smtClean="0">
                <a:cs typeface="B Nazanin" panose="00000400000000000000" pitchFamily="2" charset="-78"/>
              </a:rPr>
              <a:t>پزشک</a:t>
            </a: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افراد کولونسکوپی شده به کل افراد ارجاع شده به سطح دو</a:t>
            </a:r>
            <a:endParaRPr lang="en-US" sz="2000" dirty="0">
              <a:cs typeface="B Nazanin" panose="00000400000000000000" pitchFamily="2" charset="-78"/>
            </a:endParaRPr>
          </a:p>
          <a:p>
            <a:pPr algn="r" rtl="1">
              <a:lnSpc>
                <a:spcPct val="150000"/>
              </a:lnSpc>
            </a:pPr>
            <a:r>
              <a:rPr lang="fa-IR" sz="2000" dirty="0" smtClean="0">
                <a:cs typeface="B Nazanin" panose="00000400000000000000" pitchFamily="2" charset="-78"/>
              </a:rPr>
              <a:t> </a:t>
            </a:r>
            <a:r>
              <a:rPr lang="ar-SA" sz="2000" dirty="0" smtClean="0">
                <a:cs typeface="B Nazanin" panose="00000400000000000000" pitchFamily="2" charset="-78"/>
              </a:rPr>
              <a:t>تعداد </a:t>
            </a:r>
            <a:r>
              <a:rPr lang="ar-SA" sz="2000" dirty="0">
                <a:cs typeface="B Nazanin" panose="00000400000000000000" pitchFamily="2" charset="-78"/>
              </a:rPr>
              <a:t>ابتلا به سرطان کولورکتال به تفکیک جنس و گروه </a:t>
            </a:r>
            <a:r>
              <a:rPr lang="ar-SA" sz="2000" dirty="0" smtClean="0">
                <a:cs typeface="B Nazanin" panose="00000400000000000000" pitchFamily="2" charset="-78"/>
              </a:rPr>
              <a:t>سنی</a:t>
            </a:r>
            <a:endParaRPr lang="en-US" sz="2000" dirty="0">
              <a:cs typeface="B Nazanin" panose="00000400000000000000" pitchFamily="2" charset="-78"/>
            </a:endParaRPr>
          </a:p>
        </p:txBody>
      </p:sp>
    </p:spTree>
    <p:extLst>
      <p:ext uri="{BB962C8B-B14F-4D97-AF65-F5344CB8AC3E}">
        <p14:creationId xmlns:p14="http://schemas.microsoft.com/office/powerpoint/2010/main" val="30434957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457200"/>
            <a:ext cx="7797662" cy="489857"/>
          </a:xfrm>
        </p:spPr>
        <p:txBody>
          <a:bodyPr>
            <a:normAutofit fontScale="90000"/>
          </a:bodyPr>
          <a:lstStyle/>
          <a:p>
            <a:pPr rtl="1"/>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(شاخص های فرایندی)</a:t>
            </a:r>
            <a:endParaRPr lang="en-US" sz="2400" dirty="0">
              <a:cs typeface="B Nazanin" panose="00000400000000000000" pitchFamily="2" charset="-78"/>
            </a:endParaRPr>
          </a:p>
        </p:txBody>
      </p:sp>
      <p:sp>
        <p:nvSpPr>
          <p:cNvPr id="3" name="Content Placeholder 2"/>
          <p:cNvSpPr>
            <a:spLocks noGrp="1"/>
          </p:cNvSpPr>
          <p:nvPr>
            <p:ph sz="quarter" idx="4294967295"/>
          </p:nvPr>
        </p:nvSpPr>
        <p:spPr>
          <a:xfrm>
            <a:off x="514351" y="1677761"/>
            <a:ext cx="7796030" cy="3210428"/>
          </a:xfrm>
          <a:prstGeom prst="rect">
            <a:avLst/>
          </a:prstGeom>
        </p:spPr>
        <p:txBody>
          <a:bodyPr>
            <a:noAutofit/>
          </a:bodyPr>
          <a:lstStyle/>
          <a:p>
            <a:pPr algn="r" rtl="1">
              <a:lnSpc>
                <a:spcPct val="150000"/>
              </a:lnSpc>
            </a:pPr>
            <a:r>
              <a:rPr lang="fa-IR" sz="2000" dirty="0">
                <a:cs typeface="B Nazanin" panose="00000400000000000000" pitchFamily="2" charset="-78"/>
              </a:rPr>
              <a:t> </a:t>
            </a:r>
            <a:r>
              <a:rPr lang="fa-IR" sz="2000" dirty="0" smtClean="0">
                <a:cs typeface="B Nazanin" panose="00000400000000000000" pitchFamily="2" charset="-78"/>
              </a:rPr>
              <a:t>درصد زنان گروه هدف (30 تا 69 سال) فراخوان شده توسط بهورز/ مراقب سلامت</a:t>
            </a: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زنان گروه هدف (30 تا 69 سال) </a:t>
            </a:r>
            <a:r>
              <a:rPr lang="fa-IR" sz="2000" dirty="0" smtClean="0">
                <a:cs typeface="B Nazanin" panose="00000400000000000000" pitchFamily="2" charset="-78"/>
              </a:rPr>
              <a:t>ارجاع </a:t>
            </a:r>
            <a:r>
              <a:rPr lang="fa-IR" sz="2000" dirty="0">
                <a:cs typeface="B Nazanin" panose="00000400000000000000" pitchFamily="2" charset="-78"/>
              </a:rPr>
              <a:t>شده </a:t>
            </a:r>
            <a:r>
              <a:rPr lang="fa-IR" sz="2000" dirty="0" smtClean="0">
                <a:cs typeface="B Nazanin" panose="00000400000000000000" pitchFamily="2" charset="-78"/>
              </a:rPr>
              <a:t>به ماما توسط </a:t>
            </a:r>
            <a:r>
              <a:rPr lang="fa-IR" sz="2000" dirty="0">
                <a:cs typeface="B Nazanin" panose="00000400000000000000" pitchFamily="2" charset="-78"/>
              </a:rPr>
              <a:t>بهورز/ مراقب </a:t>
            </a:r>
            <a:r>
              <a:rPr lang="fa-IR" sz="2000" dirty="0" smtClean="0">
                <a:cs typeface="B Nazanin" panose="00000400000000000000" pitchFamily="2" charset="-78"/>
              </a:rPr>
              <a:t>سلامت</a:t>
            </a: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زنان </a:t>
            </a:r>
            <a:r>
              <a:rPr lang="fa-IR" sz="2000" dirty="0" smtClean="0">
                <a:cs typeface="B Nazanin" panose="00000400000000000000" pitchFamily="2" charset="-78"/>
              </a:rPr>
              <a:t>ارزیابی شده توسط </a:t>
            </a:r>
            <a:r>
              <a:rPr lang="fa-IR" sz="2000" dirty="0">
                <a:cs typeface="B Nazanin" panose="00000400000000000000" pitchFamily="2" charset="-78"/>
              </a:rPr>
              <a:t>ماما نسبت به کل زنان گروه هدف سني (30 تا </a:t>
            </a:r>
            <a:r>
              <a:rPr lang="fa-IR" sz="2000" dirty="0" smtClean="0">
                <a:cs typeface="B Nazanin" panose="00000400000000000000" pitchFamily="2" charset="-78"/>
              </a:rPr>
              <a:t>69 </a:t>
            </a:r>
            <a:r>
              <a:rPr lang="fa-IR" sz="2000" dirty="0">
                <a:cs typeface="B Nazanin" panose="00000400000000000000" pitchFamily="2" charset="-78"/>
              </a:rPr>
              <a:t>سال</a:t>
            </a:r>
            <a:r>
              <a:rPr lang="fa-IR" sz="2000" dirty="0" smtClean="0">
                <a:cs typeface="B Nazanin" panose="00000400000000000000" pitchFamily="2" charset="-78"/>
              </a:rPr>
              <a:t>)</a:t>
            </a:r>
          </a:p>
          <a:p>
            <a:pPr lvl="0" algn="r" rtl="1">
              <a:lnSpc>
                <a:spcPct val="150000"/>
              </a:lnSpc>
              <a:buClr>
                <a:srgbClr val="53548A"/>
              </a:buClr>
            </a:pPr>
            <a:r>
              <a:rPr lang="fa-IR" sz="2000" dirty="0">
                <a:solidFill>
                  <a:prstClr val="black"/>
                </a:solidFill>
                <a:cs typeface="B Nazanin" panose="00000400000000000000" pitchFamily="2" charset="-78"/>
              </a:rPr>
              <a:t> </a:t>
            </a:r>
            <a:r>
              <a:rPr lang="ar-SA" sz="2000" dirty="0">
                <a:solidFill>
                  <a:prstClr val="black"/>
                </a:solidFill>
                <a:cs typeface="B Nazanin" panose="00000400000000000000" pitchFamily="2" charset="-78"/>
              </a:rPr>
              <a:t>درصد </a:t>
            </a:r>
            <a:r>
              <a:rPr lang="fa-IR" sz="2000" dirty="0">
                <a:solidFill>
                  <a:prstClr val="black"/>
                </a:solidFill>
                <a:cs typeface="B Nazanin" panose="00000400000000000000" pitchFamily="2" charset="-78"/>
              </a:rPr>
              <a:t>افراد پرخطر </a:t>
            </a:r>
            <a:r>
              <a:rPr lang="ar-SA" sz="2000" dirty="0">
                <a:solidFill>
                  <a:prstClr val="black"/>
                </a:solidFill>
                <a:cs typeface="B Nazanin" panose="00000400000000000000" pitchFamily="2" charset="-78"/>
              </a:rPr>
              <a:t>درگروه سنی هدف (50 تا </a:t>
            </a:r>
            <a:r>
              <a:rPr lang="fa-IR" sz="2000" dirty="0">
                <a:solidFill>
                  <a:prstClr val="black"/>
                </a:solidFill>
                <a:cs typeface="B Nazanin" panose="00000400000000000000" pitchFamily="2" charset="-78"/>
              </a:rPr>
              <a:t>69</a:t>
            </a:r>
            <a:r>
              <a:rPr lang="ar-SA" sz="2000" dirty="0">
                <a:solidFill>
                  <a:prstClr val="black"/>
                </a:solidFill>
                <a:cs typeface="B Nazanin" panose="00000400000000000000" pitchFamily="2" charset="-78"/>
              </a:rPr>
              <a:t> سال) </a:t>
            </a:r>
            <a:endParaRPr lang="fa-IR" sz="2000" dirty="0" smtClean="0">
              <a:cs typeface="B Nazanin" panose="00000400000000000000" pitchFamily="2" charset="-78"/>
            </a:endParaRPr>
          </a:p>
          <a:p>
            <a:pPr algn="r" rtl="1">
              <a:lnSpc>
                <a:spcPct val="150000"/>
              </a:lnSpc>
            </a:pPr>
            <a:r>
              <a:rPr lang="fa-IR" sz="2000" dirty="0">
                <a:cs typeface="B Nazanin" panose="00000400000000000000" pitchFamily="2" charset="-78"/>
              </a:rPr>
              <a:t>درصد زنان ارجاع شده توسط ماما به سطح دو (</a:t>
            </a:r>
            <a:r>
              <a:rPr lang="fa-IR" sz="2000" dirty="0" smtClean="0">
                <a:cs typeface="B Nazanin" panose="00000400000000000000" pitchFamily="2" charset="-78"/>
              </a:rPr>
              <a:t>بیمارستان) </a:t>
            </a:r>
            <a:r>
              <a:rPr lang="fa-IR" sz="2000" dirty="0">
                <a:cs typeface="B Nazanin" panose="00000400000000000000" pitchFamily="2" charset="-78"/>
              </a:rPr>
              <a:t>به کل </a:t>
            </a:r>
            <a:r>
              <a:rPr lang="fa-IR" sz="2000" dirty="0" smtClean="0">
                <a:cs typeface="B Nazanin" panose="00000400000000000000" pitchFamily="2" charset="-78"/>
              </a:rPr>
              <a:t>زنان ارزیابی شده</a:t>
            </a:r>
          </a:p>
          <a:p>
            <a:pPr algn="r" rtl="1">
              <a:lnSpc>
                <a:spcPct val="150000"/>
              </a:lnSpc>
            </a:pPr>
            <a:r>
              <a:rPr lang="fa-IR" sz="2000" dirty="0">
                <a:cs typeface="B Nazanin" panose="00000400000000000000" pitchFamily="2" charset="-78"/>
              </a:rPr>
              <a:t>درصد زنان سونوگرافی شده به کل زنان ارجاع شده به سطح دو</a:t>
            </a:r>
            <a:endParaRPr lang="en-US" sz="2000" dirty="0">
              <a:cs typeface="B Nazanin" panose="00000400000000000000" pitchFamily="2" charset="-78"/>
            </a:endParaRPr>
          </a:p>
          <a:p>
            <a:pPr algn="r" rtl="1">
              <a:lnSpc>
                <a:spcPct val="150000"/>
              </a:lnSpc>
            </a:pPr>
            <a:r>
              <a:rPr lang="fa-IR" sz="2000" dirty="0" smtClean="0">
                <a:cs typeface="B Nazanin" panose="00000400000000000000" pitchFamily="2" charset="-78"/>
              </a:rPr>
              <a:t>درصد </a:t>
            </a:r>
            <a:r>
              <a:rPr lang="fa-IR" sz="2000" dirty="0">
                <a:cs typeface="B Nazanin" panose="00000400000000000000" pitchFamily="2" charset="-78"/>
              </a:rPr>
              <a:t>زنان ماموگرافی شده به کل زنان ارجاع شده به سطح دو</a:t>
            </a:r>
            <a:endParaRPr lang="en-US" sz="2000" dirty="0">
              <a:cs typeface="B Nazanin" panose="00000400000000000000" pitchFamily="2" charset="-78"/>
            </a:endParaRPr>
          </a:p>
          <a:p>
            <a:pPr algn="r" rtl="1">
              <a:lnSpc>
                <a:spcPct val="150000"/>
              </a:lnSpc>
            </a:pPr>
            <a:r>
              <a:rPr lang="fa-IR" sz="2000" dirty="0" smtClean="0">
                <a:cs typeface="B Nazanin" panose="00000400000000000000" pitchFamily="2" charset="-78"/>
              </a:rPr>
              <a:t>درصد </a:t>
            </a:r>
            <a:r>
              <a:rPr lang="fa-IR" sz="2000" dirty="0">
                <a:cs typeface="B Nazanin" panose="00000400000000000000" pitchFamily="2" charset="-78"/>
              </a:rPr>
              <a:t>زنان بیوپسی شده (بافت پستان) به کل زنان ارجاع شده به سطح دو</a:t>
            </a:r>
            <a:endParaRPr lang="en-US" sz="2000" dirty="0">
              <a:cs typeface="B Nazanin" panose="00000400000000000000" pitchFamily="2" charset="-78"/>
            </a:endParaRPr>
          </a:p>
          <a:p>
            <a:pPr algn="r" rtl="1">
              <a:lnSpc>
                <a:spcPct val="150000"/>
              </a:lnSpc>
            </a:pPr>
            <a:r>
              <a:rPr lang="fa-IR" sz="2000" dirty="0" smtClean="0">
                <a:cs typeface="B Nazanin" panose="00000400000000000000" pitchFamily="2" charset="-78"/>
              </a:rPr>
              <a:t>تعداد </a:t>
            </a:r>
            <a:r>
              <a:rPr lang="fa-IR" sz="2000" dirty="0">
                <a:cs typeface="B Nazanin" panose="00000400000000000000" pitchFamily="2" charset="-78"/>
              </a:rPr>
              <a:t>سرطان پستان شناسایی </a:t>
            </a:r>
            <a:r>
              <a:rPr lang="fa-IR" sz="2000" dirty="0" smtClean="0">
                <a:cs typeface="B Nazanin" panose="00000400000000000000" pitchFamily="2" charset="-78"/>
              </a:rPr>
              <a:t>شده</a:t>
            </a:r>
            <a:endParaRPr lang="en-US" sz="2000" dirty="0">
              <a:cs typeface="B Nazanin" panose="00000400000000000000" pitchFamily="2" charset="-78"/>
            </a:endParaRPr>
          </a:p>
        </p:txBody>
      </p:sp>
    </p:spTree>
    <p:extLst>
      <p:ext uri="{BB962C8B-B14F-4D97-AF65-F5344CB8AC3E}">
        <p14:creationId xmlns:p14="http://schemas.microsoft.com/office/powerpoint/2010/main" val="9085740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533400"/>
            <a:ext cx="7797662" cy="489857"/>
          </a:xfrm>
        </p:spPr>
        <p:txBody>
          <a:bodyPr>
            <a:normAutofit fontScale="90000"/>
          </a:bodyPr>
          <a:lstStyle/>
          <a:p>
            <a:pPr rtl="1"/>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(شاخص های فرایندی)</a:t>
            </a:r>
            <a:endParaRPr lang="en-US" sz="2400" dirty="0">
              <a:cs typeface="B Nazanin" panose="00000400000000000000" pitchFamily="2" charset="-78"/>
            </a:endParaRPr>
          </a:p>
        </p:txBody>
      </p:sp>
      <p:sp>
        <p:nvSpPr>
          <p:cNvPr id="3" name="Content Placeholder 2"/>
          <p:cNvSpPr>
            <a:spLocks noGrp="1"/>
          </p:cNvSpPr>
          <p:nvPr>
            <p:ph sz="quarter" idx="4294967295"/>
          </p:nvPr>
        </p:nvSpPr>
        <p:spPr>
          <a:xfrm>
            <a:off x="514351" y="1677760"/>
            <a:ext cx="7796030" cy="3437165"/>
          </a:xfrm>
          <a:prstGeom prst="rect">
            <a:avLst/>
          </a:prstGeom>
        </p:spPr>
        <p:txBody>
          <a:bodyPr>
            <a:noAutofit/>
          </a:bodyPr>
          <a:lstStyle/>
          <a:p>
            <a:pPr algn="r" rtl="1">
              <a:lnSpc>
                <a:spcPct val="150000"/>
              </a:lnSpc>
            </a:pPr>
            <a:r>
              <a:rPr lang="fa-IR" sz="2000" dirty="0">
                <a:cs typeface="B Nazanin" panose="00000400000000000000" pitchFamily="2" charset="-78"/>
              </a:rPr>
              <a:t> </a:t>
            </a:r>
            <a:r>
              <a:rPr lang="fa-IR" sz="2000" dirty="0" smtClean="0">
                <a:cs typeface="B Nazanin" panose="00000400000000000000" pitchFamily="2" charset="-78"/>
              </a:rPr>
              <a:t>درصد زنان گروه هدف (30 تا 59 سال) فراخوان شده توسط بهورز/ مراقب سلامت</a:t>
            </a:r>
          </a:p>
          <a:p>
            <a:pPr algn="r" rtl="1">
              <a:lnSpc>
                <a:spcPct val="150000"/>
              </a:lnSpc>
            </a:pPr>
            <a:r>
              <a:rPr lang="fa-IR" sz="2000" dirty="0">
                <a:cs typeface="B Nazanin" panose="00000400000000000000" pitchFamily="2" charset="-78"/>
              </a:rPr>
              <a:t>درصد زنان گروه هدف (30 تا </a:t>
            </a:r>
            <a:r>
              <a:rPr lang="fa-IR" sz="2000" dirty="0" smtClean="0">
                <a:cs typeface="B Nazanin" panose="00000400000000000000" pitchFamily="2" charset="-78"/>
              </a:rPr>
              <a:t>59 </a:t>
            </a:r>
            <a:r>
              <a:rPr lang="fa-IR" sz="2000" dirty="0">
                <a:cs typeface="B Nazanin" panose="00000400000000000000" pitchFamily="2" charset="-78"/>
              </a:rPr>
              <a:t>سال) </a:t>
            </a:r>
            <a:r>
              <a:rPr lang="fa-IR" sz="2000" dirty="0" smtClean="0">
                <a:cs typeface="B Nazanin" panose="00000400000000000000" pitchFamily="2" charset="-78"/>
              </a:rPr>
              <a:t>ارزیابی شده </a:t>
            </a:r>
            <a:r>
              <a:rPr lang="fa-IR" sz="2000" dirty="0">
                <a:cs typeface="B Nazanin" panose="00000400000000000000" pitchFamily="2" charset="-78"/>
              </a:rPr>
              <a:t>توسط بهورز/ مراقب سلامت</a:t>
            </a:r>
            <a:endParaRPr lang="fa-IR" sz="2000" dirty="0" smtClean="0">
              <a:cs typeface="B Nazanin" panose="00000400000000000000" pitchFamily="2" charset="-78"/>
            </a:endParaRP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زنان گروه هدف (30 تا </a:t>
            </a:r>
            <a:r>
              <a:rPr lang="fa-IR" sz="2000" dirty="0" smtClean="0">
                <a:cs typeface="B Nazanin" panose="00000400000000000000" pitchFamily="2" charset="-78"/>
              </a:rPr>
              <a:t>59 </a:t>
            </a:r>
            <a:r>
              <a:rPr lang="fa-IR" sz="2000" dirty="0">
                <a:cs typeface="B Nazanin" panose="00000400000000000000" pitchFamily="2" charset="-78"/>
              </a:rPr>
              <a:t>سال) </a:t>
            </a:r>
            <a:r>
              <a:rPr lang="fa-IR" sz="2000" dirty="0" smtClean="0">
                <a:cs typeface="B Nazanin" panose="00000400000000000000" pitchFamily="2" charset="-78"/>
              </a:rPr>
              <a:t>ارجاع </a:t>
            </a:r>
            <a:r>
              <a:rPr lang="fa-IR" sz="2000" dirty="0">
                <a:cs typeface="B Nazanin" panose="00000400000000000000" pitchFamily="2" charset="-78"/>
              </a:rPr>
              <a:t>شده </a:t>
            </a:r>
            <a:r>
              <a:rPr lang="fa-IR" sz="2000" dirty="0" smtClean="0">
                <a:cs typeface="B Nazanin" panose="00000400000000000000" pitchFamily="2" charset="-78"/>
              </a:rPr>
              <a:t>به ماما توسط </a:t>
            </a:r>
            <a:r>
              <a:rPr lang="fa-IR" sz="2000" dirty="0">
                <a:cs typeface="B Nazanin" panose="00000400000000000000" pitchFamily="2" charset="-78"/>
              </a:rPr>
              <a:t>بهورز/ مراقب </a:t>
            </a:r>
            <a:r>
              <a:rPr lang="fa-IR" sz="2000" dirty="0" smtClean="0">
                <a:cs typeface="B Nazanin" panose="00000400000000000000" pitchFamily="2" charset="-78"/>
              </a:rPr>
              <a:t>سلامت</a:t>
            </a:r>
          </a:p>
          <a:p>
            <a:pPr algn="r" rtl="1">
              <a:lnSpc>
                <a:spcPct val="150000"/>
              </a:lnSpc>
            </a:pPr>
            <a:r>
              <a:rPr lang="fa-IR" sz="2000" dirty="0" smtClean="0">
                <a:cs typeface="B Nazanin" panose="00000400000000000000" pitchFamily="2" charset="-78"/>
              </a:rPr>
              <a:t> درصد </a:t>
            </a:r>
            <a:r>
              <a:rPr lang="fa-IR" sz="2000" dirty="0">
                <a:cs typeface="B Nazanin" panose="00000400000000000000" pitchFamily="2" charset="-78"/>
              </a:rPr>
              <a:t>زنان </a:t>
            </a:r>
            <a:r>
              <a:rPr lang="fa-IR" sz="2000" dirty="0" smtClean="0">
                <a:cs typeface="B Nazanin" panose="00000400000000000000" pitchFamily="2" charset="-78"/>
              </a:rPr>
              <a:t>ارزیابی شده توسط </a:t>
            </a:r>
            <a:r>
              <a:rPr lang="fa-IR" sz="2000" dirty="0">
                <a:cs typeface="B Nazanin" panose="00000400000000000000" pitchFamily="2" charset="-78"/>
              </a:rPr>
              <a:t>ماما نسبت به کل زنان گروه هدف سني (30 تا </a:t>
            </a:r>
            <a:r>
              <a:rPr lang="fa-IR" sz="2000" dirty="0" smtClean="0">
                <a:cs typeface="B Nazanin" panose="00000400000000000000" pitchFamily="2" charset="-78"/>
              </a:rPr>
              <a:t>59 </a:t>
            </a:r>
            <a:r>
              <a:rPr lang="fa-IR" sz="2000" dirty="0">
                <a:cs typeface="B Nazanin" panose="00000400000000000000" pitchFamily="2" charset="-78"/>
              </a:rPr>
              <a:t>سال</a:t>
            </a:r>
            <a:r>
              <a:rPr lang="fa-IR" sz="2000" dirty="0" smtClean="0">
                <a:cs typeface="B Nazanin" panose="00000400000000000000" pitchFamily="2" charset="-78"/>
              </a:rPr>
              <a:t>)</a:t>
            </a:r>
          </a:p>
          <a:p>
            <a:pPr lvl="0" algn="r" rtl="1">
              <a:lnSpc>
                <a:spcPct val="150000"/>
              </a:lnSpc>
              <a:buClr>
                <a:srgbClr val="53548A"/>
              </a:buClr>
            </a:pPr>
            <a:r>
              <a:rPr lang="fa-IR" sz="2000" dirty="0">
                <a:solidFill>
                  <a:prstClr val="black"/>
                </a:solidFill>
                <a:cs typeface="B Nazanin" panose="00000400000000000000" pitchFamily="2" charset="-78"/>
              </a:rPr>
              <a:t> </a:t>
            </a:r>
            <a:r>
              <a:rPr lang="ar-SA" sz="2000" dirty="0">
                <a:solidFill>
                  <a:prstClr val="black"/>
                </a:solidFill>
                <a:cs typeface="B Nazanin" panose="00000400000000000000" pitchFamily="2" charset="-78"/>
              </a:rPr>
              <a:t>درصد </a:t>
            </a:r>
            <a:r>
              <a:rPr lang="fa-IR" sz="2000" dirty="0">
                <a:solidFill>
                  <a:prstClr val="black"/>
                </a:solidFill>
                <a:cs typeface="B Nazanin" panose="00000400000000000000" pitchFamily="2" charset="-78"/>
              </a:rPr>
              <a:t>افراد پرخطر </a:t>
            </a:r>
            <a:r>
              <a:rPr lang="ar-SA" sz="2000" dirty="0">
                <a:solidFill>
                  <a:prstClr val="black"/>
                </a:solidFill>
                <a:cs typeface="B Nazanin" panose="00000400000000000000" pitchFamily="2" charset="-78"/>
              </a:rPr>
              <a:t>درگروه سنی هدف (50 تا </a:t>
            </a:r>
            <a:r>
              <a:rPr lang="fa-IR" sz="2000" dirty="0">
                <a:solidFill>
                  <a:prstClr val="black"/>
                </a:solidFill>
                <a:cs typeface="B Nazanin" panose="00000400000000000000" pitchFamily="2" charset="-78"/>
              </a:rPr>
              <a:t>69</a:t>
            </a:r>
            <a:r>
              <a:rPr lang="ar-SA" sz="2000" dirty="0">
                <a:solidFill>
                  <a:prstClr val="black"/>
                </a:solidFill>
                <a:cs typeface="B Nazanin" panose="00000400000000000000" pitchFamily="2" charset="-78"/>
              </a:rPr>
              <a:t> سال) </a:t>
            </a:r>
            <a:endParaRPr lang="fa-IR" sz="2000" dirty="0" smtClean="0">
              <a:cs typeface="B Nazanin" panose="00000400000000000000" pitchFamily="2" charset="-78"/>
            </a:endParaRPr>
          </a:p>
          <a:p>
            <a:pPr algn="r" rtl="1">
              <a:lnSpc>
                <a:spcPct val="150000"/>
              </a:lnSpc>
            </a:pPr>
            <a:r>
              <a:rPr lang="fa-IR" sz="2000" dirty="0" smtClean="0">
                <a:cs typeface="B Nazanin" panose="00000400000000000000" pitchFamily="2" charset="-78"/>
              </a:rPr>
              <a:t>درصد نمونه گیری تست </a:t>
            </a:r>
            <a:r>
              <a:rPr lang="en-US" sz="1800" dirty="0" smtClean="0">
                <a:latin typeface="Times New Roman" panose="02020603050405020304" pitchFamily="18" charset="0"/>
                <a:cs typeface="B Nazanin" panose="00000400000000000000" pitchFamily="2" charset="-78"/>
              </a:rPr>
              <a:t>HPV</a:t>
            </a:r>
            <a:r>
              <a:rPr lang="fa-IR" sz="1800" dirty="0" smtClean="0">
                <a:cs typeface="B Nazanin" panose="00000400000000000000" pitchFamily="2" charset="-78"/>
              </a:rPr>
              <a:t> </a:t>
            </a:r>
            <a:r>
              <a:rPr lang="fa-IR" sz="2000" dirty="0" smtClean="0">
                <a:cs typeface="B Nazanin" panose="00000400000000000000" pitchFamily="2" charset="-78"/>
              </a:rPr>
              <a:t>و پاپ اسمیر نسبت به زنان ارزیابی شده توسط ماما</a:t>
            </a:r>
          </a:p>
          <a:p>
            <a:pPr algn="r" rtl="1">
              <a:lnSpc>
                <a:spcPct val="150000"/>
              </a:lnSpc>
            </a:pPr>
            <a:r>
              <a:rPr lang="fa-IR" sz="2000" dirty="0">
                <a:cs typeface="B Nazanin" panose="00000400000000000000" pitchFamily="2" charset="-78"/>
              </a:rPr>
              <a:t>درصد زنان دارای تست </a:t>
            </a:r>
            <a:r>
              <a:rPr lang="en-US" sz="1800" dirty="0">
                <a:latin typeface="Times New Roman" panose="02020603050405020304" pitchFamily="18" charset="0"/>
                <a:cs typeface="B Nazanin" panose="00000400000000000000" pitchFamily="2" charset="-78"/>
              </a:rPr>
              <a:t>HPV</a:t>
            </a:r>
            <a:r>
              <a:rPr lang="fa-IR" sz="1800" dirty="0">
                <a:cs typeface="B Nazanin" panose="00000400000000000000" pitchFamily="2" charset="-78"/>
              </a:rPr>
              <a:t> </a:t>
            </a:r>
            <a:r>
              <a:rPr lang="fa-IR" sz="2000" dirty="0" smtClean="0">
                <a:cs typeface="B Nazanin" panose="00000400000000000000" pitchFamily="2" charset="-78"/>
              </a:rPr>
              <a:t>مثبت </a:t>
            </a:r>
            <a:r>
              <a:rPr lang="fa-IR" sz="2000" dirty="0">
                <a:cs typeface="B Nazanin" panose="00000400000000000000" pitchFamily="2" charset="-78"/>
              </a:rPr>
              <a:t>به کل زنان تست شده</a:t>
            </a:r>
            <a:endParaRPr lang="fa-IR" sz="2000" dirty="0" smtClean="0">
              <a:cs typeface="B Nazanin" panose="00000400000000000000" pitchFamily="2" charset="-78"/>
            </a:endParaRPr>
          </a:p>
          <a:p>
            <a:pPr algn="r" rtl="1">
              <a:lnSpc>
                <a:spcPct val="150000"/>
              </a:lnSpc>
            </a:pPr>
            <a:r>
              <a:rPr lang="fa-IR" sz="2000" dirty="0">
                <a:cs typeface="B Nazanin" panose="00000400000000000000" pitchFamily="2" charset="-78"/>
              </a:rPr>
              <a:t>درصد زنان ارجاع شده توسط ماما به سطح دو (</a:t>
            </a:r>
            <a:r>
              <a:rPr lang="fa-IR" sz="2000" dirty="0" smtClean="0">
                <a:cs typeface="B Nazanin" panose="00000400000000000000" pitchFamily="2" charset="-78"/>
              </a:rPr>
              <a:t>بیمارستان) </a:t>
            </a:r>
            <a:r>
              <a:rPr lang="fa-IR" sz="2000" dirty="0">
                <a:cs typeface="B Nazanin" panose="00000400000000000000" pitchFamily="2" charset="-78"/>
              </a:rPr>
              <a:t>به کل </a:t>
            </a:r>
            <a:r>
              <a:rPr lang="fa-IR" sz="2000" dirty="0" smtClean="0">
                <a:cs typeface="B Nazanin" panose="00000400000000000000" pitchFamily="2" charset="-78"/>
              </a:rPr>
              <a:t>زنان ارزیابی شده</a:t>
            </a:r>
          </a:p>
          <a:p>
            <a:pPr algn="r" rtl="1">
              <a:lnSpc>
                <a:spcPct val="150000"/>
              </a:lnSpc>
            </a:pPr>
            <a:r>
              <a:rPr lang="fa-IR" sz="2000" dirty="0">
                <a:cs typeface="B Nazanin" panose="00000400000000000000" pitchFamily="2" charset="-78"/>
              </a:rPr>
              <a:t>درصد زنان </a:t>
            </a:r>
            <a:r>
              <a:rPr lang="fa-IR" sz="2000" dirty="0" smtClean="0">
                <a:cs typeface="B Nazanin" panose="00000400000000000000" pitchFamily="2" charset="-78"/>
              </a:rPr>
              <a:t>کولپوسکوپی  </a:t>
            </a:r>
            <a:r>
              <a:rPr lang="fa-IR" sz="2000" dirty="0">
                <a:cs typeface="B Nazanin" panose="00000400000000000000" pitchFamily="2" charset="-78"/>
              </a:rPr>
              <a:t>شده به کل زنان ارجاع شده به سطح دو</a:t>
            </a:r>
            <a:endParaRPr lang="en-US" sz="2000" dirty="0">
              <a:cs typeface="B Nazanin" panose="00000400000000000000" pitchFamily="2" charset="-78"/>
            </a:endParaRPr>
          </a:p>
          <a:p>
            <a:pPr algn="r" rtl="1">
              <a:lnSpc>
                <a:spcPct val="150000"/>
              </a:lnSpc>
            </a:pPr>
            <a:r>
              <a:rPr lang="fa-IR" sz="2000" dirty="0" smtClean="0">
                <a:cs typeface="B Nazanin" panose="00000400000000000000" pitchFamily="2" charset="-78"/>
              </a:rPr>
              <a:t>تعداد </a:t>
            </a:r>
            <a:r>
              <a:rPr lang="fa-IR" sz="2000" dirty="0">
                <a:cs typeface="B Nazanin" panose="00000400000000000000" pitchFamily="2" charset="-78"/>
              </a:rPr>
              <a:t>سرطان </a:t>
            </a:r>
            <a:r>
              <a:rPr lang="fa-IR" sz="2000" dirty="0" smtClean="0">
                <a:cs typeface="B Nazanin" panose="00000400000000000000" pitchFamily="2" charset="-78"/>
              </a:rPr>
              <a:t>دهانه رحم </a:t>
            </a:r>
            <a:r>
              <a:rPr lang="fa-IR" sz="2000" dirty="0">
                <a:cs typeface="B Nazanin" panose="00000400000000000000" pitchFamily="2" charset="-78"/>
              </a:rPr>
              <a:t>شناسایی </a:t>
            </a:r>
            <a:r>
              <a:rPr lang="fa-IR" sz="2000" dirty="0" smtClean="0">
                <a:cs typeface="B Nazanin" panose="00000400000000000000" pitchFamily="2" charset="-78"/>
              </a:rPr>
              <a:t>شده</a:t>
            </a:r>
            <a:endParaRPr lang="en-US" sz="2000" dirty="0">
              <a:cs typeface="B Nazanin" panose="00000400000000000000" pitchFamily="2" charset="-78"/>
            </a:endParaRPr>
          </a:p>
        </p:txBody>
      </p:sp>
    </p:spTree>
    <p:extLst>
      <p:ext uri="{BB962C8B-B14F-4D97-AF65-F5344CB8AC3E}">
        <p14:creationId xmlns:p14="http://schemas.microsoft.com/office/powerpoint/2010/main" val="151238076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212" y="211974"/>
            <a:ext cx="8534400" cy="758952"/>
          </a:xfrm>
        </p:spPr>
        <p:txBody>
          <a:bodyPr>
            <a:normAutofit/>
          </a:bodyPr>
          <a:lstStyle/>
          <a:p>
            <a:r>
              <a:rPr lang="fa-IR" sz="1800" b="1" dirty="0">
                <a:solidFill>
                  <a:srgbClr val="A04DA3">
                    <a:shade val="75000"/>
                  </a:srgbClr>
                </a:solidFill>
                <a:cs typeface="B Nazanin" pitchFamily="2" charset="-78"/>
              </a:rPr>
              <a:t>چک لیست پایش و نظارت بهورز/ مراقب سلامت</a:t>
            </a:r>
            <a:br>
              <a:rPr lang="fa-IR" sz="1800" b="1" dirty="0">
                <a:solidFill>
                  <a:srgbClr val="A04DA3">
                    <a:shade val="75000"/>
                  </a:srgbClr>
                </a:solidFill>
                <a:cs typeface="B Nazanin" pitchFamily="2" charset="-78"/>
              </a:rPr>
            </a:br>
            <a:r>
              <a:rPr lang="fa-IR" sz="1800" dirty="0">
                <a:solidFill>
                  <a:srgbClr val="A04DA3">
                    <a:shade val="75000"/>
                  </a:srgbClr>
                </a:solidFill>
                <a:latin typeface="B Nazanin" panose="00000400000000000000"/>
                <a:cs typeface="B Nazanin" pitchFamily="2" charset="-78"/>
              </a:rPr>
              <a:t>برنامه تشخیص زودهنگام و غربالگری سرطان پستان و دهانه رحم </a:t>
            </a:r>
            <a:endParaRPr lang="en-US" sz="1800" dirty="0">
              <a:latin typeface="B Nazanin" panose="00000400000000000000"/>
              <a:cs typeface="B Nazanin" pitchFamily="2" charset="-78"/>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487428224"/>
              </p:ext>
            </p:extLst>
          </p:nvPr>
        </p:nvGraphicFramePr>
        <p:xfrm>
          <a:off x="304800" y="1524000"/>
          <a:ext cx="8495522" cy="4208868"/>
        </p:xfrm>
        <a:graphic>
          <a:graphicData uri="http://schemas.openxmlformats.org/drawingml/2006/table">
            <a:tbl>
              <a:tblPr firstRow="1" bandRow="1">
                <a:tableStyleId>{5C22544A-7EE6-4342-B048-85BDC9FD1C3A}</a:tableStyleId>
              </a:tblPr>
              <a:tblGrid>
                <a:gridCol w="1289860">
                  <a:extLst>
                    <a:ext uri="{9D8B030D-6E8A-4147-A177-3AD203B41FA5}">
                      <a16:colId xmlns="" xmlns:a16="http://schemas.microsoft.com/office/drawing/2014/main" val="1116875158"/>
                    </a:ext>
                  </a:extLst>
                </a:gridCol>
                <a:gridCol w="1137432">
                  <a:extLst>
                    <a:ext uri="{9D8B030D-6E8A-4147-A177-3AD203B41FA5}">
                      <a16:colId xmlns="" xmlns:a16="http://schemas.microsoft.com/office/drawing/2014/main" val="719329187"/>
                    </a:ext>
                  </a:extLst>
                </a:gridCol>
                <a:gridCol w="919968">
                  <a:extLst>
                    <a:ext uri="{9D8B030D-6E8A-4147-A177-3AD203B41FA5}">
                      <a16:colId xmlns="" xmlns:a16="http://schemas.microsoft.com/office/drawing/2014/main" val="416057848"/>
                    </a:ext>
                  </a:extLst>
                </a:gridCol>
                <a:gridCol w="1143000">
                  <a:extLst>
                    <a:ext uri="{9D8B030D-6E8A-4147-A177-3AD203B41FA5}">
                      <a16:colId xmlns="" xmlns:a16="http://schemas.microsoft.com/office/drawing/2014/main" val="150066867"/>
                    </a:ext>
                  </a:extLst>
                </a:gridCol>
                <a:gridCol w="1295400">
                  <a:extLst>
                    <a:ext uri="{9D8B030D-6E8A-4147-A177-3AD203B41FA5}">
                      <a16:colId xmlns="" xmlns:a16="http://schemas.microsoft.com/office/drawing/2014/main" val="3403402816"/>
                    </a:ext>
                  </a:extLst>
                </a:gridCol>
                <a:gridCol w="1905000">
                  <a:extLst>
                    <a:ext uri="{9D8B030D-6E8A-4147-A177-3AD203B41FA5}">
                      <a16:colId xmlns="" xmlns:a16="http://schemas.microsoft.com/office/drawing/2014/main" val="2923615620"/>
                    </a:ext>
                  </a:extLst>
                </a:gridCol>
                <a:gridCol w="804862">
                  <a:extLst>
                    <a:ext uri="{9D8B030D-6E8A-4147-A177-3AD203B41FA5}">
                      <a16:colId xmlns="" xmlns:a16="http://schemas.microsoft.com/office/drawing/2014/main" val="2223717908"/>
                    </a:ext>
                  </a:extLst>
                </a:gridCol>
              </a:tblGrid>
              <a:tr h="642708">
                <a:tc>
                  <a:txBody>
                    <a:bodyPr/>
                    <a:lstStyle/>
                    <a:p>
                      <a:pPr algn="ctr" rtl="1"/>
                      <a:r>
                        <a:rPr lang="fa-IR" sz="1600" dirty="0" smtClean="0">
                          <a:cs typeface="B Nazanin" pitchFamily="2" charset="-78"/>
                        </a:rPr>
                        <a:t>ملاحظات</a:t>
                      </a:r>
                      <a:endParaRPr lang="en-US" sz="1600" dirty="0">
                        <a:cs typeface="B Nazanin" pitchFamily="2" charset="-78"/>
                      </a:endParaRPr>
                    </a:p>
                  </a:txBody>
                  <a:tcPr/>
                </a:tc>
                <a:tc>
                  <a:txBody>
                    <a:bodyPr/>
                    <a:lstStyle/>
                    <a:p>
                      <a:pPr algn="ctr" rtl="1"/>
                      <a:r>
                        <a:rPr lang="fa-IR" sz="1600" dirty="0" smtClean="0">
                          <a:cs typeface="B Nazanin" pitchFamily="2" charset="-78"/>
                        </a:rPr>
                        <a:t>امتیاز کسب شده</a:t>
                      </a:r>
                      <a:endParaRPr lang="en-US" sz="1600" dirty="0">
                        <a:cs typeface="B Nazanin" pitchFamily="2" charset="-78"/>
                      </a:endParaRPr>
                    </a:p>
                  </a:txBody>
                  <a:tcPr/>
                </a:tc>
                <a:tc>
                  <a:txBody>
                    <a:bodyPr/>
                    <a:lstStyle/>
                    <a:p>
                      <a:pPr algn="ctr" rtl="1"/>
                      <a:r>
                        <a:rPr lang="fa-IR" sz="1600" dirty="0" smtClean="0">
                          <a:cs typeface="B Nazanin" pitchFamily="2" charset="-78"/>
                        </a:rPr>
                        <a:t>سقف امتیاز</a:t>
                      </a:r>
                      <a:endParaRPr lang="en-US" sz="1600" dirty="0">
                        <a:cs typeface="B Nazanin" pitchFamily="2" charset="-78"/>
                      </a:endParaRPr>
                    </a:p>
                  </a:txBody>
                  <a:tcPr/>
                </a:tc>
                <a:tc>
                  <a:txBody>
                    <a:bodyPr/>
                    <a:lstStyle/>
                    <a:p>
                      <a:pPr algn="ctr" rtl="1"/>
                      <a:r>
                        <a:rPr lang="fa-IR" sz="1600" dirty="0" smtClean="0">
                          <a:cs typeface="B Nazanin" pitchFamily="2" charset="-78"/>
                        </a:rPr>
                        <a:t>معیار سنجش</a:t>
                      </a:r>
                      <a:endParaRPr lang="en-US" sz="1600" dirty="0">
                        <a:cs typeface="B Nazanin" pitchFamily="2" charset="-78"/>
                      </a:endParaRPr>
                    </a:p>
                  </a:txBody>
                  <a:tcPr/>
                </a:tc>
                <a:tc>
                  <a:txBody>
                    <a:bodyPr/>
                    <a:lstStyle/>
                    <a:p>
                      <a:pPr algn="ctr" rtl="1"/>
                      <a:r>
                        <a:rPr lang="fa-IR" sz="1600" dirty="0" smtClean="0">
                          <a:cs typeface="B Nazanin" pitchFamily="2" charset="-78"/>
                        </a:rPr>
                        <a:t>نحوه سنجش</a:t>
                      </a:r>
                      <a:endParaRPr lang="en-US" sz="1600" dirty="0">
                        <a:cs typeface="B Nazanin" pitchFamily="2" charset="-78"/>
                      </a:endParaRPr>
                    </a:p>
                  </a:txBody>
                  <a:tcPr/>
                </a:tc>
                <a:tc>
                  <a:txBody>
                    <a:bodyPr/>
                    <a:lstStyle/>
                    <a:p>
                      <a:pPr algn="ctr" rtl="1"/>
                      <a:r>
                        <a:rPr lang="fa-IR" sz="1600" dirty="0" smtClean="0">
                          <a:cs typeface="B Nazanin" pitchFamily="2" charset="-78"/>
                        </a:rPr>
                        <a:t>سوال</a:t>
                      </a:r>
                      <a:endParaRPr lang="en-US" sz="1600" dirty="0">
                        <a:cs typeface="B Nazanin" pitchFamily="2" charset="-78"/>
                      </a:endParaRPr>
                    </a:p>
                  </a:txBody>
                  <a:tcPr/>
                </a:tc>
                <a:tc>
                  <a:txBody>
                    <a:bodyPr/>
                    <a:lstStyle/>
                    <a:p>
                      <a:pPr algn="ctr" rtl="1"/>
                      <a:r>
                        <a:rPr lang="fa-IR" sz="1600" dirty="0" smtClean="0">
                          <a:cs typeface="B Nazanin" pitchFamily="2" charset="-78"/>
                        </a:rPr>
                        <a:t>فرایند</a:t>
                      </a:r>
                      <a:endParaRPr lang="en-US" sz="1600" dirty="0">
                        <a:cs typeface="B Nazanin" pitchFamily="2" charset="-78"/>
                      </a:endParaRPr>
                    </a:p>
                  </a:txBody>
                  <a:tcPr/>
                </a:tc>
                <a:extLst>
                  <a:ext uri="{0D108BD9-81ED-4DB2-BD59-A6C34878D82A}">
                    <a16:rowId xmlns="" xmlns:a16="http://schemas.microsoft.com/office/drawing/2014/main" val="684210277"/>
                  </a:ext>
                </a:extLst>
              </a:tr>
              <a:tr h="372362">
                <a:tc>
                  <a:txBody>
                    <a:bodyPr/>
                    <a:lstStyle/>
                    <a:p>
                      <a:pPr algn="ctr" rtl="1"/>
                      <a:endParaRPr lang="en-US" sz="1600" dirty="0">
                        <a:cs typeface="B Nazanin" pitchFamily="2" charset="-78"/>
                      </a:endParaRPr>
                    </a:p>
                  </a:txBody>
                  <a:tcPr/>
                </a:tc>
                <a:tc>
                  <a:txBody>
                    <a:bodyPr/>
                    <a:lstStyle/>
                    <a:p>
                      <a:pPr algn="ctr" rtl="1"/>
                      <a:endParaRPr lang="en-US" sz="1600" dirty="0">
                        <a:cs typeface="B Nazanin" pitchFamily="2" charset="-78"/>
                      </a:endParaRPr>
                    </a:p>
                  </a:txBody>
                  <a:tcPr/>
                </a:tc>
                <a:tc>
                  <a:txBody>
                    <a:bodyPr/>
                    <a:lstStyle/>
                    <a:p>
                      <a:pPr algn="ctr" rtl="1"/>
                      <a:r>
                        <a:rPr lang="fa-IR" sz="1400" dirty="0" smtClean="0">
                          <a:cs typeface="B Nazanin" pitchFamily="2" charset="-78"/>
                        </a:rPr>
                        <a:t>20</a:t>
                      </a:r>
                      <a:endParaRPr lang="en-US" sz="1400" dirty="0">
                        <a:cs typeface="B Nazanin" pitchFamily="2" charset="-78"/>
                      </a:endParaRPr>
                    </a:p>
                  </a:txBody>
                  <a:tcPr/>
                </a:tc>
                <a:tc>
                  <a:txBody>
                    <a:bodyPr/>
                    <a:lstStyle/>
                    <a:p>
                      <a:pPr algn="ctr" rtl="1"/>
                      <a:r>
                        <a:rPr kumimoji="0" lang="fa-IR" sz="1400" kern="1200" dirty="0" smtClean="0">
                          <a:solidFill>
                            <a:schemeClr val="dk1"/>
                          </a:solidFill>
                          <a:effectLst/>
                          <a:latin typeface="+mn-lt"/>
                          <a:ea typeface="+mn-ea"/>
                          <a:cs typeface="B Nazanin" pitchFamily="2" charset="-78"/>
                        </a:rPr>
                        <a:t>به ازای هر فرد </a:t>
                      </a:r>
                      <a:r>
                        <a:rPr kumimoji="0" lang="fa-IR" sz="1400" u="sng" kern="1200" dirty="0" smtClean="0">
                          <a:solidFill>
                            <a:schemeClr val="dk1"/>
                          </a:solidFill>
                          <a:effectLst/>
                          <a:latin typeface="+mn-lt"/>
                          <a:ea typeface="+mn-ea"/>
                          <a:cs typeface="B Nazanin" pitchFamily="2" charset="-78"/>
                        </a:rPr>
                        <a:t>5</a:t>
                      </a:r>
                      <a:r>
                        <a:rPr kumimoji="0" lang="fa-IR" sz="1400" kern="1200" dirty="0" smtClean="0">
                          <a:solidFill>
                            <a:schemeClr val="dk1"/>
                          </a:solidFill>
                          <a:effectLst/>
                          <a:latin typeface="+mn-lt"/>
                          <a:ea typeface="+mn-ea"/>
                          <a:cs typeface="B Nazanin" pitchFamily="2" charset="-78"/>
                        </a:rPr>
                        <a:t> امتیاز</a:t>
                      </a:r>
                      <a:endParaRPr lang="en-US" sz="1400" dirty="0">
                        <a:cs typeface="B Nazanin" pitchFamily="2" charset="-78"/>
                      </a:endParaRPr>
                    </a:p>
                  </a:txBody>
                  <a:tcPr/>
                </a:tc>
                <a:tc>
                  <a:txBody>
                    <a:bodyPr/>
                    <a:lstStyle/>
                    <a:p>
                      <a:pPr algn="ctr" rtl="1"/>
                      <a:r>
                        <a:rPr kumimoji="0" lang="fa-IR" sz="1400" b="1" u="sng" kern="1200" dirty="0" smtClean="0">
                          <a:solidFill>
                            <a:schemeClr val="dk1"/>
                          </a:solidFill>
                          <a:effectLst/>
                          <a:latin typeface="+mn-lt"/>
                          <a:ea typeface="+mn-ea"/>
                          <a:cs typeface="B Nazanin" pitchFamily="2" charset="-78"/>
                        </a:rPr>
                        <a:t>بررسی</a:t>
                      </a:r>
                      <a:r>
                        <a:rPr kumimoji="0" lang="fa-IR" sz="1400" kern="1200" dirty="0" smtClean="0">
                          <a:solidFill>
                            <a:schemeClr val="dk1"/>
                          </a:solidFill>
                          <a:effectLst/>
                          <a:latin typeface="+mn-lt"/>
                          <a:ea typeface="+mn-ea"/>
                          <a:cs typeface="B Nazanin" pitchFamily="2" charset="-78"/>
                        </a:rPr>
                        <a:t> تصادفی سوابق 4 فرد 69-30 سال </a:t>
                      </a:r>
                      <a:endParaRPr lang="en-US" sz="1400" dirty="0">
                        <a:cs typeface="B Nazanin" pitchFamily="2" charset="-78"/>
                      </a:endParaRPr>
                    </a:p>
                  </a:txBody>
                  <a:tcPr/>
                </a:tc>
                <a:tc>
                  <a:txBody>
                    <a:bodyPr/>
                    <a:lstStyle/>
                    <a:p>
                      <a:pPr algn="just" rtl="1"/>
                      <a:r>
                        <a:rPr kumimoji="0" lang="fa-IR" sz="1400" kern="1200" dirty="0" smtClean="0">
                          <a:solidFill>
                            <a:schemeClr val="dk1"/>
                          </a:solidFill>
                          <a:effectLst/>
                          <a:latin typeface="+mn-lt"/>
                          <a:ea typeface="+mn-ea"/>
                          <a:cs typeface="B Nazanin" pitchFamily="2" charset="-78"/>
                        </a:rPr>
                        <a:t>1- آیا زنان 30-69 سال تحت پوشش برای بررسی سرطان پستان </a:t>
                      </a:r>
                      <a:r>
                        <a:rPr kumimoji="0" lang="fa-IR" sz="1400" kern="1200" dirty="0" smtClean="0">
                          <a:solidFill>
                            <a:schemeClr val="dk1"/>
                          </a:solidFill>
                          <a:effectLst/>
                          <a:latin typeface="+mn-lt"/>
                          <a:ea typeface="+mn-ea"/>
                          <a:cs typeface="B Nazanin" pitchFamily="2" charset="-78"/>
                        </a:rPr>
                        <a:t>به </a:t>
                      </a:r>
                      <a:r>
                        <a:rPr kumimoji="0" lang="fa-IR" sz="1400" kern="1200" dirty="0" smtClean="0">
                          <a:solidFill>
                            <a:schemeClr val="dk1"/>
                          </a:solidFill>
                          <a:effectLst/>
                          <a:latin typeface="+mn-lt"/>
                          <a:ea typeface="+mn-ea"/>
                          <a:cs typeface="B Nazanin" pitchFamily="2" charset="-78"/>
                        </a:rPr>
                        <a:t>ماما ارجاع شده اند؟</a:t>
                      </a:r>
                      <a:endParaRPr lang="en-US" sz="1200" dirty="0">
                        <a:cs typeface="B Nazanin" pitchFamily="2" charset="-78"/>
                      </a:endParaRPr>
                    </a:p>
                  </a:txBody>
                  <a:tcPr/>
                </a:tc>
                <a:tc rowSpan="4">
                  <a:txBody>
                    <a:bodyPr/>
                    <a:lstStyle/>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r>
                        <a:rPr lang="fa-IR" sz="1600" dirty="0" smtClean="0">
                          <a:cs typeface="B Nazanin" pitchFamily="2" charset="-78"/>
                        </a:rPr>
                        <a:t>فنی</a:t>
                      </a:r>
                      <a:endParaRPr lang="en-US" sz="1600" dirty="0">
                        <a:cs typeface="B Nazanin" pitchFamily="2" charset="-78"/>
                      </a:endParaRPr>
                    </a:p>
                  </a:txBody>
                  <a:tcPr/>
                </a:tc>
                <a:extLst>
                  <a:ext uri="{0D108BD9-81ED-4DB2-BD59-A6C34878D82A}">
                    <a16:rowId xmlns="" xmlns:a16="http://schemas.microsoft.com/office/drawing/2014/main" val="4100411310"/>
                  </a:ext>
                </a:extLst>
              </a:tr>
              <a:tr h="372362">
                <a:tc>
                  <a:txBody>
                    <a:bodyPr/>
                    <a:lstStyle/>
                    <a:p>
                      <a:pPr algn="ctr" rtl="1"/>
                      <a:endParaRPr lang="en-US" sz="1600">
                        <a:cs typeface="B Nazanin" pitchFamily="2" charset="-78"/>
                      </a:endParaRPr>
                    </a:p>
                  </a:txBody>
                  <a:tcPr/>
                </a:tc>
                <a:tc>
                  <a:txBody>
                    <a:bodyPr/>
                    <a:lstStyle/>
                    <a:p>
                      <a:pPr algn="ctr" rtl="1"/>
                      <a:endParaRPr lang="en-US" sz="1600" dirty="0">
                        <a:cs typeface="B Nazanin" pitchFamily="2" charset="-78"/>
                      </a:endParaRPr>
                    </a:p>
                  </a:txBody>
                  <a:tcPr/>
                </a:tc>
                <a:tc>
                  <a:txBody>
                    <a:bodyPr/>
                    <a:lstStyle/>
                    <a:p>
                      <a:pPr algn="ctr" rtl="1"/>
                      <a:r>
                        <a:rPr lang="fa-IR" sz="1400" dirty="0" smtClean="0">
                          <a:cs typeface="B Nazanin" pitchFamily="2" charset="-78"/>
                        </a:rPr>
                        <a:t>20</a:t>
                      </a:r>
                      <a:endParaRPr lang="en-US" sz="1400" dirty="0">
                        <a:cs typeface="B Nazanin" pitchFamily="2" charset="-78"/>
                      </a:endParaRPr>
                    </a:p>
                  </a:txBody>
                  <a:tcPr/>
                </a:tc>
                <a:tc>
                  <a:txBody>
                    <a:bodyPr/>
                    <a:lstStyle/>
                    <a:p>
                      <a:pPr algn="ctr" rtl="1"/>
                      <a:r>
                        <a:rPr kumimoji="0" lang="fa-IR" sz="1400" kern="1200" dirty="0" smtClean="0">
                          <a:solidFill>
                            <a:schemeClr val="dk1"/>
                          </a:solidFill>
                          <a:effectLst/>
                          <a:latin typeface="+mn-lt"/>
                          <a:ea typeface="+mn-ea"/>
                          <a:cs typeface="B Nazanin" pitchFamily="2" charset="-78"/>
                        </a:rPr>
                        <a:t>به ازای هر فرد </a:t>
                      </a:r>
                      <a:r>
                        <a:rPr kumimoji="0" lang="fa-IR" sz="1400" u="sng" kern="1200" dirty="0" smtClean="0">
                          <a:solidFill>
                            <a:schemeClr val="dk1"/>
                          </a:solidFill>
                          <a:effectLst/>
                          <a:latin typeface="+mn-lt"/>
                          <a:ea typeface="+mn-ea"/>
                          <a:cs typeface="B Nazanin" pitchFamily="2" charset="-78"/>
                        </a:rPr>
                        <a:t>5</a:t>
                      </a:r>
                      <a:r>
                        <a:rPr kumimoji="0" lang="fa-IR" sz="1400" kern="1200" dirty="0" smtClean="0">
                          <a:solidFill>
                            <a:schemeClr val="dk1"/>
                          </a:solidFill>
                          <a:effectLst/>
                          <a:latin typeface="+mn-lt"/>
                          <a:ea typeface="+mn-ea"/>
                          <a:cs typeface="B Nazanin" pitchFamily="2" charset="-78"/>
                        </a:rPr>
                        <a:t> امتیاز</a:t>
                      </a:r>
                      <a:endParaRPr lang="en-US" sz="1400" dirty="0">
                        <a:cs typeface="B Nazanin" pitchFamily="2" charset="-78"/>
                      </a:endParaRPr>
                    </a:p>
                  </a:txBody>
                  <a:tcPr/>
                </a:tc>
                <a:tc>
                  <a:txBody>
                    <a:bodyPr/>
                    <a:lstStyle/>
                    <a:p>
                      <a:pPr algn="ctr" rtl="1"/>
                      <a:r>
                        <a:rPr kumimoji="0" lang="fa-IR" sz="1400" b="1" u="sng" kern="1200" dirty="0" smtClean="0">
                          <a:solidFill>
                            <a:schemeClr val="dk1"/>
                          </a:solidFill>
                          <a:effectLst/>
                          <a:latin typeface="+mn-lt"/>
                          <a:ea typeface="+mn-ea"/>
                          <a:cs typeface="B Nazanin" pitchFamily="2" charset="-78"/>
                        </a:rPr>
                        <a:t>بررسی</a:t>
                      </a:r>
                      <a:r>
                        <a:rPr kumimoji="0" lang="fa-IR" sz="1400" kern="1200" dirty="0" smtClean="0">
                          <a:solidFill>
                            <a:schemeClr val="dk1"/>
                          </a:solidFill>
                          <a:effectLst/>
                          <a:latin typeface="+mn-lt"/>
                          <a:ea typeface="+mn-ea"/>
                          <a:cs typeface="B Nazanin" pitchFamily="2" charset="-78"/>
                        </a:rPr>
                        <a:t> تصادفی سوابق 4 فرد 59-30 سال </a:t>
                      </a:r>
                      <a:endParaRPr lang="en-US" sz="1400" dirty="0">
                        <a:cs typeface="B Nazanin" pitchFamily="2" charset="-78"/>
                      </a:endParaRPr>
                    </a:p>
                  </a:txBody>
                  <a:tcPr/>
                </a:tc>
                <a:tc>
                  <a:txBody>
                    <a:bodyPr/>
                    <a:lstStyle/>
                    <a:p>
                      <a:pPr algn="just" rtl="1"/>
                      <a:r>
                        <a:rPr kumimoji="0" lang="fa-IR" sz="1400" kern="1200" dirty="0" smtClean="0">
                          <a:solidFill>
                            <a:schemeClr val="dk1"/>
                          </a:solidFill>
                          <a:effectLst/>
                          <a:latin typeface="+mn-lt"/>
                          <a:ea typeface="+mn-ea"/>
                          <a:cs typeface="B Nazanin" pitchFamily="2" charset="-78"/>
                        </a:rPr>
                        <a:t>2- آیا زنان 30-59 سال تحت پوشش ارزیابی شده و برای بررسی سرطان  دهانه رحم به ماما ارجاع شده اند؟</a:t>
                      </a:r>
                      <a:endParaRPr lang="en-US" sz="1200" dirty="0">
                        <a:cs typeface="B Nazanin" pitchFamily="2" charset="-78"/>
                      </a:endParaRPr>
                    </a:p>
                  </a:txBody>
                  <a:tcPr/>
                </a:tc>
                <a:tc vMerge="1">
                  <a:txBody>
                    <a:bodyPr/>
                    <a:lstStyle/>
                    <a:p>
                      <a:pPr algn="ctr" rtl="1"/>
                      <a:endParaRPr lang="en-US" sz="1600" dirty="0"/>
                    </a:p>
                  </a:txBody>
                  <a:tcPr/>
                </a:tc>
                <a:extLst>
                  <a:ext uri="{0D108BD9-81ED-4DB2-BD59-A6C34878D82A}">
                    <a16:rowId xmlns="" xmlns:a16="http://schemas.microsoft.com/office/drawing/2014/main" val="1254807998"/>
                  </a:ext>
                </a:extLst>
              </a:tr>
              <a:tr h="372362">
                <a:tc>
                  <a:txBody>
                    <a:bodyPr/>
                    <a:lstStyle/>
                    <a:p>
                      <a:pPr algn="ctr" rtl="1"/>
                      <a:endParaRPr lang="en-US" sz="1600">
                        <a:cs typeface="B Nazanin" pitchFamily="2" charset="-78"/>
                      </a:endParaRPr>
                    </a:p>
                  </a:txBody>
                  <a:tcPr/>
                </a:tc>
                <a:tc>
                  <a:txBody>
                    <a:bodyPr/>
                    <a:lstStyle/>
                    <a:p>
                      <a:pPr algn="ctr" rtl="1"/>
                      <a:endParaRPr lang="en-US" sz="1600">
                        <a:cs typeface="B Nazanin" pitchFamily="2" charset="-78"/>
                      </a:endParaRPr>
                    </a:p>
                  </a:txBody>
                  <a:tcPr/>
                </a:tc>
                <a:tc>
                  <a:txBody>
                    <a:bodyPr/>
                    <a:lstStyle/>
                    <a:p>
                      <a:pPr algn="ctr" rtl="1"/>
                      <a:r>
                        <a:rPr lang="fa-IR" sz="1400" dirty="0" smtClean="0">
                          <a:cs typeface="B Nazanin" pitchFamily="2" charset="-78"/>
                        </a:rPr>
                        <a:t>32</a:t>
                      </a:r>
                      <a:endParaRPr lang="en-US" sz="1400" dirty="0">
                        <a:cs typeface="B Nazanin" pitchFamily="2" charset="-78"/>
                      </a:endParaRPr>
                    </a:p>
                  </a:txBody>
                  <a:tcPr/>
                </a:tc>
                <a:tc>
                  <a:txBody>
                    <a:bodyPr/>
                    <a:lstStyle/>
                    <a:p>
                      <a:pPr algn="ctr" rtl="1"/>
                      <a:r>
                        <a:rPr kumimoji="0" lang="fa-IR" sz="1400" kern="1200" dirty="0" smtClean="0">
                          <a:solidFill>
                            <a:schemeClr val="dk1"/>
                          </a:solidFill>
                          <a:effectLst/>
                          <a:latin typeface="+mn-lt"/>
                          <a:ea typeface="+mn-ea"/>
                          <a:cs typeface="B Nazanin" pitchFamily="2" charset="-78"/>
                        </a:rPr>
                        <a:t>به ازای هر فرد </a:t>
                      </a:r>
                      <a:r>
                        <a:rPr kumimoji="0" lang="fa-IR" sz="1400" u="sng" kern="1200" dirty="0" smtClean="0">
                          <a:solidFill>
                            <a:schemeClr val="dk1"/>
                          </a:solidFill>
                          <a:effectLst/>
                          <a:latin typeface="+mn-lt"/>
                          <a:ea typeface="+mn-ea"/>
                          <a:cs typeface="B Nazanin" pitchFamily="2" charset="-78"/>
                        </a:rPr>
                        <a:t>8</a:t>
                      </a:r>
                      <a:r>
                        <a:rPr kumimoji="0" lang="fa-IR" sz="1400" kern="1200" dirty="0" smtClean="0">
                          <a:solidFill>
                            <a:schemeClr val="dk1"/>
                          </a:solidFill>
                          <a:effectLst/>
                          <a:latin typeface="+mn-lt"/>
                          <a:ea typeface="+mn-ea"/>
                          <a:cs typeface="B Nazanin" pitchFamily="2" charset="-78"/>
                        </a:rPr>
                        <a:t> امتیاز</a:t>
                      </a:r>
                      <a:endParaRPr lang="en-US" sz="1400" dirty="0">
                        <a:cs typeface="B Nazanin" pitchFamily="2" charset="-78"/>
                      </a:endParaRPr>
                    </a:p>
                  </a:txBody>
                  <a:tcPr/>
                </a:tc>
                <a:tc>
                  <a:txBody>
                    <a:bodyPr/>
                    <a:lstStyle/>
                    <a:p>
                      <a:pPr marL="0" marR="0" algn="r" rtl="1">
                        <a:lnSpc>
                          <a:spcPct val="115000"/>
                        </a:lnSpc>
                        <a:spcBef>
                          <a:spcPts val="0"/>
                        </a:spcBef>
                        <a:spcAft>
                          <a:spcPts val="1000"/>
                        </a:spcAft>
                      </a:pPr>
                      <a:r>
                        <a:rPr lang="fa-IR" sz="1400" b="1" u="sng" dirty="0">
                          <a:effectLst/>
                          <a:latin typeface="TimesNewRomanPS-BoldMT"/>
                          <a:ea typeface="Calibri" panose="020F0502020204030204" pitchFamily="34" charset="0"/>
                          <a:cs typeface="B Nazanin" pitchFamily="2" charset="-78"/>
                        </a:rPr>
                        <a:t>بررسی</a:t>
                      </a:r>
                      <a:r>
                        <a:rPr lang="fa-IR" sz="1400" dirty="0">
                          <a:effectLst/>
                          <a:latin typeface="TimesNewRomanPS-BoldMT"/>
                          <a:ea typeface="Calibri" panose="020F0502020204030204" pitchFamily="34" charset="0"/>
                          <a:cs typeface="B Nazanin" pitchFamily="2" charset="-78"/>
                        </a:rPr>
                        <a:t>  تصادفی سوابق همان 4 فرد</a:t>
                      </a:r>
                      <a:endParaRPr lang="en-US" sz="1400" dirty="0">
                        <a:effectLst/>
                        <a:latin typeface="Calibri" panose="020F0502020204030204" pitchFamily="34" charset="0"/>
                        <a:ea typeface="Calibri" panose="020F0502020204030204" pitchFamily="34" charset="0"/>
                        <a:cs typeface="B Nazanin" pitchFamily="2" charset="-78"/>
                      </a:endParaRPr>
                    </a:p>
                  </a:txBody>
                  <a:tcPr marL="114300" marR="114300" marT="0" marB="0"/>
                </a:tc>
                <a:tc>
                  <a:txBody>
                    <a:bodyPr/>
                    <a:lstStyle/>
                    <a:p>
                      <a:pPr algn="just" rtl="1"/>
                      <a:r>
                        <a:rPr lang="fa-IR" sz="1200" dirty="0" smtClean="0">
                          <a:cs typeface="B Nazanin" pitchFamily="2" charset="-78"/>
                        </a:rPr>
                        <a:t> </a:t>
                      </a:r>
                      <a:r>
                        <a:rPr lang="fa-IR" sz="1400" dirty="0" smtClean="0">
                          <a:cs typeface="B Nazanin" pitchFamily="2" charset="-78"/>
                        </a:rPr>
                        <a:t>3- </a:t>
                      </a:r>
                      <a:r>
                        <a:rPr kumimoji="0" lang="fa-IR" sz="1400" kern="1200" dirty="0" smtClean="0">
                          <a:solidFill>
                            <a:schemeClr val="dk1"/>
                          </a:solidFill>
                          <a:effectLst/>
                          <a:latin typeface="+mn-lt"/>
                          <a:ea typeface="+mn-ea"/>
                          <a:cs typeface="B Nazanin" pitchFamily="2" charset="-78"/>
                        </a:rPr>
                        <a:t>آیا پسخوراندهای تمامی بیماران ارجاع شده به ماما دریافت و ثبت شده است؟</a:t>
                      </a:r>
                      <a:endParaRPr lang="en-US" sz="1400" dirty="0">
                        <a:cs typeface="B Nazanin" pitchFamily="2" charset="-78"/>
                      </a:endParaRPr>
                    </a:p>
                  </a:txBody>
                  <a:tcPr/>
                </a:tc>
                <a:tc vMerge="1">
                  <a:txBody>
                    <a:bodyPr/>
                    <a:lstStyle/>
                    <a:p>
                      <a:pPr algn="ctr" rtl="1"/>
                      <a:endParaRPr lang="en-US" sz="1600" dirty="0"/>
                    </a:p>
                  </a:txBody>
                  <a:tcPr/>
                </a:tc>
                <a:extLst>
                  <a:ext uri="{0D108BD9-81ED-4DB2-BD59-A6C34878D82A}">
                    <a16:rowId xmlns="" xmlns:a16="http://schemas.microsoft.com/office/drawing/2014/main" val="64522196"/>
                  </a:ext>
                </a:extLst>
              </a:tr>
              <a:tr h="372362">
                <a:tc>
                  <a:txBody>
                    <a:bodyPr/>
                    <a:lstStyle/>
                    <a:p>
                      <a:pPr algn="just" rtl="1"/>
                      <a:r>
                        <a:rPr kumimoji="0" lang="fa-IR" sz="1400" kern="1200" dirty="0" smtClean="0">
                          <a:solidFill>
                            <a:schemeClr val="dk1"/>
                          </a:solidFill>
                          <a:effectLst/>
                          <a:latin typeface="+mn-lt"/>
                          <a:ea typeface="+mn-ea"/>
                          <a:cs typeface="B Nazanin" pitchFamily="2" charset="-78"/>
                        </a:rPr>
                        <a:t>در صورت فقدان بیماری، امتیاز این سوال از امتیاز کل در مخرج کسر نیز کسر گردد </a:t>
                      </a:r>
                      <a:endParaRPr lang="en-US" sz="1400" dirty="0">
                        <a:cs typeface="B Nazanin" pitchFamily="2" charset="-78"/>
                      </a:endParaRPr>
                    </a:p>
                  </a:txBody>
                  <a:tcPr/>
                </a:tc>
                <a:tc>
                  <a:txBody>
                    <a:bodyPr/>
                    <a:lstStyle/>
                    <a:p>
                      <a:pPr algn="ctr" rtl="1"/>
                      <a:endParaRPr lang="en-US" sz="1600">
                        <a:cs typeface="B Nazanin" pitchFamily="2" charset="-78"/>
                      </a:endParaRPr>
                    </a:p>
                  </a:txBody>
                  <a:tcPr/>
                </a:tc>
                <a:tc>
                  <a:txBody>
                    <a:bodyPr/>
                    <a:lstStyle/>
                    <a:p>
                      <a:pPr algn="ctr" rtl="1"/>
                      <a:r>
                        <a:rPr lang="fa-IR" sz="1400" dirty="0" smtClean="0">
                          <a:cs typeface="B Nazanin" pitchFamily="2" charset="-78"/>
                        </a:rPr>
                        <a:t>18</a:t>
                      </a:r>
                      <a:endParaRPr lang="en-US" sz="1400" dirty="0">
                        <a:cs typeface="B Nazanin" pitchFamily="2" charset="-78"/>
                      </a:endParaRPr>
                    </a:p>
                  </a:txBody>
                  <a:tcPr/>
                </a:tc>
                <a:tc>
                  <a:txBody>
                    <a:bodyPr/>
                    <a:lstStyle/>
                    <a:p>
                      <a:pPr algn="ctr" rtl="1"/>
                      <a:r>
                        <a:rPr kumimoji="0" lang="fa-IR" sz="1400" kern="1200" dirty="0" smtClean="0">
                          <a:solidFill>
                            <a:schemeClr val="dk1"/>
                          </a:solidFill>
                          <a:effectLst/>
                          <a:latin typeface="+mn-lt"/>
                          <a:ea typeface="+mn-ea"/>
                          <a:cs typeface="B Nazanin" pitchFamily="2" charset="-78"/>
                        </a:rPr>
                        <a:t>به ازای هر پرونده 9 امتیاز</a:t>
                      </a:r>
                      <a:endParaRPr lang="en-US" sz="1400" dirty="0">
                        <a:cs typeface="B Nazanin" pitchFamily="2" charset="-78"/>
                      </a:endParaRPr>
                    </a:p>
                  </a:txBody>
                  <a:tcPr/>
                </a:tc>
                <a:tc>
                  <a:txBody>
                    <a:bodyPr/>
                    <a:lstStyle/>
                    <a:p>
                      <a:pPr algn="ctr" rtl="1"/>
                      <a:r>
                        <a:rPr kumimoji="0" lang="fa-IR" sz="1400" b="1" u="sng" kern="1200" dirty="0" smtClean="0">
                          <a:solidFill>
                            <a:schemeClr val="dk1"/>
                          </a:solidFill>
                          <a:effectLst/>
                          <a:latin typeface="+mn-lt"/>
                          <a:ea typeface="+mn-ea"/>
                          <a:cs typeface="B Nazanin" pitchFamily="2" charset="-78"/>
                        </a:rPr>
                        <a:t>بررسی</a:t>
                      </a:r>
                      <a:r>
                        <a:rPr kumimoji="0" lang="fa-IR" sz="1400" kern="1200" dirty="0" smtClean="0">
                          <a:solidFill>
                            <a:schemeClr val="dk1"/>
                          </a:solidFill>
                          <a:effectLst/>
                          <a:latin typeface="+mn-lt"/>
                          <a:ea typeface="+mn-ea"/>
                          <a:cs typeface="B Nazanin" pitchFamily="2" charset="-78"/>
                        </a:rPr>
                        <a:t> سوابق دو فرد بیمار درصورت وجود مورد</a:t>
                      </a:r>
                      <a:endParaRPr lang="en-US" sz="1400" dirty="0">
                        <a:cs typeface="B Nazanin" pitchFamily="2" charset="-78"/>
                      </a:endParaRPr>
                    </a:p>
                  </a:txBody>
                  <a:tcPr/>
                </a:tc>
                <a:tc>
                  <a:txBody>
                    <a:bodyPr/>
                    <a:lstStyle/>
                    <a:p>
                      <a:pPr algn="just" rtl="1"/>
                      <a:r>
                        <a:rPr kumimoji="0" lang="fa-IR" sz="1200" kern="1200" dirty="0" smtClean="0">
                          <a:solidFill>
                            <a:schemeClr val="dk1"/>
                          </a:solidFill>
                          <a:effectLst/>
                          <a:latin typeface="+mn-lt"/>
                          <a:ea typeface="+mn-ea"/>
                          <a:cs typeface="B Nazanin" pitchFamily="2" charset="-78"/>
                        </a:rPr>
                        <a:t>4- آیا مراقبتهای مورد انتظار سرطانهای پستان و دهانه رحم به موقع و متناسب با دستورالعمل انجام شده اند؟</a:t>
                      </a:r>
                      <a:endParaRPr lang="en-US" sz="1200" dirty="0">
                        <a:cs typeface="B Nazanin" pitchFamily="2" charset="-78"/>
                      </a:endParaRPr>
                    </a:p>
                  </a:txBody>
                  <a:tcPr/>
                </a:tc>
                <a:tc vMerge="1">
                  <a:txBody>
                    <a:bodyPr/>
                    <a:lstStyle/>
                    <a:p>
                      <a:pPr algn="ctr" rtl="1"/>
                      <a:endParaRPr lang="en-US" sz="1600" dirty="0"/>
                    </a:p>
                  </a:txBody>
                  <a:tcPr/>
                </a:tc>
                <a:extLst>
                  <a:ext uri="{0D108BD9-81ED-4DB2-BD59-A6C34878D82A}">
                    <a16:rowId xmlns="" xmlns:a16="http://schemas.microsoft.com/office/drawing/2014/main" val="2590079297"/>
                  </a:ext>
                </a:extLst>
              </a:tr>
            </a:tbl>
          </a:graphicData>
        </a:graphic>
      </p:graphicFrame>
    </p:spTree>
    <p:extLst>
      <p:ext uri="{BB962C8B-B14F-4D97-AF65-F5344CB8AC3E}">
        <p14:creationId xmlns:p14="http://schemas.microsoft.com/office/powerpoint/2010/main" val="7396179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212" y="211974"/>
            <a:ext cx="8534400" cy="758952"/>
          </a:xfrm>
        </p:spPr>
        <p:txBody>
          <a:bodyPr>
            <a:normAutofit/>
          </a:bodyPr>
          <a:lstStyle/>
          <a:p>
            <a:r>
              <a:rPr lang="fa-IR" sz="1800" b="1" dirty="0" smtClean="0">
                <a:cs typeface="B Nazanin" pitchFamily="2" charset="-78"/>
              </a:rPr>
              <a:t>چک لیست پایش و نظارت بهورز/ مراقب سلامت</a:t>
            </a:r>
            <a:br>
              <a:rPr lang="fa-IR" sz="1800" b="1" dirty="0" smtClean="0">
                <a:cs typeface="B Nazanin" pitchFamily="2" charset="-78"/>
              </a:rPr>
            </a:br>
            <a:r>
              <a:rPr lang="fa-IR" sz="1800" dirty="0" smtClean="0">
                <a:latin typeface="B Nazanin" panose="00000400000000000000"/>
                <a:cs typeface="B Nazanin" pitchFamily="2" charset="-78"/>
              </a:rPr>
              <a:t>برنامه تشخیص زودهنگام و غربالگری سرطان کولورکتال</a:t>
            </a:r>
            <a:endParaRPr lang="en-US" sz="1800" dirty="0">
              <a:latin typeface="B Nazanin" panose="00000400000000000000"/>
              <a:cs typeface="B Nazanin" pitchFamily="2" charset="-78"/>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717840280"/>
              </p:ext>
            </p:extLst>
          </p:nvPr>
        </p:nvGraphicFramePr>
        <p:xfrm>
          <a:off x="305910" y="1022465"/>
          <a:ext cx="8661745" cy="5856732"/>
        </p:xfrm>
        <a:graphic>
          <a:graphicData uri="http://schemas.openxmlformats.org/drawingml/2006/table">
            <a:tbl>
              <a:tblPr firstRow="1" bandRow="1">
                <a:tableStyleId>{5C22544A-7EE6-4342-B048-85BDC9FD1C3A}</a:tableStyleId>
              </a:tblPr>
              <a:tblGrid>
                <a:gridCol w="1524000">
                  <a:extLst>
                    <a:ext uri="{9D8B030D-6E8A-4147-A177-3AD203B41FA5}">
                      <a16:colId xmlns="" xmlns:a16="http://schemas.microsoft.com/office/drawing/2014/main" val="1116875158"/>
                    </a:ext>
                  </a:extLst>
                </a:gridCol>
                <a:gridCol w="1069515">
                  <a:extLst>
                    <a:ext uri="{9D8B030D-6E8A-4147-A177-3AD203B41FA5}">
                      <a16:colId xmlns="" xmlns:a16="http://schemas.microsoft.com/office/drawing/2014/main" val="719329187"/>
                    </a:ext>
                  </a:extLst>
                </a:gridCol>
                <a:gridCol w="919968">
                  <a:extLst>
                    <a:ext uri="{9D8B030D-6E8A-4147-A177-3AD203B41FA5}">
                      <a16:colId xmlns="" xmlns:a16="http://schemas.microsoft.com/office/drawing/2014/main" val="416057848"/>
                    </a:ext>
                  </a:extLst>
                </a:gridCol>
                <a:gridCol w="1143000">
                  <a:extLst>
                    <a:ext uri="{9D8B030D-6E8A-4147-A177-3AD203B41FA5}">
                      <a16:colId xmlns="" xmlns:a16="http://schemas.microsoft.com/office/drawing/2014/main" val="150066867"/>
                    </a:ext>
                  </a:extLst>
                </a:gridCol>
                <a:gridCol w="1295400">
                  <a:extLst>
                    <a:ext uri="{9D8B030D-6E8A-4147-A177-3AD203B41FA5}">
                      <a16:colId xmlns="" xmlns:a16="http://schemas.microsoft.com/office/drawing/2014/main" val="3403402816"/>
                    </a:ext>
                  </a:extLst>
                </a:gridCol>
                <a:gridCol w="1905000">
                  <a:extLst>
                    <a:ext uri="{9D8B030D-6E8A-4147-A177-3AD203B41FA5}">
                      <a16:colId xmlns="" xmlns:a16="http://schemas.microsoft.com/office/drawing/2014/main" val="2923615620"/>
                    </a:ext>
                  </a:extLst>
                </a:gridCol>
                <a:gridCol w="804862">
                  <a:extLst>
                    <a:ext uri="{9D8B030D-6E8A-4147-A177-3AD203B41FA5}">
                      <a16:colId xmlns="" xmlns:a16="http://schemas.microsoft.com/office/drawing/2014/main" val="2223717908"/>
                    </a:ext>
                  </a:extLst>
                </a:gridCol>
              </a:tblGrid>
              <a:tr h="642708">
                <a:tc>
                  <a:txBody>
                    <a:bodyPr/>
                    <a:lstStyle/>
                    <a:p>
                      <a:pPr marL="342900" indent="-342900" algn="ctr" rtl="1">
                        <a:buFont typeface="+mj-lt"/>
                        <a:buAutoNum type="alphaLcParenR"/>
                      </a:pPr>
                      <a:r>
                        <a:rPr lang="fa-IR" sz="1600" dirty="0" smtClean="0">
                          <a:cs typeface="B Nazanin" pitchFamily="2" charset="-78"/>
                        </a:rPr>
                        <a:t>ملاحظات</a:t>
                      </a:r>
                      <a:endParaRPr lang="en-US" sz="1600" dirty="0">
                        <a:cs typeface="B Nazanin" pitchFamily="2" charset="-78"/>
                      </a:endParaRPr>
                    </a:p>
                  </a:txBody>
                  <a:tcPr/>
                </a:tc>
                <a:tc>
                  <a:txBody>
                    <a:bodyPr/>
                    <a:lstStyle/>
                    <a:p>
                      <a:pPr marL="342900" indent="-342900" algn="ctr" rtl="1">
                        <a:buFont typeface="+mj-lt"/>
                        <a:buAutoNum type="alphaLcParenR"/>
                      </a:pPr>
                      <a:r>
                        <a:rPr lang="fa-IR" sz="1600" dirty="0" smtClean="0">
                          <a:cs typeface="B Nazanin" pitchFamily="2" charset="-78"/>
                        </a:rPr>
                        <a:t>امتیاز کسب شده</a:t>
                      </a:r>
                      <a:endParaRPr lang="en-US" sz="1600" dirty="0">
                        <a:cs typeface="B Nazanin" pitchFamily="2" charset="-78"/>
                      </a:endParaRPr>
                    </a:p>
                  </a:txBody>
                  <a:tcPr/>
                </a:tc>
                <a:tc>
                  <a:txBody>
                    <a:bodyPr/>
                    <a:lstStyle/>
                    <a:p>
                      <a:pPr marL="342900" indent="-342900" algn="ctr" rtl="1">
                        <a:buFont typeface="+mj-lt"/>
                        <a:buAutoNum type="alphaLcParenR"/>
                      </a:pPr>
                      <a:r>
                        <a:rPr lang="fa-IR" sz="1600" dirty="0" smtClean="0">
                          <a:cs typeface="B Nazanin" pitchFamily="2" charset="-78"/>
                        </a:rPr>
                        <a:t>سقف امتیاز</a:t>
                      </a:r>
                      <a:endParaRPr lang="en-US" sz="1600" dirty="0">
                        <a:cs typeface="B Nazanin" pitchFamily="2" charset="-78"/>
                      </a:endParaRPr>
                    </a:p>
                  </a:txBody>
                  <a:tcPr/>
                </a:tc>
                <a:tc>
                  <a:txBody>
                    <a:bodyPr/>
                    <a:lstStyle/>
                    <a:p>
                      <a:pPr marL="342900" indent="-342900" algn="ctr" rtl="1">
                        <a:buFont typeface="+mj-lt"/>
                        <a:buAutoNum type="alphaLcParenR"/>
                      </a:pPr>
                      <a:r>
                        <a:rPr lang="fa-IR" sz="1600" dirty="0" smtClean="0">
                          <a:cs typeface="B Nazanin" pitchFamily="2" charset="-78"/>
                        </a:rPr>
                        <a:t>معیار سنجش</a:t>
                      </a:r>
                      <a:endParaRPr lang="en-US" sz="1600" dirty="0">
                        <a:cs typeface="B Nazanin" pitchFamily="2" charset="-78"/>
                      </a:endParaRPr>
                    </a:p>
                  </a:txBody>
                  <a:tcPr/>
                </a:tc>
                <a:tc>
                  <a:txBody>
                    <a:bodyPr/>
                    <a:lstStyle/>
                    <a:p>
                      <a:pPr marL="342900" indent="-342900" algn="ctr" rtl="1">
                        <a:buFont typeface="+mj-lt"/>
                        <a:buAutoNum type="alphaLcParenR"/>
                      </a:pPr>
                      <a:r>
                        <a:rPr lang="fa-IR" sz="1600" dirty="0" smtClean="0">
                          <a:cs typeface="B Nazanin" pitchFamily="2" charset="-78"/>
                        </a:rPr>
                        <a:t>نحوه سنجش</a:t>
                      </a:r>
                      <a:endParaRPr lang="en-US" sz="1600" dirty="0">
                        <a:cs typeface="B Nazanin" pitchFamily="2" charset="-78"/>
                      </a:endParaRPr>
                    </a:p>
                  </a:txBody>
                  <a:tcPr/>
                </a:tc>
                <a:tc>
                  <a:txBody>
                    <a:bodyPr/>
                    <a:lstStyle/>
                    <a:p>
                      <a:pPr marL="342900" indent="-342900" algn="ctr" rtl="1">
                        <a:buFont typeface="+mj-lt"/>
                        <a:buAutoNum type="alphaLcParenR"/>
                      </a:pPr>
                      <a:r>
                        <a:rPr lang="fa-IR" sz="1600" dirty="0" smtClean="0">
                          <a:cs typeface="B Nazanin" pitchFamily="2" charset="-78"/>
                        </a:rPr>
                        <a:t>سوال</a:t>
                      </a:r>
                      <a:endParaRPr lang="en-US" sz="1600" dirty="0">
                        <a:cs typeface="B Nazanin" pitchFamily="2" charset="-78"/>
                      </a:endParaRPr>
                    </a:p>
                  </a:txBody>
                  <a:tcPr/>
                </a:tc>
                <a:tc>
                  <a:txBody>
                    <a:bodyPr/>
                    <a:lstStyle/>
                    <a:p>
                      <a:pPr marL="342900" indent="-342900" algn="ctr" rtl="1">
                        <a:buFont typeface="+mj-lt"/>
                        <a:buAutoNum type="alphaLcParenR"/>
                      </a:pPr>
                      <a:r>
                        <a:rPr lang="fa-IR" sz="1600" dirty="0" smtClean="0">
                          <a:cs typeface="B Nazanin" pitchFamily="2" charset="-78"/>
                        </a:rPr>
                        <a:t>فرایند</a:t>
                      </a:r>
                      <a:endParaRPr lang="en-US" sz="1600" dirty="0">
                        <a:cs typeface="B Nazanin" pitchFamily="2" charset="-78"/>
                      </a:endParaRPr>
                    </a:p>
                  </a:txBody>
                  <a:tcPr/>
                </a:tc>
                <a:extLst>
                  <a:ext uri="{0D108BD9-81ED-4DB2-BD59-A6C34878D82A}">
                    <a16:rowId xmlns="" xmlns:a16="http://schemas.microsoft.com/office/drawing/2014/main" val="684210277"/>
                  </a:ext>
                </a:extLst>
              </a:tr>
              <a:tr h="372362">
                <a:tc>
                  <a:txBody>
                    <a:bodyPr/>
                    <a:lstStyle/>
                    <a:p>
                      <a:pPr algn="ctr" rtl="1"/>
                      <a:endParaRPr lang="en-US" sz="1600" dirty="0">
                        <a:cs typeface="B Nazanin" pitchFamily="2" charset="-78"/>
                      </a:endParaRPr>
                    </a:p>
                  </a:txBody>
                  <a:tcPr/>
                </a:tc>
                <a:tc>
                  <a:txBody>
                    <a:bodyPr/>
                    <a:lstStyle/>
                    <a:p>
                      <a:pPr algn="ctr" rtl="1"/>
                      <a:endParaRPr lang="en-US" sz="1600" dirty="0">
                        <a:cs typeface="B Nazanin" pitchFamily="2" charset="-78"/>
                      </a:endParaRPr>
                    </a:p>
                  </a:txBody>
                  <a:tcPr/>
                </a:tc>
                <a:tc>
                  <a:txBody>
                    <a:bodyPr/>
                    <a:lstStyle/>
                    <a:p>
                      <a:pPr algn="ctr" rtl="1"/>
                      <a:r>
                        <a:rPr lang="fa-IR" sz="1400" dirty="0" smtClean="0">
                          <a:cs typeface="B Nazanin" pitchFamily="2" charset="-78"/>
                        </a:rPr>
                        <a:t>10</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هر پرونده </a:t>
                      </a:r>
                      <a:r>
                        <a:rPr kumimoji="0" lang="en-US" sz="1400" kern="1200" dirty="0" smtClean="0">
                          <a:solidFill>
                            <a:schemeClr val="dk1"/>
                          </a:solidFill>
                          <a:effectLst/>
                          <a:latin typeface="+mn-lt"/>
                          <a:ea typeface="+mn-ea"/>
                          <a:cs typeface="B Nazanin" pitchFamily="2" charset="-78"/>
                        </a:rPr>
                        <a:t>2/5</a:t>
                      </a:r>
                      <a:r>
                        <a:rPr kumimoji="0" lang="fa-IR" sz="1400" kern="1200" dirty="0" smtClean="0">
                          <a:solidFill>
                            <a:schemeClr val="dk1"/>
                          </a:solidFill>
                          <a:effectLst/>
                          <a:latin typeface="+mn-lt"/>
                          <a:ea typeface="+mn-ea"/>
                          <a:cs typeface="B Nazanin" pitchFamily="2" charset="-78"/>
                        </a:rPr>
                        <a:t> امتیاز</a:t>
                      </a:r>
                      <a:endParaRPr lang="en-US" sz="1400" dirty="0">
                        <a:cs typeface="B Nazanin" pitchFamily="2" charset="-78"/>
                      </a:endParaRPr>
                    </a:p>
                  </a:txBody>
                  <a:tcPr/>
                </a:tc>
                <a:tc>
                  <a:txBody>
                    <a:bodyPr/>
                    <a:lstStyle/>
                    <a:p>
                      <a:pPr algn="r" rtl="1"/>
                      <a:r>
                        <a:rPr kumimoji="0" lang="fa-IR" sz="1400" b="1" u="sng" kern="1200" dirty="0" smtClean="0">
                          <a:solidFill>
                            <a:schemeClr val="dk1"/>
                          </a:solidFill>
                          <a:effectLst/>
                          <a:latin typeface="+mn-lt"/>
                          <a:ea typeface="+mn-ea"/>
                          <a:cs typeface="B Nazanin" pitchFamily="2" charset="-78"/>
                        </a:rPr>
                        <a:t>بررسی</a:t>
                      </a:r>
                      <a:r>
                        <a:rPr kumimoji="0" lang="fa-IR" sz="1400" kern="1200" dirty="0" smtClean="0">
                          <a:solidFill>
                            <a:schemeClr val="dk1"/>
                          </a:solidFill>
                          <a:effectLst/>
                          <a:latin typeface="+mn-lt"/>
                          <a:ea typeface="+mn-ea"/>
                          <a:cs typeface="B Nazanin" pitchFamily="2" charset="-78"/>
                        </a:rPr>
                        <a:t> تصادفی 4 پرونده </a:t>
                      </a:r>
                      <a:endParaRPr lang="en-US" sz="1400" dirty="0">
                        <a:cs typeface="B Nazanin" pitchFamily="2" charset="-78"/>
                      </a:endParaRPr>
                    </a:p>
                  </a:txBody>
                  <a:tcPr/>
                </a:tc>
                <a:tc>
                  <a:txBody>
                    <a:bodyPr/>
                    <a:lstStyle/>
                    <a:p>
                      <a:pPr algn="just" rtl="1"/>
                      <a:r>
                        <a:rPr kumimoji="0" lang="fa-IR" sz="1400" kern="1200" dirty="0" smtClean="0">
                          <a:solidFill>
                            <a:schemeClr val="dk1"/>
                          </a:solidFill>
                          <a:effectLst/>
                          <a:latin typeface="+mn-lt"/>
                          <a:ea typeface="+mn-ea"/>
                          <a:cs typeface="B Nazanin" pitchFamily="2" charset="-78"/>
                        </a:rPr>
                        <a:t>1- آآیا از همه افراد </a:t>
                      </a:r>
                      <a:r>
                        <a:rPr kumimoji="0" lang="fa-IR" sz="1400" kern="1200" dirty="0" smtClean="0">
                          <a:solidFill>
                            <a:schemeClr val="dk1"/>
                          </a:solidFill>
                          <a:effectLst/>
                          <a:latin typeface="+mn-lt"/>
                          <a:ea typeface="+mn-ea"/>
                          <a:cs typeface="B Nazanin" pitchFamily="2" charset="-78"/>
                        </a:rPr>
                        <a:t>50</a:t>
                      </a:r>
                      <a:r>
                        <a:rPr kumimoji="0" lang="fa-IR" sz="1400" kern="1200" baseline="0" dirty="0" smtClean="0">
                          <a:solidFill>
                            <a:schemeClr val="dk1"/>
                          </a:solidFill>
                          <a:effectLst/>
                          <a:latin typeface="+mn-lt"/>
                          <a:ea typeface="+mn-ea"/>
                          <a:cs typeface="B Nazanin" pitchFamily="2" charset="-78"/>
                        </a:rPr>
                        <a:t> تا 69 </a:t>
                      </a:r>
                      <a:r>
                        <a:rPr kumimoji="0" lang="fa-IR" sz="1400" kern="1200" dirty="0" smtClean="0">
                          <a:solidFill>
                            <a:schemeClr val="dk1"/>
                          </a:solidFill>
                          <a:effectLst/>
                          <a:latin typeface="+mn-lt"/>
                          <a:ea typeface="+mn-ea"/>
                          <a:cs typeface="B Nazanin" pitchFamily="2" charset="-78"/>
                        </a:rPr>
                        <a:t>سال </a:t>
                      </a:r>
                      <a:r>
                        <a:rPr kumimoji="0" lang="fa-IR" sz="1400" kern="1200" dirty="0" smtClean="0">
                          <a:solidFill>
                            <a:schemeClr val="dk1"/>
                          </a:solidFill>
                          <a:effectLst/>
                          <a:latin typeface="+mn-lt"/>
                          <a:ea typeface="+mn-ea"/>
                          <a:cs typeface="B Nazanin" pitchFamily="2" charset="-78"/>
                        </a:rPr>
                        <a:t>تحت پوشش سوالات مربوط به تشخیص زود هنگام سرطان روده بزرگ را پرسیده است؟</a:t>
                      </a:r>
                      <a:endParaRPr lang="en-US" sz="1400" dirty="0">
                        <a:cs typeface="B Nazanin" pitchFamily="2" charset="-78"/>
                      </a:endParaRPr>
                    </a:p>
                  </a:txBody>
                  <a:tcPr/>
                </a:tc>
                <a:tc rowSpan="6">
                  <a:txBody>
                    <a:bodyPr/>
                    <a:lstStyle/>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r>
                        <a:rPr lang="fa-IR" sz="1600" dirty="0" smtClean="0">
                          <a:cs typeface="B Nazanin" pitchFamily="2" charset="-78"/>
                        </a:rPr>
                        <a:t>فنی</a:t>
                      </a:r>
                      <a:endParaRPr lang="en-US" sz="1600" dirty="0">
                        <a:cs typeface="B Nazanin" pitchFamily="2" charset="-78"/>
                      </a:endParaRPr>
                    </a:p>
                  </a:txBody>
                  <a:tcPr/>
                </a:tc>
                <a:extLst>
                  <a:ext uri="{0D108BD9-81ED-4DB2-BD59-A6C34878D82A}">
                    <a16:rowId xmlns="" xmlns:a16="http://schemas.microsoft.com/office/drawing/2014/main" val="4100411310"/>
                  </a:ext>
                </a:extLst>
              </a:tr>
              <a:tr h="372362">
                <a:tc>
                  <a:txBody>
                    <a:bodyPr/>
                    <a:lstStyle/>
                    <a:p>
                      <a:pPr algn="ctr" rtl="1"/>
                      <a:endParaRPr lang="en-US" sz="1600">
                        <a:cs typeface="B Nazanin" pitchFamily="2" charset="-78"/>
                      </a:endParaRPr>
                    </a:p>
                  </a:txBody>
                  <a:tcPr/>
                </a:tc>
                <a:tc>
                  <a:txBody>
                    <a:bodyPr/>
                    <a:lstStyle/>
                    <a:p>
                      <a:pPr algn="ctr" rtl="1"/>
                      <a:endParaRPr lang="en-US" sz="1600" dirty="0">
                        <a:cs typeface="B Nazanin" pitchFamily="2" charset="-78"/>
                      </a:endParaRPr>
                    </a:p>
                  </a:txBody>
                  <a:tcPr/>
                </a:tc>
                <a:tc>
                  <a:txBody>
                    <a:bodyPr/>
                    <a:lstStyle/>
                    <a:p>
                      <a:pPr algn="ctr" rtl="1"/>
                      <a:r>
                        <a:rPr lang="fa-IR" sz="1400" dirty="0" smtClean="0">
                          <a:cs typeface="B Nazanin" pitchFamily="2" charset="-78"/>
                        </a:rPr>
                        <a:t>25</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هر فرد ۵ امتیاز</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بررسی 5 فرد ارزیابی شده بطور تصادفی</a:t>
                      </a:r>
                      <a:endParaRPr lang="en-US" sz="1400" dirty="0">
                        <a:cs typeface="B Nazanin" pitchFamily="2" charset="-78"/>
                      </a:endParaRPr>
                    </a:p>
                  </a:txBody>
                  <a:tcPr/>
                </a:tc>
                <a:tc>
                  <a:txBody>
                    <a:bodyPr/>
                    <a:lstStyle/>
                    <a:p>
                      <a:pPr algn="just" rtl="1"/>
                      <a:r>
                        <a:rPr kumimoji="0" lang="fa-IR" sz="1400" kern="1200" dirty="0" smtClean="0">
                          <a:solidFill>
                            <a:schemeClr val="dk1"/>
                          </a:solidFill>
                          <a:effectLst/>
                          <a:latin typeface="+mn-lt"/>
                          <a:ea typeface="+mn-ea"/>
                          <a:cs typeface="B Nazanin" pitchFamily="2" charset="-78"/>
                        </a:rPr>
                        <a:t>2- آیا تمامی افراد تست خون مخفی در مدفوع (</a:t>
                      </a:r>
                      <a:r>
                        <a:rPr kumimoji="0" lang="en-US" sz="1400" kern="1200" dirty="0" smtClean="0">
                          <a:solidFill>
                            <a:schemeClr val="dk1"/>
                          </a:solidFill>
                          <a:effectLst/>
                          <a:latin typeface="+mn-lt"/>
                          <a:ea typeface="+mn-ea"/>
                          <a:cs typeface="B Nazanin" pitchFamily="2" charset="-78"/>
                        </a:rPr>
                        <a:t>IFOBT</a:t>
                      </a:r>
                      <a:r>
                        <a:rPr kumimoji="0" lang="fa-IR" sz="1400" kern="1200" dirty="0" smtClean="0">
                          <a:solidFill>
                            <a:schemeClr val="dk1"/>
                          </a:solidFill>
                          <a:effectLst/>
                          <a:latin typeface="+mn-lt"/>
                          <a:ea typeface="+mn-ea"/>
                          <a:cs typeface="B Nazanin" pitchFamily="2" charset="-78"/>
                        </a:rPr>
                        <a:t>) شده اند؟</a:t>
                      </a:r>
                      <a:endParaRPr lang="en-US" sz="1400" dirty="0">
                        <a:cs typeface="B Nazanin" pitchFamily="2" charset="-78"/>
                      </a:endParaRPr>
                    </a:p>
                  </a:txBody>
                  <a:tcPr/>
                </a:tc>
                <a:tc vMerge="1">
                  <a:txBody>
                    <a:bodyPr/>
                    <a:lstStyle/>
                    <a:p>
                      <a:pPr algn="ctr" rtl="1"/>
                      <a:endParaRPr lang="en-US" sz="1600" dirty="0"/>
                    </a:p>
                  </a:txBody>
                  <a:tcPr/>
                </a:tc>
                <a:extLst>
                  <a:ext uri="{0D108BD9-81ED-4DB2-BD59-A6C34878D82A}">
                    <a16:rowId xmlns="" xmlns:a16="http://schemas.microsoft.com/office/drawing/2014/main" val="1254807998"/>
                  </a:ext>
                </a:extLst>
              </a:tr>
              <a:tr h="372362">
                <a:tc>
                  <a:txBody>
                    <a:bodyPr/>
                    <a:lstStyle/>
                    <a:p>
                      <a:pPr algn="ctr" rtl="1"/>
                      <a:endParaRPr lang="en-US" sz="1600" dirty="0">
                        <a:cs typeface="B Nazanin" pitchFamily="2" charset="-78"/>
                      </a:endParaRPr>
                    </a:p>
                  </a:txBody>
                  <a:tcPr/>
                </a:tc>
                <a:tc>
                  <a:txBody>
                    <a:bodyPr/>
                    <a:lstStyle/>
                    <a:p>
                      <a:pPr algn="ctr" rtl="1"/>
                      <a:endParaRPr lang="en-US" sz="1600" dirty="0">
                        <a:cs typeface="B Nazanin" pitchFamily="2" charset="-78"/>
                      </a:endParaRPr>
                    </a:p>
                  </a:txBody>
                  <a:tcPr/>
                </a:tc>
                <a:tc>
                  <a:txBody>
                    <a:bodyPr/>
                    <a:lstStyle/>
                    <a:p>
                      <a:pPr algn="ctr" rtl="1"/>
                      <a:r>
                        <a:rPr lang="fa-IR" sz="1400" dirty="0" smtClean="0">
                          <a:cs typeface="B Nazanin" pitchFamily="2" charset="-78"/>
                        </a:rPr>
                        <a:t>10</a:t>
                      </a:r>
                      <a:endParaRPr lang="en-US" sz="1400" dirty="0">
                        <a:cs typeface="B Nazanin" pitchFamily="2" charset="-78"/>
                      </a:endParaRPr>
                    </a:p>
                  </a:txBody>
                  <a:tcPr/>
                </a:tc>
                <a:tc>
                  <a:txBody>
                    <a:bodyPr/>
                    <a:lstStyle/>
                    <a:p>
                      <a:pPr algn="r" rtl="1"/>
                      <a:endParaRPr lang="en-US" sz="1400" dirty="0">
                        <a:cs typeface="B Nazanin" pitchFamily="2" charset="-78"/>
                      </a:endParaRPr>
                    </a:p>
                  </a:txBody>
                  <a:tcPr/>
                </a:tc>
                <a:tc>
                  <a:txBody>
                    <a:bodyPr/>
                    <a:lstStyle/>
                    <a:p>
                      <a:pPr marL="0" marR="0" algn="r" rtl="1">
                        <a:lnSpc>
                          <a:spcPct val="115000"/>
                        </a:lnSpc>
                        <a:spcBef>
                          <a:spcPts val="0"/>
                        </a:spcBef>
                        <a:spcAft>
                          <a:spcPts val="1000"/>
                        </a:spcAft>
                      </a:pPr>
                      <a:r>
                        <a:rPr kumimoji="0" lang="fa-IR" sz="1400" b="1" u="sng" kern="1200" dirty="0" smtClean="0">
                          <a:solidFill>
                            <a:schemeClr val="dk1"/>
                          </a:solidFill>
                          <a:effectLst/>
                          <a:latin typeface="+mn-lt"/>
                          <a:ea typeface="+mn-ea"/>
                          <a:cs typeface="B Nazanin" pitchFamily="2" charset="-78"/>
                        </a:rPr>
                        <a:t>مشاهده</a:t>
                      </a:r>
                      <a:r>
                        <a:rPr kumimoji="0" lang="fa-IR" sz="1400" kern="1200" dirty="0" smtClean="0">
                          <a:solidFill>
                            <a:schemeClr val="dk1"/>
                          </a:solidFill>
                          <a:effectLst/>
                          <a:latin typeface="+mn-lt"/>
                          <a:ea typeface="+mn-ea"/>
                          <a:cs typeface="B Nazanin" pitchFamily="2" charset="-78"/>
                        </a:rPr>
                        <a:t> نحوه</a:t>
                      </a:r>
                      <a:r>
                        <a:rPr kumimoji="0" lang="fa-IR" sz="1400" b="1" u="sng" kern="1200" dirty="0" smtClean="0">
                          <a:solidFill>
                            <a:schemeClr val="dk1"/>
                          </a:solidFill>
                          <a:effectLst/>
                          <a:latin typeface="+mn-lt"/>
                          <a:ea typeface="+mn-ea"/>
                          <a:cs typeface="B Nazanin" pitchFamily="2" charset="-78"/>
                        </a:rPr>
                        <a:t> </a:t>
                      </a:r>
                      <a:r>
                        <a:rPr kumimoji="0" lang="fa-IR" sz="1400" kern="1200" dirty="0" smtClean="0">
                          <a:solidFill>
                            <a:schemeClr val="dk1"/>
                          </a:solidFill>
                          <a:effectLst/>
                          <a:latin typeface="+mn-lt"/>
                          <a:ea typeface="+mn-ea"/>
                          <a:cs typeface="B Nazanin" pitchFamily="2" charset="-78"/>
                        </a:rPr>
                        <a:t>انجام تست خون مخفی</a:t>
                      </a:r>
                      <a:endParaRPr lang="en-US" sz="1400" dirty="0">
                        <a:effectLst/>
                        <a:latin typeface="Calibri" panose="020F0502020204030204" pitchFamily="34" charset="0"/>
                        <a:ea typeface="Calibri" panose="020F0502020204030204" pitchFamily="34" charset="0"/>
                        <a:cs typeface="B Nazanin" pitchFamily="2" charset="-78"/>
                      </a:endParaRPr>
                    </a:p>
                  </a:txBody>
                  <a:tcPr marL="114300" marR="114300" marT="0" marB="0"/>
                </a:tc>
                <a:tc>
                  <a:txBody>
                    <a:bodyPr/>
                    <a:lstStyle/>
                    <a:p>
                      <a:pPr algn="just" rtl="1"/>
                      <a:r>
                        <a:rPr lang="fa-IR" sz="1400" dirty="0" smtClean="0">
                          <a:cs typeface="B Nazanin" pitchFamily="2" charset="-78"/>
                        </a:rPr>
                        <a:t> 3- </a:t>
                      </a:r>
                      <a:r>
                        <a:rPr kumimoji="0" lang="fa-IR" sz="1400" kern="1200" dirty="0" smtClean="0">
                          <a:solidFill>
                            <a:schemeClr val="dk1"/>
                          </a:solidFill>
                          <a:effectLst/>
                          <a:latin typeface="+mn-lt"/>
                          <a:ea typeface="+mn-ea"/>
                          <a:cs typeface="B Nazanin" pitchFamily="2" charset="-78"/>
                        </a:rPr>
                        <a:t>آیا انجام تست خون مخفی را به درستی می داند؟</a:t>
                      </a:r>
                      <a:endParaRPr lang="en-US" sz="1400" dirty="0">
                        <a:cs typeface="B Nazanin" pitchFamily="2" charset="-78"/>
                      </a:endParaRPr>
                    </a:p>
                  </a:txBody>
                  <a:tcPr/>
                </a:tc>
                <a:tc vMerge="1">
                  <a:txBody>
                    <a:bodyPr/>
                    <a:lstStyle/>
                    <a:p>
                      <a:pPr algn="ctr" rtl="1"/>
                      <a:endParaRPr lang="en-US" sz="1600" dirty="0"/>
                    </a:p>
                  </a:txBody>
                  <a:tcPr/>
                </a:tc>
                <a:extLst>
                  <a:ext uri="{0D108BD9-81ED-4DB2-BD59-A6C34878D82A}">
                    <a16:rowId xmlns="" xmlns:a16="http://schemas.microsoft.com/office/drawing/2014/main" val="64522196"/>
                  </a:ext>
                </a:extLst>
              </a:tr>
              <a:tr h="243840">
                <a:tc>
                  <a:txBody>
                    <a:bodyPr/>
                    <a:lstStyle/>
                    <a:p>
                      <a:pPr algn="just" rtl="1"/>
                      <a:endParaRPr lang="en-US" sz="1400" dirty="0">
                        <a:cs typeface="B Nazanin" pitchFamily="2" charset="-78"/>
                      </a:endParaRPr>
                    </a:p>
                  </a:txBody>
                  <a:tcPr/>
                </a:tc>
                <a:tc>
                  <a:txBody>
                    <a:bodyPr/>
                    <a:lstStyle/>
                    <a:p>
                      <a:pPr algn="ctr" rtl="1"/>
                      <a:endParaRPr lang="en-US" sz="1600" dirty="0">
                        <a:cs typeface="B Nazanin" pitchFamily="2" charset="-78"/>
                      </a:endParaRPr>
                    </a:p>
                  </a:txBody>
                  <a:tcPr/>
                </a:tc>
                <a:tc>
                  <a:txBody>
                    <a:bodyPr/>
                    <a:lstStyle/>
                    <a:p>
                      <a:pPr algn="ctr" rtl="1"/>
                      <a:r>
                        <a:rPr lang="fa-IR" sz="1400" dirty="0" smtClean="0">
                          <a:cs typeface="B Nazanin" pitchFamily="2" charset="-78"/>
                        </a:rPr>
                        <a:t>20</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هر پرونده 5 امتیاز</a:t>
                      </a:r>
                      <a:endParaRPr lang="en-US" sz="1400" dirty="0">
                        <a:cs typeface="B Nazanin" pitchFamily="2" charset="-78"/>
                      </a:endParaRPr>
                    </a:p>
                  </a:txBody>
                  <a:tcPr/>
                </a:tc>
                <a:tc>
                  <a:txBody>
                    <a:bodyPr/>
                    <a:lstStyle/>
                    <a:p>
                      <a:pPr algn="r" rtl="1"/>
                      <a:r>
                        <a:rPr kumimoji="0" lang="fa-IR" sz="1400" b="1" u="sng" kern="1200" dirty="0" smtClean="0">
                          <a:solidFill>
                            <a:schemeClr val="dk1"/>
                          </a:solidFill>
                          <a:effectLst/>
                          <a:latin typeface="+mn-lt"/>
                          <a:ea typeface="+mn-ea"/>
                          <a:cs typeface="B Nazanin" pitchFamily="2" charset="-78"/>
                        </a:rPr>
                        <a:t>بررسی </a:t>
                      </a:r>
                      <a:r>
                        <a:rPr kumimoji="0" lang="fa-IR" sz="1400" kern="1200" dirty="0" smtClean="0">
                          <a:solidFill>
                            <a:schemeClr val="dk1"/>
                          </a:solidFill>
                          <a:effectLst/>
                          <a:latin typeface="+mn-lt"/>
                          <a:ea typeface="+mn-ea"/>
                          <a:cs typeface="B Nazanin" pitchFamily="2" charset="-78"/>
                        </a:rPr>
                        <a:t>تصادفی 4 پرونده خانوار</a:t>
                      </a:r>
                      <a:endParaRPr lang="en-US" sz="1400" dirty="0">
                        <a:cs typeface="B Nazanin" pitchFamily="2" charset="-78"/>
                      </a:endParaRPr>
                    </a:p>
                  </a:txBody>
                  <a:tcPr/>
                </a:tc>
                <a:tc>
                  <a:txBody>
                    <a:bodyPr/>
                    <a:lstStyle/>
                    <a:p>
                      <a:pPr algn="just" rtl="1"/>
                      <a:r>
                        <a:rPr kumimoji="0" lang="fa-IR" sz="1400" kern="1200" dirty="0" smtClean="0">
                          <a:solidFill>
                            <a:schemeClr val="dk1"/>
                          </a:solidFill>
                          <a:effectLst/>
                          <a:latin typeface="+mn-lt"/>
                          <a:ea typeface="+mn-ea"/>
                          <a:cs typeface="B Nazanin" pitchFamily="2" charset="-78"/>
                        </a:rPr>
                        <a:t>4- آیا افراد نیازمند ارجاع مطابق دستورالعمل به پزشک ارجاع شده اند؟</a:t>
                      </a:r>
                      <a:endParaRPr lang="en-US" sz="1400" dirty="0">
                        <a:cs typeface="B Nazanin" pitchFamily="2" charset="-78"/>
                      </a:endParaRPr>
                    </a:p>
                  </a:txBody>
                  <a:tcPr/>
                </a:tc>
                <a:tc vMerge="1">
                  <a:txBody>
                    <a:bodyPr/>
                    <a:lstStyle/>
                    <a:p>
                      <a:pPr algn="ctr" rtl="1"/>
                      <a:endParaRPr lang="en-US" sz="1600" dirty="0"/>
                    </a:p>
                  </a:txBody>
                  <a:tcPr/>
                </a:tc>
                <a:extLst>
                  <a:ext uri="{0D108BD9-81ED-4DB2-BD59-A6C34878D82A}">
                    <a16:rowId xmlns="" xmlns:a16="http://schemas.microsoft.com/office/drawing/2014/main" val="2590079297"/>
                  </a:ext>
                </a:extLst>
              </a:tr>
              <a:tr h="644596">
                <a:tc>
                  <a:txBody>
                    <a:bodyPr/>
                    <a:lstStyle/>
                    <a:p>
                      <a:endParaRPr lang="en-US" dirty="0">
                        <a:cs typeface="B Nazanin" pitchFamily="2" charset="-78"/>
                      </a:endParaRPr>
                    </a:p>
                  </a:txBody>
                  <a:tcPr/>
                </a:tc>
                <a:tc>
                  <a:txBody>
                    <a:bodyPr/>
                    <a:lstStyle/>
                    <a:p>
                      <a:endParaRPr lang="en-US">
                        <a:cs typeface="B Nazanin" pitchFamily="2" charset="-78"/>
                      </a:endParaRPr>
                    </a:p>
                  </a:txBody>
                  <a:tcPr/>
                </a:tc>
                <a:tc>
                  <a:txBody>
                    <a:bodyPr/>
                    <a:lstStyle/>
                    <a:p>
                      <a:pPr algn="ctr"/>
                      <a:r>
                        <a:rPr lang="fa-IR" sz="1400" dirty="0" smtClean="0">
                          <a:cs typeface="B Nazanin" pitchFamily="2" charset="-78"/>
                        </a:rPr>
                        <a:t>40</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هر فرد 10 امتیاز</a:t>
                      </a:r>
                      <a:endParaRPr lang="en-US" sz="1400" dirty="0">
                        <a:cs typeface="B Nazanin" pitchFamily="2" charset="-78"/>
                      </a:endParaRPr>
                    </a:p>
                  </a:txBody>
                  <a:tcPr/>
                </a:tc>
                <a:tc>
                  <a:txBody>
                    <a:bodyPr/>
                    <a:lstStyle/>
                    <a:p>
                      <a:pPr algn="r"/>
                      <a:r>
                        <a:rPr kumimoji="0" lang="fa-IR" sz="1400" b="1" u="sng" kern="1200" dirty="0" smtClean="0">
                          <a:solidFill>
                            <a:schemeClr val="dk1"/>
                          </a:solidFill>
                          <a:effectLst/>
                          <a:latin typeface="+mn-lt"/>
                          <a:ea typeface="+mn-ea"/>
                          <a:cs typeface="B Nazanin" pitchFamily="2" charset="-78"/>
                        </a:rPr>
                        <a:t>بررسی</a:t>
                      </a:r>
                      <a:r>
                        <a:rPr kumimoji="0" lang="fa-IR" sz="1400" kern="1200" dirty="0" smtClean="0">
                          <a:solidFill>
                            <a:schemeClr val="dk1"/>
                          </a:solidFill>
                          <a:effectLst/>
                          <a:latin typeface="+mn-lt"/>
                          <a:ea typeface="+mn-ea"/>
                          <a:cs typeface="B Nazanin" pitchFamily="2" charset="-78"/>
                        </a:rPr>
                        <a:t>  تصادفی پرونده </a:t>
                      </a:r>
                      <a:r>
                        <a:rPr kumimoji="0" lang="fa-IR" sz="1400" u="sng" kern="1200" dirty="0" smtClean="0">
                          <a:solidFill>
                            <a:schemeClr val="dk1"/>
                          </a:solidFill>
                          <a:effectLst/>
                          <a:latin typeface="+mn-lt"/>
                          <a:ea typeface="+mn-ea"/>
                          <a:cs typeface="B Nazanin" pitchFamily="2" charset="-78"/>
                        </a:rPr>
                        <a:t>4</a:t>
                      </a:r>
                      <a:r>
                        <a:rPr kumimoji="0" lang="fa-IR" sz="1400" kern="1200" dirty="0" smtClean="0">
                          <a:solidFill>
                            <a:schemeClr val="dk1"/>
                          </a:solidFill>
                          <a:effectLst/>
                          <a:latin typeface="+mn-lt"/>
                          <a:ea typeface="+mn-ea"/>
                          <a:cs typeface="B Nazanin" pitchFamily="2" charset="-78"/>
                        </a:rPr>
                        <a:t> فرد ارجاع شده</a:t>
                      </a:r>
                      <a:endParaRPr lang="en-US" sz="1400" dirty="0">
                        <a:cs typeface="B Nazanin" pitchFamily="2" charset="-78"/>
                      </a:endParaRPr>
                    </a:p>
                  </a:txBody>
                  <a:tcPr/>
                </a:tc>
                <a:tc>
                  <a:txBody>
                    <a:bodyPr/>
                    <a:lstStyle/>
                    <a:p>
                      <a:pPr algn="just" rtl="1"/>
                      <a:r>
                        <a:rPr lang="fa-IR" sz="1400" dirty="0" smtClean="0">
                          <a:cs typeface="B Nazanin" pitchFamily="2" charset="-78"/>
                        </a:rPr>
                        <a:t>5- </a:t>
                      </a:r>
                      <a:r>
                        <a:rPr kumimoji="0" lang="fa-IR" sz="1400" kern="1200" dirty="0" smtClean="0">
                          <a:solidFill>
                            <a:schemeClr val="dk1"/>
                          </a:solidFill>
                          <a:effectLst/>
                          <a:latin typeface="+mn-lt"/>
                          <a:ea typeface="+mn-ea"/>
                          <a:cs typeface="B Nazanin" pitchFamily="2" charset="-78"/>
                        </a:rPr>
                        <a:t>آیا پسخوراند پزشک در مورد افراد ارجاع شده را دریافت و ثبت کرده است؟</a:t>
                      </a:r>
                      <a:endParaRPr lang="en-US" sz="1400" dirty="0">
                        <a:cs typeface="B Nazanin" pitchFamily="2" charset="-78"/>
                      </a:endParaRPr>
                    </a:p>
                  </a:txBody>
                  <a:tcPr/>
                </a:tc>
                <a:tc vMerge="1">
                  <a:txBody>
                    <a:bodyPr/>
                    <a:lstStyle/>
                    <a:p>
                      <a:endParaRPr lang="en-US"/>
                    </a:p>
                  </a:txBody>
                  <a:tcPr/>
                </a:tc>
                <a:extLst>
                  <a:ext uri="{0D108BD9-81ED-4DB2-BD59-A6C34878D82A}">
                    <a16:rowId xmlns="" xmlns:a16="http://schemas.microsoft.com/office/drawing/2014/main" val="2125103738"/>
                  </a:ext>
                </a:extLst>
              </a:tr>
              <a:tr h="921173">
                <a:tc>
                  <a:txBody>
                    <a:bodyPr/>
                    <a:lstStyle/>
                    <a:p>
                      <a:pPr algn="r" rtl="1"/>
                      <a:r>
                        <a:rPr kumimoji="0" lang="fa-IR" sz="1400" kern="1200" dirty="0" smtClean="0">
                          <a:solidFill>
                            <a:schemeClr val="dk1"/>
                          </a:solidFill>
                          <a:effectLst/>
                          <a:latin typeface="+mn-lt"/>
                          <a:ea typeface="+mn-ea"/>
                          <a:cs typeface="B Nazanin" pitchFamily="2" charset="-78"/>
                        </a:rPr>
                        <a:t>در صورت فقدان بیماری، امتیاز این سوال از امتیاز کل در مخرج کسر نیز کسر گردد </a:t>
                      </a:r>
                      <a:endParaRPr lang="en-US" sz="1400" dirty="0">
                        <a:cs typeface="B Nazanin" pitchFamily="2" charset="-78"/>
                      </a:endParaRPr>
                    </a:p>
                  </a:txBody>
                  <a:tcPr/>
                </a:tc>
                <a:tc>
                  <a:txBody>
                    <a:bodyPr/>
                    <a:lstStyle/>
                    <a:p>
                      <a:endParaRPr lang="en-US" dirty="0">
                        <a:cs typeface="B Nazanin" pitchFamily="2" charset="-78"/>
                      </a:endParaRPr>
                    </a:p>
                  </a:txBody>
                  <a:tcPr/>
                </a:tc>
                <a:tc>
                  <a:txBody>
                    <a:bodyPr/>
                    <a:lstStyle/>
                    <a:p>
                      <a:pPr algn="ctr"/>
                      <a:r>
                        <a:rPr lang="fa-IR" sz="1400" dirty="0" smtClean="0">
                          <a:cs typeface="B Nazanin" pitchFamily="2" charset="-78"/>
                        </a:rPr>
                        <a:t>40</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به ازای هر فرد 20 امتیاز</a:t>
                      </a:r>
                      <a:endParaRPr lang="en-US" sz="1400" dirty="0">
                        <a:cs typeface="B Nazanin" pitchFamily="2" charset="-78"/>
                      </a:endParaRPr>
                    </a:p>
                  </a:txBody>
                  <a:tcPr/>
                </a:tc>
                <a:tc>
                  <a:txBody>
                    <a:bodyPr/>
                    <a:lstStyle/>
                    <a:p>
                      <a:pPr algn="r" rtl="1"/>
                      <a:r>
                        <a:rPr kumimoji="0" lang="fa-IR" sz="1400" b="1" u="sng" kern="1200" dirty="0" smtClean="0">
                          <a:solidFill>
                            <a:schemeClr val="dk1"/>
                          </a:solidFill>
                          <a:effectLst/>
                          <a:latin typeface="+mn-lt"/>
                          <a:ea typeface="+mn-ea"/>
                          <a:cs typeface="B Nazanin" pitchFamily="2" charset="-78"/>
                        </a:rPr>
                        <a:t>بررسی </a:t>
                      </a:r>
                      <a:r>
                        <a:rPr kumimoji="0" lang="fa-IR" sz="1400" kern="1200" dirty="0" smtClean="0">
                          <a:solidFill>
                            <a:schemeClr val="dk1"/>
                          </a:solidFill>
                          <a:effectLst/>
                          <a:latin typeface="+mn-lt"/>
                          <a:ea typeface="+mn-ea"/>
                          <a:cs typeface="B Nazanin" pitchFamily="2" charset="-78"/>
                        </a:rPr>
                        <a:t>سوابق دو بیمار شناخته شده</a:t>
                      </a:r>
                      <a:endParaRPr lang="en-US" sz="1400" dirty="0">
                        <a:cs typeface="B Nazanin" pitchFamily="2" charset="-78"/>
                      </a:endParaRPr>
                    </a:p>
                  </a:txBody>
                  <a:tcPr/>
                </a:tc>
                <a:tc>
                  <a:txBody>
                    <a:bodyPr/>
                    <a:lstStyle/>
                    <a:p>
                      <a:pPr algn="just" rtl="1"/>
                      <a:r>
                        <a:rPr lang="fa-IR" sz="1400" dirty="0" smtClean="0">
                          <a:cs typeface="B Nazanin" pitchFamily="2" charset="-78"/>
                        </a:rPr>
                        <a:t>6- </a:t>
                      </a:r>
                      <a:r>
                        <a:rPr kumimoji="0" lang="fa-IR" sz="1400" kern="1200" dirty="0" smtClean="0">
                          <a:solidFill>
                            <a:schemeClr val="dk1"/>
                          </a:solidFill>
                          <a:effectLst/>
                          <a:latin typeface="+mn-lt"/>
                          <a:ea typeface="+mn-ea"/>
                          <a:cs typeface="B Nazanin" pitchFamily="2" charset="-78"/>
                        </a:rPr>
                        <a:t>آیا مراقبتهای مورد انتظار سرطان روده بزرگ به موقع و متناسب با دستورالعمل انجام شده اند؟</a:t>
                      </a:r>
                      <a:endParaRPr lang="en-US" sz="1400" dirty="0">
                        <a:cs typeface="B Nazanin" pitchFamily="2" charset="-78"/>
                      </a:endParaRPr>
                    </a:p>
                  </a:txBody>
                  <a:tcPr/>
                </a:tc>
                <a:tc vMerge="1">
                  <a:txBody>
                    <a:bodyPr/>
                    <a:lstStyle/>
                    <a:p>
                      <a:endParaRPr lang="en-US"/>
                    </a:p>
                  </a:txBody>
                  <a:tcPr/>
                </a:tc>
                <a:extLst>
                  <a:ext uri="{0D108BD9-81ED-4DB2-BD59-A6C34878D82A}">
                    <a16:rowId xmlns="" xmlns:a16="http://schemas.microsoft.com/office/drawing/2014/main" val="429751206"/>
                  </a:ext>
                </a:extLst>
              </a:tr>
            </a:tbl>
          </a:graphicData>
        </a:graphic>
      </p:graphicFrame>
    </p:spTree>
    <p:extLst>
      <p:ext uri="{BB962C8B-B14F-4D97-AF65-F5344CB8AC3E}">
        <p14:creationId xmlns:p14="http://schemas.microsoft.com/office/powerpoint/2010/main" val="15880881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212" y="211974"/>
            <a:ext cx="8534400" cy="758952"/>
          </a:xfrm>
        </p:spPr>
        <p:txBody>
          <a:bodyPr>
            <a:normAutofit fontScale="90000"/>
          </a:bodyPr>
          <a:lstStyle/>
          <a:p>
            <a:r>
              <a:rPr lang="fa-IR" sz="2800" b="1" dirty="0" smtClean="0">
                <a:cs typeface="B Nazanin" pitchFamily="2" charset="-78"/>
              </a:rPr>
              <a:t>چک لیست پایش و نظارت ماما</a:t>
            </a:r>
            <a:br>
              <a:rPr lang="fa-IR" sz="2800" b="1" dirty="0" smtClean="0">
                <a:cs typeface="B Nazanin" pitchFamily="2" charset="-78"/>
              </a:rPr>
            </a:br>
            <a:r>
              <a:rPr lang="fa-IR" sz="2200" dirty="0" smtClean="0">
                <a:latin typeface="B Nazanin" panose="00000400000000000000"/>
                <a:cs typeface="B Nazanin" pitchFamily="2" charset="-78"/>
              </a:rPr>
              <a:t>برنامه تشخیص زودهنگام و غربالگری سرطان پستان</a:t>
            </a:r>
            <a:endParaRPr lang="en-US" sz="2800" dirty="0">
              <a:latin typeface="B Nazanin" panose="00000400000000000000"/>
              <a:cs typeface="B Nazanin" pitchFamily="2" charset="-78"/>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932395090"/>
              </p:ext>
            </p:extLst>
          </p:nvPr>
        </p:nvGraphicFramePr>
        <p:xfrm>
          <a:off x="265732" y="987551"/>
          <a:ext cx="8495522" cy="5487924"/>
        </p:xfrm>
        <a:graphic>
          <a:graphicData uri="http://schemas.openxmlformats.org/drawingml/2006/table">
            <a:tbl>
              <a:tblPr firstRow="1" bandRow="1">
                <a:tableStyleId>{5C22544A-7EE6-4342-B048-85BDC9FD1C3A}</a:tableStyleId>
              </a:tblPr>
              <a:tblGrid>
                <a:gridCol w="990600">
                  <a:extLst>
                    <a:ext uri="{9D8B030D-6E8A-4147-A177-3AD203B41FA5}">
                      <a16:colId xmlns="" xmlns:a16="http://schemas.microsoft.com/office/drawing/2014/main" val="1116875158"/>
                    </a:ext>
                  </a:extLst>
                </a:gridCol>
                <a:gridCol w="990600">
                  <a:extLst>
                    <a:ext uri="{9D8B030D-6E8A-4147-A177-3AD203B41FA5}">
                      <a16:colId xmlns="" xmlns:a16="http://schemas.microsoft.com/office/drawing/2014/main" val="719329187"/>
                    </a:ext>
                  </a:extLst>
                </a:gridCol>
                <a:gridCol w="838200">
                  <a:extLst>
                    <a:ext uri="{9D8B030D-6E8A-4147-A177-3AD203B41FA5}">
                      <a16:colId xmlns="" xmlns:a16="http://schemas.microsoft.com/office/drawing/2014/main" val="416057848"/>
                    </a:ext>
                  </a:extLst>
                </a:gridCol>
                <a:gridCol w="1143000">
                  <a:extLst>
                    <a:ext uri="{9D8B030D-6E8A-4147-A177-3AD203B41FA5}">
                      <a16:colId xmlns="" xmlns:a16="http://schemas.microsoft.com/office/drawing/2014/main" val="150066867"/>
                    </a:ext>
                  </a:extLst>
                </a:gridCol>
                <a:gridCol w="1823260">
                  <a:extLst>
                    <a:ext uri="{9D8B030D-6E8A-4147-A177-3AD203B41FA5}">
                      <a16:colId xmlns="" xmlns:a16="http://schemas.microsoft.com/office/drawing/2014/main" val="3403402816"/>
                    </a:ext>
                  </a:extLst>
                </a:gridCol>
                <a:gridCol w="1905000">
                  <a:extLst>
                    <a:ext uri="{9D8B030D-6E8A-4147-A177-3AD203B41FA5}">
                      <a16:colId xmlns="" xmlns:a16="http://schemas.microsoft.com/office/drawing/2014/main" val="2923615620"/>
                    </a:ext>
                  </a:extLst>
                </a:gridCol>
                <a:gridCol w="804862">
                  <a:extLst>
                    <a:ext uri="{9D8B030D-6E8A-4147-A177-3AD203B41FA5}">
                      <a16:colId xmlns="" xmlns:a16="http://schemas.microsoft.com/office/drawing/2014/main" val="2223717908"/>
                    </a:ext>
                  </a:extLst>
                </a:gridCol>
              </a:tblGrid>
              <a:tr h="642708">
                <a:tc>
                  <a:txBody>
                    <a:bodyPr/>
                    <a:lstStyle/>
                    <a:p>
                      <a:pPr algn="ctr" rtl="1"/>
                      <a:r>
                        <a:rPr lang="fa-IR" sz="1600" dirty="0" smtClean="0">
                          <a:cs typeface="B Nazanin" pitchFamily="2" charset="-78"/>
                        </a:rPr>
                        <a:t>ملاحظات</a:t>
                      </a:r>
                      <a:endParaRPr lang="en-US" sz="1600" dirty="0">
                        <a:cs typeface="B Nazanin" pitchFamily="2" charset="-78"/>
                      </a:endParaRPr>
                    </a:p>
                  </a:txBody>
                  <a:tcPr/>
                </a:tc>
                <a:tc>
                  <a:txBody>
                    <a:bodyPr/>
                    <a:lstStyle/>
                    <a:p>
                      <a:pPr algn="ctr" rtl="1"/>
                      <a:r>
                        <a:rPr lang="fa-IR" sz="1600" dirty="0" smtClean="0">
                          <a:cs typeface="B Nazanin" pitchFamily="2" charset="-78"/>
                        </a:rPr>
                        <a:t>امتیاز کسب شده</a:t>
                      </a:r>
                      <a:endParaRPr lang="en-US" sz="1600" dirty="0">
                        <a:cs typeface="B Nazanin" pitchFamily="2" charset="-78"/>
                      </a:endParaRPr>
                    </a:p>
                  </a:txBody>
                  <a:tcPr/>
                </a:tc>
                <a:tc>
                  <a:txBody>
                    <a:bodyPr/>
                    <a:lstStyle/>
                    <a:p>
                      <a:pPr algn="ctr" rtl="1"/>
                      <a:r>
                        <a:rPr lang="fa-IR" sz="1600" dirty="0" smtClean="0">
                          <a:cs typeface="B Nazanin" pitchFamily="2" charset="-78"/>
                        </a:rPr>
                        <a:t>سقف امتیاز</a:t>
                      </a:r>
                      <a:endParaRPr lang="en-US" sz="1600" dirty="0">
                        <a:cs typeface="B Nazanin" pitchFamily="2" charset="-78"/>
                      </a:endParaRPr>
                    </a:p>
                  </a:txBody>
                  <a:tcPr/>
                </a:tc>
                <a:tc>
                  <a:txBody>
                    <a:bodyPr/>
                    <a:lstStyle/>
                    <a:p>
                      <a:pPr algn="ctr" rtl="1"/>
                      <a:r>
                        <a:rPr lang="fa-IR" sz="1600" dirty="0" smtClean="0">
                          <a:cs typeface="B Nazanin" pitchFamily="2" charset="-78"/>
                        </a:rPr>
                        <a:t>معیار سنجش</a:t>
                      </a:r>
                      <a:endParaRPr lang="en-US" sz="1600" dirty="0">
                        <a:cs typeface="B Nazanin" pitchFamily="2" charset="-78"/>
                      </a:endParaRPr>
                    </a:p>
                  </a:txBody>
                  <a:tcPr/>
                </a:tc>
                <a:tc>
                  <a:txBody>
                    <a:bodyPr/>
                    <a:lstStyle/>
                    <a:p>
                      <a:pPr algn="ctr" rtl="1"/>
                      <a:r>
                        <a:rPr lang="fa-IR" sz="1600" dirty="0" smtClean="0">
                          <a:cs typeface="B Nazanin" pitchFamily="2" charset="-78"/>
                        </a:rPr>
                        <a:t>نحوه سنجش</a:t>
                      </a:r>
                      <a:endParaRPr lang="en-US" sz="1600" dirty="0">
                        <a:cs typeface="B Nazanin" pitchFamily="2" charset="-78"/>
                      </a:endParaRPr>
                    </a:p>
                  </a:txBody>
                  <a:tcPr/>
                </a:tc>
                <a:tc>
                  <a:txBody>
                    <a:bodyPr/>
                    <a:lstStyle/>
                    <a:p>
                      <a:pPr algn="ctr" rtl="1"/>
                      <a:r>
                        <a:rPr lang="fa-IR" sz="1600" dirty="0" smtClean="0">
                          <a:cs typeface="B Nazanin" pitchFamily="2" charset="-78"/>
                        </a:rPr>
                        <a:t>سوال</a:t>
                      </a:r>
                      <a:endParaRPr lang="en-US" sz="1600" dirty="0">
                        <a:cs typeface="B Nazanin" pitchFamily="2" charset="-78"/>
                      </a:endParaRPr>
                    </a:p>
                  </a:txBody>
                  <a:tcPr/>
                </a:tc>
                <a:tc>
                  <a:txBody>
                    <a:bodyPr/>
                    <a:lstStyle/>
                    <a:p>
                      <a:pPr algn="ctr" rtl="1"/>
                      <a:r>
                        <a:rPr lang="fa-IR" sz="1600" dirty="0" smtClean="0">
                          <a:cs typeface="B Nazanin" pitchFamily="2" charset="-78"/>
                        </a:rPr>
                        <a:t>فرایند</a:t>
                      </a:r>
                      <a:endParaRPr lang="en-US" sz="1600" dirty="0">
                        <a:cs typeface="B Nazanin" pitchFamily="2" charset="-78"/>
                      </a:endParaRPr>
                    </a:p>
                  </a:txBody>
                  <a:tcPr/>
                </a:tc>
                <a:extLst>
                  <a:ext uri="{0D108BD9-81ED-4DB2-BD59-A6C34878D82A}">
                    <a16:rowId xmlns="" xmlns:a16="http://schemas.microsoft.com/office/drawing/2014/main" val="684210277"/>
                  </a:ext>
                </a:extLst>
              </a:tr>
              <a:tr h="1033692">
                <a:tc>
                  <a:txBody>
                    <a:bodyPr/>
                    <a:lstStyle/>
                    <a:p>
                      <a:pPr algn="ctr" rtl="1"/>
                      <a:endParaRPr lang="en-US" sz="1400" dirty="0">
                        <a:cs typeface="B Nazanin" pitchFamily="2" charset="-78"/>
                      </a:endParaRPr>
                    </a:p>
                  </a:txBody>
                  <a:tcPr/>
                </a:tc>
                <a:tc>
                  <a:txBody>
                    <a:bodyPr/>
                    <a:lstStyle/>
                    <a:p>
                      <a:pPr algn="ctr" rtl="1"/>
                      <a:endParaRPr lang="en-US" sz="1400" dirty="0">
                        <a:cs typeface="B Nazanin" pitchFamily="2" charset="-78"/>
                      </a:endParaRPr>
                    </a:p>
                  </a:txBody>
                  <a:tcPr/>
                </a:tc>
                <a:tc>
                  <a:txBody>
                    <a:bodyPr/>
                    <a:lstStyle/>
                    <a:p>
                      <a:pPr algn="ctr" rtl="1"/>
                      <a:r>
                        <a:rPr lang="fa-IR" sz="1400" dirty="0" smtClean="0">
                          <a:cs typeface="B Nazanin" pitchFamily="2" charset="-78"/>
                        </a:rPr>
                        <a:t>10</a:t>
                      </a:r>
                      <a:endParaRPr lang="en-US" sz="1400" dirty="0">
                        <a:cs typeface="B Nazanin" pitchFamily="2" charset="-78"/>
                      </a:endParaRPr>
                    </a:p>
                  </a:txBody>
                  <a:tcPr/>
                </a:tc>
                <a:tc>
                  <a:txBody>
                    <a:bodyPr/>
                    <a:lstStyle/>
                    <a:p>
                      <a:pPr algn="ctr" rtl="1"/>
                      <a:endParaRPr lang="en-US" sz="1400" dirty="0">
                        <a:cs typeface="B Nazanin" pitchFamily="2" charset="-78"/>
                      </a:endParaRPr>
                    </a:p>
                  </a:txBody>
                  <a:tcPr/>
                </a:tc>
                <a:tc>
                  <a:txBody>
                    <a:bodyPr/>
                    <a:lstStyle/>
                    <a:p>
                      <a:pPr marL="0" marR="0" algn="r" rtl="1">
                        <a:lnSpc>
                          <a:spcPct val="115000"/>
                        </a:lnSpc>
                        <a:spcBef>
                          <a:spcPts val="0"/>
                        </a:spcBef>
                        <a:spcAft>
                          <a:spcPts val="1000"/>
                        </a:spcAft>
                      </a:pPr>
                      <a:r>
                        <a:rPr lang="fa-IR" sz="1400" b="1" i="1" u="sng" dirty="0">
                          <a:effectLst/>
                          <a:latin typeface="Calibri" panose="020F0502020204030204" pitchFamily="34" charset="0"/>
                          <a:ea typeface="Calibri" panose="020F0502020204030204" pitchFamily="34" charset="0"/>
                          <a:cs typeface="B Nazanin" pitchFamily="2" charset="-78"/>
                        </a:rPr>
                        <a:t>مشاهده:</a:t>
                      </a:r>
                      <a:endParaRPr lang="en-US" sz="1400" dirty="0">
                        <a:effectLst/>
                        <a:latin typeface="Calibri" panose="020F0502020204030204" pitchFamily="34" charset="0"/>
                        <a:ea typeface="Calibri" panose="020F0502020204030204" pitchFamily="34" charset="0"/>
                        <a:cs typeface="B Nazanin" pitchFamily="2" charset="-78"/>
                      </a:endParaRPr>
                    </a:p>
                    <a:p>
                      <a:pPr marL="0" marR="0" algn="just" rtl="1">
                        <a:lnSpc>
                          <a:spcPct val="115000"/>
                        </a:lnSpc>
                        <a:spcBef>
                          <a:spcPts val="0"/>
                        </a:spcBef>
                        <a:spcAft>
                          <a:spcPts val="1000"/>
                        </a:spcAft>
                      </a:pPr>
                      <a:r>
                        <a:rPr lang="fa-IR" sz="1400" dirty="0">
                          <a:effectLst/>
                          <a:latin typeface="Calibri" panose="020F0502020204030204" pitchFamily="34" charset="0"/>
                          <a:ea typeface="Calibri" panose="020F0502020204030204" pitchFamily="34" charset="0"/>
                          <a:cs typeface="B Nazanin" pitchFamily="2" charset="-78"/>
                        </a:rPr>
                        <a:t>راهنمای آموزشی ایراپن ویژه ماما</a:t>
                      </a:r>
                      <a:endParaRPr lang="en-US" sz="1400" dirty="0">
                        <a:effectLst/>
                        <a:latin typeface="Calibri" panose="020F0502020204030204" pitchFamily="34" charset="0"/>
                        <a:ea typeface="Calibri" panose="020F0502020204030204" pitchFamily="34" charset="0"/>
                        <a:cs typeface="B Nazanin" pitchFamily="2" charset="-78"/>
                      </a:endParaRPr>
                    </a:p>
                  </a:txBody>
                  <a:tcPr marL="114300" marR="114300" marT="0" marB="0"/>
                </a:tc>
                <a:tc>
                  <a:txBody>
                    <a:bodyPr/>
                    <a:lstStyle/>
                    <a:p>
                      <a:pPr marL="342900" marR="0" lvl="0" indent="-342900" algn="r" rtl="1">
                        <a:lnSpc>
                          <a:spcPct val="115000"/>
                        </a:lnSpc>
                        <a:spcBef>
                          <a:spcPts val="0"/>
                        </a:spcBef>
                        <a:spcAft>
                          <a:spcPts val="0"/>
                        </a:spcAft>
                        <a:buFont typeface="+mj-lt"/>
                        <a:buAutoNum type="arabicPeriod"/>
                        <a:tabLst>
                          <a:tab pos="201295" algn="r"/>
                        </a:tabLst>
                      </a:pPr>
                      <a:r>
                        <a:rPr lang="fa-IR" sz="1400" dirty="0">
                          <a:effectLst/>
                          <a:latin typeface="Calibri" panose="020F0502020204030204" pitchFamily="34" charset="0"/>
                          <a:ea typeface="Calibri" panose="020F0502020204030204" pitchFamily="34" charset="0"/>
                          <a:cs typeface="B Nazanin" pitchFamily="2" charset="-78"/>
                        </a:rPr>
                        <a:t>آیا منابع علمي و آموزشي وجود دارد؟</a:t>
                      </a:r>
                      <a:endParaRPr lang="en-US" sz="1400" dirty="0">
                        <a:effectLst/>
                        <a:latin typeface="Calibri" panose="020F0502020204030204" pitchFamily="34" charset="0"/>
                        <a:ea typeface="Calibri" panose="020F0502020204030204" pitchFamily="34" charset="0"/>
                        <a:cs typeface="B Nazanin" pitchFamily="2" charset="-78"/>
                      </a:endParaRPr>
                    </a:p>
                  </a:txBody>
                  <a:tcPr marL="68580" marR="68580" marT="0" marB="0" anchor="ctr"/>
                </a:tc>
                <a:tc>
                  <a:txBody>
                    <a:bodyPr/>
                    <a:lstStyle/>
                    <a:p>
                      <a:pPr algn="ctr" rtl="1"/>
                      <a:endParaRPr lang="fa-IR" sz="1400" dirty="0" smtClean="0">
                        <a:cs typeface="B Nazanin" pitchFamily="2" charset="-78"/>
                      </a:endParaRPr>
                    </a:p>
                    <a:p>
                      <a:pPr algn="ctr" rtl="1"/>
                      <a:r>
                        <a:rPr lang="fa-IR" sz="1400" dirty="0" smtClean="0">
                          <a:cs typeface="B Nazanin" pitchFamily="2" charset="-78"/>
                        </a:rPr>
                        <a:t>پشتیبان</a:t>
                      </a:r>
                      <a:endParaRPr lang="en-US" sz="1400" dirty="0">
                        <a:cs typeface="B Nazanin" pitchFamily="2" charset="-78"/>
                      </a:endParaRPr>
                    </a:p>
                  </a:txBody>
                  <a:tcPr/>
                </a:tc>
                <a:extLst>
                  <a:ext uri="{0D108BD9-81ED-4DB2-BD59-A6C34878D82A}">
                    <a16:rowId xmlns="" xmlns:a16="http://schemas.microsoft.com/office/drawing/2014/main" val="4100411310"/>
                  </a:ext>
                </a:extLst>
              </a:tr>
              <a:tr h="372362">
                <a:tc>
                  <a:txBody>
                    <a:bodyPr/>
                    <a:lstStyle/>
                    <a:p>
                      <a:pPr algn="ctr" rtl="1"/>
                      <a:endParaRPr lang="en-US" sz="1400" dirty="0">
                        <a:cs typeface="B Nazanin" pitchFamily="2" charset="-78"/>
                      </a:endParaRPr>
                    </a:p>
                  </a:txBody>
                  <a:tcPr/>
                </a:tc>
                <a:tc>
                  <a:txBody>
                    <a:bodyPr/>
                    <a:lstStyle/>
                    <a:p>
                      <a:pPr algn="ctr" rtl="1"/>
                      <a:endParaRPr lang="en-US" sz="1400" dirty="0">
                        <a:cs typeface="B Nazanin" pitchFamily="2" charset="-78"/>
                      </a:endParaRPr>
                    </a:p>
                  </a:txBody>
                  <a:tcPr/>
                </a:tc>
                <a:tc>
                  <a:txBody>
                    <a:bodyPr/>
                    <a:lstStyle/>
                    <a:p>
                      <a:pPr algn="ctr" rtl="1"/>
                      <a:r>
                        <a:rPr lang="fa-IR" sz="1400" dirty="0" smtClean="0">
                          <a:cs typeface="B Nazanin" pitchFamily="2" charset="-78"/>
                        </a:rPr>
                        <a:t>9</a:t>
                      </a:r>
                      <a:endParaRPr lang="en-US" sz="1400" dirty="0">
                        <a:cs typeface="B Nazanin" pitchFamily="2" charset="-78"/>
                      </a:endParaRPr>
                    </a:p>
                  </a:txBody>
                  <a:tcPr/>
                </a:tc>
                <a:tc>
                  <a:txBody>
                    <a:bodyPr/>
                    <a:lstStyle/>
                    <a:p>
                      <a:pPr algn="ctr" rtl="1"/>
                      <a:r>
                        <a:rPr kumimoji="0" lang="fa-IR" sz="1400" kern="1200" dirty="0" smtClean="0">
                          <a:solidFill>
                            <a:schemeClr val="dk1"/>
                          </a:solidFill>
                          <a:effectLst/>
                          <a:latin typeface="+mn-lt"/>
                          <a:ea typeface="+mn-ea"/>
                          <a:cs typeface="B Nazanin" pitchFamily="2" charset="-78"/>
                        </a:rPr>
                        <a:t>بررسی 3 مورد در نرم افزارثبت برنامه/ فرم ارزیابی هر مورد  3 امتیاز</a:t>
                      </a:r>
                      <a:endParaRPr lang="en-US" sz="1400" dirty="0">
                        <a:cs typeface="B Nazanin" pitchFamily="2" charset="-78"/>
                      </a:endParaRPr>
                    </a:p>
                  </a:txBody>
                  <a:tcPr/>
                </a:tc>
                <a:tc>
                  <a:txBody>
                    <a:bodyPr/>
                    <a:lstStyle/>
                    <a:p>
                      <a:pPr marL="0" marR="0" algn="r" rtl="1">
                        <a:lnSpc>
                          <a:spcPct val="115000"/>
                        </a:lnSpc>
                        <a:spcBef>
                          <a:spcPts val="0"/>
                        </a:spcBef>
                        <a:spcAft>
                          <a:spcPts val="1000"/>
                        </a:spcAft>
                      </a:pPr>
                      <a:r>
                        <a:rPr lang="fa-IR" sz="1400" dirty="0">
                          <a:effectLst/>
                          <a:latin typeface="Calibri" panose="020F0502020204030204" pitchFamily="34" charset="0"/>
                          <a:ea typeface="Calibri" panose="020F0502020204030204" pitchFamily="34" charset="0"/>
                          <a:cs typeface="B Nazanin" pitchFamily="2" charset="-78"/>
                        </a:rPr>
                        <a:t>1.سوال در مورد سابقه خانوادگی سرطان پستان و </a:t>
                      </a:r>
                      <a:r>
                        <a:rPr lang="fa-IR" sz="1400" dirty="0" smtClean="0">
                          <a:effectLst/>
                          <a:latin typeface="Calibri" panose="020F0502020204030204" pitchFamily="34" charset="0"/>
                          <a:ea typeface="Calibri" panose="020F0502020204030204" pitchFamily="34" charset="0"/>
                          <a:cs typeface="B Nazanin" pitchFamily="2" charset="-78"/>
                        </a:rPr>
                        <a:t>تخمدان</a:t>
                      </a:r>
                    </a:p>
                    <a:p>
                      <a:pPr marL="0" marR="0" algn="r" rtl="1">
                        <a:lnSpc>
                          <a:spcPct val="115000"/>
                        </a:lnSpc>
                        <a:spcBef>
                          <a:spcPts val="0"/>
                        </a:spcBef>
                        <a:spcAft>
                          <a:spcPts val="1000"/>
                        </a:spcAft>
                      </a:pPr>
                      <a:r>
                        <a:rPr lang="fa-IR" sz="1400" dirty="0" smtClean="0">
                          <a:effectLst/>
                          <a:latin typeface="Calibri" panose="020F0502020204030204" pitchFamily="34" charset="0"/>
                          <a:ea typeface="Calibri" panose="020F0502020204030204" pitchFamily="34" charset="0"/>
                          <a:cs typeface="B Nazanin" pitchFamily="2" charset="-78"/>
                        </a:rPr>
                        <a:t>2.سوال </a:t>
                      </a:r>
                      <a:r>
                        <a:rPr lang="fa-IR" sz="1400" dirty="0">
                          <a:effectLst/>
                          <a:latin typeface="Calibri" panose="020F0502020204030204" pitchFamily="34" charset="0"/>
                          <a:ea typeface="Calibri" panose="020F0502020204030204" pitchFamily="34" charset="0"/>
                          <a:cs typeface="B Nazanin" pitchFamily="2" charset="-78"/>
                        </a:rPr>
                        <a:t>در مورد سابقه فردی سرطان پستان</a:t>
                      </a:r>
                      <a:endParaRPr lang="en-US" sz="1400" dirty="0">
                        <a:effectLst/>
                        <a:latin typeface="Calibri" panose="020F0502020204030204" pitchFamily="34" charset="0"/>
                        <a:ea typeface="Calibri" panose="020F0502020204030204" pitchFamily="34" charset="0"/>
                        <a:cs typeface="B Nazanin" pitchFamily="2" charset="-78"/>
                      </a:endParaRPr>
                    </a:p>
                    <a:p>
                      <a:pPr marL="0" marR="0" algn="r" rtl="1">
                        <a:lnSpc>
                          <a:spcPct val="115000"/>
                        </a:lnSpc>
                        <a:spcBef>
                          <a:spcPts val="0"/>
                        </a:spcBef>
                        <a:spcAft>
                          <a:spcPts val="1000"/>
                        </a:spcAft>
                      </a:pPr>
                      <a:r>
                        <a:rPr lang="fa-IR" sz="1400" dirty="0">
                          <a:effectLst/>
                          <a:latin typeface="Calibri" panose="020F0502020204030204" pitchFamily="34" charset="0"/>
                          <a:ea typeface="Calibri" panose="020F0502020204030204" pitchFamily="34" charset="0"/>
                          <a:cs typeface="B Nazanin" pitchFamily="2" charset="-78"/>
                        </a:rPr>
                        <a:t>3.سوال در مورد سابقه بیوپسی </a:t>
                      </a:r>
                      <a:r>
                        <a:rPr lang="fa-IR" sz="1400" dirty="0" smtClean="0">
                          <a:effectLst/>
                          <a:latin typeface="Calibri" panose="020F0502020204030204" pitchFamily="34" charset="0"/>
                          <a:ea typeface="Calibri" panose="020F0502020204030204" pitchFamily="34" charset="0"/>
                          <a:cs typeface="B Nazanin" pitchFamily="2" charset="-78"/>
                        </a:rPr>
                        <a:t>پستان</a:t>
                      </a:r>
                    </a:p>
                    <a:p>
                      <a:pPr marL="0" marR="0" algn="r" rtl="1">
                        <a:lnSpc>
                          <a:spcPct val="115000"/>
                        </a:lnSpc>
                        <a:spcBef>
                          <a:spcPts val="0"/>
                        </a:spcBef>
                        <a:spcAft>
                          <a:spcPts val="1000"/>
                        </a:spcAft>
                      </a:pPr>
                      <a:r>
                        <a:rPr lang="fa-IR" sz="1400" dirty="0" smtClean="0">
                          <a:effectLst/>
                          <a:latin typeface="Calibri" panose="020F0502020204030204" pitchFamily="34" charset="0"/>
                          <a:ea typeface="Calibri" panose="020F0502020204030204" pitchFamily="34" charset="0"/>
                          <a:cs typeface="B Nazanin" pitchFamily="2" charset="-78"/>
                        </a:rPr>
                        <a:t>4</a:t>
                      </a:r>
                      <a:r>
                        <a:rPr kumimoji="0" lang="fa-IR" sz="1400" kern="1200" dirty="0" smtClean="0">
                          <a:solidFill>
                            <a:schemeClr val="dk1"/>
                          </a:solidFill>
                          <a:effectLst/>
                          <a:latin typeface="+mn-lt"/>
                          <a:ea typeface="+mn-ea"/>
                          <a:cs typeface="B Nazanin" pitchFamily="2" charset="-78"/>
                        </a:rPr>
                        <a:t>.رادیوتراپی قفسه سینه</a:t>
                      </a:r>
                      <a:endParaRPr lang="en-US" sz="1400" dirty="0">
                        <a:effectLst/>
                        <a:latin typeface="Calibri" panose="020F0502020204030204" pitchFamily="34" charset="0"/>
                        <a:ea typeface="Calibri" panose="020F0502020204030204" pitchFamily="34" charset="0"/>
                        <a:cs typeface="B Nazanin" pitchFamily="2" charset="-78"/>
                      </a:endParaRPr>
                    </a:p>
                  </a:txBody>
                  <a:tcPr marL="114300" marR="114300" marT="0" marB="0"/>
                </a:tc>
                <a:tc>
                  <a:txBody>
                    <a:bodyPr/>
                    <a:lstStyle/>
                    <a:p>
                      <a:pPr algn="just" rtl="1"/>
                      <a:r>
                        <a:rPr kumimoji="0" lang="fa-IR" sz="1400" kern="1200" dirty="0" smtClean="0">
                          <a:solidFill>
                            <a:schemeClr val="dk1"/>
                          </a:solidFill>
                          <a:effectLst/>
                          <a:latin typeface="+mn-lt"/>
                          <a:ea typeface="+mn-ea"/>
                          <a:cs typeface="B Nazanin" pitchFamily="2" charset="-78"/>
                        </a:rPr>
                        <a:t>2- آیا از همه زنان 30-</a:t>
                      </a:r>
                      <a:r>
                        <a:rPr kumimoji="0" lang="en-US" sz="1400" kern="1200" dirty="0" smtClean="0">
                          <a:solidFill>
                            <a:schemeClr val="dk1"/>
                          </a:solidFill>
                          <a:effectLst/>
                          <a:latin typeface="+mn-lt"/>
                          <a:ea typeface="+mn-ea"/>
                          <a:cs typeface="B Nazanin" pitchFamily="2" charset="-78"/>
                        </a:rPr>
                        <a:t>69</a:t>
                      </a:r>
                      <a:r>
                        <a:rPr kumimoji="0" lang="fa-IR" sz="1400" kern="1200" dirty="0" smtClean="0">
                          <a:solidFill>
                            <a:schemeClr val="dk1"/>
                          </a:solidFill>
                          <a:effectLst/>
                          <a:latin typeface="+mn-lt"/>
                          <a:ea typeface="+mn-ea"/>
                          <a:cs typeface="B Nazanin" pitchFamily="2" charset="-78"/>
                        </a:rPr>
                        <a:t> سال تحت پوشش سوالات مربوط به تشخیص زود هنگام سرطان پستان را پرسیده است؟</a:t>
                      </a:r>
                      <a:endParaRPr lang="en-US" sz="1400" dirty="0">
                        <a:cs typeface="B Nazanin" pitchFamily="2" charset="-78"/>
                      </a:endParaRPr>
                    </a:p>
                  </a:txBody>
                  <a:tcPr/>
                </a:tc>
                <a:tc rowSpan="3">
                  <a:txBody>
                    <a:bodyPr/>
                    <a:lstStyle/>
                    <a:p>
                      <a:pPr algn="ctr" rtl="1"/>
                      <a:endParaRPr lang="fa-IR" sz="1400" dirty="0" smtClean="0">
                        <a:cs typeface="B Nazanin" pitchFamily="2" charset="-78"/>
                      </a:endParaRPr>
                    </a:p>
                    <a:p>
                      <a:pPr algn="ctr" rtl="1"/>
                      <a:endParaRPr lang="fa-IR" sz="1400" dirty="0" smtClean="0">
                        <a:cs typeface="B Nazanin" pitchFamily="2" charset="-78"/>
                      </a:endParaRPr>
                    </a:p>
                    <a:p>
                      <a:pPr algn="ctr" rtl="1"/>
                      <a:endParaRPr lang="fa-IR" sz="1400" dirty="0" smtClean="0">
                        <a:cs typeface="B Nazanin" pitchFamily="2" charset="-78"/>
                      </a:endParaRPr>
                    </a:p>
                    <a:p>
                      <a:pPr algn="ctr" rtl="1"/>
                      <a:endParaRPr lang="fa-IR" sz="1400" dirty="0" smtClean="0">
                        <a:cs typeface="B Nazanin" pitchFamily="2" charset="-78"/>
                      </a:endParaRPr>
                    </a:p>
                    <a:p>
                      <a:pPr algn="ctr" rtl="1"/>
                      <a:r>
                        <a:rPr lang="fa-IR" sz="1400" dirty="0" smtClean="0">
                          <a:cs typeface="B Nazanin" pitchFamily="2" charset="-78"/>
                        </a:rPr>
                        <a:t>فنی</a:t>
                      </a:r>
                      <a:endParaRPr lang="en-US" sz="1400" dirty="0">
                        <a:cs typeface="B Nazanin" pitchFamily="2" charset="-78"/>
                      </a:endParaRPr>
                    </a:p>
                  </a:txBody>
                  <a:tcPr/>
                </a:tc>
                <a:extLst>
                  <a:ext uri="{0D108BD9-81ED-4DB2-BD59-A6C34878D82A}">
                    <a16:rowId xmlns="" xmlns:a16="http://schemas.microsoft.com/office/drawing/2014/main" val="1254807998"/>
                  </a:ext>
                </a:extLst>
              </a:tr>
              <a:tr h="372362">
                <a:tc>
                  <a:txBody>
                    <a:bodyPr/>
                    <a:lstStyle/>
                    <a:p>
                      <a:pPr algn="ctr" rtl="1"/>
                      <a:endParaRPr lang="en-US" sz="1400">
                        <a:cs typeface="B Nazanin" pitchFamily="2" charset="-78"/>
                      </a:endParaRPr>
                    </a:p>
                  </a:txBody>
                  <a:tcPr/>
                </a:tc>
                <a:tc>
                  <a:txBody>
                    <a:bodyPr/>
                    <a:lstStyle/>
                    <a:p>
                      <a:pPr algn="ctr" rtl="1"/>
                      <a:endParaRPr lang="en-US" sz="1400">
                        <a:cs typeface="B Nazanin" pitchFamily="2" charset="-78"/>
                      </a:endParaRPr>
                    </a:p>
                  </a:txBody>
                  <a:tcPr/>
                </a:tc>
                <a:tc>
                  <a:txBody>
                    <a:bodyPr/>
                    <a:lstStyle/>
                    <a:p>
                      <a:pPr algn="ctr" rtl="1"/>
                      <a:r>
                        <a:rPr lang="fa-IR" sz="1400" dirty="0" smtClean="0">
                          <a:cs typeface="B Nazanin" pitchFamily="2" charset="-78"/>
                        </a:rPr>
                        <a:t>20</a:t>
                      </a:r>
                      <a:endParaRPr lang="en-US" sz="1400" dirty="0">
                        <a:cs typeface="B Nazanin" pitchFamily="2" charset="-78"/>
                      </a:endParaRPr>
                    </a:p>
                  </a:txBody>
                  <a:tcPr/>
                </a:tc>
                <a:tc>
                  <a:txBody>
                    <a:bodyPr/>
                    <a:lstStyle/>
                    <a:p>
                      <a:pPr algn="ctr" rtl="1"/>
                      <a:r>
                        <a:rPr kumimoji="0" lang="fa-IR" sz="1400" kern="1200" dirty="0" smtClean="0">
                          <a:solidFill>
                            <a:schemeClr val="dk1"/>
                          </a:solidFill>
                          <a:effectLst/>
                          <a:latin typeface="+mn-lt"/>
                          <a:ea typeface="+mn-ea"/>
                          <a:cs typeface="B Nazanin" pitchFamily="2" charset="-78"/>
                        </a:rPr>
                        <a:t>نرم افزار ثبت برنامه و فرم های ارزیابی</a:t>
                      </a:r>
                      <a:endParaRPr lang="en-US" sz="1400" dirty="0">
                        <a:cs typeface="B Nazanin" pitchFamily="2" charset="-78"/>
                      </a:endParaRPr>
                    </a:p>
                  </a:txBody>
                  <a:tcPr/>
                </a:tc>
                <a:tc>
                  <a:txBody>
                    <a:bodyPr/>
                    <a:lstStyle/>
                    <a:p>
                      <a:pPr marL="0" marR="0" algn="r" rtl="1">
                        <a:lnSpc>
                          <a:spcPct val="115000"/>
                        </a:lnSpc>
                        <a:spcBef>
                          <a:spcPts val="0"/>
                        </a:spcBef>
                        <a:spcAft>
                          <a:spcPts val="1000"/>
                        </a:spcAft>
                      </a:pPr>
                      <a:r>
                        <a:rPr lang="fa-IR" sz="1400" dirty="0">
                          <a:effectLst/>
                          <a:latin typeface="Calibri" panose="020F0502020204030204" pitchFamily="34" charset="0"/>
                          <a:ea typeface="Calibri" panose="020F0502020204030204" pitchFamily="34" charset="0"/>
                          <a:cs typeface="B Nazanin" pitchFamily="2" charset="-78"/>
                        </a:rPr>
                        <a:t>همخوانی تعداد معاینات انجام شده با تعداد ارحاعات بهورز /مراقب سلامت </a:t>
                      </a:r>
                      <a:endParaRPr lang="en-US" sz="1400" dirty="0">
                        <a:effectLst/>
                        <a:latin typeface="Calibri" panose="020F0502020204030204" pitchFamily="34" charset="0"/>
                        <a:ea typeface="Calibri" panose="020F0502020204030204" pitchFamily="34" charset="0"/>
                        <a:cs typeface="B Nazanin" pitchFamily="2" charset="-78"/>
                      </a:endParaRPr>
                    </a:p>
                  </a:txBody>
                  <a:tcPr marL="114300" marR="114300" marT="0" marB="0"/>
                </a:tc>
                <a:tc>
                  <a:txBody>
                    <a:bodyPr/>
                    <a:lstStyle/>
                    <a:p>
                      <a:pPr marL="0" marR="0" algn="just" rtl="1">
                        <a:lnSpc>
                          <a:spcPct val="115000"/>
                        </a:lnSpc>
                        <a:spcBef>
                          <a:spcPts val="0"/>
                        </a:spcBef>
                        <a:spcAft>
                          <a:spcPts val="0"/>
                        </a:spcAft>
                        <a:tabLst>
                          <a:tab pos="201295" algn="r"/>
                        </a:tabLst>
                      </a:pPr>
                      <a:r>
                        <a:rPr lang="fa-IR" sz="1400" dirty="0">
                          <a:effectLst/>
                          <a:latin typeface="Calibri" panose="020F0502020204030204" pitchFamily="34" charset="0"/>
                          <a:ea typeface="Calibri" panose="020F0502020204030204" pitchFamily="34" charset="0"/>
                          <a:cs typeface="B Nazanin" pitchFamily="2" charset="-78"/>
                        </a:rPr>
                        <a:t>3-آیا برای همه زنان 30-69 سال فرم ارزیابی تکمیل و معاینه بالینی انجام داده است؟</a:t>
                      </a:r>
                      <a:endParaRPr lang="en-US" sz="1400" dirty="0">
                        <a:effectLst/>
                        <a:latin typeface="Calibri" panose="020F0502020204030204" pitchFamily="34" charset="0"/>
                        <a:ea typeface="Calibri" panose="020F0502020204030204" pitchFamily="34" charset="0"/>
                        <a:cs typeface="B Nazanin" pitchFamily="2" charset="-78"/>
                      </a:endParaRPr>
                    </a:p>
                  </a:txBody>
                  <a:tcPr marL="68580" marR="68580" marT="0" marB="0" anchor="ctr"/>
                </a:tc>
                <a:tc vMerge="1">
                  <a:txBody>
                    <a:bodyPr/>
                    <a:lstStyle/>
                    <a:p>
                      <a:pPr algn="ctr" rtl="1"/>
                      <a:endParaRPr lang="en-US" sz="1600" dirty="0"/>
                    </a:p>
                  </a:txBody>
                  <a:tcPr/>
                </a:tc>
                <a:extLst>
                  <a:ext uri="{0D108BD9-81ED-4DB2-BD59-A6C34878D82A}">
                    <a16:rowId xmlns="" xmlns:a16="http://schemas.microsoft.com/office/drawing/2014/main" val="64522196"/>
                  </a:ext>
                </a:extLst>
              </a:tr>
              <a:tr h="372362">
                <a:tc>
                  <a:txBody>
                    <a:bodyPr/>
                    <a:lstStyle/>
                    <a:p>
                      <a:pPr algn="just" rtl="1"/>
                      <a:endParaRPr lang="en-US" sz="1400" dirty="0">
                        <a:cs typeface="B Nazanin" pitchFamily="2" charset="-78"/>
                      </a:endParaRPr>
                    </a:p>
                  </a:txBody>
                  <a:tcPr/>
                </a:tc>
                <a:tc>
                  <a:txBody>
                    <a:bodyPr/>
                    <a:lstStyle/>
                    <a:p>
                      <a:pPr algn="ctr" rtl="1"/>
                      <a:endParaRPr lang="en-US" sz="1400">
                        <a:cs typeface="B Nazanin" pitchFamily="2" charset="-78"/>
                      </a:endParaRPr>
                    </a:p>
                  </a:txBody>
                  <a:tcPr/>
                </a:tc>
                <a:tc>
                  <a:txBody>
                    <a:bodyPr/>
                    <a:lstStyle/>
                    <a:p>
                      <a:pPr algn="ctr" rtl="1"/>
                      <a:r>
                        <a:rPr lang="fa-IR" sz="1400" dirty="0" smtClean="0">
                          <a:cs typeface="B Nazanin" pitchFamily="2" charset="-78"/>
                        </a:rPr>
                        <a:t>15</a:t>
                      </a:r>
                      <a:endParaRPr lang="en-US" sz="1400" dirty="0">
                        <a:cs typeface="B Nazanin" pitchFamily="2" charset="-78"/>
                      </a:endParaRPr>
                    </a:p>
                  </a:txBody>
                  <a:tcPr/>
                </a:tc>
                <a:tc>
                  <a:txBody>
                    <a:bodyPr/>
                    <a:lstStyle/>
                    <a:p>
                      <a:pPr algn="ctr" rtl="1"/>
                      <a:r>
                        <a:rPr kumimoji="0" lang="fa-IR" sz="1400" kern="1200" dirty="0" smtClean="0">
                          <a:solidFill>
                            <a:schemeClr val="dk1"/>
                          </a:solidFill>
                          <a:effectLst/>
                          <a:latin typeface="+mn-lt"/>
                          <a:ea typeface="+mn-ea"/>
                          <a:cs typeface="B Nazanin" pitchFamily="2" charset="-78"/>
                        </a:rPr>
                        <a:t>بر اساس دستور العمل كشوري  ایراپن</a:t>
                      </a:r>
                      <a:endParaRPr lang="en-US" sz="1400" dirty="0">
                        <a:cs typeface="B Nazanin" pitchFamily="2" charset="-78"/>
                      </a:endParaRPr>
                    </a:p>
                  </a:txBody>
                  <a:tcPr/>
                </a:tc>
                <a:tc>
                  <a:txBody>
                    <a:bodyPr/>
                    <a:lstStyle/>
                    <a:p>
                      <a:pPr algn="ctr" rtl="1"/>
                      <a:r>
                        <a:rPr kumimoji="0" lang="fa-IR" sz="1400" b="1" i="1" u="sng" kern="1200" dirty="0" smtClean="0">
                          <a:solidFill>
                            <a:schemeClr val="dk1"/>
                          </a:solidFill>
                          <a:effectLst/>
                          <a:latin typeface="+mn-lt"/>
                          <a:ea typeface="+mn-ea"/>
                          <a:cs typeface="B Nazanin" pitchFamily="2" charset="-78"/>
                        </a:rPr>
                        <a:t>مشاهده</a:t>
                      </a:r>
                      <a:r>
                        <a:rPr kumimoji="0" lang="fa-IR" sz="1400" kern="1200" dirty="0" smtClean="0">
                          <a:solidFill>
                            <a:schemeClr val="dk1"/>
                          </a:solidFill>
                          <a:effectLst/>
                          <a:latin typeface="+mn-lt"/>
                          <a:ea typeface="+mn-ea"/>
                          <a:cs typeface="B Nazanin" pitchFamily="2" charset="-78"/>
                        </a:rPr>
                        <a:t> نحوه معاینه بالینی پستان</a:t>
                      </a:r>
                      <a:endParaRPr lang="en-US" sz="1400" dirty="0">
                        <a:cs typeface="B Nazanin" pitchFamily="2" charset="-78"/>
                      </a:endParaRPr>
                    </a:p>
                  </a:txBody>
                  <a:tcPr/>
                </a:tc>
                <a:tc>
                  <a:txBody>
                    <a:bodyPr/>
                    <a:lstStyle/>
                    <a:p>
                      <a:pPr algn="just" rtl="1"/>
                      <a:r>
                        <a:rPr kumimoji="0" lang="fa-IR" sz="1400" kern="1200" dirty="0" smtClean="0">
                          <a:solidFill>
                            <a:schemeClr val="dk1"/>
                          </a:solidFill>
                          <a:effectLst/>
                          <a:latin typeface="+mn-lt"/>
                          <a:ea typeface="+mn-ea"/>
                          <a:cs typeface="B Nazanin" pitchFamily="2" charset="-78"/>
                        </a:rPr>
                        <a:t>4- آیا معاینه بالینی پستان (</a:t>
                      </a:r>
                      <a:r>
                        <a:rPr kumimoji="0" lang="en-US" sz="1400" kern="1200" dirty="0" smtClean="0">
                          <a:solidFill>
                            <a:schemeClr val="dk1"/>
                          </a:solidFill>
                          <a:effectLst/>
                          <a:latin typeface="+mn-lt"/>
                          <a:ea typeface="+mn-ea"/>
                          <a:cs typeface="B Nazanin" pitchFamily="2" charset="-78"/>
                        </a:rPr>
                        <a:t>CBE</a:t>
                      </a:r>
                      <a:r>
                        <a:rPr kumimoji="0" lang="fa-IR" sz="1400" kern="1200" dirty="0" smtClean="0">
                          <a:solidFill>
                            <a:schemeClr val="dk1"/>
                          </a:solidFill>
                          <a:effectLst/>
                          <a:latin typeface="+mn-lt"/>
                          <a:ea typeface="+mn-ea"/>
                          <a:cs typeface="B Nazanin" pitchFamily="2" charset="-78"/>
                        </a:rPr>
                        <a:t>) را به درستی انجام می دهد؟</a:t>
                      </a:r>
                      <a:endParaRPr lang="en-US" sz="1400" dirty="0">
                        <a:cs typeface="B Nazanin" pitchFamily="2" charset="-78"/>
                      </a:endParaRPr>
                    </a:p>
                  </a:txBody>
                  <a:tcPr/>
                </a:tc>
                <a:tc vMerge="1">
                  <a:txBody>
                    <a:bodyPr/>
                    <a:lstStyle/>
                    <a:p>
                      <a:pPr algn="ctr" rtl="1"/>
                      <a:endParaRPr lang="en-US" sz="1600" dirty="0"/>
                    </a:p>
                  </a:txBody>
                  <a:tcPr/>
                </a:tc>
                <a:extLst>
                  <a:ext uri="{0D108BD9-81ED-4DB2-BD59-A6C34878D82A}">
                    <a16:rowId xmlns="" xmlns:a16="http://schemas.microsoft.com/office/drawing/2014/main" val="2590079297"/>
                  </a:ext>
                </a:extLst>
              </a:tr>
            </a:tbl>
          </a:graphicData>
        </a:graphic>
      </p:graphicFrame>
    </p:spTree>
    <p:extLst>
      <p:ext uri="{BB962C8B-B14F-4D97-AF65-F5344CB8AC3E}">
        <p14:creationId xmlns:p14="http://schemas.microsoft.com/office/powerpoint/2010/main" val="400375680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212" y="211974"/>
            <a:ext cx="8534400" cy="758952"/>
          </a:xfrm>
        </p:spPr>
        <p:txBody>
          <a:bodyPr>
            <a:normAutofit fontScale="90000"/>
          </a:bodyPr>
          <a:lstStyle/>
          <a:p>
            <a:r>
              <a:rPr lang="fa-IR" sz="2800" b="1" dirty="0" smtClean="0">
                <a:cs typeface="B Nazanin" pitchFamily="2" charset="-78"/>
              </a:rPr>
              <a:t>چک لیست پایش و نظارت ماما</a:t>
            </a:r>
            <a:br>
              <a:rPr lang="fa-IR" sz="2800" b="1" dirty="0" smtClean="0">
                <a:cs typeface="B Nazanin" pitchFamily="2" charset="-78"/>
              </a:rPr>
            </a:br>
            <a:r>
              <a:rPr lang="fa-IR" sz="2200" dirty="0" smtClean="0">
                <a:latin typeface="B Nazanin" panose="00000400000000000000"/>
                <a:cs typeface="B Nazanin" pitchFamily="2" charset="-78"/>
              </a:rPr>
              <a:t>برنامه تشخیص زودهنگام و غربالگری سرطان پستان (ادامه)</a:t>
            </a:r>
            <a:endParaRPr lang="en-US" sz="2800" dirty="0">
              <a:latin typeface="B Nazanin" panose="00000400000000000000"/>
              <a:cs typeface="B Nazanin" pitchFamily="2" charset="-78"/>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928601844"/>
              </p:ext>
            </p:extLst>
          </p:nvPr>
        </p:nvGraphicFramePr>
        <p:xfrm>
          <a:off x="265732" y="987551"/>
          <a:ext cx="8495522" cy="5145112"/>
        </p:xfrm>
        <a:graphic>
          <a:graphicData uri="http://schemas.openxmlformats.org/drawingml/2006/table">
            <a:tbl>
              <a:tblPr firstRow="1" bandRow="1">
                <a:tableStyleId>{5C22544A-7EE6-4342-B048-85BDC9FD1C3A}</a:tableStyleId>
              </a:tblPr>
              <a:tblGrid>
                <a:gridCol w="990600">
                  <a:extLst>
                    <a:ext uri="{9D8B030D-6E8A-4147-A177-3AD203B41FA5}">
                      <a16:colId xmlns="" xmlns:a16="http://schemas.microsoft.com/office/drawing/2014/main" val="1116875158"/>
                    </a:ext>
                  </a:extLst>
                </a:gridCol>
                <a:gridCol w="990600">
                  <a:extLst>
                    <a:ext uri="{9D8B030D-6E8A-4147-A177-3AD203B41FA5}">
                      <a16:colId xmlns="" xmlns:a16="http://schemas.microsoft.com/office/drawing/2014/main" val="719329187"/>
                    </a:ext>
                  </a:extLst>
                </a:gridCol>
                <a:gridCol w="838200">
                  <a:extLst>
                    <a:ext uri="{9D8B030D-6E8A-4147-A177-3AD203B41FA5}">
                      <a16:colId xmlns="" xmlns:a16="http://schemas.microsoft.com/office/drawing/2014/main" val="416057848"/>
                    </a:ext>
                  </a:extLst>
                </a:gridCol>
                <a:gridCol w="1143000">
                  <a:extLst>
                    <a:ext uri="{9D8B030D-6E8A-4147-A177-3AD203B41FA5}">
                      <a16:colId xmlns="" xmlns:a16="http://schemas.microsoft.com/office/drawing/2014/main" val="150066867"/>
                    </a:ext>
                  </a:extLst>
                </a:gridCol>
                <a:gridCol w="1823260">
                  <a:extLst>
                    <a:ext uri="{9D8B030D-6E8A-4147-A177-3AD203B41FA5}">
                      <a16:colId xmlns="" xmlns:a16="http://schemas.microsoft.com/office/drawing/2014/main" val="3403402816"/>
                    </a:ext>
                  </a:extLst>
                </a:gridCol>
                <a:gridCol w="1905000">
                  <a:extLst>
                    <a:ext uri="{9D8B030D-6E8A-4147-A177-3AD203B41FA5}">
                      <a16:colId xmlns="" xmlns:a16="http://schemas.microsoft.com/office/drawing/2014/main" val="2923615620"/>
                    </a:ext>
                  </a:extLst>
                </a:gridCol>
                <a:gridCol w="804862">
                  <a:extLst>
                    <a:ext uri="{9D8B030D-6E8A-4147-A177-3AD203B41FA5}">
                      <a16:colId xmlns="" xmlns:a16="http://schemas.microsoft.com/office/drawing/2014/main" val="2223717908"/>
                    </a:ext>
                  </a:extLst>
                </a:gridCol>
              </a:tblGrid>
              <a:tr h="642708">
                <a:tc>
                  <a:txBody>
                    <a:bodyPr/>
                    <a:lstStyle/>
                    <a:p>
                      <a:pPr algn="ctr" rtl="1"/>
                      <a:r>
                        <a:rPr lang="fa-IR" sz="1600" dirty="0" smtClean="0">
                          <a:cs typeface="B Nazanin" pitchFamily="2" charset="-78"/>
                        </a:rPr>
                        <a:t>ملاحظات</a:t>
                      </a:r>
                      <a:endParaRPr lang="en-US" sz="1600" dirty="0">
                        <a:cs typeface="B Nazanin" pitchFamily="2" charset="-78"/>
                      </a:endParaRPr>
                    </a:p>
                  </a:txBody>
                  <a:tcPr/>
                </a:tc>
                <a:tc>
                  <a:txBody>
                    <a:bodyPr/>
                    <a:lstStyle/>
                    <a:p>
                      <a:pPr algn="ctr" rtl="1"/>
                      <a:r>
                        <a:rPr lang="fa-IR" sz="1600" dirty="0" smtClean="0">
                          <a:cs typeface="B Nazanin" pitchFamily="2" charset="-78"/>
                        </a:rPr>
                        <a:t>امتیاز کسب شده</a:t>
                      </a:r>
                      <a:endParaRPr lang="en-US" sz="1600" dirty="0">
                        <a:cs typeface="B Nazanin" pitchFamily="2" charset="-78"/>
                      </a:endParaRPr>
                    </a:p>
                  </a:txBody>
                  <a:tcPr/>
                </a:tc>
                <a:tc>
                  <a:txBody>
                    <a:bodyPr/>
                    <a:lstStyle/>
                    <a:p>
                      <a:pPr algn="ctr" rtl="1"/>
                      <a:r>
                        <a:rPr lang="fa-IR" sz="1600" dirty="0" smtClean="0">
                          <a:cs typeface="B Nazanin" pitchFamily="2" charset="-78"/>
                        </a:rPr>
                        <a:t>سقف امتیاز</a:t>
                      </a:r>
                      <a:endParaRPr lang="en-US" sz="1600" dirty="0">
                        <a:cs typeface="B Nazanin" pitchFamily="2" charset="-78"/>
                      </a:endParaRPr>
                    </a:p>
                  </a:txBody>
                  <a:tcPr/>
                </a:tc>
                <a:tc>
                  <a:txBody>
                    <a:bodyPr/>
                    <a:lstStyle/>
                    <a:p>
                      <a:pPr algn="ctr" rtl="1"/>
                      <a:r>
                        <a:rPr lang="fa-IR" sz="1600" dirty="0" smtClean="0">
                          <a:cs typeface="B Nazanin" pitchFamily="2" charset="-78"/>
                        </a:rPr>
                        <a:t>معیار سنجش</a:t>
                      </a:r>
                      <a:endParaRPr lang="en-US" sz="1600" dirty="0">
                        <a:cs typeface="B Nazanin" pitchFamily="2" charset="-78"/>
                      </a:endParaRPr>
                    </a:p>
                  </a:txBody>
                  <a:tcPr/>
                </a:tc>
                <a:tc>
                  <a:txBody>
                    <a:bodyPr/>
                    <a:lstStyle/>
                    <a:p>
                      <a:pPr algn="ctr" rtl="1"/>
                      <a:r>
                        <a:rPr lang="fa-IR" sz="1600" dirty="0" smtClean="0">
                          <a:cs typeface="B Nazanin" pitchFamily="2" charset="-78"/>
                        </a:rPr>
                        <a:t>نحوه سنجش</a:t>
                      </a:r>
                      <a:endParaRPr lang="en-US" sz="1600" dirty="0">
                        <a:cs typeface="B Nazanin" pitchFamily="2" charset="-78"/>
                      </a:endParaRPr>
                    </a:p>
                  </a:txBody>
                  <a:tcPr/>
                </a:tc>
                <a:tc>
                  <a:txBody>
                    <a:bodyPr/>
                    <a:lstStyle/>
                    <a:p>
                      <a:pPr algn="ctr" rtl="1"/>
                      <a:r>
                        <a:rPr lang="fa-IR" sz="1600" dirty="0" smtClean="0">
                          <a:cs typeface="B Nazanin" pitchFamily="2" charset="-78"/>
                        </a:rPr>
                        <a:t>سوال</a:t>
                      </a:r>
                      <a:endParaRPr lang="en-US" sz="1600" dirty="0">
                        <a:cs typeface="B Nazanin" pitchFamily="2" charset="-78"/>
                      </a:endParaRPr>
                    </a:p>
                  </a:txBody>
                  <a:tcPr/>
                </a:tc>
                <a:tc>
                  <a:txBody>
                    <a:bodyPr/>
                    <a:lstStyle/>
                    <a:p>
                      <a:pPr algn="ctr" rtl="1"/>
                      <a:r>
                        <a:rPr lang="fa-IR" sz="1600" dirty="0" smtClean="0">
                          <a:cs typeface="B Nazanin" pitchFamily="2" charset="-78"/>
                        </a:rPr>
                        <a:t>فرایند</a:t>
                      </a:r>
                      <a:endParaRPr lang="en-US" sz="1600" dirty="0">
                        <a:cs typeface="B Nazanin" pitchFamily="2" charset="-78"/>
                      </a:endParaRPr>
                    </a:p>
                  </a:txBody>
                  <a:tcPr/>
                </a:tc>
                <a:extLst>
                  <a:ext uri="{0D108BD9-81ED-4DB2-BD59-A6C34878D82A}">
                    <a16:rowId xmlns="" xmlns:a16="http://schemas.microsoft.com/office/drawing/2014/main" val="684210277"/>
                  </a:ext>
                </a:extLst>
              </a:tr>
              <a:tr h="1033692">
                <a:tc>
                  <a:txBody>
                    <a:bodyPr/>
                    <a:lstStyle/>
                    <a:p>
                      <a:pPr algn="ctr" rtl="1"/>
                      <a:endParaRPr lang="en-US" sz="1400" dirty="0">
                        <a:cs typeface="B Nazanin" pitchFamily="2" charset="-78"/>
                      </a:endParaRPr>
                    </a:p>
                  </a:txBody>
                  <a:tcPr/>
                </a:tc>
                <a:tc>
                  <a:txBody>
                    <a:bodyPr/>
                    <a:lstStyle/>
                    <a:p>
                      <a:pPr algn="ctr" rtl="1"/>
                      <a:endParaRPr lang="en-US" sz="1400" dirty="0">
                        <a:cs typeface="B Nazanin" pitchFamily="2" charset="-78"/>
                      </a:endParaRPr>
                    </a:p>
                  </a:txBody>
                  <a:tcPr/>
                </a:tc>
                <a:tc>
                  <a:txBody>
                    <a:bodyPr/>
                    <a:lstStyle/>
                    <a:p>
                      <a:pPr algn="ctr" rtl="1"/>
                      <a:r>
                        <a:rPr lang="fa-IR" sz="1400" dirty="0" smtClean="0">
                          <a:cs typeface="B Nazanin" pitchFamily="2" charset="-78"/>
                        </a:rPr>
                        <a:t>10</a:t>
                      </a:r>
                      <a:endParaRPr lang="en-US" sz="1400" dirty="0">
                        <a:cs typeface="B Nazanin" pitchFamily="2" charset="-78"/>
                      </a:endParaRPr>
                    </a:p>
                  </a:txBody>
                  <a:tcPr/>
                </a:tc>
                <a:tc>
                  <a:txBody>
                    <a:bodyPr/>
                    <a:lstStyle/>
                    <a:p>
                      <a:pPr algn="ctr" rtl="1"/>
                      <a:r>
                        <a:rPr kumimoji="0" lang="fa-IR" sz="1800" kern="1200" dirty="0" smtClean="0">
                          <a:solidFill>
                            <a:schemeClr val="dk1"/>
                          </a:solidFill>
                          <a:effectLst/>
                          <a:latin typeface="+mn-lt"/>
                          <a:ea typeface="+mn-ea"/>
                          <a:cs typeface="B Nazanin" pitchFamily="2" charset="-78"/>
                        </a:rPr>
                        <a:t>حد</a:t>
                      </a:r>
                      <a:r>
                        <a:rPr kumimoji="0" lang="fa-IR" sz="1400" kern="1200" dirty="0" smtClean="0">
                          <a:solidFill>
                            <a:schemeClr val="dk1"/>
                          </a:solidFill>
                          <a:effectLst/>
                          <a:latin typeface="+mn-lt"/>
                          <a:ea typeface="+mn-ea"/>
                          <a:cs typeface="B Nazanin" pitchFamily="2" charset="-78"/>
                        </a:rPr>
                        <a:t> انتظار: 10-15 درصد کل زنان معاینه شده</a:t>
                      </a:r>
                      <a:endParaRPr lang="en-US" sz="1400" dirty="0">
                        <a:cs typeface="B Nazanin" pitchFamily="2" charset="-78"/>
                      </a:endParaRPr>
                    </a:p>
                  </a:txBody>
                  <a:tcPr/>
                </a:tc>
                <a:tc>
                  <a:txBody>
                    <a:bodyPr/>
                    <a:lstStyle/>
                    <a:p>
                      <a:pPr marL="0" marR="0" lvl="0" indent="0" algn="r" rtl="1">
                        <a:lnSpc>
                          <a:spcPct val="115000"/>
                        </a:lnSpc>
                        <a:spcBef>
                          <a:spcPts val="0"/>
                        </a:spcBef>
                        <a:spcAft>
                          <a:spcPts val="1000"/>
                        </a:spcAft>
                        <a:buFont typeface="Symbol" panose="05050102010706020507" pitchFamily="18" charset="2"/>
                        <a:buNone/>
                      </a:pPr>
                      <a:r>
                        <a:rPr lang="fa-IR" sz="1400" dirty="0">
                          <a:effectLst/>
                          <a:latin typeface="Calibri" panose="020F0502020204030204" pitchFamily="34" charset="0"/>
                          <a:ea typeface="Calibri" panose="020F0502020204030204" pitchFamily="34" charset="0"/>
                          <a:cs typeface="B Nazanin" pitchFamily="2" charset="-78"/>
                        </a:rPr>
                        <a:t>درصد زنان ارجاع شده به سطح دو به کل زنان معاینه </a:t>
                      </a:r>
                      <a:r>
                        <a:rPr lang="fa-IR" sz="1400" dirty="0" smtClean="0">
                          <a:effectLst/>
                          <a:latin typeface="Calibri" panose="020F0502020204030204" pitchFamily="34" charset="0"/>
                          <a:ea typeface="Calibri" panose="020F0502020204030204" pitchFamily="34" charset="0"/>
                          <a:cs typeface="B Nazanin" pitchFamily="2" charset="-78"/>
                        </a:rPr>
                        <a:t>شده</a:t>
                      </a:r>
                    </a:p>
                    <a:p>
                      <a:pPr marL="0" marR="0" lvl="0" indent="0" algn="r" rtl="1">
                        <a:lnSpc>
                          <a:spcPct val="115000"/>
                        </a:lnSpc>
                        <a:spcBef>
                          <a:spcPts val="0"/>
                        </a:spcBef>
                        <a:spcAft>
                          <a:spcPts val="1000"/>
                        </a:spcAft>
                        <a:buFont typeface="Symbol" panose="05050102010706020507" pitchFamily="18" charset="2"/>
                        <a:buNone/>
                      </a:pPr>
                      <a:r>
                        <a:rPr kumimoji="0" lang="fa-IR" sz="1400" kern="1200" dirty="0" smtClean="0">
                          <a:solidFill>
                            <a:schemeClr val="dk1"/>
                          </a:solidFill>
                          <a:effectLst/>
                          <a:latin typeface="+mn-lt"/>
                          <a:ea typeface="+mn-ea"/>
                          <a:cs typeface="B Nazanin" pitchFamily="2" charset="-78"/>
                        </a:rPr>
                        <a:t>در صورت معاینه صحیح از ارجاعات غیرضروری جلوگیری می شود. </a:t>
                      </a:r>
                      <a:endParaRPr lang="en-US" sz="1400" dirty="0">
                        <a:effectLst/>
                        <a:latin typeface="Calibri" panose="020F0502020204030204" pitchFamily="34" charset="0"/>
                        <a:ea typeface="Calibri" panose="020F0502020204030204" pitchFamily="34" charset="0"/>
                        <a:cs typeface="B Nazanin" pitchFamily="2" charset="-78"/>
                      </a:endParaRPr>
                    </a:p>
                  </a:txBody>
                  <a:tcPr marL="114300" marR="114300" marT="0" marB="0"/>
                </a:tc>
                <a:tc>
                  <a:txBody>
                    <a:bodyPr/>
                    <a:lstStyle/>
                    <a:p>
                      <a:pPr marL="0" marR="0" lvl="0" indent="0" algn="r" rtl="1">
                        <a:lnSpc>
                          <a:spcPct val="115000"/>
                        </a:lnSpc>
                        <a:spcBef>
                          <a:spcPts val="0"/>
                        </a:spcBef>
                        <a:spcAft>
                          <a:spcPts val="0"/>
                        </a:spcAft>
                        <a:buFont typeface="+mj-lt"/>
                        <a:buNone/>
                        <a:tabLst>
                          <a:tab pos="201295" algn="r"/>
                        </a:tabLst>
                      </a:pPr>
                      <a:r>
                        <a:rPr kumimoji="0" lang="fa-IR" sz="1400" kern="1200" dirty="0" smtClean="0">
                          <a:solidFill>
                            <a:schemeClr val="dk1"/>
                          </a:solidFill>
                          <a:effectLst/>
                          <a:latin typeface="+mn-lt"/>
                          <a:ea typeface="+mn-ea"/>
                          <a:cs typeface="B Nazanin" pitchFamily="2" charset="-78"/>
                        </a:rPr>
                        <a:t>5-آیا تعداد ارجاعات به سطح دو در حد انتظار می باشد؟</a:t>
                      </a:r>
                      <a:endParaRPr lang="en-US" sz="1400" dirty="0">
                        <a:effectLst/>
                        <a:latin typeface="Calibri" panose="020F0502020204030204" pitchFamily="34" charset="0"/>
                        <a:ea typeface="Calibri" panose="020F0502020204030204" pitchFamily="34" charset="0"/>
                        <a:cs typeface="B Nazanin" pitchFamily="2" charset="-78"/>
                      </a:endParaRPr>
                    </a:p>
                  </a:txBody>
                  <a:tcPr marL="68580" marR="68580" marT="0" marB="0" anchor="ctr"/>
                </a:tc>
                <a:tc rowSpan="4">
                  <a:txBody>
                    <a:bodyPr/>
                    <a:lstStyle/>
                    <a:p>
                      <a:pPr algn="ctr" rtl="1"/>
                      <a:endParaRPr lang="fa-IR" sz="1400" dirty="0" smtClean="0">
                        <a:cs typeface="B Nazanin" pitchFamily="2" charset="-78"/>
                      </a:endParaRPr>
                    </a:p>
                    <a:p>
                      <a:pPr algn="ctr" rtl="1"/>
                      <a:endParaRPr lang="fa-IR" sz="1400" dirty="0" smtClean="0">
                        <a:cs typeface="B Nazanin" pitchFamily="2" charset="-78"/>
                      </a:endParaRPr>
                    </a:p>
                    <a:p>
                      <a:pPr algn="ctr" rtl="1"/>
                      <a:endParaRPr lang="fa-IR" sz="1400" dirty="0" smtClean="0">
                        <a:cs typeface="B Nazanin" pitchFamily="2" charset="-78"/>
                      </a:endParaRPr>
                    </a:p>
                    <a:p>
                      <a:pPr algn="ctr" rtl="1"/>
                      <a:endParaRPr lang="fa-IR" sz="1400" dirty="0" smtClean="0">
                        <a:cs typeface="B Nazanin" pitchFamily="2" charset="-78"/>
                      </a:endParaRPr>
                    </a:p>
                    <a:p>
                      <a:pPr algn="ctr" rtl="1"/>
                      <a:endParaRPr lang="fa-IR" sz="1400" dirty="0" smtClean="0">
                        <a:cs typeface="B Nazanin" pitchFamily="2" charset="-78"/>
                      </a:endParaRPr>
                    </a:p>
                    <a:p>
                      <a:pPr algn="ctr" rtl="1"/>
                      <a:endParaRPr lang="fa-IR" sz="1400" dirty="0" smtClean="0">
                        <a:cs typeface="B Nazanin" pitchFamily="2" charset="-78"/>
                      </a:endParaRPr>
                    </a:p>
                    <a:p>
                      <a:pPr algn="ctr" rtl="1"/>
                      <a:endParaRPr lang="fa-IR" sz="1400" dirty="0" smtClean="0">
                        <a:cs typeface="B Nazanin" pitchFamily="2" charset="-78"/>
                      </a:endParaRPr>
                    </a:p>
                    <a:p>
                      <a:pPr algn="ctr" rtl="1"/>
                      <a:endParaRPr lang="fa-IR" sz="1400" dirty="0" smtClean="0">
                        <a:cs typeface="B Nazanin" pitchFamily="2" charset="-78"/>
                      </a:endParaRPr>
                    </a:p>
                    <a:p>
                      <a:pPr algn="ctr" rtl="1"/>
                      <a:r>
                        <a:rPr lang="fa-IR" sz="1400" dirty="0" smtClean="0">
                          <a:cs typeface="B Nazanin" pitchFamily="2" charset="-78"/>
                        </a:rPr>
                        <a:t>فنی</a:t>
                      </a:r>
                      <a:endParaRPr lang="en-US" sz="1400" dirty="0">
                        <a:cs typeface="B Nazanin" pitchFamily="2" charset="-78"/>
                      </a:endParaRPr>
                    </a:p>
                  </a:txBody>
                  <a:tcPr/>
                </a:tc>
                <a:extLst>
                  <a:ext uri="{0D108BD9-81ED-4DB2-BD59-A6C34878D82A}">
                    <a16:rowId xmlns="" xmlns:a16="http://schemas.microsoft.com/office/drawing/2014/main" val="4100411310"/>
                  </a:ext>
                </a:extLst>
              </a:tr>
              <a:tr h="372362">
                <a:tc>
                  <a:txBody>
                    <a:bodyPr/>
                    <a:lstStyle/>
                    <a:p>
                      <a:pPr algn="ctr" rtl="1"/>
                      <a:endParaRPr lang="en-US" sz="1400" dirty="0">
                        <a:cs typeface="B Nazanin" pitchFamily="2" charset="-78"/>
                      </a:endParaRPr>
                    </a:p>
                  </a:txBody>
                  <a:tcPr/>
                </a:tc>
                <a:tc>
                  <a:txBody>
                    <a:bodyPr/>
                    <a:lstStyle/>
                    <a:p>
                      <a:pPr algn="ctr" rtl="1"/>
                      <a:endParaRPr lang="en-US" sz="1400" dirty="0">
                        <a:cs typeface="B Nazanin" pitchFamily="2" charset="-78"/>
                      </a:endParaRPr>
                    </a:p>
                  </a:txBody>
                  <a:tcPr/>
                </a:tc>
                <a:tc>
                  <a:txBody>
                    <a:bodyPr/>
                    <a:lstStyle/>
                    <a:p>
                      <a:pPr algn="ctr" rtl="1"/>
                      <a:r>
                        <a:rPr lang="fa-IR" sz="1400" dirty="0" smtClean="0">
                          <a:cs typeface="B Nazanin" pitchFamily="2" charset="-78"/>
                        </a:rPr>
                        <a:t>9</a:t>
                      </a:r>
                      <a:endParaRPr lang="en-US" sz="1400" dirty="0">
                        <a:cs typeface="B Nazanin" pitchFamily="2" charset="-78"/>
                      </a:endParaRPr>
                    </a:p>
                  </a:txBody>
                  <a:tcPr/>
                </a:tc>
                <a:tc>
                  <a:txBody>
                    <a:bodyPr/>
                    <a:lstStyle/>
                    <a:p>
                      <a:pPr algn="ctr" rtl="1"/>
                      <a:r>
                        <a:rPr kumimoji="0" lang="fa-IR" sz="1400" kern="1200" dirty="0" smtClean="0">
                          <a:solidFill>
                            <a:schemeClr val="dk1"/>
                          </a:solidFill>
                          <a:effectLst/>
                          <a:latin typeface="+mn-lt"/>
                          <a:ea typeface="+mn-ea"/>
                          <a:cs typeface="B Nazanin" pitchFamily="2" charset="-78"/>
                        </a:rPr>
                        <a:t>هر مورد 3 امتیاز</a:t>
                      </a:r>
                      <a:endParaRPr lang="en-US" sz="1400" dirty="0">
                        <a:cs typeface="B Nazanin" pitchFamily="2" charset="-78"/>
                      </a:endParaRPr>
                    </a:p>
                  </a:txBody>
                  <a:tcPr/>
                </a:tc>
                <a:tc>
                  <a:txBody>
                    <a:bodyPr/>
                    <a:lstStyle/>
                    <a:p>
                      <a:pPr marL="0" marR="0" algn="r" rtl="1">
                        <a:lnSpc>
                          <a:spcPct val="115000"/>
                        </a:lnSpc>
                        <a:spcBef>
                          <a:spcPts val="0"/>
                        </a:spcBef>
                        <a:spcAft>
                          <a:spcPts val="1000"/>
                        </a:spcAft>
                      </a:pPr>
                      <a:r>
                        <a:rPr kumimoji="0" lang="fa-IR" sz="1400" kern="1200" dirty="0" smtClean="0">
                          <a:solidFill>
                            <a:schemeClr val="dk1"/>
                          </a:solidFill>
                          <a:effectLst/>
                          <a:latin typeface="+mn-lt"/>
                          <a:ea typeface="+mn-ea"/>
                          <a:cs typeface="B Nazanin" pitchFamily="2" charset="-78"/>
                        </a:rPr>
                        <a:t>بررسی 3 مورد از ارجاعات به سطح دو</a:t>
                      </a:r>
                      <a:endParaRPr lang="en-US" sz="1400" dirty="0">
                        <a:effectLst/>
                        <a:latin typeface="Calibri" panose="020F0502020204030204" pitchFamily="34" charset="0"/>
                        <a:ea typeface="Calibri" panose="020F0502020204030204" pitchFamily="34" charset="0"/>
                        <a:cs typeface="B Nazanin" pitchFamily="2" charset="-78"/>
                      </a:endParaRPr>
                    </a:p>
                  </a:txBody>
                  <a:tcPr marL="114300" marR="114300" marT="0" marB="0"/>
                </a:tc>
                <a:tc>
                  <a:txBody>
                    <a:bodyPr/>
                    <a:lstStyle/>
                    <a:p>
                      <a:pPr algn="just" rtl="1"/>
                      <a:r>
                        <a:rPr kumimoji="0" lang="fa-IR" sz="1400" kern="1200" dirty="0" smtClean="0">
                          <a:solidFill>
                            <a:schemeClr val="dk1"/>
                          </a:solidFill>
                          <a:effectLst/>
                          <a:latin typeface="+mn-lt"/>
                          <a:ea typeface="+mn-ea"/>
                          <a:cs typeface="B Nazanin" pitchFamily="2" charset="-78"/>
                        </a:rPr>
                        <a:t>6-آیا زنان ارجاع شده به سطح دو را پیگیری و نتیجه ارجاعات را ثبت نموده است؟</a:t>
                      </a:r>
                      <a:endParaRPr lang="en-US" sz="1400" dirty="0">
                        <a:cs typeface="B Nazanin" pitchFamily="2" charset="-78"/>
                      </a:endParaRPr>
                    </a:p>
                  </a:txBody>
                  <a:tcPr/>
                </a:tc>
                <a:tc vMerge="1">
                  <a:txBody>
                    <a:bodyPr/>
                    <a:lstStyle/>
                    <a:p>
                      <a:pPr algn="ctr" rtl="1"/>
                      <a:endParaRPr lang="en-US" sz="1400" dirty="0">
                        <a:cs typeface="+mn-cs"/>
                      </a:endParaRPr>
                    </a:p>
                  </a:txBody>
                  <a:tcPr/>
                </a:tc>
                <a:extLst>
                  <a:ext uri="{0D108BD9-81ED-4DB2-BD59-A6C34878D82A}">
                    <a16:rowId xmlns="" xmlns:a16="http://schemas.microsoft.com/office/drawing/2014/main" val="1254807998"/>
                  </a:ext>
                </a:extLst>
              </a:tr>
              <a:tr h="372362">
                <a:tc>
                  <a:txBody>
                    <a:bodyPr/>
                    <a:lstStyle/>
                    <a:p>
                      <a:pPr algn="ctr" rtl="1"/>
                      <a:endParaRPr lang="en-US" sz="1400">
                        <a:cs typeface="B Nazanin" pitchFamily="2" charset="-78"/>
                      </a:endParaRPr>
                    </a:p>
                  </a:txBody>
                  <a:tcPr/>
                </a:tc>
                <a:tc>
                  <a:txBody>
                    <a:bodyPr/>
                    <a:lstStyle/>
                    <a:p>
                      <a:pPr algn="ctr" rtl="1"/>
                      <a:endParaRPr lang="en-US" sz="1400" dirty="0">
                        <a:cs typeface="B Nazanin" pitchFamily="2" charset="-78"/>
                      </a:endParaRPr>
                    </a:p>
                  </a:txBody>
                  <a:tcPr/>
                </a:tc>
                <a:tc>
                  <a:txBody>
                    <a:bodyPr/>
                    <a:lstStyle/>
                    <a:p>
                      <a:pPr algn="ctr" rtl="1"/>
                      <a:r>
                        <a:rPr lang="fa-IR" sz="1400" dirty="0" smtClean="0">
                          <a:cs typeface="B Nazanin" pitchFamily="2" charset="-78"/>
                        </a:rPr>
                        <a:t>9</a:t>
                      </a:r>
                      <a:endParaRPr lang="en-US" sz="1400" dirty="0">
                        <a:cs typeface="B Nazanin" pitchFamily="2" charset="-78"/>
                      </a:endParaRPr>
                    </a:p>
                  </a:txBody>
                  <a:tcPr/>
                </a:tc>
                <a:tc>
                  <a:txBody>
                    <a:bodyPr/>
                    <a:lstStyle/>
                    <a:p>
                      <a:pPr algn="ctr" rtl="1"/>
                      <a:r>
                        <a:rPr kumimoji="0" lang="fa-IR" sz="1400" kern="1200" dirty="0" smtClean="0">
                          <a:solidFill>
                            <a:schemeClr val="dk1"/>
                          </a:solidFill>
                          <a:effectLst/>
                          <a:latin typeface="+mn-lt"/>
                          <a:ea typeface="+mn-ea"/>
                          <a:cs typeface="B Nazanin" pitchFamily="2" charset="-78"/>
                        </a:rPr>
                        <a:t>بررسی 3 مورد: هر مورد 3 امتیاز</a:t>
                      </a:r>
                      <a:endParaRPr lang="en-US" sz="1400" dirty="0">
                        <a:cs typeface="B Nazanin" pitchFamily="2" charset="-78"/>
                      </a:endParaRPr>
                    </a:p>
                  </a:txBody>
                  <a:tcPr/>
                </a:tc>
                <a:tc>
                  <a:txBody>
                    <a:bodyPr/>
                    <a:lstStyle/>
                    <a:p>
                      <a:pPr marL="0" marR="0" algn="r" rtl="1">
                        <a:lnSpc>
                          <a:spcPct val="115000"/>
                        </a:lnSpc>
                        <a:spcBef>
                          <a:spcPts val="0"/>
                        </a:spcBef>
                        <a:spcAft>
                          <a:spcPts val="1000"/>
                        </a:spcAft>
                      </a:pPr>
                      <a:r>
                        <a:rPr lang="fa-IR" sz="1400" dirty="0">
                          <a:effectLst/>
                          <a:latin typeface="Calibri" panose="020F0502020204030204" pitchFamily="34" charset="0"/>
                          <a:ea typeface="Calibri" panose="020F0502020204030204" pitchFamily="34" charset="0"/>
                          <a:cs typeface="B Nazanin" pitchFamily="2" charset="-78"/>
                        </a:rPr>
                        <a:t>-ارجاع زنان معاینه شده سالم به بهورز/ مراقب سلامت جهت ثبت و تعیین وقت غربالگری بعدی طبق دستورالعمل</a:t>
                      </a:r>
                      <a:endParaRPr lang="en-US" sz="1400" dirty="0">
                        <a:effectLst/>
                        <a:latin typeface="Calibri" panose="020F0502020204030204" pitchFamily="34" charset="0"/>
                        <a:ea typeface="Calibri" panose="020F0502020204030204" pitchFamily="34" charset="0"/>
                        <a:cs typeface="B Nazanin" pitchFamily="2" charset="-78"/>
                      </a:endParaRPr>
                    </a:p>
                  </a:txBody>
                  <a:tcPr marL="114300" marR="114300" marT="0" marB="0"/>
                </a:tc>
                <a:tc>
                  <a:txBody>
                    <a:bodyPr/>
                    <a:lstStyle/>
                    <a:p>
                      <a:pPr marL="0" marR="0" algn="just" rtl="1">
                        <a:lnSpc>
                          <a:spcPct val="115000"/>
                        </a:lnSpc>
                        <a:spcBef>
                          <a:spcPts val="0"/>
                        </a:spcBef>
                        <a:spcAft>
                          <a:spcPts val="0"/>
                        </a:spcAft>
                        <a:tabLst>
                          <a:tab pos="201295" algn="r"/>
                        </a:tabLst>
                      </a:pPr>
                      <a:r>
                        <a:rPr kumimoji="0" lang="fa-IR" sz="1400" kern="1200" dirty="0" smtClean="0">
                          <a:solidFill>
                            <a:schemeClr val="dk1"/>
                          </a:solidFill>
                          <a:effectLst/>
                          <a:latin typeface="+mn-lt"/>
                          <a:ea typeface="+mn-ea"/>
                          <a:cs typeface="B Nazanin" pitchFamily="2" charset="-78"/>
                        </a:rPr>
                        <a:t>7- آیا پسخوراند معاینات و بیماران شناسایی شده را به بهورز/ مراقب سلامت جهت پیگیری و آموزش ارجاع داده است؟</a:t>
                      </a:r>
                      <a:endParaRPr lang="en-US" sz="1400" dirty="0">
                        <a:effectLst/>
                        <a:latin typeface="Calibri" panose="020F0502020204030204" pitchFamily="34" charset="0"/>
                        <a:ea typeface="Calibri" panose="020F0502020204030204" pitchFamily="34" charset="0"/>
                        <a:cs typeface="B Nazanin" pitchFamily="2" charset="-78"/>
                      </a:endParaRPr>
                    </a:p>
                  </a:txBody>
                  <a:tcPr marL="68580" marR="68580" marT="0" marB="0" anchor="ctr"/>
                </a:tc>
                <a:tc vMerge="1">
                  <a:txBody>
                    <a:bodyPr/>
                    <a:lstStyle/>
                    <a:p>
                      <a:pPr algn="ctr" rtl="1"/>
                      <a:endParaRPr lang="en-US" sz="1600" dirty="0"/>
                    </a:p>
                  </a:txBody>
                  <a:tcPr/>
                </a:tc>
                <a:extLst>
                  <a:ext uri="{0D108BD9-81ED-4DB2-BD59-A6C34878D82A}">
                    <a16:rowId xmlns="" xmlns:a16="http://schemas.microsoft.com/office/drawing/2014/main" val="64522196"/>
                  </a:ext>
                </a:extLst>
              </a:tr>
              <a:tr h="372362">
                <a:tc>
                  <a:txBody>
                    <a:bodyPr/>
                    <a:lstStyle/>
                    <a:p>
                      <a:pPr algn="just" rtl="1"/>
                      <a:endParaRPr lang="en-US" sz="1400" dirty="0">
                        <a:cs typeface="B Nazanin" pitchFamily="2" charset="-78"/>
                      </a:endParaRPr>
                    </a:p>
                  </a:txBody>
                  <a:tcPr/>
                </a:tc>
                <a:tc>
                  <a:txBody>
                    <a:bodyPr/>
                    <a:lstStyle/>
                    <a:p>
                      <a:pPr algn="ctr" rtl="1"/>
                      <a:endParaRPr lang="en-US" sz="1400">
                        <a:cs typeface="B Nazanin" pitchFamily="2" charset="-78"/>
                      </a:endParaRPr>
                    </a:p>
                  </a:txBody>
                  <a:tcPr/>
                </a:tc>
                <a:tc>
                  <a:txBody>
                    <a:bodyPr/>
                    <a:lstStyle/>
                    <a:p>
                      <a:pPr algn="ctr" rtl="1"/>
                      <a:r>
                        <a:rPr lang="fa-IR" sz="1400" dirty="0" smtClean="0">
                          <a:cs typeface="B Nazanin" pitchFamily="2" charset="-78"/>
                        </a:rPr>
                        <a:t>10</a:t>
                      </a:r>
                      <a:endParaRPr lang="en-US" sz="1400" dirty="0">
                        <a:cs typeface="B Nazanin" pitchFamily="2" charset="-78"/>
                      </a:endParaRPr>
                    </a:p>
                  </a:txBody>
                  <a:tcPr/>
                </a:tc>
                <a:tc>
                  <a:txBody>
                    <a:bodyPr/>
                    <a:lstStyle/>
                    <a:p>
                      <a:pPr algn="ctr" rtl="1"/>
                      <a:endParaRPr lang="en-US" sz="1400" dirty="0">
                        <a:cs typeface="B Nazanin" pitchFamily="2" charset="-78"/>
                      </a:endParaRPr>
                    </a:p>
                  </a:txBody>
                  <a:tcPr/>
                </a:tc>
                <a:tc>
                  <a:txBody>
                    <a:bodyPr/>
                    <a:lstStyle/>
                    <a:p>
                      <a:pPr algn="ctr" rtl="1"/>
                      <a:r>
                        <a:rPr kumimoji="0" lang="fa-IR" sz="1400" kern="1200" dirty="0" smtClean="0">
                          <a:solidFill>
                            <a:schemeClr val="dk1"/>
                          </a:solidFill>
                          <a:effectLst/>
                          <a:latin typeface="+mn-lt"/>
                          <a:ea typeface="+mn-ea"/>
                          <a:cs typeface="B Nazanin" pitchFamily="2" charset="-78"/>
                        </a:rPr>
                        <a:t>بررسی دفتر ثبت آموزش همگانی</a:t>
                      </a:r>
                      <a:endParaRPr lang="en-US" sz="1400" dirty="0">
                        <a:cs typeface="B Nazanin" pitchFamily="2" charset="-78"/>
                      </a:endParaRPr>
                    </a:p>
                  </a:txBody>
                  <a:tcPr/>
                </a:tc>
                <a:tc>
                  <a:txBody>
                    <a:bodyPr/>
                    <a:lstStyle/>
                    <a:p>
                      <a:pPr algn="just" rtl="1"/>
                      <a:r>
                        <a:rPr kumimoji="0" lang="fa-IR" sz="1400" kern="1200" dirty="0" smtClean="0">
                          <a:solidFill>
                            <a:schemeClr val="dk1"/>
                          </a:solidFill>
                          <a:effectLst/>
                          <a:latin typeface="+mn-lt"/>
                          <a:ea typeface="+mn-ea"/>
                          <a:cs typeface="B Nazanin" pitchFamily="2" charset="-78"/>
                        </a:rPr>
                        <a:t>8- آیا درخصوص پیشگیری از سرطان پستان و انجام خودآزمایی پستان به زنان آموزش می دهد؟</a:t>
                      </a:r>
                      <a:endParaRPr lang="en-US" sz="1400" dirty="0">
                        <a:cs typeface="B Nazanin" pitchFamily="2" charset="-78"/>
                      </a:endParaRPr>
                    </a:p>
                  </a:txBody>
                  <a:tcPr/>
                </a:tc>
                <a:tc vMerge="1">
                  <a:txBody>
                    <a:bodyPr/>
                    <a:lstStyle/>
                    <a:p>
                      <a:pPr algn="ctr" rtl="1"/>
                      <a:endParaRPr lang="en-US" sz="1600" dirty="0"/>
                    </a:p>
                  </a:txBody>
                  <a:tcPr/>
                </a:tc>
                <a:extLst>
                  <a:ext uri="{0D108BD9-81ED-4DB2-BD59-A6C34878D82A}">
                    <a16:rowId xmlns="" xmlns:a16="http://schemas.microsoft.com/office/drawing/2014/main" val="2590079297"/>
                  </a:ext>
                </a:extLst>
              </a:tr>
            </a:tbl>
          </a:graphicData>
        </a:graphic>
      </p:graphicFrame>
    </p:spTree>
    <p:extLst>
      <p:ext uri="{BB962C8B-B14F-4D97-AF65-F5344CB8AC3E}">
        <p14:creationId xmlns:p14="http://schemas.microsoft.com/office/powerpoint/2010/main" val="5736549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01625" y="1524000"/>
            <a:ext cx="4040188" cy="733425"/>
          </a:xfrm>
        </p:spPr>
        <p:txBody>
          <a:bodyPr/>
          <a:lstStyle/>
          <a:p>
            <a:pPr algn="ctr" eaLnBrk="1" fontAlgn="auto" hangingPunct="1">
              <a:spcAft>
                <a:spcPts val="0"/>
              </a:spcAft>
              <a:buFont typeface="Wingdings 2"/>
              <a:buNone/>
              <a:defRPr/>
            </a:pPr>
            <a:r>
              <a:rPr lang="fa-IR">
                <a:cs typeface="B Nazanin" panose="00000400000000000000" pitchFamily="2" charset="-78"/>
              </a:rPr>
              <a:t>ایران</a:t>
            </a:r>
            <a:endParaRPr>
              <a:cs typeface="B Nazanin" panose="00000400000000000000" pitchFamily="2" charset="-78"/>
            </a:endParaRPr>
          </a:p>
        </p:txBody>
      </p:sp>
      <p:sp>
        <p:nvSpPr>
          <p:cNvPr id="3" name="Text Placeholder 2"/>
          <p:cNvSpPr>
            <a:spLocks noGrp="1"/>
          </p:cNvSpPr>
          <p:nvPr>
            <p:ph type="body" sz="half" idx="3"/>
          </p:nvPr>
        </p:nvSpPr>
        <p:spPr>
          <a:xfrm>
            <a:off x="4791075" y="1524000"/>
            <a:ext cx="4041775" cy="731838"/>
          </a:xfrm>
        </p:spPr>
        <p:txBody>
          <a:bodyPr/>
          <a:lstStyle/>
          <a:p>
            <a:pPr algn="ctr" eaLnBrk="1" fontAlgn="auto" hangingPunct="1">
              <a:spcAft>
                <a:spcPts val="0"/>
              </a:spcAft>
              <a:buFont typeface="Wingdings 2"/>
              <a:buNone/>
              <a:defRPr/>
            </a:pPr>
            <a:r>
              <a:rPr lang="fa-IR" dirty="0" smtClean="0">
                <a:cs typeface="B Nazanin" panose="00000400000000000000" pitchFamily="2" charset="-78"/>
              </a:rPr>
              <a:t>جهان</a:t>
            </a:r>
            <a:endParaRPr lang="en-US" dirty="0">
              <a:cs typeface="B Nazanin" panose="00000400000000000000" pitchFamily="2" charset="-78"/>
            </a:endParaRPr>
          </a:p>
        </p:txBody>
      </p:sp>
      <p:graphicFrame>
        <p:nvGraphicFramePr>
          <p:cNvPr id="8" name="Content Placeholder 7"/>
          <p:cNvGraphicFramePr>
            <a:graphicFrameLocks noGrp="1"/>
          </p:cNvGraphicFramePr>
          <p:nvPr>
            <p:ph sz="quarter" idx="2"/>
          </p:nvPr>
        </p:nvGraphicFramePr>
        <p:xfrm>
          <a:off x="301625" y="2471738"/>
          <a:ext cx="4041776" cy="1920876"/>
        </p:xfrm>
        <a:graphic>
          <a:graphicData uri="http://schemas.openxmlformats.org/drawingml/2006/table">
            <a:tbl>
              <a:tblPr firstRow="1" bandRow="1">
                <a:tableStyleId>{5C22544A-7EE6-4342-B048-85BDC9FD1C3A}</a:tableStyleId>
              </a:tblPr>
              <a:tblGrid>
                <a:gridCol w="2020888"/>
                <a:gridCol w="2020888"/>
              </a:tblGrid>
              <a:tr h="640292">
                <a:tc>
                  <a:txBody>
                    <a:bodyPr/>
                    <a:lstStyle/>
                    <a:p>
                      <a:pPr algn="ctr"/>
                      <a:r>
                        <a:rPr lang="fa-IR" sz="1800" dirty="0" smtClean="0">
                          <a:cs typeface="B Nazanin" panose="00000400000000000000" pitchFamily="2" charset="-78"/>
                        </a:rPr>
                        <a:t>بروز</a:t>
                      </a:r>
                      <a:endParaRPr lang="en-US" sz="1800" dirty="0">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جمعیت</a:t>
                      </a:r>
                    </a:p>
                    <a:p>
                      <a:pPr algn="ctr"/>
                      <a:endParaRPr lang="en-US" sz="1800" dirty="0">
                        <a:cs typeface="B Nazanin" panose="00000400000000000000" pitchFamily="2" charset="-78"/>
                      </a:endParaRPr>
                    </a:p>
                  </a:txBody>
                  <a:tcPr marT="45735" marB="45735"/>
                </a:tc>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134</a:t>
                      </a:r>
                      <a:endParaRPr lang="en-US" sz="1800" b="1" dirty="0" smtClean="0">
                        <a:solidFill>
                          <a:schemeClr val="accent1"/>
                        </a:solidFill>
                        <a:cs typeface="B Nazanin" pitchFamily="2" charset="-78"/>
                      </a:endParaRPr>
                    </a:p>
                  </a:txBody>
                  <a:tcPr marT="45735" marB="45735"/>
                </a:tc>
                <a:tc>
                  <a:txBody>
                    <a:bodyPr/>
                    <a:lstStyle/>
                    <a:p>
                      <a:pPr algn="ctr"/>
                      <a:r>
                        <a:rPr lang="fa-IR" sz="1800" dirty="0" smtClean="0">
                          <a:cs typeface="B Nazanin" panose="00000400000000000000" pitchFamily="2" charset="-78"/>
                        </a:rPr>
                        <a:t>مردان</a:t>
                      </a:r>
                    </a:p>
                    <a:p>
                      <a:pPr algn="ctr"/>
                      <a:endParaRPr lang="fa-IR" sz="1800" dirty="0" smtClean="0">
                        <a:cs typeface="B Nazanin" panose="00000400000000000000" pitchFamily="2" charset="-78"/>
                      </a:endParaRPr>
                    </a:p>
                  </a:txBody>
                  <a:tcPr marT="45735" marB="45735"/>
                </a:tc>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128</a:t>
                      </a:r>
                      <a:endParaRPr lang="en-US" sz="1800" b="1" dirty="0" smtClean="0">
                        <a:solidFill>
                          <a:schemeClr val="accent1"/>
                        </a:solidFill>
                        <a:cs typeface="B Nazanin" pitchFamily="2" charset="-78"/>
                      </a:endParaRPr>
                    </a:p>
                  </a:txBody>
                  <a:tcPr marT="45735" marB="45735"/>
                </a:tc>
                <a:tc>
                  <a:txBody>
                    <a:bodyPr/>
                    <a:lstStyle/>
                    <a:p>
                      <a:pPr algn="ctr"/>
                      <a:r>
                        <a:rPr lang="fa-IR" sz="1800" dirty="0" smtClean="0">
                          <a:cs typeface="B Nazanin" panose="00000400000000000000" pitchFamily="2" charset="-78"/>
                        </a:rPr>
                        <a:t>زنان</a:t>
                      </a:r>
                    </a:p>
                    <a:p>
                      <a:pPr algn="ctr"/>
                      <a:endParaRPr lang="fa-IR" sz="1800" dirty="0" smtClean="0">
                        <a:cs typeface="B Nazanin" panose="00000400000000000000" pitchFamily="2" charset="-78"/>
                      </a:endParaRPr>
                    </a:p>
                  </a:txBody>
                  <a:tcPr marT="45735" marB="45735"/>
                </a:tc>
              </a:tr>
            </a:tbl>
          </a:graphicData>
        </a:graphic>
      </p:graphicFrame>
      <p:graphicFrame>
        <p:nvGraphicFramePr>
          <p:cNvPr id="7" name="Content Placeholder 6"/>
          <p:cNvGraphicFramePr>
            <a:graphicFrameLocks noGrp="1"/>
          </p:cNvGraphicFramePr>
          <p:nvPr>
            <p:ph sz="quarter" idx="4"/>
          </p:nvPr>
        </p:nvGraphicFramePr>
        <p:xfrm>
          <a:off x="4800600" y="2471738"/>
          <a:ext cx="4038600" cy="1920876"/>
        </p:xfrm>
        <a:graphic>
          <a:graphicData uri="http://schemas.openxmlformats.org/drawingml/2006/table">
            <a:tbl>
              <a:tblPr firstRow="1" bandRow="1">
                <a:tableStyleId>{5C22544A-7EE6-4342-B048-85BDC9FD1C3A}</a:tableStyleId>
              </a:tblPr>
              <a:tblGrid>
                <a:gridCol w="2019300"/>
                <a:gridCol w="2019300"/>
              </a:tblGrid>
              <a:tr h="640292">
                <a:tc>
                  <a:txBody>
                    <a:bodyPr/>
                    <a:lstStyle/>
                    <a:p>
                      <a:pPr algn="ctr" rtl="1"/>
                      <a:r>
                        <a:rPr lang="fa-IR" sz="1800" dirty="0" smtClean="0">
                          <a:cs typeface="B Nazanin" panose="00000400000000000000" pitchFamily="2" charset="-78"/>
                        </a:rPr>
                        <a:t>متوسط بروز جهانی</a:t>
                      </a:r>
                      <a:endParaRPr lang="en-US" sz="1800" dirty="0">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جمعیت</a:t>
                      </a:r>
                    </a:p>
                    <a:p>
                      <a:pPr algn="ctr"/>
                      <a:endParaRPr lang="en-US" sz="1800" dirty="0">
                        <a:cs typeface="B Nazanin" panose="00000400000000000000" pitchFamily="2" charset="-78"/>
                      </a:endParaRPr>
                    </a:p>
                  </a:txBody>
                  <a:tcPr marT="45735" marB="45735"/>
                </a:tc>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205</a:t>
                      </a:r>
                      <a:endParaRPr lang="en-US" sz="1800" b="1" dirty="0" smtClean="0">
                        <a:solidFill>
                          <a:schemeClr val="accent1"/>
                        </a:solidFill>
                        <a:cs typeface="B Nazanin" pitchFamily="2" charset="-78"/>
                      </a:endParaRPr>
                    </a:p>
                    <a:p>
                      <a:pPr algn="ctr"/>
                      <a:endParaRPr lang="en-US" sz="1800" dirty="0">
                        <a:solidFill>
                          <a:schemeClr val="accent1"/>
                        </a:solidFill>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مردان</a:t>
                      </a:r>
                    </a:p>
                    <a:p>
                      <a:pPr algn="ctr"/>
                      <a:endParaRPr lang="en-US" sz="1800" dirty="0">
                        <a:cs typeface="B Nazanin" panose="00000400000000000000" pitchFamily="2" charset="-78"/>
                      </a:endParaRPr>
                    </a:p>
                  </a:txBody>
                  <a:tcPr marT="45735" marB="45735"/>
                </a:tc>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165</a:t>
                      </a:r>
                    </a:p>
                    <a:p>
                      <a:pPr algn="ctr"/>
                      <a:endParaRPr lang="en-US" sz="1800" dirty="0">
                        <a:solidFill>
                          <a:schemeClr val="accent1"/>
                        </a:solidFill>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زنان</a:t>
                      </a:r>
                    </a:p>
                    <a:p>
                      <a:pPr algn="ctr"/>
                      <a:endParaRPr lang="en-US" sz="1800" dirty="0">
                        <a:cs typeface="B Nazanin" panose="00000400000000000000" pitchFamily="2" charset="-78"/>
                      </a:endParaRPr>
                    </a:p>
                  </a:txBody>
                  <a:tcPr marT="45735" marB="45735"/>
                </a:tc>
              </a:tr>
            </a:tbl>
          </a:graphicData>
        </a:graphic>
      </p:graphicFrame>
      <p:sp>
        <p:nvSpPr>
          <p:cNvPr id="22560" name="Title 5"/>
          <p:cNvSpPr>
            <a:spLocks noGrp="1"/>
          </p:cNvSpPr>
          <p:nvPr>
            <p:ph type="title"/>
          </p:nvPr>
        </p:nvSpPr>
        <p:spPr/>
        <p:txBody>
          <a:bodyPr/>
          <a:lstStyle/>
          <a:p>
            <a:pPr eaLnBrk="1" hangingPunct="1"/>
            <a:r>
              <a:rPr lang="fa-IR" smtClean="0">
                <a:cs typeface="B Nazanin" panose="00000400000000000000" pitchFamily="2" charset="-78"/>
              </a:rPr>
              <a:t>آیا بروز سرطان در ایران بالاتر از سطح جهانی است؟</a:t>
            </a:r>
            <a:endParaRPr lang="en-US" smtClean="0"/>
          </a:p>
        </p:txBody>
      </p:sp>
      <p:sp>
        <p:nvSpPr>
          <p:cNvPr id="9" name="Rounded Rectangle 8"/>
          <p:cNvSpPr/>
          <p:nvPr/>
        </p:nvSpPr>
        <p:spPr>
          <a:xfrm>
            <a:off x="911225" y="4724400"/>
            <a:ext cx="7315200"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r>
              <a:rPr lang="fa-IR" sz="2800" dirty="0">
                <a:solidFill>
                  <a:srgbClr val="FFC000"/>
                </a:solidFill>
                <a:cs typeface="B Nazanin" panose="00000400000000000000" pitchFamily="2" charset="-78"/>
              </a:rPr>
              <a:t>میزان بروز سالیانه سرطان در ایران کمتر از متوسط جهانی است</a:t>
            </a:r>
          </a:p>
          <a:p>
            <a:pPr algn="ctr" rtl="1" eaLnBrk="1" fontAlgn="auto" hangingPunct="1">
              <a:spcBef>
                <a:spcPts val="0"/>
              </a:spcBef>
              <a:spcAft>
                <a:spcPts val="0"/>
              </a:spcAft>
              <a:defRPr/>
            </a:pPr>
            <a:r>
              <a:rPr lang="fa-IR" sz="2800" dirty="0">
                <a:solidFill>
                  <a:schemeClr val="bg1"/>
                </a:solidFill>
                <a:cs typeface="B Nazanin" panose="00000400000000000000" pitchFamily="2" charset="-78"/>
              </a:rPr>
              <a:t>اما...</a:t>
            </a:r>
            <a:endParaRPr lang="en-US" sz="28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11766177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212" y="211974"/>
            <a:ext cx="8534400" cy="758952"/>
          </a:xfrm>
        </p:spPr>
        <p:txBody>
          <a:bodyPr>
            <a:normAutofit fontScale="90000"/>
          </a:bodyPr>
          <a:lstStyle/>
          <a:p>
            <a:r>
              <a:rPr lang="fa-IR" sz="2800" b="1" dirty="0" smtClean="0">
                <a:cs typeface="B Nazanin" pitchFamily="2" charset="-78"/>
              </a:rPr>
              <a:t>چک لیست پایش و نظارت ماما</a:t>
            </a:r>
            <a:br>
              <a:rPr lang="fa-IR" sz="2800" b="1" dirty="0" smtClean="0">
                <a:cs typeface="B Nazanin" pitchFamily="2" charset="-78"/>
              </a:rPr>
            </a:br>
            <a:r>
              <a:rPr lang="fa-IR" sz="2200" dirty="0" smtClean="0">
                <a:latin typeface="B Nazanin" panose="00000400000000000000"/>
                <a:cs typeface="B Nazanin" pitchFamily="2" charset="-78"/>
              </a:rPr>
              <a:t>برنامه تشخیص زودهنگام و غربالگری سرطان دهانه رحم</a:t>
            </a:r>
            <a:endParaRPr lang="en-US" sz="2800" dirty="0">
              <a:latin typeface="B Nazanin" panose="00000400000000000000"/>
              <a:cs typeface="B Nazanin" pitchFamily="2" charset="-78"/>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848784809"/>
              </p:ext>
            </p:extLst>
          </p:nvPr>
        </p:nvGraphicFramePr>
        <p:xfrm>
          <a:off x="265732" y="987551"/>
          <a:ext cx="8495522" cy="5533732"/>
        </p:xfrm>
        <a:graphic>
          <a:graphicData uri="http://schemas.openxmlformats.org/drawingml/2006/table">
            <a:tbl>
              <a:tblPr firstRow="1" bandRow="1">
                <a:tableStyleId>{5C22544A-7EE6-4342-B048-85BDC9FD1C3A}</a:tableStyleId>
              </a:tblPr>
              <a:tblGrid>
                <a:gridCol w="990600">
                  <a:extLst>
                    <a:ext uri="{9D8B030D-6E8A-4147-A177-3AD203B41FA5}">
                      <a16:colId xmlns="" xmlns:a16="http://schemas.microsoft.com/office/drawing/2014/main" val="1116875158"/>
                    </a:ext>
                  </a:extLst>
                </a:gridCol>
                <a:gridCol w="990600">
                  <a:extLst>
                    <a:ext uri="{9D8B030D-6E8A-4147-A177-3AD203B41FA5}">
                      <a16:colId xmlns="" xmlns:a16="http://schemas.microsoft.com/office/drawing/2014/main" val="719329187"/>
                    </a:ext>
                  </a:extLst>
                </a:gridCol>
                <a:gridCol w="838200">
                  <a:extLst>
                    <a:ext uri="{9D8B030D-6E8A-4147-A177-3AD203B41FA5}">
                      <a16:colId xmlns="" xmlns:a16="http://schemas.microsoft.com/office/drawing/2014/main" val="416057848"/>
                    </a:ext>
                  </a:extLst>
                </a:gridCol>
                <a:gridCol w="1143000">
                  <a:extLst>
                    <a:ext uri="{9D8B030D-6E8A-4147-A177-3AD203B41FA5}">
                      <a16:colId xmlns="" xmlns:a16="http://schemas.microsoft.com/office/drawing/2014/main" val="150066867"/>
                    </a:ext>
                  </a:extLst>
                </a:gridCol>
                <a:gridCol w="1823260">
                  <a:extLst>
                    <a:ext uri="{9D8B030D-6E8A-4147-A177-3AD203B41FA5}">
                      <a16:colId xmlns="" xmlns:a16="http://schemas.microsoft.com/office/drawing/2014/main" val="3403402816"/>
                    </a:ext>
                  </a:extLst>
                </a:gridCol>
                <a:gridCol w="1905000">
                  <a:extLst>
                    <a:ext uri="{9D8B030D-6E8A-4147-A177-3AD203B41FA5}">
                      <a16:colId xmlns="" xmlns:a16="http://schemas.microsoft.com/office/drawing/2014/main" val="2923615620"/>
                    </a:ext>
                  </a:extLst>
                </a:gridCol>
                <a:gridCol w="804862">
                  <a:extLst>
                    <a:ext uri="{9D8B030D-6E8A-4147-A177-3AD203B41FA5}">
                      <a16:colId xmlns="" xmlns:a16="http://schemas.microsoft.com/office/drawing/2014/main" val="2223717908"/>
                    </a:ext>
                  </a:extLst>
                </a:gridCol>
              </a:tblGrid>
              <a:tr h="642708">
                <a:tc>
                  <a:txBody>
                    <a:bodyPr/>
                    <a:lstStyle/>
                    <a:p>
                      <a:pPr algn="ctr" rtl="1"/>
                      <a:r>
                        <a:rPr lang="fa-IR" sz="1600" dirty="0" smtClean="0">
                          <a:cs typeface="B Nazanin" pitchFamily="2" charset="-78"/>
                        </a:rPr>
                        <a:t>ملاحظات</a:t>
                      </a:r>
                      <a:endParaRPr lang="en-US" sz="1600" dirty="0">
                        <a:cs typeface="B Nazanin" pitchFamily="2" charset="-78"/>
                      </a:endParaRPr>
                    </a:p>
                  </a:txBody>
                  <a:tcPr/>
                </a:tc>
                <a:tc>
                  <a:txBody>
                    <a:bodyPr/>
                    <a:lstStyle/>
                    <a:p>
                      <a:pPr algn="ctr" rtl="1"/>
                      <a:r>
                        <a:rPr lang="fa-IR" sz="1600" dirty="0" smtClean="0">
                          <a:cs typeface="B Nazanin" pitchFamily="2" charset="-78"/>
                        </a:rPr>
                        <a:t>امتیاز کسب شده</a:t>
                      </a:r>
                      <a:endParaRPr lang="en-US" sz="1600" dirty="0">
                        <a:cs typeface="B Nazanin" pitchFamily="2" charset="-78"/>
                      </a:endParaRPr>
                    </a:p>
                  </a:txBody>
                  <a:tcPr/>
                </a:tc>
                <a:tc>
                  <a:txBody>
                    <a:bodyPr/>
                    <a:lstStyle/>
                    <a:p>
                      <a:pPr algn="ctr" rtl="1"/>
                      <a:r>
                        <a:rPr lang="fa-IR" sz="1600" dirty="0" smtClean="0">
                          <a:cs typeface="B Nazanin" pitchFamily="2" charset="-78"/>
                        </a:rPr>
                        <a:t>سقف امتیاز</a:t>
                      </a:r>
                      <a:endParaRPr lang="en-US" sz="1600" dirty="0">
                        <a:cs typeface="B Nazanin" pitchFamily="2" charset="-78"/>
                      </a:endParaRPr>
                    </a:p>
                  </a:txBody>
                  <a:tcPr/>
                </a:tc>
                <a:tc>
                  <a:txBody>
                    <a:bodyPr/>
                    <a:lstStyle/>
                    <a:p>
                      <a:pPr algn="ctr" rtl="1"/>
                      <a:r>
                        <a:rPr lang="fa-IR" sz="1600" dirty="0" smtClean="0">
                          <a:cs typeface="B Nazanin" pitchFamily="2" charset="-78"/>
                        </a:rPr>
                        <a:t>معیار سنجش</a:t>
                      </a:r>
                      <a:endParaRPr lang="en-US" sz="1600" dirty="0">
                        <a:cs typeface="B Nazanin" pitchFamily="2" charset="-78"/>
                      </a:endParaRPr>
                    </a:p>
                  </a:txBody>
                  <a:tcPr/>
                </a:tc>
                <a:tc>
                  <a:txBody>
                    <a:bodyPr/>
                    <a:lstStyle/>
                    <a:p>
                      <a:pPr algn="ctr" rtl="1"/>
                      <a:r>
                        <a:rPr lang="fa-IR" sz="1600" dirty="0" smtClean="0">
                          <a:cs typeface="B Nazanin" pitchFamily="2" charset="-78"/>
                        </a:rPr>
                        <a:t>نحوه سنجش</a:t>
                      </a:r>
                      <a:endParaRPr lang="en-US" sz="1600" dirty="0">
                        <a:cs typeface="B Nazanin" pitchFamily="2" charset="-78"/>
                      </a:endParaRPr>
                    </a:p>
                  </a:txBody>
                  <a:tcPr/>
                </a:tc>
                <a:tc>
                  <a:txBody>
                    <a:bodyPr/>
                    <a:lstStyle/>
                    <a:p>
                      <a:pPr algn="ctr" rtl="1"/>
                      <a:r>
                        <a:rPr lang="fa-IR" sz="1600" dirty="0" smtClean="0">
                          <a:cs typeface="B Nazanin" pitchFamily="2" charset="-78"/>
                        </a:rPr>
                        <a:t>سوال</a:t>
                      </a:r>
                      <a:endParaRPr lang="en-US" sz="1600" dirty="0">
                        <a:cs typeface="B Nazanin" pitchFamily="2" charset="-78"/>
                      </a:endParaRPr>
                    </a:p>
                  </a:txBody>
                  <a:tcPr/>
                </a:tc>
                <a:tc>
                  <a:txBody>
                    <a:bodyPr/>
                    <a:lstStyle/>
                    <a:p>
                      <a:pPr algn="ctr" rtl="1"/>
                      <a:r>
                        <a:rPr lang="fa-IR" sz="1600" dirty="0" smtClean="0">
                          <a:cs typeface="B Nazanin" pitchFamily="2" charset="-78"/>
                        </a:rPr>
                        <a:t>فرایند</a:t>
                      </a:r>
                      <a:endParaRPr lang="en-US" sz="1600" dirty="0">
                        <a:cs typeface="B Nazanin" pitchFamily="2" charset="-78"/>
                      </a:endParaRPr>
                    </a:p>
                  </a:txBody>
                  <a:tcPr/>
                </a:tc>
                <a:extLst>
                  <a:ext uri="{0D108BD9-81ED-4DB2-BD59-A6C34878D82A}">
                    <a16:rowId xmlns="" xmlns:a16="http://schemas.microsoft.com/office/drawing/2014/main" val="684210277"/>
                  </a:ext>
                </a:extLst>
              </a:tr>
              <a:tr h="863092">
                <a:tc>
                  <a:txBody>
                    <a:bodyPr/>
                    <a:lstStyle/>
                    <a:p>
                      <a:pPr algn="ctr" rtl="1"/>
                      <a:endParaRPr lang="en-US" sz="1400" dirty="0">
                        <a:cs typeface="B Nazanin" pitchFamily="2" charset="-78"/>
                      </a:endParaRPr>
                    </a:p>
                  </a:txBody>
                  <a:tcPr/>
                </a:tc>
                <a:tc>
                  <a:txBody>
                    <a:bodyPr/>
                    <a:lstStyle/>
                    <a:p>
                      <a:pPr algn="r" rtl="1"/>
                      <a:endParaRPr lang="en-US" sz="1400" dirty="0">
                        <a:cs typeface="B Nazanin" pitchFamily="2" charset="-78"/>
                      </a:endParaRPr>
                    </a:p>
                  </a:txBody>
                  <a:tcPr/>
                </a:tc>
                <a:tc>
                  <a:txBody>
                    <a:bodyPr/>
                    <a:lstStyle/>
                    <a:p>
                      <a:pPr algn="r" rtl="1"/>
                      <a:r>
                        <a:rPr lang="fa-IR" sz="1400" dirty="0" smtClean="0">
                          <a:cs typeface="B Nazanin" pitchFamily="2" charset="-78"/>
                        </a:rPr>
                        <a:t>10</a:t>
                      </a:r>
                      <a:endParaRPr lang="en-US" sz="1400" dirty="0">
                        <a:cs typeface="B Nazanin" pitchFamily="2" charset="-78"/>
                      </a:endParaRPr>
                    </a:p>
                  </a:txBody>
                  <a:tcPr/>
                </a:tc>
                <a:tc>
                  <a:txBody>
                    <a:bodyPr/>
                    <a:lstStyle/>
                    <a:p>
                      <a:pPr algn="r" rtl="1"/>
                      <a:endParaRPr lang="en-US" sz="1400" dirty="0">
                        <a:cs typeface="B Nazanin" pitchFamily="2" charset="-78"/>
                      </a:endParaRPr>
                    </a:p>
                  </a:txBody>
                  <a:tcPr/>
                </a:tc>
                <a:tc>
                  <a:txBody>
                    <a:bodyPr/>
                    <a:lstStyle/>
                    <a:p>
                      <a:pPr marL="0" marR="0" algn="r" rtl="1">
                        <a:lnSpc>
                          <a:spcPct val="115000"/>
                        </a:lnSpc>
                        <a:spcBef>
                          <a:spcPts val="0"/>
                        </a:spcBef>
                        <a:spcAft>
                          <a:spcPts val="1000"/>
                        </a:spcAft>
                      </a:pPr>
                      <a:r>
                        <a:rPr lang="fa-IR" sz="1400" b="1" i="1" u="sng" dirty="0">
                          <a:effectLst/>
                          <a:latin typeface="Calibri" panose="020F0502020204030204" pitchFamily="34" charset="0"/>
                          <a:ea typeface="Calibri" panose="020F0502020204030204" pitchFamily="34" charset="0"/>
                          <a:cs typeface="B Nazanin" pitchFamily="2" charset="-78"/>
                        </a:rPr>
                        <a:t>مشاهده:</a:t>
                      </a:r>
                      <a:endParaRPr lang="en-US" sz="1400" dirty="0">
                        <a:effectLst/>
                        <a:latin typeface="Calibri" panose="020F0502020204030204" pitchFamily="34" charset="0"/>
                        <a:ea typeface="Calibri" panose="020F0502020204030204" pitchFamily="34" charset="0"/>
                        <a:cs typeface="B Nazanin" pitchFamily="2" charset="-78"/>
                      </a:endParaRPr>
                    </a:p>
                    <a:p>
                      <a:pPr marL="0" marR="0" algn="r" rtl="1">
                        <a:lnSpc>
                          <a:spcPct val="115000"/>
                        </a:lnSpc>
                        <a:spcBef>
                          <a:spcPts val="0"/>
                        </a:spcBef>
                        <a:spcAft>
                          <a:spcPts val="1000"/>
                        </a:spcAft>
                      </a:pPr>
                      <a:r>
                        <a:rPr lang="fa-IR" sz="1400" dirty="0">
                          <a:effectLst/>
                          <a:latin typeface="Calibri" panose="020F0502020204030204" pitchFamily="34" charset="0"/>
                          <a:ea typeface="Calibri" panose="020F0502020204030204" pitchFamily="34" charset="0"/>
                          <a:cs typeface="B Nazanin" pitchFamily="2" charset="-78"/>
                        </a:rPr>
                        <a:t>راهنمای آموزشی ایراپن ویژه ماما</a:t>
                      </a:r>
                      <a:endParaRPr lang="en-US" sz="1400" dirty="0">
                        <a:effectLst/>
                        <a:latin typeface="Calibri" panose="020F0502020204030204" pitchFamily="34" charset="0"/>
                        <a:ea typeface="Calibri" panose="020F0502020204030204" pitchFamily="34" charset="0"/>
                        <a:cs typeface="B Nazanin" pitchFamily="2" charset="-78"/>
                      </a:endParaRPr>
                    </a:p>
                  </a:txBody>
                  <a:tcPr marL="114300" marR="114300" marT="0" marB="0"/>
                </a:tc>
                <a:tc>
                  <a:txBody>
                    <a:bodyPr/>
                    <a:lstStyle/>
                    <a:p>
                      <a:pPr marL="0" marR="0" lvl="0" indent="0" algn="r" rtl="1">
                        <a:lnSpc>
                          <a:spcPct val="115000"/>
                        </a:lnSpc>
                        <a:spcBef>
                          <a:spcPts val="0"/>
                        </a:spcBef>
                        <a:spcAft>
                          <a:spcPts val="0"/>
                        </a:spcAft>
                        <a:buFont typeface="+mj-lt"/>
                        <a:buNone/>
                        <a:tabLst>
                          <a:tab pos="201295" algn="r"/>
                        </a:tabLst>
                      </a:pPr>
                      <a:r>
                        <a:rPr lang="fa-IR" sz="1400" dirty="0" smtClean="0">
                          <a:effectLst/>
                          <a:latin typeface="Calibri" panose="020F0502020204030204" pitchFamily="34" charset="0"/>
                          <a:ea typeface="Calibri" panose="020F0502020204030204" pitchFamily="34" charset="0"/>
                          <a:cs typeface="B Nazanin" pitchFamily="2" charset="-78"/>
                        </a:rPr>
                        <a:t>1- آیا </a:t>
                      </a:r>
                      <a:r>
                        <a:rPr lang="fa-IR" sz="1400" dirty="0">
                          <a:effectLst/>
                          <a:latin typeface="Calibri" panose="020F0502020204030204" pitchFamily="34" charset="0"/>
                          <a:ea typeface="Calibri" panose="020F0502020204030204" pitchFamily="34" charset="0"/>
                          <a:cs typeface="B Nazanin" pitchFamily="2" charset="-78"/>
                        </a:rPr>
                        <a:t>منابع علمي و آموزشي وجود دارد؟</a:t>
                      </a:r>
                      <a:endParaRPr lang="en-US" sz="1400" dirty="0">
                        <a:effectLst/>
                        <a:latin typeface="Calibri" panose="020F0502020204030204" pitchFamily="34" charset="0"/>
                        <a:ea typeface="Calibri" panose="020F0502020204030204" pitchFamily="34" charset="0"/>
                        <a:cs typeface="B Nazanin" pitchFamily="2" charset="-78"/>
                      </a:endParaRPr>
                    </a:p>
                  </a:txBody>
                  <a:tcPr marL="68580" marR="68580" marT="0" marB="0" anchor="ctr"/>
                </a:tc>
                <a:tc rowSpan="2">
                  <a:txBody>
                    <a:bodyPr/>
                    <a:lstStyle/>
                    <a:p>
                      <a:pPr algn="r" rtl="1"/>
                      <a:endParaRPr lang="fa-IR" sz="1400" dirty="0" smtClean="0">
                        <a:cs typeface="B Nazanin" pitchFamily="2" charset="-78"/>
                      </a:endParaRPr>
                    </a:p>
                    <a:p>
                      <a:pPr algn="r" rtl="1"/>
                      <a:r>
                        <a:rPr lang="fa-IR" sz="1400" dirty="0" smtClean="0">
                          <a:cs typeface="B Nazanin" pitchFamily="2" charset="-78"/>
                        </a:rPr>
                        <a:t>پشتیبان</a:t>
                      </a:r>
                      <a:endParaRPr lang="en-US" sz="1400" dirty="0">
                        <a:cs typeface="B Nazanin" pitchFamily="2" charset="-78"/>
                      </a:endParaRPr>
                    </a:p>
                  </a:txBody>
                  <a:tcPr/>
                </a:tc>
                <a:extLst>
                  <a:ext uri="{0D108BD9-81ED-4DB2-BD59-A6C34878D82A}">
                    <a16:rowId xmlns="" xmlns:a16="http://schemas.microsoft.com/office/drawing/2014/main" val="4100411310"/>
                  </a:ext>
                </a:extLst>
              </a:tr>
              <a:tr h="516846">
                <a:tc>
                  <a:txBody>
                    <a:bodyPr/>
                    <a:lstStyle/>
                    <a:p>
                      <a:endParaRPr lang="en-US" dirty="0">
                        <a:cs typeface="B Nazanin" pitchFamily="2" charset="-78"/>
                      </a:endParaRPr>
                    </a:p>
                  </a:txBody>
                  <a:tcPr/>
                </a:tc>
                <a:tc>
                  <a:txBody>
                    <a:bodyPr/>
                    <a:lstStyle/>
                    <a:p>
                      <a:pPr algn="r" rtl="1"/>
                      <a:endParaRPr lang="en-US" sz="1400">
                        <a:cs typeface="B Nazanin" pitchFamily="2" charset="-78"/>
                      </a:endParaRPr>
                    </a:p>
                  </a:txBody>
                  <a:tcPr/>
                </a:tc>
                <a:tc>
                  <a:txBody>
                    <a:bodyPr/>
                    <a:lstStyle/>
                    <a:p>
                      <a:pPr algn="r" rtl="1"/>
                      <a:r>
                        <a:rPr lang="fa-IR" sz="1400" dirty="0" smtClean="0">
                          <a:cs typeface="B Nazanin" pitchFamily="2" charset="-78"/>
                        </a:rPr>
                        <a:t>12</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هر مورد 2 امتیاز</a:t>
                      </a:r>
                      <a:endParaRPr lang="en-US" sz="1400" dirty="0">
                        <a:cs typeface="B Nazanin" pitchFamily="2" charset="-78"/>
                      </a:endParaRPr>
                    </a:p>
                  </a:txBody>
                  <a:tcPr/>
                </a:tc>
                <a:tc>
                  <a:txBody>
                    <a:bodyPr/>
                    <a:lstStyle/>
                    <a:p>
                      <a:pPr marL="0" marR="0" algn="r" rtl="1">
                        <a:lnSpc>
                          <a:spcPct val="115000"/>
                        </a:lnSpc>
                        <a:spcBef>
                          <a:spcPts val="0"/>
                        </a:spcBef>
                        <a:spcAft>
                          <a:spcPts val="1000"/>
                        </a:spcAft>
                      </a:pPr>
                      <a:r>
                        <a:rPr kumimoji="0" lang="fa-IR" sz="1400" kern="1200" dirty="0" smtClean="0">
                          <a:solidFill>
                            <a:schemeClr val="dk1"/>
                          </a:solidFill>
                          <a:effectLst/>
                          <a:latin typeface="+mn-lt"/>
                          <a:ea typeface="+mn-ea"/>
                          <a:cs typeface="B Nazanin" pitchFamily="2" charset="-78"/>
                        </a:rPr>
                        <a:t>اسپکولوم یکبار مصرف، اسپاچولا، لام، فیکساتور، برس، ویال </a:t>
                      </a:r>
                      <a:r>
                        <a:rPr kumimoji="0" lang="en-US" sz="1400" kern="1200" dirty="0" smtClean="0">
                          <a:solidFill>
                            <a:schemeClr val="dk1"/>
                          </a:solidFill>
                          <a:effectLst/>
                          <a:latin typeface="+mn-lt"/>
                          <a:ea typeface="+mn-ea"/>
                          <a:cs typeface="B Nazanin" pitchFamily="2" charset="-78"/>
                        </a:rPr>
                        <a:t>HPV</a:t>
                      </a:r>
                      <a:endParaRPr lang="en-US" sz="1400" dirty="0">
                        <a:effectLst/>
                        <a:latin typeface="Calibri" panose="020F0502020204030204" pitchFamily="34" charset="0"/>
                        <a:ea typeface="Calibri" panose="020F0502020204030204" pitchFamily="34" charset="0"/>
                        <a:cs typeface="B Nazanin" pitchFamily="2" charset="-78"/>
                      </a:endParaRPr>
                    </a:p>
                  </a:txBody>
                  <a:tcPr marL="114300" marR="114300" marT="0" marB="0"/>
                </a:tc>
                <a:tc>
                  <a:txBody>
                    <a:bodyPr/>
                    <a:lstStyle/>
                    <a:p>
                      <a:pPr marL="0" marR="0" lvl="0" indent="0" algn="r" rtl="1">
                        <a:lnSpc>
                          <a:spcPct val="115000"/>
                        </a:lnSpc>
                        <a:spcBef>
                          <a:spcPts val="0"/>
                        </a:spcBef>
                        <a:spcAft>
                          <a:spcPts val="0"/>
                        </a:spcAft>
                        <a:buFont typeface="+mj-lt"/>
                        <a:buNone/>
                        <a:tabLst>
                          <a:tab pos="111125" algn="r"/>
                        </a:tabLst>
                      </a:pPr>
                      <a:r>
                        <a:rPr lang="fa-IR" sz="1400" dirty="0" smtClean="0">
                          <a:effectLst/>
                          <a:latin typeface="Calibri" panose="020F0502020204030204" pitchFamily="34" charset="0"/>
                          <a:ea typeface="Calibri" panose="020F0502020204030204" pitchFamily="34" charset="0"/>
                          <a:cs typeface="B Nazanin" pitchFamily="2" charset="-78"/>
                        </a:rPr>
                        <a:t>2- </a:t>
                      </a:r>
                      <a:r>
                        <a:rPr lang="fa-IR" sz="1400" dirty="0">
                          <a:effectLst/>
                          <a:latin typeface="Calibri" panose="020F0502020204030204" pitchFamily="34" charset="0"/>
                          <a:ea typeface="Calibri" panose="020F0502020204030204" pitchFamily="34" charset="0"/>
                          <a:cs typeface="B Nazanin" pitchFamily="2" charset="-78"/>
                        </a:rPr>
                        <a:t>آیا وسایل مورد نیاز برای انجام تست پاپ اسمیر و </a:t>
                      </a:r>
                      <a:r>
                        <a:rPr lang="en-US" sz="1400" dirty="0">
                          <a:effectLst/>
                          <a:latin typeface="Calibri" panose="020F0502020204030204" pitchFamily="34" charset="0"/>
                          <a:ea typeface="Calibri" panose="020F0502020204030204" pitchFamily="34" charset="0"/>
                          <a:cs typeface="B Nazanin" pitchFamily="2" charset="-78"/>
                        </a:rPr>
                        <a:t>HPV</a:t>
                      </a:r>
                      <a:r>
                        <a:rPr lang="fa-IR" sz="1400" dirty="0">
                          <a:effectLst/>
                          <a:latin typeface="Calibri" panose="020F0502020204030204" pitchFamily="34" charset="0"/>
                          <a:ea typeface="Calibri" panose="020F0502020204030204" pitchFamily="34" charset="0"/>
                          <a:cs typeface="B Nazanin" pitchFamily="2" charset="-78"/>
                        </a:rPr>
                        <a:t> در مرکز موجود است؟</a:t>
                      </a:r>
                      <a:endParaRPr lang="en-US" sz="1400" dirty="0">
                        <a:effectLst/>
                        <a:latin typeface="Calibri" panose="020F0502020204030204" pitchFamily="34" charset="0"/>
                        <a:ea typeface="Calibri" panose="020F0502020204030204" pitchFamily="34" charset="0"/>
                        <a:cs typeface="B Nazanin" pitchFamily="2" charset="-78"/>
                      </a:endParaRPr>
                    </a:p>
                  </a:txBody>
                  <a:tcPr marL="68580" marR="68580" marT="0" marB="0"/>
                </a:tc>
                <a:tc vMerge="1">
                  <a:txBody>
                    <a:bodyPr/>
                    <a:lstStyle/>
                    <a:p>
                      <a:endParaRPr lang="en-US"/>
                    </a:p>
                  </a:txBody>
                  <a:tcPr/>
                </a:tc>
                <a:extLst>
                  <a:ext uri="{0D108BD9-81ED-4DB2-BD59-A6C34878D82A}">
                    <a16:rowId xmlns="" xmlns:a16="http://schemas.microsoft.com/office/drawing/2014/main" val="1114394970"/>
                  </a:ext>
                </a:extLst>
              </a:tr>
              <a:tr h="372362">
                <a:tc>
                  <a:txBody>
                    <a:bodyPr/>
                    <a:lstStyle/>
                    <a:p>
                      <a:pPr algn="ctr" rtl="1"/>
                      <a:endParaRPr lang="en-US" sz="1400" dirty="0">
                        <a:cs typeface="B Nazanin" pitchFamily="2" charset="-78"/>
                      </a:endParaRPr>
                    </a:p>
                  </a:txBody>
                  <a:tcPr/>
                </a:tc>
                <a:tc>
                  <a:txBody>
                    <a:bodyPr/>
                    <a:lstStyle/>
                    <a:p>
                      <a:pPr algn="ctr" rtl="1"/>
                      <a:endParaRPr lang="en-US" sz="1400" dirty="0">
                        <a:cs typeface="B Nazanin" pitchFamily="2" charset="-78"/>
                      </a:endParaRPr>
                    </a:p>
                  </a:txBody>
                  <a:tcPr/>
                </a:tc>
                <a:tc>
                  <a:txBody>
                    <a:bodyPr/>
                    <a:lstStyle/>
                    <a:p>
                      <a:pPr algn="r" rtl="1"/>
                      <a:r>
                        <a:rPr lang="fa-IR" sz="1400" dirty="0" smtClean="0">
                          <a:cs typeface="B Nazanin" pitchFamily="2" charset="-78"/>
                        </a:rPr>
                        <a:t>9</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بررسی 3مورد در نرم افزار ثبت برنامه/ فرم ارزیابی ماما: هر مورد 3 امتیاز</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1.سوال در مورد سابقه سرطان دهانه رحم</a:t>
                      </a:r>
                      <a:endParaRPr kumimoji="0" lang="en-US" sz="1400" kern="1200" dirty="0" smtClean="0">
                        <a:solidFill>
                          <a:schemeClr val="dk1"/>
                        </a:solidFill>
                        <a:effectLst/>
                        <a:latin typeface="+mn-lt"/>
                        <a:ea typeface="+mn-ea"/>
                        <a:cs typeface="B Nazanin" pitchFamily="2" charset="-78"/>
                      </a:endParaRPr>
                    </a:p>
                    <a:p>
                      <a:pPr algn="r" rtl="1"/>
                      <a:r>
                        <a:rPr kumimoji="0" lang="fa-IR" sz="1400" kern="1200" dirty="0" smtClean="0">
                          <a:solidFill>
                            <a:schemeClr val="dk1"/>
                          </a:solidFill>
                          <a:effectLst/>
                          <a:latin typeface="+mn-lt"/>
                          <a:ea typeface="+mn-ea"/>
                          <a:cs typeface="B Nazanin" pitchFamily="2" charset="-78"/>
                        </a:rPr>
                        <a:t>2.سوال در مورد ضایعات پیش بدخیم دهانه رحم</a:t>
                      </a:r>
                      <a:endParaRPr kumimoji="0" lang="en-US" sz="1400" kern="1200" dirty="0" smtClean="0">
                        <a:solidFill>
                          <a:schemeClr val="dk1"/>
                        </a:solidFill>
                        <a:effectLst/>
                        <a:latin typeface="+mn-lt"/>
                        <a:ea typeface="+mn-ea"/>
                        <a:cs typeface="B Nazanin" pitchFamily="2" charset="-78"/>
                      </a:endParaRPr>
                    </a:p>
                    <a:p>
                      <a:pPr algn="r" rtl="1"/>
                      <a:r>
                        <a:rPr kumimoji="0" lang="fa-IR" sz="1400" kern="1200" dirty="0" smtClean="0">
                          <a:solidFill>
                            <a:schemeClr val="dk1"/>
                          </a:solidFill>
                          <a:effectLst/>
                          <a:latin typeface="+mn-lt"/>
                          <a:ea typeface="+mn-ea"/>
                          <a:cs typeface="B Nazanin" pitchFamily="2" charset="-78"/>
                        </a:rPr>
                        <a:t>3. سوال در مورد علایم سه گانه مشکوک به سرطان دهانه رحم</a:t>
                      </a:r>
                      <a:endParaRPr lang="en-US" sz="1400" dirty="0">
                        <a:effectLst/>
                        <a:latin typeface="Calibri" panose="020F0502020204030204" pitchFamily="34" charset="0"/>
                        <a:ea typeface="Calibri" panose="020F0502020204030204" pitchFamily="34" charset="0"/>
                        <a:cs typeface="B Nazanin" pitchFamily="2" charset="-78"/>
                      </a:endParaRPr>
                    </a:p>
                  </a:txBody>
                  <a:tcPr marL="114300" marR="114300" marT="0" marB="0"/>
                </a:tc>
                <a:tc>
                  <a:txBody>
                    <a:bodyPr/>
                    <a:lstStyle/>
                    <a:p>
                      <a:pPr algn="r" rtl="1"/>
                      <a:r>
                        <a:rPr kumimoji="0" lang="fa-IR" sz="1400" kern="1200" dirty="0" smtClean="0">
                          <a:solidFill>
                            <a:schemeClr val="dk1"/>
                          </a:solidFill>
                          <a:effectLst/>
                          <a:latin typeface="+mn-lt"/>
                          <a:ea typeface="+mn-ea"/>
                          <a:cs typeface="B Nazanin" pitchFamily="2" charset="-78"/>
                        </a:rPr>
                        <a:t>3- آیا از همه افراد 30-59 سال تحت پوشش سوالات مربوط به تشخیص زود هنگام سرطان دهانه رحم را پرسیده است؟</a:t>
                      </a:r>
                      <a:endParaRPr lang="en-US" sz="1400" dirty="0">
                        <a:cs typeface="B Nazanin" pitchFamily="2" charset="-78"/>
                      </a:endParaRPr>
                    </a:p>
                  </a:txBody>
                  <a:tcPr/>
                </a:tc>
                <a:tc rowSpan="3">
                  <a:txBody>
                    <a:bodyPr/>
                    <a:lstStyle/>
                    <a:p>
                      <a:pPr algn="ctr" rtl="1"/>
                      <a:endParaRPr lang="fa-IR" sz="1400" dirty="0" smtClean="0">
                        <a:cs typeface="B Nazanin" pitchFamily="2" charset="-78"/>
                      </a:endParaRPr>
                    </a:p>
                    <a:p>
                      <a:pPr algn="ctr" rtl="1"/>
                      <a:endParaRPr lang="fa-IR" sz="1400" dirty="0" smtClean="0">
                        <a:cs typeface="B Nazanin" pitchFamily="2" charset="-78"/>
                      </a:endParaRPr>
                    </a:p>
                    <a:p>
                      <a:pPr algn="ctr" rtl="1"/>
                      <a:endParaRPr lang="fa-IR" sz="1400" dirty="0" smtClean="0">
                        <a:cs typeface="B Nazanin" pitchFamily="2" charset="-78"/>
                      </a:endParaRPr>
                    </a:p>
                    <a:p>
                      <a:pPr algn="ctr" rtl="1"/>
                      <a:endParaRPr lang="fa-IR" sz="1400" dirty="0" smtClean="0">
                        <a:cs typeface="B Nazanin" pitchFamily="2" charset="-78"/>
                      </a:endParaRPr>
                    </a:p>
                    <a:p>
                      <a:pPr algn="ctr" rtl="1"/>
                      <a:r>
                        <a:rPr lang="fa-IR" sz="1400" dirty="0" smtClean="0">
                          <a:cs typeface="B Nazanin" pitchFamily="2" charset="-78"/>
                        </a:rPr>
                        <a:t>فنی</a:t>
                      </a:r>
                      <a:endParaRPr lang="en-US" sz="1400" dirty="0">
                        <a:cs typeface="B Nazanin" pitchFamily="2" charset="-78"/>
                      </a:endParaRPr>
                    </a:p>
                  </a:txBody>
                  <a:tcPr/>
                </a:tc>
                <a:extLst>
                  <a:ext uri="{0D108BD9-81ED-4DB2-BD59-A6C34878D82A}">
                    <a16:rowId xmlns="" xmlns:a16="http://schemas.microsoft.com/office/drawing/2014/main" val="1254807998"/>
                  </a:ext>
                </a:extLst>
              </a:tr>
              <a:tr h="372362">
                <a:tc>
                  <a:txBody>
                    <a:bodyPr/>
                    <a:lstStyle/>
                    <a:p>
                      <a:pPr algn="ctr" rtl="1"/>
                      <a:endParaRPr lang="en-US" sz="1400">
                        <a:cs typeface="B Nazanin" pitchFamily="2" charset="-78"/>
                      </a:endParaRPr>
                    </a:p>
                  </a:txBody>
                  <a:tcPr/>
                </a:tc>
                <a:tc>
                  <a:txBody>
                    <a:bodyPr/>
                    <a:lstStyle/>
                    <a:p>
                      <a:pPr algn="ctr" rtl="1"/>
                      <a:endParaRPr lang="en-US" sz="1400">
                        <a:cs typeface="B Nazanin" pitchFamily="2" charset="-78"/>
                      </a:endParaRPr>
                    </a:p>
                  </a:txBody>
                  <a:tcPr/>
                </a:tc>
                <a:tc>
                  <a:txBody>
                    <a:bodyPr/>
                    <a:lstStyle/>
                    <a:p>
                      <a:pPr algn="r" rtl="1"/>
                      <a:r>
                        <a:rPr lang="fa-IR" sz="1400" dirty="0" smtClean="0">
                          <a:cs typeface="B Nazanin" pitchFamily="2" charset="-78"/>
                        </a:rPr>
                        <a:t>20</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نرم افزار ثبت برنامه و فرم های ارزیابی</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همخوانی تعداد معاینات انجام شده با تعداد ارحاعات بهورز /مراقب سلامت </a:t>
                      </a:r>
                      <a:endParaRPr kumimoji="0" lang="en-US" sz="1400" kern="1200" dirty="0" smtClean="0">
                        <a:solidFill>
                          <a:schemeClr val="dk1"/>
                        </a:solidFill>
                        <a:effectLst/>
                        <a:latin typeface="+mn-lt"/>
                        <a:ea typeface="+mn-ea"/>
                        <a:cs typeface="B Nazanin" pitchFamily="2" charset="-78"/>
                      </a:endParaRPr>
                    </a:p>
                    <a:p>
                      <a:pPr algn="r" rtl="1"/>
                      <a:r>
                        <a:rPr kumimoji="0" lang="fa-IR" sz="1400" kern="1200" dirty="0" smtClean="0">
                          <a:solidFill>
                            <a:schemeClr val="dk1"/>
                          </a:solidFill>
                          <a:effectLst/>
                          <a:latin typeface="+mn-lt"/>
                          <a:ea typeface="+mn-ea"/>
                          <a:cs typeface="B Nazanin" pitchFamily="2" charset="-78"/>
                        </a:rPr>
                        <a:t>بررسی نرم افزار ثبت برنامه/ فرم های ارزیابی</a:t>
                      </a:r>
                      <a:endParaRPr lang="en-US" sz="1400" dirty="0">
                        <a:effectLst/>
                        <a:latin typeface="Calibri" panose="020F0502020204030204" pitchFamily="34" charset="0"/>
                        <a:ea typeface="Calibri" panose="020F0502020204030204" pitchFamily="34" charset="0"/>
                        <a:cs typeface="B Nazanin" pitchFamily="2" charset="-78"/>
                      </a:endParaRPr>
                    </a:p>
                  </a:txBody>
                  <a:tcPr marL="114300" marR="114300" marT="0" marB="0"/>
                </a:tc>
                <a:tc>
                  <a:txBody>
                    <a:bodyPr/>
                    <a:lstStyle/>
                    <a:p>
                      <a:pPr marL="0" marR="0" algn="r" rtl="1">
                        <a:lnSpc>
                          <a:spcPct val="115000"/>
                        </a:lnSpc>
                        <a:spcBef>
                          <a:spcPts val="0"/>
                        </a:spcBef>
                        <a:spcAft>
                          <a:spcPts val="0"/>
                        </a:spcAft>
                        <a:tabLst>
                          <a:tab pos="201295" algn="r"/>
                        </a:tabLst>
                      </a:pPr>
                      <a:r>
                        <a:rPr kumimoji="0" lang="fa-IR" sz="1400" kern="1200" dirty="0" smtClean="0">
                          <a:solidFill>
                            <a:schemeClr val="dk1"/>
                          </a:solidFill>
                          <a:effectLst/>
                          <a:latin typeface="+mn-lt"/>
                          <a:ea typeface="+mn-ea"/>
                          <a:cs typeface="B Nazanin" pitchFamily="2" charset="-78"/>
                        </a:rPr>
                        <a:t>4- آیا برای همه زنان 30-49 سال فرم ارزیابی تکمیل کرده و تست پاپ اسمیر و </a:t>
                      </a:r>
                      <a:r>
                        <a:rPr kumimoji="0" lang="en-US" sz="1400" kern="1200" dirty="0" smtClean="0">
                          <a:solidFill>
                            <a:schemeClr val="dk1"/>
                          </a:solidFill>
                          <a:effectLst/>
                          <a:latin typeface="+mn-lt"/>
                          <a:ea typeface="+mn-ea"/>
                          <a:cs typeface="B Nazanin" pitchFamily="2" charset="-78"/>
                        </a:rPr>
                        <a:t>HPV</a:t>
                      </a:r>
                      <a:r>
                        <a:rPr kumimoji="0" lang="fa-IR" sz="1400" kern="1200" dirty="0" smtClean="0">
                          <a:solidFill>
                            <a:schemeClr val="dk1"/>
                          </a:solidFill>
                          <a:effectLst/>
                          <a:latin typeface="+mn-lt"/>
                          <a:ea typeface="+mn-ea"/>
                          <a:cs typeface="B Nazanin" pitchFamily="2" charset="-78"/>
                        </a:rPr>
                        <a:t> انجام داده است؟</a:t>
                      </a:r>
                      <a:endParaRPr lang="en-US" sz="1400" dirty="0">
                        <a:effectLst/>
                        <a:latin typeface="Calibri" panose="020F0502020204030204" pitchFamily="34" charset="0"/>
                        <a:ea typeface="Calibri" panose="020F0502020204030204" pitchFamily="34" charset="0"/>
                        <a:cs typeface="B Nazanin" pitchFamily="2" charset="-78"/>
                      </a:endParaRPr>
                    </a:p>
                  </a:txBody>
                  <a:tcPr marL="68580" marR="68580" marT="0" marB="0" anchor="ctr"/>
                </a:tc>
                <a:tc vMerge="1">
                  <a:txBody>
                    <a:bodyPr/>
                    <a:lstStyle/>
                    <a:p>
                      <a:pPr algn="ctr" rtl="1"/>
                      <a:endParaRPr lang="en-US" sz="1600" dirty="0"/>
                    </a:p>
                  </a:txBody>
                  <a:tcPr/>
                </a:tc>
                <a:extLst>
                  <a:ext uri="{0D108BD9-81ED-4DB2-BD59-A6C34878D82A}">
                    <a16:rowId xmlns="" xmlns:a16="http://schemas.microsoft.com/office/drawing/2014/main" val="64522196"/>
                  </a:ext>
                </a:extLst>
              </a:tr>
              <a:tr h="372362">
                <a:tc>
                  <a:txBody>
                    <a:bodyPr/>
                    <a:lstStyle/>
                    <a:p>
                      <a:pPr algn="just" rtl="1"/>
                      <a:endParaRPr lang="en-US" sz="1400" dirty="0">
                        <a:cs typeface="B Nazanin" pitchFamily="2" charset="-78"/>
                      </a:endParaRPr>
                    </a:p>
                  </a:txBody>
                  <a:tcPr/>
                </a:tc>
                <a:tc>
                  <a:txBody>
                    <a:bodyPr/>
                    <a:lstStyle/>
                    <a:p>
                      <a:pPr algn="ctr" rtl="1"/>
                      <a:endParaRPr lang="en-US" sz="1400">
                        <a:cs typeface="B Nazanin" pitchFamily="2" charset="-78"/>
                      </a:endParaRPr>
                    </a:p>
                  </a:txBody>
                  <a:tcPr/>
                </a:tc>
                <a:tc>
                  <a:txBody>
                    <a:bodyPr/>
                    <a:lstStyle/>
                    <a:p>
                      <a:pPr algn="r" rtl="1"/>
                      <a:r>
                        <a:rPr lang="fa-IR" sz="1400" dirty="0" smtClean="0">
                          <a:cs typeface="B Nazanin" pitchFamily="2" charset="-78"/>
                        </a:rPr>
                        <a:t>10</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بر اساس دستور العمل كشوري  ایراپن</a:t>
                      </a:r>
                      <a:endParaRPr lang="en-US" sz="1400" dirty="0">
                        <a:cs typeface="B Nazanin" pitchFamily="2" charset="-78"/>
                      </a:endParaRPr>
                    </a:p>
                  </a:txBody>
                  <a:tcPr/>
                </a:tc>
                <a:tc>
                  <a:txBody>
                    <a:bodyPr/>
                    <a:lstStyle/>
                    <a:p>
                      <a:pPr algn="r" rtl="1"/>
                      <a:r>
                        <a:rPr kumimoji="0" lang="fa-IR" sz="1400" b="1" i="1" u="sng" kern="1200" dirty="0" smtClean="0">
                          <a:solidFill>
                            <a:schemeClr val="dk1"/>
                          </a:solidFill>
                          <a:effectLst/>
                          <a:latin typeface="+mn-lt"/>
                          <a:ea typeface="+mn-ea"/>
                          <a:cs typeface="B Nazanin" pitchFamily="2" charset="-78"/>
                        </a:rPr>
                        <a:t>مشاهده</a:t>
                      </a:r>
                      <a:r>
                        <a:rPr kumimoji="0" lang="fa-IR" sz="1400" kern="1200" dirty="0" smtClean="0">
                          <a:solidFill>
                            <a:schemeClr val="dk1"/>
                          </a:solidFill>
                          <a:effectLst/>
                          <a:latin typeface="+mn-lt"/>
                          <a:ea typeface="+mn-ea"/>
                          <a:cs typeface="B Nazanin" pitchFamily="2" charset="-78"/>
                        </a:rPr>
                        <a:t> نحوه  انجام تست پاپ اسمیر</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5-آیا تست پاپ اسمیر را به درستی انجام می دهد؟</a:t>
                      </a:r>
                      <a:endParaRPr lang="en-US" sz="1400" dirty="0">
                        <a:cs typeface="B Nazanin" pitchFamily="2" charset="-78"/>
                      </a:endParaRPr>
                    </a:p>
                  </a:txBody>
                  <a:tcPr/>
                </a:tc>
                <a:tc vMerge="1">
                  <a:txBody>
                    <a:bodyPr/>
                    <a:lstStyle/>
                    <a:p>
                      <a:pPr algn="ctr" rtl="1"/>
                      <a:endParaRPr lang="en-US" sz="1600" dirty="0"/>
                    </a:p>
                  </a:txBody>
                  <a:tcPr/>
                </a:tc>
                <a:extLst>
                  <a:ext uri="{0D108BD9-81ED-4DB2-BD59-A6C34878D82A}">
                    <a16:rowId xmlns="" xmlns:a16="http://schemas.microsoft.com/office/drawing/2014/main" val="2590079297"/>
                  </a:ext>
                </a:extLst>
              </a:tr>
            </a:tbl>
          </a:graphicData>
        </a:graphic>
      </p:graphicFrame>
    </p:spTree>
    <p:extLst>
      <p:ext uri="{BB962C8B-B14F-4D97-AF65-F5344CB8AC3E}">
        <p14:creationId xmlns:p14="http://schemas.microsoft.com/office/powerpoint/2010/main" val="424354053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534400" cy="758952"/>
          </a:xfrm>
        </p:spPr>
        <p:txBody>
          <a:bodyPr>
            <a:normAutofit fontScale="90000"/>
          </a:bodyPr>
          <a:lstStyle/>
          <a:p>
            <a:r>
              <a:rPr lang="fa-IR" sz="2800" b="1" dirty="0" smtClean="0">
                <a:cs typeface="B Nazanin" pitchFamily="2" charset="-78"/>
              </a:rPr>
              <a:t>چک لیست پایش و نظارت ماما</a:t>
            </a:r>
            <a:br>
              <a:rPr lang="fa-IR" sz="2800" b="1" dirty="0" smtClean="0">
                <a:cs typeface="B Nazanin" pitchFamily="2" charset="-78"/>
              </a:rPr>
            </a:br>
            <a:r>
              <a:rPr lang="fa-IR" sz="2200" dirty="0" smtClean="0">
                <a:latin typeface="B Nazanin" panose="00000400000000000000"/>
                <a:cs typeface="B Nazanin" pitchFamily="2" charset="-78"/>
              </a:rPr>
              <a:t>برنامه تشخیص زودهنگام و غربالگری سرطان دهانه رحم</a:t>
            </a:r>
            <a:r>
              <a:rPr lang="en-US" sz="2200" dirty="0">
                <a:latin typeface="B Nazanin" panose="00000400000000000000"/>
                <a:cs typeface="B Nazanin" pitchFamily="2" charset="-78"/>
              </a:rPr>
              <a:t> </a:t>
            </a:r>
            <a:endParaRPr lang="en-US" sz="2800" dirty="0">
              <a:latin typeface="B Nazanin" panose="00000400000000000000"/>
              <a:cs typeface="B Nazanin" pitchFamily="2" charset="-78"/>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675008639"/>
              </p:ext>
            </p:extLst>
          </p:nvPr>
        </p:nvGraphicFramePr>
        <p:xfrm>
          <a:off x="76200" y="970926"/>
          <a:ext cx="8661745" cy="5615093"/>
        </p:xfrm>
        <a:graphic>
          <a:graphicData uri="http://schemas.openxmlformats.org/drawingml/2006/table">
            <a:tbl>
              <a:tblPr firstRow="1" bandRow="1">
                <a:tableStyleId>{5C22544A-7EE6-4342-B048-85BDC9FD1C3A}</a:tableStyleId>
              </a:tblPr>
              <a:tblGrid>
                <a:gridCol w="990600">
                  <a:extLst>
                    <a:ext uri="{9D8B030D-6E8A-4147-A177-3AD203B41FA5}">
                      <a16:colId xmlns="" xmlns:a16="http://schemas.microsoft.com/office/drawing/2014/main" val="1116875158"/>
                    </a:ext>
                  </a:extLst>
                </a:gridCol>
                <a:gridCol w="609600">
                  <a:extLst>
                    <a:ext uri="{9D8B030D-6E8A-4147-A177-3AD203B41FA5}">
                      <a16:colId xmlns="" xmlns:a16="http://schemas.microsoft.com/office/drawing/2014/main" val="719329187"/>
                    </a:ext>
                  </a:extLst>
                </a:gridCol>
                <a:gridCol w="609600">
                  <a:extLst>
                    <a:ext uri="{9D8B030D-6E8A-4147-A177-3AD203B41FA5}">
                      <a16:colId xmlns="" xmlns:a16="http://schemas.microsoft.com/office/drawing/2014/main" val="416057848"/>
                    </a:ext>
                  </a:extLst>
                </a:gridCol>
                <a:gridCol w="1219200">
                  <a:extLst>
                    <a:ext uri="{9D8B030D-6E8A-4147-A177-3AD203B41FA5}">
                      <a16:colId xmlns="" xmlns:a16="http://schemas.microsoft.com/office/drawing/2014/main" val="150066867"/>
                    </a:ext>
                  </a:extLst>
                </a:gridCol>
                <a:gridCol w="2522883">
                  <a:extLst>
                    <a:ext uri="{9D8B030D-6E8A-4147-A177-3AD203B41FA5}">
                      <a16:colId xmlns="" xmlns:a16="http://schemas.microsoft.com/office/drawing/2014/main" val="3403402816"/>
                    </a:ext>
                  </a:extLst>
                </a:gridCol>
                <a:gridCol w="1905000">
                  <a:extLst>
                    <a:ext uri="{9D8B030D-6E8A-4147-A177-3AD203B41FA5}">
                      <a16:colId xmlns="" xmlns:a16="http://schemas.microsoft.com/office/drawing/2014/main" val="2923615620"/>
                    </a:ext>
                  </a:extLst>
                </a:gridCol>
                <a:gridCol w="804862">
                  <a:extLst>
                    <a:ext uri="{9D8B030D-6E8A-4147-A177-3AD203B41FA5}">
                      <a16:colId xmlns="" xmlns:a16="http://schemas.microsoft.com/office/drawing/2014/main" val="2223717908"/>
                    </a:ext>
                  </a:extLst>
                </a:gridCol>
              </a:tblGrid>
              <a:tr h="642708">
                <a:tc>
                  <a:txBody>
                    <a:bodyPr/>
                    <a:lstStyle/>
                    <a:p>
                      <a:pPr marL="0" indent="0" algn="ctr" rtl="1">
                        <a:buFont typeface="+mj-lt"/>
                        <a:buNone/>
                      </a:pPr>
                      <a:r>
                        <a:rPr lang="fa-IR" sz="1600" dirty="0" smtClean="0">
                          <a:cs typeface="B Nazanin" pitchFamily="2" charset="-78"/>
                        </a:rPr>
                        <a:t>ملاحظات</a:t>
                      </a:r>
                      <a:endParaRPr lang="en-US" sz="1600" dirty="0">
                        <a:cs typeface="B Nazanin" pitchFamily="2" charset="-78"/>
                      </a:endParaRPr>
                    </a:p>
                  </a:txBody>
                  <a:tcPr/>
                </a:tc>
                <a:tc>
                  <a:txBody>
                    <a:bodyPr/>
                    <a:lstStyle/>
                    <a:p>
                      <a:pPr marL="0" indent="0" algn="ctr" rtl="1">
                        <a:buFont typeface="+mj-lt"/>
                        <a:buNone/>
                      </a:pPr>
                      <a:r>
                        <a:rPr lang="fa-IR" sz="1600" dirty="0" smtClean="0">
                          <a:cs typeface="B Nazanin" pitchFamily="2" charset="-78"/>
                        </a:rPr>
                        <a:t>امتیاز کسب شده</a:t>
                      </a:r>
                      <a:endParaRPr lang="en-US" sz="1600" dirty="0">
                        <a:cs typeface="B Nazanin" pitchFamily="2" charset="-78"/>
                      </a:endParaRPr>
                    </a:p>
                  </a:txBody>
                  <a:tcPr/>
                </a:tc>
                <a:tc>
                  <a:txBody>
                    <a:bodyPr/>
                    <a:lstStyle/>
                    <a:p>
                      <a:pPr marL="0" indent="0" algn="ctr" rtl="1">
                        <a:buFont typeface="+mj-lt"/>
                        <a:buNone/>
                      </a:pPr>
                      <a:r>
                        <a:rPr lang="fa-IR" sz="1600" dirty="0" smtClean="0">
                          <a:cs typeface="B Nazanin" pitchFamily="2" charset="-78"/>
                        </a:rPr>
                        <a:t>سقف امتیاز</a:t>
                      </a:r>
                      <a:endParaRPr lang="en-US" sz="1600" dirty="0">
                        <a:cs typeface="B Nazanin" pitchFamily="2" charset="-78"/>
                      </a:endParaRPr>
                    </a:p>
                  </a:txBody>
                  <a:tcPr/>
                </a:tc>
                <a:tc>
                  <a:txBody>
                    <a:bodyPr/>
                    <a:lstStyle/>
                    <a:p>
                      <a:pPr marL="0" indent="0" algn="ctr" rtl="1">
                        <a:buFont typeface="+mj-lt"/>
                        <a:buNone/>
                      </a:pPr>
                      <a:r>
                        <a:rPr lang="fa-IR" sz="1600" dirty="0" smtClean="0">
                          <a:cs typeface="B Nazanin" pitchFamily="2" charset="-78"/>
                        </a:rPr>
                        <a:t>معیار سنجش</a:t>
                      </a:r>
                      <a:endParaRPr lang="en-US" sz="1600" dirty="0">
                        <a:cs typeface="B Nazanin" pitchFamily="2" charset="-78"/>
                      </a:endParaRPr>
                    </a:p>
                  </a:txBody>
                  <a:tcPr/>
                </a:tc>
                <a:tc>
                  <a:txBody>
                    <a:bodyPr/>
                    <a:lstStyle/>
                    <a:p>
                      <a:pPr marL="0" indent="0" algn="ctr" rtl="1">
                        <a:buFont typeface="+mj-lt"/>
                        <a:buNone/>
                      </a:pPr>
                      <a:r>
                        <a:rPr lang="fa-IR" sz="1600" dirty="0" smtClean="0">
                          <a:cs typeface="B Nazanin" pitchFamily="2" charset="-78"/>
                        </a:rPr>
                        <a:t>نحوه سنجش</a:t>
                      </a:r>
                      <a:endParaRPr lang="en-US" sz="1600" dirty="0">
                        <a:cs typeface="B Nazanin" pitchFamily="2" charset="-78"/>
                      </a:endParaRPr>
                    </a:p>
                  </a:txBody>
                  <a:tcPr/>
                </a:tc>
                <a:tc>
                  <a:txBody>
                    <a:bodyPr/>
                    <a:lstStyle/>
                    <a:p>
                      <a:pPr marL="0" indent="0" algn="ctr" rtl="1">
                        <a:buFont typeface="+mj-lt"/>
                        <a:buNone/>
                      </a:pPr>
                      <a:r>
                        <a:rPr lang="fa-IR" sz="1600" dirty="0" smtClean="0">
                          <a:cs typeface="B Nazanin" pitchFamily="2" charset="-78"/>
                        </a:rPr>
                        <a:t>سوال</a:t>
                      </a:r>
                      <a:endParaRPr lang="en-US" sz="1600" dirty="0">
                        <a:cs typeface="B Nazanin" pitchFamily="2" charset="-78"/>
                      </a:endParaRPr>
                    </a:p>
                  </a:txBody>
                  <a:tcPr/>
                </a:tc>
                <a:tc>
                  <a:txBody>
                    <a:bodyPr/>
                    <a:lstStyle/>
                    <a:p>
                      <a:pPr marL="0" indent="0" algn="ctr" rtl="1">
                        <a:buFont typeface="+mj-lt"/>
                        <a:buNone/>
                      </a:pPr>
                      <a:r>
                        <a:rPr lang="fa-IR" sz="1600" dirty="0" smtClean="0">
                          <a:cs typeface="B Nazanin" pitchFamily="2" charset="-78"/>
                        </a:rPr>
                        <a:t>فرایند</a:t>
                      </a:r>
                      <a:endParaRPr lang="en-US" sz="1600" dirty="0">
                        <a:cs typeface="B Nazanin" pitchFamily="2" charset="-78"/>
                      </a:endParaRPr>
                    </a:p>
                  </a:txBody>
                  <a:tcPr/>
                </a:tc>
                <a:extLst>
                  <a:ext uri="{0D108BD9-81ED-4DB2-BD59-A6C34878D82A}">
                    <a16:rowId xmlns="" xmlns:a16="http://schemas.microsoft.com/office/drawing/2014/main" val="684210277"/>
                  </a:ext>
                </a:extLst>
              </a:tr>
              <a:tr h="372362">
                <a:tc>
                  <a:txBody>
                    <a:bodyPr/>
                    <a:lstStyle/>
                    <a:p>
                      <a:pPr algn="ctr" rtl="1"/>
                      <a:endParaRPr lang="en-US" sz="1600" dirty="0">
                        <a:cs typeface="B Nazanin" pitchFamily="2" charset="-78"/>
                      </a:endParaRPr>
                    </a:p>
                  </a:txBody>
                  <a:tcPr/>
                </a:tc>
                <a:tc>
                  <a:txBody>
                    <a:bodyPr/>
                    <a:lstStyle/>
                    <a:p>
                      <a:pPr algn="ctr" rtl="1"/>
                      <a:endParaRPr lang="en-US" sz="1600" dirty="0">
                        <a:cs typeface="B Nazanin" pitchFamily="2" charset="-78"/>
                      </a:endParaRPr>
                    </a:p>
                  </a:txBody>
                  <a:tcPr/>
                </a:tc>
                <a:tc>
                  <a:txBody>
                    <a:bodyPr/>
                    <a:lstStyle/>
                    <a:p>
                      <a:pPr algn="r" rtl="1"/>
                      <a:r>
                        <a:rPr lang="fa-IR" sz="1400" dirty="0" smtClean="0">
                          <a:cs typeface="B Nazanin" pitchFamily="2" charset="-78"/>
                        </a:rPr>
                        <a:t>10</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بر اساس دستور العمل كشوري  ایراپن </a:t>
                      </a:r>
                      <a:endParaRPr lang="en-US" sz="1400" dirty="0">
                        <a:cs typeface="B Nazanin" pitchFamily="2" charset="-78"/>
                      </a:endParaRPr>
                    </a:p>
                  </a:txBody>
                  <a:tcPr/>
                </a:tc>
                <a:tc>
                  <a:txBody>
                    <a:bodyPr/>
                    <a:lstStyle/>
                    <a:p>
                      <a:pPr algn="r" rtl="1"/>
                      <a:r>
                        <a:rPr kumimoji="0" lang="fa-IR" sz="1400" b="1" i="1" u="sng" kern="1200" dirty="0" smtClean="0">
                          <a:solidFill>
                            <a:schemeClr val="dk1"/>
                          </a:solidFill>
                          <a:effectLst/>
                          <a:latin typeface="+mn-lt"/>
                          <a:ea typeface="+mn-ea"/>
                          <a:cs typeface="B Nazanin" pitchFamily="2" charset="-78"/>
                        </a:rPr>
                        <a:t>مشاهده</a:t>
                      </a:r>
                      <a:r>
                        <a:rPr kumimoji="0" lang="fa-IR" sz="1400" kern="1200" dirty="0" smtClean="0">
                          <a:solidFill>
                            <a:schemeClr val="dk1"/>
                          </a:solidFill>
                          <a:effectLst/>
                          <a:latin typeface="+mn-lt"/>
                          <a:ea typeface="+mn-ea"/>
                          <a:cs typeface="B Nazanin" pitchFamily="2" charset="-78"/>
                        </a:rPr>
                        <a:t> نحوه انجام تست </a:t>
                      </a:r>
                      <a:r>
                        <a:rPr kumimoji="0" lang="en-US" sz="1400" kern="1200" dirty="0" smtClean="0">
                          <a:solidFill>
                            <a:schemeClr val="dk1"/>
                          </a:solidFill>
                          <a:effectLst/>
                          <a:latin typeface="+mn-lt"/>
                          <a:ea typeface="+mn-ea"/>
                          <a:cs typeface="B Nazanin" pitchFamily="2" charset="-78"/>
                        </a:rPr>
                        <a:t>HPV</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6- آیا تست </a:t>
                      </a:r>
                      <a:r>
                        <a:rPr kumimoji="0" lang="en-US" sz="1400" kern="1200" dirty="0" smtClean="0">
                          <a:solidFill>
                            <a:schemeClr val="dk1"/>
                          </a:solidFill>
                          <a:effectLst/>
                          <a:latin typeface="+mn-lt"/>
                          <a:ea typeface="+mn-ea"/>
                          <a:cs typeface="B Nazanin" pitchFamily="2" charset="-78"/>
                        </a:rPr>
                        <a:t>HPV</a:t>
                      </a:r>
                      <a:r>
                        <a:rPr kumimoji="0" lang="fa-IR" sz="1400" kern="1200" dirty="0" smtClean="0">
                          <a:solidFill>
                            <a:schemeClr val="dk1"/>
                          </a:solidFill>
                          <a:effectLst/>
                          <a:latin typeface="+mn-lt"/>
                          <a:ea typeface="+mn-ea"/>
                          <a:cs typeface="B Nazanin" pitchFamily="2" charset="-78"/>
                        </a:rPr>
                        <a:t> را به درستی انجام می دهد؟</a:t>
                      </a:r>
                      <a:endParaRPr lang="en-US" sz="1400" dirty="0">
                        <a:cs typeface="B Nazanin" pitchFamily="2" charset="-78"/>
                      </a:endParaRPr>
                    </a:p>
                  </a:txBody>
                  <a:tcPr/>
                </a:tc>
                <a:tc rowSpan="6">
                  <a:txBody>
                    <a:bodyPr/>
                    <a:lstStyle/>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endParaRPr lang="fa-IR" sz="1600" dirty="0" smtClean="0">
                        <a:cs typeface="B Nazanin" pitchFamily="2" charset="-78"/>
                      </a:endParaRPr>
                    </a:p>
                    <a:p>
                      <a:pPr algn="ctr" rtl="1"/>
                      <a:r>
                        <a:rPr lang="fa-IR" sz="1600" dirty="0" smtClean="0">
                          <a:cs typeface="B Nazanin" pitchFamily="2" charset="-78"/>
                        </a:rPr>
                        <a:t>فنی</a:t>
                      </a:r>
                      <a:endParaRPr lang="en-US" sz="1600" dirty="0">
                        <a:cs typeface="B Nazanin" pitchFamily="2" charset="-78"/>
                      </a:endParaRPr>
                    </a:p>
                  </a:txBody>
                  <a:tcPr/>
                </a:tc>
                <a:extLst>
                  <a:ext uri="{0D108BD9-81ED-4DB2-BD59-A6C34878D82A}">
                    <a16:rowId xmlns="" xmlns:a16="http://schemas.microsoft.com/office/drawing/2014/main" val="4100411310"/>
                  </a:ext>
                </a:extLst>
              </a:tr>
              <a:tr h="372362">
                <a:tc>
                  <a:txBody>
                    <a:bodyPr/>
                    <a:lstStyle/>
                    <a:p>
                      <a:pPr algn="ctr" rtl="1"/>
                      <a:endParaRPr lang="en-US" sz="1600">
                        <a:cs typeface="B Nazanin" pitchFamily="2" charset="-78"/>
                      </a:endParaRPr>
                    </a:p>
                  </a:txBody>
                  <a:tcPr/>
                </a:tc>
                <a:tc>
                  <a:txBody>
                    <a:bodyPr/>
                    <a:lstStyle/>
                    <a:p>
                      <a:pPr algn="ctr" rtl="1"/>
                      <a:endParaRPr lang="en-US" sz="1600" dirty="0">
                        <a:cs typeface="B Nazanin" pitchFamily="2" charset="-78"/>
                      </a:endParaRPr>
                    </a:p>
                  </a:txBody>
                  <a:tcPr/>
                </a:tc>
                <a:tc>
                  <a:txBody>
                    <a:bodyPr/>
                    <a:lstStyle/>
                    <a:p>
                      <a:pPr algn="r" rtl="1"/>
                      <a:r>
                        <a:rPr lang="fa-IR" sz="1400" dirty="0" smtClean="0">
                          <a:cs typeface="B Nazanin" pitchFamily="2" charset="-78"/>
                        </a:rPr>
                        <a:t>9</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بررسی 3 مورد: هرمورد 3 امتیاز</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اقدامات براساس نتایج تست ها و منطبق با دستورالعمل کشوری ایراپن</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7- آیا اقدامات متناسب با نتایج تست ها به عمل می آورد؟</a:t>
                      </a:r>
                      <a:endParaRPr lang="en-US" sz="1400" dirty="0">
                        <a:cs typeface="B Nazanin" pitchFamily="2" charset="-78"/>
                      </a:endParaRPr>
                    </a:p>
                  </a:txBody>
                  <a:tcPr/>
                </a:tc>
                <a:tc vMerge="1">
                  <a:txBody>
                    <a:bodyPr/>
                    <a:lstStyle/>
                    <a:p>
                      <a:pPr algn="ctr" rtl="1"/>
                      <a:endParaRPr lang="en-US" sz="1600" dirty="0"/>
                    </a:p>
                  </a:txBody>
                  <a:tcPr/>
                </a:tc>
                <a:extLst>
                  <a:ext uri="{0D108BD9-81ED-4DB2-BD59-A6C34878D82A}">
                    <a16:rowId xmlns="" xmlns:a16="http://schemas.microsoft.com/office/drawing/2014/main" val="1254807998"/>
                  </a:ext>
                </a:extLst>
              </a:tr>
              <a:tr h="372362">
                <a:tc>
                  <a:txBody>
                    <a:bodyPr/>
                    <a:lstStyle/>
                    <a:p>
                      <a:pPr algn="ctr" rtl="1"/>
                      <a:endParaRPr lang="en-US" sz="1600" dirty="0">
                        <a:cs typeface="B Nazanin" pitchFamily="2" charset="-78"/>
                      </a:endParaRPr>
                    </a:p>
                  </a:txBody>
                  <a:tcPr/>
                </a:tc>
                <a:tc>
                  <a:txBody>
                    <a:bodyPr/>
                    <a:lstStyle/>
                    <a:p>
                      <a:pPr algn="r" rtl="1"/>
                      <a:endParaRPr lang="en-US" sz="1600" dirty="0">
                        <a:cs typeface="B Nazanin" pitchFamily="2" charset="-78"/>
                      </a:endParaRPr>
                    </a:p>
                  </a:txBody>
                  <a:tcPr/>
                </a:tc>
                <a:tc>
                  <a:txBody>
                    <a:bodyPr/>
                    <a:lstStyle/>
                    <a:p>
                      <a:pPr algn="r" rtl="1"/>
                      <a:r>
                        <a:rPr lang="fa-IR" sz="1400" dirty="0" smtClean="0">
                          <a:cs typeface="B Nazanin" pitchFamily="2" charset="-78"/>
                        </a:rPr>
                        <a:t>10</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حد انتظار: 5-7درصد کل زنان تست شده</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درصد زنان ارجاع شده به سطح دو به کل زنان معاینه شده</a:t>
                      </a:r>
                      <a:endParaRPr kumimoji="0" lang="en-US" sz="1400" kern="1200" dirty="0">
                        <a:solidFill>
                          <a:schemeClr val="dk1"/>
                        </a:solidFill>
                        <a:effectLst/>
                        <a:latin typeface="+mn-lt"/>
                        <a:ea typeface="+mn-ea"/>
                        <a:cs typeface="B Nazanin" pitchFamily="2" charset="-78"/>
                      </a:endParaRPr>
                    </a:p>
                  </a:txBody>
                  <a:tcPr marL="114300" marR="114300" marT="0" marB="0"/>
                </a:tc>
                <a:tc>
                  <a:txBody>
                    <a:bodyPr/>
                    <a:lstStyle/>
                    <a:p>
                      <a:pPr algn="r" rtl="1"/>
                      <a:r>
                        <a:rPr kumimoji="0" lang="en-US" sz="1400" kern="1200" dirty="0" smtClean="0">
                          <a:solidFill>
                            <a:schemeClr val="dk1"/>
                          </a:solidFill>
                          <a:effectLst/>
                          <a:latin typeface="+mn-lt"/>
                          <a:ea typeface="+mn-ea"/>
                          <a:cs typeface="B Nazanin" pitchFamily="2" charset="-78"/>
                        </a:rPr>
                        <a:t>8</a:t>
                      </a:r>
                      <a:r>
                        <a:rPr kumimoji="0" lang="fa-IR" sz="1400" kern="1200" dirty="0" smtClean="0">
                          <a:solidFill>
                            <a:schemeClr val="dk1"/>
                          </a:solidFill>
                          <a:effectLst/>
                          <a:latin typeface="+mn-lt"/>
                          <a:ea typeface="+mn-ea"/>
                          <a:cs typeface="B Nazanin" pitchFamily="2" charset="-78"/>
                        </a:rPr>
                        <a:t>-آیا تعداد ارجاعات به سطح دو در حد انتظار می باشد؟</a:t>
                      </a:r>
                      <a:endParaRPr lang="en-US" sz="1400" dirty="0">
                        <a:cs typeface="B Nazanin" pitchFamily="2" charset="-78"/>
                      </a:endParaRPr>
                    </a:p>
                  </a:txBody>
                  <a:tcPr/>
                </a:tc>
                <a:tc vMerge="1">
                  <a:txBody>
                    <a:bodyPr/>
                    <a:lstStyle/>
                    <a:p>
                      <a:pPr algn="ctr" rtl="1"/>
                      <a:endParaRPr lang="en-US" sz="1600" dirty="0"/>
                    </a:p>
                  </a:txBody>
                  <a:tcPr/>
                </a:tc>
                <a:extLst>
                  <a:ext uri="{0D108BD9-81ED-4DB2-BD59-A6C34878D82A}">
                    <a16:rowId xmlns="" xmlns:a16="http://schemas.microsoft.com/office/drawing/2014/main" val="64522196"/>
                  </a:ext>
                </a:extLst>
              </a:tr>
              <a:tr h="243840">
                <a:tc>
                  <a:txBody>
                    <a:bodyPr/>
                    <a:lstStyle/>
                    <a:p>
                      <a:pPr algn="just" rtl="1"/>
                      <a:endParaRPr lang="en-US" sz="1400" dirty="0">
                        <a:cs typeface="B Nazanin" pitchFamily="2" charset="-78"/>
                      </a:endParaRPr>
                    </a:p>
                  </a:txBody>
                  <a:tcPr/>
                </a:tc>
                <a:tc>
                  <a:txBody>
                    <a:bodyPr/>
                    <a:lstStyle/>
                    <a:p>
                      <a:pPr algn="r" rtl="1"/>
                      <a:endParaRPr lang="en-US" sz="1600" dirty="0">
                        <a:cs typeface="B Nazanin" pitchFamily="2" charset="-78"/>
                      </a:endParaRPr>
                    </a:p>
                  </a:txBody>
                  <a:tcPr/>
                </a:tc>
                <a:tc>
                  <a:txBody>
                    <a:bodyPr/>
                    <a:lstStyle/>
                    <a:p>
                      <a:pPr algn="r" rtl="1"/>
                      <a:r>
                        <a:rPr lang="fa-IR" sz="1400" dirty="0" smtClean="0">
                          <a:cs typeface="B Nazanin" pitchFamily="2" charset="-78"/>
                        </a:rPr>
                        <a:t>9</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هر مورد 3 امتیاز</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بررسی 3 مورد از ارجاعات به سطح دو</a:t>
                      </a:r>
                      <a:endParaRPr lang="en-US" sz="1400" dirty="0">
                        <a:cs typeface="B Nazanin" pitchFamily="2" charset="-78"/>
                      </a:endParaRPr>
                    </a:p>
                  </a:txBody>
                  <a:tcPr/>
                </a:tc>
                <a:tc>
                  <a:txBody>
                    <a:bodyPr/>
                    <a:lstStyle/>
                    <a:p>
                      <a:pPr algn="r" rtl="1"/>
                      <a:r>
                        <a:rPr kumimoji="0" lang="en-US" sz="1400" kern="1200" dirty="0" smtClean="0">
                          <a:solidFill>
                            <a:schemeClr val="dk1"/>
                          </a:solidFill>
                          <a:effectLst/>
                          <a:latin typeface="+mn-lt"/>
                          <a:ea typeface="+mn-ea"/>
                          <a:cs typeface="B Nazanin" pitchFamily="2" charset="-78"/>
                        </a:rPr>
                        <a:t>9</a:t>
                      </a:r>
                      <a:r>
                        <a:rPr kumimoji="0" lang="fa-IR" sz="1400" kern="1200" dirty="0" smtClean="0">
                          <a:solidFill>
                            <a:schemeClr val="dk1"/>
                          </a:solidFill>
                          <a:effectLst/>
                          <a:latin typeface="+mn-lt"/>
                          <a:ea typeface="+mn-ea"/>
                          <a:cs typeface="B Nazanin" pitchFamily="2" charset="-78"/>
                        </a:rPr>
                        <a:t>- آیا زنان ارجاع شده به سطح دو را پیگیری و نتیجه ارجاعات را ثبت نموده است؟</a:t>
                      </a:r>
                      <a:endParaRPr lang="en-US" sz="1400" dirty="0">
                        <a:cs typeface="B Nazanin" pitchFamily="2" charset="-78"/>
                      </a:endParaRPr>
                    </a:p>
                  </a:txBody>
                  <a:tcPr/>
                </a:tc>
                <a:tc vMerge="1">
                  <a:txBody>
                    <a:bodyPr/>
                    <a:lstStyle/>
                    <a:p>
                      <a:pPr algn="ctr" rtl="1"/>
                      <a:endParaRPr lang="en-US" sz="1600" dirty="0"/>
                    </a:p>
                  </a:txBody>
                  <a:tcPr/>
                </a:tc>
                <a:extLst>
                  <a:ext uri="{0D108BD9-81ED-4DB2-BD59-A6C34878D82A}">
                    <a16:rowId xmlns="" xmlns:a16="http://schemas.microsoft.com/office/drawing/2014/main" val="2590079297"/>
                  </a:ext>
                </a:extLst>
              </a:tr>
              <a:tr h="644596">
                <a:tc>
                  <a:txBody>
                    <a:bodyPr/>
                    <a:lstStyle/>
                    <a:p>
                      <a:endParaRPr lang="en-US" dirty="0">
                        <a:cs typeface="B Nazanin" pitchFamily="2" charset="-78"/>
                      </a:endParaRPr>
                    </a:p>
                  </a:txBody>
                  <a:tcPr/>
                </a:tc>
                <a:tc>
                  <a:txBody>
                    <a:bodyPr/>
                    <a:lstStyle/>
                    <a:p>
                      <a:pPr algn="r"/>
                      <a:endParaRPr lang="en-US" sz="1400">
                        <a:cs typeface="B Nazanin" pitchFamily="2" charset="-78"/>
                      </a:endParaRPr>
                    </a:p>
                  </a:txBody>
                  <a:tcPr/>
                </a:tc>
                <a:tc>
                  <a:txBody>
                    <a:bodyPr/>
                    <a:lstStyle/>
                    <a:p>
                      <a:pPr algn="r"/>
                      <a:r>
                        <a:rPr lang="en-US" sz="1400" dirty="0" smtClean="0">
                          <a:cs typeface="B Nazanin" pitchFamily="2" charset="-78"/>
                        </a:rPr>
                        <a:t>9</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بررسی 3 مورد: هر مورد 3 امتیاز</a:t>
                      </a:r>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-ارجاع زنان معاینه شده سالم به بهورز/ مراقب سلامت جهت ثبت و تعیین وقت غربالگری بعدی طبق دستورالعمل</a:t>
                      </a:r>
                      <a:endParaRPr kumimoji="0" lang="en-US" sz="1400" kern="1200" dirty="0" smtClean="0">
                        <a:solidFill>
                          <a:schemeClr val="dk1"/>
                        </a:solidFill>
                        <a:effectLst/>
                        <a:latin typeface="+mn-lt"/>
                        <a:ea typeface="+mn-ea"/>
                        <a:cs typeface="B Nazanin" pitchFamily="2" charset="-78"/>
                      </a:endParaRPr>
                    </a:p>
                    <a:p>
                      <a:pPr algn="r"/>
                      <a:r>
                        <a:rPr kumimoji="0" lang="fa-IR" sz="1400" kern="1200" dirty="0" smtClean="0">
                          <a:solidFill>
                            <a:schemeClr val="dk1"/>
                          </a:solidFill>
                          <a:effectLst/>
                          <a:latin typeface="+mn-lt"/>
                          <a:ea typeface="+mn-ea"/>
                          <a:cs typeface="B Nazanin" pitchFamily="2" charset="-78"/>
                        </a:rPr>
                        <a:t>-ارجاع بیماران مبتلا به سرطان دهانه رحم جهت پیگیری و آموزش</a:t>
                      </a:r>
                      <a:endParaRPr lang="en-US" sz="1400" dirty="0">
                        <a:cs typeface="B Nazanin" pitchFamily="2" charset="-78"/>
                      </a:endParaRPr>
                    </a:p>
                  </a:txBody>
                  <a:tcPr/>
                </a:tc>
                <a:tc>
                  <a:txBody>
                    <a:bodyPr/>
                    <a:lstStyle/>
                    <a:p>
                      <a:pPr algn="r" rtl="1"/>
                      <a:r>
                        <a:rPr kumimoji="0" lang="en-US" sz="1400" kern="1200" dirty="0" smtClean="0">
                          <a:solidFill>
                            <a:schemeClr val="dk1"/>
                          </a:solidFill>
                          <a:effectLst/>
                          <a:latin typeface="+mn-lt"/>
                          <a:ea typeface="+mn-ea"/>
                          <a:cs typeface="B Nazanin" pitchFamily="2" charset="-78"/>
                        </a:rPr>
                        <a:t>10</a:t>
                      </a:r>
                      <a:r>
                        <a:rPr kumimoji="0" lang="fa-IR" sz="1400" kern="1200" dirty="0" smtClean="0">
                          <a:solidFill>
                            <a:schemeClr val="dk1"/>
                          </a:solidFill>
                          <a:effectLst/>
                          <a:latin typeface="+mn-lt"/>
                          <a:ea typeface="+mn-ea"/>
                          <a:cs typeface="B Nazanin" pitchFamily="2" charset="-78"/>
                        </a:rPr>
                        <a:t>- آیا پسخوراند معاینات و بیماران شناسایی شده را به بهورز/ مراقب سلامت جهت پیگیری و آموزش ارجاع داده است؟</a:t>
                      </a:r>
                      <a:endParaRPr lang="en-US" sz="1400" dirty="0">
                        <a:cs typeface="B Nazanin" pitchFamily="2" charset="-78"/>
                      </a:endParaRPr>
                    </a:p>
                  </a:txBody>
                  <a:tcPr/>
                </a:tc>
                <a:tc vMerge="1">
                  <a:txBody>
                    <a:bodyPr/>
                    <a:lstStyle/>
                    <a:p>
                      <a:endParaRPr lang="en-US"/>
                    </a:p>
                  </a:txBody>
                  <a:tcPr/>
                </a:tc>
                <a:extLst>
                  <a:ext uri="{0D108BD9-81ED-4DB2-BD59-A6C34878D82A}">
                    <a16:rowId xmlns="" xmlns:a16="http://schemas.microsoft.com/office/drawing/2014/main" val="2125103738"/>
                  </a:ext>
                </a:extLst>
              </a:tr>
              <a:tr h="921173">
                <a:tc>
                  <a:txBody>
                    <a:bodyPr/>
                    <a:lstStyle/>
                    <a:p>
                      <a:pPr algn="r" rtl="1"/>
                      <a:endParaRPr lang="en-US" sz="1400" dirty="0">
                        <a:cs typeface="B Nazanin" pitchFamily="2" charset="-78"/>
                      </a:endParaRPr>
                    </a:p>
                  </a:txBody>
                  <a:tcPr/>
                </a:tc>
                <a:tc>
                  <a:txBody>
                    <a:bodyPr/>
                    <a:lstStyle/>
                    <a:p>
                      <a:pPr algn="r"/>
                      <a:endParaRPr lang="en-US" sz="1400" dirty="0">
                        <a:cs typeface="B Nazanin" pitchFamily="2" charset="-78"/>
                      </a:endParaRPr>
                    </a:p>
                  </a:txBody>
                  <a:tcPr/>
                </a:tc>
                <a:tc>
                  <a:txBody>
                    <a:bodyPr/>
                    <a:lstStyle/>
                    <a:p>
                      <a:pPr algn="r"/>
                      <a:r>
                        <a:rPr lang="en-US" sz="1400" dirty="0" smtClean="0">
                          <a:cs typeface="B Nazanin" pitchFamily="2" charset="-78"/>
                        </a:rPr>
                        <a:t>10</a:t>
                      </a:r>
                      <a:endParaRPr lang="en-US" sz="1400" dirty="0">
                        <a:cs typeface="B Nazanin" pitchFamily="2" charset="-78"/>
                      </a:endParaRPr>
                    </a:p>
                  </a:txBody>
                  <a:tcPr/>
                </a:tc>
                <a:tc>
                  <a:txBody>
                    <a:bodyPr/>
                    <a:lstStyle/>
                    <a:p>
                      <a:pPr algn="r" rtl="1"/>
                      <a:endParaRPr lang="en-US" sz="1400" dirty="0">
                        <a:cs typeface="B Nazanin" pitchFamily="2" charset="-78"/>
                      </a:endParaRPr>
                    </a:p>
                  </a:txBody>
                  <a:tcPr/>
                </a:tc>
                <a:tc>
                  <a:txBody>
                    <a:bodyPr/>
                    <a:lstStyle/>
                    <a:p>
                      <a:pPr algn="r" rtl="1"/>
                      <a:r>
                        <a:rPr kumimoji="0" lang="fa-IR" sz="1400" kern="1200" dirty="0" smtClean="0">
                          <a:solidFill>
                            <a:schemeClr val="dk1"/>
                          </a:solidFill>
                          <a:effectLst/>
                          <a:latin typeface="+mn-lt"/>
                          <a:ea typeface="+mn-ea"/>
                          <a:cs typeface="B Nazanin" pitchFamily="2" charset="-78"/>
                        </a:rPr>
                        <a:t>بررسی دفتر ثبت آموزش همگانی</a:t>
                      </a:r>
                      <a:endParaRPr lang="en-US" sz="1400" dirty="0">
                        <a:cs typeface="B Nazanin" pitchFamily="2" charset="-78"/>
                      </a:endParaRPr>
                    </a:p>
                  </a:txBody>
                  <a:tcPr/>
                </a:tc>
                <a:tc>
                  <a:txBody>
                    <a:bodyPr/>
                    <a:lstStyle/>
                    <a:p>
                      <a:pPr algn="r" rtl="1"/>
                      <a:r>
                        <a:rPr kumimoji="0" lang="en-US" sz="1400" kern="1200" dirty="0" smtClean="0">
                          <a:solidFill>
                            <a:schemeClr val="dk1"/>
                          </a:solidFill>
                          <a:effectLst/>
                          <a:latin typeface="+mn-lt"/>
                          <a:ea typeface="+mn-ea"/>
                          <a:cs typeface="B Nazanin" pitchFamily="2" charset="-78"/>
                        </a:rPr>
                        <a:t>11</a:t>
                      </a:r>
                      <a:r>
                        <a:rPr kumimoji="0" lang="fa-IR" sz="1400" kern="1200" dirty="0" smtClean="0">
                          <a:solidFill>
                            <a:schemeClr val="dk1"/>
                          </a:solidFill>
                          <a:effectLst/>
                          <a:latin typeface="+mn-lt"/>
                          <a:ea typeface="+mn-ea"/>
                          <a:cs typeface="B Nazanin" pitchFamily="2" charset="-78"/>
                        </a:rPr>
                        <a:t>- آیا درخصوص پیشگیری از سرطان دهانه رحم و خودمراقبتی آموزش می دهد؟</a:t>
                      </a:r>
                      <a:endParaRPr lang="en-US" sz="1400" dirty="0">
                        <a:cs typeface="B Nazanin" pitchFamily="2" charset="-78"/>
                      </a:endParaRPr>
                    </a:p>
                  </a:txBody>
                  <a:tcPr/>
                </a:tc>
                <a:tc vMerge="1">
                  <a:txBody>
                    <a:bodyPr/>
                    <a:lstStyle/>
                    <a:p>
                      <a:endParaRPr lang="en-US"/>
                    </a:p>
                  </a:txBody>
                  <a:tcPr/>
                </a:tc>
                <a:extLst>
                  <a:ext uri="{0D108BD9-81ED-4DB2-BD59-A6C34878D82A}">
                    <a16:rowId xmlns="" xmlns:a16="http://schemas.microsoft.com/office/drawing/2014/main" val="429751206"/>
                  </a:ext>
                </a:extLst>
              </a:tr>
            </a:tbl>
          </a:graphicData>
        </a:graphic>
      </p:graphicFrame>
    </p:spTree>
    <p:extLst>
      <p:ext uri="{BB962C8B-B14F-4D97-AF65-F5344CB8AC3E}">
        <p14:creationId xmlns:p14="http://schemas.microsoft.com/office/powerpoint/2010/main" val="195835014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Titr" pitchFamily="2" charset="-78"/>
              </a:rPr>
              <a:t>برنامه </a:t>
            </a:r>
            <a:r>
              <a:rPr lang="fa-IR" sz="3100" b="1" dirty="0" smtClean="0">
                <a:cs typeface="B Titr" pitchFamily="2" charset="-78"/>
              </a:rPr>
              <a:t>ثبت سرطان</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endParaRPr lang="fa-IR" dirty="0">
              <a:cs typeface="B Nazanin" panose="00000400000000000000" pitchFamily="2" charset="-78"/>
            </a:endParaRPr>
          </a:p>
        </p:txBody>
      </p:sp>
    </p:spTree>
    <p:extLst>
      <p:ext uri="{BB962C8B-B14F-4D97-AF65-F5344CB8AC3E}">
        <p14:creationId xmlns:p14="http://schemas.microsoft.com/office/powerpoint/2010/main" val="233856813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ارزیابی</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ارزیابی</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Courier New"/>
              <a:buChar char="o"/>
            </a:pPr>
            <a:r>
              <a:rPr lang="fa-IR" sz="2000" dirty="0">
                <a:solidFill>
                  <a:srgbClr val="C00000"/>
                </a:solidFill>
                <a:latin typeface="BNazanin"/>
                <a:ea typeface="Calibri"/>
                <a:cs typeface="B Nazanin"/>
              </a:rPr>
              <a:t>گزارش های غیر آسیب شناسی</a:t>
            </a:r>
            <a:r>
              <a:rPr lang="fa-IR" sz="2000" dirty="0">
                <a:latin typeface="BNazanin"/>
                <a:ea typeface="Calibri"/>
                <a:cs typeface="B Nazanin"/>
              </a:rPr>
              <a:t>: شامل گزارش هایی که نشان دهنده ابتلای فرد به سرطان یا ضایعات پیش سرطانی است مانند:</a:t>
            </a:r>
            <a:endParaRPr lang="en-US" sz="1800" dirty="0">
              <a:latin typeface="Calibri"/>
              <a:ea typeface="Calibri"/>
              <a:cs typeface="Arial"/>
            </a:endParaRPr>
          </a:p>
          <a:p>
            <a:pPr marL="342900" lvl="0" indent="-342900" algn="just" rtl="1">
              <a:buFont typeface="Wingdings"/>
              <a:buChar char=""/>
            </a:pPr>
            <a:r>
              <a:rPr lang="fa-IR" sz="1800" dirty="0">
                <a:latin typeface="Arial"/>
                <a:ea typeface="Times New Roman"/>
                <a:cs typeface="B Nazanin"/>
              </a:rPr>
              <a:t>گزارش </a:t>
            </a:r>
            <a:r>
              <a:rPr lang="fa-IR" sz="1800" dirty="0">
                <a:solidFill>
                  <a:srgbClr val="C00000"/>
                </a:solidFill>
                <a:latin typeface="Arial"/>
                <a:ea typeface="Times New Roman"/>
                <a:cs typeface="B Nazanin"/>
              </a:rPr>
              <a:t>ارزیابی های بالینی </a:t>
            </a:r>
            <a:r>
              <a:rPr lang="fa-IR" sz="1800" dirty="0">
                <a:latin typeface="Arial"/>
                <a:ea typeface="Times New Roman"/>
                <a:cs typeface="B Nazanin"/>
              </a:rPr>
              <a:t>(مانند سی تی اسکن، ام آر آی، اندوسکوپی، کولونوسکوپی آزمایش تومورمارکرهای سرطان و غیره)</a:t>
            </a:r>
            <a:endParaRPr lang="en-US" sz="1800" dirty="0"/>
          </a:p>
          <a:p>
            <a:pPr marL="342900" lvl="0" indent="-342900" algn="just" rtl="1">
              <a:buFont typeface="Wingdings"/>
              <a:buChar char=""/>
            </a:pPr>
            <a:r>
              <a:rPr lang="fa-IR" sz="1800" dirty="0">
                <a:latin typeface="Arial"/>
                <a:ea typeface="Times New Roman"/>
                <a:cs typeface="B Nazanin"/>
              </a:rPr>
              <a:t>گزارش </a:t>
            </a:r>
            <a:r>
              <a:rPr lang="fa-IR" sz="1800" dirty="0">
                <a:solidFill>
                  <a:srgbClr val="C00000"/>
                </a:solidFill>
                <a:latin typeface="Arial"/>
                <a:ea typeface="Times New Roman"/>
                <a:cs typeface="B Nazanin"/>
              </a:rPr>
              <a:t>درمان ها </a:t>
            </a:r>
            <a:r>
              <a:rPr lang="fa-IR" sz="1800" dirty="0">
                <a:latin typeface="Arial"/>
                <a:ea typeface="Times New Roman"/>
                <a:cs typeface="B Nazanin"/>
              </a:rPr>
              <a:t>(مانند جراحی، رادیوتراپی یا پرتودرمانی، شیمی درمانی و غیره)</a:t>
            </a:r>
            <a:endParaRPr lang="en-US" sz="1800" dirty="0">
              <a:effectLst/>
            </a:endParaRPr>
          </a:p>
        </p:txBody>
      </p:sp>
      <p:sp>
        <p:nvSpPr>
          <p:cNvPr id="7" name="Content Placeholder 6"/>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Courier New"/>
              <a:buChar char="o"/>
            </a:pPr>
            <a:r>
              <a:rPr lang="fa-IR" sz="2000" dirty="0">
                <a:solidFill>
                  <a:srgbClr val="C00000"/>
                </a:solidFill>
                <a:latin typeface="BNazanin"/>
                <a:ea typeface="Calibri"/>
                <a:cs typeface="B Nazanin"/>
              </a:rPr>
              <a:t>گزارش های آسیب شناسی </a:t>
            </a:r>
            <a:r>
              <a:rPr lang="fa-IR" sz="2000" dirty="0">
                <a:latin typeface="BNazanin"/>
                <a:ea typeface="Calibri"/>
                <a:cs typeface="B Nazanin"/>
              </a:rPr>
              <a:t>(یا پاتولوژی): گزارش های آسیب شناسی دارای بالاترین درجه اعتبار برای تشخیص سرطان یا ضایعات پیش سرطانی است و فرد مبتلا ممکن است </a:t>
            </a:r>
            <a:r>
              <a:rPr lang="fa-IR" sz="2000" dirty="0">
                <a:solidFill>
                  <a:srgbClr val="C00000"/>
                </a:solidFill>
                <a:latin typeface="BNazanin"/>
                <a:ea typeface="Calibri"/>
                <a:cs typeface="B Nazanin"/>
              </a:rPr>
              <a:t>یک یا چندین گزارش</a:t>
            </a:r>
            <a:r>
              <a:rPr lang="fa-IR" sz="2000" dirty="0">
                <a:latin typeface="BNazanin"/>
                <a:ea typeface="Calibri"/>
                <a:cs typeface="B Nazanin"/>
              </a:rPr>
              <a:t> از این نوع را داشته باشد که مربوط به نمونه برداری و جراحی های مختلف است.</a:t>
            </a:r>
            <a:endParaRPr lang="en-US" sz="1800" dirty="0">
              <a:effectLst/>
              <a:latin typeface="Calibri"/>
              <a:ea typeface="Calibri"/>
              <a:cs typeface="Arial"/>
            </a:endParaRPr>
          </a:p>
        </p:txBody>
      </p:sp>
      <p:sp>
        <p:nvSpPr>
          <p:cNvPr id="2" name="Title 1"/>
          <p:cNvSpPr>
            <a:spLocks noGrp="1"/>
          </p:cNvSpPr>
          <p:nvPr>
            <p:ph type="title"/>
          </p:nvPr>
        </p:nvSpPr>
        <p:spPr/>
        <p:txBody>
          <a:bodyPr/>
          <a:lstStyle/>
          <a:p>
            <a:pPr rtl="1"/>
            <a:r>
              <a:rPr lang="fa-IR" sz="2000" b="1" dirty="0" smtClean="0">
                <a:solidFill>
                  <a:srgbClr val="424456"/>
                </a:solidFill>
                <a:cs typeface="B Mitra" pitchFamily="2" charset="-78"/>
              </a:rPr>
              <a:t>ثبت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(ارزیابی)</a:t>
            </a:r>
            <a:endParaRPr lang="en-US" dirty="0">
              <a:cs typeface="B Nazanin" panose="00000400000000000000" pitchFamily="2" charset="-78"/>
            </a:endParaRPr>
          </a:p>
        </p:txBody>
      </p:sp>
    </p:spTree>
    <p:extLst>
      <p:ext uri="{BB962C8B-B14F-4D97-AF65-F5344CB8AC3E}">
        <p14:creationId xmlns:p14="http://schemas.microsoft.com/office/powerpoint/2010/main" val="388072861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ثبت</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ثبت</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lvl="0" indent="-342900" algn="just" rtl="1">
              <a:buFont typeface="Wingdings"/>
              <a:buChar char=""/>
            </a:pPr>
            <a:r>
              <a:rPr lang="fa-IR" sz="2000" b="1" dirty="0">
                <a:latin typeface="Arial"/>
                <a:ea typeface="Times New Roman"/>
                <a:cs typeface="B Nazanin"/>
              </a:rPr>
              <a:t>نوع بیماری:</a:t>
            </a:r>
            <a:r>
              <a:rPr lang="fa-IR" sz="2000" dirty="0">
                <a:latin typeface="Arial"/>
                <a:ea typeface="Times New Roman"/>
                <a:cs typeface="B Nazanin"/>
              </a:rPr>
              <a:t> مثلا سرطان مغز، سرطان مری، سرطان پستان، سرطان روده بزرگ و غیره</a:t>
            </a:r>
            <a:endParaRPr lang="en-US" sz="2000" dirty="0"/>
          </a:p>
          <a:p>
            <a:pPr marL="342900" lvl="0" indent="-342900" algn="just" rtl="1">
              <a:buFont typeface="Wingdings"/>
              <a:buChar char=""/>
            </a:pPr>
            <a:r>
              <a:rPr lang="fa-IR" sz="2000" b="1" dirty="0">
                <a:latin typeface="Arial"/>
                <a:ea typeface="Times New Roman"/>
                <a:cs typeface="B Nazanin"/>
              </a:rPr>
              <a:t>تاریخ تشخیص:</a:t>
            </a:r>
            <a:r>
              <a:rPr lang="fa-IR" sz="2000" dirty="0">
                <a:latin typeface="Arial"/>
                <a:ea typeface="Times New Roman"/>
                <a:cs typeface="B Nazanin"/>
              </a:rPr>
              <a:t> اولین تاریخی که تشخیص بیماری برای وی مطرح شده است:</a:t>
            </a:r>
            <a:endParaRPr lang="en-US" sz="2000" dirty="0"/>
          </a:p>
          <a:p>
            <a:pPr marL="342900" lvl="0" indent="-342900" algn="just" rtl="1">
              <a:buFont typeface="Wingdings"/>
              <a:buChar char=""/>
            </a:pPr>
            <a:r>
              <a:rPr lang="fa-IR" sz="1700" dirty="0">
                <a:latin typeface="Arial"/>
                <a:ea typeface="Times New Roman"/>
                <a:cs typeface="B Nazanin"/>
              </a:rPr>
              <a:t>اگر فردی گزارش آسیب شناسی دارد، تاریخ تشخیص، قدیمی ترین تاریخی است که بر روی اولین گزارش آسیب شناسی فرد ثبت شده است. در بین تاریخ های درج شده در بالای گزارش آسیب شناسی، تاریخ پذیرش نمونه را مبنا قرار دهید.</a:t>
            </a:r>
            <a:endParaRPr lang="en-US" sz="1700" dirty="0"/>
          </a:p>
          <a:p>
            <a:pPr marL="342900" lvl="0" indent="-342900" algn="just" rtl="1">
              <a:buFont typeface="Wingdings"/>
              <a:buChar char=""/>
            </a:pPr>
            <a:r>
              <a:rPr lang="fa-IR" sz="1700" dirty="0">
                <a:latin typeface="Arial"/>
                <a:ea typeface="Times New Roman"/>
                <a:cs typeface="B Nazanin"/>
              </a:rPr>
              <a:t>اگر فردی گزارش آسیب شناسی ندارد، تاریخ تشخیص، تاریخ اولین پذیرش بیمار در بیمارستان یا تاریخ اولین جراحی، تصویربرداری، آزمایش و غیره است که بر روی سربرگ این گزارش ها وجود دارد.</a:t>
            </a:r>
            <a:endParaRPr lang="en-US" sz="1700" dirty="0">
              <a:effectLst/>
            </a:endParaRPr>
          </a:p>
        </p:txBody>
      </p:sp>
      <p:sp>
        <p:nvSpPr>
          <p:cNvPr id="7" name="Content Placeholder 6"/>
          <p:cNvSpPr>
            <a:spLocks noGrp="1"/>
          </p:cNvSpPr>
          <p:nvPr>
            <p:ph sz="quarter" idx="4"/>
          </p:nvPr>
        </p:nvSpPr>
        <p:spPr/>
        <p:txBody>
          <a:bodyPr>
            <a:normAutofit/>
          </a:bodyPr>
          <a:lstStyle/>
          <a:p>
            <a:pPr marL="342900" lvl="0" indent="-342900" algn="just" rtl="1">
              <a:buFont typeface="Wingdings"/>
              <a:buChar char=""/>
            </a:pPr>
            <a:r>
              <a:rPr lang="fa-IR" sz="2000" b="1" dirty="0">
                <a:latin typeface="Arial"/>
                <a:ea typeface="Times New Roman"/>
                <a:cs typeface="B Nazanin"/>
              </a:rPr>
              <a:t>مشخصات فرد:</a:t>
            </a:r>
            <a:r>
              <a:rPr lang="fa-IR" sz="2000" dirty="0">
                <a:latin typeface="Arial"/>
                <a:ea typeface="Times New Roman"/>
                <a:cs typeface="B Nazanin"/>
              </a:rPr>
              <a:t> شامل نام و نام خانوادگی، نام پدر، کد ملی، جنسیت (زن، مرد) و تاریخ تولد</a:t>
            </a:r>
            <a:endParaRPr lang="en-US" sz="2000" dirty="0"/>
          </a:p>
          <a:p>
            <a:pPr marL="342900" lvl="0" indent="-342900" algn="just" rtl="1">
              <a:buFont typeface="Wingdings"/>
              <a:buChar char=""/>
            </a:pPr>
            <a:r>
              <a:rPr lang="fa-IR" sz="2000" b="1" dirty="0">
                <a:latin typeface="Arial"/>
                <a:ea typeface="Times New Roman"/>
                <a:cs typeface="B Nazanin"/>
              </a:rPr>
              <a:t>نشانی بیمار:</a:t>
            </a:r>
            <a:r>
              <a:rPr lang="fa-IR" sz="2000" dirty="0">
                <a:latin typeface="Arial"/>
                <a:ea typeface="Times New Roman"/>
                <a:cs typeface="B Nazanin"/>
              </a:rPr>
              <a:t> منظور از نشانی، محلی است که فرد بیشتر زمان ها در آن زندگی می کند و می خوابد شامل نام استان، نام شهرستان، نام شهر (یا روستا)، نام خیابان، نام کوچه، شماره (پلاک) خانه و غیره مطابق الگوی موجود در سامانه</a:t>
            </a:r>
            <a:endParaRPr lang="en-US" sz="2000" dirty="0">
              <a:effectLst/>
            </a:endParaRPr>
          </a:p>
        </p:txBody>
      </p:sp>
      <p:sp>
        <p:nvSpPr>
          <p:cNvPr id="2" name="Title 1"/>
          <p:cNvSpPr>
            <a:spLocks noGrp="1"/>
          </p:cNvSpPr>
          <p:nvPr>
            <p:ph type="title"/>
          </p:nvPr>
        </p:nvSpPr>
        <p:spPr/>
        <p:txBody>
          <a:bodyPr/>
          <a:lstStyle/>
          <a:p>
            <a:pPr rtl="1"/>
            <a:r>
              <a:rPr lang="fa-IR" sz="2000" b="1" dirty="0" smtClean="0">
                <a:solidFill>
                  <a:srgbClr val="424456"/>
                </a:solidFill>
                <a:cs typeface="B Mitra" pitchFamily="2" charset="-78"/>
              </a:rPr>
              <a:t>ثبت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(تصمیم)</a:t>
            </a:r>
            <a:endParaRPr lang="en-US" dirty="0">
              <a:cs typeface="B Nazanin" panose="00000400000000000000" pitchFamily="2" charset="-78"/>
            </a:endParaRPr>
          </a:p>
        </p:txBody>
      </p:sp>
    </p:spTree>
    <p:extLst>
      <p:ext uri="{BB962C8B-B14F-4D97-AF65-F5344CB8AC3E}">
        <p14:creationId xmlns:p14="http://schemas.microsoft.com/office/powerpoint/2010/main" val="104918741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ثبت</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ثبت</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lvl="0" indent="-342900" algn="just" rtl="1">
              <a:buFont typeface="Wingdings"/>
              <a:buChar char=""/>
            </a:pPr>
            <a:r>
              <a:rPr lang="fa-IR" sz="2000" dirty="0">
                <a:latin typeface="Arial"/>
                <a:ea typeface="Times New Roman"/>
                <a:cs typeface="B Nazanin"/>
              </a:rPr>
              <a:t>اگر در طی ارزیابی های دورهای فرد </a:t>
            </a:r>
            <a:r>
              <a:rPr lang="fa-IR" sz="2000" b="1" dirty="0">
                <a:solidFill>
                  <a:srgbClr val="C00000"/>
                </a:solidFill>
                <a:latin typeface="Arial"/>
                <a:ea typeface="Times New Roman"/>
                <a:cs typeface="B Nazanin"/>
              </a:rPr>
              <a:t>فوت</a:t>
            </a:r>
            <a:r>
              <a:rPr lang="fa-IR" sz="2000" dirty="0">
                <a:latin typeface="Arial"/>
                <a:ea typeface="Times New Roman"/>
                <a:cs typeface="B Nazanin"/>
              </a:rPr>
              <a:t> کرده باشد و گواهی فوت دال بر مرگ ناشی از سرطان دارد کپی بگیرید و </a:t>
            </a:r>
            <a:r>
              <a:rPr lang="fa-IR" sz="2000" dirty="0">
                <a:solidFill>
                  <a:srgbClr val="C00000"/>
                </a:solidFill>
                <a:latin typeface="Arial"/>
                <a:ea typeface="Times New Roman"/>
                <a:cs typeface="B Nazanin"/>
              </a:rPr>
              <a:t>در سامانه همراه با تاریخ فوت (دست کم شامل ماه و سال) ثبت نمایید</a:t>
            </a:r>
            <a:r>
              <a:rPr lang="fa-IR" sz="2000" dirty="0">
                <a:latin typeface="Arial"/>
                <a:ea typeface="Times New Roman"/>
                <a:cs typeface="B Nazanin"/>
              </a:rPr>
              <a:t> همچنین برای تایید و ثبت در سامانه در اختیار پزشک نیز قرار دهید</a:t>
            </a:r>
            <a:r>
              <a:rPr lang="fa-IR" sz="2000" dirty="0">
                <a:latin typeface="BNazanin"/>
                <a:cs typeface="B Nazanin"/>
              </a:rPr>
              <a:t>.</a:t>
            </a:r>
            <a:endParaRPr lang="en-US" sz="2000" dirty="0">
              <a:effectLst/>
            </a:endParaRPr>
          </a:p>
        </p:txBody>
      </p:sp>
      <p:sp>
        <p:nvSpPr>
          <p:cNvPr id="7" name="Content Placeholder 6"/>
          <p:cNvSpPr>
            <a:spLocks noGrp="1"/>
          </p:cNvSpPr>
          <p:nvPr>
            <p:ph sz="quarter" idx="4"/>
          </p:nvPr>
        </p:nvSpPr>
        <p:spPr/>
        <p:txBody>
          <a:bodyPr>
            <a:normAutofit/>
          </a:bodyPr>
          <a:lstStyle/>
          <a:p>
            <a:pPr marL="342900" lvl="0" indent="-342900" algn="just" rtl="1">
              <a:buFont typeface="Wingdings"/>
              <a:buChar char=""/>
            </a:pPr>
            <a:r>
              <a:rPr lang="en-US" sz="2000" b="1" dirty="0">
                <a:latin typeface="B Nazanin"/>
                <a:ea typeface="Times New Roman"/>
              </a:rPr>
              <a:t> </a:t>
            </a:r>
            <a:r>
              <a:rPr lang="fa-IR" sz="2000" dirty="0">
                <a:latin typeface="Arial"/>
                <a:ea typeface="Times New Roman"/>
                <a:cs typeface="B Nazanin"/>
              </a:rPr>
              <a:t>اگر در طی ارزیابی های دورهای فرد دچار </a:t>
            </a:r>
            <a:r>
              <a:rPr lang="fa-IR" sz="2000" b="1" dirty="0">
                <a:solidFill>
                  <a:srgbClr val="C00000"/>
                </a:solidFill>
                <a:latin typeface="Arial"/>
                <a:ea typeface="Times New Roman"/>
                <a:cs typeface="B Nazanin"/>
              </a:rPr>
              <a:t>عود</a:t>
            </a:r>
            <a:r>
              <a:rPr lang="fa-IR" sz="2000" dirty="0">
                <a:latin typeface="Arial"/>
                <a:ea typeface="Times New Roman"/>
                <a:cs typeface="B Nazanin"/>
              </a:rPr>
              <a:t> بیماری شده باشد و مدارک جدیدی در اختیار وی است به ترتیبی که در بالا گفته شد از آنها نیز کپی بگیرید و </a:t>
            </a:r>
            <a:r>
              <a:rPr lang="fa-IR" sz="2000" dirty="0">
                <a:solidFill>
                  <a:srgbClr val="C00000"/>
                </a:solidFill>
                <a:latin typeface="Arial"/>
                <a:ea typeface="Times New Roman"/>
                <a:cs typeface="B Nazanin"/>
              </a:rPr>
              <a:t>در سامانه به عنوان رخداد جدید همراه با تاریخ آن ثبت کنید. </a:t>
            </a:r>
            <a:r>
              <a:rPr lang="fa-IR" sz="2000" dirty="0">
                <a:latin typeface="Arial"/>
                <a:ea typeface="Times New Roman"/>
                <a:cs typeface="B Nazanin"/>
              </a:rPr>
              <a:t>همچنین برای تایید و ثبت در سامانه در اختیار پزشک نیز قرار دهید.</a:t>
            </a:r>
            <a:endParaRPr lang="en-US" sz="2000" dirty="0">
              <a:effectLst/>
            </a:endParaRPr>
          </a:p>
        </p:txBody>
      </p:sp>
      <p:sp>
        <p:nvSpPr>
          <p:cNvPr id="2" name="Title 1"/>
          <p:cNvSpPr>
            <a:spLocks noGrp="1"/>
          </p:cNvSpPr>
          <p:nvPr>
            <p:ph type="title"/>
          </p:nvPr>
        </p:nvSpPr>
        <p:spPr/>
        <p:txBody>
          <a:bodyPr/>
          <a:lstStyle/>
          <a:p>
            <a:pPr rtl="1"/>
            <a:r>
              <a:rPr lang="fa-IR" sz="2000" b="1" dirty="0" smtClean="0">
                <a:solidFill>
                  <a:srgbClr val="424456"/>
                </a:solidFill>
                <a:cs typeface="B Mitra" pitchFamily="2" charset="-78"/>
              </a:rPr>
              <a:t>ثبت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(تصمیم)</a:t>
            </a:r>
            <a:endParaRPr lang="en-US" dirty="0">
              <a:cs typeface="B Nazanin" panose="00000400000000000000" pitchFamily="2" charset="-78"/>
            </a:endParaRPr>
          </a:p>
        </p:txBody>
      </p:sp>
    </p:spTree>
    <p:extLst>
      <p:ext uri="{BB962C8B-B14F-4D97-AF65-F5344CB8AC3E}">
        <p14:creationId xmlns:p14="http://schemas.microsoft.com/office/powerpoint/2010/main" val="409503434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3"/>
          <p:cNvSpPr txBox="1">
            <a:spLocks noChangeArrowheads="1"/>
          </p:cNvSpPr>
          <p:nvPr/>
        </p:nvSpPr>
        <p:spPr bwMode="auto">
          <a:xfrm>
            <a:off x="2608263" y="1936750"/>
            <a:ext cx="184150" cy="457200"/>
          </a:xfrm>
          <a:prstGeom prst="rect">
            <a:avLst/>
          </a:prstGeom>
          <a:noFill/>
          <a:ln w="9525">
            <a:noFill/>
            <a:miter lim="800000"/>
            <a:headEnd/>
            <a:tailEnd/>
          </a:ln>
        </p:spPr>
        <p:txBody>
          <a:bodyPr wrap="none">
            <a:spAutoFit/>
          </a:bodyPr>
          <a:lstStyle/>
          <a:p>
            <a:endParaRPr lang="en-US" sz="2400">
              <a:latin typeface="Times New Roman" pitchFamily="18" charset="0"/>
            </a:endParaRPr>
          </a:p>
        </p:txBody>
      </p:sp>
      <p:pic>
        <p:nvPicPr>
          <p:cNvPr id="2" name="Picture 1"/>
          <p:cNvPicPr>
            <a:picLocks noChangeAspect="1"/>
          </p:cNvPicPr>
          <p:nvPr/>
        </p:nvPicPr>
        <p:blipFill>
          <a:blip r:embed="rId2"/>
          <a:stretch>
            <a:fillRect/>
          </a:stretch>
        </p:blipFill>
        <p:spPr>
          <a:xfrm>
            <a:off x="228600" y="228600"/>
            <a:ext cx="8686800" cy="6172200"/>
          </a:xfrm>
          <a:prstGeom prst="rect">
            <a:avLst/>
          </a:prstGeom>
        </p:spPr>
      </p:pic>
    </p:spTree>
    <p:extLst>
      <p:ext uri="{BB962C8B-B14F-4D97-AF65-F5344CB8AC3E}">
        <p14:creationId xmlns:p14="http://schemas.microsoft.com/office/powerpoint/2010/main" val="31721361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dirty="0">
                <a:solidFill>
                  <a:prstClr val="white"/>
                </a:solidFill>
                <a:cs typeface="B Nazanin" panose="00000400000000000000" pitchFamily="2" charset="-78"/>
              </a:rPr>
              <a:t>بروز </a:t>
            </a:r>
            <a:r>
              <a:rPr lang="fa-IR" dirty="0" smtClean="0">
                <a:solidFill>
                  <a:prstClr val="white"/>
                </a:solidFill>
                <a:cs typeface="B Nazanin" panose="00000400000000000000" pitchFamily="2" charset="-78"/>
              </a:rPr>
              <a:t>و مرگ و میر سرطان </a:t>
            </a:r>
            <a:r>
              <a:rPr lang="fa-IR" dirty="0">
                <a:solidFill>
                  <a:prstClr val="white"/>
                </a:solidFill>
                <a:cs typeface="B Nazanin" panose="00000400000000000000" pitchFamily="2" charset="-78"/>
              </a:rPr>
              <a:t>در </a:t>
            </a:r>
            <a:r>
              <a:rPr lang="fa-IR" dirty="0" smtClean="0">
                <a:solidFill>
                  <a:srgbClr val="FFC000"/>
                </a:solidFill>
                <a:cs typeface="B Nazanin" panose="00000400000000000000" pitchFamily="2" charset="-78"/>
              </a:rPr>
              <a:t>ایران</a:t>
            </a:r>
            <a:endParaRPr lang="fa-IR" dirty="0">
              <a:solidFill>
                <a:srgbClr val="FFC000"/>
              </a:solidFill>
              <a:cs typeface="B Nazanin" panose="00000400000000000000" pitchFamily="2" charset="-78"/>
            </a:endParaRPr>
          </a:p>
          <a:p>
            <a:pPr lvl="0" algn="ctr">
              <a:buClr>
                <a:srgbClr val="53548A"/>
              </a:buClr>
            </a:pPr>
            <a:r>
              <a:rPr lang="fa-IR" sz="1800" dirty="0" smtClean="0">
                <a:solidFill>
                  <a:prstClr val="white"/>
                </a:solidFill>
                <a:cs typeface="B Nazanin" panose="00000400000000000000" pitchFamily="2" charset="-78"/>
              </a:rPr>
              <a:t>(هزار </a:t>
            </a:r>
            <a:r>
              <a:rPr lang="fa-IR" sz="1800" dirty="0">
                <a:solidFill>
                  <a:prstClr val="white"/>
                </a:solidFill>
                <a:cs typeface="B Nazanin" panose="00000400000000000000" pitchFamily="2" charset="-78"/>
              </a:rPr>
              <a:t>نفر)</a:t>
            </a:r>
            <a:endParaRPr lang="en-US" sz="1800" dirty="0">
              <a:solidFill>
                <a:prstClr val="white"/>
              </a:solidFill>
              <a:cs typeface="B Nazanin" panose="00000400000000000000" pitchFamily="2" charset="-78"/>
            </a:endParaRPr>
          </a:p>
        </p:txBody>
      </p:sp>
      <p:sp>
        <p:nvSpPr>
          <p:cNvPr id="3" name="Text Placeholder 2"/>
          <p:cNvSpPr>
            <a:spLocks noGrp="1"/>
          </p:cNvSpPr>
          <p:nvPr>
            <p:ph type="body" sz="half" idx="3"/>
          </p:nvPr>
        </p:nvSpPr>
        <p:spPr/>
        <p:txBody>
          <a:bodyPr/>
          <a:lstStyle/>
          <a:p>
            <a:pPr algn="ctr"/>
            <a:r>
              <a:rPr lang="fa-IR" dirty="0" smtClean="0">
                <a:cs typeface="B Nazanin" panose="00000400000000000000" pitchFamily="2" charset="-78"/>
              </a:rPr>
              <a:t>بروز و مرگ و میر سرطان در </a:t>
            </a:r>
            <a:r>
              <a:rPr lang="fa-IR" dirty="0" smtClean="0">
                <a:solidFill>
                  <a:srgbClr val="FFC000"/>
                </a:solidFill>
                <a:cs typeface="B Nazanin" panose="00000400000000000000" pitchFamily="2" charset="-78"/>
              </a:rPr>
              <a:t>جهان</a:t>
            </a:r>
            <a:r>
              <a:rPr lang="fa-IR" dirty="0" smtClean="0">
                <a:cs typeface="B Nazanin" panose="00000400000000000000" pitchFamily="2" charset="-78"/>
              </a:rPr>
              <a:t> </a:t>
            </a:r>
          </a:p>
          <a:p>
            <a:pPr algn="ctr"/>
            <a:r>
              <a:rPr lang="fa-IR" sz="1800" dirty="0" smtClean="0">
                <a:cs typeface="B Nazanin" panose="00000400000000000000" pitchFamily="2" charset="-78"/>
              </a:rPr>
              <a:t>(میلیون نفر)</a:t>
            </a:r>
            <a:endParaRPr lang="en-US" sz="1800" dirty="0">
              <a:cs typeface="B Nazanin" panose="00000400000000000000" pitchFamily="2" charset="-78"/>
            </a:endParaRPr>
          </a:p>
        </p:txBody>
      </p:sp>
      <p:graphicFrame>
        <p:nvGraphicFramePr>
          <p:cNvPr id="19" name="Content Placeholder 18"/>
          <p:cNvGraphicFramePr>
            <a:graphicFrameLocks noGrp="1"/>
          </p:cNvGraphicFramePr>
          <p:nvPr>
            <p:ph sz="quarter" idx="2"/>
            <p:extLst>
              <p:ext uri="{D42A27DB-BD31-4B8C-83A1-F6EECF244321}">
                <p14:modId xmlns:p14="http://schemas.microsoft.com/office/powerpoint/2010/main" val="3372939215"/>
              </p:ext>
            </p:extLst>
          </p:nvPr>
        </p:nvGraphicFramePr>
        <p:xfrm>
          <a:off x="301625" y="2471739"/>
          <a:ext cx="4041775" cy="339566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ontent Placeholder 10"/>
          <p:cNvGraphicFramePr>
            <a:graphicFrameLocks noGrp="1"/>
          </p:cNvGraphicFramePr>
          <p:nvPr>
            <p:ph sz="quarter" idx="4"/>
            <p:extLst>
              <p:ext uri="{D42A27DB-BD31-4B8C-83A1-F6EECF244321}">
                <p14:modId xmlns:p14="http://schemas.microsoft.com/office/powerpoint/2010/main" val="79387965"/>
              </p:ext>
            </p:extLst>
          </p:nvPr>
        </p:nvGraphicFramePr>
        <p:xfrm>
          <a:off x="4800600" y="2471738"/>
          <a:ext cx="4038600" cy="3395662"/>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5"/>
          <p:cNvSpPr>
            <a:spLocks noGrp="1"/>
          </p:cNvSpPr>
          <p:nvPr>
            <p:ph type="title"/>
          </p:nvPr>
        </p:nvSpPr>
        <p:spPr>
          <a:xfrm>
            <a:off x="301752" y="304800"/>
            <a:ext cx="8534400" cy="758952"/>
          </a:xfrm>
        </p:spPr>
        <p:txBody>
          <a:bodyPr>
            <a:noAutofit/>
          </a:bodyPr>
          <a:lstStyle/>
          <a:p>
            <a:pPr rtl="1"/>
            <a:r>
              <a:rPr lang="fa-IR" sz="2200" b="1" dirty="0">
                <a:solidFill>
                  <a:schemeClr val="tx2"/>
                </a:solidFill>
                <a:cs typeface="B Mitra" pitchFamily="2" charset="-78"/>
              </a:rPr>
              <a:t>وضعیت </a:t>
            </a:r>
            <a:r>
              <a:rPr lang="fa-IR" sz="2200" b="1" dirty="0" smtClean="0">
                <a:solidFill>
                  <a:schemeClr val="tx2"/>
                </a:solidFill>
                <a:cs typeface="B Mitra" pitchFamily="2" charset="-78"/>
              </a:rPr>
              <a:t>سرطان در ایران و جهان</a:t>
            </a:r>
            <a:r>
              <a:rPr lang="fa-IR" sz="2200" dirty="0">
                <a:solidFill>
                  <a:schemeClr val="tx2"/>
                </a:solidFill>
                <a:cs typeface="B Mitra" pitchFamily="2" charset="-78"/>
              </a:rPr>
              <a:t/>
            </a:r>
            <a:br>
              <a:rPr lang="fa-IR" sz="2200" dirty="0">
                <a:solidFill>
                  <a:schemeClr val="tx2"/>
                </a:solidFill>
                <a:cs typeface="B Mitra" pitchFamily="2" charset="-78"/>
              </a:rPr>
            </a:br>
            <a:r>
              <a:rPr lang="fa-IR" sz="2200" dirty="0" smtClean="0">
                <a:solidFill>
                  <a:schemeClr val="tx2"/>
                </a:solidFill>
                <a:cs typeface="B Mitra" pitchFamily="2" charset="-78"/>
              </a:rPr>
              <a:t>(تعداد بروز موارد جدید و مرگ و میر سالیانه)</a:t>
            </a:r>
            <a:endParaRPr lang="en-US" sz="2200" b="1" dirty="0">
              <a:solidFill>
                <a:schemeClr val="tx2"/>
              </a:solidFill>
              <a:cs typeface="B Mitra" pitchFamily="2" charset="-78"/>
            </a:endParaRPr>
          </a:p>
        </p:txBody>
      </p:sp>
      <p:sp>
        <p:nvSpPr>
          <p:cNvPr id="20" name="Rounded Rectangle 19"/>
          <p:cNvSpPr/>
          <p:nvPr/>
        </p:nvSpPr>
        <p:spPr>
          <a:xfrm>
            <a:off x="380999" y="6096000"/>
            <a:ext cx="8452105"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Nazanin" panose="00000400000000000000" pitchFamily="2" charset="-78"/>
              </a:rPr>
              <a:t>بیش از 70% از این افزایش بروز و مرگ و میر در کشورهای در حال توسعه رخ می دهد</a:t>
            </a:r>
            <a:endParaRPr lang="en-US" dirty="0">
              <a:cs typeface="B Nazanin" panose="00000400000000000000" pitchFamily="2" charset="-78"/>
            </a:endParaRPr>
          </a:p>
        </p:txBody>
      </p:sp>
    </p:spTree>
    <p:extLst>
      <p:ext uri="{BB962C8B-B14F-4D97-AF65-F5344CB8AC3E}">
        <p14:creationId xmlns:p14="http://schemas.microsoft.com/office/powerpoint/2010/main" val="37709585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pPr lvl="0">
              <a:buClr>
                <a:srgbClr val="53548A"/>
              </a:buClr>
            </a:pPr>
            <a:r>
              <a:rPr lang="fa-IR" sz="2000" dirty="0" smtClean="0">
                <a:solidFill>
                  <a:srgbClr val="424456"/>
                </a:solidFill>
                <a:cs typeface="B Nazanin Outline" pitchFamily="2" charset="-78"/>
              </a:rPr>
              <a:t>اجزای برنامه</a:t>
            </a:r>
            <a:endParaRPr lang="en-US" sz="2000" dirty="0">
              <a:solidFill>
                <a:srgbClr val="424456"/>
              </a:solidFill>
              <a:cs typeface="B Nazanin Outline" pitchFamily="2" charset="-78"/>
            </a:endParaRPr>
          </a:p>
        </p:txBody>
      </p:sp>
      <p:sp>
        <p:nvSpPr>
          <p:cNvPr id="3" name="Title 2"/>
          <p:cNvSpPr>
            <a:spLocks noGrp="1"/>
          </p:cNvSpPr>
          <p:nvPr>
            <p:ph type="ctrTitle"/>
          </p:nvPr>
        </p:nvSpPr>
        <p:spPr/>
        <p:txBody>
          <a:bodyPr/>
          <a:lstStyle/>
          <a:p>
            <a:pPr rtl="1"/>
            <a:r>
              <a:rPr lang="fa-IR" b="1" dirty="0" smtClean="0">
                <a:cs typeface="B Nazanin" panose="00000400000000000000" pitchFamily="2" charset="-78"/>
              </a:rPr>
              <a:t>برنامه ملی مبارزه با سرطان</a:t>
            </a:r>
            <a:br>
              <a:rPr lang="fa-IR" b="1" dirty="0" smtClean="0">
                <a:cs typeface="B Nazanin" panose="00000400000000000000" pitchFamily="2" charset="-78"/>
              </a:rPr>
            </a:br>
            <a:endParaRPr lang="en-US" b="1" dirty="0">
              <a:cs typeface="B Nazanin" panose="00000400000000000000" pitchFamily="2" charset="-78"/>
            </a:endParaRPr>
          </a:p>
        </p:txBody>
      </p:sp>
    </p:spTree>
    <p:extLst>
      <p:ext uri="{BB962C8B-B14F-4D97-AF65-F5344CB8AC3E}">
        <p14:creationId xmlns:p14="http://schemas.microsoft.com/office/powerpoint/2010/main" val="23598540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ontent Placeholder 21"/>
          <p:cNvGraphicFramePr>
            <a:graphicFrameLocks noGrp="1"/>
          </p:cNvGraphicFramePr>
          <p:nvPr>
            <p:ph sz="quarter" idx="1"/>
            <p:extLst>
              <p:ext uri="{D42A27DB-BD31-4B8C-83A1-F6EECF244321}">
                <p14:modId xmlns:p14="http://schemas.microsoft.com/office/powerpoint/2010/main" val="1176470197"/>
              </p:ext>
            </p:extLst>
          </p:nvPr>
        </p:nvGraphicFramePr>
        <p:xfrm>
          <a:off x="304800" y="1634503"/>
          <a:ext cx="8158193" cy="4309097"/>
        </p:xfrm>
        <a:graphic>
          <a:graphicData uri="http://schemas.openxmlformats.org/drawingml/2006/table">
            <a:tbl>
              <a:tblPr firstRow="1" bandRow="1">
                <a:tableStyleId>{D27102A9-8310-4765-A935-A1911B00CA55}</a:tableStyleId>
              </a:tblPr>
              <a:tblGrid>
                <a:gridCol w="8158193"/>
              </a:tblGrid>
              <a:tr h="4309097">
                <a:tc>
                  <a:txBody>
                    <a:bodyPr/>
                    <a:lstStyle/>
                    <a:p>
                      <a:pPr algn="ctr" rtl="1"/>
                      <a:endParaRPr lang="en-US" dirty="0">
                        <a:cs typeface="B Mitra" pitchFamily="2" charset="-78"/>
                      </a:endParaRPr>
                    </a:p>
                  </a:txBody>
                  <a:tcPr/>
                </a:tc>
              </a:tr>
            </a:tbl>
          </a:graphicData>
        </a:graphic>
      </p:graphicFrame>
      <p:sp>
        <p:nvSpPr>
          <p:cNvPr id="19" name="Title 1"/>
          <p:cNvSpPr txBox="1">
            <a:spLocks/>
          </p:cNvSpPr>
          <p:nvPr/>
        </p:nvSpPr>
        <p:spPr>
          <a:xfrm>
            <a:off x="454152" y="228600"/>
            <a:ext cx="8534400" cy="758952"/>
          </a:xfrm>
          <a:prstGeom prst="rect">
            <a:avLst/>
          </a:prstGeom>
        </p:spPr>
        <p:txBody>
          <a:bodyPr vert="horz" anchor="b">
            <a:normAutofit/>
          </a:bodyPr>
          <a:lstStyle/>
          <a:p>
            <a:pPr algn="ctr" rtl="1">
              <a:spcBef>
                <a:spcPct val="0"/>
              </a:spcBef>
              <a:defRPr/>
            </a:pPr>
            <a:r>
              <a:rPr lang="fa-IR" sz="2000" b="1" dirty="0" smtClean="0">
                <a:solidFill>
                  <a:srgbClr val="424456"/>
                </a:solidFill>
                <a:cs typeface="B Mitra" pitchFamily="2" charset="-78"/>
              </a:rPr>
              <a:t>برای کنترل سرطان چه باید کرد؟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(برنامه ملی کنترل سرطان)</a:t>
            </a:r>
            <a:endParaRPr lang="en-US" sz="2400" b="1" dirty="0" smtClean="0">
              <a:solidFill>
                <a:srgbClr val="A04DA3">
                  <a:shade val="75000"/>
                </a:srgbClr>
              </a:solidFill>
              <a:cs typeface="B Nazanin" panose="00000400000000000000" pitchFamily="2" charset="-78"/>
            </a:endParaRPr>
          </a:p>
        </p:txBody>
      </p:sp>
      <p:sp>
        <p:nvSpPr>
          <p:cNvPr id="23" name="Striped Right Arrow 22"/>
          <p:cNvSpPr/>
          <p:nvPr/>
        </p:nvSpPr>
        <p:spPr>
          <a:xfrm>
            <a:off x="6958711" y="1828800"/>
            <a:ext cx="1000132" cy="3897313"/>
          </a:xfrm>
          <a:prstGeom prst="striped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2400" b="1" dirty="0">
              <a:solidFill>
                <a:prstClr val="black"/>
              </a:solidFill>
              <a:cs typeface="B Mitra" pitchFamily="2" charset="-78"/>
            </a:endParaRPr>
          </a:p>
        </p:txBody>
      </p:sp>
      <p:sp>
        <p:nvSpPr>
          <p:cNvPr id="4" name="Rounded Rectangle 3"/>
          <p:cNvSpPr/>
          <p:nvPr/>
        </p:nvSpPr>
        <p:spPr>
          <a:xfrm>
            <a:off x="737201" y="2285991"/>
            <a:ext cx="1055120" cy="2133607"/>
          </a:xfrm>
          <a:prstGeom prst="roundRect">
            <a:avLst/>
          </a:prstGeom>
          <a:solidFill>
            <a:srgbClr val="1C5B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prstClr val="white"/>
                </a:solidFill>
                <a:cs typeface="B Mitra" pitchFamily="2" charset="-78"/>
              </a:rPr>
              <a:t>پیشگیری</a:t>
            </a:r>
            <a:endParaRPr lang="en-US" dirty="0">
              <a:solidFill>
                <a:prstClr val="white"/>
              </a:solidFill>
              <a:cs typeface="B Mitra" pitchFamily="2" charset="-78"/>
            </a:endParaRPr>
          </a:p>
        </p:txBody>
      </p:sp>
      <p:sp>
        <p:nvSpPr>
          <p:cNvPr id="31" name="Rounded Rectangle 30"/>
          <p:cNvSpPr/>
          <p:nvPr/>
        </p:nvSpPr>
        <p:spPr>
          <a:xfrm>
            <a:off x="2241926" y="2285991"/>
            <a:ext cx="1132519" cy="2133608"/>
          </a:xfrm>
          <a:prstGeom prst="roundRect">
            <a:avLst/>
          </a:prstGeom>
          <a:solidFill>
            <a:srgbClr val="1C5B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prstClr val="white"/>
                </a:solidFill>
                <a:cs typeface="B Mitra" pitchFamily="2" charset="-78"/>
              </a:rPr>
              <a:t>تشخیص زودهنگاکم</a:t>
            </a:r>
            <a:endParaRPr lang="en-US" dirty="0">
              <a:solidFill>
                <a:prstClr val="white"/>
              </a:solidFill>
              <a:cs typeface="B Mitra" pitchFamily="2" charset="-78"/>
            </a:endParaRPr>
          </a:p>
        </p:txBody>
      </p:sp>
      <p:sp>
        <p:nvSpPr>
          <p:cNvPr id="32" name="Rounded Rectangle 31"/>
          <p:cNvSpPr/>
          <p:nvPr/>
        </p:nvSpPr>
        <p:spPr>
          <a:xfrm>
            <a:off x="3879756" y="2285991"/>
            <a:ext cx="1132519" cy="2133608"/>
          </a:xfrm>
          <a:prstGeom prst="roundRect">
            <a:avLst/>
          </a:prstGeom>
          <a:solidFill>
            <a:srgbClr val="1C5B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prstClr val="white"/>
                </a:solidFill>
                <a:cs typeface="B Mitra" pitchFamily="2" charset="-78"/>
              </a:rPr>
              <a:t>تشخیص و درمان</a:t>
            </a:r>
            <a:endParaRPr lang="en-US" dirty="0">
              <a:solidFill>
                <a:prstClr val="white"/>
              </a:solidFill>
              <a:cs typeface="B Mitra" pitchFamily="2" charset="-78"/>
            </a:endParaRPr>
          </a:p>
        </p:txBody>
      </p:sp>
      <p:sp>
        <p:nvSpPr>
          <p:cNvPr id="33" name="Rounded Rectangle 32"/>
          <p:cNvSpPr/>
          <p:nvPr/>
        </p:nvSpPr>
        <p:spPr>
          <a:xfrm>
            <a:off x="5517586" y="2285991"/>
            <a:ext cx="1132519" cy="2133607"/>
          </a:xfrm>
          <a:prstGeom prst="roundRect">
            <a:avLst/>
          </a:prstGeom>
          <a:solidFill>
            <a:srgbClr val="1C5B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prstClr val="white"/>
                </a:solidFill>
                <a:cs typeface="B Mitra" pitchFamily="2" charset="-78"/>
              </a:rPr>
              <a:t>مراقبت های تسکینی</a:t>
            </a:r>
            <a:endParaRPr lang="en-US" dirty="0">
              <a:solidFill>
                <a:prstClr val="white"/>
              </a:solidFill>
              <a:cs typeface="B Mitra" pitchFamily="2" charset="-78"/>
            </a:endParaRPr>
          </a:p>
        </p:txBody>
      </p:sp>
      <p:sp>
        <p:nvSpPr>
          <p:cNvPr id="35" name="Rounded Rectangle 34"/>
          <p:cNvSpPr/>
          <p:nvPr/>
        </p:nvSpPr>
        <p:spPr>
          <a:xfrm>
            <a:off x="737201" y="5078409"/>
            <a:ext cx="6097961" cy="484191"/>
          </a:xfrm>
          <a:prstGeom prst="roundRect">
            <a:avLst/>
          </a:prstGeom>
          <a:solidFill>
            <a:srgbClr val="1C5B82"/>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fa-IR" dirty="0" smtClean="0">
                <a:solidFill>
                  <a:prstClr val="white"/>
                </a:solidFill>
                <a:cs typeface="B Mitra" pitchFamily="2" charset="-78"/>
              </a:rPr>
              <a:t>ثبت سرطان</a:t>
            </a:r>
            <a:endParaRPr lang="en-US" dirty="0">
              <a:solidFill>
                <a:prstClr val="white"/>
              </a:solidFill>
              <a:cs typeface="B Mitra" pitchFamily="2" charset="-78"/>
            </a:endParaRPr>
          </a:p>
        </p:txBody>
      </p:sp>
      <p:sp>
        <p:nvSpPr>
          <p:cNvPr id="36" name="Rounded Rectangle 35"/>
          <p:cNvSpPr/>
          <p:nvPr/>
        </p:nvSpPr>
        <p:spPr>
          <a:xfrm>
            <a:off x="737201" y="4570410"/>
            <a:ext cx="6097961" cy="484191"/>
          </a:xfrm>
          <a:prstGeom prst="roundRect">
            <a:avLst/>
          </a:prstGeom>
          <a:solidFill>
            <a:srgbClr val="1C5B82"/>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fa-IR" dirty="0" smtClean="0">
                <a:solidFill>
                  <a:prstClr val="white"/>
                </a:solidFill>
                <a:cs typeface="B Mitra" pitchFamily="2" charset="-78"/>
              </a:rPr>
              <a:t>پژوهش در سرطان</a:t>
            </a:r>
            <a:endParaRPr lang="en-US" dirty="0">
              <a:solidFill>
                <a:prstClr val="white"/>
              </a:solidFill>
              <a:cs typeface="B Mitra" pitchFamily="2" charset="-78"/>
            </a:endParaRPr>
          </a:p>
        </p:txBody>
      </p:sp>
      <p:sp>
        <p:nvSpPr>
          <p:cNvPr id="17" name="Rounded Rectangle 16"/>
          <p:cNvSpPr/>
          <p:nvPr/>
        </p:nvSpPr>
        <p:spPr>
          <a:xfrm>
            <a:off x="8092200" y="1600200"/>
            <a:ext cx="702065" cy="4343400"/>
          </a:xfrm>
          <a:prstGeom prst="roundRect">
            <a:avLst/>
          </a:prstGeom>
        </p:spPr>
        <p:style>
          <a:lnRef idx="1">
            <a:schemeClr val="accent4"/>
          </a:lnRef>
          <a:fillRef idx="2">
            <a:schemeClr val="accent4"/>
          </a:fillRef>
          <a:effectRef idx="1">
            <a:schemeClr val="accent4"/>
          </a:effectRef>
          <a:fontRef idx="minor">
            <a:schemeClr val="dk1"/>
          </a:fontRef>
        </p:style>
        <p:txBody>
          <a:bodyPr vert="vert270" rtlCol="0" anchor="ctr"/>
          <a:lstStyle/>
          <a:p>
            <a:pPr algn="ctr" rtl="1"/>
            <a:r>
              <a:rPr lang="fa-IR" sz="2400" b="1" dirty="0" smtClean="0">
                <a:solidFill>
                  <a:srgbClr val="C4652D"/>
                </a:solidFill>
                <a:cs typeface="B Mitra" pitchFamily="2" charset="-78"/>
              </a:rPr>
              <a:t>کنترل سرطان</a:t>
            </a:r>
            <a:endParaRPr lang="en-US" dirty="0">
              <a:solidFill>
                <a:prstClr val="black"/>
              </a:solidFill>
            </a:endParaRPr>
          </a:p>
        </p:txBody>
      </p:sp>
    </p:spTree>
    <p:extLst>
      <p:ext uri="{BB962C8B-B14F-4D97-AF65-F5344CB8AC3E}">
        <p14:creationId xmlns:p14="http://schemas.microsoft.com/office/powerpoint/2010/main" val="3246919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slide(fromLeft)">
                                      <p:cBhvr>
                                        <p:cTn id="11" dur="500"/>
                                        <p:tgtEl>
                                          <p:spTgt spid="31"/>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slide(fromLeft)">
                                      <p:cBhvr>
                                        <p:cTn id="15" dur="500"/>
                                        <p:tgtEl>
                                          <p:spTgt spid="32"/>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slide(fromLeft)">
                                      <p:cBhvr>
                                        <p:cTn id="19" dur="500"/>
                                        <p:tgtEl>
                                          <p:spTgt spid="33"/>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slide(fromLeft)">
                                      <p:cBhvr>
                                        <p:cTn id="23" dur="500"/>
                                        <p:tgtEl>
                                          <p:spTgt spid="36"/>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slide(fromLeft)">
                                      <p:cBhvr>
                                        <p:cTn id="27" dur="500"/>
                                        <p:tgtEl>
                                          <p:spTgt spid="35"/>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slide(fromLeft)">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 grpId="0" animBg="1"/>
      <p:bldP spid="31" grpId="0" animBg="1"/>
      <p:bldP spid="32" grpId="0" animBg="1"/>
      <p:bldP spid="33" grpId="0" animBg="1"/>
      <p:bldP spid="35" grpId="0" animBg="1"/>
      <p:bldP spid="3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fa-IR" dirty="0" smtClean="0">
                <a:solidFill>
                  <a:srgbClr val="8C438F"/>
                </a:solidFill>
                <a:cs typeface="B Nazanin" panose="00000400000000000000" pitchFamily="2" charset="-78"/>
              </a:rPr>
              <a:t>سطوح گوناگون پیشگیری</a:t>
            </a:r>
            <a:endParaRPr lang="en-US" dirty="0" smtClean="0">
              <a:solidFill>
                <a:srgbClr val="8C438F"/>
              </a:solidFill>
              <a:cs typeface="B Nazanin" panose="00000400000000000000" pitchFamily="2" charset="-78"/>
            </a:endParaRPr>
          </a:p>
        </p:txBody>
      </p:sp>
      <p:graphicFrame>
        <p:nvGraphicFramePr>
          <p:cNvPr id="4" name="Content Placeholder 3"/>
          <p:cNvGraphicFramePr>
            <a:graphicFrameLocks noGrp="1"/>
          </p:cNvGraphicFramePr>
          <p:nvPr>
            <p:ph sz="quarter" idx="1"/>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9097462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22057</TotalTime>
  <Words>4675</Words>
  <Application>Microsoft Office PowerPoint</Application>
  <PresentationFormat>On-screen Show (4:3)</PresentationFormat>
  <Paragraphs>864</Paragraphs>
  <Slides>56</Slides>
  <Notes>4</Notes>
  <HiddenSlides>0</HiddenSlides>
  <MMClips>0</MMClips>
  <ScaleCrop>false</ScaleCrop>
  <HeadingPairs>
    <vt:vector size="4" baseType="variant">
      <vt:variant>
        <vt:lpstr>Theme</vt:lpstr>
      </vt:variant>
      <vt:variant>
        <vt:i4>2</vt:i4>
      </vt:variant>
      <vt:variant>
        <vt:lpstr>Slide Titles</vt:lpstr>
      </vt:variant>
      <vt:variant>
        <vt:i4>56</vt:i4>
      </vt:variant>
    </vt:vector>
  </HeadingPairs>
  <TitlesOfParts>
    <vt:vector size="58" baseType="lpstr">
      <vt:lpstr>Civic</vt:lpstr>
      <vt:lpstr>1_Default Design</vt:lpstr>
      <vt:lpstr>    برنامه ملی مبارزه با سرطان  در سطح شبکه بهداشتی در مانی</vt:lpstr>
      <vt:lpstr>برنامه ملی مبارزه با سرطان </vt:lpstr>
      <vt:lpstr>سرطان در ایران</vt:lpstr>
      <vt:lpstr>سرطان های با بروز بالا در ایران</vt:lpstr>
      <vt:lpstr>آیا بروز سرطان در ایران بالاتر از سطح جهانی است؟</vt:lpstr>
      <vt:lpstr>وضعیت سرطان در ایران و جهان (تعداد بروز موارد جدید و مرگ و میر سالیانه)</vt:lpstr>
      <vt:lpstr>برنامه ملی مبارزه با سرطان </vt:lpstr>
      <vt:lpstr>PowerPoint Presentation</vt:lpstr>
      <vt:lpstr>سطوح گوناگون پیشگیری</vt:lpstr>
      <vt:lpstr>سطوح گوناگون پیشگیری</vt:lpstr>
      <vt:lpstr> تشخیص زودهنگام و غربالگری سرطان </vt:lpstr>
      <vt:lpstr>برنامه ملی کنترل سرطان (شیوه تصمیم گیری، برنامه ریزی و اجرا)</vt:lpstr>
      <vt:lpstr> تشخیص زودهنگام و غربالگری سرطان </vt:lpstr>
      <vt:lpstr>تشخیص زودهنگام سرطان (اجزا و الزامات برنامه)</vt:lpstr>
      <vt:lpstr>تشخیص زودهنگام سرطان (مهمترین راهبردها)</vt:lpstr>
      <vt:lpstr>تشخیص زودهنگام سرطان (مهمترین راهبردها)</vt:lpstr>
      <vt:lpstr> تشخیص زودهنگام و غربالگری سرطان </vt:lpstr>
      <vt:lpstr>تشخیص زودهنگام سرطان (رویکردهای اصلی)</vt:lpstr>
      <vt:lpstr>تشخیص زودهنگام سرطان روده بزرگ (رئوس برنامه // بهورز)</vt:lpstr>
      <vt:lpstr>تشخیص زودهنگام سرطان روده بزرگ (رئوس برنامه // پزشک)</vt:lpstr>
      <vt:lpstr>PowerPoint Presentation</vt:lpstr>
      <vt:lpstr>تشخیص زودهنگام سرطان پستان (رئوس برنامه // بهورز)</vt:lpstr>
      <vt:lpstr>تشخیص زودهنگام سرطان پستان (رئوس برنامه // ماما)</vt:lpstr>
      <vt:lpstr>PowerPoint Presentation</vt:lpstr>
      <vt:lpstr>تشخیص زودهنگام سرطان دهانه رحم (رئوس برنامه // بهورز)</vt:lpstr>
      <vt:lpstr>تشخیص زودهنگام سرطان دهانه رحم (رئوس برنامه // ماما)</vt:lpstr>
      <vt:lpstr>PowerPoint Presentation</vt:lpstr>
      <vt:lpstr>PowerPoint Presentation</vt:lpstr>
      <vt:lpstr> تشخیص زودهنگام و غربالگری سرطان </vt:lpstr>
      <vt:lpstr>تشخیص زودهنگام سرطان (سطح دو)</vt:lpstr>
      <vt:lpstr>تشخیص زودهنگام سرطان (آماده سازی سطح دو)</vt:lpstr>
      <vt:lpstr> تشخیص زودهنگام و غربالگری سرطان </vt:lpstr>
      <vt:lpstr>تشخیص زودهنگام سرطان (فعالیت ها و دستاوردها)</vt:lpstr>
      <vt:lpstr>PowerPoint Presentation</vt:lpstr>
      <vt:lpstr>غربالگری سرطان دهانه رحم (جریان کار آزمایشگاه مرکزی HPV)</vt:lpstr>
      <vt:lpstr>غربالگری سرطان دهانه رحم (جریان کار آزمایشگاه مرکزی HPV)</vt:lpstr>
      <vt:lpstr> تشخیص زودهنگام و غربالگری سرطان </vt:lpstr>
      <vt:lpstr>تشخیص زودهنگام سرطان ها (نظام مراقبت)</vt:lpstr>
      <vt:lpstr>تشخیص زودهنگام سرطان روده بزرگ (نظام مراقبت)</vt:lpstr>
      <vt:lpstr>تشخیص زودهنگام سرطان پستان (نظام مراقبت)</vt:lpstr>
      <vt:lpstr>تشخیص زودهنگام سرطان دهانه رحم (نظام مراقبت)</vt:lpstr>
      <vt:lpstr> تشخیص زودهنگام و غربالگری سرطان </vt:lpstr>
      <vt:lpstr>تشخیص زودهنگام سرطان روده بزرگ (شاخص های فرایندی)</vt:lpstr>
      <vt:lpstr>تشخیص زودهنگام سرطان پستان (شاخص های فرایندی)</vt:lpstr>
      <vt:lpstr>تشخیص زودهنگام سرطان دهانه رحم (شاخص های فرایندی)</vt:lpstr>
      <vt:lpstr>چک لیست پایش و نظارت بهورز/ مراقب سلامت برنامه تشخیص زودهنگام و غربالگری سرطان پستان و دهانه رحم </vt:lpstr>
      <vt:lpstr>چک لیست پایش و نظارت بهورز/ مراقب سلامت برنامه تشخیص زودهنگام و غربالگری سرطان کولورکتال</vt:lpstr>
      <vt:lpstr>چک لیست پایش و نظارت ماما برنامه تشخیص زودهنگام و غربالگری سرطان پستان</vt:lpstr>
      <vt:lpstr>چک لیست پایش و نظارت ماما برنامه تشخیص زودهنگام و غربالگری سرطان پستان (ادامه)</vt:lpstr>
      <vt:lpstr>چک لیست پایش و نظارت ماما برنامه تشخیص زودهنگام و غربالگری سرطان دهانه رحم</vt:lpstr>
      <vt:lpstr>چک لیست پایش و نظارت ماما برنامه تشخیص زودهنگام و غربالگری سرطان دهانه رحم </vt:lpstr>
      <vt:lpstr> برنامه ثبت سرطان </vt:lpstr>
      <vt:lpstr>ثبت سرطان (ارزیابی)</vt:lpstr>
      <vt:lpstr>ثبت سرطان (تصمیم)</vt:lpstr>
      <vt:lpstr>ثبت سرطان (تصمیم)</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Policy:  Cancer and Inequalities</dc:title>
  <dc:creator>Dr.ali</dc:creator>
  <cp:lastModifiedBy>Ali Motlagh</cp:lastModifiedBy>
  <cp:revision>774</cp:revision>
  <dcterms:created xsi:type="dcterms:W3CDTF">2010-11-16T13:48:33Z</dcterms:created>
  <dcterms:modified xsi:type="dcterms:W3CDTF">2016-11-07T22:16:52Z</dcterms:modified>
</cp:coreProperties>
</file>