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76" r:id="rId2"/>
    <p:sldId id="334" r:id="rId3"/>
    <p:sldId id="335" r:id="rId4"/>
    <p:sldId id="337" r:id="rId5"/>
    <p:sldId id="338" r:id="rId6"/>
    <p:sldId id="385" r:id="rId7"/>
    <p:sldId id="349" r:id="rId8"/>
    <p:sldId id="386" r:id="rId9"/>
    <p:sldId id="387" r:id="rId10"/>
    <p:sldId id="388" r:id="rId11"/>
    <p:sldId id="350" r:id="rId12"/>
    <p:sldId id="384" r:id="rId13"/>
    <p:sldId id="389" r:id="rId14"/>
    <p:sldId id="341" r:id="rId15"/>
    <p:sldId id="342" r:id="rId16"/>
    <p:sldId id="281" r:id="rId17"/>
    <p:sldId id="391" r:id="rId18"/>
    <p:sldId id="282" r:id="rId19"/>
    <p:sldId id="392" r:id="rId20"/>
    <p:sldId id="393" r:id="rId21"/>
    <p:sldId id="394" r:id="rId22"/>
    <p:sldId id="395" r:id="rId23"/>
    <p:sldId id="396" r:id="rId24"/>
    <p:sldId id="397" r:id="rId25"/>
    <p:sldId id="284" r:id="rId26"/>
    <p:sldId id="344" r:id="rId27"/>
    <p:sldId id="390" r:id="rId28"/>
    <p:sldId id="345" r:id="rId29"/>
    <p:sldId id="362" r:id="rId30"/>
    <p:sldId id="363" r:id="rId31"/>
    <p:sldId id="381" r:id="rId32"/>
    <p:sldId id="383" r:id="rId33"/>
    <p:sldId id="366" r:id="rId34"/>
    <p:sldId id="367" r:id="rId35"/>
    <p:sldId id="288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368" r:id="rId44"/>
    <p:sldId id="287" r:id="rId45"/>
    <p:sldId id="298" r:id="rId46"/>
    <p:sldId id="300" r:id="rId47"/>
    <p:sldId id="299" r:id="rId48"/>
    <p:sldId id="304" r:id="rId49"/>
    <p:sldId id="305" r:id="rId50"/>
    <p:sldId id="306" r:id="rId51"/>
    <p:sldId id="307" r:id="rId52"/>
    <p:sldId id="309" r:id="rId53"/>
    <p:sldId id="310" r:id="rId54"/>
    <p:sldId id="313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7" r:id="rId65"/>
    <p:sldId id="333" r:id="rId66"/>
  </p:sldIdLst>
  <p:sldSz cx="9144000" cy="6858000" type="screen4x3"/>
  <p:notesSz cx="6797675" cy="99266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Man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5" autoAdjust="0"/>
    <p:restoredTop sz="86357" autoAdjust="0"/>
  </p:normalViewPr>
  <p:slideViewPr>
    <p:cSldViewPr>
      <p:cViewPr varScale="1">
        <p:scale>
          <a:sx n="91" d="100"/>
          <a:sy n="91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07110795856491E-2"/>
          <c:y val="3.1427571297451391E-2"/>
          <c:w val="0.68204708023894778"/>
          <c:h val="0.90467538990861507"/>
        </c:manualLayout>
      </c:layout>
      <c:lineChart>
        <c:grouping val="standard"/>
        <c:varyColors val="0"/>
        <c:ser>
          <c:idx val="1"/>
          <c:order val="0"/>
          <c:tx>
            <c:strRef>
              <c:f>'Fig 4 A'!$A$2</c:f>
              <c:strCache>
                <c:ptCount val="1"/>
                <c:pt idx="0">
                  <c:v>Low-income</c:v>
                </c:pt>
              </c:strCache>
            </c:strRef>
          </c:tx>
          <c:spPr>
            <a:ln w="50800">
              <a:solidFill>
                <a:srgbClr val="FF3300">
                  <a:alpha val="89000"/>
                </a:srgbClr>
              </a:solidFill>
            </a:ln>
          </c:spPr>
          <c:marker>
            <c:symbol val="circle"/>
            <c:size val="5"/>
            <c:spPr>
              <a:solidFill>
                <a:srgbClr val="FFAFAF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'Fig 4 A'!$B$1:$S$1</c:f>
              <c:numCache>
                <c:formatCode>General</c:formatCode>
                <c:ptCount val="18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</c:numCache>
            </c:numRef>
          </c:cat>
          <c:val>
            <c:numRef>
              <c:f>'Fig 4 A'!$B$2:$S$2</c:f>
              <c:numCache>
                <c:formatCode>0.0%</c:formatCode>
                <c:ptCount val="18"/>
                <c:pt idx="0">
                  <c:v>3.2587827299514698E-2</c:v>
                </c:pt>
                <c:pt idx="1">
                  <c:v>3.3990274167216297E-2</c:v>
                </c:pt>
                <c:pt idx="2">
                  <c:v>3.5580153204183597E-2</c:v>
                </c:pt>
                <c:pt idx="3">
                  <c:v>3.7379532260805502E-2</c:v>
                </c:pt>
                <c:pt idx="4">
                  <c:v>3.94269234682929E-2</c:v>
                </c:pt>
                <c:pt idx="5">
                  <c:v>4.1699005257030401E-2</c:v>
                </c:pt>
                <c:pt idx="6">
                  <c:v>4.4132481130679399E-2</c:v>
                </c:pt>
                <c:pt idx="7">
                  <c:v>4.6629039862578998E-2</c:v>
                </c:pt>
                <c:pt idx="8">
                  <c:v>4.9167692179932602E-2</c:v>
                </c:pt>
                <c:pt idx="9">
                  <c:v>5.1741862539187E-2</c:v>
                </c:pt>
                <c:pt idx="10">
                  <c:v>5.4417018047590297E-2</c:v>
                </c:pt>
                <c:pt idx="11">
                  <c:v>5.72160352997673E-2</c:v>
                </c:pt>
                <c:pt idx="12">
                  <c:v>6.0063969654511599E-2</c:v>
                </c:pt>
                <c:pt idx="13">
                  <c:v>6.2887056165871993E-2</c:v>
                </c:pt>
                <c:pt idx="14">
                  <c:v>6.5680826527681702E-2</c:v>
                </c:pt>
                <c:pt idx="15">
                  <c:v>6.8436612281647394E-2</c:v>
                </c:pt>
                <c:pt idx="16">
                  <c:v>7.1331515075034796E-2</c:v>
                </c:pt>
                <c:pt idx="17">
                  <c:v>7.4445684718448299E-2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14F-4AE2-836A-144F4B70C1F7}"/>
            </c:ext>
          </c:extLst>
        </c:ser>
        <c:ser>
          <c:idx val="2"/>
          <c:order val="1"/>
          <c:tx>
            <c:strRef>
              <c:f>'Fig 4 A'!$A$3</c:f>
              <c:strCache>
                <c:ptCount val="1"/>
                <c:pt idx="0">
                  <c:v>Lower middle-income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A7FFCF"/>
              </a:solidFill>
              <a:ln>
                <a:solidFill>
                  <a:srgbClr val="00602B"/>
                </a:solidFill>
              </a:ln>
            </c:spPr>
          </c:marker>
          <c:cat>
            <c:numRef>
              <c:f>'Fig 4 A'!$B$1:$S$1</c:f>
              <c:numCache>
                <c:formatCode>General</c:formatCode>
                <c:ptCount val="18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</c:numCache>
            </c:numRef>
          </c:cat>
          <c:val>
            <c:numRef>
              <c:f>'Fig 4 A'!$B$3:$S$3</c:f>
              <c:numCache>
                <c:formatCode>0.0%</c:formatCode>
                <c:ptCount val="18"/>
                <c:pt idx="0">
                  <c:v>4.2882510771858298E-2</c:v>
                </c:pt>
                <c:pt idx="1">
                  <c:v>4.5070953779008299E-2</c:v>
                </c:pt>
                <c:pt idx="2">
                  <c:v>4.7526766673790598E-2</c:v>
                </c:pt>
                <c:pt idx="3">
                  <c:v>5.0179836210142499E-2</c:v>
                </c:pt>
                <c:pt idx="4">
                  <c:v>5.3012110944121102E-2</c:v>
                </c:pt>
                <c:pt idx="5">
                  <c:v>5.59923504424115E-2</c:v>
                </c:pt>
                <c:pt idx="6">
                  <c:v>5.8973495148931201E-2</c:v>
                </c:pt>
                <c:pt idx="7">
                  <c:v>6.1995271569036101E-2</c:v>
                </c:pt>
                <c:pt idx="8">
                  <c:v>6.5066668226420502E-2</c:v>
                </c:pt>
                <c:pt idx="9">
                  <c:v>6.8151577245568695E-2</c:v>
                </c:pt>
                <c:pt idx="10">
                  <c:v>7.1259865703283701E-2</c:v>
                </c:pt>
                <c:pt idx="11">
                  <c:v>7.4280525401190595E-2</c:v>
                </c:pt>
                <c:pt idx="12">
                  <c:v>7.7153292952268707E-2</c:v>
                </c:pt>
                <c:pt idx="13">
                  <c:v>7.9828909167415807E-2</c:v>
                </c:pt>
                <c:pt idx="14">
                  <c:v>8.2265611023424098E-2</c:v>
                </c:pt>
                <c:pt idx="15">
                  <c:v>8.45356593050932E-2</c:v>
                </c:pt>
                <c:pt idx="16">
                  <c:v>8.6740086818012596E-2</c:v>
                </c:pt>
                <c:pt idx="17">
                  <c:v>8.9017917991202899E-2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4F-4AE2-836A-144F4B70C1F7}"/>
            </c:ext>
          </c:extLst>
        </c:ser>
        <c:ser>
          <c:idx val="3"/>
          <c:order val="2"/>
          <c:tx>
            <c:strRef>
              <c:f>'Fig 4 A'!$A$4</c:f>
              <c:strCache>
                <c:ptCount val="1"/>
                <c:pt idx="0">
                  <c:v>Upper middle-income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'Fig 4 A'!$B$1:$S$1</c:f>
              <c:numCache>
                <c:formatCode>General</c:formatCode>
                <c:ptCount val="18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</c:numCache>
            </c:numRef>
          </c:cat>
          <c:val>
            <c:numRef>
              <c:f>'Fig 4 A'!$B$4:$S$4</c:f>
              <c:numCache>
                <c:formatCode>0.0%</c:formatCode>
                <c:ptCount val="18"/>
                <c:pt idx="0">
                  <c:v>4.7479003330823999E-2</c:v>
                </c:pt>
                <c:pt idx="1">
                  <c:v>4.84896850748361E-2</c:v>
                </c:pt>
                <c:pt idx="2">
                  <c:v>4.9831445420742998E-2</c:v>
                </c:pt>
                <c:pt idx="3">
                  <c:v>5.1492537232026098E-2</c:v>
                </c:pt>
                <c:pt idx="4">
                  <c:v>5.3321518004007598E-2</c:v>
                </c:pt>
                <c:pt idx="5">
                  <c:v>5.5204123369098697E-2</c:v>
                </c:pt>
                <c:pt idx="6">
                  <c:v>5.7170555380945703E-2</c:v>
                </c:pt>
                <c:pt idx="7">
                  <c:v>5.9431523000035201E-2</c:v>
                </c:pt>
                <c:pt idx="8">
                  <c:v>6.1929897033652898E-2</c:v>
                </c:pt>
                <c:pt idx="9">
                  <c:v>6.4722956088015898E-2</c:v>
                </c:pt>
                <c:pt idx="10">
                  <c:v>6.7734627510614098E-2</c:v>
                </c:pt>
                <c:pt idx="11">
                  <c:v>7.0919854491537898E-2</c:v>
                </c:pt>
                <c:pt idx="12">
                  <c:v>7.4338816648562303E-2</c:v>
                </c:pt>
                <c:pt idx="13">
                  <c:v>7.8003764230397801E-2</c:v>
                </c:pt>
                <c:pt idx="14">
                  <c:v>8.1734936902607094E-2</c:v>
                </c:pt>
                <c:pt idx="15">
                  <c:v>8.5412156211175996E-2</c:v>
                </c:pt>
                <c:pt idx="16">
                  <c:v>8.9156387448871596E-2</c:v>
                </c:pt>
                <c:pt idx="17">
                  <c:v>9.3006931925628894E-2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14F-4AE2-836A-144F4B70C1F7}"/>
            </c:ext>
          </c:extLst>
        </c:ser>
        <c:ser>
          <c:idx val="4"/>
          <c:order val="3"/>
          <c:tx>
            <c:strRef>
              <c:f>'Fig 4 A'!$A$5</c:f>
              <c:strCache>
                <c:ptCount val="1"/>
                <c:pt idx="0">
                  <c:v>High-income</c:v>
                </c:pt>
              </c:strCache>
            </c:strRef>
          </c:tx>
          <c:spPr>
            <a:ln w="50800"/>
          </c:spPr>
          <c:marker>
            <c:symbol val="circle"/>
            <c:size val="5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cat>
            <c:numRef>
              <c:f>'Fig 4 A'!$B$1:$S$1</c:f>
              <c:numCache>
                <c:formatCode>General</c:formatCode>
                <c:ptCount val="18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</c:numCache>
            </c:numRef>
          </c:cat>
          <c:val>
            <c:numRef>
              <c:f>'Fig 4 A'!$B$5:$S$5</c:f>
              <c:numCache>
                <c:formatCode>0.0%</c:formatCode>
                <c:ptCount val="18"/>
                <c:pt idx="0">
                  <c:v>5.15428586400185E-2</c:v>
                </c:pt>
                <c:pt idx="1">
                  <c:v>5.2202069132296899E-2</c:v>
                </c:pt>
                <c:pt idx="2">
                  <c:v>5.30288728361109E-2</c:v>
                </c:pt>
                <c:pt idx="3">
                  <c:v>5.4030877798144097E-2</c:v>
                </c:pt>
                <c:pt idx="4">
                  <c:v>5.5167721700559301E-2</c:v>
                </c:pt>
                <c:pt idx="5">
                  <c:v>5.6400575716966099E-2</c:v>
                </c:pt>
                <c:pt idx="6">
                  <c:v>5.7619188443417103E-2</c:v>
                </c:pt>
                <c:pt idx="7">
                  <c:v>5.87973981422448E-2</c:v>
                </c:pt>
                <c:pt idx="8">
                  <c:v>6.0013660682299103E-2</c:v>
                </c:pt>
                <c:pt idx="9">
                  <c:v>6.1211219245446001E-2</c:v>
                </c:pt>
                <c:pt idx="10">
                  <c:v>6.2385609802400203E-2</c:v>
                </c:pt>
                <c:pt idx="11">
                  <c:v>6.3549170192520293E-2</c:v>
                </c:pt>
                <c:pt idx="12">
                  <c:v>6.4648040120142997E-2</c:v>
                </c:pt>
                <c:pt idx="13">
                  <c:v>6.5680301180734896E-2</c:v>
                </c:pt>
                <c:pt idx="14">
                  <c:v>6.6683621415104394E-2</c:v>
                </c:pt>
                <c:pt idx="15">
                  <c:v>6.7650379059045002E-2</c:v>
                </c:pt>
                <c:pt idx="16">
                  <c:v>6.8775990167539103E-2</c:v>
                </c:pt>
                <c:pt idx="17">
                  <c:v>7.0067176432183798E-2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4F-4AE2-836A-144F4B70C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406760"/>
        <c:axId val="649402448"/>
      </c:lineChart>
      <c:catAx>
        <c:axId val="64940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940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402448"/>
        <c:scaling>
          <c:orientation val="minMax"/>
          <c:max val="0.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dirty="0" smtClean="0"/>
                  <a:t>Prevalence</a:t>
                </a:r>
                <a:endParaRPr lang="en-GB" sz="16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49406760"/>
        <c:crosses val="autoZero"/>
        <c:crossBetween val="between"/>
        <c:majorUnit val="2.0000000000000004E-2"/>
        <c:minorUnit val="2.0000000000000005E-3"/>
      </c:valAx>
    </c:plotArea>
    <c:legend>
      <c:legendPos val="r"/>
      <c:layout>
        <c:manualLayout>
          <c:xMode val="edge"/>
          <c:yMode val="edge"/>
          <c:x val="0.78164047774368861"/>
          <c:y val="0.43177792082282906"/>
          <c:w val="0.20931494316395996"/>
          <c:h val="0.4003189017841495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9-04-13T11:24:07.796" idx="1">
    <p:pos x="10" y="10"/>
    <p:text>Is the prediabetes consensus statement an appropriate reference? I think I made or adapted this for slides to summarize the statement?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8B910-2679-48ED-A956-9DF05A2BA193}" type="doc">
      <dgm:prSet loTypeId="urn:microsoft.com/office/officeart/2005/8/layout/venn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C587038-796B-44B2-9ACB-62AAE065542C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GB" sz="2400" b="1" dirty="0" smtClean="0"/>
        </a:p>
        <a:p>
          <a:pPr>
            <a:lnSpc>
              <a:spcPct val="100000"/>
            </a:lnSpc>
          </a:pPr>
          <a:r>
            <a:rPr lang="fa-IR" sz="2400" b="1" dirty="0" smtClean="0">
              <a:solidFill>
                <a:schemeClr val="tx1"/>
              </a:solidFill>
            </a:rPr>
            <a:t>مرگ در اثر قند خون بالا</a:t>
          </a:r>
        </a:p>
        <a:p>
          <a:pPr>
            <a:lnSpc>
              <a:spcPct val="100000"/>
            </a:lnSpc>
          </a:pPr>
          <a:r>
            <a:rPr lang="fa-IR" sz="2400" b="1" dirty="0" smtClean="0">
              <a:solidFill>
                <a:schemeClr val="tx1"/>
              </a:solidFill>
            </a:rPr>
            <a:t>3/7 میلیون نفر</a:t>
          </a:r>
          <a:endParaRPr lang="en-GB" sz="2400" b="1" dirty="0">
            <a:solidFill>
              <a:schemeClr val="tx1"/>
            </a:solidFill>
          </a:endParaRPr>
        </a:p>
      </dgm:t>
    </dgm:pt>
    <dgm:pt modelId="{F0E04250-ED64-49EF-A6F8-B83841C24E52}" type="parTrans" cxnId="{4300B6AA-36BD-439E-B134-F86B20A4C7DA}">
      <dgm:prSet/>
      <dgm:spPr/>
      <dgm:t>
        <a:bodyPr/>
        <a:lstStyle/>
        <a:p>
          <a:endParaRPr lang="en-GB" sz="2800" b="1"/>
        </a:p>
      </dgm:t>
    </dgm:pt>
    <dgm:pt modelId="{6FD346E8-2557-445E-9CD3-599B4AAC590F}" type="sibTrans" cxnId="{4300B6AA-36BD-439E-B134-F86B20A4C7DA}">
      <dgm:prSet/>
      <dgm:spPr/>
      <dgm:t>
        <a:bodyPr/>
        <a:lstStyle/>
        <a:p>
          <a:endParaRPr lang="en-GB" sz="2800" b="1"/>
        </a:p>
      </dgm:t>
    </dgm:pt>
    <dgm:pt modelId="{D5CC24FE-72FA-4568-976D-DC0AEFF350D5}">
      <dgm:prSet phldrT="[Text]" custT="1"/>
      <dgm:spPr/>
      <dgm:t>
        <a:bodyPr/>
        <a:lstStyle/>
        <a:p>
          <a:r>
            <a:rPr lang="fa-IR" sz="2800" b="1" dirty="0" smtClean="0"/>
            <a:t>مرگ در اثر دیابت 1/5 میلیون نفر</a:t>
          </a:r>
          <a:endParaRPr lang="en-GB" sz="3200" b="1" dirty="0"/>
        </a:p>
      </dgm:t>
    </dgm:pt>
    <dgm:pt modelId="{2C72797A-6264-47D6-8462-262E30951DB8}" type="parTrans" cxnId="{551779C9-078A-438C-8652-54F1BAA4A1FA}">
      <dgm:prSet/>
      <dgm:spPr/>
      <dgm:t>
        <a:bodyPr/>
        <a:lstStyle/>
        <a:p>
          <a:endParaRPr lang="en-GB" sz="2800" b="1"/>
        </a:p>
      </dgm:t>
    </dgm:pt>
    <dgm:pt modelId="{5258E4F3-9D31-42CD-A7B2-8C6225CF48AB}" type="sibTrans" cxnId="{551779C9-078A-438C-8652-54F1BAA4A1FA}">
      <dgm:prSet/>
      <dgm:spPr/>
      <dgm:t>
        <a:bodyPr/>
        <a:lstStyle/>
        <a:p>
          <a:endParaRPr lang="en-GB" sz="2800" b="1"/>
        </a:p>
      </dgm:t>
    </dgm:pt>
    <dgm:pt modelId="{918A6B9D-B2B0-45B9-80F8-A0DAB5FDD33F}" type="pres">
      <dgm:prSet presAssocID="{51A8B910-2679-48ED-A956-9DF05A2BA1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2A5F6D-7139-42F8-9871-6A024B3218F4}" type="pres">
      <dgm:prSet presAssocID="{51A8B910-2679-48ED-A956-9DF05A2BA193}" presName="comp1" presStyleCnt="0"/>
      <dgm:spPr/>
      <dgm:t>
        <a:bodyPr/>
        <a:lstStyle/>
        <a:p>
          <a:endParaRPr lang="en-GB"/>
        </a:p>
      </dgm:t>
    </dgm:pt>
    <dgm:pt modelId="{41E61B74-62B5-4ACD-90B4-5889693516D2}" type="pres">
      <dgm:prSet presAssocID="{51A8B910-2679-48ED-A956-9DF05A2BA193}" presName="circle1" presStyleLbl="node1" presStyleIdx="0" presStyleCnt="2" custScaleX="120270" custLinFactNeighborX="804" custLinFactNeighborY="-2755"/>
      <dgm:spPr/>
      <dgm:t>
        <a:bodyPr/>
        <a:lstStyle/>
        <a:p>
          <a:endParaRPr lang="en-GB"/>
        </a:p>
      </dgm:t>
    </dgm:pt>
    <dgm:pt modelId="{40E5444A-BB97-4646-A2DC-1BE441178FBC}" type="pres">
      <dgm:prSet presAssocID="{51A8B910-2679-48ED-A956-9DF05A2BA19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150DE-D18D-4F3B-9C5C-E66C48EAE06D}" type="pres">
      <dgm:prSet presAssocID="{51A8B910-2679-48ED-A956-9DF05A2BA193}" presName="comp2" presStyleCnt="0"/>
      <dgm:spPr/>
      <dgm:t>
        <a:bodyPr/>
        <a:lstStyle/>
        <a:p>
          <a:endParaRPr lang="en-GB"/>
        </a:p>
      </dgm:t>
    </dgm:pt>
    <dgm:pt modelId="{0D5C7C0C-0958-4ECB-9601-A09210D012F8}" type="pres">
      <dgm:prSet presAssocID="{51A8B910-2679-48ED-A956-9DF05A2BA193}" presName="circle2" presStyleLbl="node1" presStyleIdx="1" presStyleCnt="2" custScaleX="84685" custScaleY="72972" custLinFactNeighborX="444" custLinFactNeighborY="-1827"/>
      <dgm:spPr/>
      <dgm:t>
        <a:bodyPr/>
        <a:lstStyle/>
        <a:p>
          <a:endParaRPr lang="en-GB"/>
        </a:p>
      </dgm:t>
    </dgm:pt>
    <dgm:pt modelId="{EADEED6E-5CA7-4E0F-A9F8-F118B4816884}" type="pres">
      <dgm:prSet presAssocID="{51A8B910-2679-48ED-A956-9DF05A2BA19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02968E-DB7B-4488-9535-97D46FA4447B}" type="presOf" srcId="{7C587038-796B-44B2-9ACB-62AAE065542C}" destId="{40E5444A-BB97-4646-A2DC-1BE441178FBC}" srcOrd="1" destOrd="0" presId="urn:microsoft.com/office/officeart/2005/8/layout/venn2"/>
    <dgm:cxn modelId="{7F1B93E0-0CC1-46C5-ACBA-FA6EBC58DBEF}" type="presOf" srcId="{D5CC24FE-72FA-4568-976D-DC0AEFF350D5}" destId="{EADEED6E-5CA7-4E0F-A9F8-F118B4816884}" srcOrd="1" destOrd="0" presId="urn:microsoft.com/office/officeart/2005/8/layout/venn2"/>
    <dgm:cxn modelId="{3454465C-405B-469F-B1DC-4801D0994DCF}" type="presOf" srcId="{51A8B910-2679-48ED-A956-9DF05A2BA193}" destId="{918A6B9D-B2B0-45B9-80F8-A0DAB5FDD33F}" srcOrd="0" destOrd="0" presId="urn:microsoft.com/office/officeart/2005/8/layout/venn2"/>
    <dgm:cxn modelId="{F87685F8-A6AF-46EE-ABC0-B403DFB79DFF}" type="presOf" srcId="{7C587038-796B-44B2-9ACB-62AAE065542C}" destId="{41E61B74-62B5-4ACD-90B4-5889693516D2}" srcOrd="0" destOrd="0" presId="urn:microsoft.com/office/officeart/2005/8/layout/venn2"/>
    <dgm:cxn modelId="{551779C9-078A-438C-8652-54F1BAA4A1FA}" srcId="{51A8B910-2679-48ED-A956-9DF05A2BA193}" destId="{D5CC24FE-72FA-4568-976D-DC0AEFF350D5}" srcOrd="1" destOrd="0" parTransId="{2C72797A-6264-47D6-8462-262E30951DB8}" sibTransId="{5258E4F3-9D31-42CD-A7B2-8C6225CF48AB}"/>
    <dgm:cxn modelId="{4300B6AA-36BD-439E-B134-F86B20A4C7DA}" srcId="{51A8B910-2679-48ED-A956-9DF05A2BA193}" destId="{7C587038-796B-44B2-9ACB-62AAE065542C}" srcOrd="0" destOrd="0" parTransId="{F0E04250-ED64-49EF-A6F8-B83841C24E52}" sibTransId="{6FD346E8-2557-445E-9CD3-599B4AAC590F}"/>
    <dgm:cxn modelId="{FFE3520D-2044-4A71-8195-F8636D50F2E6}" type="presOf" srcId="{D5CC24FE-72FA-4568-976D-DC0AEFF350D5}" destId="{0D5C7C0C-0958-4ECB-9601-A09210D012F8}" srcOrd="0" destOrd="0" presId="urn:microsoft.com/office/officeart/2005/8/layout/venn2"/>
    <dgm:cxn modelId="{E867CB39-C635-4A58-B37D-2303163ABC15}" type="presParOf" srcId="{918A6B9D-B2B0-45B9-80F8-A0DAB5FDD33F}" destId="{8C2A5F6D-7139-42F8-9871-6A024B3218F4}" srcOrd="0" destOrd="0" presId="urn:microsoft.com/office/officeart/2005/8/layout/venn2"/>
    <dgm:cxn modelId="{0986A0C4-6292-4FD1-953C-07BF775B3DE5}" type="presParOf" srcId="{8C2A5F6D-7139-42F8-9871-6A024B3218F4}" destId="{41E61B74-62B5-4ACD-90B4-5889693516D2}" srcOrd="0" destOrd="0" presId="urn:microsoft.com/office/officeart/2005/8/layout/venn2"/>
    <dgm:cxn modelId="{A38C0515-BFEF-4087-BA4A-0BDFA99FCB3B}" type="presParOf" srcId="{8C2A5F6D-7139-42F8-9871-6A024B3218F4}" destId="{40E5444A-BB97-4646-A2DC-1BE441178FBC}" srcOrd="1" destOrd="0" presId="urn:microsoft.com/office/officeart/2005/8/layout/venn2"/>
    <dgm:cxn modelId="{7AEA7943-2C94-45B7-81FE-F0E9D56F43BF}" type="presParOf" srcId="{918A6B9D-B2B0-45B9-80F8-A0DAB5FDD33F}" destId="{55E150DE-D18D-4F3B-9C5C-E66C48EAE06D}" srcOrd="1" destOrd="0" presId="urn:microsoft.com/office/officeart/2005/8/layout/venn2"/>
    <dgm:cxn modelId="{19C7FAF5-C74E-4415-9727-0C78D45F1928}" type="presParOf" srcId="{55E150DE-D18D-4F3B-9C5C-E66C48EAE06D}" destId="{0D5C7C0C-0958-4ECB-9601-A09210D012F8}" srcOrd="0" destOrd="0" presId="urn:microsoft.com/office/officeart/2005/8/layout/venn2"/>
    <dgm:cxn modelId="{C9859DF8-9662-4542-9055-0DFAFB9BE8DF}" type="presParOf" srcId="{55E150DE-D18D-4F3B-9C5C-E66C48EAE06D}" destId="{EADEED6E-5CA7-4E0F-A9F8-F118B48168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D6579-8BAD-414E-8243-13428D923F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7DF70B7-E341-4AB1-B1B7-4E81C0504C37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درمان  تغذیه</a:t>
          </a:r>
          <a:endParaRPr lang="fa-IR" sz="2400" dirty="0">
            <a:cs typeface="B Zar" pitchFamily="2" charset="-78"/>
          </a:endParaRPr>
        </a:p>
      </dgm:t>
    </dgm:pt>
    <dgm:pt modelId="{247183F7-E702-4921-B954-1CCF6BD0FAF4}" type="parTrans" cxnId="{7DA929E3-2277-4A3B-B8D1-FB89E85FAAF0}">
      <dgm:prSet/>
      <dgm:spPr/>
      <dgm:t>
        <a:bodyPr/>
        <a:lstStyle/>
        <a:p>
          <a:pPr rtl="1"/>
          <a:endParaRPr lang="fa-IR"/>
        </a:p>
      </dgm:t>
    </dgm:pt>
    <dgm:pt modelId="{C4A0C0DA-EB0E-4CC6-A96E-C97FCDB86464}" type="sibTrans" cxnId="{7DA929E3-2277-4A3B-B8D1-FB89E85FAAF0}">
      <dgm:prSet/>
      <dgm:spPr/>
      <dgm:t>
        <a:bodyPr/>
        <a:lstStyle/>
        <a:p>
          <a:pPr rtl="1"/>
          <a:endParaRPr lang="fa-IR"/>
        </a:p>
      </dgm:t>
    </dgm:pt>
    <dgm:pt modelId="{EE8CA617-2A9A-42CD-8926-FDD05AEDB5A2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ورزش</a:t>
          </a:r>
          <a:endParaRPr lang="fa-IR" sz="2400" dirty="0">
            <a:cs typeface="B Zar" pitchFamily="2" charset="-78"/>
          </a:endParaRPr>
        </a:p>
      </dgm:t>
    </dgm:pt>
    <dgm:pt modelId="{0CC0D6A8-DB12-4B8B-B38D-DDA6A1CA8474}" type="parTrans" cxnId="{F65498E0-96C6-4435-92CA-AA626EDB3D9A}">
      <dgm:prSet/>
      <dgm:spPr/>
      <dgm:t>
        <a:bodyPr/>
        <a:lstStyle/>
        <a:p>
          <a:pPr rtl="1"/>
          <a:endParaRPr lang="fa-IR"/>
        </a:p>
      </dgm:t>
    </dgm:pt>
    <dgm:pt modelId="{7233C6BD-34FF-4590-9F2F-22AD0E84E2C8}" type="sibTrans" cxnId="{F65498E0-96C6-4435-92CA-AA626EDB3D9A}">
      <dgm:prSet/>
      <dgm:spPr/>
      <dgm:t>
        <a:bodyPr/>
        <a:lstStyle/>
        <a:p>
          <a:pPr rtl="1"/>
          <a:endParaRPr lang="fa-IR"/>
        </a:p>
      </dgm:t>
    </dgm:pt>
    <dgm:pt modelId="{F5D61DFB-9403-4884-BA3C-68515A841BC0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پایش و کنترل</a:t>
          </a:r>
          <a:endParaRPr lang="fa-IR" sz="2400" dirty="0">
            <a:cs typeface="B Zar" pitchFamily="2" charset="-78"/>
          </a:endParaRPr>
        </a:p>
      </dgm:t>
    </dgm:pt>
    <dgm:pt modelId="{AFC7F13B-1C1D-4926-8347-3F23D273D59A}" type="parTrans" cxnId="{DD79595B-1FE2-4CC1-B2F6-94D53B14F68F}">
      <dgm:prSet/>
      <dgm:spPr/>
      <dgm:t>
        <a:bodyPr/>
        <a:lstStyle/>
        <a:p>
          <a:pPr rtl="1"/>
          <a:endParaRPr lang="fa-IR"/>
        </a:p>
      </dgm:t>
    </dgm:pt>
    <dgm:pt modelId="{BFBAA7A6-2F8E-43FA-9EED-3FFF072546A5}" type="sibTrans" cxnId="{DD79595B-1FE2-4CC1-B2F6-94D53B14F68F}">
      <dgm:prSet/>
      <dgm:spPr/>
      <dgm:t>
        <a:bodyPr/>
        <a:lstStyle/>
        <a:p>
          <a:pPr rtl="1"/>
          <a:endParaRPr lang="fa-IR"/>
        </a:p>
      </dgm:t>
    </dgm:pt>
    <dgm:pt modelId="{D05C7D90-B8A3-4231-BC58-79F8C5C30089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دارو درمانی</a:t>
          </a:r>
          <a:endParaRPr lang="fa-IR" sz="2400" dirty="0">
            <a:cs typeface="B Zar" pitchFamily="2" charset="-78"/>
          </a:endParaRPr>
        </a:p>
      </dgm:t>
    </dgm:pt>
    <dgm:pt modelId="{AFF1B342-EBAB-4F3D-A302-B25C91D0C025}" type="parTrans" cxnId="{58D6734F-D456-4D42-9175-7D6DE1A2F551}">
      <dgm:prSet/>
      <dgm:spPr/>
      <dgm:t>
        <a:bodyPr/>
        <a:lstStyle/>
        <a:p>
          <a:pPr rtl="1"/>
          <a:endParaRPr lang="fa-IR"/>
        </a:p>
      </dgm:t>
    </dgm:pt>
    <dgm:pt modelId="{A89BE00C-7693-497A-8C77-4AB0633D32D4}" type="sibTrans" cxnId="{58D6734F-D456-4D42-9175-7D6DE1A2F551}">
      <dgm:prSet/>
      <dgm:spPr/>
      <dgm:t>
        <a:bodyPr/>
        <a:lstStyle/>
        <a:p>
          <a:pPr rtl="1"/>
          <a:endParaRPr lang="fa-IR"/>
        </a:p>
      </dgm:t>
    </dgm:pt>
    <dgm:pt modelId="{953497A2-503D-4757-96E1-96D90BF48FBE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آموزش</a:t>
          </a:r>
          <a:endParaRPr lang="fa-IR" sz="2400" dirty="0">
            <a:cs typeface="B Zar" pitchFamily="2" charset="-78"/>
          </a:endParaRPr>
        </a:p>
      </dgm:t>
    </dgm:pt>
    <dgm:pt modelId="{494F23C4-E676-4981-99CF-CF427FC1F832}" type="parTrans" cxnId="{E51ABFB8-8C77-427C-ABE1-DF0366076E18}">
      <dgm:prSet/>
      <dgm:spPr/>
      <dgm:t>
        <a:bodyPr/>
        <a:lstStyle/>
        <a:p>
          <a:pPr rtl="1"/>
          <a:endParaRPr lang="fa-IR"/>
        </a:p>
      </dgm:t>
    </dgm:pt>
    <dgm:pt modelId="{F6FD935F-2AC2-4996-BB3D-E61542EC7EDE}" type="sibTrans" cxnId="{E51ABFB8-8C77-427C-ABE1-DF0366076E18}">
      <dgm:prSet/>
      <dgm:spPr/>
      <dgm:t>
        <a:bodyPr/>
        <a:lstStyle/>
        <a:p>
          <a:pPr rtl="1"/>
          <a:endParaRPr lang="fa-IR"/>
        </a:p>
      </dgm:t>
    </dgm:pt>
    <dgm:pt modelId="{DEA88813-8E21-4A15-B4EB-333C5FC32423}" type="pres">
      <dgm:prSet presAssocID="{FC0D6579-8BAD-414E-8243-13428D923F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9768341-8FAE-4149-8F6B-EE5B814C3E9D}" type="pres">
      <dgm:prSet presAssocID="{27DF70B7-E341-4AB1-B1B7-4E81C0504C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4D13E0-4B67-4A09-AD2B-72F8E36EAE34}" type="pres">
      <dgm:prSet presAssocID="{C4A0C0DA-EB0E-4CC6-A96E-C97FCDB86464}" presName="sib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66545DB2-CA19-4C5A-A6B8-BEF5BC725DFC}" type="pres">
      <dgm:prSet presAssocID="{C4A0C0DA-EB0E-4CC6-A96E-C97FCDB86464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E826B02C-3280-415E-A2FE-ACA5624BA4A6}" type="pres">
      <dgm:prSet presAssocID="{EE8CA617-2A9A-42CD-8926-FDD05AEDB5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C3439C-7CF6-4DDE-81C3-BE6525FEC46B}" type="pres">
      <dgm:prSet presAssocID="{7233C6BD-34FF-4590-9F2F-22AD0E84E2C8}" presName="sib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0651A712-2A82-4001-8ED2-68EF298AD0AE}" type="pres">
      <dgm:prSet presAssocID="{7233C6BD-34FF-4590-9F2F-22AD0E84E2C8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BCCC6BAC-8E78-4888-8702-A1072D60F5F3}" type="pres">
      <dgm:prSet presAssocID="{F5D61DFB-9403-4884-BA3C-68515A841B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89F1EC-7046-4850-9B8B-C8D8F027D867}" type="pres">
      <dgm:prSet presAssocID="{BFBAA7A6-2F8E-43FA-9EED-3FFF072546A5}" presName="sib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56A0A8D5-3C24-41B7-A22A-566AA604F8F5}" type="pres">
      <dgm:prSet presAssocID="{BFBAA7A6-2F8E-43FA-9EED-3FFF072546A5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D8E2BFB1-974C-4AA6-B404-6ABDC7468020}" type="pres">
      <dgm:prSet presAssocID="{D05C7D90-B8A3-4231-BC58-79F8C5C300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3F554C-AF4F-4620-8504-6CDFC55054E6}" type="pres">
      <dgm:prSet presAssocID="{A89BE00C-7693-497A-8C77-4AB0633D32D4}" presName="sib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C9A597D5-2914-4038-8CE5-166766AE4096}" type="pres">
      <dgm:prSet presAssocID="{A89BE00C-7693-497A-8C77-4AB0633D32D4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284678E1-FA7C-4676-B693-0D65A22B2795}" type="pres">
      <dgm:prSet presAssocID="{953497A2-503D-4757-96E1-96D90BF48F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CAAB3F-4BB0-4E87-ADD9-03132DB43106}" type="pres">
      <dgm:prSet presAssocID="{F6FD935F-2AC2-4996-BB3D-E61542EC7EDE}" presName="sib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38628AE8-91AC-4259-9BE2-2C3D60DD88C6}" type="pres">
      <dgm:prSet presAssocID="{F6FD935F-2AC2-4996-BB3D-E61542EC7EDE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</dgm:ptLst>
  <dgm:cxnLst>
    <dgm:cxn modelId="{58D6734F-D456-4D42-9175-7D6DE1A2F551}" srcId="{FC0D6579-8BAD-414E-8243-13428D923F4C}" destId="{D05C7D90-B8A3-4231-BC58-79F8C5C30089}" srcOrd="3" destOrd="0" parTransId="{AFF1B342-EBAB-4F3D-A302-B25C91D0C025}" sibTransId="{A89BE00C-7693-497A-8C77-4AB0633D32D4}"/>
    <dgm:cxn modelId="{59D19C11-0F4D-4CD8-A471-4F95B535A11D}" type="presOf" srcId="{F6FD935F-2AC2-4996-BB3D-E61542EC7EDE}" destId="{EDCAAB3F-4BB0-4E87-ADD9-03132DB43106}" srcOrd="0" destOrd="0" presId="urn:microsoft.com/office/officeart/2005/8/layout/cycle2"/>
    <dgm:cxn modelId="{DD79595B-1FE2-4CC1-B2F6-94D53B14F68F}" srcId="{FC0D6579-8BAD-414E-8243-13428D923F4C}" destId="{F5D61DFB-9403-4884-BA3C-68515A841BC0}" srcOrd="2" destOrd="0" parTransId="{AFC7F13B-1C1D-4926-8347-3F23D273D59A}" sibTransId="{BFBAA7A6-2F8E-43FA-9EED-3FFF072546A5}"/>
    <dgm:cxn modelId="{905C196F-E554-4BB0-8992-E40CB5E95C1D}" type="presOf" srcId="{FC0D6579-8BAD-414E-8243-13428D923F4C}" destId="{DEA88813-8E21-4A15-B4EB-333C5FC32423}" srcOrd="0" destOrd="0" presId="urn:microsoft.com/office/officeart/2005/8/layout/cycle2"/>
    <dgm:cxn modelId="{7AADE4E8-F5DE-4A78-A179-6506B8600B1C}" type="presOf" srcId="{7233C6BD-34FF-4590-9F2F-22AD0E84E2C8}" destId="{DDC3439C-7CF6-4DDE-81C3-BE6525FEC46B}" srcOrd="0" destOrd="0" presId="urn:microsoft.com/office/officeart/2005/8/layout/cycle2"/>
    <dgm:cxn modelId="{F65498E0-96C6-4435-92CA-AA626EDB3D9A}" srcId="{FC0D6579-8BAD-414E-8243-13428D923F4C}" destId="{EE8CA617-2A9A-42CD-8926-FDD05AEDB5A2}" srcOrd="1" destOrd="0" parTransId="{0CC0D6A8-DB12-4B8B-B38D-DDA6A1CA8474}" sibTransId="{7233C6BD-34FF-4590-9F2F-22AD0E84E2C8}"/>
    <dgm:cxn modelId="{76089A6F-89C8-4760-B7F5-9AF6107EC0A2}" type="presOf" srcId="{C4A0C0DA-EB0E-4CC6-A96E-C97FCDB86464}" destId="{E74D13E0-4B67-4A09-AD2B-72F8E36EAE34}" srcOrd="0" destOrd="0" presId="urn:microsoft.com/office/officeart/2005/8/layout/cycle2"/>
    <dgm:cxn modelId="{E51ABFB8-8C77-427C-ABE1-DF0366076E18}" srcId="{FC0D6579-8BAD-414E-8243-13428D923F4C}" destId="{953497A2-503D-4757-96E1-96D90BF48FBE}" srcOrd="4" destOrd="0" parTransId="{494F23C4-E676-4981-99CF-CF427FC1F832}" sibTransId="{F6FD935F-2AC2-4996-BB3D-E61542EC7EDE}"/>
    <dgm:cxn modelId="{EB085D43-9EB5-438B-B5BF-CCEDC8E20981}" type="presOf" srcId="{BFBAA7A6-2F8E-43FA-9EED-3FFF072546A5}" destId="{4C89F1EC-7046-4850-9B8B-C8D8F027D867}" srcOrd="0" destOrd="0" presId="urn:microsoft.com/office/officeart/2005/8/layout/cycle2"/>
    <dgm:cxn modelId="{BCB2A5EC-5C67-4818-A458-FC29BE64BE95}" type="presOf" srcId="{A89BE00C-7693-497A-8C77-4AB0633D32D4}" destId="{C9A597D5-2914-4038-8CE5-166766AE4096}" srcOrd="1" destOrd="0" presId="urn:microsoft.com/office/officeart/2005/8/layout/cycle2"/>
    <dgm:cxn modelId="{E0CC6D08-D976-4A39-9631-F58631E732EB}" type="presOf" srcId="{953497A2-503D-4757-96E1-96D90BF48FBE}" destId="{284678E1-FA7C-4676-B693-0D65A22B2795}" srcOrd="0" destOrd="0" presId="urn:microsoft.com/office/officeart/2005/8/layout/cycle2"/>
    <dgm:cxn modelId="{B590A568-2E17-4567-AD8D-4FF37E9066A2}" type="presOf" srcId="{C4A0C0DA-EB0E-4CC6-A96E-C97FCDB86464}" destId="{66545DB2-CA19-4C5A-A6B8-BEF5BC725DFC}" srcOrd="1" destOrd="0" presId="urn:microsoft.com/office/officeart/2005/8/layout/cycle2"/>
    <dgm:cxn modelId="{A47AD56D-CF46-4C3C-B3EC-1B76AE23DB9E}" type="presOf" srcId="{EE8CA617-2A9A-42CD-8926-FDD05AEDB5A2}" destId="{E826B02C-3280-415E-A2FE-ACA5624BA4A6}" srcOrd="0" destOrd="0" presId="urn:microsoft.com/office/officeart/2005/8/layout/cycle2"/>
    <dgm:cxn modelId="{CDD33F02-D0DC-49EB-B4E2-6FFFE1E580E6}" type="presOf" srcId="{27DF70B7-E341-4AB1-B1B7-4E81C0504C37}" destId="{59768341-8FAE-4149-8F6B-EE5B814C3E9D}" srcOrd="0" destOrd="0" presId="urn:microsoft.com/office/officeart/2005/8/layout/cycle2"/>
    <dgm:cxn modelId="{97461D43-84D1-4439-9E1E-37D28136E696}" type="presOf" srcId="{7233C6BD-34FF-4590-9F2F-22AD0E84E2C8}" destId="{0651A712-2A82-4001-8ED2-68EF298AD0AE}" srcOrd="1" destOrd="0" presId="urn:microsoft.com/office/officeart/2005/8/layout/cycle2"/>
    <dgm:cxn modelId="{629BBA5B-4AA9-42C0-AA43-4B8E7DDDD239}" type="presOf" srcId="{F5D61DFB-9403-4884-BA3C-68515A841BC0}" destId="{BCCC6BAC-8E78-4888-8702-A1072D60F5F3}" srcOrd="0" destOrd="0" presId="urn:microsoft.com/office/officeart/2005/8/layout/cycle2"/>
    <dgm:cxn modelId="{9ED09B52-0859-4B5D-9807-33ADC17784AC}" type="presOf" srcId="{A89BE00C-7693-497A-8C77-4AB0633D32D4}" destId="{6B3F554C-AF4F-4620-8504-6CDFC55054E6}" srcOrd="0" destOrd="0" presId="urn:microsoft.com/office/officeart/2005/8/layout/cycle2"/>
    <dgm:cxn modelId="{4F9153F7-B635-445A-947E-1240287B3612}" type="presOf" srcId="{BFBAA7A6-2F8E-43FA-9EED-3FFF072546A5}" destId="{56A0A8D5-3C24-41B7-A22A-566AA604F8F5}" srcOrd="1" destOrd="0" presId="urn:microsoft.com/office/officeart/2005/8/layout/cycle2"/>
    <dgm:cxn modelId="{7DA929E3-2277-4A3B-B8D1-FB89E85FAAF0}" srcId="{FC0D6579-8BAD-414E-8243-13428D923F4C}" destId="{27DF70B7-E341-4AB1-B1B7-4E81C0504C37}" srcOrd="0" destOrd="0" parTransId="{247183F7-E702-4921-B954-1CCF6BD0FAF4}" sibTransId="{C4A0C0DA-EB0E-4CC6-A96E-C97FCDB86464}"/>
    <dgm:cxn modelId="{8F537080-4FC2-4401-B28F-EF6DA038C981}" type="presOf" srcId="{D05C7D90-B8A3-4231-BC58-79F8C5C30089}" destId="{D8E2BFB1-974C-4AA6-B404-6ABDC7468020}" srcOrd="0" destOrd="0" presId="urn:microsoft.com/office/officeart/2005/8/layout/cycle2"/>
    <dgm:cxn modelId="{6384EB2D-DBE3-48A1-A9E3-637BDC733FFE}" type="presOf" srcId="{F6FD935F-2AC2-4996-BB3D-E61542EC7EDE}" destId="{38628AE8-91AC-4259-9BE2-2C3D60DD88C6}" srcOrd="1" destOrd="0" presId="urn:microsoft.com/office/officeart/2005/8/layout/cycle2"/>
    <dgm:cxn modelId="{FA173EA0-9308-4811-9748-F9BEEC9EE936}" type="presParOf" srcId="{DEA88813-8E21-4A15-B4EB-333C5FC32423}" destId="{59768341-8FAE-4149-8F6B-EE5B814C3E9D}" srcOrd="0" destOrd="0" presId="urn:microsoft.com/office/officeart/2005/8/layout/cycle2"/>
    <dgm:cxn modelId="{91219225-CCCB-4055-A015-78BD68ACB3F7}" type="presParOf" srcId="{DEA88813-8E21-4A15-B4EB-333C5FC32423}" destId="{E74D13E0-4B67-4A09-AD2B-72F8E36EAE34}" srcOrd="1" destOrd="0" presId="urn:microsoft.com/office/officeart/2005/8/layout/cycle2"/>
    <dgm:cxn modelId="{24BFAB50-C1F6-4B5A-85C4-54DDE47DBFAF}" type="presParOf" srcId="{E74D13E0-4B67-4A09-AD2B-72F8E36EAE34}" destId="{66545DB2-CA19-4C5A-A6B8-BEF5BC725DFC}" srcOrd="0" destOrd="0" presId="urn:microsoft.com/office/officeart/2005/8/layout/cycle2"/>
    <dgm:cxn modelId="{52C3E5BA-7552-4F39-B470-F2A8155893A2}" type="presParOf" srcId="{DEA88813-8E21-4A15-B4EB-333C5FC32423}" destId="{E826B02C-3280-415E-A2FE-ACA5624BA4A6}" srcOrd="2" destOrd="0" presId="urn:microsoft.com/office/officeart/2005/8/layout/cycle2"/>
    <dgm:cxn modelId="{1D83D321-2A5D-48A9-A56D-C5C6F4FDF3D7}" type="presParOf" srcId="{DEA88813-8E21-4A15-B4EB-333C5FC32423}" destId="{DDC3439C-7CF6-4DDE-81C3-BE6525FEC46B}" srcOrd="3" destOrd="0" presId="urn:microsoft.com/office/officeart/2005/8/layout/cycle2"/>
    <dgm:cxn modelId="{564758F4-2FA1-43B2-8301-A6641D9A3182}" type="presParOf" srcId="{DDC3439C-7CF6-4DDE-81C3-BE6525FEC46B}" destId="{0651A712-2A82-4001-8ED2-68EF298AD0AE}" srcOrd="0" destOrd="0" presId="urn:microsoft.com/office/officeart/2005/8/layout/cycle2"/>
    <dgm:cxn modelId="{F377AF91-BFEA-44A4-8E3C-470611981B21}" type="presParOf" srcId="{DEA88813-8E21-4A15-B4EB-333C5FC32423}" destId="{BCCC6BAC-8E78-4888-8702-A1072D60F5F3}" srcOrd="4" destOrd="0" presId="urn:microsoft.com/office/officeart/2005/8/layout/cycle2"/>
    <dgm:cxn modelId="{D6268497-5F91-40A3-9884-16DAACC9037C}" type="presParOf" srcId="{DEA88813-8E21-4A15-B4EB-333C5FC32423}" destId="{4C89F1EC-7046-4850-9B8B-C8D8F027D867}" srcOrd="5" destOrd="0" presId="urn:microsoft.com/office/officeart/2005/8/layout/cycle2"/>
    <dgm:cxn modelId="{AA7DBBBE-4E2E-49E4-886B-A0CC753E7EBE}" type="presParOf" srcId="{4C89F1EC-7046-4850-9B8B-C8D8F027D867}" destId="{56A0A8D5-3C24-41B7-A22A-566AA604F8F5}" srcOrd="0" destOrd="0" presId="urn:microsoft.com/office/officeart/2005/8/layout/cycle2"/>
    <dgm:cxn modelId="{9910BBA8-0A47-40C3-BB66-CD0EB782AC76}" type="presParOf" srcId="{DEA88813-8E21-4A15-B4EB-333C5FC32423}" destId="{D8E2BFB1-974C-4AA6-B404-6ABDC7468020}" srcOrd="6" destOrd="0" presId="urn:microsoft.com/office/officeart/2005/8/layout/cycle2"/>
    <dgm:cxn modelId="{D6291475-3196-47BF-8530-C6A3ED2DB2B3}" type="presParOf" srcId="{DEA88813-8E21-4A15-B4EB-333C5FC32423}" destId="{6B3F554C-AF4F-4620-8504-6CDFC55054E6}" srcOrd="7" destOrd="0" presId="urn:microsoft.com/office/officeart/2005/8/layout/cycle2"/>
    <dgm:cxn modelId="{D9D77A87-CDB6-4CE2-8F5A-D5668475C8C7}" type="presParOf" srcId="{6B3F554C-AF4F-4620-8504-6CDFC55054E6}" destId="{C9A597D5-2914-4038-8CE5-166766AE4096}" srcOrd="0" destOrd="0" presId="urn:microsoft.com/office/officeart/2005/8/layout/cycle2"/>
    <dgm:cxn modelId="{2A383074-D2A0-475C-861A-B6DCFDAC8E49}" type="presParOf" srcId="{DEA88813-8E21-4A15-B4EB-333C5FC32423}" destId="{284678E1-FA7C-4676-B693-0D65A22B2795}" srcOrd="8" destOrd="0" presId="urn:microsoft.com/office/officeart/2005/8/layout/cycle2"/>
    <dgm:cxn modelId="{F92D6B36-B957-4604-99C3-4C32F619466F}" type="presParOf" srcId="{DEA88813-8E21-4A15-B4EB-333C5FC32423}" destId="{EDCAAB3F-4BB0-4E87-ADD9-03132DB43106}" srcOrd="9" destOrd="0" presId="urn:microsoft.com/office/officeart/2005/8/layout/cycle2"/>
    <dgm:cxn modelId="{9AC16CE5-D678-4734-961F-359607560897}" type="presParOf" srcId="{EDCAAB3F-4BB0-4E87-ADD9-03132DB43106}" destId="{38628AE8-91AC-4259-9BE2-2C3D60DD88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1B74-62B5-4ACD-90B4-5889693516D2}">
      <dsp:nvSpPr>
        <dsp:cNvPr id="0" name=""/>
        <dsp:cNvSpPr/>
      </dsp:nvSpPr>
      <dsp:spPr>
        <a:xfrm>
          <a:off x="1194977" y="0"/>
          <a:ext cx="6408697" cy="53285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مرگ در اثر قند خون بالا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3/7 میلیون نفر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717042" y="399644"/>
        <a:ext cx="3364566" cy="905860"/>
      </dsp:txXfrm>
    </dsp:sp>
    <dsp:sp modelId="{0D5C7C0C-0958-4ECB-9601-A09210D012F8}">
      <dsp:nvSpPr>
        <dsp:cNvPr id="0" name=""/>
        <dsp:cNvSpPr/>
      </dsp:nvSpPr>
      <dsp:spPr>
        <a:xfrm>
          <a:off x="2682033" y="1799212"/>
          <a:ext cx="3384388" cy="2916285"/>
        </a:xfrm>
        <a:prstGeom prst="ellipse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43000"/>
                <a:satMod val="165000"/>
              </a:schemeClr>
            </a:gs>
            <a:gs pos="55000">
              <a:schemeClr val="accent3">
                <a:hueOff val="-16826440"/>
                <a:satOff val="-8652"/>
                <a:lumOff val="-3725"/>
                <a:alphaOff val="0"/>
                <a:tint val="83000"/>
                <a:satMod val="155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-16826440"/>
              <a:satOff val="-8652"/>
              <a:lumOff val="-3725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مرگ در اثر دیابت 1/5 میلیون نفر</a:t>
          </a:r>
          <a:endParaRPr lang="en-GB" sz="3200" b="1" kern="1200" dirty="0"/>
        </a:p>
      </dsp:txBody>
      <dsp:txXfrm>
        <a:off x="3177666" y="2528283"/>
        <a:ext cx="2393124" cy="1458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68341-8FAE-4149-8F6B-EE5B814C3E9D}">
      <dsp:nvSpPr>
        <dsp:cNvPr id="0" name=""/>
        <dsp:cNvSpPr/>
      </dsp:nvSpPr>
      <dsp:spPr>
        <a:xfrm>
          <a:off x="3702229" y="1192"/>
          <a:ext cx="1587140" cy="158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درمان  تغذیه</a:t>
          </a:r>
          <a:endParaRPr lang="fa-IR" sz="2400" kern="1200" dirty="0">
            <a:cs typeface="B Zar" pitchFamily="2" charset="-78"/>
          </a:endParaRPr>
        </a:p>
      </dsp:txBody>
      <dsp:txXfrm>
        <a:off x="3934660" y="233623"/>
        <a:ext cx="1122278" cy="1122278"/>
      </dsp:txXfrm>
    </dsp:sp>
    <dsp:sp modelId="{E74D13E0-4B67-4A09-AD2B-72F8E36EAE34}">
      <dsp:nvSpPr>
        <dsp:cNvPr id="0" name=""/>
        <dsp:cNvSpPr/>
      </dsp:nvSpPr>
      <dsp:spPr>
        <a:xfrm rot="2160000">
          <a:off x="5239283" y="1220487"/>
          <a:ext cx="422223" cy="535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/>
        </a:p>
      </dsp:txBody>
      <dsp:txXfrm>
        <a:off x="5251379" y="1290393"/>
        <a:ext cx="295556" cy="321395"/>
      </dsp:txXfrm>
    </dsp:sp>
    <dsp:sp modelId="{E826B02C-3280-415E-A2FE-ACA5624BA4A6}">
      <dsp:nvSpPr>
        <dsp:cNvPr id="0" name=""/>
        <dsp:cNvSpPr/>
      </dsp:nvSpPr>
      <dsp:spPr>
        <a:xfrm>
          <a:off x="5630755" y="1402348"/>
          <a:ext cx="1587140" cy="158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ورزش</a:t>
          </a:r>
          <a:endParaRPr lang="fa-IR" sz="2400" kern="1200" dirty="0">
            <a:cs typeface="B Zar" pitchFamily="2" charset="-78"/>
          </a:endParaRPr>
        </a:p>
      </dsp:txBody>
      <dsp:txXfrm>
        <a:off x="5863186" y="1634779"/>
        <a:ext cx="1122278" cy="1122278"/>
      </dsp:txXfrm>
    </dsp:sp>
    <dsp:sp modelId="{DDC3439C-7CF6-4DDE-81C3-BE6525FEC46B}">
      <dsp:nvSpPr>
        <dsp:cNvPr id="0" name=""/>
        <dsp:cNvSpPr/>
      </dsp:nvSpPr>
      <dsp:spPr>
        <a:xfrm rot="6480000">
          <a:off x="5848590" y="3050283"/>
          <a:ext cx="422223" cy="535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/>
        </a:p>
      </dsp:txBody>
      <dsp:txXfrm rot="10800000">
        <a:off x="5931495" y="3097181"/>
        <a:ext cx="295556" cy="321395"/>
      </dsp:txXfrm>
    </dsp:sp>
    <dsp:sp modelId="{BCCC6BAC-8E78-4888-8702-A1072D60F5F3}">
      <dsp:nvSpPr>
        <dsp:cNvPr id="0" name=""/>
        <dsp:cNvSpPr/>
      </dsp:nvSpPr>
      <dsp:spPr>
        <a:xfrm>
          <a:off x="4894124" y="3669466"/>
          <a:ext cx="1587140" cy="158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پایش و کنترل</a:t>
          </a:r>
          <a:endParaRPr lang="fa-IR" sz="2400" kern="1200" dirty="0">
            <a:cs typeface="B Zar" pitchFamily="2" charset="-78"/>
          </a:endParaRPr>
        </a:p>
      </dsp:txBody>
      <dsp:txXfrm>
        <a:off x="5126555" y="3901897"/>
        <a:ext cx="1122278" cy="1122278"/>
      </dsp:txXfrm>
    </dsp:sp>
    <dsp:sp modelId="{4C89F1EC-7046-4850-9B8B-C8D8F027D867}">
      <dsp:nvSpPr>
        <dsp:cNvPr id="0" name=""/>
        <dsp:cNvSpPr/>
      </dsp:nvSpPr>
      <dsp:spPr>
        <a:xfrm rot="10800000">
          <a:off x="4296637" y="4195206"/>
          <a:ext cx="422223" cy="535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/>
        </a:p>
      </dsp:txBody>
      <dsp:txXfrm rot="10800000">
        <a:off x="4423304" y="4302338"/>
        <a:ext cx="295556" cy="321395"/>
      </dsp:txXfrm>
    </dsp:sp>
    <dsp:sp modelId="{D8E2BFB1-974C-4AA6-B404-6ABDC7468020}">
      <dsp:nvSpPr>
        <dsp:cNvPr id="0" name=""/>
        <dsp:cNvSpPr/>
      </dsp:nvSpPr>
      <dsp:spPr>
        <a:xfrm>
          <a:off x="2510335" y="3669466"/>
          <a:ext cx="1587140" cy="158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دارو درمانی</a:t>
          </a:r>
          <a:endParaRPr lang="fa-IR" sz="2400" kern="1200" dirty="0">
            <a:cs typeface="B Zar" pitchFamily="2" charset="-78"/>
          </a:endParaRPr>
        </a:p>
      </dsp:txBody>
      <dsp:txXfrm>
        <a:off x="2742766" y="3901897"/>
        <a:ext cx="1122278" cy="1122278"/>
      </dsp:txXfrm>
    </dsp:sp>
    <dsp:sp modelId="{6B3F554C-AF4F-4620-8504-6CDFC55054E6}">
      <dsp:nvSpPr>
        <dsp:cNvPr id="0" name=""/>
        <dsp:cNvSpPr/>
      </dsp:nvSpPr>
      <dsp:spPr>
        <a:xfrm rot="15120000">
          <a:off x="2728170" y="3073012"/>
          <a:ext cx="422223" cy="535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/>
        </a:p>
      </dsp:txBody>
      <dsp:txXfrm rot="10800000">
        <a:off x="2811075" y="3240378"/>
        <a:ext cx="295556" cy="321395"/>
      </dsp:txXfrm>
    </dsp:sp>
    <dsp:sp modelId="{284678E1-FA7C-4676-B693-0D65A22B2795}">
      <dsp:nvSpPr>
        <dsp:cNvPr id="0" name=""/>
        <dsp:cNvSpPr/>
      </dsp:nvSpPr>
      <dsp:spPr>
        <a:xfrm>
          <a:off x="1773704" y="1402348"/>
          <a:ext cx="1587140" cy="158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آموزش</a:t>
          </a:r>
          <a:endParaRPr lang="fa-IR" sz="2400" kern="1200" dirty="0">
            <a:cs typeface="B Zar" pitchFamily="2" charset="-78"/>
          </a:endParaRPr>
        </a:p>
      </dsp:txBody>
      <dsp:txXfrm>
        <a:off x="2006135" y="1634779"/>
        <a:ext cx="1122278" cy="1122278"/>
      </dsp:txXfrm>
    </dsp:sp>
    <dsp:sp modelId="{EDCAAB3F-4BB0-4E87-ADD9-03132DB43106}">
      <dsp:nvSpPr>
        <dsp:cNvPr id="0" name=""/>
        <dsp:cNvSpPr/>
      </dsp:nvSpPr>
      <dsp:spPr>
        <a:xfrm rot="19440000">
          <a:off x="3310757" y="1234535"/>
          <a:ext cx="422223" cy="535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/>
        </a:p>
      </dsp:txBody>
      <dsp:txXfrm>
        <a:off x="3322853" y="1378893"/>
        <a:ext cx="295556" cy="32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90034D-45E6-4211-9099-D5A0123B73E6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6ADFE-AAC8-4112-9A1E-786BF9E90BA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04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9288-F4CA-419C-9874-4034F4E02D48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D89C-3655-46A0-9A90-0D5A519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This slide shows projected increases in diabetes incidence globally. The numbers of individuals with diabetes are projected to rise by 65% between 2010 and 2030. As the line shows the Southern Hemisphere, including African , Middle Eastern, Southeast Asian, Western Pacific and South American regions are projected to see very large percentage increases.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884A01-8351-4FE6-956B-587FBA7246A0}" type="slidenum">
              <a:rPr lang="en-CA" altLang="en-US" smtClean="0">
                <a:solidFill>
                  <a:srgbClr val="000000"/>
                </a:solidFill>
              </a:rPr>
              <a:pPr/>
              <a:t>4</a:t>
            </a:fld>
            <a:endParaRPr lang="en-CA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1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959F4C-83CD-4F23-BE03-97B785ECDFEE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24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733550" y="434975"/>
            <a:ext cx="3140075" cy="2355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4217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C1AF8-9B55-4F78-8496-79E714783248}" type="slidenum">
              <a:rPr lang="fa-IR" altLang="en-US" smtClean="0"/>
              <a:pPr/>
              <a:t>43</a:t>
            </a:fld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71446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A53A77-C47B-448D-89A3-667860543DE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1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ith S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0C3FE9-0178-4622-B002-283642EC5EDE}" type="datetimeFigureOut">
              <a:rPr lang="fa-IR" smtClean="0"/>
              <a:pPr/>
              <a:t>24/02/1440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F2A3BB-B759-4B73-8CB1-D3B65A9FFA7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A%98%D9%86%D8%AA%DB%8C%DA%A9%DB%8C" TargetMode="External"/><Relationship Id="rId2" Type="http://schemas.openxmlformats.org/officeDocument/2006/relationships/hyperlink" Target="http://fa.wikipedia.org/wiki/%D8%AF%DA%AF%D8%B1%DA%AF%D8%B4%D8%A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A%A9%D8%AA%D9%88%D8%A7%D8%B3%DB%8C%D8%AF%D9%88%D8%B2_%D8%AF%DB%8C%D8%A7%D8%A8%D8%AA%DB%8C" TargetMode="External"/><Relationship Id="rId2" Type="http://schemas.openxmlformats.org/officeDocument/2006/relationships/hyperlink" Target="http://fa.wikipedia.org/wiki/%DA%86%D8%A7%D9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.wikipedia.org/wiki/%D8%A7%D8%AA%D9%88%D8%A2%D9%86%D8%AA%DB%8C%E2%80%8C%D8%A8%D8%A7%D8%AF%DB%8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a.wikipedia.org/wiki/%D8%B3%D9%84%D9%88%D9%8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2788335"/>
              </p:ext>
            </p:extLst>
          </p:nvPr>
        </p:nvGraphicFramePr>
        <p:xfrm>
          <a:off x="-26168" y="1052736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1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altLang="en-US" b="1" dirty="0" smtClean="0">
                <a:latin typeface="Bebas Neue"/>
                <a:ea typeface="Bebas Neue"/>
                <a:cs typeface="Bebas Neue"/>
              </a:rPr>
              <a:t>مرگ ناشی از دیابت</a:t>
            </a:r>
            <a:endParaRPr lang="en-GB" altLang="en-US" b="1" dirty="0" smtClean="0">
              <a:latin typeface="Bebas Neue"/>
              <a:ea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80288" y="1268413"/>
            <a:ext cx="1655762" cy="12239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43% از مرگ ها زیر 70 سال (مرگ زودرس)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77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1085850"/>
            <a:ext cx="6172200" cy="8001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شیوع دیابت در ایران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1943100"/>
            <a:ext cx="9144000" cy="3943350"/>
          </a:xfrm>
        </p:spPr>
        <p:txBody>
          <a:bodyPr>
            <a:noAutofit/>
          </a:bodyPr>
          <a:lstStyle/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بررسی انجام شده سال 1386 از عوامل خطر بیماری های غیر واگیر در ایران:</a:t>
            </a:r>
          </a:p>
          <a:p>
            <a:pPr algn="r" rtl="1" eaLnBrk="1" hangingPunct="1"/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شیوع دیابت در افراد 25-64 ساله 7/7 % یا 2 میلیون نفربوده است. (شهر 8/6 % - روستا 5/7 % )</a:t>
            </a:r>
          </a:p>
          <a:p>
            <a:pPr marL="109728" indent="0" algn="r" rtl="1" eaLnBrk="1" hangingPunct="1">
              <a:buNone/>
            </a:pPr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از طرفی 16/4% یا 4/4 میلیون نفر </a:t>
            </a:r>
            <a:r>
              <a:rPr lang="en-US" altLang="en-US" sz="2400" b="1" dirty="0">
                <a:latin typeface="Avenir Medium"/>
                <a:ea typeface="Avenir Medium"/>
                <a:cs typeface="Avenir Medium"/>
              </a:rPr>
              <a:t>IFG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یا اختلال گلوکز ناشتا داشتند.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  <a:p>
            <a:pPr algn="r" rtl="1" eaLnBrk="1" hangingPunct="1"/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سال 93 شیوع دیابت در شهر 10 % و در روستا 7% بوده است.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  <a:p>
            <a:pPr marL="0" indent="0">
              <a:buNone/>
            </a:pPr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استپ 95 استان اصفهان شیوع </a:t>
            </a: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11/69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% بوده است.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0732"/>
              </p:ext>
            </p:extLst>
          </p:nvPr>
        </p:nvGraphicFramePr>
        <p:xfrm>
          <a:off x="1" y="1"/>
          <a:ext cx="9031308" cy="66713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427">
                <a:tc row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نام شاخص</a:t>
                      </a: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میزان کشوری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اصفهان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اصفهان</a:t>
                      </a:r>
                      <a:endParaRPr lang="fa-I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384">
                <a:tc vMerge="1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1389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1395</a:t>
                      </a:r>
                    </a:p>
                    <a:p>
                      <a:pPr marL="0" algn="ctr" rtl="1" eaLnBrk="1" latinLnBrk="0" hangingPunct="1"/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1395</a:t>
                      </a:r>
                    </a:p>
                    <a:p>
                      <a:pPr marL="0" algn="ctr" rtl="1" eaLnBrk="1" latinLnBrk="0" hangingPunct="1"/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1389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356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فشار خون بالا در افراد بالای 25 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( درصد)</a:t>
                      </a:r>
                    </a:p>
                    <a:p>
                      <a:pPr algn="ctr" rtl="1"/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19/1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27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25/4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15/2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356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کلسترول خون بالا در افراد بالای 25 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28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48/1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46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37/8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434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اضافه وزن و چاقی (نمایه توده بدنی 25 و بیشتر)در افراد بالای 18سال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48/2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59/3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61/3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44/2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34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کم تحرکی در افراد بالای 18سال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40/12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90/3</a:t>
                      </a:r>
                    </a:p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89/8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38/4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356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مصرف سیگار روزانه در افراد بالای 18سال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10/9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10/1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10/4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12/3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356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مصرف میوه و سبزی بیشتر از  5 سهم در روزدر افراد بالای 18سال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12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48/6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48/7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7/3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34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 قند خون بالا در افراد بالای 25 سال در مطالعه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STEPs</a:t>
                      </a: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( درصد)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algn="ctr" defTabSz="457200" rtl="1" eaLnBrk="1" latinLnBrk="0" hangingPunct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7/5</a:t>
                      </a:r>
                    </a:p>
                    <a:p>
                      <a:pPr marL="0" algn="ctr" defTabSz="457200" rtl="1" eaLnBrk="1" latinLnBrk="0" hangingPunct="1"/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9/5</a:t>
                      </a:r>
                    </a:p>
                    <a:p>
                      <a:pPr algn="ctr" rtl="1"/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11/69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sz="1200" b="1" kern="1200" dirty="0" smtClean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  <a:p>
                      <a:pPr algn="ctr" rtl="1"/>
                      <a:r>
                        <a:rPr kumimoji="0" lang="fa-IR" sz="12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8/3</a:t>
                      </a:r>
                      <a:endParaRPr kumimoji="0" lang="fa-IR" sz="12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2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628650"/>
            <a:ext cx="8229600" cy="993775"/>
          </a:xfrm>
        </p:spPr>
        <p:txBody>
          <a:bodyPr/>
          <a:lstStyle/>
          <a:p>
            <a:pPr algn="ctr" eaLnBrk="1" hangingPunct="1"/>
            <a:r>
              <a:rPr lang="fa-IR" altLang="en-US" b="1" dirty="0" smtClean="0">
                <a:latin typeface="Bebas Neue"/>
                <a:ea typeface="Bebas Neue"/>
                <a:cs typeface="Bebas Neue"/>
              </a:rPr>
              <a:t>تاثیرات اقتصادی دیابت</a:t>
            </a:r>
            <a:endParaRPr lang="en-GB" altLang="en-US" b="1" dirty="0" smtClean="0">
              <a:latin typeface="Bebas Neue"/>
              <a:ea typeface="Bebas Neue"/>
              <a:cs typeface="Bebas Neue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027487" y="1622425"/>
            <a:ext cx="5116513" cy="4679950"/>
          </a:xfrm>
        </p:spPr>
        <p:txBody>
          <a:bodyPr/>
          <a:lstStyle/>
          <a:p>
            <a:pPr marL="342900" indent="-342900" algn="r" rtl="1" eaLnBrk="1" hangingPunct="1">
              <a:buFont typeface="Wingdings" panose="05000000000000000000" pitchFamily="2" charset="2"/>
              <a:buChar char="Ø"/>
            </a:pP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هزینه های درمانی مصیبت بار به طور قابل ملاحظه ای در افراد مبتلا به دیابت بیشتر است. </a:t>
            </a:r>
            <a:endParaRPr lang="en-GB" altLang="en-US" sz="2400" b="1" dirty="0" smtClean="0">
              <a:latin typeface="Avenir Medium"/>
              <a:ea typeface="Avenir Medium"/>
              <a:cs typeface="Avenir Medium"/>
            </a:endParaRPr>
          </a:p>
          <a:p>
            <a:pPr marL="342900" indent="-342900" algn="r" rtl="1" eaLnBrk="1" hangingPunct="1">
              <a:buFont typeface="Wingdings" panose="05000000000000000000" pitchFamily="2" charset="2"/>
              <a:buChar char="Ø"/>
            </a:pP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هزینه مستقیم سالانه دیابت در جهان بیش از 827 میلیارد دلار می باشد. </a:t>
            </a:r>
            <a:endParaRPr lang="en-US" altLang="en-US" sz="2400" b="1" dirty="0" smtClean="0">
              <a:latin typeface="Avenir Medium"/>
              <a:ea typeface="Avenir Medium"/>
              <a:cs typeface="Avenir Medium"/>
            </a:endParaRPr>
          </a:p>
          <a:p>
            <a:pPr marL="342900" indent="-342900" algn="r" rtl="1" eaLnBrk="1" hangingPunct="1">
              <a:buFont typeface="Wingdings" panose="05000000000000000000" pitchFamily="2" charset="2"/>
              <a:buChar char="Ø"/>
            </a:pP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تخمین زده می شود در سال های 2010 تا 2030 تولید ناخالص ملی در سراسر جهان به علت بیماری دیابت 1/7 تریلیون دلار کاهش داشته باشد. </a:t>
            </a:r>
            <a:endParaRPr lang="en-GB" altLang="en-US" sz="2400" b="1" dirty="0" smtClean="0"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16388" name="Picture 2" descr="E:\Pictures Diabetes\Amro\diabetes_brazil_eduardo_martino_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4417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84976" cy="1152426"/>
          </a:xfrm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dirty="0" smtClean="0">
                <a:cs typeface="B Titr" panose="00000700000000000000" pitchFamily="2" charset="-78"/>
              </a:rPr>
              <a:t>مجموع هزينه هاي منتسب به ديابت تيپ 2 در كشور ايران</a:t>
            </a:r>
            <a:endParaRPr lang="en-US" sz="3200" dirty="0" smtClean="0">
              <a:cs typeface="B Titr" panose="00000700000000000000" pitchFamily="2" charset="-78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9144000" cy="3068960"/>
          </a:xfrm>
        </p:spPr>
        <p:txBody>
          <a:bodyPr>
            <a:normAutofit/>
          </a:bodyPr>
          <a:lstStyle/>
          <a:p>
            <a:pPr marR="0" algn="r" eaLnBrk="1" hangingPunct="1"/>
            <a:r>
              <a:rPr lang="fa-IR" altLang="en-US" sz="5400" dirty="0" smtClean="0">
                <a:ea typeface="Titr"/>
                <a:cs typeface="Titr"/>
              </a:rPr>
              <a:t>9472</a:t>
            </a:r>
            <a:r>
              <a:rPr lang="fa-IR" altLang="en-US" b="1" dirty="0">
                <a:solidFill>
                  <a:schemeClr val="tx1"/>
                </a:solidFill>
                <a:latin typeface="Avenir Medium"/>
                <a:ea typeface="Avenir Medium"/>
                <a:cs typeface="Avenir Medium"/>
              </a:rPr>
              <a:t>ميليارد ريال برآورد شده است (1998)(بيش از يك ميليارد دلار)</a:t>
            </a:r>
          </a:p>
          <a:p>
            <a:pPr marR="0" algn="r" eaLnBrk="1" hangingPunct="1"/>
            <a:r>
              <a:rPr lang="fa-IR" altLang="en-US" b="1" dirty="0">
                <a:solidFill>
                  <a:schemeClr val="tx1"/>
                </a:solidFill>
                <a:latin typeface="Avenir Medium"/>
                <a:ea typeface="Avenir Medium"/>
                <a:cs typeface="Avenir Medium"/>
              </a:rPr>
              <a:t>در حدود 8/7 % کل هزینه های سلامت در ایران برای کنترل دیابت نوع 2 مصرف می گردد. </a:t>
            </a:r>
            <a:endParaRPr lang="fa-IR" altLang="en-US" b="1" dirty="0" smtClean="0">
              <a:solidFill>
                <a:schemeClr val="tx1"/>
              </a:solidFill>
              <a:latin typeface="Avenir Medium"/>
              <a:ea typeface="Avenir Medium"/>
              <a:cs typeface="Avenir Medium"/>
            </a:endParaRPr>
          </a:p>
          <a:p>
            <a:pPr marR="0" algn="r" eaLnBrk="1" hangingPunct="1"/>
            <a:r>
              <a:rPr lang="fa-IR" altLang="en-US" b="1" dirty="0" smtClean="0">
                <a:solidFill>
                  <a:schemeClr val="tx1"/>
                </a:solidFill>
                <a:latin typeface="Avenir Medium"/>
                <a:ea typeface="Avenir Medium"/>
                <a:cs typeface="Avenir Medium"/>
              </a:rPr>
              <a:t>در حال حاضر 13 % از کل هزینه های سلامت را به خود تخصیص داده است.</a:t>
            </a:r>
            <a:endParaRPr lang="en-US" altLang="en-US" b="1" dirty="0">
              <a:solidFill>
                <a:schemeClr val="tx1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02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4000" smtClean="0"/>
              <a:t>علل مرگ و میر در بیماران دیابتی</a:t>
            </a:r>
            <a:endParaRPr lang="en-US" altLang="en-US" sz="4000" smtClean="0">
              <a:cs typeface="Traditional Arabic" panose="02020603050405020304" pitchFamily="18" charset="-78"/>
            </a:endParaRPr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40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CANCER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RENAL  FAILURE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ACCIDENT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r"/>
            <a:r>
              <a:rPr lang="fa-IR" b="1" dirty="0" smtClean="0">
                <a:cs typeface="B Titr" panose="00000700000000000000" pitchFamily="2" charset="-78"/>
              </a:rPr>
              <a:t> بيماري  ديابت  چيست</a:t>
            </a:r>
            <a:r>
              <a:rPr lang="fa-IR" b="1" dirty="0">
                <a:cs typeface="B Titr" panose="00000700000000000000" pitchFamily="2" charset="-78"/>
              </a:rPr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5266928" cy="4775533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مواد </a:t>
            </a:r>
            <a:r>
              <a:rPr lang="fa-IR" sz="2400" b="1" dirty="0" smtClean="0">
                <a:cs typeface="B Nazanin" panose="00000400000000000000" pitchFamily="2" charset="-78"/>
              </a:rPr>
              <a:t> غذايي </a:t>
            </a:r>
            <a:r>
              <a:rPr lang="fa-IR" sz="2400" b="1" dirty="0">
                <a:cs typeface="B Nazanin" panose="00000400000000000000" pitchFamily="2" charset="-78"/>
              </a:rPr>
              <a:t>بعد از مصرف در بدن به صورت قند </a:t>
            </a:r>
            <a:r>
              <a:rPr lang="fa-IR" sz="2400" b="1" dirty="0" smtClean="0">
                <a:cs typeface="B Nazanin" panose="00000400000000000000" pitchFamily="2" charset="-78"/>
              </a:rPr>
              <a:t>( گلوكز</a:t>
            </a:r>
            <a:r>
              <a:rPr lang="fa-IR" sz="2400" b="1" dirty="0">
                <a:cs typeface="B Nazanin" panose="00000400000000000000" pitchFamily="2" charset="-78"/>
              </a:rPr>
              <a:t>) </a:t>
            </a:r>
            <a:r>
              <a:rPr lang="fa-IR" sz="2400" b="1" dirty="0" smtClean="0">
                <a:cs typeface="B Nazanin" panose="00000400000000000000" pitchFamily="2" charset="-78"/>
              </a:rPr>
              <a:t> درمي‌آيد </a:t>
            </a:r>
            <a:r>
              <a:rPr lang="fa-IR" sz="2400" b="1" dirty="0">
                <a:cs typeface="B Nazanin" panose="00000400000000000000" pitchFamily="2" charset="-78"/>
              </a:rPr>
              <a:t>و از </a:t>
            </a:r>
            <a:r>
              <a:rPr lang="fa-IR" sz="2400" b="1" dirty="0" smtClean="0">
                <a:cs typeface="B Nazanin" panose="00000400000000000000" pitchFamily="2" charset="-78"/>
              </a:rPr>
              <a:t> اين </a:t>
            </a:r>
            <a:r>
              <a:rPr lang="fa-IR" sz="2400" b="1" dirty="0">
                <a:cs typeface="B Nazanin" panose="00000400000000000000" pitchFamily="2" charset="-78"/>
              </a:rPr>
              <a:t>قند </a:t>
            </a:r>
            <a:r>
              <a:rPr lang="fa-IR" sz="2400" b="1" dirty="0" smtClean="0">
                <a:cs typeface="B Nazanin" panose="00000400000000000000" pitchFamily="2" charset="-78"/>
              </a:rPr>
              <a:t> براي  توليد  انرژي </a:t>
            </a:r>
            <a:r>
              <a:rPr lang="fa-IR" sz="2400" b="1" dirty="0">
                <a:cs typeface="B Nazanin" panose="00000400000000000000" pitchFamily="2" charset="-78"/>
              </a:rPr>
              <a:t>استفاده </a:t>
            </a:r>
            <a:r>
              <a:rPr lang="fa-IR" sz="2400" b="1" dirty="0" smtClean="0">
                <a:cs typeface="B Nazanin" panose="00000400000000000000" pitchFamily="2" charset="-78"/>
              </a:rPr>
              <a:t> مي‌شود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sz="2400" b="1" dirty="0" smtClean="0">
                <a:cs typeface="B Nazanin" panose="00000400000000000000" pitchFamily="2" charset="-78"/>
              </a:rPr>
              <a:t>اگر  انسولين  كم </a:t>
            </a:r>
            <a:r>
              <a:rPr lang="fa-IR" sz="2400" b="1" dirty="0">
                <a:cs typeface="B Nazanin" panose="00000400000000000000" pitchFamily="2" charset="-78"/>
              </a:rPr>
              <a:t>باشد و </a:t>
            </a:r>
            <a:r>
              <a:rPr lang="fa-IR" sz="2400" b="1" dirty="0" smtClean="0">
                <a:cs typeface="B Nazanin" panose="00000400000000000000" pitchFamily="2" charset="-78"/>
              </a:rPr>
              <a:t> يا </a:t>
            </a:r>
            <a:r>
              <a:rPr lang="fa-IR" sz="2400" b="1" dirty="0">
                <a:cs typeface="B Nazanin" panose="00000400000000000000" pitchFamily="2" charset="-78"/>
              </a:rPr>
              <a:t>نتواند خوب </a:t>
            </a:r>
            <a:r>
              <a:rPr lang="fa-IR" sz="2400" b="1" dirty="0" smtClean="0">
                <a:cs typeface="B Nazanin" panose="00000400000000000000" pitchFamily="2" charset="-78"/>
              </a:rPr>
              <a:t> كار  كند</a:t>
            </a:r>
            <a:r>
              <a:rPr lang="fa-IR" sz="2400" b="1" dirty="0">
                <a:cs typeface="B Nazanin" panose="00000400000000000000" pitchFamily="2" charset="-78"/>
              </a:rPr>
              <a:t>، قند وارد سلول نشده و سلول گرسنه </a:t>
            </a:r>
            <a:r>
              <a:rPr lang="fa-IR" sz="2400" b="1" dirty="0" smtClean="0">
                <a:cs typeface="B Nazanin" panose="00000400000000000000" pitchFamily="2" charset="-78"/>
              </a:rPr>
              <a:t> مي‌ماند </a:t>
            </a:r>
            <a:r>
              <a:rPr lang="fa-IR" sz="2400" b="1" dirty="0">
                <a:cs typeface="B Nazanin" panose="00000400000000000000" pitchFamily="2" charset="-78"/>
              </a:rPr>
              <a:t>و در </a:t>
            </a:r>
            <a:r>
              <a:rPr lang="fa-IR" sz="2400" b="1" dirty="0" smtClean="0">
                <a:cs typeface="B Nazanin" panose="00000400000000000000" pitchFamily="2" charset="-78"/>
              </a:rPr>
              <a:t> نتيجه  كار </a:t>
            </a:r>
            <a:r>
              <a:rPr lang="fa-IR" sz="2400" b="1" dirty="0">
                <a:cs typeface="B Nazanin" panose="00000400000000000000" pitchFamily="2" charset="-78"/>
              </a:rPr>
              <a:t>بدن دچار </a:t>
            </a:r>
            <a:r>
              <a:rPr lang="fa-IR" sz="2400" b="1" dirty="0" smtClean="0">
                <a:cs typeface="B Nazanin" panose="00000400000000000000" pitchFamily="2" charset="-78"/>
              </a:rPr>
              <a:t> اشكال  مي‌شود، از  طرفي </a:t>
            </a:r>
            <a:r>
              <a:rPr lang="fa-IR" sz="2400" b="1" dirty="0">
                <a:cs typeface="B Nazanin" panose="00000400000000000000" pitchFamily="2" charset="-78"/>
              </a:rPr>
              <a:t>قند خون بالا رفته </a:t>
            </a:r>
            <a:r>
              <a:rPr lang="fa-IR" sz="2400" b="1" dirty="0" smtClean="0">
                <a:cs typeface="B Nazanin" panose="00000400000000000000" pitchFamily="2" charset="-78"/>
              </a:rPr>
              <a:t>و قند </a:t>
            </a:r>
            <a:r>
              <a:rPr lang="fa-IR" sz="2400" b="1" dirty="0">
                <a:cs typeface="B Nazanin" panose="00000400000000000000" pitchFamily="2" charset="-78"/>
              </a:rPr>
              <a:t>خون بالا </a:t>
            </a:r>
            <a:r>
              <a:rPr lang="fa-IR" sz="2400" b="1" dirty="0" smtClean="0">
                <a:cs typeface="B Nazanin" panose="00000400000000000000" pitchFamily="2" charset="-78"/>
              </a:rPr>
              <a:t> مي‌تواند </a:t>
            </a:r>
            <a:r>
              <a:rPr lang="fa-IR" sz="2400" b="1" dirty="0">
                <a:cs typeface="B Nazanin" panose="00000400000000000000" pitchFamily="2" charset="-78"/>
              </a:rPr>
              <a:t>مانند سم عمل </a:t>
            </a:r>
            <a:r>
              <a:rPr lang="fa-IR" sz="2400" b="1" dirty="0" smtClean="0">
                <a:cs typeface="B Nazanin" panose="00000400000000000000" pitchFamily="2" charset="-78"/>
              </a:rPr>
              <a:t> كرده </a:t>
            </a:r>
            <a:r>
              <a:rPr lang="fa-IR" sz="2400" b="1" dirty="0">
                <a:cs typeface="B Nazanin" panose="00000400000000000000" pitchFamily="2" charset="-78"/>
              </a:rPr>
              <a:t>و به </a:t>
            </a:r>
            <a:r>
              <a:rPr lang="fa-IR" sz="2400" b="1" dirty="0" smtClean="0">
                <a:cs typeface="B Nazanin" panose="00000400000000000000" pitchFamily="2" charset="-78"/>
              </a:rPr>
              <a:t> سلول‌ها </a:t>
            </a:r>
            <a:r>
              <a:rPr lang="fa-IR" sz="2400" b="1" dirty="0">
                <a:cs typeface="B Nazanin" panose="00000400000000000000" pitchFamily="2" charset="-78"/>
              </a:rPr>
              <a:t>و </a:t>
            </a:r>
            <a:r>
              <a:rPr lang="fa-IR" sz="2400" b="1" dirty="0" smtClean="0">
                <a:cs typeface="B Nazanin" panose="00000400000000000000" pitchFamily="2" charset="-78"/>
              </a:rPr>
              <a:t> بافت‌هاي </a:t>
            </a:r>
            <a:r>
              <a:rPr lang="fa-IR" sz="2400" b="1" dirty="0">
                <a:cs typeface="B Nazanin" panose="00000400000000000000" pitchFamily="2" charset="-78"/>
              </a:rPr>
              <a:t>بدن </a:t>
            </a:r>
            <a:r>
              <a:rPr lang="fa-IR" sz="2400" b="1" dirty="0" smtClean="0">
                <a:cs typeface="B Nazanin" panose="00000400000000000000" pitchFamily="2" charset="-78"/>
              </a:rPr>
              <a:t> آسيب </a:t>
            </a:r>
            <a:r>
              <a:rPr lang="fa-IR" sz="2400" b="1" dirty="0">
                <a:cs typeface="B Nazanin" panose="00000400000000000000" pitchFamily="2" charset="-78"/>
              </a:rPr>
              <a:t>برساند.</a:t>
            </a:r>
          </a:p>
          <a:p>
            <a:pPr marL="109728" indent="0">
              <a:buNone/>
            </a:pP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28" y="2060848"/>
            <a:ext cx="273124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دیابت یا بیماری قند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یک اختلال متابولیک (</a:t>
            </a:r>
            <a:r>
              <a:rPr lang="fa-IR" sz="2400" b="1" dirty="0">
                <a:latin typeface="Avenir Medium"/>
                <a:ea typeface="Avenir Medium"/>
                <a:cs typeface="Avenir Medium"/>
                <a:hlinkClick r:id="rId2" action="ppaction://hlinkfile" tooltip="دگرگشت"/>
              </a:rPr>
              <a:t>سوخت و </a:t>
            </a:r>
            <a:r>
              <a:rPr lang="fa-IR" sz="2400" b="1" dirty="0" smtClean="0">
                <a:latin typeface="Avenir Medium"/>
                <a:ea typeface="Avenir Medium"/>
                <a:cs typeface="Avenir Medium"/>
                <a:hlinkClick r:id="rId2" action="ppaction://hlinkfile" tooltip="دگرگشت"/>
              </a:rPr>
              <a:t>ساز</a:t>
            </a:r>
            <a:r>
              <a:rPr lang="fa-IR" sz="2400" b="1" dirty="0" smtClean="0">
                <a:latin typeface="Avenir Medium"/>
                <a:ea typeface="Avenir Medium"/>
                <a:cs typeface="Avenir Medium"/>
              </a:rPr>
              <a:t>)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در بدن است. در این بیماری توانایی تولید انسولین در بدن از بین می‌رود و یا بدن در برابر انسولین مقاوم شده و بنابراین انسولین تولیدی نمی‌تواند عملکرد طبیعی خود را انجام دهد.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نقش اصلی انسولین پایین آوردن قند خون توسط مکانیزم‌های مختلفی است. 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دیابت دو نوع اصلی دارد.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در دیابت نوع یک تخریب سلولهای بتا در پانکراس منجر به نقص تولید انسولین می‌شود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در نوع دو مقاومت پیشرونده بدن به انسولین وجود دارد که در نهایت ممکن است به تخریب سلول‌های بتای پانکراس و نقص کامل تولید انسولین منجر شود.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در دیابت نوع دو مشخص است که عوامل </a:t>
            </a:r>
            <a:r>
              <a:rPr lang="fa-IR" sz="2400" b="1" dirty="0">
                <a:latin typeface="Avenir Medium"/>
                <a:ea typeface="Avenir Medium"/>
                <a:cs typeface="Avenir Medium"/>
                <a:hlinkClick r:id="rId3" action="ppaction://hlinkfile" tooltip="ژنتیکی"/>
              </a:rPr>
              <a:t>ژنتیکی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، چاقی و کم ‌تحرکی نقش مهمی در ابتلای فرد دارند</a:t>
            </a:r>
            <a:r>
              <a:rPr lang="fa-IR" sz="2800" dirty="0">
                <a:ea typeface="+mn-ea"/>
                <a:cs typeface="B Mitra" pitchFamily="2" charset="-78"/>
              </a:rPr>
              <a:t>.</a:t>
            </a:r>
            <a:endParaRPr lang="en-US" sz="2800" dirty="0">
              <a:ea typeface="+mn-ea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fa-IR" sz="4400" b="1" dirty="0">
                <a:latin typeface="Bebas Neue"/>
                <a:ea typeface="Bebas Neue"/>
                <a:cs typeface="Bebas Neue"/>
              </a:rPr>
              <a:t>انواع  ديابت  كدامند؟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92500" lnSpcReduction="10000"/>
          </a:bodyPr>
          <a:lstStyle/>
          <a:p>
            <a:pPr algn="justLow"/>
            <a:r>
              <a:rPr lang="fa-IR" dirty="0" smtClean="0">
                <a:cs typeface="B Titr" panose="00000700000000000000" pitchFamily="2" charset="-78"/>
              </a:rPr>
              <a:t> ديابت</a:t>
            </a:r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نوع1 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cs typeface="B Nazanin" panose="00000400000000000000" pitchFamily="2" charset="-78"/>
              </a:rPr>
              <a:t> اين </a:t>
            </a:r>
            <a:r>
              <a:rPr lang="fa-IR" b="1" dirty="0">
                <a:cs typeface="B Nazanin" panose="00000400000000000000" pitchFamily="2" charset="-78"/>
              </a:rPr>
              <a:t>نوع </a:t>
            </a:r>
            <a:r>
              <a:rPr lang="fa-IR" b="1" dirty="0" smtClean="0">
                <a:cs typeface="B Nazanin" panose="00000400000000000000" pitchFamily="2" charset="-78"/>
              </a:rPr>
              <a:t>بيماري</a:t>
            </a:r>
            <a:r>
              <a:rPr lang="fa-IR" b="1" dirty="0">
                <a:cs typeface="B Nazanin" panose="00000400000000000000" pitchFamily="2" charset="-78"/>
              </a:rPr>
              <a:t>، بدن </a:t>
            </a:r>
            <a:r>
              <a:rPr lang="fa-IR" b="1" dirty="0" smtClean="0">
                <a:cs typeface="B Nazanin" panose="00000400000000000000" pitchFamily="2" charset="-78"/>
              </a:rPr>
              <a:t>نمي‌تواند </a:t>
            </a:r>
            <a:r>
              <a:rPr lang="fa-IR" b="1" dirty="0">
                <a:cs typeface="B Nazanin" panose="00000400000000000000" pitchFamily="2" charset="-78"/>
              </a:rPr>
              <a:t>انسولين توليد كند و يا بسيار كم توليد مي‌كند، به همين دليل در اين نوع ديابت، حتما بايد انسولين تزريق شود تا نياز بدن تامين گردد.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Titr" panose="00000700000000000000" pitchFamily="2" charset="-78"/>
              </a:rPr>
              <a:t> ديابت </a:t>
            </a:r>
            <a:r>
              <a:rPr lang="fa-IR" b="1" dirty="0">
                <a:cs typeface="B Titr" panose="00000700000000000000" pitchFamily="2" charset="-78"/>
              </a:rPr>
              <a:t>نوع 2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 در اين </a:t>
            </a:r>
            <a:r>
              <a:rPr lang="fa-IR" b="1" dirty="0">
                <a:cs typeface="B Nazanin" panose="00000400000000000000" pitchFamily="2" charset="-78"/>
              </a:rPr>
              <a:t>نوع </a:t>
            </a:r>
            <a:r>
              <a:rPr lang="fa-IR" b="1" dirty="0" smtClean="0">
                <a:cs typeface="B Nazanin" panose="00000400000000000000" pitchFamily="2" charset="-78"/>
              </a:rPr>
              <a:t> بيماري</a:t>
            </a:r>
            <a:r>
              <a:rPr lang="fa-IR" b="1" dirty="0">
                <a:cs typeface="B Nazanin" panose="00000400000000000000" pitchFamily="2" charset="-78"/>
              </a:rPr>
              <a:t>، بدن به </a:t>
            </a:r>
            <a:r>
              <a:rPr lang="fa-IR" b="1" dirty="0" smtClean="0">
                <a:cs typeface="B Nazanin" panose="00000400000000000000" pitchFamily="2" charset="-78"/>
              </a:rPr>
              <a:t> مقدار كم  انسولين  توليد  مي‌‌‌كند و يا </a:t>
            </a:r>
            <a:r>
              <a:rPr lang="fa-IR" b="1" dirty="0">
                <a:cs typeface="B Nazanin" panose="00000400000000000000" pitchFamily="2" charset="-78"/>
              </a:rPr>
              <a:t>بدن </a:t>
            </a:r>
            <a:r>
              <a:rPr lang="fa-IR" b="1" dirty="0" smtClean="0">
                <a:cs typeface="B Nazanin" panose="00000400000000000000" pitchFamily="2" charset="-78"/>
              </a:rPr>
              <a:t> نمي‌تواند </a:t>
            </a:r>
            <a:r>
              <a:rPr lang="fa-IR" b="1" dirty="0">
                <a:cs typeface="B Nazanin" panose="00000400000000000000" pitchFamily="2" charset="-78"/>
              </a:rPr>
              <a:t>به طور </a:t>
            </a:r>
            <a:r>
              <a:rPr lang="fa-IR" b="1" dirty="0" smtClean="0">
                <a:cs typeface="B Nazanin" panose="00000400000000000000" pitchFamily="2" charset="-78"/>
              </a:rPr>
              <a:t> كامل از  انسولين </a:t>
            </a:r>
            <a:r>
              <a:rPr lang="fa-IR" b="1" dirty="0">
                <a:cs typeface="B Nazanin" panose="00000400000000000000" pitchFamily="2" charset="-78"/>
              </a:rPr>
              <a:t>توليد شده استفاده كند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(مقاومت به انسولين). </a:t>
            </a:r>
            <a:r>
              <a:rPr lang="fa-IR" b="1" dirty="0" smtClean="0">
                <a:cs typeface="B Nazanin" panose="00000400000000000000" pitchFamily="2" charset="-78"/>
              </a:rPr>
              <a:t>در اغلب اين  بيماران  نياز  </a:t>
            </a:r>
            <a:r>
              <a:rPr lang="fa-IR" b="1" dirty="0">
                <a:cs typeface="B Nazanin" panose="00000400000000000000" pitchFamily="2" charset="-78"/>
              </a:rPr>
              <a:t>به مصرف </a:t>
            </a:r>
            <a:r>
              <a:rPr lang="fa-IR" b="1" dirty="0" smtClean="0">
                <a:cs typeface="B Nazanin" panose="00000400000000000000" pitchFamily="2" charset="-78"/>
              </a:rPr>
              <a:t> قرص‌هاي پايين   آورنده‌ي  قندخون و در تعدادي </a:t>
            </a:r>
            <a:r>
              <a:rPr lang="fa-IR" b="1" dirty="0">
                <a:cs typeface="B Nazanin" panose="00000400000000000000" pitchFamily="2" charset="-78"/>
              </a:rPr>
              <a:t>از آن‌ها نيز نياز به مصرف انسولين وجود دارد.</a:t>
            </a:r>
          </a:p>
          <a:p>
            <a:pPr algn="justLow"/>
            <a:r>
              <a:rPr lang="fa-IR" b="1" dirty="0" smtClean="0">
                <a:cs typeface="B Titr" panose="00000700000000000000" pitchFamily="2" charset="-78"/>
              </a:rPr>
              <a:t>ديابت   بارداري </a:t>
            </a:r>
            <a:endParaRPr lang="fa-IR" b="1" dirty="0">
              <a:cs typeface="B Titr" panose="00000700000000000000" pitchFamily="2" charset="-78"/>
            </a:endParaRP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دیابت بارداری به شرایطی گفته </a:t>
            </a:r>
            <a:r>
              <a:rPr lang="fa-IR" b="1" dirty="0" smtClean="0">
                <a:cs typeface="B Nazanin" panose="00000400000000000000" pitchFamily="2" charset="-78"/>
              </a:rPr>
              <a:t> می‌شود </a:t>
            </a:r>
            <a:r>
              <a:rPr lang="fa-IR" b="1" dirty="0">
                <a:cs typeface="B Nazanin" panose="00000400000000000000" pitchFamily="2" charset="-78"/>
              </a:rPr>
              <a:t>که افزایش قند خون برای اولین بار، در طی دوران بارداری دیده شود. دیابت بارداری، تقریباً در ۴ درصد از </a:t>
            </a:r>
            <a:r>
              <a:rPr lang="fa-IR" b="1" dirty="0" smtClean="0">
                <a:cs typeface="B Nazanin" panose="00000400000000000000" pitchFamily="2" charset="-78"/>
              </a:rPr>
              <a:t> بارداری‌ها </a:t>
            </a:r>
            <a:r>
              <a:rPr lang="fa-IR" b="1" dirty="0">
                <a:cs typeface="B Nazanin" panose="00000400000000000000" pitchFamily="2" charset="-78"/>
              </a:rPr>
              <a:t>بروز </a:t>
            </a:r>
            <a:r>
              <a:rPr lang="fa-IR" b="1" dirty="0" smtClean="0">
                <a:cs typeface="B Nazanin" panose="00000400000000000000" pitchFamily="2" charset="-78"/>
              </a:rPr>
              <a:t> می‌کند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6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مقایسه دیابت نوع یک و دو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28657"/>
              </p:ext>
            </p:extLst>
          </p:nvPr>
        </p:nvGraphicFramePr>
        <p:xfrm>
          <a:off x="0" y="1219200"/>
          <a:ext cx="9067800" cy="5413629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648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مشخصات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                                  </a:t>
                      </a: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دیابت نوع2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                   </a:t>
                      </a: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دیابت نوع 1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ناگهانی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تدریجی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بروز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بیشتر کودکان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بیشتر بزرگسالان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سن بروز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لاغر یا </a:t>
                      </a: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طبیعی</a:t>
                      </a:r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معمولاً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  <a:hlinkClick r:id="rId2" action="ppaction://hlinkfile" tooltip="چاق"/>
                        </a:rPr>
                        <a:t>چاق</a:t>
                      </a:r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وضع بدن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شایع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نادر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  <a:hlinkClick r:id="rId3" action="ppaction://hlinkfile" tooltip="کتواسیدوز دیابتی"/>
                        </a:rPr>
                        <a:t>کتواسیدوز دیابتی</a:t>
                      </a:r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معمولاً وجود دارد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ندارد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  <a:hlinkClick r:id="rId4" action="ppaction://hlinkfile" tooltip="اتوآنتی‌بادی"/>
                        </a:rPr>
                        <a:t>اتوآنتی‌بادی</a:t>
                      </a:r>
                      <a:endParaRPr kumimoji="0" lang="fa-IR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889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کم یا هیچ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طبیعی، کاهش‌یافته</a:t>
                      </a:r>
                      <a:b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</a:b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یا افزایش یافته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انسولین درون‌ساز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~۱۰٪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~۹۰٪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شیوع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sz="7200" dirty="0" smtClean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پیشگیری و کنترل دیابت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fa-IR" sz="7200" dirty="0" smtClean="0">
              <a:solidFill>
                <a:schemeClr val="tx2"/>
              </a:solidFill>
              <a:latin typeface="B Titr"/>
              <a:ea typeface="Nazanin"/>
              <a:cs typeface="Nazanin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sz="3800" dirty="0" smtClean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مرکز بهداشت استان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sz="3800" dirty="0" smtClean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غیرواگیر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sz="3800" dirty="0" smtClean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دکتر رامش حسینخانی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sz="3800" dirty="0" smtClean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آبان 97</a:t>
            </a:r>
            <a:endParaRPr lang="fa-IR" sz="3800" dirty="0">
              <a:solidFill>
                <a:schemeClr val="tx2"/>
              </a:solidFill>
              <a:latin typeface="B Titr"/>
              <a:ea typeface="Nazanin"/>
              <a:cs typeface="Nazani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050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27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36563" y="457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دیابت نوع 1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5تا 10% تمام دیابت ها را شامل می شود.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مشخصه بارز آن تخریب سلول های بتای پانکراس است توسط عوامل ژنتیکی، ایمونولوژیکی و محیطی(مثل ویروس ها).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هر سنی بروز می کند ولی معمولا در سن جوانی بیشتر رخ می دهد.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معمولا در موقع تشخیص بیمار بسیار لاغر است و کاهش وزن نیز دارد.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اغلب دارای آنتی بادی علیه سلول های جزایر می باشد.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انسولین آندوژن به دلیل تهاجم آنتی بادی ها کم است یا وجود ندارد.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به تزریق انسولین برای نجات زندگی نیاز دارند.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تخریب سلول های بتا و فقدان انسولین مستعد ابتلا کتو اسیدوز دیابتی هستند.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عارضه حاد هیپر گلیسمی ، کتو اسیدوز دیابتی می باشد.</a:t>
            </a:r>
          </a:p>
          <a:p>
            <a:pPr eaLnBrk="1" hangingPunct="1"/>
            <a:endParaRPr lang="fa-IR" altLang="en-US" dirty="0" smtClean="0">
              <a:cs typeface="B Zar" pitchFamily="2" charset="-78"/>
            </a:endParaRPr>
          </a:p>
          <a:p>
            <a:pPr eaLnBrk="1" hangingPunct="1"/>
            <a:endParaRPr lang="fa-IR" altLang="en-US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دیابت نوع 2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90 تا 95% کل دیابت ها را تشکیل می دهد.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هر سنی بروز می کند ولی معمولا بعد از سن 30 سالگی است.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معمولا بیمار چاق است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علل معمولا چاقی، وراثت و یا عوامل محیطی می باشد.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آنتی بادی سلول های جزایر لانگرهانس وجود ندارد.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کاهش مقدار انسولین آندوژن و یا افزایش مقاومت به انسولین وجود دارد.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بهترین راه درمان کاهش وزن ، ورزش، رژیم درمانی و مصرف دارو های خوراکی می باشد.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بسیاری از بیماران </a:t>
            </a: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در کوتاه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مدت و</a:t>
            </a:r>
            <a:r>
              <a:rPr lang="en-US" alt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بلند مدت  جهت پیشگیری از هیپرگلیسمی  نیاز به انسولین دارند</a:t>
            </a:r>
            <a:r>
              <a:rPr lang="fa-IR" altLang="en-US" sz="2400" b="1" dirty="0" smtClean="0">
                <a:latin typeface="Avenir Medium"/>
                <a:ea typeface="Avenir Medium"/>
                <a:cs typeface="Avenir Medium"/>
              </a:rPr>
              <a:t>.</a:t>
            </a:r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35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دیابت نوع دو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دیابت نوع دو که ۹۰-۹۵٪ از بیماران دیابتی را شامل می‌شود، بدن نسبت به عملکرد انسولین دچار مقاومت می‌شود. این بیماران حداقل در ابتدای بیماری نقص انسولین نسبی (و نه مطلق) دارند.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به این معنی که بدن فرد مبتلا انسولین تولید می‌کند و حتی ممکن است غلظت انسولین در خون از مقدار معمول آن نیز بیشتر باشد اما گیرنده‌های یاخته‌ای فرد نسبت به انسولین مقاوم شده و در حقیقت نمی‌گذارند انسولین وارد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  <a:hlinkClick r:id="rId2" action="ppaction://hlinkfile" tooltip="سلول"/>
              </a:rPr>
              <a:t>سلولها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شده و اعمال طبیعی خود را انجام دهد. 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این بیماران برای زنده ماندن نیاز به درمان دائم با انسولین خارجی ندارند. </a:t>
            </a:r>
          </a:p>
          <a:p>
            <a:pPr algn="r" rtl="1" eaLnBrk="1" hangingPunct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علل متعددی برای این وضعیت وجود دارد، مکانیزم‌های جزئی بروز این وضعیت شناخته نشده است ولی مشخص است که تخریب اتوایمیون نقشی در بروز این بیماری ندارد.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2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746727-82C2-4238-892E-AF6A76A92FBA}" type="datetime2">
              <a:rPr lang="en-US" altLang="en-US" smtClean="0">
                <a:solidFill>
                  <a:srgbClr val="045C75"/>
                </a:solidFill>
              </a:rPr>
              <a:pPr/>
              <a:t>Saturday, November 3, 2018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667000" y="635635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00B1649-5DC5-4651-8245-4EEBE8F662E6}" type="slidenum">
              <a:rPr lang="en-US" altLang="en-US" smtClean="0">
                <a:solidFill>
                  <a:srgbClr val="045C75"/>
                </a:solidFill>
              </a:rPr>
              <a:pPr algn="l"/>
              <a:t>23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pic>
        <p:nvPicPr>
          <p:cNvPr id="53252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</p:spTree>
    <p:extLst>
      <p:ext uri="{BB962C8B-B14F-4D97-AF65-F5344CB8AC3E}">
        <p14:creationId xmlns:p14="http://schemas.microsoft.com/office/powerpoint/2010/main" val="2548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078663" y="2746375"/>
            <a:ext cx="1868487" cy="22066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a-IR" altLang="en-US">
              <a:solidFill>
                <a:srgbClr val="000060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3988" y="2752725"/>
            <a:ext cx="3582987" cy="2206625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a-IR" altLang="en-US" sz="140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495425" y="3940175"/>
            <a:ext cx="2120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>
                <a:solidFill>
                  <a:srgbClr val="000060"/>
                </a:solidFill>
              </a:rPr>
              <a:t>مرحله پره دیابت</a:t>
            </a:r>
            <a:endParaRPr lang="en-US" altLang="en-US" sz="2800" b="1">
              <a:solidFill>
                <a:srgbClr val="000060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72257" y="2909888"/>
            <a:ext cx="10683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 dirty="0">
                <a:solidFill>
                  <a:srgbClr val="000060"/>
                </a:solidFill>
              </a:rPr>
              <a:t>طبیعی</a:t>
            </a:r>
            <a:endParaRPr lang="en-US" altLang="en-US" sz="2800" b="1" dirty="0">
              <a:solidFill>
                <a:srgbClr val="00006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716088" y="2898775"/>
            <a:ext cx="1630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b="1">
                <a:solidFill>
                  <a:srgbClr val="000060"/>
                </a:solidFill>
              </a:rPr>
              <a:t>اختلال</a:t>
            </a:r>
            <a:r>
              <a:rPr lang="fa-IR" altLang="en-US" sz="3200" b="1">
                <a:solidFill>
                  <a:srgbClr val="000060"/>
                </a:solidFill>
              </a:rPr>
              <a:t> </a:t>
            </a:r>
            <a:r>
              <a:rPr lang="fa-IR" altLang="en-US" b="1">
                <a:solidFill>
                  <a:srgbClr val="000060"/>
                </a:solidFill>
              </a:rPr>
              <a:t>تحمل گلوکز</a:t>
            </a:r>
            <a:endParaRPr lang="en-US" altLang="en-US" b="1">
              <a:solidFill>
                <a:srgbClr val="000060"/>
              </a:solidFill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347788" y="3208338"/>
            <a:ext cx="4286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308350" y="3170238"/>
            <a:ext cx="4286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1282700" y="3314700"/>
            <a:ext cx="4968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3302000" y="32956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216525" y="2752725"/>
            <a:ext cx="2028825" cy="22066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a-IR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725863" y="2752725"/>
            <a:ext cx="1614487" cy="2206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a-IR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956050" y="4057650"/>
            <a:ext cx="998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>
                <a:solidFill>
                  <a:srgbClr val="000060"/>
                </a:solidFill>
              </a:rPr>
              <a:t>بیماری</a:t>
            </a:r>
            <a:endParaRPr lang="en-US" altLang="en-US" sz="2800" b="1">
              <a:solidFill>
                <a:srgbClr val="000060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640138" y="2935288"/>
            <a:ext cx="1406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altLang="en-US" sz="2800" b="1">
                <a:solidFill>
                  <a:srgbClr val="000060"/>
                </a:solidFill>
              </a:rPr>
              <a:t>دیابت نوع 2</a:t>
            </a:r>
            <a:endParaRPr lang="en-US" altLang="en-US" sz="2800" b="1">
              <a:solidFill>
                <a:srgbClr val="000060"/>
              </a:solidFill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5157788" y="3170238"/>
            <a:ext cx="4413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179196" y="2873448"/>
            <a:ext cx="15557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 dirty="0">
                <a:solidFill>
                  <a:srgbClr val="000060"/>
                </a:solidFill>
              </a:rPr>
              <a:t>ناتوانی</a:t>
            </a:r>
          </a:p>
          <a:p>
            <a:r>
              <a:rPr lang="fa-IR" altLang="en-US" sz="2800" b="1" dirty="0">
                <a:solidFill>
                  <a:srgbClr val="000060"/>
                </a:solidFill>
              </a:rPr>
              <a:t>مرگ</a:t>
            </a:r>
            <a:endParaRPr lang="en-US" altLang="en-US" sz="2800" b="1" dirty="0">
              <a:solidFill>
                <a:srgbClr val="000060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5599113" y="4049713"/>
            <a:ext cx="1154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>
                <a:solidFill>
                  <a:srgbClr val="000060"/>
                </a:solidFill>
              </a:rPr>
              <a:t>عوارض</a:t>
            </a:r>
            <a:endParaRPr lang="en-US" altLang="en-US" sz="2800" b="1">
              <a:solidFill>
                <a:srgbClr val="000060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5751513" y="2973388"/>
            <a:ext cx="1249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altLang="en-US" sz="2800" b="1">
                <a:solidFill>
                  <a:srgbClr val="000060"/>
                </a:solidFill>
              </a:rPr>
              <a:t>عوارض</a:t>
            </a:r>
            <a:endParaRPr lang="en-US" altLang="en-US" sz="2800" b="1">
              <a:solidFill>
                <a:srgbClr val="000060"/>
              </a:solidFill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7264400" y="3208338"/>
            <a:ext cx="355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896938" y="3817938"/>
            <a:ext cx="7172325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896938" y="5108575"/>
            <a:ext cx="6483374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latin typeface="Times New Roman" panose="02020603050405020304" pitchFamily="18" charset="0"/>
              </a:rPr>
              <a:t>        </a:t>
            </a:r>
            <a:r>
              <a:rPr lang="fa-IR" altLang="en-US" sz="2800" b="1" dirty="0">
                <a:solidFill>
                  <a:srgbClr val="000060"/>
                </a:solidFill>
              </a:rPr>
              <a:t>پیشگیری</a:t>
            </a:r>
            <a:r>
              <a:rPr lang="en-US" altLang="en-US" sz="2800" b="1" dirty="0">
                <a:solidFill>
                  <a:srgbClr val="000060"/>
                </a:solidFill>
              </a:rPr>
              <a:t>     </a:t>
            </a:r>
            <a:r>
              <a:rPr lang="en-US" altLang="en-US" sz="2800" b="1" dirty="0" smtClean="0">
                <a:solidFill>
                  <a:srgbClr val="000060"/>
                </a:solidFill>
              </a:rPr>
              <a:t>  </a:t>
            </a:r>
            <a:r>
              <a:rPr lang="fa-IR" altLang="en-US" sz="2800" b="1" dirty="0">
                <a:solidFill>
                  <a:srgbClr val="000060"/>
                </a:solidFill>
              </a:rPr>
              <a:t>پیشگیری</a:t>
            </a:r>
            <a:r>
              <a:rPr lang="en-US" altLang="en-US" sz="2800" b="1" dirty="0">
                <a:solidFill>
                  <a:srgbClr val="000060"/>
                </a:solidFill>
              </a:rPr>
              <a:t>        </a:t>
            </a:r>
            <a:r>
              <a:rPr lang="fa-IR" altLang="en-US" sz="2800" b="1" dirty="0">
                <a:solidFill>
                  <a:srgbClr val="000060"/>
                </a:solidFill>
              </a:rPr>
              <a:t>پیشگیری</a:t>
            </a:r>
            <a:endParaRPr lang="en-US" altLang="en-US" sz="2800" b="1" dirty="0">
              <a:solidFill>
                <a:srgbClr val="000060"/>
              </a:solidFill>
            </a:endParaRPr>
          </a:p>
          <a:p>
            <a:r>
              <a:rPr lang="fa-IR" altLang="en-US" sz="2800" b="1" dirty="0" smtClean="0">
                <a:solidFill>
                  <a:srgbClr val="000060"/>
                </a:solidFill>
              </a:rPr>
              <a:t>      ثالثیه          </a:t>
            </a:r>
            <a:r>
              <a:rPr lang="en-US" altLang="en-US" sz="2800" b="1" dirty="0" smtClean="0">
                <a:solidFill>
                  <a:srgbClr val="000060"/>
                </a:solidFill>
              </a:rPr>
              <a:t>     </a:t>
            </a:r>
            <a:r>
              <a:rPr lang="fa-IR" altLang="en-US" sz="2800" b="1" dirty="0">
                <a:solidFill>
                  <a:srgbClr val="000060"/>
                </a:solidFill>
              </a:rPr>
              <a:t>ثانویه</a:t>
            </a:r>
            <a:r>
              <a:rPr lang="en-US" altLang="en-US" sz="2800" b="1" dirty="0">
                <a:solidFill>
                  <a:srgbClr val="000060"/>
                </a:solidFill>
              </a:rPr>
              <a:t>             </a:t>
            </a:r>
            <a:r>
              <a:rPr lang="fa-IR" altLang="en-US" sz="2800" b="1" dirty="0" smtClean="0">
                <a:solidFill>
                  <a:srgbClr val="000060"/>
                </a:solidFill>
              </a:rPr>
              <a:t>اولیه</a:t>
            </a:r>
            <a:endParaRPr lang="en-US" altLang="en-US" sz="2800" b="1" dirty="0">
              <a:solidFill>
                <a:srgbClr val="000060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04838" y="914400"/>
            <a:ext cx="7408862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دیابت نوع 2 :</a:t>
            </a:r>
            <a:endParaRPr lang="en-US" sz="4000" b="1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  <a:p>
            <a:pPr algn="ctr">
              <a:defRPr/>
            </a:pPr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یک بیماری پیشرونده</a:t>
            </a:r>
            <a:endParaRPr lang="en-US" sz="4000" b="1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770063" y="4535488"/>
            <a:ext cx="369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57,000,000     24,500,000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508000" y="6248400"/>
            <a:ext cx="788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en-US">
                <a:solidFill>
                  <a:srgbClr val="00F800"/>
                </a:solidFill>
              </a:rPr>
              <a:t>Garber AJ, Handelsman Y, Einhorn D, et al. </a:t>
            </a:r>
            <a:r>
              <a:rPr lang="de-DE" altLang="en-US" i="1">
                <a:solidFill>
                  <a:srgbClr val="00F800"/>
                </a:solidFill>
              </a:rPr>
              <a:t>Endocr Pract</a:t>
            </a:r>
            <a:r>
              <a:rPr lang="de-DE" altLang="en-US">
                <a:solidFill>
                  <a:srgbClr val="00F800"/>
                </a:solidFill>
              </a:rPr>
              <a:t>. 2008;14:933-46.</a:t>
            </a:r>
            <a:r>
              <a:rPr lang="en-US" altLang="en-US">
                <a:solidFill>
                  <a:srgbClr val="00F8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50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fa-IR" b="1" dirty="0">
                <a:latin typeface="Bebas Neue"/>
                <a:ea typeface="Bebas Neue"/>
                <a:cs typeface="Bebas Neue"/>
              </a:rPr>
              <a:t>عوامل خطر بروز دیابت نوع 2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03" y="1481313"/>
            <a:ext cx="8033353" cy="5089752"/>
          </a:xfrm>
        </p:spPr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تغذیه نامناسب</a:t>
            </a:r>
          </a:p>
          <a:p>
            <a:r>
              <a:rPr lang="fa-IR" b="1" dirty="0">
                <a:cs typeface="B Nazanin" panose="00000400000000000000" pitchFamily="2" charset="-78"/>
              </a:rPr>
              <a:t>زندگی کم تحرک 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اضافه </a:t>
            </a:r>
            <a:r>
              <a:rPr lang="fa-IR" b="1" dirty="0">
                <a:cs typeface="B Nazanin" panose="00000400000000000000" pitchFamily="2" charset="-78"/>
              </a:rPr>
              <a:t>وزن و چاقی</a:t>
            </a:r>
          </a:p>
          <a:p>
            <a:r>
              <a:rPr lang="fa-IR" b="1" dirty="0">
                <a:cs typeface="B Nazanin" panose="00000400000000000000" pitchFamily="2" charset="-78"/>
              </a:rPr>
              <a:t>مصرف دخانیات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سن </a:t>
            </a:r>
          </a:p>
          <a:p>
            <a:r>
              <a:rPr lang="fa-IR" b="1" dirty="0">
                <a:cs typeface="B Nazanin" panose="00000400000000000000" pitchFamily="2" charset="-78"/>
              </a:rPr>
              <a:t>سابقه دیابت در خانواده درجه یک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فشارخون </a:t>
            </a:r>
            <a:r>
              <a:rPr lang="fa-IR" b="1" dirty="0">
                <a:cs typeface="B Nazanin" panose="00000400000000000000" pitchFamily="2" charset="-78"/>
              </a:rPr>
              <a:t>بالا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اختلال </a:t>
            </a:r>
            <a:r>
              <a:rPr lang="fa-IR" b="1" dirty="0">
                <a:cs typeface="B Nazanin" panose="00000400000000000000" pitchFamily="2" charset="-78"/>
              </a:rPr>
              <a:t>چربی های </a:t>
            </a:r>
            <a:r>
              <a:rPr lang="fa-IR" b="1" dirty="0" smtClean="0">
                <a:cs typeface="B Nazanin" panose="00000400000000000000" pitchFamily="2" charset="-78"/>
              </a:rPr>
              <a:t>خون </a:t>
            </a:r>
            <a:endParaRPr lang="en-US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دیابت بارداری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پره دیابت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3384376" cy="34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450"/>
            <a:ext cx="8229600" cy="45029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b="1" dirty="0">
                <a:latin typeface="Bebas Neue"/>
                <a:ea typeface="Bebas Neue"/>
                <a:cs typeface="Bebas Neue"/>
              </a:rPr>
              <a:t>اضافه وزن و چاقی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</a:br>
            <a:endParaRPr lang="en-US" sz="3600" b="1" dirty="0" smtClean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مهمترین عامل خطری که باعث این وضعیت شده اضافه وزن و چاقی است.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مهمترین راهکار داشتن رژیم غذایی سالم، فعالیت بدنی مناسب و دوری از اضافه وزن و چاقی است.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در 2014 در بالغین از هر 3 نفر یک نفر مبتلا به اضافه وزن هستند و از هر 10 نفر یک نفر مبتلا به چاقی می باشند.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  <a:p>
            <a:pPr algn="just" rtl="1"/>
            <a:r>
              <a:rPr lang="fa-IR" sz="2400" b="1" dirty="0">
                <a:latin typeface="Avenir Medium"/>
                <a:ea typeface="Avenir Medium"/>
                <a:cs typeface="Avenir Medium"/>
              </a:rPr>
              <a:t>در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هر سال حداقل 3ميليون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نفر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به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دليل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افزايش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وزن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يا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چاقي فوت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می کنند. </a:t>
            </a:r>
          </a:p>
          <a:p>
            <a:pPr algn="just" rtl="1"/>
            <a:r>
              <a:rPr lang="fa-IR" sz="2400" b="1" dirty="0">
                <a:latin typeface="Avenir Medium"/>
                <a:ea typeface="Avenir Medium"/>
                <a:cs typeface="Avenir Medium"/>
              </a:rPr>
              <a:t>بیش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از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یک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میلیارد انسان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بالغ در سراسر دنیا مبتلا به اضافه وزن و چاقی هستند. </a:t>
            </a:r>
          </a:p>
          <a:p>
            <a:pPr algn="just" rtl="1"/>
            <a:r>
              <a:rPr lang="fa-IR" sz="2400" b="1" dirty="0">
                <a:latin typeface="Avenir Medium"/>
                <a:ea typeface="Avenir Medium"/>
                <a:cs typeface="Avenir Medium"/>
              </a:rPr>
              <a:t>درغربالگری که در اصفهان از 89- 91 انجام شد در حدود 70 % افراد بالای 30 سال به اضافه وزن و چاقی مبتلا بودند. </a:t>
            </a:r>
          </a:p>
          <a:p>
            <a:pPr algn="just" rtl="1"/>
            <a:r>
              <a:rPr lang="fa-IR" sz="2400" b="1" dirty="0">
                <a:latin typeface="Avenir Medium"/>
                <a:ea typeface="Avenir Medium"/>
                <a:cs typeface="Avenir Medium"/>
              </a:rPr>
              <a:t>اضافه وزن و چاقی در دانش آموزان در سال 88 در اصفهان 16 % بوده است.</a:t>
            </a:r>
          </a:p>
          <a:p>
            <a:pPr algn="just"/>
            <a:r>
              <a:rPr lang="fa-IR" sz="2400" b="1" dirty="0">
                <a:latin typeface="Avenir Medium"/>
                <a:ea typeface="Avenir Medium"/>
                <a:cs typeface="Avenir Medium"/>
              </a:rPr>
              <a:t>در حال حاضراضافه وزن و چاقی در دانش آموزان 20 % می باشد.</a:t>
            </a:r>
          </a:p>
          <a:p>
            <a:pPr algn="just" rtl="1"/>
            <a:r>
              <a:rPr lang="fa-IR" sz="2400" b="1" dirty="0">
                <a:latin typeface="Avenir Medium"/>
                <a:ea typeface="Avenir Medium"/>
                <a:cs typeface="Avenir Medium"/>
              </a:rPr>
              <a:t>اضافه وزن و چاقی باعث بیماری های زیادی از جمله فشار خون بالا،دیابت، اختلالات چربی خون، بیماری های عروق قلب ومغز، بیماری های گوارشی و استخوانی ، سرطان و... می شود. 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2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2426" y="574179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 smtClean="0">
                <a:latin typeface="Bebas Neue"/>
                <a:ea typeface="Bebas Neue"/>
                <a:cs typeface="Bebas Neue"/>
              </a:rPr>
              <a:t>Overweight and obesity increasing</a:t>
            </a:r>
            <a:r>
              <a:rPr lang="en-GB" altLang="en-US" sz="36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Bebas Neue"/>
                <a:cs typeface="Bebas Neue"/>
              </a:rPr>
              <a:t/>
            </a:r>
            <a:br>
              <a:rPr lang="en-GB" altLang="en-US" sz="36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Bebas Neue"/>
                <a:cs typeface="Bebas Neue"/>
              </a:rPr>
            </a:br>
            <a:endParaRPr lang="en-US" altLang="en-US" sz="2400" b="1" dirty="0" smtClean="0">
              <a:solidFill>
                <a:srgbClr val="FF0000"/>
              </a:solidFill>
              <a:latin typeface="Bookman Old Style" panose="02050604050505020204" pitchFamily="18" charset="0"/>
              <a:ea typeface="Bebas Neue"/>
              <a:cs typeface="Bebas Neue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5" y="1700808"/>
            <a:ext cx="87360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652120" y="861567"/>
            <a:ext cx="2468562" cy="119928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venir Medium"/>
                <a:ea typeface="Avenir Medium"/>
                <a:cs typeface="Avenir Medium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b="1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 in 3 overweight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 in 10 obese</a:t>
            </a:r>
          </a:p>
        </p:txBody>
      </p:sp>
    </p:spTree>
    <p:extLst>
      <p:ext uri="{BB962C8B-B14F-4D97-AF65-F5344CB8AC3E}">
        <p14:creationId xmlns:p14="http://schemas.microsoft.com/office/powerpoint/2010/main" val="357137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pPr algn="ctr"/>
            <a:r>
              <a:rPr lang="en-US" sz="2736" dirty="0"/>
              <a:t>Reporting on NCD progress in Iran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768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" y="2209800"/>
            <a:ext cx="479505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hable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61" y="0"/>
            <a:ext cx="435260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fa-IR" altLang="en-US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fa-IR" altLang="en-US" sz="6700" dirty="0">
                <a:solidFill>
                  <a:schemeClr val="tx2"/>
                </a:solidFill>
                <a:latin typeface="B Titr"/>
                <a:ea typeface="Nazanin"/>
                <a:cs typeface="Nazanin"/>
              </a:rPr>
              <a:t>مبارزه با ديابت</a:t>
            </a:r>
            <a:endParaRPr lang="en-US" altLang="en-US" sz="6700" dirty="0">
              <a:solidFill>
                <a:schemeClr val="tx2"/>
              </a:solidFill>
              <a:latin typeface="B Titr"/>
              <a:ea typeface="Nazanin"/>
              <a:cs typeface="Nazanin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590800" y="990600"/>
            <a:ext cx="3733800" cy="403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7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" y="5720"/>
            <a:ext cx="8981484" cy="6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علائم و نشانه های دیابت نوع 1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 rtl="1">
              <a:buFont typeface="Wingdings 2" panose="05020102010507070707" pitchFamily="18" charset="2"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   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علايم در بيماران مبتلا به ديابت نوع 1 معمولاً شديد و ناگهاني است . علايم معمول اين</a:t>
            </a:r>
            <a:r>
              <a:rPr lang="en-US" alt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نوع بيماري شامل: </a:t>
            </a:r>
            <a:endParaRPr lang="fa-IR" altLang="en-US" sz="2400" b="1" dirty="0" smtClean="0">
              <a:latin typeface="Avenir Medium"/>
              <a:ea typeface="Avenir Medium"/>
              <a:cs typeface="Avenir Medium"/>
            </a:endParaRPr>
          </a:p>
          <a:p>
            <a:pPr algn="just" rtl="1">
              <a:buFont typeface="Wingdings 2" panose="05020102010507070707" pitchFamily="18" charset="2"/>
              <a:buNone/>
            </a:pPr>
            <a:endParaRPr lang="fa-IR" altLang="en-US" sz="2400" b="1" dirty="0">
              <a:latin typeface="Avenir Medium"/>
              <a:ea typeface="Avenir Medium"/>
              <a:cs typeface="Avenir Medium"/>
            </a:endParaRP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 پرنوشي</a:t>
            </a: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 پرخوري</a:t>
            </a: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 پر ادراري</a:t>
            </a: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 احساس خستگي زياد</a:t>
            </a: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كم شدن وزن بدن</a:t>
            </a:r>
            <a:r>
              <a:rPr lang="en-US" alt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و لاغري</a:t>
            </a:r>
          </a:p>
          <a:p>
            <a:pPr algn="just" rtl="1"/>
            <a:r>
              <a:rPr lang="fa-IR" altLang="en-US" sz="2400" b="1" dirty="0">
                <a:latin typeface="Avenir Medium"/>
                <a:ea typeface="Avenir Medium"/>
                <a:cs typeface="Avenir Medium"/>
              </a:rPr>
              <a:t>   تاري ديد</a:t>
            </a:r>
            <a:endParaRPr lang="en-US" altLang="en-US" sz="2400" b="1" dirty="0"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70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علائم و نشانه های دیابت نوع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3" y="1143000"/>
            <a:ext cx="9144000" cy="5715000"/>
          </a:xfrm>
        </p:spPr>
        <p:txBody>
          <a:bodyPr>
            <a:normAutofit/>
          </a:bodyPr>
          <a:lstStyle/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b="1" dirty="0" smtClean="0">
                <a:cs typeface="B Mitra" pitchFamily="2" charset="-78"/>
              </a:rPr>
              <a:t>   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بيماران مبتلا به ديابت نوع 2 اغلب بدون علامت هستند و يا علايم غيراختصاصي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دارند. علايم معمول در اين بيماران عبارتند از : 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احساس خستگي و بي حوصلگي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گرسنگي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تشنگي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احساس سوزش در انگشتان دست و پا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كاهش وزن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ادرار شبانه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اختلال در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بينايي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عفونت هاي مكرر </a:t>
            </a:r>
          </a:p>
          <a:p>
            <a:pPr algn="r" rtl="1"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تأخير در بهبود زخم ها و بريدگي ها</a:t>
            </a:r>
          </a:p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sz="2400" b="1" dirty="0">
                <a:latin typeface="Avenir Medium"/>
                <a:ea typeface="Avenir Medium"/>
                <a:cs typeface="Avenir Medium"/>
              </a:rPr>
              <a:t>    البته بعضي از اين علايم</a:t>
            </a:r>
            <a:r>
              <a:rPr lang="en-US" sz="2400" b="1" dirty="0">
                <a:latin typeface="Avenir Medium"/>
                <a:ea typeface="Avenir Medium"/>
                <a:cs typeface="Avenir Medium"/>
              </a:rPr>
              <a:t> </a:t>
            </a:r>
            <a:r>
              <a:rPr lang="fa-IR" sz="2400" b="1" dirty="0">
                <a:latin typeface="Avenir Medium"/>
                <a:ea typeface="Avenir Medium"/>
                <a:cs typeface="Avenir Medium"/>
              </a:rPr>
              <a:t>مربوط به عوارض بيماري است و سا ل ها پس از ابتلا به ديابت ظاهر مي شود.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  <a:p>
            <a:pPr>
              <a:defRPr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0583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747991"/>
              </p:ext>
            </p:extLst>
          </p:nvPr>
        </p:nvGraphicFramePr>
        <p:xfrm>
          <a:off x="0" y="0"/>
          <a:ext cx="9144000" cy="6816726"/>
        </p:xfrm>
        <a:graphic>
          <a:graphicData uri="http://schemas.openxmlformats.org/drawingml/2006/table">
            <a:tbl>
              <a:tblPr rtl="1"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26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4000" b="1" kern="1200" dirty="0">
                          <a:solidFill>
                            <a:schemeClr val="tx2"/>
                          </a:solidFill>
                          <a:latin typeface="Bebas Neue"/>
                          <a:ea typeface="Bebas Neue"/>
                          <a:cs typeface="Bebas Neue"/>
                        </a:rPr>
                        <a:t>معیارهای تشخیص دیابت</a:t>
                      </a: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B Titr"/>
                        </a:rPr>
                        <a:t>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07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هموگلوبین گلیکوزیله</a:t>
                      </a: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A₁C  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≥ </a:t>
                      </a: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٦/5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درصد  * (با توجه به هزینه بالا وعدم دسترسی جهت غربالگری و تشخیص اولیه توصیه نمی گردد.)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6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یا گلوکز پلاسمای ناشتا  </a:t>
                      </a: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FPG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≥ ١٢٦ میلی گرم در دسی لیتر (٧ میلی مول در لیتر )  *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6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یا گلوکز پلاسما دو ساعت بعد از خوردن ٧٥ گرم گلوکز </a:t>
                      </a: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OGTT 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≥ ٢۰٠ میلی گرم در دسی لیتر (١/١١ میلی مول در لیتر)  *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6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یا در بیمار با علائم کلاسیک هایپر گلیسمی یا حملات </a:t>
                      </a:r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هایپرگلیسمیک </a:t>
                      </a:r>
                      <a:r>
                        <a:rPr kumimoji="0" lang="fa-IR" sz="2400" b="1" kern="1200" dirty="0">
                          <a:solidFill>
                            <a:schemeClr val="tx1"/>
                          </a:solidFill>
                          <a:latin typeface="Avenir Medium"/>
                          <a:ea typeface="Avenir Medium"/>
                          <a:cs typeface="Avenir Medium"/>
                        </a:rPr>
                        <a:t>یک گلوکز پلاسمای راندوم ≥ ٢۰٠ میلی گرم در دسی لیتر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venir Medium"/>
                        <a:ea typeface="Avenir Medium"/>
                        <a:cs typeface="Avenir Medium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8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714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rtl="1"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kumimoji="0" lang="fa-IR" sz="4000" b="1" kern="1200" dirty="0">
                          <a:solidFill>
                            <a:schemeClr val="tx2"/>
                          </a:solidFill>
                          <a:latin typeface="Bebas Neue"/>
                          <a:ea typeface="Bebas Neue"/>
                          <a:cs typeface="Bebas Neue"/>
                        </a:rPr>
                        <a:t>افراد پرخطر برای دیابت (پره دیابت)</a:t>
                      </a:r>
                      <a:endParaRPr kumimoji="0" lang="en-US" sz="4000" b="1" kern="1200" dirty="0">
                        <a:solidFill>
                          <a:schemeClr val="tx2"/>
                        </a:solidFill>
                        <a:latin typeface="Bebas Neue"/>
                        <a:ea typeface="Bebas Neue"/>
                        <a:cs typeface="Bebas Neue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گلوکز پلاسمای ناشتا ١٠٠ تا ١٢٥ میلی گرم در دسی لیتر</a:t>
                      </a:r>
                      <a:r>
                        <a:rPr lang="fa-IR" sz="4000" i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 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یا گلوکز پلاسما دو ساعت بعد از خوردن ٧٥ گرم گلوکز (</a:t>
                      </a:r>
                      <a:r>
                        <a:rPr lang="en-US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OGTT</a:t>
                      </a: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)</a:t>
                      </a:r>
                      <a:r>
                        <a:rPr lang="fa-IR" sz="4000" i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 </a:t>
                      </a: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 ١۴٠ تا ١۹۹ میلی گرم در دسی لیتر 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2465" algn="l"/>
                        </a:tabLst>
                      </a:pP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یا </a:t>
                      </a:r>
                      <a:r>
                        <a:rPr lang="en-US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A₁C</a:t>
                      </a:r>
                      <a:r>
                        <a:rPr lang="en-US" sz="4000" i="1" dirty="0">
                          <a:effectLst/>
                          <a:latin typeface="B Mitra"/>
                          <a:ea typeface="Calibri"/>
                          <a:cs typeface="Arial"/>
                        </a:rPr>
                        <a:t> </a:t>
                      </a:r>
                      <a:r>
                        <a:rPr lang="fa-IR" sz="4000" dirty="0">
                          <a:effectLst/>
                          <a:latin typeface="BZar"/>
                          <a:ea typeface="Calibri"/>
                          <a:cs typeface="B Mitra"/>
                        </a:rPr>
                        <a:t>۷/٥ تا ۴/٦ درصد</a:t>
                      </a:r>
                      <a:r>
                        <a:rPr lang="fa-IR" sz="4000" i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 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85" marR="681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82000" cy="106984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عوارض  بيماري  ديابت  كدامند؟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40" y="1546520"/>
            <a:ext cx="4041648" cy="457200"/>
          </a:xfrm>
        </p:spPr>
        <p:txBody>
          <a:bodyPr/>
          <a:lstStyle/>
          <a:p>
            <a:pPr algn="justLow">
              <a:spcBef>
                <a:spcPct val="0"/>
              </a:spcBef>
            </a:pPr>
            <a:r>
              <a:rPr lang="fa-IR" sz="4000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عوارض زودرس</a:t>
            </a:r>
            <a:endParaRPr lang="en-US" sz="4000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3208" y="1546520"/>
            <a:ext cx="4041775" cy="457200"/>
          </a:xfrm>
        </p:spPr>
        <p:txBody>
          <a:bodyPr/>
          <a:lstStyle/>
          <a:p>
            <a:pPr algn="justLow">
              <a:spcBef>
                <a:spcPct val="0"/>
              </a:spcBef>
            </a:pPr>
            <a:r>
              <a:rPr lang="fa-IR" sz="4000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عوارض دیررس</a:t>
            </a:r>
            <a:endParaRPr lang="en-US" sz="4000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420888"/>
            <a:ext cx="4041648" cy="4173831"/>
          </a:xfrm>
        </p:spPr>
        <p:txBody>
          <a:bodyPr>
            <a:normAutofit/>
          </a:bodyPr>
          <a:lstStyle/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 هيپوگليسمي (كاهش قند خون)</a:t>
            </a:r>
          </a:p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 هیپرگلیسمی (افزایش قند خون)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560" y="2420887"/>
            <a:ext cx="3892423" cy="3658401"/>
          </a:xfrm>
        </p:spPr>
        <p:txBody>
          <a:bodyPr>
            <a:normAutofit/>
          </a:bodyPr>
          <a:lstStyle/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عوارض  قلبي  عروقي</a:t>
            </a:r>
          </a:p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عوارض  عصبي</a:t>
            </a:r>
          </a:p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عوارض کلیوی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 مشكلات  چشمي 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  <a:p>
            <a:r>
              <a:rPr lang="fa-IR" sz="2400" b="1" dirty="0">
                <a:latin typeface="Avenir Medium"/>
                <a:ea typeface="Avenir Medium"/>
                <a:cs typeface="Avenir Medium"/>
              </a:rPr>
              <a:t> مشكلات اندام  تحتاني</a:t>
            </a:r>
            <a:endParaRPr lang="en-US" sz="2400" b="1" dirty="0">
              <a:latin typeface="Avenir Medium"/>
              <a:ea typeface="Avenir Medium"/>
              <a:cs typeface="Avenir Medium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3423" cy="1069848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 smtClean="0">
                <a:cs typeface="B Titr" panose="00000700000000000000" pitchFamily="2" charset="-78"/>
              </a:rPr>
              <a:t> هیپوگلیسمی  </a:t>
            </a:r>
            <a:r>
              <a:rPr lang="fa-IR" sz="3100" dirty="0" smtClean="0">
                <a:cs typeface="B Nazanin" panose="00000400000000000000" pitchFamily="2" charset="-78"/>
              </a:rPr>
              <a:t>( كاهش </a:t>
            </a:r>
            <a:r>
              <a:rPr lang="fa-IR" sz="3100" dirty="0">
                <a:cs typeface="B Nazanin" panose="00000400000000000000" pitchFamily="2" charset="-78"/>
              </a:rPr>
              <a:t>قند خون به 70 </a:t>
            </a:r>
            <a:r>
              <a:rPr lang="fa-IR" sz="3100" dirty="0" smtClean="0">
                <a:cs typeface="B Nazanin" panose="00000400000000000000" pitchFamily="2" charset="-78"/>
              </a:rPr>
              <a:t> ميلي </a:t>
            </a:r>
            <a:r>
              <a:rPr lang="fa-IR" sz="3100" dirty="0">
                <a:cs typeface="B Nazanin" panose="00000400000000000000" pitchFamily="2" charset="-78"/>
              </a:rPr>
              <a:t>گرم در </a:t>
            </a:r>
            <a:r>
              <a:rPr lang="fa-IR" sz="3100" dirty="0" smtClean="0">
                <a:cs typeface="B Nazanin" panose="00000400000000000000" pitchFamily="2" charset="-78"/>
              </a:rPr>
              <a:t> دسي  ليتر </a:t>
            </a:r>
            <a:r>
              <a:rPr lang="fa-IR" sz="3100" dirty="0">
                <a:cs typeface="B Nazanin" panose="00000400000000000000" pitchFamily="2" charset="-78"/>
              </a:rPr>
              <a:t>و </a:t>
            </a:r>
            <a:r>
              <a:rPr lang="fa-IR" sz="3100" dirty="0" smtClean="0">
                <a:cs typeface="B Nazanin" panose="00000400000000000000" pitchFamily="2" charset="-78"/>
              </a:rPr>
              <a:t>كمتر )</a:t>
            </a:r>
            <a:endParaRPr lang="en-US" sz="31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40" y="1546520"/>
            <a:ext cx="4041648" cy="457200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علل</a:t>
            </a:r>
            <a:endParaRPr lang="en-US" sz="28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3208" y="1546520"/>
            <a:ext cx="4041775" cy="457200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درمان</a:t>
            </a:r>
            <a:endParaRPr lang="en-US" sz="28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244970"/>
            <a:ext cx="4041648" cy="4349749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 smtClean="0">
                <a:cs typeface="B Nazanin" panose="00000400000000000000" pitchFamily="2" charset="-78"/>
              </a:rPr>
              <a:t>مصرف </a:t>
            </a:r>
            <a:r>
              <a:rPr lang="fa-IR" sz="2400" b="1" dirty="0">
                <a:cs typeface="B Nazanin" panose="00000400000000000000" pitchFamily="2" charset="-78"/>
              </a:rPr>
              <a:t>زیاد انسولین یا قرص های </a:t>
            </a:r>
            <a:r>
              <a:rPr lang="fa-IR" sz="2400" b="1" dirty="0" smtClean="0">
                <a:cs typeface="B Nazanin" panose="00000400000000000000" pitchFamily="2" charset="-78"/>
              </a:rPr>
              <a:t> پايين </a:t>
            </a:r>
            <a:r>
              <a:rPr lang="fa-IR" sz="2400" b="1" dirty="0">
                <a:cs typeface="B Nazanin" panose="00000400000000000000" pitchFamily="2" charset="-78"/>
              </a:rPr>
              <a:t>آورنده قند خون</a:t>
            </a:r>
            <a:r>
              <a:rPr lang="fa-IR" sz="2400" b="1" dirty="0" smtClean="0">
                <a:cs typeface="B Nazanin" panose="00000400000000000000" pitchFamily="2" charset="-78"/>
              </a:rPr>
              <a:t>،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کم خوردن یا حذف یک </a:t>
            </a:r>
            <a:r>
              <a:rPr lang="fa-IR" sz="2400" b="1" dirty="0" smtClean="0">
                <a:cs typeface="B Nazanin" panose="00000400000000000000" pitchFamily="2" charset="-78"/>
              </a:rPr>
              <a:t> وعدۀ غذاي اصلي </a:t>
            </a:r>
            <a:r>
              <a:rPr lang="fa-IR" sz="2400" b="1" dirty="0">
                <a:cs typeface="B Nazanin" panose="00000400000000000000" pitchFamily="2" charset="-78"/>
              </a:rPr>
              <a:t>و </a:t>
            </a:r>
            <a:r>
              <a:rPr lang="fa-IR" sz="2400" b="1" dirty="0" smtClean="0">
                <a:cs typeface="B Nazanin" panose="00000400000000000000" pitchFamily="2" charset="-78"/>
              </a:rPr>
              <a:t>يا ميان </a:t>
            </a:r>
            <a:r>
              <a:rPr lang="fa-IR" sz="2400" b="1" dirty="0">
                <a:cs typeface="B Nazanin" panose="00000400000000000000" pitchFamily="2" charset="-78"/>
              </a:rPr>
              <a:t>وعده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فعالیت </a:t>
            </a:r>
            <a:r>
              <a:rPr lang="fa-IR" sz="2400" b="1" dirty="0" smtClean="0">
                <a:cs typeface="B Nazanin" panose="00000400000000000000" pitchFamily="2" charset="-78"/>
              </a:rPr>
              <a:t> بدني </a:t>
            </a:r>
            <a:r>
              <a:rPr lang="fa-IR" sz="2400" b="1" dirty="0">
                <a:cs typeface="B Nazanin" panose="00000400000000000000" pitchFamily="2" charset="-78"/>
              </a:rPr>
              <a:t>زیاد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560" y="2193089"/>
            <a:ext cx="4041775" cy="3886200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اگر بیمار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بیهوش نشده باشد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بايد </a:t>
            </a:r>
            <a:r>
              <a:rPr lang="fa-IR" sz="2400" b="1" dirty="0">
                <a:cs typeface="B Nazanin" panose="00000400000000000000" pitchFamily="2" charset="-78"/>
              </a:rPr>
              <a:t>به </a:t>
            </a:r>
            <a:r>
              <a:rPr lang="fa-IR" sz="2400" b="1" dirty="0" smtClean="0">
                <a:cs typeface="B Nazanin" panose="00000400000000000000" pitchFamily="2" charset="-78"/>
              </a:rPr>
              <a:t> وي </a:t>
            </a:r>
            <a:r>
              <a:rPr lang="fa-IR" sz="2400" b="1" dirty="0">
                <a:cs typeface="B Nazanin" panose="00000400000000000000" pitchFamily="2" charset="-78"/>
              </a:rPr>
              <a:t>چند </a:t>
            </a:r>
            <a:r>
              <a:rPr lang="fa-IR" sz="2400" b="1" dirty="0" smtClean="0">
                <a:cs typeface="B Nazanin" panose="00000400000000000000" pitchFamily="2" charset="-78"/>
              </a:rPr>
              <a:t> حبه </a:t>
            </a:r>
            <a:r>
              <a:rPr lang="fa-IR" sz="2400" b="1" dirty="0">
                <a:cs typeface="B Nazanin" panose="00000400000000000000" pitchFamily="2" charset="-78"/>
              </a:rPr>
              <a:t>قند یا یک </a:t>
            </a:r>
            <a:r>
              <a:rPr lang="fa-IR" sz="2400" b="1" dirty="0" smtClean="0">
                <a:cs typeface="B Nazanin" panose="00000400000000000000" pitchFamily="2" charset="-78"/>
              </a:rPr>
              <a:t> مادۀ </a:t>
            </a:r>
            <a:r>
              <a:rPr lang="fa-IR" sz="2400" b="1" dirty="0">
                <a:cs typeface="B Nazanin" panose="00000400000000000000" pitchFamily="2" charset="-78"/>
              </a:rPr>
              <a:t>غذایی شیرین </a:t>
            </a:r>
            <a:r>
              <a:rPr lang="fa-IR" sz="2400" b="1" dirty="0" smtClean="0">
                <a:cs typeface="B Nazanin" panose="00000400000000000000" pitchFamily="2" charset="-78"/>
              </a:rPr>
              <a:t>بدهيد.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اگر بیمار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 بیهوش باشد</a:t>
            </a:r>
            <a:r>
              <a:rPr lang="fa-IR" sz="2400" b="1" dirty="0">
                <a:cs typeface="B Nazanin" panose="00000400000000000000" pitchFamily="2" charset="-78"/>
              </a:rPr>
              <a:t>، </a:t>
            </a:r>
            <a:r>
              <a:rPr lang="fa-IR" sz="2400" b="1" dirty="0" smtClean="0">
                <a:cs typeface="B Nazanin" panose="00000400000000000000" pitchFamily="2" charset="-78"/>
              </a:rPr>
              <a:t>بايد  </a:t>
            </a:r>
            <a:r>
              <a:rPr lang="fa-IR" sz="2400" b="1" dirty="0">
                <a:cs typeface="B Nazanin" panose="00000400000000000000" pitchFamily="2" charset="-78"/>
              </a:rPr>
              <a:t>وی را در </a:t>
            </a:r>
            <a:r>
              <a:rPr lang="fa-IR" sz="2400" b="1" dirty="0" smtClean="0">
                <a:cs typeface="B Nazanin" panose="00000400000000000000" pitchFamily="2" charset="-78"/>
              </a:rPr>
              <a:t> وضعیتي </a:t>
            </a:r>
            <a:r>
              <a:rPr lang="fa-IR" sz="2400" b="1" dirty="0">
                <a:cs typeface="B Nazanin" panose="00000400000000000000" pitchFamily="2" charset="-78"/>
              </a:rPr>
              <a:t>قرار دهید که راه تنفسی او باز باشد . </a:t>
            </a:r>
            <a:r>
              <a:rPr lang="fa-IR" sz="2400" b="1" dirty="0" smtClean="0">
                <a:cs typeface="B Nazanin" panose="00000400000000000000" pitchFamily="2" charset="-78"/>
              </a:rPr>
              <a:t>درحالت </a:t>
            </a:r>
            <a:r>
              <a:rPr lang="fa-IR" sz="2400" b="1" dirty="0">
                <a:cs typeface="B Nazanin" panose="00000400000000000000" pitchFamily="2" charset="-78"/>
              </a:rPr>
              <a:t>بیهوشی هیچ </a:t>
            </a:r>
            <a:r>
              <a:rPr lang="fa-IR" sz="2400" b="1" dirty="0" smtClean="0">
                <a:cs typeface="B Nazanin" panose="00000400000000000000" pitchFamily="2" charset="-78"/>
              </a:rPr>
              <a:t> مادۀ </a:t>
            </a:r>
            <a:r>
              <a:rPr lang="fa-IR" sz="2400" b="1" dirty="0">
                <a:cs typeface="B Nazanin" panose="00000400000000000000" pitchFamily="2" charset="-78"/>
              </a:rPr>
              <a:t>غذایی نباید از طریق دهان داده شود و بلافاصله او را به اورژانس انتقال داده و </a:t>
            </a:r>
            <a:r>
              <a:rPr lang="fa-IR" sz="2400" b="1" dirty="0" smtClean="0">
                <a:cs typeface="B Nazanin" panose="00000400000000000000" pitchFamily="2" charset="-78"/>
              </a:rPr>
              <a:t>يا </a:t>
            </a:r>
            <a:r>
              <a:rPr lang="fa-IR" sz="2400" b="1" dirty="0">
                <a:cs typeface="B Nazanin" panose="00000400000000000000" pitchFamily="2" charset="-78"/>
              </a:rPr>
              <a:t>از </a:t>
            </a:r>
            <a:r>
              <a:rPr lang="fa-IR" sz="2400" b="1" dirty="0" smtClean="0">
                <a:cs typeface="B Nazanin" panose="00000400000000000000" pitchFamily="2" charset="-78"/>
              </a:rPr>
              <a:t> مركز اورژانس كمك بخواهيد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anose="00000700000000000000" pitchFamily="2" charset="-78"/>
              </a:rPr>
              <a:t>هیپرگلیسمی </a:t>
            </a:r>
            <a:r>
              <a:rPr lang="fa-IR" sz="3600" dirty="0" smtClean="0">
                <a:cs typeface="B Nazanin" panose="00000400000000000000" pitchFamily="2" charset="-78"/>
              </a:rPr>
              <a:t>(افزایش قند خون)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تعریف:</a:t>
            </a:r>
          </a:p>
          <a:p>
            <a:pPr marL="109728" indent="0" algn="justLow">
              <a:buNone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افزايش </a:t>
            </a:r>
            <a:r>
              <a:rPr lang="fa-IR" b="1" dirty="0">
                <a:cs typeface="B Nazanin" panose="00000400000000000000" pitchFamily="2" charset="-78"/>
              </a:rPr>
              <a:t>قند خون بيش از 130 ميلي گرم در دسي ليتر در </a:t>
            </a:r>
            <a:r>
              <a:rPr lang="fa-IR" b="1" dirty="0" smtClean="0">
                <a:cs typeface="B Nazanin" panose="00000400000000000000" pitchFamily="2" charset="-78"/>
              </a:rPr>
              <a:t>شرایط ناشتا و بيش </a:t>
            </a:r>
            <a:r>
              <a:rPr lang="fa-IR" b="1" dirty="0">
                <a:cs typeface="B Nazanin" panose="00000400000000000000" pitchFamily="2" charset="-78"/>
              </a:rPr>
              <a:t>از 180 ميلي گرم، 2 ساعت بعد از </a:t>
            </a:r>
            <a:r>
              <a:rPr lang="fa-IR" b="1" dirty="0" smtClean="0">
                <a:cs typeface="B Nazanin" panose="00000400000000000000" pitchFamily="2" charset="-78"/>
              </a:rPr>
              <a:t>غذاخوردن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علل: </a:t>
            </a:r>
          </a:p>
          <a:p>
            <a:pPr lv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مصرف ناکافی داروهای پایین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آورندۀ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قند خون </a:t>
            </a: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رعایت رژیم غذایی مناسب</a:t>
            </a:r>
          </a:p>
          <a:p>
            <a:pPr lv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تحرک کافی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6287"/>
            <a:ext cx="8584376" cy="708497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latin typeface="Bebas Neue"/>
                <a:ea typeface="Bebas Neue"/>
                <a:cs typeface="Bebas Neue"/>
              </a:rPr>
              <a:t>عوارض قلبي عروقي</a:t>
            </a:r>
            <a:endParaRPr lang="en-US" sz="4000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844824"/>
            <a:ext cx="4020760" cy="4783623"/>
          </a:xfrm>
        </p:spPr>
        <p:txBody>
          <a:bodyPr/>
          <a:lstStyle/>
          <a:p>
            <a:pPr marL="466344" indent="-457200">
              <a:buFont typeface="Wingdings" panose="05000000000000000000" pitchFamily="2" charset="2"/>
              <a:buChar char="q"/>
            </a:pP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افزايش فشارخون </a:t>
            </a:r>
          </a:p>
          <a:p>
            <a:pPr marL="466344" indent="-457200">
              <a:buFont typeface="Wingdings" panose="05000000000000000000" pitchFamily="2" charset="2"/>
              <a:buChar char="q"/>
            </a:pPr>
            <a:r>
              <a:rPr lang="fa-IR" sz="2800" b="1" dirty="0" smtClean="0">
                <a:cs typeface="B Nazanin" panose="00000400000000000000" pitchFamily="2" charset="-78"/>
              </a:rPr>
              <a:t>افزايش </a:t>
            </a:r>
            <a:r>
              <a:rPr lang="fa-IR" sz="2800" b="1" dirty="0">
                <a:cs typeface="B Nazanin" panose="00000400000000000000" pitchFamily="2" charset="-78"/>
              </a:rPr>
              <a:t>احتمال </a:t>
            </a:r>
            <a:r>
              <a:rPr lang="fa-IR" sz="2800" b="1" dirty="0" smtClean="0">
                <a:cs typeface="B Nazanin" panose="00000400000000000000" pitchFamily="2" charset="-78"/>
              </a:rPr>
              <a:t>سكته‌هاي قلبي </a:t>
            </a:r>
            <a:r>
              <a:rPr lang="fa-IR" sz="2800" b="1" dirty="0">
                <a:cs typeface="B Nazanin" panose="00000400000000000000" pitchFamily="2" charset="-78"/>
              </a:rPr>
              <a:t>و </a:t>
            </a:r>
            <a:r>
              <a:rPr lang="fa-IR" sz="2800" b="1" dirty="0" smtClean="0">
                <a:cs typeface="B Nazanin" panose="00000400000000000000" pitchFamily="2" charset="-78"/>
              </a:rPr>
              <a:t>مغزي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pPr algn="ctr">
              <a:spcBef>
                <a:spcPct val="0"/>
              </a:spcBef>
            </a:pPr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با كنترل مطلوب قند خون مي توان از بروز </a:t>
            </a:r>
          </a:p>
          <a:p>
            <a:pPr algn="ctr">
              <a:spcBef>
                <a:spcPct val="0"/>
              </a:spcBef>
            </a:pPr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مشكلات قلبي- عروقي پيشگيري كرد.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8288" y="2276872"/>
            <a:ext cx="40177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75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عوارض عصبي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معمولا </a:t>
            </a:r>
            <a:r>
              <a:rPr lang="fa-IR" b="1" dirty="0" smtClean="0">
                <a:cs typeface="B Nazanin" panose="00000400000000000000" pitchFamily="2" charset="-78"/>
              </a:rPr>
              <a:t>نيمي </a:t>
            </a:r>
            <a:r>
              <a:rPr lang="fa-IR" b="1" dirty="0">
                <a:cs typeface="B Nazanin" panose="00000400000000000000" pitchFamily="2" charset="-78"/>
              </a:rPr>
              <a:t>از افراد </a:t>
            </a:r>
            <a:r>
              <a:rPr lang="fa-IR" b="1" dirty="0" smtClean="0">
                <a:cs typeface="B Nazanin" panose="00000400000000000000" pitchFamily="2" charset="-78"/>
              </a:rPr>
              <a:t>ديابتي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smtClean="0">
                <a:cs typeface="B Nazanin" panose="00000400000000000000" pitchFamily="2" charset="-78"/>
              </a:rPr>
              <a:t>اين </a:t>
            </a:r>
            <a:r>
              <a:rPr lang="fa-IR" b="1" dirty="0">
                <a:cs typeface="B Nazanin" panose="00000400000000000000" pitchFamily="2" charset="-78"/>
              </a:rPr>
              <a:t>عارضه رنج </a:t>
            </a:r>
            <a:r>
              <a:rPr lang="fa-IR" b="1" dirty="0" smtClean="0">
                <a:cs typeface="B Nazanin" panose="00000400000000000000" pitchFamily="2" charset="-78"/>
              </a:rPr>
              <a:t>مي‌برند.</a:t>
            </a: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مورمورشدن</a:t>
            </a:r>
            <a:r>
              <a:rPr lang="fa-IR" b="1" dirty="0">
                <a:cs typeface="B Nazanin" panose="00000400000000000000" pitchFamily="2" charset="-78"/>
              </a:rPr>
              <a:t>، درد، </a:t>
            </a:r>
            <a:r>
              <a:rPr lang="fa-IR" b="1" dirty="0" smtClean="0">
                <a:cs typeface="B Nazanin" panose="00000400000000000000" pitchFamily="2" charset="-78"/>
              </a:rPr>
              <a:t>بي‌حسي يا </a:t>
            </a:r>
            <a:r>
              <a:rPr lang="fa-IR" b="1" dirty="0">
                <a:cs typeface="B Nazanin" panose="00000400000000000000" pitchFamily="2" charset="-78"/>
              </a:rPr>
              <a:t>ضعف در دست و پاها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مشكلات گوارشي مانند احساس </a:t>
            </a:r>
            <a:r>
              <a:rPr lang="fa-IR" b="1" dirty="0" smtClean="0">
                <a:cs typeface="B Nazanin" panose="00000400000000000000" pitchFamily="2" charset="-78"/>
              </a:rPr>
              <a:t>پري شكم</a:t>
            </a:r>
            <a:r>
              <a:rPr lang="fa-IR" b="1" dirty="0">
                <a:cs typeface="B Nazanin" panose="00000400000000000000" pitchFamily="2" charset="-78"/>
              </a:rPr>
              <a:t>، تهوع، استفراغ، اسهال و يبوست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مشكلات ادراري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مشكلات جنسي </a:t>
            </a:r>
            <a:r>
              <a:rPr lang="fa-IR" b="1" dirty="0">
                <a:cs typeface="B Nazanin" panose="00000400000000000000" pitchFamily="2" charset="-78"/>
              </a:rPr>
              <a:t>مانند </a:t>
            </a:r>
            <a:r>
              <a:rPr lang="fa-IR" b="1" dirty="0" smtClean="0">
                <a:cs typeface="B Nazanin" panose="00000400000000000000" pitchFamily="2" charset="-78"/>
              </a:rPr>
              <a:t>ناتوانی جنسي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سرگيجه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غش‌كردن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ازدست‌رفتن حس درد به </a:t>
            </a:r>
            <a:r>
              <a:rPr lang="fa-IR" b="1" dirty="0" smtClean="0">
                <a:cs typeface="B Nazanin" panose="00000400000000000000" pitchFamily="2" charset="-78"/>
              </a:rPr>
              <a:t>طوري كه </a:t>
            </a:r>
            <a:r>
              <a:rPr lang="fa-IR" b="1" dirty="0">
                <a:cs typeface="B Nazanin" panose="00000400000000000000" pitchFamily="2" charset="-78"/>
              </a:rPr>
              <a:t>حتي در حملات قلبي فرد ممكن است درد را حس </a:t>
            </a:r>
            <a:r>
              <a:rPr lang="fa-IR" b="1" dirty="0" smtClean="0">
                <a:cs typeface="B Nazanin" panose="00000400000000000000" pitchFamily="2" charset="-78"/>
              </a:rPr>
              <a:t>نكند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افزايش يا كاهش تعريق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دوبینی و یا فلج یک طرف صورت 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cs typeface="Traditional Arabic" panose="02020603050405020304" pitchFamily="18" charset="-78"/>
              </a:rPr>
              <a:t>Global projections for the diabetes epidemic: </a:t>
            </a:r>
            <a:br>
              <a:rPr lang="en-GB" altLang="en-US" sz="2800" smtClean="0">
                <a:cs typeface="Traditional Arabic" panose="02020603050405020304" pitchFamily="18" charset="-78"/>
              </a:rPr>
            </a:br>
            <a:r>
              <a:rPr lang="en-GB" altLang="en-US" sz="2800" smtClean="0">
                <a:cs typeface="Traditional Arabic" panose="02020603050405020304" pitchFamily="18" charset="-78"/>
              </a:rPr>
              <a:t>2011–2030 (millions)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-22225" y="61372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>
                <a:solidFill>
                  <a:srgbClr val="001965"/>
                </a:solidFill>
                <a:latin typeface="Verdana" panose="020B0604030504040204" pitchFamily="34" charset="0"/>
                <a:ea typeface="Gulim" pitchFamily="34" charset="-127"/>
              </a:rPr>
              <a:t>Adapted from International Diabetes Federation. IDF Diabetes Atlas, 5th edn. Brussels, Belgium: International Diabetes Federation, 2011. www.idf.org/diabetesatlas</a:t>
            </a:r>
          </a:p>
        </p:txBody>
      </p:sp>
      <p:sp>
        <p:nvSpPr>
          <p:cNvPr id="386" name="Freeform 175"/>
          <p:cNvSpPr>
            <a:spLocks noEditPoints="1"/>
          </p:cNvSpPr>
          <p:nvPr/>
        </p:nvSpPr>
        <p:spPr bwMode="auto">
          <a:xfrm>
            <a:off x="4262438" y="1911350"/>
            <a:ext cx="3581400" cy="1139825"/>
          </a:xfrm>
          <a:custGeom>
            <a:avLst/>
            <a:gdLst>
              <a:gd name="T0" fmla="*/ 2147483647 w 6045"/>
              <a:gd name="T1" fmla="*/ 2147483647 h 1923"/>
              <a:gd name="T2" fmla="*/ 2147483647 w 6045"/>
              <a:gd name="T3" fmla="*/ 2147483647 h 1923"/>
              <a:gd name="T4" fmla="*/ 2147483647 w 6045"/>
              <a:gd name="T5" fmla="*/ 2147483647 h 1923"/>
              <a:gd name="T6" fmla="*/ 2147483647 w 6045"/>
              <a:gd name="T7" fmla="*/ 2147483647 h 1923"/>
              <a:gd name="T8" fmla="*/ 2147483647 w 6045"/>
              <a:gd name="T9" fmla="*/ 2147483647 h 1923"/>
              <a:gd name="T10" fmla="*/ 2147483647 w 6045"/>
              <a:gd name="T11" fmla="*/ 2147483647 h 1923"/>
              <a:gd name="T12" fmla="*/ 2147483647 w 6045"/>
              <a:gd name="T13" fmla="*/ 2147483647 h 1923"/>
              <a:gd name="T14" fmla="*/ 2147483647 w 6045"/>
              <a:gd name="T15" fmla="*/ 2147483647 h 1923"/>
              <a:gd name="T16" fmla="*/ 2147483647 w 6045"/>
              <a:gd name="T17" fmla="*/ 2147483647 h 1923"/>
              <a:gd name="T18" fmla="*/ 2147483647 w 6045"/>
              <a:gd name="T19" fmla="*/ 2147483647 h 1923"/>
              <a:gd name="T20" fmla="*/ 2147483647 w 6045"/>
              <a:gd name="T21" fmla="*/ 2147483647 h 1923"/>
              <a:gd name="T22" fmla="*/ 2147483647 w 6045"/>
              <a:gd name="T23" fmla="*/ 2147483647 h 1923"/>
              <a:gd name="T24" fmla="*/ 2147483647 w 6045"/>
              <a:gd name="T25" fmla="*/ 2147483647 h 1923"/>
              <a:gd name="T26" fmla="*/ 2147483647 w 6045"/>
              <a:gd name="T27" fmla="*/ 2147483647 h 1923"/>
              <a:gd name="T28" fmla="*/ 2147483647 w 6045"/>
              <a:gd name="T29" fmla="*/ 2147483647 h 1923"/>
              <a:gd name="T30" fmla="*/ 2147483647 w 6045"/>
              <a:gd name="T31" fmla="*/ 2147483647 h 1923"/>
              <a:gd name="T32" fmla="*/ 2147483647 w 6045"/>
              <a:gd name="T33" fmla="*/ 2147483647 h 1923"/>
              <a:gd name="T34" fmla="*/ 2147483647 w 6045"/>
              <a:gd name="T35" fmla="*/ 2147483647 h 1923"/>
              <a:gd name="T36" fmla="*/ 2147483647 w 6045"/>
              <a:gd name="T37" fmla="*/ 2147483647 h 1923"/>
              <a:gd name="T38" fmla="*/ 2147483647 w 6045"/>
              <a:gd name="T39" fmla="*/ 2147483647 h 1923"/>
              <a:gd name="T40" fmla="*/ 2147483647 w 6045"/>
              <a:gd name="T41" fmla="*/ 2147483647 h 1923"/>
              <a:gd name="T42" fmla="*/ 2147483647 w 6045"/>
              <a:gd name="T43" fmla="*/ 2147483647 h 1923"/>
              <a:gd name="T44" fmla="*/ 2147483647 w 6045"/>
              <a:gd name="T45" fmla="*/ 2147483647 h 1923"/>
              <a:gd name="T46" fmla="*/ 2147483647 w 6045"/>
              <a:gd name="T47" fmla="*/ 2147483647 h 1923"/>
              <a:gd name="T48" fmla="*/ 2147483647 w 6045"/>
              <a:gd name="T49" fmla="*/ 2147483647 h 1923"/>
              <a:gd name="T50" fmla="*/ 2147483647 w 6045"/>
              <a:gd name="T51" fmla="*/ 2147483647 h 1923"/>
              <a:gd name="T52" fmla="*/ 2147483647 w 6045"/>
              <a:gd name="T53" fmla="*/ 2147483647 h 1923"/>
              <a:gd name="T54" fmla="*/ 2147483647 w 6045"/>
              <a:gd name="T55" fmla="*/ 2147483647 h 1923"/>
              <a:gd name="T56" fmla="*/ 2147483647 w 6045"/>
              <a:gd name="T57" fmla="*/ 2147483647 h 1923"/>
              <a:gd name="T58" fmla="*/ 2147483647 w 6045"/>
              <a:gd name="T59" fmla="*/ 2147483647 h 1923"/>
              <a:gd name="T60" fmla="*/ 2147483647 w 6045"/>
              <a:gd name="T61" fmla="*/ 2147483647 h 1923"/>
              <a:gd name="T62" fmla="*/ 2147483647 w 6045"/>
              <a:gd name="T63" fmla="*/ 2147483647 h 1923"/>
              <a:gd name="T64" fmla="*/ 2147483647 w 6045"/>
              <a:gd name="T65" fmla="*/ 2147483647 h 1923"/>
              <a:gd name="T66" fmla="*/ 2147483647 w 6045"/>
              <a:gd name="T67" fmla="*/ 2147483647 h 1923"/>
              <a:gd name="T68" fmla="*/ 2147483647 w 6045"/>
              <a:gd name="T69" fmla="*/ 2147483647 h 1923"/>
              <a:gd name="T70" fmla="*/ 2147483647 w 6045"/>
              <a:gd name="T71" fmla="*/ 2147483647 h 1923"/>
              <a:gd name="T72" fmla="*/ 2147483647 w 6045"/>
              <a:gd name="T73" fmla="*/ 2147483647 h 1923"/>
              <a:gd name="T74" fmla="*/ 2147483647 w 6045"/>
              <a:gd name="T75" fmla="*/ 2147483647 h 1923"/>
              <a:gd name="T76" fmla="*/ 2147483647 w 6045"/>
              <a:gd name="T77" fmla="*/ 2147483647 h 1923"/>
              <a:gd name="T78" fmla="*/ 2147483647 w 6045"/>
              <a:gd name="T79" fmla="*/ 2147483647 h 1923"/>
              <a:gd name="T80" fmla="*/ 2147483647 w 6045"/>
              <a:gd name="T81" fmla="*/ 2147483647 h 1923"/>
              <a:gd name="T82" fmla="*/ 2147483647 w 6045"/>
              <a:gd name="T83" fmla="*/ 2147483647 h 1923"/>
              <a:gd name="T84" fmla="*/ 2147483647 w 6045"/>
              <a:gd name="T85" fmla="*/ 2147483647 h 1923"/>
              <a:gd name="T86" fmla="*/ 2147483647 w 6045"/>
              <a:gd name="T87" fmla="*/ 2147483647 h 1923"/>
              <a:gd name="T88" fmla="*/ 2147483647 w 6045"/>
              <a:gd name="T89" fmla="*/ 2147483647 h 1923"/>
              <a:gd name="T90" fmla="*/ 2147483647 w 6045"/>
              <a:gd name="T91" fmla="*/ 2147483647 h 1923"/>
              <a:gd name="T92" fmla="*/ 2147483647 w 6045"/>
              <a:gd name="T93" fmla="*/ 2147483647 h 1923"/>
              <a:gd name="T94" fmla="*/ 2147483647 w 6045"/>
              <a:gd name="T95" fmla="*/ 2147483647 h 1923"/>
              <a:gd name="T96" fmla="*/ 2147483647 w 6045"/>
              <a:gd name="T97" fmla="*/ 2147483647 h 1923"/>
              <a:gd name="T98" fmla="*/ 2147483647 w 6045"/>
              <a:gd name="T99" fmla="*/ 2147483647 h 1923"/>
              <a:gd name="T100" fmla="*/ 2147483647 w 6045"/>
              <a:gd name="T101" fmla="*/ 2147483647 h 1923"/>
              <a:gd name="T102" fmla="*/ 2147483647 w 6045"/>
              <a:gd name="T103" fmla="*/ 2147483647 h 1923"/>
              <a:gd name="T104" fmla="*/ 2147483647 w 6045"/>
              <a:gd name="T105" fmla="*/ 2147483647 h 1923"/>
              <a:gd name="T106" fmla="*/ 2147483647 w 6045"/>
              <a:gd name="T107" fmla="*/ 2147483647 h 1923"/>
              <a:gd name="T108" fmla="*/ 2147483647 w 6045"/>
              <a:gd name="T109" fmla="*/ 2147483647 h 1923"/>
              <a:gd name="T110" fmla="*/ 2147483647 w 6045"/>
              <a:gd name="T111" fmla="*/ 2147483647 h 1923"/>
              <a:gd name="T112" fmla="*/ 2147483647 w 6045"/>
              <a:gd name="T113" fmla="*/ 2147483647 h 1923"/>
              <a:gd name="T114" fmla="*/ 2147483647 w 6045"/>
              <a:gd name="T115" fmla="*/ 2147483647 h 1923"/>
              <a:gd name="T116" fmla="*/ 2147483647 w 6045"/>
              <a:gd name="T117" fmla="*/ 2147483647 h 1923"/>
              <a:gd name="T118" fmla="*/ 2147483647 w 6045"/>
              <a:gd name="T119" fmla="*/ 2147483647 h 1923"/>
              <a:gd name="T120" fmla="*/ 2147483647 w 6045"/>
              <a:gd name="T121" fmla="*/ 2147483647 h 1923"/>
              <a:gd name="T122" fmla="*/ 2147483647 w 6045"/>
              <a:gd name="T123" fmla="*/ 2147483647 h 19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45"/>
              <a:gd name="T187" fmla="*/ 0 h 1923"/>
              <a:gd name="T188" fmla="*/ 6045 w 6045"/>
              <a:gd name="T189" fmla="*/ 1923 h 19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45" h="1923">
                <a:moveTo>
                  <a:pt x="1866" y="364"/>
                </a:moveTo>
                <a:cubicBezTo>
                  <a:pt x="1845" y="359"/>
                  <a:pt x="1845" y="359"/>
                  <a:pt x="1845" y="359"/>
                </a:cubicBezTo>
                <a:cubicBezTo>
                  <a:pt x="1828" y="373"/>
                  <a:pt x="1828" y="373"/>
                  <a:pt x="1828" y="373"/>
                </a:cubicBezTo>
                <a:cubicBezTo>
                  <a:pt x="1854" y="380"/>
                  <a:pt x="1854" y="380"/>
                  <a:pt x="1854" y="380"/>
                </a:cubicBezTo>
                <a:lnTo>
                  <a:pt x="1866" y="364"/>
                </a:lnTo>
                <a:close/>
                <a:moveTo>
                  <a:pt x="1894" y="346"/>
                </a:moveTo>
                <a:cubicBezTo>
                  <a:pt x="1869" y="329"/>
                  <a:pt x="1876" y="352"/>
                  <a:pt x="1876" y="352"/>
                </a:cubicBezTo>
                <a:cubicBezTo>
                  <a:pt x="1901" y="362"/>
                  <a:pt x="1919" y="363"/>
                  <a:pt x="1894" y="346"/>
                </a:cubicBezTo>
                <a:close/>
                <a:moveTo>
                  <a:pt x="1138" y="13"/>
                </a:moveTo>
                <a:cubicBezTo>
                  <a:pt x="1148" y="11"/>
                  <a:pt x="1162" y="1"/>
                  <a:pt x="1155" y="1"/>
                </a:cubicBezTo>
                <a:cubicBezTo>
                  <a:pt x="1148" y="1"/>
                  <a:pt x="1100" y="1"/>
                  <a:pt x="1100" y="1"/>
                </a:cubicBezTo>
                <a:cubicBezTo>
                  <a:pt x="1097" y="10"/>
                  <a:pt x="1097" y="10"/>
                  <a:pt x="1097" y="10"/>
                </a:cubicBezTo>
                <a:cubicBezTo>
                  <a:pt x="1124" y="7"/>
                  <a:pt x="1124" y="7"/>
                  <a:pt x="1124" y="7"/>
                </a:cubicBezTo>
                <a:cubicBezTo>
                  <a:pt x="1124" y="7"/>
                  <a:pt x="1128" y="14"/>
                  <a:pt x="1138" y="13"/>
                </a:cubicBezTo>
                <a:close/>
                <a:moveTo>
                  <a:pt x="1163" y="39"/>
                </a:moveTo>
                <a:cubicBezTo>
                  <a:pt x="1168" y="39"/>
                  <a:pt x="1176" y="34"/>
                  <a:pt x="1176" y="34"/>
                </a:cubicBezTo>
                <a:cubicBezTo>
                  <a:pt x="1176" y="34"/>
                  <a:pt x="1203" y="42"/>
                  <a:pt x="1210" y="35"/>
                </a:cubicBezTo>
                <a:cubicBezTo>
                  <a:pt x="1217" y="28"/>
                  <a:pt x="1211" y="17"/>
                  <a:pt x="1189" y="17"/>
                </a:cubicBezTo>
                <a:cubicBezTo>
                  <a:pt x="1166" y="17"/>
                  <a:pt x="1145" y="34"/>
                  <a:pt x="1145" y="34"/>
                </a:cubicBezTo>
                <a:cubicBezTo>
                  <a:pt x="1149" y="39"/>
                  <a:pt x="1159" y="39"/>
                  <a:pt x="1163" y="39"/>
                </a:cubicBezTo>
                <a:close/>
                <a:moveTo>
                  <a:pt x="1590" y="341"/>
                </a:moveTo>
                <a:cubicBezTo>
                  <a:pt x="1623" y="333"/>
                  <a:pt x="1612" y="323"/>
                  <a:pt x="1604" y="319"/>
                </a:cubicBezTo>
                <a:cubicBezTo>
                  <a:pt x="1596" y="315"/>
                  <a:pt x="1566" y="319"/>
                  <a:pt x="1566" y="319"/>
                </a:cubicBezTo>
                <a:cubicBezTo>
                  <a:pt x="1566" y="319"/>
                  <a:pt x="1572" y="345"/>
                  <a:pt x="1590" y="341"/>
                </a:cubicBezTo>
                <a:close/>
                <a:moveTo>
                  <a:pt x="1062" y="20"/>
                </a:moveTo>
                <a:cubicBezTo>
                  <a:pt x="1034" y="17"/>
                  <a:pt x="1034" y="17"/>
                  <a:pt x="1034" y="17"/>
                </a:cubicBezTo>
                <a:cubicBezTo>
                  <a:pt x="1041" y="25"/>
                  <a:pt x="1041" y="25"/>
                  <a:pt x="1041" y="25"/>
                </a:cubicBezTo>
                <a:lnTo>
                  <a:pt x="1062" y="20"/>
                </a:lnTo>
                <a:close/>
                <a:moveTo>
                  <a:pt x="1264" y="465"/>
                </a:moveTo>
                <a:cubicBezTo>
                  <a:pt x="1259" y="473"/>
                  <a:pt x="1324" y="507"/>
                  <a:pt x="1330" y="491"/>
                </a:cubicBezTo>
                <a:cubicBezTo>
                  <a:pt x="1336" y="475"/>
                  <a:pt x="1270" y="455"/>
                  <a:pt x="1264" y="465"/>
                </a:cubicBezTo>
                <a:close/>
                <a:moveTo>
                  <a:pt x="2074" y="83"/>
                </a:moveTo>
                <a:cubicBezTo>
                  <a:pt x="2084" y="73"/>
                  <a:pt x="2084" y="73"/>
                  <a:pt x="2084" y="73"/>
                </a:cubicBezTo>
                <a:cubicBezTo>
                  <a:pt x="2024" y="73"/>
                  <a:pt x="2024" y="73"/>
                  <a:pt x="2024" y="73"/>
                </a:cubicBezTo>
                <a:lnTo>
                  <a:pt x="2074" y="83"/>
                </a:lnTo>
                <a:close/>
                <a:moveTo>
                  <a:pt x="1044" y="68"/>
                </a:moveTo>
                <a:cubicBezTo>
                  <a:pt x="1090" y="66"/>
                  <a:pt x="1090" y="66"/>
                  <a:pt x="1090" y="66"/>
                </a:cubicBezTo>
                <a:cubicBezTo>
                  <a:pt x="1075" y="56"/>
                  <a:pt x="1075" y="56"/>
                  <a:pt x="1075" y="56"/>
                </a:cubicBezTo>
                <a:lnTo>
                  <a:pt x="1044" y="68"/>
                </a:lnTo>
                <a:close/>
                <a:moveTo>
                  <a:pt x="1051" y="39"/>
                </a:moveTo>
                <a:cubicBezTo>
                  <a:pt x="1064" y="48"/>
                  <a:pt x="1066" y="52"/>
                  <a:pt x="1066" y="52"/>
                </a:cubicBezTo>
                <a:cubicBezTo>
                  <a:pt x="1083" y="44"/>
                  <a:pt x="1083" y="44"/>
                  <a:pt x="1083" y="44"/>
                </a:cubicBezTo>
                <a:cubicBezTo>
                  <a:pt x="1083" y="44"/>
                  <a:pt x="1076" y="49"/>
                  <a:pt x="1090" y="49"/>
                </a:cubicBezTo>
                <a:cubicBezTo>
                  <a:pt x="1104" y="49"/>
                  <a:pt x="1125" y="38"/>
                  <a:pt x="1125" y="38"/>
                </a:cubicBezTo>
                <a:cubicBezTo>
                  <a:pt x="1089" y="32"/>
                  <a:pt x="1089" y="32"/>
                  <a:pt x="1089" y="32"/>
                </a:cubicBezTo>
                <a:cubicBezTo>
                  <a:pt x="1079" y="38"/>
                  <a:pt x="1079" y="38"/>
                  <a:pt x="1079" y="38"/>
                </a:cubicBezTo>
                <a:cubicBezTo>
                  <a:pt x="1079" y="38"/>
                  <a:pt x="1065" y="32"/>
                  <a:pt x="1061" y="34"/>
                </a:cubicBezTo>
                <a:cubicBezTo>
                  <a:pt x="1057" y="35"/>
                  <a:pt x="1051" y="39"/>
                  <a:pt x="1051" y="39"/>
                </a:cubicBezTo>
                <a:close/>
                <a:moveTo>
                  <a:pt x="1113" y="23"/>
                </a:moveTo>
                <a:cubicBezTo>
                  <a:pt x="1071" y="23"/>
                  <a:pt x="1071" y="23"/>
                  <a:pt x="1071" y="23"/>
                </a:cubicBezTo>
                <a:cubicBezTo>
                  <a:pt x="1106" y="31"/>
                  <a:pt x="1106" y="31"/>
                  <a:pt x="1106" y="31"/>
                </a:cubicBezTo>
                <a:lnTo>
                  <a:pt x="1113" y="23"/>
                </a:lnTo>
                <a:close/>
                <a:moveTo>
                  <a:pt x="1032" y="349"/>
                </a:moveTo>
                <a:cubicBezTo>
                  <a:pt x="1002" y="354"/>
                  <a:pt x="1002" y="354"/>
                  <a:pt x="1002" y="354"/>
                </a:cubicBezTo>
                <a:cubicBezTo>
                  <a:pt x="1011" y="366"/>
                  <a:pt x="1011" y="366"/>
                  <a:pt x="1011" y="366"/>
                </a:cubicBezTo>
                <a:cubicBezTo>
                  <a:pt x="1030" y="357"/>
                  <a:pt x="1030" y="357"/>
                  <a:pt x="1030" y="357"/>
                </a:cubicBezTo>
                <a:cubicBezTo>
                  <a:pt x="1020" y="373"/>
                  <a:pt x="1020" y="373"/>
                  <a:pt x="1020" y="373"/>
                </a:cubicBezTo>
                <a:cubicBezTo>
                  <a:pt x="1020" y="373"/>
                  <a:pt x="992" y="379"/>
                  <a:pt x="994" y="390"/>
                </a:cubicBezTo>
                <a:cubicBezTo>
                  <a:pt x="996" y="401"/>
                  <a:pt x="1023" y="405"/>
                  <a:pt x="1035" y="405"/>
                </a:cubicBezTo>
                <a:cubicBezTo>
                  <a:pt x="1048" y="405"/>
                  <a:pt x="1065" y="408"/>
                  <a:pt x="1076" y="414"/>
                </a:cubicBezTo>
                <a:cubicBezTo>
                  <a:pt x="1086" y="420"/>
                  <a:pt x="1085" y="437"/>
                  <a:pt x="1088" y="438"/>
                </a:cubicBezTo>
                <a:cubicBezTo>
                  <a:pt x="1091" y="440"/>
                  <a:pt x="1140" y="447"/>
                  <a:pt x="1140" y="447"/>
                </a:cubicBezTo>
                <a:cubicBezTo>
                  <a:pt x="1214" y="443"/>
                  <a:pt x="1214" y="443"/>
                  <a:pt x="1214" y="443"/>
                </a:cubicBezTo>
                <a:cubicBezTo>
                  <a:pt x="1214" y="443"/>
                  <a:pt x="1154" y="437"/>
                  <a:pt x="1138" y="411"/>
                </a:cubicBezTo>
                <a:cubicBezTo>
                  <a:pt x="1122" y="385"/>
                  <a:pt x="1106" y="385"/>
                  <a:pt x="1122" y="361"/>
                </a:cubicBezTo>
                <a:cubicBezTo>
                  <a:pt x="1138" y="337"/>
                  <a:pt x="1119" y="335"/>
                  <a:pt x="1119" y="335"/>
                </a:cubicBezTo>
                <a:cubicBezTo>
                  <a:pt x="1146" y="331"/>
                  <a:pt x="1146" y="331"/>
                  <a:pt x="1146" y="331"/>
                </a:cubicBezTo>
                <a:cubicBezTo>
                  <a:pt x="1135" y="319"/>
                  <a:pt x="1135" y="319"/>
                  <a:pt x="1135" y="319"/>
                </a:cubicBezTo>
                <a:cubicBezTo>
                  <a:pt x="1158" y="322"/>
                  <a:pt x="1158" y="322"/>
                  <a:pt x="1158" y="322"/>
                </a:cubicBezTo>
                <a:cubicBezTo>
                  <a:pt x="1145" y="314"/>
                  <a:pt x="1145" y="314"/>
                  <a:pt x="1145" y="314"/>
                </a:cubicBezTo>
                <a:cubicBezTo>
                  <a:pt x="1161" y="316"/>
                  <a:pt x="1161" y="316"/>
                  <a:pt x="1161" y="316"/>
                </a:cubicBezTo>
                <a:cubicBezTo>
                  <a:pt x="1165" y="306"/>
                  <a:pt x="1165" y="306"/>
                  <a:pt x="1165" y="306"/>
                </a:cubicBezTo>
                <a:cubicBezTo>
                  <a:pt x="1151" y="299"/>
                  <a:pt x="1151" y="299"/>
                  <a:pt x="1151" y="299"/>
                </a:cubicBezTo>
                <a:cubicBezTo>
                  <a:pt x="1151" y="299"/>
                  <a:pt x="1178" y="303"/>
                  <a:pt x="1182" y="299"/>
                </a:cubicBezTo>
                <a:cubicBezTo>
                  <a:pt x="1186" y="295"/>
                  <a:pt x="1171" y="285"/>
                  <a:pt x="1171" y="285"/>
                </a:cubicBezTo>
                <a:cubicBezTo>
                  <a:pt x="1193" y="287"/>
                  <a:pt x="1193" y="287"/>
                  <a:pt x="1193" y="287"/>
                </a:cubicBezTo>
                <a:cubicBezTo>
                  <a:pt x="1191" y="268"/>
                  <a:pt x="1191" y="268"/>
                  <a:pt x="1191" y="268"/>
                </a:cubicBezTo>
                <a:cubicBezTo>
                  <a:pt x="1191" y="268"/>
                  <a:pt x="1205" y="279"/>
                  <a:pt x="1223" y="271"/>
                </a:cubicBezTo>
                <a:cubicBezTo>
                  <a:pt x="1242" y="264"/>
                  <a:pt x="1254" y="250"/>
                  <a:pt x="1254" y="250"/>
                </a:cubicBezTo>
                <a:cubicBezTo>
                  <a:pt x="1254" y="250"/>
                  <a:pt x="1399" y="229"/>
                  <a:pt x="1420" y="220"/>
                </a:cubicBezTo>
                <a:cubicBezTo>
                  <a:pt x="1442" y="210"/>
                  <a:pt x="1463" y="195"/>
                  <a:pt x="1430" y="184"/>
                </a:cubicBezTo>
                <a:cubicBezTo>
                  <a:pt x="1397" y="172"/>
                  <a:pt x="1363" y="188"/>
                  <a:pt x="1348" y="194"/>
                </a:cubicBezTo>
                <a:cubicBezTo>
                  <a:pt x="1334" y="200"/>
                  <a:pt x="1290" y="215"/>
                  <a:pt x="1270" y="212"/>
                </a:cubicBezTo>
                <a:cubicBezTo>
                  <a:pt x="1249" y="210"/>
                  <a:pt x="1218" y="206"/>
                  <a:pt x="1218" y="206"/>
                </a:cubicBezTo>
                <a:cubicBezTo>
                  <a:pt x="1207" y="223"/>
                  <a:pt x="1207" y="223"/>
                  <a:pt x="1207" y="223"/>
                </a:cubicBezTo>
                <a:cubicBezTo>
                  <a:pt x="1190" y="214"/>
                  <a:pt x="1190" y="214"/>
                  <a:pt x="1190" y="214"/>
                </a:cubicBezTo>
                <a:cubicBezTo>
                  <a:pt x="1155" y="228"/>
                  <a:pt x="1155" y="228"/>
                  <a:pt x="1155" y="228"/>
                </a:cubicBezTo>
                <a:cubicBezTo>
                  <a:pt x="1136" y="227"/>
                  <a:pt x="1136" y="227"/>
                  <a:pt x="1136" y="227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31" y="247"/>
                  <a:pt x="1131" y="247"/>
                  <a:pt x="1131" y="247"/>
                </a:cubicBezTo>
                <a:cubicBezTo>
                  <a:pt x="1098" y="248"/>
                  <a:pt x="1098" y="248"/>
                  <a:pt x="1098" y="248"/>
                </a:cubicBezTo>
                <a:cubicBezTo>
                  <a:pt x="1079" y="254"/>
                  <a:pt x="1079" y="254"/>
                  <a:pt x="1079" y="254"/>
                </a:cubicBezTo>
                <a:cubicBezTo>
                  <a:pt x="1080" y="263"/>
                  <a:pt x="1080" y="263"/>
                  <a:pt x="1080" y="263"/>
                </a:cubicBezTo>
                <a:cubicBezTo>
                  <a:pt x="1097" y="254"/>
                  <a:pt x="1097" y="254"/>
                  <a:pt x="1097" y="254"/>
                </a:cubicBezTo>
                <a:cubicBezTo>
                  <a:pt x="1098" y="263"/>
                  <a:pt x="1098" y="263"/>
                  <a:pt x="1098" y="263"/>
                </a:cubicBezTo>
                <a:cubicBezTo>
                  <a:pt x="1117" y="265"/>
                  <a:pt x="1117" y="265"/>
                  <a:pt x="1117" y="265"/>
                </a:cubicBezTo>
                <a:cubicBezTo>
                  <a:pt x="1111" y="273"/>
                  <a:pt x="1111" y="273"/>
                  <a:pt x="1111" y="273"/>
                </a:cubicBezTo>
                <a:cubicBezTo>
                  <a:pt x="1085" y="273"/>
                  <a:pt x="1085" y="273"/>
                  <a:pt x="1085" y="273"/>
                </a:cubicBezTo>
                <a:cubicBezTo>
                  <a:pt x="1081" y="282"/>
                  <a:pt x="1081" y="282"/>
                  <a:pt x="1081" y="282"/>
                </a:cubicBezTo>
                <a:cubicBezTo>
                  <a:pt x="1099" y="285"/>
                  <a:pt x="1099" y="285"/>
                  <a:pt x="1099" y="285"/>
                </a:cubicBezTo>
                <a:cubicBezTo>
                  <a:pt x="1068" y="287"/>
                  <a:pt x="1068" y="287"/>
                  <a:pt x="1068" y="287"/>
                </a:cubicBezTo>
                <a:cubicBezTo>
                  <a:pt x="1090" y="293"/>
                  <a:pt x="1090" y="293"/>
                  <a:pt x="1090" y="293"/>
                </a:cubicBezTo>
                <a:cubicBezTo>
                  <a:pt x="1061" y="295"/>
                  <a:pt x="1061" y="295"/>
                  <a:pt x="1061" y="295"/>
                </a:cubicBezTo>
                <a:cubicBezTo>
                  <a:pt x="1059" y="309"/>
                  <a:pt x="1059" y="309"/>
                  <a:pt x="1059" y="309"/>
                </a:cubicBezTo>
                <a:cubicBezTo>
                  <a:pt x="1039" y="316"/>
                  <a:pt x="1039" y="316"/>
                  <a:pt x="1039" y="316"/>
                </a:cubicBezTo>
                <a:cubicBezTo>
                  <a:pt x="1046" y="326"/>
                  <a:pt x="1046" y="326"/>
                  <a:pt x="1046" y="326"/>
                </a:cubicBezTo>
                <a:cubicBezTo>
                  <a:pt x="1073" y="314"/>
                  <a:pt x="1073" y="314"/>
                  <a:pt x="1073" y="314"/>
                </a:cubicBezTo>
                <a:cubicBezTo>
                  <a:pt x="1062" y="332"/>
                  <a:pt x="1062" y="332"/>
                  <a:pt x="1062" y="332"/>
                </a:cubicBezTo>
                <a:cubicBezTo>
                  <a:pt x="1062" y="332"/>
                  <a:pt x="1041" y="327"/>
                  <a:pt x="1033" y="334"/>
                </a:cubicBezTo>
                <a:cubicBezTo>
                  <a:pt x="1026" y="341"/>
                  <a:pt x="1032" y="349"/>
                  <a:pt x="1032" y="349"/>
                </a:cubicBezTo>
                <a:close/>
                <a:moveTo>
                  <a:pt x="3856" y="331"/>
                </a:moveTo>
                <a:cubicBezTo>
                  <a:pt x="3904" y="325"/>
                  <a:pt x="3904" y="325"/>
                  <a:pt x="3904" y="325"/>
                </a:cubicBezTo>
                <a:cubicBezTo>
                  <a:pt x="3976" y="335"/>
                  <a:pt x="3976" y="335"/>
                  <a:pt x="3976" y="335"/>
                </a:cubicBezTo>
                <a:cubicBezTo>
                  <a:pt x="3976" y="335"/>
                  <a:pt x="3954" y="311"/>
                  <a:pt x="3938" y="307"/>
                </a:cubicBezTo>
                <a:cubicBezTo>
                  <a:pt x="3922" y="303"/>
                  <a:pt x="3866" y="311"/>
                  <a:pt x="3866" y="311"/>
                </a:cubicBezTo>
                <a:lnTo>
                  <a:pt x="3856" y="331"/>
                </a:lnTo>
                <a:close/>
                <a:moveTo>
                  <a:pt x="3858" y="253"/>
                </a:moveTo>
                <a:cubicBezTo>
                  <a:pt x="3896" y="257"/>
                  <a:pt x="3896" y="257"/>
                  <a:pt x="3896" y="257"/>
                </a:cubicBezTo>
                <a:cubicBezTo>
                  <a:pt x="3906" y="247"/>
                  <a:pt x="3904" y="235"/>
                  <a:pt x="3886" y="235"/>
                </a:cubicBezTo>
                <a:cubicBezTo>
                  <a:pt x="3868" y="235"/>
                  <a:pt x="3808" y="221"/>
                  <a:pt x="3816" y="233"/>
                </a:cubicBezTo>
                <a:cubicBezTo>
                  <a:pt x="3824" y="245"/>
                  <a:pt x="3858" y="253"/>
                  <a:pt x="3858" y="253"/>
                </a:cubicBezTo>
                <a:close/>
                <a:moveTo>
                  <a:pt x="3818" y="289"/>
                </a:moveTo>
                <a:cubicBezTo>
                  <a:pt x="3792" y="315"/>
                  <a:pt x="3848" y="313"/>
                  <a:pt x="3856" y="303"/>
                </a:cubicBezTo>
                <a:cubicBezTo>
                  <a:pt x="3864" y="293"/>
                  <a:pt x="3825" y="282"/>
                  <a:pt x="3818" y="289"/>
                </a:cubicBezTo>
                <a:close/>
                <a:moveTo>
                  <a:pt x="2050" y="65"/>
                </a:moveTo>
                <a:cubicBezTo>
                  <a:pt x="2050" y="65"/>
                  <a:pt x="2106" y="69"/>
                  <a:pt x="2118" y="65"/>
                </a:cubicBezTo>
                <a:cubicBezTo>
                  <a:pt x="2130" y="61"/>
                  <a:pt x="2172" y="65"/>
                  <a:pt x="2164" y="49"/>
                </a:cubicBezTo>
                <a:cubicBezTo>
                  <a:pt x="2156" y="33"/>
                  <a:pt x="2082" y="11"/>
                  <a:pt x="2082" y="11"/>
                </a:cubicBezTo>
                <a:cubicBezTo>
                  <a:pt x="2082" y="11"/>
                  <a:pt x="2026" y="1"/>
                  <a:pt x="2024" y="21"/>
                </a:cubicBezTo>
                <a:cubicBezTo>
                  <a:pt x="2022" y="41"/>
                  <a:pt x="2050" y="65"/>
                  <a:pt x="2050" y="65"/>
                </a:cubicBezTo>
                <a:close/>
                <a:moveTo>
                  <a:pt x="4094" y="273"/>
                </a:moveTo>
                <a:cubicBezTo>
                  <a:pt x="4122" y="259"/>
                  <a:pt x="4026" y="259"/>
                  <a:pt x="4026" y="259"/>
                </a:cubicBezTo>
                <a:cubicBezTo>
                  <a:pt x="4026" y="259"/>
                  <a:pt x="4006" y="241"/>
                  <a:pt x="3998" y="241"/>
                </a:cubicBezTo>
                <a:cubicBezTo>
                  <a:pt x="3990" y="241"/>
                  <a:pt x="3966" y="245"/>
                  <a:pt x="3966" y="245"/>
                </a:cubicBezTo>
                <a:cubicBezTo>
                  <a:pt x="3942" y="243"/>
                  <a:pt x="3942" y="243"/>
                  <a:pt x="3942" y="243"/>
                </a:cubicBezTo>
                <a:cubicBezTo>
                  <a:pt x="3966" y="259"/>
                  <a:pt x="3966" y="259"/>
                  <a:pt x="3966" y="259"/>
                </a:cubicBezTo>
                <a:cubicBezTo>
                  <a:pt x="3966" y="259"/>
                  <a:pt x="4066" y="287"/>
                  <a:pt x="4094" y="273"/>
                </a:cubicBezTo>
                <a:close/>
                <a:moveTo>
                  <a:pt x="5070" y="495"/>
                </a:moveTo>
                <a:cubicBezTo>
                  <a:pt x="5078" y="485"/>
                  <a:pt x="5004" y="475"/>
                  <a:pt x="5004" y="475"/>
                </a:cubicBezTo>
                <a:cubicBezTo>
                  <a:pt x="5004" y="483"/>
                  <a:pt x="5062" y="505"/>
                  <a:pt x="5070" y="495"/>
                </a:cubicBezTo>
                <a:close/>
                <a:moveTo>
                  <a:pt x="2112" y="81"/>
                </a:moveTo>
                <a:cubicBezTo>
                  <a:pt x="2112" y="89"/>
                  <a:pt x="2178" y="95"/>
                  <a:pt x="2178" y="95"/>
                </a:cubicBezTo>
                <a:cubicBezTo>
                  <a:pt x="2212" y="91"/>
                  <a:pt x="2212" y="91"/>
                  <a:pt x="2212" y="91"/>
                </a:cubicBezTo>
                <a:cubicBezTo>
                  <a:pt x="2250" y="105"/>
                  <a:pt x="2250" y="105"/>
                  <a:pt x="2250" y="105"/>
                </a:cubicBezTo>
                <a:cubicBezTo>
                  <a:pt x="2292" y="103"/>
                  <a:pt x="2292" y="103"/>
                  <a:pt x="2292" y="103"/>
                </a:cubicBezTo>
                <a:cubicBezTo>
                  <a:pt x="2286" y="85"/>
                  <a:pt x="2268" y="59"/>
                  <a:pt x="2250" y="61"/>
                </a:cubicBezTo>
                <a:cubicBezTo>
                  <a:pt x="2232" y="63"/>
                  <a:pt x="2214" y="75"/>
                  <a:pt x="2214" y="75"/>
                </a:cubicBezTo>
                <a:cubicBezTo>
                  <a:pt x="2200" y="59"/>
                  <a:pt x="2200" y="59"/>
                  <a:pt x="2200" y="59"/>
                </a:cubicBezTo>
                <a:cubicBezTo>
                  <a:pt x="2200" y="59"/>
                  <a:pt x="2112" y="73"/>
                  <a:pt x="2112" y="81"/>
                </a:cubicBezTo>
                <a:close/>
                <a:moveTo>
                  <a:pt x="2392" y="133"/>
                </a:moveTo>
                <a:cubicBezTo>
                  <a:pt x="2498" y="127"/>
                  <a:pt x="2498" y="127"/>
                  <a:pt x="2498" y="127"/>
                </a:cubicBezTo>
                <a:cubicBezTo>
                  <a:pt x="2470" y="111"/>
                  <a:pt x="2470" y="111"/>
                  <a:pt x="2470" y="111"/>
                </a:cubicBezTo>
                <a:cubicBezTo>
                  <a:pt x="2470" y="111"/>
                  <a:pt x="2432" y="91"/>
                  <a:pt x="2422" y="91"/>
                </a:cubicBezTo>
                <a:cubicBezTo>
                  <a:pt x="2412" y="91"/>
                  <a:pt x="2394" y="103"/>
                  <a:pt x="2394" y="103"/>
                </a:cubicBezTo>
                <a:cubicBezTo>
                  <a:pt x="2394" y="103"/>
                  <a:pt x="2388" y="75"/>
                  <a:pt x="2366" y="75"/>
                </a:cubicBezTo>
                <a:cubicBezTo>
                  <a:pt x="2344" y="75"/>
                  <a:pt x="2332" y="141"/>
                  <a:pt x="2332" y="141"/>
                </a:cubicBezTo>
                <a:cubicBezTo>
                  <a:pt x="2348" y="149"/>
                  <a:pt x="2348" y="149"/>
                  <a:pt x="2348" y="149"/>
                </a:cubicBezTo>
                <a:cubicBezTo>
                  <a:pt x="2366" y="145"/>
                  <a:pt x="2392" y="133"/>
                  <a:pt x="2392" y="133"/>
                </a:cubicBezTo>
                <a:close/>
                <a:moveTo>
                  <a:pt x="3752" y="279"/>
                </a:moveTo>
                <a:cubicBezTo>
                  <a:pt x="3762" y="261"/>
                  <a:pt x="3762" y="261"/>
                  <a:pt x="3762" y="261"/>
                </a:cubicBezTo>
                <a:cubicBezTo>
                  <a:pt x="3762" y="261"/>
                  <a:pt x="3788" y="261"/>
                  <a:pt x="3798" y="261"/>
                </a:cubicBezTo>
                <a:cubicBezTo>
                  <a:pt x="3808" y="261"/>
                  <a:pt x="3838" y="259"/>
                  <a:pt x="3838" y="259"/>
                </a:cubicBezTo>
                <a:cubicBezTo>
                  <a:pt x="3796" y="239"/>
                  <a:pt x="3796" y="239"/>
                  <a:pt x="3796" y="239"/>
                </a:cubicBezTo>
                <a:cubicBezTo>
                  <a:pt x="3804" y="225"/>
                  <a:pt x="3804" y="225"/>
                  <a:pt x="3804" y="225"/>
                </a:cubicBezTo>
                <a:cubicBezTo>
                  <a:pt x="3744" y="213"/>
                  <a:pt x="3744" y="213"/>
                  <a:pt x="3744" y="213"/>
                </a:cubicBezTo>
                <a:cubicBezTo>
                  <a:pt x="3754" y="231"/>
                  <a:pt x="3754" y="231"/>
                  <a:pt x="3754" y="231"/>
                </a:cubicBezTo>
                <a:cubicBezTo>
                  <a:pt x="3754" y="231"/>
                  <a:pt x="3632" y="191"/>
                  <a:pt x="3634" y="221"/>
                </a:cubicBezTo>
                <a:cubicBezTo>
                  <a:pt x="3636" y="251"/>
                  <a:pt x="3752" y="279"/>
                  <a:pt x="3752" y="279"/>
                </a:cubicBezTo>
                <a:close/>
                <a:moveTo>
                  <a:pt x="2882" y="289"/>
                </a:moveTo>
                <a:cubicBezTo>
                  <a:pt x="2914" y="295"/>
                  <a:pt x="2914" y="295"/>
                  <a:pt x="2914" y="295"/>
                </a:cubicBezTo>
                <a:cubicBezTo>
                  <a:pt x="2934" y="297"/>
                  <a:pt x="2954" y="285"/>
                  <a:pt x="2924" y="279"/>
                </a:cubicBezTo>
                <a:cubicBezTo>
                  <a:pt x="2894" y="273"/>
                  <a:pt x="2882" y="289"/>
                  <a:pt x="2882" y="289"/>
                </a:cubicBezTo>
                <a:close/>
                <a:moveTo>
                  <a:pt x="3618" y="235"/>
                </a:moveTo>
                <a:cubicBezTo>
                  <a:pt x="3582" y="223"/>
                  <a:pt x="3582" y="223"/>
                  <a:pt x="3582" y="223"/>
                </a:cubicBezTo>
                <a:cubicBezTo>
                  <a:pt x="3598" y="245"/>
                  <a:pt x="3598" y="245"/>
                  <a:pt x="3598" y="245"/>
                </a:cubicBezTo>
                <a:lnTo>
                  <a:pt x="3618" y="235"/>
                </a:lnTo>
                <a:close/>
                <a:moveTo>
                  <a:pt x="5328" y="443"/>
                </a:moveTo>
                <a:cubicBezTo>
                  <a:pt x="5340" y="439"/>
                  <a:pt x="5358" y="437"/>
                  <a:pt x="5384" y="437"/>
                </a:cubicBezTo>
                <a:cubicBezTo>
                  <a:pt x="5410" y="437"/>
                  <a:pt x="5414" y="421"/>
                  <a:pt x="5396" y="419"/>
                </a:cubicBezTo>
                <a:cubicBezTo>
                  <a:pt x="5378" y="417"/>
                  <a:pt x="5346" y="405"/>
                  <a:pt x="5334" y="405"/>
                </a:cubicBezTo>
                <a:cubicBezTo>
                  <a:pt x="5322" y="405"/>
                  <a:pt x="5294" y="405"/>
                  <a:pt x="5294" y="427"/>
                </a:cubicBezTo>
                <a:cubicBezTo>
                  <a:pt x="5294" y="451"/>
                  <a:pt x="5316" y="447"/>
                  <a:pt x="5328" y="443"/>
                </a:cubicBezTo>
                <a:close/>
                <a:moveTo>
                  <a:pt x="111" y="1194"/>
                </a:moveTo>
                <a:cubicBezTo>
                  <a:pt x="103" y="1195"/>
                  <a:pt x="79" y="1198"/>
                  <a:pt x="79" y="1198"/>
                </a:cubicBezTo>
                <a:cubicBezTo>
                  <a:pt x="77" y="1192"/>
                  <a:pt x="77" y="1192"/>
                  <a:pt x="77" y="1192"/>
                </a:cubicBezTo>
                <a:cubicBezTo>
                  <a:pt x="69" y="1193"/>
                  <a:pt x="69" y="1193"/>
                  <a:pt x="69" y="1193"/>
                </a:cubicBezTo>
                <a:cubicBezTo>
                  <a:pt x="66" y="1187"/>
                  <a:pt x="66" y="1187"/>
                  <a:pt x="66" y="1187"/>
                </a:cubicBezTo>
                <a:cubicBezTo>
                  <a:pt x="61" y="1187"/>
                  <a:pt x="61" y="1187"/>
                  <a:pt x="61" y="1187"/>
                </a:cubicBezTo>
                <a:cubicBezTo>
                  <a:pt x="61" y="1192"/>
                  <a:pt x="53" y="1201"/>
                  <a:pt x="53" y="1201"/>
                </a:cubicBezTo>
                <a:cubicBezTo>
                  <a:pt x="53" y="1201"/>
                  <a:pt x="12" y="1196"/>
                  <a:pt x="6" y="1203"/>
                </a:cubicBezTo>
                <a:cubicBezTo>
                  <a:pt x="0" y="1210"/>
                  <a:pt x="13" y="1219"/>
                  <a:pt x="13" y="1219"/>
                </a:cubicBezTo>
                <a:cubicBezTo>
                  <a:pt x="8" y="1228"/>
                  <a:pt x="8" y="1228"/>
                  <a:pt x="8" y="1228"/>
                </a:cubicBezTo>
                <a:cubicBezTo>
                  <a:pt x="8" y="1227"/>
                  <a:pt x="8" y="1227"/>
                  <a:pt x="8" y="1227"/>
                </a:cubicBezTo>
                <a:cubicBezTo>
                  <a:pt x="13" y="1232"/>
                  <a:pt x="13" y="1232"/>
                  <a:pt x="13" y="1232"/>
                </a:cubicBezTo>
                <a:cubicBezTo>
                  <a:pt x="13" y="1232"/>
                  <a:pt x="25" y="1227"/>
                  <a:pt x="34" y="1229"/>
                </a:cubicBezTo>
                <a:cubicBezTo>
                  <a:pt x="43" y="1231"/>
                  <a:pt x="51" y="1236"/>
                  <a:pt x="51" y="1236"/>
                </a:cubicBezTo>
                <a:cubicBezTo>
                  <a:pt x="51" y="1236"/>
                  <a:pt x="82" y="1234"/>
                  <a:pt x="90" y="1235"/>
                </a:cubicBezTo>
                <a:cubicBezTo>
                  <a:pt x="98" y="1236"/>
                  <a:pt x="113" y="1236"/>
                  <a:pt x="113" y="1236"/>
                </a:cubicBezTo>
                <a:cubicBezTo>
                  <a:pt x="113" y="1236"/>
                  <a:pt x="109" y="1230"/>
                  <a:pt x="117" y="1231"/>
                </a:cubicBezTo>
                <a:cubicBezTo>
                  <a:pt x="112" y="1221"/>
                  <a:pt x="112" y="1221"/>
                  <a:pt x="112" y="1221"/>
                </a:cubicBezTo>
                <a:cubicBezTo>
                  <a:pt x="112" y="1221"/>
                  <a:pt x="120" y="1214"/>
                  <a:pt x="121" y="1209"/>
                </a:cubicBezTo>
                <a:cubicBezTo>
                  <a:pt x="122" y="1204"/>
                  <a:pt x="119" y="1193"/>
                  <a:pt x="111" y="1194"/>
                </a:cubicBezTo>
                <a:close/>
                <a:moveTo>
                  <a:pt x="698" y="59"/>
                </a:moveTo>
                <a:cubicBezTo>
                  <a:pt x="712" y="49"/>
                  <a:pt x="712" y="49"/>
                  <a:pt x="712" y="49"/>
                </a:cubicBezTo>
                <a:cubicBezTo>
                  <a:pt x="712" y="49"/>
                  <a:pt x="677" y="42"/>
                  <a:pt x="698" y="59"/>
                </a:cubicBezTo>
                <a:close/>
                <a:moveTo>
                  <a:pt x="664" y="48"/>
                </a:moveTo>
                <a:cubicBezTo>
                  <a:pt x="720" y="35"/>
                  <a:pt x="720" y="35"/>
                  <a:pt x="720" y="35"/>
                </a:cubicBezTo>
                <a:cubicBezTo>
                  <a:pt x="702" y="30"/>
                  <a:pt x="702" y="30"/>
                  <a:pt x="702" y="30"/>
                </a:cubicBezTo>
                <a:cubicBezTo>
                  <a:pt x="668" y="38"/>
                  <a:pt x="668" y="38"/>
                  <a:pt x="668" y="38"/>
                </a:cubicBezTo>
                <a:cubicBezTo>
                  <a:pt x="634" y="37"/>
                  <a:pt x="634" y="37"/>
                  <a:pt x="634" y="37"/>
                </a:cubicBezTo>
                <a:cubicBezTo>
                  <a:pt x="650" y="44"/>
                  <a:pt x="650" y="44"/>
                  <a:pt x="650" y="44"/>
                </a:cubicBezTo>
                <a:lnTo>
                  <a:pt x="664" y="48"/>
                </a:lnTo>
                <a:close/>
                <a:moveTo>
                  <a:pt x="754" y="61"/>
                </a:moveTo>
                <a:cubicBezTo>
                  <a:pt x="757" y="51"/>
                  <a:pt x="757" y="51"/>
                  <a:pt x="757" y="51"/>
                </a:cubicBezTo>
                <a:cubicBezTo>
                  <a:pt x="774" y="51"/>
                  <a:pt x="774" y="51"/>
                  <a:pt x="774" y="51"/>
                </a:cubicBezTo>
                <a:cubicBezTo>
                  <a:pt x="779" y="45"/>
                  <a:pt x="779" y="45"/>
                  <a:pt x="779" y="45"/>
                </a:cubicBezTo>
                <a:cubicBezTo>
                  <a:pt x="779" y="45"/>
                  <a:pt x="806" y="48"/>
                  <a:pt x="816" y="42"/>
                </a:cubicBezTo>
                <a:cubicBezTo>
                  <a:pt x="826" y="37"/>
                  <a:pt x="791" y="37"/>
                  <a:pt x="791" y="37"/>
                </a:cubicBezTo>
                <a:cubicBezTo>
                  <a:pt x="791" y="37"/>
                  <a:pt x="791" y="27"/>
                  <a:pt x="774" y="27"/>
                </a:cubicBezTo>
                <a:cubicBezTo>
                  <a:pt x="757" y="27"/>
                  <a:pt x="755" y="45"/>
                  <a:pt x="755" y="45"/>
                </a:cubicBezTo>
                <a:cubicBezTo>
                  <a:pt x="755" y="45"/>
                  <a:pt x="719" y="51"/>
                  <a:pt x="722" y="56"/>
                </a:cubicBezTo>
                <a:cubicBezTo>
                  <a:pt x="724" y="62"/>
                  <a:pt x="754" y="61"/>
                  <a:pt x="754" y="61"/>
                </a:cubicBezTo>
                <a:close/>
                <a:moveTo>
                  <a:pt x="786" y="53"/>
                </a:moveTo>
                <a:cubicBezTo>
                  <a:pt x="776" y="59"/>
                  <a:pt x="776" y="59"/>
                  <a:pt x="776" y="59"/>
                </a:cubicBezTo>
                <a:cubicBezTo>
                  <a:pt x="789" y="66"/>
                  <a:pt x="789" y="66"/>
                  <a:pt x="789" y="66"/>
                </a:cubicBezTo>
                <a:cubicBezTo>
                  <a:pt x="802" y="72"/>
                  <a:pt x="802" y="72"/>
                  <a:pt x="802" y="72"/>
                </a:cubicBezTo>
                <a:cubicBezTo>
                  <a:pt x="834" y="69"/>
                  <a:pt x="834" y="69"/>
                  <a:pt x="834" y="69"/>
                </a:cubicBezTo>
                <a:cubicBezTo>
                  <a:pt x="833" y="61"/>
                  <a:pt x="833" y="61"/>
                  <a:pt x="833" y="61"/>
                </a:cubicBezTo>
                <a:cubicBezTo>
                  <a:pt x="810" y="61"/>
                  <a:pt x="810" y="61"/>
                  <a:pt x="810" y="61"/>
                </a:cubicBezTo>
                <a:lnTo>
                  <a:pt x="786" y="53"/>
                </a:lnTo>
                <a:close/>
                <a:moveTo>
                  <a:pt x="5213" y="1622"/>
                </a:moveTo>
                <a:cubicBezTo>
                  <a:pt x="5191" y="1599"/>
                  <a:pt x="5191" y="1599"/>
                  <a:pt x="5191" y="1599"/>
                </a:cubicBezTo>
                <a:cubicBezTo>
                  <a:pt x="5191" y="1599"/>
                  <a:pt x="5169" y="1593"/>
                  <a:pt x="5156" y="1575"/>
                </a:cubicBezTo>
                <a:cubicBezTo>
                  <a:pt x="5144" y="1557"/>
                  <a:pt x="5136" y="1516"/>
                  <a:pt x="5136" y="1516"/>
                </a:cubicBezTo>
                <a:cubicBezTo>
                  <a:pt x="5136" y="1516"/>
                  <a:pt x="5112" y="1502"/>
                  <a:pt x="5125" y="1495"/>
                </a:cubicBezTo>
                <a:cubicBezTo>
                  <a:pt x="5137" y="1488"/>
                  <a:pt x="5213" y="1526"/>
                  <a:pt x="5213" y="1526"/>
                </a:cubicBezTo>
                <a:cubicBezTo>
                  <a:pt x="5163" y="1489"/>
                  <a:pt x="5163" y="1489"/>
                  <a:pt x="5163" y="1489"/>
                </a:cubicBezTo>
                <a:cubicBezTo>
                  <a:pt x="5163" y="1489"/>
                  <a:pt x="5144" y="1459"/>
                  <a:pt x="5134" y="1452"/>
                </a:cubicBezTo>
                <a:cubicBezTo>
                  <a:pt x="5125" y="1445"/>
                  <a:pt x="5109" y="1435"/>
                  <a:pt x="5109" y="1435"/>
                </a:cubicBezTo>
                <a:cubicBezTo>
                  <a:pt x="5057" y="1379"/>
                  <a:pt x="5057" y="1379"/>
                  <a:pt x="5057" y="1379"/>
                </a:cubicBezTo>
                <a:cubicBezTo>
                  <a:pt x="5040" y="1380"/>
                  <a:pt x="5040" y="1380"/>
                  <a:pt x="5040" y="1380"/>
                </a:cubicBezTo>
                <a:cubicBezTo>
                  <a:pt x="5033" y="1361"/>
                  <a:pt x="5033" y="1361"/>
                  <a:pt x="5033" y="1361"/>
                </a:cubicBezTo>
                <a:cubicBezTo>
                  <a:pt x="5033" y="1361"/>
                  <a:pt x="5023" y="1363"/>
                  <a:pt x="5011" y="1351"/>
                </a:cubicBezTo>
                <a:cubicBezTo>
                  <a:pt x="4999" y="1338"/>
                  <a:pt x="5003" y="1322"/>
                  <a:pt x="5003" y="1322"/>
                </a:cubicBezTo>
                <a:cubicBezTo>
                  <a:pt x="4983" y="1297"/>
                  <a:pt x="4983" y="1297"/>
                  <a:pt x="4983" y="1297"/>
                </a:cubicBezTo>
                <a:cubicBezTo>
                  <a:pt x="4969" y="1298"/>
                  <a:pt x="4969" y="1298"/>
                  <a:pt x="4969" y="1298"/>
                </a:cubicBezTo>
                <a:cubicBezTo>
                  <a:pt x="4960" y="1279"/>
                  <a:pt x="4960" y="1279"/>
                  <a:pt x="4960" y="1279"/>
                </a:cubicBezTo>
                <a:cubicBezTo>
                  <a:pt x="4933" y="1259"/>
                  <a:pt x="4933" y="1259"/>
                  <a:pt x="4933" y="1259"/>
                </a:cubicBezTo>
                <a:cubicBezTo>
                  <a:pt x="4925" y="1243"/>
                  <a:pt x="4925" y="1243"/>
                  <a:pt x="4925" y="1243"/>
                </a:cubicBezTo>
                <a:cubicBezTo>
                  <a:pt x="4925" y="1243"/>
                  <a:pt x="4907" y="1230"/>
                  <a:pt x="4900" y="1235"/>
                </a:cubicBezTo>
                <a:cubicBezTo>
                  <a:pt x="4893" y="1239"/>
                  <a:pt x="4939" y="1272"/>
                  <a:pt x="4933" y="1275"/>
                </a:cubicBezTo>
                <a:cubicBezTo>
                  <a:pt x="4928" y="1277"/>
                  <a:pt x="4915" y="1262"/>
                  <a:pt x="4913" y="1277"/>
                </a:cubicBezTo>
                <a:cubicBezTo>
                  <a:pt x="4910" y="1293"/>
                  <a:pt x="4939" y="1322"/>
                  <a:pt x="4939" y="1322"/>
                </a:cubicBezTo>
                <a:cubicBezTo>
                  <a:pt x="4939" y="1322"/>
                  <a:pt x="4946" y="1340"/>
                  <a:pt x="4953" y="1347"/>
                </a:cubicBezTo>
                <a:cubicBezTo>
                  <a:pt x="4960" y="1354"/>
                  <a:pt x="5007" y="1384"/>
                  <a:pt x="5018" y="1398"/>
                </a:cubicBezTo>
                <a:cubicBezTo>
                  <a:pt x="5029" y="1412"/>
                  <a:pt x="5028" y="1434"/>
                  <a:pt x="5041" y="1445"/>
                </a:cubicBezTo>
                <a:cubicBezTo>
                  <a:pt x="5055" y="1456"/>
                  <a:pt x="5087" y="1512"/>
                  <a:pt x="5087" y="1512"/>
                </a:cubicBezTo>
                <a:cubicBezTo>
                  <a:pt x="5087" y="1512"/>
                  <a:pt x="5093" y="1535"/>
                  <a:pt x="5100" y="1535"/>
                </a:cubicBezTo>
                <a:cubicBezTo>
                  <a:pt x="5107" y="1535"/>
                  <a:pt x="5120" y="1545"/>
                  <a:pt x="5127" y="1555"/>
                </a:cubicBezTo>
                <a:cubicBezTo>
                  <a:pt x="5134" y="1564"/>
                  <a:pt x="5134" y="1584"/>
                  <a:pt x="5134" y="1584"/>
                </a:cubicBezTo>
                <a:cubicBezTo>
                  <a:pt x="5162" y="1607"/>
                  <a:pt x="5162" y="1607"/>
                  <a:pt x="5162" y="1607"/>
                </a:cubicBezTo>
                <a:cubicBezTo>
                  <a:pt x="5172" y="1643"/>
                  <a:pt x="5172" y="1643"/>
                  <a:pt x="5172" y="1643"/>
                </a:cubicBezTo>
                <a:cubicBezTo>
                  <a:pt x="5198" y="1671"/>
                  <a:pt x="5198" y="1671"/>
                  <a:pt x="5198" y="1671"/>
                </a:cubicBezTo>
                <a:cubicBezTo>
                  <a:pt x="5198" y="1671"/>
                  <a:pt x="5184" y="1632"/>
                  <a:pt x="5193" y="1629"/>
                </a:cubicBezTo>
                <a:cubicBezTo>
                  <a:pt x="5201" y="1627"/>
                  <a:pt x="5205" y="1636"/>
                  <a:pt x="5205" y="1636"/>
                </a:cubicBezTo>
                <a:cubicBezTo>
                  <a:pt x="5226" y="1636"/>
                  <a:pt x="5226" y="1636"/>
                  <a:pt x="5226" y="1636"/>
                </a:cubicBezTo>
                <a:cubicBezTo>
                  <a:pt x="5248" y="1663"/>
                  <a:pt x="5248" y="1663"/>
                  <a:pt x="5248" y="1663"/>
                </a:cubicBezTo>
                <a:cubicBezTo>
                  <a:pt x="5249" y="1646"/>
                  <a:pt x="5249" y="1646"/>
                  <a:pt x="5249" y="1646"/>
                </a:cubicBezTo>
                <a:cubicBezTo>
                  <a:pt x="5229" y="1621"/>
                  <a:pt x="5229" y="1621"/>
                  <a:pt x="5229" y="1621"/>
                </a:cubicBezTo>
                <a:lnTo>
                  <a:pt x="5213" y="1622"/>
                </a:lnTo>
                <a:close/>
                <a:moveTo>
                  <a:pt x="899" y="58"/>
                </a:moveTo>
                <a:cubicBezTo>
                  <a:pt x="905" y="46"/>
                  <a:pt x="905" y="46"/>
                  <a:pt x="905" y="46"/>
                </a:cubicBezTo>
                <a:cubicBezTo>
                  <a:pt x="876" y="42"/>
                  <a:pt x="876" y="42"/>
                  <a:pt x="876" y="42"/>
                </a:cubicBezTo>
                <a:cubicBezTo>
                  <a:pt x="861" y="52"/>
                  <a:pt x="861" y="52"/>
                  <a:pt x="861" y="52"/>
                </a:cubicBezTo>
                <a:cubicBezTo>
                  <a:pt x="864" y="61"/>
                  <a:pt x="864" y="61"/>
                  <a:pt x="864" y="61"/>
                </a:cubicBezTo>
                <a:lnTo>
                  <a:pt x="899" y="58"/>
                </a:lnTo>
                <a:close/>
                <a:moveTo>
                  <a:pt x="771" y="1607"/>
                </a:moveTo>
                <a:cubicBezTo>
                  <a:pt x="771" y="1607"/>
                  <a:pt x="773" y="1608"/>
                  <a:pt x="774" y="1608"/>
                </a:cubicBezTo>
                <a:cubicBezTo>
                  <a:pt x="773" y="1608"/>
                  <a:pt x="771" y="1607"/>
                  <a:pt x="771" y="1607"/>
                </a:cubicBezTo>
                <a:close/>
                <a:moveTo>
                  <a:pt x="771" y="1607"/>
                </a:moveTo>
                <a:cubicBezTo>
                  <a:pt x="770" y="1607"/>
                  <a:pt x="770" y="1607"/>
                  <a:pt x="770" y="1607"/>
                </a:cubicBezTo>
                <a:cubicBezTo>
                  <a:pt x="770" y="1607"/>
                  <a:pt x="770" y="1607"/>
                  <a:pt x="771" y="1607"/>
                </a:cubicBezTo>
                <a:close/>
                <a:moveTo>
                  <a:pt x="6034" y="664"/>
                </a:moveTo>
                <a:cubicBezTo>
                  <a:pt x="6023" y="650"/>
                  <a:pt x="5993" y="645"/>
                  <a:pt x="5993" y="645"/>
                </a:cubicBezTo>
                <a:cubicBezTo>
                  <a:pt x="5962" y="631"/>
                  <a:pt x="5962" y="631"/>
                  <a:pt x="5962" y="631"/>
                </a:cubicBezTo>
                <a:cubicBezTo>
                  <a:pt x="5935" y="632"/>
                  <a:pt x="5935" y="632"/>
                  <a:pt x="5935" y="632"/>
                </a:cubicBezTo>
                <a:cubicBezTo>
                  <a:pt x="5915" y="619"/>
                  <a:pt x="5915" y="619"/>
                  <a:pt x="5915" y="619"/>
                </a:cubicBezTo>
                <a:cubicBezTo>
                  <a:pt x="5854" y="615"/>
                  <a:pt x="5854" y="615"/>
                  <a:pt x="5854" y="615"/>
                </a:cubicBezTo>
                <a:cubicBezTo>
                  <a:pt x="5829" y="603"/>
                  <a:pt x="5829" y="603"/>
                  <a:pt x="5829" y="603"/>
                </a:cubicBezTo>
                <a:cubicBezTo>
                  <a:pt x="5805" y="605"/>
                  <a:pt x="5805" y="605"/>
                  <a:pt x="5805" y="605"/>
                </a:cubicBezTo>
                <a:cubicBezTo>
                  <a:pt x="5838" y="630"/>
                  <a:pt x="5838" y="630"/>
                  <a:pt x="5838" y="630"/>
                </a:cubicBezTo>
                <a:cubicBezTo>
                  <a:pt x="5874" y="646"/>
                  <a:pt x="5874" y="646"/>
                  <a:pt x="5874" y="646"/>
                </a:cubicBezTo>
                <a:cubicBezTo>
                  <a:pt x="5874" y="646"/>
                  <a:pt x="5834" y="652"/>
                  <a:pt x="5822" y="642"/>
                </a:cubicBezTo>
                <a:cubicBezTo>
                  <a:pt x="5810" y="632"/>
                  <a:pt x="5809" y="610"/>
                  <a:pt x="5756" y="592"/>
                </a:cubicBezTo>
                <a:cubicBezTo>
                  <a:pt x="5703" y="574"/>
                  <a:pt x="5687" y="567"/>
                  <a:pt x="5633" y="558"/>
                </a:cubicBezTo>
                <a:cubicBezTo>
                  <a:pt x="5579" y="549"/>
                  <a:pt x="5466" y="523"/>
                  <a:pt x="5412" y="510"/>
                </a:cubicBezTo>
                <a:cubicBezTo>
                  <a:pt x="5358" y="497"/>
                  <a:pt x="5297" y="488"/>
                  <a:pt x="5297" y="488"/>
                </a:cubicBezTo>
                <a:cubicBezTo>
                  <a:pt x="5175" y="490"/>
                  <a:pt x="5175" y="490"/>
                  <a:pt x="5175" y="490"/>
                </a:cubicBezTo>
                <a:cubicBezTo>
                  <a:pt x="5166" y="478"/>
                  <a:pt x="5166" y="478"/>
                  <a:pt x="5166" y="478"/>
                </a:cubicBezTo>
                <a:cubicBezTo>
                  <a:pt x="5135" y="480"/>
                  <a:pt x="5135" y="480"/>
                  <a:pt x="5135" y="480"/>
                </a:cubicBezTo>
                <a:cubicBezTo>
                  <a:pt x="5124" y="472"/>
                  <a:pt x="5124" y="472"/>
                  <a:pt x="5124" y="472"/>
                </a:cubicBezTo>
                <a:cubicBezTo>
                  <a:pt x="5088" y="471"/>
                  <a:pt x="5088" y="471"/>
                  <a:pt x="5088" y="471"/>
                </a:cubicBezTo>
                <a:cubicBezTo>
                  <a:pt x="5105" y="483"/>
                  <a:pt x="5105" y="483"/>
                  <a:pt x="5105" y="483"/>
                </a:cubicBezTo>
                <a:cubicBezTo>
                  <a:pt x="5100" y="497"/>
                  <a:pt x="5100" y="497"/>
                  <a:pt x="5100" y="497"/>
                </a:cubicBezTo>
                <a:cubicBezTo>
                  <a:pt x="5100" y="497"/>
                  <a:pt x="5199" y="520"/>
                  <a:pt x="5170" y="533"/>
                </a:cubicBezTo>
                <a:cubicBezTo>
                  <a:pt x="5141" y="546"/>
                  <a:pt x="5123" y="529"/>
                  <a:pt x="5123" y="529"/>
                </a:cubicBezTo>
                <a:cubicBezTo>
                  <a:pt x="5106" y="515"/>
                  <a:pt x="5106" y="515"/>
                  <a:pt x="5106" y="515"/>
                </a:cubicBezTo>
                <a:cubicBezTo>
                  <a:pt x="5061" y="515"/>
                  <a:pt x="5061" y="515"/>
                  <a:pt x="5061" y="515"/>
                </a:cubicBezTo>
                <a:cubicBezTo>
                  <a:pt x="5024" y="492"/>
                  <a:pt x="5024" y="492"/>
                  <a:pt x="5024" y="492"/>
                </a:cubicBezTo>
                <a:cubicBezTo>
                  <a:pt x="5024" y="492"/>
                  <a:pt x="5006" y="496"/>
                  <a:pt x="5002" y="499"/>
                </a:cubicBezTo>
                <a:cubicBezTo>
                  <a:pt x="4998" y="502"/>
                  <a:pt x="4966" y="501"/>
                  <a:pt x="4966" y="501"/>
                </a:cubicBezTo>
                <a:cubicBezTo>
                  <a:pt x="4962" y="493"/>
                  <a:pt x="4962" y="493"/>
                  <a:pt x="4962" y="493"/>
                </a:cubicBezTo>
                <a:cubicBezTo>
                  <a:pt x="4900" y="496"/>
                  <a:pt x="4900" y="496"/>
                  <a:pt x="4900" y="496"/>
                </a:cubicBezTo>
                <a:cubicBezTo>
                  <a:pt x="4884" y="484"/>
                  <a:pt x="4884" y="484"/>
                  <a:pt x="4884" y="484"/>
                </a:cubicBezTo>
                <a:cubicBezTo>
                  <a:pt x="4879" y="490"/>
                  <a:pt x="4879" y="490"/>
                  <a:pt x="4879" y="490"/>
                </a:cubicBezTo>
                <a:cubicBezTo>
                  <a:pt x="4879" y="490"/>
                  <a:pt x="4801" y="483"/>
                  <a:pt x="4806" y="493"/>
                </a:cubicBezTo>
                <a:cubicBezTo>
                  <a:pt x="4811" y="503"/>
                  <a:pt x="4840" y="527"/>
                  <a:pt x="4840" y="527"/>
                </a:cubicBezTo>
                <a:cubicBezTo>
                  <a:pt x="4840" y="527"/>
                  <a:pt x="4804" y="506"/>
                  <a:pt x="4799" y="501"/>
                </a:cubicBezTo>
                <a:cubicBezTo>
                  <a:pt x="4794" y="496"/>
                  <a:pt x="4728" y="488"/>
                  <a:pt x="4728" y="488"/>
                </a:cubicBezTo>
                <a:cubicBezTo>
                  <a:pt x="4728" y="488"/>
                  <a:pt x="4718" y="470"/>
                  <a:pt x="4693" y="457"/>
                </a:cubicBezTo>
                <a:cubicBezTo>
                  <a:pt x="4668" y="444"/>
                  <a:pt x="4630" y="438"/>
                  <a:pt x="4613" y="437"/>
                </a:cubicBezTo>
                <a:cubicBezTo>
                  <a:pt x="4596" y="436"/>
                  <a:pt x="4561" y="432"/>
                  <a:pt x="4561" y="432"/>
                </a:cubicBezTo>
                <a:cubicBezTo>
                  <a:pt x="4527" y="425"/>
                  <a:pt x="4527" y="425"/>
                  <a:pt x="4527" y="425"/>
                </a:cubicBezTo>
                <a:cubicBezTo>
                  <a:pt x="4518" y="429"/>
                  <a:pt x="4518" y="429"/>
                  <a:pt x="4518" y="429"/>
                </a:cubicBezTo>
                <a:cubicBezTo>
                  <a:pt x="4478" y="427"/>
                  <a:pt x="4478" y="427"/>
                  <a:pt x="4478" y="427"/>
                </a:cubicBezTo>
                <a:cubicBezTo>
                  <a:pt x="4478" y="427"/>
                  <a:pt x="4473" y="447"/>
                  <a:pt x="4451" y="444"/>
                </a:cubicBezTo>
                <a:cubicBezTo>
                  <a:pt x="4429" y="441"/>
                  <a:pt x="4400" y="439"/>
                  <a:pt x="4400" y="439"/>
                </a:cubicBezTo>
                <a:cubicBezTo>
                  <a:pt x="4400" y="439"/>
                  <a:pt x="4370" y="419"/>
                  <a:pt x="4353" y="418"/>
                </a:cubicBezTo>
                <a:cubicBezTo>
                  <a:pt x="4336" y="417"/>
                  <a:pt x="4327" y="420"/>
                  <a:pt x="4327" y="420"/>
                </a:cubicBezTo>
                <a:cubicBezTo>
                  <a:pt x="4321" y="409"/>
                  <a:pt x="4321" y="409"/>
                  <a:pt x="4321" y="409"/>
                </a:cubicBezTo>
                <a:cubicBezTo>
                  <a:pt x="4296" y="407"/>
                  <a:pt x="4296" y="407"/>
                  <a:pt x="4296" y="407"/>
                </a:cubicBezTo>
                <a:cubicBezTo>
                  <a:pt x="4253" y="403"/>
                  <a:pt x="4253" y="403"/>
                  <a:pt x="4253" y="403"/>
                </a:cubicBezTo>
                <a:cubicBezTo>
                  <a:pt x="4277" y="395"/>
                  <a:pt x="4277" y="395"/>
                  <a:pt x="4277" y="395"/>
                </a:cubicBezTo>
                <a:cubicBezTo>
                  <a:pt x="4251" y="382"/>
                  <a:pt x="4251" y="382"/>
                  <a:pt x="4251" y="382"/>
                </a:cubicBezTo>
                <a:cubicBezTo>
                  <a:pt x="4251" y="382"/>
                  <a:pt x="4158" y="369"/>
                  <a:pt x="4155" y="375"/>
                </a:cubicBezTo>
                <a:cubicBezTo>
                  <a:pt x="4152" y="381"/>
                  <a:pt x="4164" y="400"/>
                  <a:pt x="4149" y="401"/>
                </a:cubicBezTo>
                <a:cubicBezTo>
                  <a:pt x="4134" y="402"/>
                  <a:pt x="4114" y="398"/>
                  <a:pt x="4114" y="398"/>
                </a:cubicBezTo>
                <a:cubicBezTo>
                  <a:pt x="4126" y="390"/>
                  <a:pt x="4126" y="390"/>
                  <a:pt x="4126" y="390"/>
                </a:cubicBezTo>
                <a:cubicBezTo>
                  <a:pt x="4116" y="380"/>
                  <a:pt x="4116" y="380"/>
                  <a:pt x="4116" y="380"/>
                </a:cubicBezTo>
                <a:cubicBezTo>
                  <a:pt x="4116" y="380"/>
                  <a:pt x="4110" y="380"/>
                  <a:pt x="4096" y="382"/>
                </a:cubicBezTo>
                <a:cubicBezTo>
                  <a:pt x="4082" y="384"/>
                  <a:pt x="4068" y="379"/>
                  <a:pt x="4068" y="379"/>
                </a:cubicBezTo>
                <a:cubicBezTo>
                  <a:pt x="4079" y="374"/>
                  <a:pt x="4079" y="374"/>
                  <a:pt x="4079" y="374"/>
                </a:cubicBezTo>
                <a:cubicBezTo>
                  <a:pt x="4109" y="371"/>
                  <a:pt x="4109" y="371"/>
                  <a:pt x="4109" y="371"/>
                </a:cubicBezTo>
                <a:cubicBezTo>
                  <a:pt x="4147" y="394"/>
                  <a:pt x="4147" y="394"/>
                  <a:pt x="4147" y="394"/>
                </a:cubicBezTo>
                <a:cubicBezTo>
                  <a:pt x="4149" y="375"/>
                  <a:pt x="4149" y="375"/>
                  <a:pt x="4149" y="375"/>
                </a:cubicBezTo>
                <a:cubicBezTo>
                  <a:pt x="4110" y="362"/>
                  <a:pt x="4110" y="362"/>
                  <a:pt x="4110" y="362"/>
                </a:cubicBezTo>
                <a:cubicBezTo>
                  <a:pt x="4037" y="366"/>
                  <a:pt x="4037" y="366"/>
                  <a:pt x="4037" y="366"/>
                </a:cubicBezTo>
                <a:cubicBezTo>
                  <a:pt x="4036" y="357"/>
                  <a:pt x="4036" y="357"/>
                  <a:pt x="4036" y="357"/>
                </a:cubicBezTo>
                <a:cubicBezTo>
                  <a:pt x="3955" y="362"/>
                  <a:pt x="3955" y="362"/>
                  <a:pt x="3955" y="362"/>
                </a:cubicBezTo>
                <a:cubicBezTo>
                  <a:pt x="3924" y="349"/>
                  <a:pt x="3924" y="349"/>
                  <a:pt x="3924" y="349"/>
                </a:cubicBezTo>
                <a:cubicBezTo>
                  <a:pt x="3911" y="349"/>
                  <a:pt x="3911" y="349"/>
                  <a:pt x="3911" y="349"/>
                </a:cubicBezTo>
                <a:cubicBezTo>
                  <a:pt x="3936" y="365"/>
                  <a:pt x="3936" y="365"/>
                  <a:pt x="3936" y="365"/>
                </a:cubicBezTo>
                <a:cubicBezTo>
                  <a:pt x="3936" y="365"/>
                  <a:pt x="3884" y="364"/>
                  <a:pt x="3892" y="372"/>
                </a:cubicBezTo>
                <a:cubicBezTo>
                  <a:pt x="3900" y="380"/>
                  <a:pt x="3910" y="385"/>
                  <a:pt x="3910" y="385"/>
                </a:cubicBezTo>
                <a:cubicBezTo>
                  <a:pt x="3931" y="383"/>
                  <a:pt x="3931" y="383"/>
                  <a:pt x="3931" y="383"/>
                </a:cubicBezTo>
                <a:cubicBezTo>
                  <a:pt x="3931" y="388"/>
                  <a:pt x="3931" y="388"/>
                  <a:pt x="3931" y="388"/>
                </a:cubicBezTo>
                <a:cubicBezTo>
                  <a:pt x="3970" y="414"/>
                  <a:pt x="3970" y="414"/>
                  <a:pt x="3970" y="414"/>
                </a:cubicBezTo>
                <a:cubicBezTo>
                  <a:pt x="3970" y="414"/>
                  <a:pt x="3964" y="415"/>
                  <a:pt x="3949" y="414"/>
                </a:cubicBezTo>
                <a:cubicBezTo>
                  <a:pt x="3934" y="413"/>
                  <a:pt x="3914" y="398"/>
                  <a:pt x="3909" y="403"/>
                </a:cubicBezTo>
                <a:cubicBezTo>
                  <a:pt x="3904" y="408"/>
                  <a:pt x="3900" y="411"/>
                  <a:pt x="3900" y="411"/>
                </a:cubicBezTo>
                <a:cubicBezTo>
                  <a:pt x="3917" y="425"/>
                  <a:pt x="3917" y="425"/>
                  <a:pt x="3917" y="425"/>
                </a:cubicBezTo>
                <a:cubicBezTo>
                  <a:pt x="3881" y="420"/>
                  <a:pt x="3881" y="420"/>
                  <a:pt x="3881" y="420"/>
                </a:cubicBezTo>
                <a:cubicBezTo>
                  <a:pt x="3881" y="420"/>
                  <a:pt x="3832" y="404"/>
                  <a:pt x="3824" y="405"/>
                </a:cubicBezTo>
                <a:cubicBezTo>
                  <a:pt x="3816" y="406"/>
                  <a:pt x="3788" y="418"/>
                  <a:pt x="3788" y="418"/>
                </a:cubicBezTo>
                <a:cubicBezTo>
                  <a:pt x="3743" y="414"/>
                  <a:pt x="3743" y="414"/>
                  <a:pt x="3743" y="414"/>
                </a:cubicBezTo>
                <a:cubicBezTo>
                  <a:pt x="3743" y="414"/>
                  <a:pt x="3705" y="396"/>
                  <a:pt x="3702" y="392"/>
                </a:cubicBezTo>
                <a:cubicBezTo>
                  <a:pt x="3699" y="388"/>
                  <a:pt x="3692" y="398"/>
                  <a:pt x="3695" y="406"/>
                </a:cubicBezTo>
                <a:cubicBezTo>
                  <a:pt x="3698" y="414"/>
                  <a:pt x="3725" y="442"/>
                  <a:pt x="3709" y="443"/>
                </a:cubicBezTo>
                <a:cubicBezTo>
                  <a:pt x="3693" y="444"/>
                  <a:pt x="3614" y="415"/>
                  <a:pt x="3611" y="413"/>
                </a:cubicBezTo>
                <a:cubicBezTo>
                  <a:pt x="3608" y="411"/>
                  <a:pt x="3589" y="394"/>
                  <a:pt x="3589" y="394"/>
                </a:cubicBezTo>
                <a:cubicBezTo>
                  <a:pt x="3587" y="404"/>
                  <a:pt x="3587" y="404"/>
                  <a:pt x="3587" y="404"/>
                </a:cubicBezTo>
                <a:cubicBezTo>
                  <a:pt x="3550" y="393"/>
                  <a:pt x="3550" y="393"/>
                  <a:pt x="3550" y="393"/>
                </a:cubicBezTo>
                <a:cubicBezTo>
                  <a:pt x="3533" y="381"/>
                  <a:pt x="3533" y="381"/>
                  <a:pt x="3533" y="381"/>
                </a:cubicBezTo>
                <a:cubicBezTo>
                  <a:pt x="3533" y="381"/>
                  <a:pt x="3571" y="391"/>
                  <a:pt x="3577" y="386"/>
                </a:cubicBezTo>
                <a:cubicBezTo>
                  <a:pt x="3583" y="381"/>
                  <a:pt x="3554" y="367"/>
                  <a:pt x="3554" y="367"/>
                </a:cubicBezTo>
                <a:cubicBezTo>
                  <a:pt x="3531" y="367"/>
                  <a:pt x="3531" y="367"/>
                  <a:pt x="3531" y="367"/>
                </a:cubicBezTo>
                <a:cubicBezTo>
                  <a:pt x="3531" y="367"/>
                  <a:pt x="3542" y="361"/>
                  <a:pt x="3535" y="356"/>
                </a:cubicBezTo>
                <a:cubicBezTo>
                  <a:pt x="3528" y="351"/>
                  <a:pt x="3508" y="351"/>
                  <a:pt x="3508" y="351"/>
                </a:cubicBezTo>
                <a:cubicBezTo>
                  <a:pt x="3516" y="342"/>
                  <a:pt x="3516" y="342"/>
                  <a:pt x="3516" y="342"/>
                </a:cubicBezTo>
                <a:cubicBezTo>
                  <a:pt x="3516" y="342"/>
                  <a:pt x="3484" y="333"/>
                  <a:pt x="3480" y="333"/>
                </a:cubicBezTo>
                <a:cubicBezTo>
                  <a:pt x="3476" y="333"/>
                  <a:pt x="3461" y="323"/>
                  <a:pt x="3461" y="323"/>
                </a:cubicBezTo>
                <a:cubicBezTo>
                  <a:pt x="3430" y="323"/>
                  <a:pt x="3430" y="323"/>
                  <a:pt x="3430" y="323"/>
                </a:cubicBezTo>
                <a:cubicBezTo>
                  <a:pt x="3430" y="323"/>
                  <a:pt x="3439" y="326"/>
                  <a:pt x="3416" y="327"/>
                </a:cubicBezTo>
                <a:cubicBezTo>
                  <a:pt x="3393" y="328"/>
                  <a:pt x="3378" y="320"/>
                  <a:pt x="3378" y="320"/>
                </a:cubicBezTo>
                <a:cubicBezTo>
                  <a:pt x="3364" y="326"/>
                  <a:pt x="3364" y="326"/>
                  <a:pt x="3364" y="326"/>
                </a:cubicBezTo>
                <a:cubicBezTo>
                  <a:pt x="3362" y="317"/>
                  <a:pt x="3362" y="317"/>
                  <a:pt x="3362" y="317"/>
                </a:cubicBezTo>
                <a:cubicBezTo>
                  <a:pt x="3330" y="311"/>
                  <a:pt x="3330" y="311"/>
                  <a:pt x="3330" y="311"/>
                </a:cubicBezTo>
                <a:cubicBezTo>
                  <a:pt x="3323" y="305"/>
                  <a:pt x="3323" y="305"/>
                  <a:pt x="3323" y="305"/>
                </a:cubicBezTo>
                <a:cubicBezTo>
                  <a:pt x="3318" y="318"/>
                  <a:pt x="3318" y="318"/>
                  <a:pt x="3318" y="318"/>
                </a:cubicBezTo>
                <a:cubicBezTo>
                  <a:pt x="3309" y="319"/>
                  <a:pt x="3309" y="319"/>
                  <a:pt x="3309" y="319"/>
                </a:cubicBezTo>
                <a:cubicBezTo>
                  <a:pt x="3327" y="334"/>
                  <a:pt x="3327" y="334"/>
                  <a:pt x="3327" y="334"/>
                </a:cubicBezTo>
                <a:cubicBezTo>
                  <a:pt x="3344" y="354"/>
                  <a:pt x="3344" y="354"/>
                  <a:pt x="3344" y="354"/>
                </a:cubicBezTo>
                <a:cubicBezTo>
                  <a:pt x="3310" y="350"/>
                  <a:pt x="3310" y="350"/>
                  <a:pt x="3310" y="350"/>
                </a:cubicBezTo>
                <a:cubicBezTo>
                  <a:pt x="3306" y="344"/>
                  <a:pt x="3306" y="344"/>
                  <a:pt x="3306" y="344"/>
                </a:cubicBezTo>
                <a:cubicBezTo>
                  <a:pt x="3262" y="347"/>
                  <a:pt x="3262" y="347"/>
                  <a:pt x="3262" y="347"/>
                </a:cubicBezTo>
                <a:cubicBezTo>
                  <a:pt x="3251" y="351"/>
                  <a:pt x="3251" y="351"/>
                  <a:pt x="3251" y="351"/>
                </a:cubicBezTo>
                <a:cubicBezTo>
                  <a:pt x="3250" y="343"/>
                  <a:pt x="3250" y="343"/>
                  <a:pt x="3250" y="343"/>
                </a:cubicBezTo>
                <a:cubicBezTo>
                  <a:pt x="3221" y="349"/>
                  <a:pt x="3221" y="349"/>
                  <a:pt x="3221" y="349"/>
                </a:cubicBezTo>
                <a:cubicBezTo>
                  <a:pt x="3216" y="341"/>
                  <a:pt x="3216" y="341"/>
                  <a:pt x="3216" y="341"/>
                </a:cubicBezTo>
                <a:cubicBezTo>
                  <a:pt x="3178" y="342"/>
                  <a:pt x="3178" y="342"/>
                  <a:pt x="3178" y="342"/>
                </a:cubicBezTo>
                <a:cubicBezTo>
                  <a:pt x="3156" y="335"/>
                  <a:pt x="3156" y="335"/>
                  <a:pt x="3156" y="335"/>
                </a:cubicBezTo>
                <a:cubicBezTo>
                  <a:pt x="3167" y="321"/>
                  <a:pt x="3167" y="321"/>
                  <a:pt x="3167" y="321"/>
                </a:cubicBezTo>
                <a:cubicBezTo>
                  <a:pt x="3082" y="320"/>
                  <a:pt x="3082" y="320"/>
                  <a:pt x="3082" y="320"/>
                </a:cubicBezTo>
                <a:cubicBezTo>
                  <a:pt x="3077" y="314"/>
                  <a:pt x="3077" y="314"/>
                  <a:pt x="3077" y="314"/>
                </a:cubicBezTo>
                <a:cubicBezTo>
                  <a:pt x="3071" y="317"/>
                  <a:pt x="3071" y="317"/>
                  <a:pt x="3071" y="317"/>
                </a:cubicBezTo>
                <a:cubicBezTo>
                  <a:pt x="3065" y="313"/>
                  <a:pt x="3065" y="313"/>
                  <a:pt x="3065" y="313"/>
                </a:cubicBezTo>
                <a:cubicBezTo>
                  <a:pt x="3030" y="315"/>
                  <a:pt x="3030" y="315"/>
                  <a:pt x="3030" y="315"/>
                </a:cubicBezTo>
                <a:cubicBezTo>
                  <a:pt x="3034" y="323"/>
                  <a:pt x="3034" y="323"/>
                  <a:pt x="3034" y="323"/>
                </a:cubicBezTo>
                <a:cubicBezTo>
                  <a:pt x="2997" y="319"/>
                  <a:pt x="2997" y="319"/>
                  <a:pt x="2997" y="319"/>
                </a:cubicBezTo>
                <a:cubicBezTo>
                  <a:pt x="2987" y="324"/>
                  <a:pt x="2987" y="324"/>
                  <a:pt x="2987" y="324"/>
                </a:cubicBezTo>
                <a:cubicBezTo>
                  <a:pt x="3008" y="331"/>
                  <a:pt x="3008" y="331"/>
                  <a:pt x="3008" y="331"/>
                </a:cubicBezTo>
                <a:cubicBezTo>
                  <a:pt x="2981" y="330"/>
                  <a:pt x="2981" y="330"/>
                  <a:pt x="2981" y="330"/>
                </a:cubicBezTo>
                <a:cubicBezTo>
                  <a:pt x="2978" y="318"/>
                  <a:pt x="2978" y="318"/>
                  <a:pt x="2978" y="318"/>
                </a:cubicBezTo>
                <a:cubicBezTo>
                  <a:pt x="2961" y="303"/>
                  <a:pt x="2961" y="303"/>
                  <a:pt x="2961" y="303"/>
                </a:cubicBezTo>
                <a:cubicBezTo>
                  <a:pt x="2947" y="303"/>
                  <a:pt x="2947" y="303"/>
                  <a:pt x="2947" y="303"/>
                </a:cubicBezTo>
                <a:cubicBezTo>
                  <a:pt x="2954" y="318"/>
                  <a:pt x="2954" y="318"/>
                  <a:pt x="2954" y="318"/>
                </a:cubicBezTo>
                <a:cubicBezTo>
                  <a:pt x="2919" y="318"/>
                  <a:pt x="2919" y="318"/>
                  <a:pt x="2919" y="318"/>
                </a:cubicBezTo>
                <a:cubicBezTo>
                  <a:pt x="2915" y="313"/>
                  <a:pt x="2915" y="313"/>
                  <a:pt x="2915" y="313"/>
                </a:cubicBezTo>
                <a:cubicBezTo>
                  <a:pt x="2906" y="313"/>
                  <a:pt x="2906" y="313"/>
                  <a:pt x="2906" y="313"/>
                </a:cubicBezTo>
                <a:cubicBezTo>
                  <a:pt x="2902" y="303"/>
                  <a:pt x="2902" y="303"/>
                  <a:pt x="2902" y="303"/>
                </a:cubicBezTo>
                <a:cubicBezTo>
                  <a:pt x="2893" y="303"/>
                  <a:pt x="2893" y="303"/>
                  <a:pt x="2893" y="303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66" y="298"/>
                  <a:pt x="2866" y="298"/>
                  <a:pt x="2866" y="298"/>
                </a:cubicBezTo>
                <a:cubicBezTo>
                  <a:pt x="2846" y="312"/>
                  <a:pt x="2846" y="312"/>
                  <a:pt x="2846" y="312"/>
                </a:cubicBezTo>
                <a:cubicBezTo>
                  <a:pt x="2882" y="316"/>
                  <a:pt x="2882" y="316"/>
                  <a:pt x="2882" y="316"/>
                </a:cubicBezTo>
                <a:cubicBezTo>
                  <a:pt x="2890" y="317"/>
                  <a:pt x="2890" y="317"/>
                  <a:pt x="2890" y="317"/>
                </a:cubicBezTo>
                <a:cubicBezTo>
                  <a:pt x="2890" y="317"/>
                  <a:pt x="2877" y="328"/>
                  <a:pt x="2870" y="328"/>
                </a:cubicBezTo>
                <a:cubicBezTo>
                  <a:pt x="2863" y="328"/>
                  <a:pt x="2858" y="327"/>
                  <a:pt x="2852" y="329"/>
                </a:cubicBezTo>
                <a:cubicBezTo>
                  <a:pt x="2846" y="331"/>
                  <a:pt x="2844" y="337"/>
                  <a:pt x="2839" y="337"/>
                </a:cubicBezTo>
                <a:cubicBezTo>
                  <a:pt x="2834" y="337"/>
                  <a:pt x="2790" y="338"/>
                  <a:pt x="2790" y="338"/>
                </a:cubicBezTo>
                <a:cubicBezTo>
                  <a:pt x="2768" y="341"/>
                  <a:pt x="2768" y="341"/>
                  <a:pt x="2768" y="341"/>
                </a:cubicBezTo>
                <a:cubicBezTo>
                  <a:pt x="2758" y="358"/>
                  <a:pt x="2758" y="358"/>
                  <a:pt x="2758" y="358"/>
                </a:cubicBezTo>
                <a:cubicBezTo>
                  <a:pt x="2742" y="354"/>
                  <a:pt x="2742" y="354"/>
                  <a:pt x="2742" y="354"/>
                </a:cubicBezTo>
                <a:cubicBezTo>
                  <a:pt x="2742" y="354"/>
                  <a:pt x="2745" y="338"/>
                  <a:pt x="2753" y="334"/>
                </a:cubicBezTo>
                <a:cubicBezTo>
                  <a:pt x="2761" y="330"/>
                  <a:pt x="2773" y="330"/>
                  <a:pt x="2773" y="330"/>
                </a:cubicBezTo>
                <a:cubicBezTo>
                  <a:pt x="2778" y="319"/>
                  <a:pt x="2778" y="319"/>
                  <a:pt x="2778" y="319"/>
                </a:cubicBezTo>
                <a:cubicBezTo>
                  <a:pt x="2806" y="316"/>
                  <a:pt x="2806" y="316"/>
                  <a:pt x="2806" y="316"/>
                </a:cubicBezTo>
                <a:cubicBezTo>
                  <a:pt x="2836" y="294"/>
                  <a:pt x="2836" y="294"/>
                  <a:pt x="2836" y="294"/>
                </a:cubicBezTo>
                <a:cubicBezTo>
                  <a:pt x="2836" y="294"/>
                  <a:pt x="2835" y="281"/>
                  <a:pt x="2847" y="276"/>
                </a:cubicBezTo>
                <a:cubicBezTo>
                  <a:pt x="2859" y="271"/>
                  <a:pt x="2908" y="272"/>
                  <a:pt x="2906" y="254"/>
                </a:cubicBezTo>
                <a:cubicBezTo>
                  <a:pt x="2904" y="236"/>
                  <a:pt x="2889" y="232"/>
                  <a:pt x="2889" y="232"/>
                </a:cubicBezTo>
                <a:cubicBezTo>
                  <a:pt x="2862" y="234"/>
                  <a:pt x="2862" y="234"/>
                  <a:pt x="2862" y="234"/>
                </a:cubicBezTo>
                <a:cubicBezTo>
                  <a:pt x="2885" y="224"/>
                  <a:pt x="2885" y="224"/>
                  <a:pt x="2885" y="224"/>
                </a:cubicBezTo>
                <a:cubicBezTo>
                  <a:pt x="2885" y="224"/>
                  <a:pt x="2865" y="209"/>
                  <a:pt x="2860" y="210"/>
                </a:cubicBezTo>
                <a:cubicBezTo>
                  <a:pt x="2855" y="211"/>
                  <a:pt x="2838" y="212"/>
                  <a:pt x="2838" y="212"/>
                </a:cubicBezTo>
                <a:cubicBezTo>
                  <a:pt x="2838" y="212"/>
                  <a:pt x="2832" y="196"/>
                  <a:pt x="2819" y="196"/>
                </a:cubicBezTo>
                <a:cubicBezTo>
                  <a:pt x="2806" y="196"/>
                  <a:pt x="2792" y="201"/>
                  <a:pt x="2792" y="201"/>
                </a:cubicBezTo>
                <a:cubicBezTo>
                  <a:pt x="2756" y="192"/>
                  <a:pt x="2756" y="192"/>
                  <a:pt x="2756" y="192"/>
                </a:cubicBezTo>
                <a:cubicBezTo>
                  <a:pt x="2662" y="189"/>
                  <a:pt x="2662" y="189"/>
                  <a:pt x="2662" y="189"/>
                </a:cubicBezTo>
                <a:cubicBezTo>
                  <a:pt x="2665" y="201"/>
                  <a:pt x="2665" y="201"/>
                  <a:pt x="2665" y="201"/>
                </a:cubicBezTo>
                <a:cubicBezTo>
                  <a:pt x="2620" y="201"/>
                  <a:pt x="2620" y="201"/>
                  <a:pt x="2620" y="201"/>
                </a:cubicBezTo>
                <a:cubicBezTo>
                  <a:pt x="2620" y="201"/>
                  <a:pt x="2639" y="184"/>
                  <a:pt x="2627" y="179"/>
                </a:cubicBezTo>
                <a:cubicBezTo>
                  <a:pt x="2615" y="174"/>
                  <a:pt x="2564" y="180"/>
                  <a:pt x="2564" y="180"/>
                </a:cubicBezTo>
                <a:cubicBezTo>
                  <a:pt x="2523" y="176"/>
                  <a:pt x="2523" y="176"/>
                  <a:pt x="2523" y="176"/>
                </a:cubicBezTo>
                <a:cubicBezTo>
                  <a:pt x="2523" y="176"/>
                  <a:pt x="2570" y="174"/>
                  <a:pt x="2564" y="165"/>
                </a:cubicBezTo>
                <a:cubicBezTo>
                  <a:pt x="2558" y="156"/>
                  <a:pt x="2511" y="155"/>
                  <a:pt x="2511" y="155"/>
                </a:cubicBezTo>
                <a:cubicBezTo>
                  <a:pt x="2483" y="151"/>
                  <a:pt x="2483" y="151"/>
                  <a:pt x="2483" y="151"/>
                </a:cubicBezTo>
                <a:cubicBezTo>
                  <a:pt x="2480" y="161"/>
                  <a:pt x="2480" y="161"/>
                  <a:pt x="2480" y="161"/>
                </a:cubicBezTo>
                <a:cubicBezTo>
                  <a:pt x="2480" y="161"/>
                  <a:pt x="2431" y="159"/>
                  <a:pt x="2435" y="173"/>
                </a:cubicBezTo>
                <a:cubicBezTo>
                  <a:pt x="2439" y="187"/>
                  <a:pt x="2485" y="202"/>
                  <a:pt x="2485" y="202"/>
                </a:cubicBezTo>
                <a:cubicBezTo>
                  <a:pt x="2389" y="196"/>
                  <a:pt x="2389" y="196"/>
                  <a:pt x="2389" y="196"/>
                </a:cubicBezTo>
                <a:cubicBezTo>
                  <a:pt x="2423" y="210"/>
                  <a:pt x="2423" y="210"/>
                  <a:pt x="2423" y="210"/>
                </a:cubicBezTo>
                <a:cubicBezTo>
                  <a:pt x="2388" y="215"/>
                  <a:pt x="2388" y="215"/>
                  <a:pt x="2388" y="215"/>
                </a:cubicBezTo>
                <a:cubicBezTo>
                  <a:pt x="2388" y="215"/>
                  <a:pt x="2331" y="233"/>
                  <a:pt x="2321" y="227"/>
                </a:cubicBezTo>
                <a:cubicBezTo>
                  <a:pt x="2311" y="221"/>
                  <a:pt x="2326" y="209"/>
                  <a:pt x="2326" y="209"/>
                </a:cubicBezTo>
                <a:cubicBezTo>
                  <a:pt x="2326" y="209"/>
                  <a:pt x="2278" y="209"/>
                  <a:pt x="2269" y="211"/>
                </a:cubicBezTo>
                <a:cubicBezTo>
                  <a:pt x="2260" y="213"/>
                  <a:pt x="2246" y="225"/>
                  <a:pt x="2246" y="225"/>
                </a:cubicBezTo>
                <a:cubicBezTo>
                  <a:pt x="2246" y="225"/>
                  <a:pt x="2183" y="230"/>
                  <a:pt x="2168" y="233"/>
                </a:cubicBezTo>
                <a:cubicBezTo>
                  <a:pt x="2153" y="236"/>
                  <a:pt x="2120" y="243"/>
                  <a:pt x="2120" y="243"/>
                </a:cubicBezTo>
                <a:cubicBezTo>
                  <a:pt x="2091" y="266"/>
                  <a:pt x="2091" y="266"/>
                  <a:pt x="2091" y="266"/>
                </a:cubicBezTo>
                <a:cubicBezTo>
                  <a:pt x="2091" y="266"/>
                  <a:pt x="2059" y="264"/>
                  <a:pt x="2073" y="278"/>
                </a:cubicBezTo>
                <a:cubicBezTo>
                  <a:pt x="2087" y="292"/>
                  <a:pt x="2112" y="302"/>
                  <a:pt x="2112" y="302"/>
                </a:cubicBezTo>
                <a:cubicBezTo>
                  <a:pt x="2082" y="308"/>
                  <a:pt x="2082" y="308"/>
                  <a:pt x="2082" y="308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01" y="315"/>
                  <a:pt x="2001" y="315"/>
                  <a:pt x="2001" y="315"/>
                </a:cubicBezTo>
                <a:cubicBezTo>
                  <a:pt x="1996" y="320"/>
                  <a:pt x="1996" y="320"/>
                  <a:pt x="1996" y="320"/>
                </a:cubicBezTo>
                <a:cubicBezTo>
                  <a:pt x="1971" y="311"/>
                  <a:pt x="1971" y="311"/>
                  <a:pt x="1971" y="311"/>
                </a:cubicBezTo>
                <a:cubicBezTo>
                  <a:pt x="1960" y="318"/>
                  <a:pt x="1960" y="318"/>
                  <a:pt x="1960" y="318"/>
                </a:cubicBezTo>
                <a:cubicBezTo>
                  <a:pt x="1960" y="318"/>
                  <a:pt x="1922" y="314"/>
                  <a:pt x="1920" y="322"/>
                </a:cubicBezTo>
                <a:cubicBezTo>
                  <a:pt x="1918" y="330"/>
                  <a:pt x="1919" y="345"/>
                  <a:pt x="1930" y="347"/>
                </a:cubicBezTo>
                <a:cubicBezTo>
                  <a:pt x="1941" y="349"/>
                  <a:pt x="1947" y="365"/>
                  <a:pt x="1947" y="365"/>
                </a:cubicBezTo>
                <a:cubicBezTo>
                  <a:pt x="1947" y="365"/>
                  <a:pt x="1982" y="375"/>
                  <a:pt x="1991" y="375"/>
                </a:cubicBezTo>
                <a:cubicBezTo>
                  <a:pt x="2000" y="375"/>
                  <a:pt x="2019" y="380"/>
                  <a:pt x="2026" y="383"/>
                </a:cubicBezTo>
                <a:cubicBezTo>
                  <a:pt x="2033" y="386"/>
                  <a:pt x="2049" y="402"/>
                  <a:pt x="2038" y="402"/>
                </a:cubicBezTo>
                <a:cubicBezTo>
                  <a:pt x="2027" y="402"/>
                  <a:pt x="2003" y="404"/>
                  <a:pt x="2003" y="404"/>
                </a:cubicBezTo>
                <a:cubicBezTo>
                  <a:pt x="2003" y="404"/>
                  <a:pt x="1957" y="384"/>
                  <a:pt x="1941" y="380"/>
                </a:cubicBezTo>
                <a:cubicBezTo>
                  <a:pt x="1925" y="376"/>
                  <a:pt x="1901" y="373"/>
                  <a:pt x="1893" y="373"/>
                </a:cubicBezTo>
                <a:cubicBezTo>
                  <a:pt x="1885" y="373"/>
                  <a:pt x="1864" y="371"/>
                  <a:pt x="1866" y="379"/>
                </a:cubicBezTo>
                <a:cubicBezTo>
                  <a:pt x="1868" y="387"/>
                  <a:pt x="1894" y="397"/>
                  <a:pt x="1877" y="398"/>
                </a:cubicBezTo>
                <a:cubicBezTo>
                  <a:pt x="1860" y="399"/>
                  <a:pt x="1854" y="387"/>
                  <a:pt x="1844" y="387"/>
                </a:cubicBezTo>
                <a:cubicBezTo>
                  <a:pt x="1834" y="387"/>
                  <a:pt x="1820" y="377"/>
                  <a:pt x="1819" y="390"/>
                </a:cubicBezTo>
                <a:cubicBezTo>
                  <a:pt x="1818" y="403"/>
                  <a:pt x="1832" y="416"/>
                  <a:pt x="1847" y="415"/>
                </a:cubicBezTo>
                <a:cubicBezTo>
                  <a:pt x="1862" y="414"/>
                  <a:pt x="1885" y="421"/>
                  <a:pt x="1895" y="421"/>
                </a:cubicBezTo>
                <a:cubicBezTo>
                  <a:pt x="1905" y="421"/>
                  <a:pt x="1921" y="437"/>
                  <a:pt x="1921" y="437"/>
                </a:cubicBezTo>
                <a:cubicBezTo>
                  <a:pt x="1900" y="437"/>
                  <a:pt x="1900" y="437"/>
                  <a:pt x="1900" y="437"/>
                </a:cubicBezTo>
                <a:cubicBezTo>
                  <a:pt x="1900" y="437"/>
                  <a:pt x="1894" y="427"/>
                  <a:pt x="1880" y="427"/>
                </a:cubicBezTo>
                <a:cubicBezTo>
                  <a:pt x="1866" y="427"/>
                  <a:pt x="1823" y="425"/>
                  <a:pt x="1823" y="425"/>
                </a:cubicBezTo>
                <a:cubicBezTo>
                  <a:pt x="1820" y="417"/>
                  <a:pt x="1820" y="417"/>
                  <a:pt x="1820" y="417"/>
                </a:cubicBezTo>
                <a:cubicBezTo>
                  <a:pt x="1803" y="417"/>
                  <a:pt x="1803" y="417"/>
                  <a:pt x="1803" y="417"/>
                </a:cubicBezTo>
                <a:cubicBezTo>
                  <a:pt x="1800" y="406"/>
                  <a:pt x="1800" y="406"/>
                  <a:pt x="1800" y="406"/>
                </a:cubicBezTo>
                <a:cubicBezTo>
                  <a:pt x="1778" y="395"/>
                  <a:pt x="1778" y="395"/>
                  <a:pt x="1778" y="395"/>
                </a:cubicBezTo>
                <a:cubicBezTo>
                  <a:pt x="1778" y="395"/>
                  <a:pt x="1803" y="383"/>
                  <a:pt x="1793" y="374"/>
                </a:cubicBezTo>
                <a:cubicBezTo>
                  <a:pt x="1783" y="365"/>
                  <a:pt x="1769" y="354"/>
                  <a:pt x="1769" y="354"/>
                </a:cubicBezTo>
                <a:cubicBezTo>
                  <a:pt x="1748" y="353"/>
                  <a:pt x="1748" y="353"/>
                  <a:pt x="1748" y="353"/>
                </a:cubicBezTo>
                <a:cubicBezTo>
                  <a:pt x="1748" y="353"/>
                  <a:pt x="1778" y="370"/>
                  <a:pt x="1769" y="378"/>
                </a:cubicBezTo>
                <a:cubicBezTo>
                  <a:pt x="1760" y="386"/>
                  <a:pt x="1740" y="389"/>
                  <a:pt x="1740" y="389"/>
                </a:cubicBezTo>
                <a:cubicBezTo>
                  <a:pt x="1727" y="416"/>
                  <a:pt x="1727" y="416"/>
                  <a:pt x="1727" y="416"/>
                </a:cubicBezTo>
                <a:cubicBezTo>
                  <a:pt x="1776" y="441"/>
                  <a:pt x="1776" y="441"/>
                  <a:pt x="1776" y="441"/>
                </a:cubicBezTo>
                <a:cubicBezTo>
                  <a:pt x="1776" y="441"/>
                  <a:pt x="1789" y="436"/>
                  <a:pt x="1789" y="442"/>
                </a:cubicBezTo>
                <a:cubicBezTo>
                  <a:pt x="1789" y="448"/>
                  <a:pt x="1782" y="479"/>
                  <a:pt x="1782" y="479"/>
                </a:cubicBezTo>
                <a:cubicBezTo>
                  <a:pt x="1789" y="492"/>
                  <a:pt x="1789" y="492"/>
                  <a:pt x="1789" y="492"/>
                </a:cubicBezTo>
                <a:cubicBezTo>
                  <a:pt x="1813" y="496"/>
                  <a:pt x="1813" y="496"/>
                  <a:pt x="1813" y="496"/>
                </a:cubicBezTo>
                <a:cubicBezTo>
                  <a:pt x="1812" y="514"/>
                  <a:pt x="1812" y="514"/>
                  <a:pt x="1812" y="514"/>
                </a:cubicBezTo>
                <a:cubicBezTo>
                  <a:pt x="1852" y="522"/>
                  <a:pt x="1852" y="522"/>
                  <a:pt x="1852" y="522"/>
                </a:cubicBezTo>
                <a:cubicBezTo>
                  <a:pt x="1852" y="522"/>
                  <a:pt x="1882" y="510"/>
                  <a:pt x="1896" y="511"/>
                </a:cubicBezTo>
                <a:cubicBezTo>
                  <a:pt x="1910" y="512"/>
                  <a:pt x="1928" y="524"/>
                  <a:pt x="1928" y="524"/>
                </a:cubicBezTo>
                <a:cubicBezTo>
                  <a:pt x="1928" y="524"/>
                  <a:pt x="1957" y="528"/>
                  <a:pt x="1970" y="537"/>
                </a:cubicBezTo>
                <a:cubicBezTo>
                  <a:pt x="1983" y="546"/>
                  <a:pt x="1986" y="557"/>
                  <a:pt x="1986" y="557"/>
                </a:cubicBezTo>
                <a:cubicBezTo>
                  <a:pt x="1986" y="557"/>
                  <a:pt x="1953" y="561"/>
                  <a:pt x="1966" y="569"/>
                </a:cubicBezTo>
                <a:cubicBezTo>
                  <a:pt x="1979" y="577"/>
                  <a:pt x="1993" y="584"/>
                  <a:pt x="1993" y="584"/>
                </a:cubicBezTo>
                <a:cubicBezTo>
                  <a:pt x="2021" y="583"/>
                  <a:pt x="2021" y="583"/>
                  <a:pt x="2021" y="583"/>
                </a:cubicBezTo>
                <a:cubicBezTo>
                  <a:pt x="2021" y="583"/>
                  <a:pt x="2005" y="591"/>
                  <a:pt x="1992" y="591"/>
                </a:cubicBezTo>
                <a:cubicBezTo>
                  <a:pt x="1979" y="591"/>
                  <a:pt x="1963" y="582"/>
                  <a:pt x="1963" y="582"/>
                </a:cubicBezTo>
                <a:cubicBezTo>
                  <a:pt x="1963" y="582"/>
                  <a:pt x="1964" y="559"/>
                  <a:pt x="1949" y="550"/>
                </a:cubicBezTo>
                <a:cubicBezTo>
                  <a:pt x="1934" y="541"/>
                  <a:pt x="1922" y="536"/>
                  <a:pt x="1922" y="536"/>
                </a:cubicBezTo>
                <a:cubicBezTo>
                  <a:pt x="1922" y="536"/>
                  <a:pt x="1918" y="521"/>
                  <a:pt x="1906" y="522"/>
                </a:cubicBezTo>
                <a:cubicBezTo>
                  <a:pt x="1894" y="523"/>
                  <a:pt x="1862" y="529"/>
                  <a:pt x="1862" y="529"/>
                </a:cubicBezTo>
                <a:cubicBezTo>
                  <a:pt x="1862" y="529"/>
                  <a:pt x="1844" y="531"/>
                  <a:pt x="1845" y="542"/>
                </a:cubicBezTo>
                <a:cubicBezTo>
                  <a:pt x="1846" y="553"/>
                  <a:pt x="1878" y="571"/>
                  <a:pt x="1878" y="575"/>
                </a:cubicBezTo>
                <a:cubicBezTo>
                  <a:pt x="1878" y="579"/>
                  <a:pt x="1859" y="591"/>
                  <a:pt x="1859" y="591"/>
                </a:cubicBezTo>
                <a:cubicBezTo>
                  <a:pt x="1857" y="620"/>
                  <a:pt x="1857" y="620"/>
                  <a:pt x="1857" y="620"/>
                </a:cubicBezTo>
                <a:cubicBezTo>
                  <a:pt x="1829" y="634"/>
                  <a:pt x="1829" y="634"/>
                  <a:pt x="1829" y="634"/>
                </a:cubicBezTo>
                <a:cubicBezTo>
                  <a:pt x="1829" y="634"/>
                  <a:pt x="1823" y="655"/>
                  <a:pt x="1810" y="649"/>
                </a:cubicBezTo>
                <a:cubicBezTo>
                  <a:pt x="1797" y="643"/>
                  <a:pt x="1771" y="645"/>
                  <a:pt x="1771" y="645"/>
                </a:cubicBezTo>
                <a:cubicBezTo>
                  <a:pt x="1733" y="641"/>
                  <a:pt x="1733" y="641"/>
                  <a:pt x="1733" y="641"/>
                </a:cubicBezTo>
                <a:cubicBezTo>
                  <a:pt x="1733" y="641"/>
                  <a:pt x="1690" y="626"/>
                  <a:pt x="1701" y="625"/>
                </a:cubicBezTo>
                <a:cubicBezTo>
                  <a:pt x="1712" y="624"/>
                  <a:pt x="1735" y="623"/>
                  <a:pt x="1735" y="623"/>
                </a:cubicBezTo>
                <a:cubicBezTo>
                  <a:pt x="1748" y="627"/>
                  <a:pt x="1748" y="627"/>
                  <a:pt x="1748" y="627"/>
                </a:cubicBezTo>
                <a:cubicBezTo>
                  <a:pt x="1763" y="616"/>
                  <a:pt x="1763" y="616"/>
                  <a:pt x="1763" y="616"/>
                </a:cubicBezTo>
                <a:cubicBezTo>
                  <a:pt x="1763" y="616"/>
                  <a:pt x="1801" y="625"/>
                  <a:pt x="1801" y="614"/>
                </a:cubicBezTo>
                <a:cubicBezTo>
                  <a:pt x="1801" y="603"/>
                  <a:pt x="1803" y="588"/>
                  <a:pt x="1803" y="588"/>
                </a:cubicBezTo>
                <a:cubicBezTo>
                  <a:pt x="1819" y="583"/>
                  <a:pt x="1819" y="583"/>
                  <a:pt x="1819" y="583"/>
                </a:cubicBezTo>
                <a:cubicBezTo>
                  <a:pt x="1821" y="569"/>
                  <a:pt x="1821" y="569"/>
                  <a:pt x="1821" y="569"/>
                </a:cubicBezTo>
                <a:cubicBezTo>
                  <a:pt x="1810" y="567"/>
                  <a:pt x="1810" y="567"/>
                  <a:pt x="1810" y="567"/>
                </a:cubicBezTo>
                <a:cubicBezTo>
                  <a:pt x="1810" y="567"/>
                  <a:pt x="1826" y="547"/>
                  <a:pt x="1816" y="543"/>
                </a:cubicBezTo>
                <a:cubicBezTo>
                  <a:pt x="1806" y="539"/>
                  <a:pt x="1763" y="541"/>
                  <a:pt x="1761" y="525"/>
                </a:cubicBezTo>
                <a:cubicBezTo>
                  <a:pt x="1759" y="509"/>
                  <a:pt x="1761" y="490"/>
                  <a:pt x="1752" y="485"/>
                </a:cubicBezTo>
                <a:cubicBezTo>
                  <a:pt x="1743" y="480"/>
                  <a:pt x="1730" y="464"/>
                  <a:pt x="1730" y="464"/>
                </a:cubicBezTo>
                <a:cubicBezTo>
                  <a:pt x="1726" y="440"/>
                  <a:pt x="1726" y="440"/>
                  <a:pt x="1726" y="440"/>
                </a:cubicBezTo>
                <a:cubicBezTo>
                  <a:pt x="1684" y="417"/>
                  <a:pt x="1684" y="417"/>
                  <a:pt x="1684" y="417"/>
                </a:cubicBezTo>
                <a:cubicBezTo>
                  <a:pt x="1684" y="417"/>
                  <a:pt x="1711" y="396"/>
                  <a:pt x="1697" y="376"/>
                </a:cubicBezTo>
                <a:cubicBezTo>
                  <a:pt x="1683" y="356"/>
                  <a:pt x="1651" y="356"/>
                  <a:pt x="1651" y="356"/>
                </a:cubicBezTo>
                <a:cubicBezTo>
                  <a:pt x="1562" y="348"/>
                  <a:pt x="1562" y="348"/>
                  <a:pt x="1562" y="348"/>
                </a:cubicBezTo>
                <a:cubicBezTo>
                  <a:pt x="1555" y="368"/>
                  <a:pt x="1555" y="368"/>
                  <a:pt x="1555" y="368"/>
                </a:cubicBezTo>
                <a:cubicBezTo>
                  <a:pt x="1566" y="379"/>
                  <a:pt x="1566" y="379"/>
                  <a:pt x="1566" y="379"/>
                </a:cubicBezTo>
                <a:cubicBezTo>
                  <a:pt x="1561" y="402"/>
                  <a:pt x="1561" y="402"/>
                  <a:pt x="1561" y="402"/>
                </a:cubicBezTo>
                <a:cubicBezTo>
                  <a:pt x="1523" y="418"/>
                  <a:pt x="1523" y="418"/>
                  <a:pt x="1523" y="418"/>
                </a:cubicBezTo>
                <a:cubicBezTo>
                  <a:pt x="1517" y="437"/>
                  <a:pt x="1517" y="437"/>
                  <a:pt x="1517" y="437"/>
                </a:cubicBezTo>
                <a:cubicBezTo>
                  <a:pt x="1538" y="439"/>
                  <a:pt x="1538" y="439"/>
                  <a:pt x="1538" y="439"/>
                </a:cubicBezTo>
                <a:cubicBezTo>
                  <a:pt x="1561" y="474"/>
                  <a:pt x="1561" y="474"/>
                  <a:pt x="1561" y="474"/>
                </a:cubicBezTo>
                <a:cubicBezTo>
                  <a:pt x="1552" y="486"/>
                  <a:pt x="1552" y="486"/>
                  <a:pt x="1552" y="486"/>
                </a:cubicBezTo>
                <a:cubicBezTo>
                  <a:pt x="1571" y="501"/>
                  <a:pt x="1571" y="501"/>
                  <a:pt x="1571" y="501"/>
                </a:cubicBezTo>
                <a:cubicBezTo>
                  <a:pt x="1594" y="495"/>
                  <a:pt x="1594" y="495"/>
                  <a:pt x="1594" y="495"/>
                </a:cubicBezTo>
                <a:cubicBezTo>
                  <a:pt x="1594" y="495"/>
                  <a:pt x="1612" y="516"/>
                  <a:pt x="1625" y="519"/>
                </a:cubicBezTo>
                <a:cubicBezTo>
                  <a:pt x="1638" y="522"/>
                  <a:pt x="1651" y="522"/>
                  <a:pt x="1651" y="522"/>
                </a:cubicBezTo>
                <a:cubicBezTo>
                  <a:pt x="1648" y="559"/>
                  <a:pt x="1648" y="559"/>
                  <a:pt x="1648" y="559"/>
                </a:cubicBezTo>
                <a:cubicBezTo>
                  <a:pt x="1635" y="545"/>
                  <a:pt x="1635" y="545"/>
                  <a:pt x="1635" y="545"/>
                </a:cubicBezTo>
                <a:cubicBezTo>
                  <a:pt x="1625" y="551"/>
                  <a:pt x="1625" y="551"/>
                  <a:pt x="1625" y="551"/>
                </a:cubicBezTo>
                <a:cubicBezTo>
                  <a:pt x="1625" y="551"/>
                  <a:pt x="1572" y="524"/>
                  <a:pt x="1556" y="521"/>
                </a:cubicBezTo>
                <a:cubicBezTo>
                  <a:pt x="1540" y="518"/>
                  <a:pt x="1516" y="520"/>
                  <a:pt x="1516" y="520"/>
                </a:cubicBezTo>
                <a:cubicBezTo>
                  <a:pt x="1505" y="508"/>
                  <a:pt x="1505" y="508"/>
                  <a:pt x="1505" y="508"/>
                </a:cubicBezTo>
                <a:cubicBezTo>
                  <a:pt x="1499" y="522"/>
                  <a:pt x="1499" y="522"/>
                  <a:pt x="1499" y="522"/>
                </a:cubicBezTo>
                <a:cubicBezTo>
                  <a:pt x="1483" y="504"/>
                  <a:pt x="1483" y="504"/>
                  <a:pt x="1483" y="504"/>
                </a:cubicBezTo>
                <a:cubicBezTo>
                  <a:pt x="1483" y="504"/>
                  <a:pt x="1441" y="490"/>
                  <a:pt x="1434" y="490"/>
                </a:cubicBezTo>
                <a:cubicBezTo>
                  <a:pt x="1427" y="490"/>
                  <a:pt x="1406" y="491"/>
                  <a:pt x="1406" y="491"/>
                </a:cubicBezTo>
                <a:cubicBezTo>
                  <a:pt x="1406" y="491"/>
                  <a:pt x="1357" y="485"/>
                  <a:pt x="1353" y="488"/>
                </a:cubicBezTo>
                <a:cubicBezTo>
                  <a:pt x="1349" y="491"/>
                  <a:pt x="1340" y="491"/>
                  <a:pt x="1340" y="499"/>
                </a:cubicBezTo>
                <a:cubicBezTo>
                  <a:pt x="1340" y="507"/>
                  <a:pt x="1366" y="521"/>
                  <a:pt x="1366" y="521"/>
                </a:cubicBezTo>
                <a:cubicBezTo>
                  <a:pt x="1353" y="541"/>
                  <a:pt x="1353" y="541"/>
                  <a:pt x="1353" y="541"/>
                </a:cubicBezTo>
                <a:cubicBezTo>
                  <a:pt x="1344" y="534"/>
                  <a:pt x="1344" y="534"/>
                  <a:pt x="1344" y="534"/>
                </a:cubicBezTo>
                <a:cubicBezTo>
                  <a:pt x="1344" y="551"/>
                  <a:pt x="1344" y="551"/>
                  <a:pt x="1344" y="551"/>
                </a:cubicBezTo>
                <a:cubicBezTo>
                  <a:pt x="1344" y="551"/>
                  <a:pt x="1320" y="550"/>
                  <a:pt x="1320" y="545"/>
                </a:cubicBezTo>
                <a:cubicBezTo>
                  <a:pt x="1320" y="540"/>
                  <a:pt x="1325" y="518"/>
                  <a:pt x="1311" y="519"/>
                </a:cubicBezTo>
                <a:cubicBezTo>
                  <a:pt x="1297" y="520"/>
                  <a:pt x="1261" y="543"/>
                  <a:pt x="1256" y="546"/>
                </a:cubicBezTo>
                <a:cubicBezTo>
                  <a:pt x="1251" y="549"/>
                  <a:pt x="1240" y="535"/>
                  <a:pt x="1219" y="537"/>
                </a:cubicBezTo>
                <a:cubicBezTo>
                  <a:pt x="1198" y="539"/>
                  <a:pt x="1174" y="550"/>
                  <a:pt x="1172" y="558"/>
                </a:cubicBezTo>
                <a:cubicBezTo>
                  <a:pt x="1170" y="566"/>
                  <a:pt x="1123" y="562"/>
                  <a:pt x="1123" y="562"/>
                </a:cubicBezTo>
                <a:cubicBezTo>
                  <a:pt x="1131" y="545"/>
                  <a:pt x="1131" y="545"/>
                  <a:pt x="1131" y="545"/>
                </a:cubicBezTo>
                <a:cubicBezTo>
                  <a:pt x="1130" y="521"/>
                  <a:pt x="1130" y="521"/>
                  <a:pt x="1130" y="521"/>
                </a:cubicBezTo>
                <a:cubicBezTo>
                  <a:pt x="1130" y="521"/>
                  <a:pt x="1086" y="529"/>
                  <a:pt x="1086" y="538"/>
                </a:cubicBezTo>
                <a:cubicBezTo>
                  <a:pt x="1086" y="547"/>
                  <a:pt x="1092" y="554"/>
                  <a:pt x="1092" y="554"/>
                </a:cubicBezTo>
                <a:cubicBezTo>
                  <a:pt x="1074" y="555"/>
                  <a:pt x="1074" y="555"/>
                  <a:pt x="1074" y="555"/>
                </a:cubicBezTo>
                <a:cubicBezTo>
                  <a:pt x="1074" y="540"/>
                  <a:pt x="1074" y="540"/>
                  <a:pt x="1074" y="540"/>
                </a:cubicBezTo>
                <a:cubicBezTo>
                  <a:pt x="1060" y="545"/>
                  <a:pt x="1060" y="545"/>
                  <a:pt x="1060" y="545"/>
                </a:cubicBezTo>
                <a:cubicBezTo>
                  <a:pt x="1025" y="548"/>
                  <a:pt x="1025" y="548"/>
                  <a:pt x="1025" y="548"/>
                </a:cubicBezTo>
                <a:cubicBezTo>
                  <a:pt x="996" y="568"/>
                  <a:pt x="996" y="568"/>
                  <a:pt x="996" y="568"/>
                </a:cubicBezTo>
                <a:cubicBezTo>
                  <a:pt x="963" y="571"/>
                  <a:pt x="963" y="571"/>
                  <a:pt x="963" y="571"/>
                </a:cubicBezTo>
                <a:cubicBezTo>
                  <a:pt x="970" y="584"/>
                  <a:pt x="970" y="584"/>
                  <a:pt x="970" y="584"/>
                </a:cubicBezTo>
                <a:cubicBezTo>
                  <a:pt x="970" y="584"/>
                  <a:pt x="944" y="578"/>
                  <a:pt x="941" y="589"/>
                </a:cubicBezTo>
                <a:cubicBezTo>
                  <a:pt x="938" y="600"/>
                  <a:pt x="941" y="615"/>
                  <a:pt x="941" y="615"/>
                </a:cubicBezTo>
                <a:cubicBezTo>
                  <a:pt x="890" y="621"/>
                  <a:pt x="890" y="621"/>
                  <a:pt x="890" y="621"/>
                </a:cubicBezTo>
                <a:cubicBezTo>
                  <a:pt x="890" y="621"/>
                  <a:pt x="875" y="610"/>
                  <a:pt x="870" y="609"/>
                </a:cubicBezTo>
                <a:cubicBezTo>
                  <a:pt x="865" y="608"/>
                  <a:pt x="843" y="614"/>
                  <a:pt x="843" y="600"/>
                </a:cubicBezTo>
                <a:cubicBezTo>
                  <a:pt x="843" y="586"/>
                  <a:pt x="843" y="569"/>
                  <a:pt x="860" y="575"/>
                </a:cubicBezTo>
                <a:cubicBezTo>
                  <a:pt x="877" y="581"/>
                  <a:pt x="898" y="575"/>
                  <a:pt x="898" y="575"/>
                </a:cubicBezTo>
                <a:cubicBezTo>
                  <a:pt x="898" y="575"/>
                  <a:pt x="860" y="544"/>
                  <a:pt x="854" y="541"/>
                </a:cubicBezTo>
                <a:cubicBezTo>
                  <a:pt x="848" y="538"/>
                  <a:pt x="773" y="539"/>
                  <a:pt x="773" y="539"/>
                </a:cubicBezTo>
                <a:cubicBezTo>
                  <a:pt x="779" y="548"/>
                  <a:pt x="779" y="548"/>
                  <a:pt x="779" y="548"/>
                </a:cubicBezTo>
                <a:cubicBezTo>
                  <a:pt x="779" y="548"/>
                  <a:pt x="810" y="543"/>
                  <a:pt x="805" y="563"/>
                </a:cubicBezTo>
                <a:cubicBezTo>
                  <a:pt x="800" y="583"/>
                  <a:pt x="790" y="612"/>
                  <a:pt x="797" y="612"/>
                </a:cubicBezTo>
                <a:cubicBezTo>
                  <a:pt x="804" y="612"/>
                  <a:pt x="830" y="620"/>
                  <a:pt x="830" y="620"/>
                </a:cubicBezTo>
                <a:cubicBezTo>
                  <a:pt x="828" y="645"/>
                  <a:pt x="828" y="645"/>
                  <a:pt x="828" y="645"/>
                </a:cubicBezTo>
                <a:cubicBezTo>
                  <a:pt x="834" y="664"/>
                  <a:pt x="834" y="664"/>
                  <a:pt x="834" y="664"/>
                </a:cubicBezTo>
                <a:cubicBezTo>
                  <a:pt x="813" y="650"/>
                  <a:pt x="813" y="650"/>
                  <a:pt x="813" y="650"/>
                </a:cubicBezTo>
                <a:cubicBezTo>
                  <a:pt x="798" y="666"/>
                  <a:pt x="798" y="666"/>
                  <a:pt x="798" y="666"/>
                </a:cubicBezTo>
                <a:cubicBezTo>
                  <a:pt x="795" y="644"/>
                  <a:pt x="795" y="644"/>
                  <a:pt x="795" y="644"/>
                </a:cubicBezTo>
                <a:cubicBezTo>
                  <a:pt x="749" y="632"/>
                  <a:pt x="749" y="632"/>
                  <a:pt x="749" y="632"/>
                </a:cubicBezTo>
                <a:cubicBezTo>
                  <a:pt x="729" y="657"/>
                  <a:pt x="729" y="657"/>
                  <a:pt x="729" y="657"/>
                </a:cubicBezTo>
                <a:cubicBezTo>
                  <a:pt x="711" y="658"/>
                  <a:pt x="711" y="658"/>
                  <a:pt x="711" y="658"/>
                </a:cubicBezTo>
                <a:cubicBezTo>
                  <a:pt x="711" y="658"/>
                  <a:pt x="705" y="669"/>
                  <a:pt x="695" y="673"/>
                </a:cubicBezTo>
                <a:cubicBezTo>
                  <a:pt x="685" y="677"/>
                  <a:pt x="665" y="681"/>
                  <a:pt x="673" y="688"/>
                </a:cubicBezTo>
                <a:cubicBezTo>
                  <a:pt x="681" y="695"/>
                  <a:pt x="713" y="718"/>
                  <a:pt x="713" y="718"/>
                </a:cubicBezTo>
                <a:cubicBezTo>
                  <a:pt x="725" y="735"/>
                  <a:pt x="725" y="735"/>
                  <a:pt x="725" y="735"/>
                </a:cubicBezTo>
                <a:cubicBezTo>
                  <a:pt x="705" y="726"/>
                  <a:pt x="705" y="726"/>
                  <a:pt x="705" y="726"/>
                </a:cubicBezTo>
                <a:cubicBezTo>
                  <a:pt x="705" y="726"/>
                  <a:pt x="687" y="736"/>
                  <a:pt x="674" y="730"/>
                </a:cubicBezTo>
                <a:cubicBezTo>
                  <a:pt x="661" y="724"/>
                  <a:pt x="618" y="717"/>
                  <a:pt x="618" y="717"/>
                </a:cubicBezTo>
                <a:cubicBezTo>
                  <a:pt x="618" y="717"/>
                  <a:pt x="612" y="693"/>
                  <a:pt x="597" y="699"/>
                </a:cubicBezTo>
                <a:cubicBezTo>
                  <a:pt x="582" y="705"/>
                  <a:pt x="574" y="711"/>
                  <a:pt x="574" y="711"/>
                </a:cubicBezTo>
                <a:cubicBezTo>
                  <a:pt x="562" y="712"/>
                  <a:pt x="562" y="712"/>
                  <a:pt x="562" y="712"/>
                </a:cubicBezTo>
                <a:cubicBezTo>
                  <a:pt x="592" y="738"/>
                  <a:pt x="592" y="738"/>
                  <a:pt x="592" y="738"/>
                </a:cubicBezTo>
                <a:cubicBezTo>
                  <a:pt x="592" y="738"/>
                  <a:pt x="632" y="739"/>
                  <a:pt x="632" y="746"/>
                </a:cubicBezTo>
                <a:cubicBezTo>
                  <a:pt x="632" y="753"/>
                  <a:pt x="614" y="764"/>
                  <a:pt x="614" y="764"/>
                </a:cubicBezTo>
                <a:cubicBezTo>
                  <a:pt x="572" y="754"/>
                  <a:pt x="572" y="754"/>
                  <a:pt x="572" y="754"/>
                </a:cubicBezTo>
                <a:cubicBezTo>
                  <a:pt x="572" y="754"/>
                  <a:pt x="557" y="740"/>
                  <a:pt x="547" y="739"/>
                </a:cubicBezTo>
                <a:cubicBezTo>
                  <a:pt x="537" y="738"/>
                  <a:pt x="511" y="749"/>
                  <a:pt x="509" y="735"/>
                </a:cubicBezTo>
                <a:cubicBezTo>
                  <a:pt x="507" y="721"/>
                  <a:pt x="508" y="705"/>
                  <a:pt x="508" y="705"/>
                </a:cubicBezTo>
                <a:cubicBezTo>
                  <a:pt x="495" y="697"/>
                  <a:pt x="495" y="697"/>
                  <a:pt x="495" y="697"/>
                </a:cubicBezTo>
                <a:cubicBezTo>
                  <a:pt x="495" y="697"/>
                  <a:pt x="516" y="679"/>
                  <a:pt x="508" y="670"/>
                </a:cubicBezTo>
                <a:cubicBezTo>
                  <a:pt x="500" y="661"/>
                  <a:pt x="444" y="646"/>
                  <a:pt x="444" y="646"/>
                </a:cubicBezTo>
                <a:cubicBezTo>
                  <a:pt x="424" y="631"/>
                  <a:pt x="424" y="631"/>
                  <a:pt x="424" y="631"/>
                </a:cubicBezTo>
                <a:cubicBezTo>
                  <a:pt x="408" y="620"/>
                  <a:pt x="408" y="620"/>
                  <a:pt x="408" y="620"/>
                </a:cubicBezTo>
                <a:cubicBezTo>
                  <a:pt x="398" y="610"/>
                  <a:pt x="398" y="610"/>
                  <a:pt x="398" y="610"/>
                </a:cubicBezTo>
                <a:cubicBezTo>
                  <a:pt x="424" y="609"/>
                  <a:pt x="424" y="609"/>
                  <a:pt x="424" y="609"/>
                </a:cubicBezTo>
                <a:cubicBezTo>
                  <a:pt x="424" y="609"/>
                  <a:pt x="419" y="618"/>
                  <a:pt x="438" y="622"/>
                </a:cubicBezTo>
                <a:cubicBezTo>
                  <a:pt x="457" y="626"/>
                  <a:pt x="482" y="623"/>
                  <a:pt x="482" y="623"/>
                </a:cubicBezTo>
                <a:cubicBezTo>
                  <a:pt x="482" y="623"/>
                  <a:pt x="498" y="641"/>
                  <a:pt x="510" y="643"/>
                </a:cubicBezTo>
                <a:cubicBezTo>
                  <a:pt x="522" y="645"/>
                  <a:pt x="576" y="650"/>
                  <a:pt x="576" y="650"/>
                </a:cubicBezTo>
                <a:cubicBezTo>
                  <a:pt x="576" y="650"/>
                  <a:pt x="613" y="666"/>
                  <a:pt x="656" y="655"/>
                </a:cubicBezTo>
                <a:cubicBezTo>
                  <a:pt x="699" y="644"/>
                  <a:pt x="741" y="629"/>
                  <a:pt x="719" y="609"/>
                </a:cubicBezTo>
                <a:cubicBezTo>
                  <a:pt x="697" y="589"/>
                  <a:pt x="696" y="576"/>
                  <a:pt x="667" y="570"/>
                </a:cubicBezTo>
                <a:cubicBezTo>
                  <a:pt x="638" y="564"/>
                  <a:pt x="598" y="549"/>
                  <a:pt x="579" y="542"/>
                </a:cubicBezTo>
                <a:cubicBezTo>
                  <a:pt x="560" y="535"/>
                  <a:pt x="526" y="518"/>
                  <a:pt x="506" y="517"/>
                </a:cubicBezTo>
                <a:cubicBezTo>
                  <a:pt x="486" y="516"/>
                  <a:pt x="467" y="516"/>
                  <a:pt x="455" y="516"/>
                </a:cubicBezTo>
                <a:cubicBezTo>
                  <a:pt x="443" y="516"/>
                  <a:pt x="421" y="516"/>
                  <a:pt x="421" y="516"/>
                </a:cubicBezTo>
                <a:cubicBezTo>
                  <a:pt x="413" y="506"/>
                  <a:pt x="413" y="506"/>
                  <a:pt x="413" y="506"/>
                </a:cubicBezTo>
                <a:cubicBezTo>
                  <a:pt x="394" y="507"/>
                  <a:pt x="394" y="507"/>
                  <a:pt x="394" y="507"/>
                </a:cubicBezTo>
                <a:cubicBezTo>
                  <a:pt x="373" y="498"/>
                  <a:pt x="373" y="498"/>
                  <a:pt x="373" y="498"/>
                </a:cubicBezTo>
                <a:cubicBezTo>
                  <a:pt x="394" y="493"/>
                  <a:pt x="394" y="493"/>
                  <a:pt x="394" y="493"/>
                </a:cubicBezTo>
                <a:cubicBezTo>
                  <a:pt x="406" y="485"/>
                  <a:pt x="406" y="485"/>
                  <a:pt x="406" y="485"/>
                </a:cubicBezTo>
                <a:cubicBezTo>
                  <a:pt x="406" y="485"/>
                  <a:pt x="363" y="469"/>
                  <a:pt x="357" y="475"/>
                </a:cubicBezTo>
                <a:cubicBezTo>
                  <a:pt x="351" y="481"/>
                  <a:pt x="348" y="490"/>
                  <a:pt x="348" y="490"/>
                </a:cubicBezTo>
                <a:cubicBezTo>
                  <a:pt x="335" y="490"/>
                  <a:pt x="335" y="490"/>
                  <a:pt x="335" y="490"/>
                </a:cubicBezTo>
                <a:cubicBezTo>
                  <a:pt x="333" y="493"/>
                  <a:pt x="329" y="497"/>
                  <a:pt x="321" y="498"/>
                </a:cubicBezTo>
                <a:cubicBezTo>
                  <a:pt x="303" y="501"/>
                  <a:pt x="304" y="498"/>
                  <a:pt x="304" y="498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285" y="507"/>
                  <a:pt x="285" y="507"/>
                  <a:pt x="285" y="507"/>
                </a:cubicBezTo>
                <a:cubicBezTo>
                  <a:pt x="285" y="507"/>
                  <a:pt x="284" y="521"/>
                  <a:pt x="275" y="522"/>
                </a:cubicBezTo>
                <a:cubicBezTo>
                  <a:pt x="270" y="522"/>
                  <a:pt x="266" y="521"/>
                  <a:pt x="262" y="519"/>
                </a:cubicBezTo>
                <a:cubicBezTo>
                  <a:pt x="261" y="528"/>
                  <a:pt x="261" y="528"/>
                  <a:pt x="261" y="528"/>
                </a:cubicBezTo>
                <a:cubicBezTo>
                  <a:pt x="261" y="528"/>
                  <a:pt x="265" y="534"/>
                  <a:pt x="266" y="537"/>
                </a:cubicBezTo>
                <a:cubicBezTo>
                  <a:pt x="267" y="540"/>
                  <a:pt x="254" y="542"/>
                  <a:pt x="254" y="542"/>
                </a:cubicBezTo>
                <a:cubicBezTo>
                  <a:pt x="254" y="542"/>
                  <a:pt x="257" y="545"/>
                  <a:pt x="259" y="557"/>
                </a:cubicBezTo>
                <a:cubicBezTo>
                  <a:pt x="261" y="569"/>
                  <a:pt x="275" y="561"/>
                  <a:pt x="281" y="561"/>
                </a:cubicBezTo>
                <a:cubicBezTo>
                  <a:pt x="287" y="561"/>
                  <a:pt x="292" y="568"/>
                  <a:pt x="296" y="573"/>
                </a:cubicBezTo>
                <a:cubicBezTo>
                  <a:pt x="300" y="578"/>
                  <a:pt x="306" y="581"/>
                  <a:pt x="315" y="591"/>
                </a:cubicBezTo>
                <a:cubicBezTo>
                  <a:pt x="324" y="601"/>
                  <a:pt x="300" y="603"/>
                  <a:pt x="300" y="608"/>
                </a:cubicBezTo>
                <a:cubicBezTo>
                  <a:pt x="300" y="613"/>
                  <a:pt x="283" y="620"/>
                  <a:pt x="283" y="620"/>
                </a:cubicBezTo>
                <a:cubicBezTo>
                  <a:pt x="296" y="631"/>
                  <a:pt x="296" y="631"/>
                  <a:pt x="296" y="631"/>
                </a:cubicBezTo>
                <a:cubicBezTo>
                  <a:pt x="296" y="631"/>
                  <a:pt x="337" y="663"/>
                  <a:pt x="343" y="673"/>
                </a:cubicBezTo>
                <a:cubicBezTo>
                  <a:pt x="349" y="683"/>
                  <a:pt x="321" y="677"/>
                  <a:pt x="321" y="677"/>
                </a:cubicBezTo>
                <a:cubicBezTo>
                  <a:pt x="316" y="697"/>
                  <a:pt x="316" y="697"/>
                  <a:pt x="316" y="697"/>
                </a:cubicBezTo>
                <a:cubicBezTo>
                  <a:pt x="323" y="703"/>
                  <a:pt x="323" y="703"/>
                  <a:pt x="323" y="703"/>
                </a:cubicBezTo>
                <a:cubicBezTo>
                  <a:pt x="323" y="713"/>
                  <a:pt x="323" y="713"/>
                  <a:pt x="323" y="713"/>
                </a:cubicBezTo>
                <a:cubicBezTo>
                  <a:pt x="323" y="713"/>
                  <a:pt x="342" y="718"/>
                  <a:pt x="343" y="722"/>
                </a:cubicBezTo>
                <a:cubicBezTo>
                  <a:pt x="344" y="726"/>
                  <a:pt x="337" y="737"/>
                  <a:pt x="337" y="737"/>
                </a:cubicBezTo>
                <a:cubicBezTo>
                  <a:pt x="352" y="740"/>
                  <a:pt x="352" y="740"/>
                  <a:pt x="352" y="740"/>
                </a:cubicBezTo>
                <a:cubicBezTo>
                  <a:pt x="352" y="740"/>
                  <a:pt x="363" y="748"/>
                  <a:pt x="364" y="752"/>
                </a:cubicBezTo>
                <a:cubicBezTo>
                  <a:pt x="365" y="756"/>
                  <a:pt x="344" y="770"/>
                  <a:pt x="344" y="770"/>
                </a:cubicBezTo>
                <a:cubicBezTo>
                  <a:pt x="383" y="788"/>
                  <a:pt x="383" y="788"/>
                  <a:pt x="383" y="788"/>
                </a:cubicBezTo>
                <a:cubicBezTo>
                  <a:pt x="383" y="788"/>
                  <a:pt x="406" y="807"/>
                  <a:pt x="405" y="815"/>
                </a:cubicBezTo>
                <a:cubicBezTo>
                  <a:pt x="404" y="823"/>
                  <a:pt x="395" y="830"/>
                  <a:pt x="391" y="837"/>
                </a:cubicBezTo>
                <a:cubicBezTo>
                  <a:pt x="387" y="844"/>
                  <a:pt x="366" y="856"/>
                  <a:pt x="366" y="856"/>
                </a:cubicBezTo>
                <a:cubicBezTo>
                  <a:pt x="366" y="856"/>
                  <a:pt x="338" y="882"/>
                  <a:pt x="334" y="887"/>
                </a:cubicBezTo>
                <a:cubicBezTo>
                  <a:pt x="330" y="892"/>
                  <a:pt x="289" y="916"/>
                  <a:pt x="289" y="916"/>
                </a:cubicBezTo>
                <a:cubicBezTo>
                  <a:pt x="293" y="923"/>
                  <a:pt x="293" y="923"/>
                  <a:pt x="293" y="923"/>
                </a:cubicBezTo>
                <a:cubicBezTo>
                  <a:pt x="313" y="912"/>
                  <a:pt x="313" y="912"/>
                  <a:pt x="313" y="912"/>
                </a:cubicBezTo>
                <a:cubicBezTo>
                  <a:pt x="315" y="923"/>
                  <a:pt x="315" y="923"/>
                  <a:pt x="315" y="923"/>
                </a:cubicBezTo>
                <a:cubicBezTo>
                  <a:pt x="315" y="923"/>
                  <a:pt x="328" y="936"/>
                  <a:pt x="334" y="939"/>
                </a:cubicBezTo>
                <a:cubicBezTo>
                  <a:pt x="340" y="942"/>
                  <a:pt x="367" y="942"/>
                  <a:pt x="367" y="942"/>
                </a:cubicBezTo>
                <a:cubicBezTo>
                  <a:pt x="376" y="954"/>
                  <a:pt x="376" y="954"/>
                  <a:pt x="376" y="954"/>
                </a:cubicBezTo>
                <a:cubicBezTo>
                  <a:pt x="376" y="954"/>
                  <a:pt x="337" y="945"/>
                  <a:pt x="335" y="951"/>
                </a:cubicBezTo>
                <a:cubicBezTo>
                  <a:pt x="333" y="957"/>
                  <a:pt x="333" y="961"/>
                  <a:pt x="333" y="961"/>
                </a:cubicBezTo>
                <a:cubicBezTo>
                  <a:pt x="307" y="962"/>
                  <a:pt x="307" y="962"/>
                  <a:pt x="307" y="962"/>
                </a:cubicBezTo>
                <a:cubicBezTo>
                  <a:pt x="303" y="980"/>
                  <a:pt x="303" y="980"/>
                  <a:pt x="303" y="980"/>
                </a:cubicBezTo>
                <a:cubicBezTo>
                  <a:pt x="303" y="980"/>
                  <a:pt x="300" y="979"/>
                  <a:pt x="295" y="978"/>
                </a:cubicBezTo>
                <a:cubicBezTo>
                  <a:pt x="292" y="988"/>
                  <a:pt x="292" y="988"/>
                  <a:pt x="292" y="988"/>
                </a:cubicBezTo>
                <a:cubicBezTo>
                  <a:pt x="295" y="997"/>
                  <a:pt x="295" y="997"/>
                  <a:pt x="295" y="997"/>
                </a:cubicBezTo>
                <a:cubicBezTo>
                  <a:pt x="295" y="997"/>
                  <a:pt x="288" y="1001"/>
                  <a:pt x="284" y="1003"/>
                </a:cubicBezTo>
                <a:cubicBezTo>
                  <a:pt x="280" y="1005"/>
                  <a:pt x="281" y="1019"/>
                  <a:pt x="281" y="1019"/>
                </a:cubicBezTo>
                <a:cubicBezTo>
                  <a:pt x="290" y="1023"/>
                  <a:pt x="290" y="1023"/>
                  <a:pt x="290" y="1023"/>
                </a:cubicBezTo>
                <a:cubicBezTo>
                  <a:pt x="285" y="1041"/>
                  <a:pt x="285" y="1041"/>
                  <a:pt x="285" y="1041"/>
                </a:cubicBezTo>
                <a:cubicBezTo>
                  <a:pt x="292" y="1043"/>
                  <a:pt x="292" y="1043"/>
                  <a:pt x="292" y="1043"/>
                </a:cubicBezTo>
                <a:cubicBezTo>
                  <a:pt x="301" y="1055"/>
                  <a:pt x="301" y="1055"/>
                  <a:pt x="301" y="1055"/>
                </a:cubicBezTo>
                <a:cubicBezTo>
                  <a:pt x="288" y="1064"/>
                  <a:pt x="288" y="1064"/>
                  <a:pt x="288" y="1064"/>
                </a:cubicBezTo>
                <a:cubicBezTo>
                  <a:pt x="288" y="1072"/>
                  <a:pt x="288" y="1072"/>
                  <a:pt x="288" y="1072"/>
                </a:cubicBezTo>
                <a:cubicBezTo>
                  <a:pt x="288" y="1072"/>
                  <a:pt x="309" y="1082"/>
                  <a:pt x="310" y="1087"/>
                </a:cubicBezTo>
                <a:cubicBezTo>
                  <a:pt x="311" y="1092"/>
                  <a:pt x="298" y="1094"/>
                  <a:pt x="298" y="1094"/>
                </a:cubicBezTo>
                <a:cubicBezTo>
                  <a:pt x="297" y="1103"/>
                  <a:pt x="297" y="1103"/>
                  <a:pt x="297" y="1103"/>
                </a:cubicBezTo>
                <a:cubicBezTo>
                  <a:pt x="310" y="1107"/>
                  <a:pt x="310" y="1107"/>
                  <a:pt x="310" y="1107"/>
                </a:cubicBezTo>
                <a:cubicBezTo>
                  <a:pt x="310" y="1107"/>
                  <a:pt x="315" y="1118"/>
                  <a:pt x="322" y="1124"/>
                </a:cubicBezTo>
                <a:cubicBezTo>
                  <a:pt x="328" y="1129"/>
                  <a:pt x="328" y="1139"/>
                  <a:pt x="328" y="1143"/>
                </a:cubicBezTo>
                <a:cubicBezTo>
                  <a:pt x="332" y="1144"/>
                  <a:pt x="336" y="1144"/>
                  <a:pt x="339" y="1145"/>
                </a:cubicBezTo>
                <a:cubicBezTo>
                  <a:pt x="347" y="1146"/>
                  <a:pt x="348" y="1153"/>
                  <a:pt x="348" y="1153"/>
                </a:cubicBezTo>
                <a:cubicBezTo>
                  <a:pt x="354" y="1147"/>
                  <a:pt x="354" y="1147"/>
                  <a:pt x="354" y="1147"/>
                </a:cubicBezTo>
                <a:cubicBezTo>
                  <a:pt x="380" y="1153"/>
                  <a:pt x="380" y="1153"/>
                  <a:pt x="380" y="1153"/>
                </a:cubicBezTo>
                <a:cubicBezTo>
                  <a:pt x="382" y="1163"/>
                  <a:pt x="382" y="1163"/>
                  <a:pt x="382" y="1163"/>
                </a:cubicBezTo>
                <a:cubicBezTo>
                  <a:pt x="404" y="1151"/>
                  <a:pt x="404" y="1151"/>
                  <a:pt x="404" y="1151"/>
                </a:cubicBezTo>
                <a:cubicBezTo>
                  <a:pt x="404" y="1151"/>
                  <a:pt x="426" y="1162"/>
                  <a:pt x="437" y="1167"/>
                </a:cubicBezTo>
                <a:cubicBezTo>
                  <a:pt x="448" y="1172"/>
                  <a:pt x="434" y="1186"/>
                  <a:pt x="434" y="1186"/>
                </a:cubicBezTo>
                <a:cubicBezTo>
                  <a:pt x="442" y="1196"/>
                  <a:pt x="442" y="1196"/>
                  <a:pt x="442" y="1196"/>
                </a:cubicBezTo>
                <a:cubicBezTo>
                  <a:pt x="438" y="1208"/>
                  <a:pt x="438" y="1208"/>
                  <a:pt x="438" y="1208"/>
                </a:cubicBezTo>
                <a:cubicBezTo>
                  <a:pt x="438" y="1208"/>
                  <a:pt x="443" y="1213"/>
                  <a:pt x="451" y="1215"/>
                </a:cubicBezTo>
                <a:cubicBezTo>
                  <a:pt x="459" y="1217"/>
                  <a:pt x="462" y="1238"/>
                  <a:pt x="462" y="1238"/>
                </a:cubicBezTo>
                <a:cubicBezTo>
                  <a:pt x="482" y="1245"/>
                  <a:pt x="482" y="1245"/>
                  <a:pt x="482" y="1245"/>
                </a:cubicBezTo>
                <a:cubicBezTo>
                  <a:pt x="484" y="1260"/>
                  <a:pt x="484" y="1260"/>
                  <a:pt x="484" y="1260"/>
                </a:cubicBezTo>
                <a:cubicBezTo>
                  <a:pt x="484" y="1260"/>
                  <a:pt x="494" y="1258"/>
                  <a:pt x="507" y="1261"/>
                </a:cubicBezTo>
                <a:cubicBezTo>
                  <a:pt x="520" y="1264"/>
                  <a:pt x="512" y="1273"/>
                  <a:pt x="512" y="1273"/>
                </a:cubicBezTo>
                <a:cubicBezTo>
                  <a:pt x="526" y="1281"/>
                  <a:pt x="526" y="1281"/>
                  <a:pt x="526" y="1281"/>
                </a:cubicBezTo>
                <a:cubicBezTo>
                  <a:pt x="526" y="1281"/>
                  <a:pt x="517" y="1290"/>
                  <a:pt x="509" y="1297"/>
                </a:cubicBezTo>
                <a:cubicBezTo>
                  <a:pt x="501" y="1304"/>
                  <a:pt x="488" y="1296"/>
                  <a:pt x="488" y="1296"/>
                </a:cubicBezTo>
                <a:cubicBezTo>
                  <a:pt x="488" y="1296"/>
                  <a:pt x="486" y="1290"/>
                  <a:pt x="472" y="1293"/>
                </a:cubicBezTo>
                <a:cubicBezTo>
                  <a:pt x="458" y="1296"/>
                  <a:pt x="485" y="1318"/>
                  <a:pt x="485" y="1318"/>
                </a:cubicBezTo>
                <a:cubicBezTo>
                  <a:pt x="485" y="1318"/>
                  <a:pt x="485" y="1332"/>
                  <a:pt x="488" y="1333"/>
                </a:cubicBezTo>
                <a:cubicBezTo>
                  <a:pt x="490" y="1333"/>
                  <a:pt x="490" y="1343"/>
                  <a:pt x="491" y="1351"/>
                </a:cubicBezTo>
                <a:cubicBezTo>
                  <a:pt x="486" y="1351"/>
                  <a:pt x="481" y="1350"/>
                  <a:pt x="477" y="1349"/>
                </a:cubicBezTo>
                <a:cubicBezTo>
                  <a:pt x="490" y="1351"/>
                  <a:pt x="510" y="1355"/>
                  <a:pt x="516" y="1352"/>
                </a:cubicBezTo>
                <a:cubicBezTo>
                  <a:pt x="524" y="1348"/>
                  <a:pt x="520" y="1339"/>
                  <a:pt x="520" y="1339"/>
                </a:cubicBezTo>
                <a:cubicBezTo>
                  <a:pt x="538" y="1342"/>
                  <a:pt x="538" y="1342"/>
                  <a:pt x="538" y="1342"/>
                </a:cubicBezTo>
                <a:cubicBezTo>
                  <a:pt x="549" y="1337"/>
                  <a:pt x="549" y="1337"/>
                  <a:pt x="549" y="1337"/>
                </a:cubicBezTo>
                <a:cubicBezTo>
                  <a:pt x="579" y="1336"/>
                  <a:pt x="579" y="1336"/>
                  <a:pt x="579" y="1336"/>
                </a:cubicBezTo>
                <a:cubicBezTo>
                  <a:pt x="585" y="1350"/>
                  <a:pt x="585" y="1350"/>
                  <a:pt x="585" y="1350"/>
                </a:cubicBezTo>
                <a:cubicBezTo>
                  <a:pt x="585" y="1350"/>
                  <a:pt x="606" y="1356"/>
                  <a:pt x="604" y="1362"/>
                </a:cubicBezTo>
                <a:cubicBezTo>
                  <a:pt x="602" y="1368"/>
                  <a:pt x="594" y="1369"/>
                  <a:pt x="594" y="1369"/>
                </a:cubicBezTo>
                <a:cubicBezTo>
                  <a:pt x="599" y="1381"/>
                  <a:pt x="599" y="1381"/>
                  <a:pt x="599" y="1381"/>
                </a:cubicBezTo>
                <a:cubicBezTo>
                  <a:pt x="600" y="1392"/>
                  <a:pt x="600" y="1392"/>
                  <a:pt x="600" y="1392"/>
                </a:cubicBezTo>
                <a:cubicBezTo>
                  <a:pt x="623" y="1394"/>
                  <a:pt x="623" y="1394"/>
                  <a:pt x="623" y="1394"/>
                </a:cubicBezTo>
                <a:cubicBezTo>
                  <a:pt x="651" y="1406"/>
                  <a:pt x="651" y="1406"/>
                  <a:pt x="651" y="1406"/>
                </a:cubicBezTo>
                <a:cubicBezTo>
                  <a:pt x="658" y="1435"/>
                  <a:pt x="658" y="1435"/>
                  <a:pt x="658" y="1435"/>
                </a:cubicBezTo>
                <a:cubicBezTo>
                  <a:pt x="662" y="1438"/>
                  <a:pt x="662" y="1438"/>
                  <a:pt x="662" y="1438"/>
                </a:cubicBezTo>
                <a:cubicBezTo>
                  <a:pt x="680" y="1434"/>
                  <a:pt x="680" y="1434"/>
                  <a:pt x="680" y="1434"/>
                </a:cubicBezTo>
                <a:cubicBezTo>
                  <a:pt x="680" y="1434"/>
                  <a:pt x="688" y="1438"/>
                  <a:pt x="696" y="1442"/>
                </a:cubicBezTo>
                <a:cubicBezTo>
                  <a:pt x="704" y="1446"/>
                  <a:pt x="702" y="1441"/>
                  <a:pt x="713" y="1440"/>
                </a:cubicBezTo>
                <a:cubicBezTo>
                  <a:pt x="724" y="1439"/>
                  <a:pt x="733" y="1445"/>
                  <a:pt x="733" y="1445"/>
                </a:cubicBezTo>
                <a:cubicBezTo>
                  <a:pt x="733" y="1445"/>
                  <a:pt x="729" y="1435"/>
                  <a:pt x="738" y="1436"/>
                </a:cubicBezTo>
                <a:cubicBezTo>
                  <a:pt x="747" y="1437"/>
                  <a:pt x="749" y="1448"/>
                  <a:pt x="755" y="1452"/>
                </a:cubicBezTo>
                <a:cubicBezTo>
                  <a:pt x="761" y="1456"/>
                  <a:pt x="764" y="1461"/>
                  <a:pt x="764" y="1461"/>
                </a:cubicBezTo>
                <a:cubicBezTo>
                  <a:pt x="764" y="1461"/>
                  <a:pt x="776" y="1455"/>
                  <a:pt x="780" y="1455"/>
                </a:cubicBezTo>
                <a:cubicBezTo>
                  <a:pt x="784" y="1455"/>
                  <a:pt x="797" y="1464"/>
                  <a:pt x="797" y="1464"/>
                </a:cubicBezTo>
                <a:cubicBezTo>
                  <a:pt x="797" y="1464"/>
                  <a:pt x="811" y="1462"/>
                  <a:pt x="818" y="1464"/>
                </a:cubicBezTo>
                <a:cubicBezTo>
                  <a:pt x="825" y="1466"/>
                  <a:pt x="827" y="1472"/>
                  <a:pt x="827" y="1472"/>
                </a:cubicBezTo>
                <a:cubicBezTo>
                  <a:pt x="840" y="1481"/>
                  <a:pt x="840" y="1481"/>
                  <a:pt x="840" y="1481"/>
                </a:cubicBezTo>
                <a:cubicBezTo>
                  <a:pt x="840" y="1481"/>
                  <a:pt x="857" y="1475"/>
                  <a:pt x="858" y="1485"/>
                </a:cubicBezTo>
                <a:cubicBezTo>
                  <a:pt x="859" y="1495"/>
                  <a:pt x="860" y="1502"/>
                  <a:pt x="860" y="1502"/>
                </a:cubicBezTo>
                <a:cubicBezTo>
                  <a:pt x="846" y="1509"/>
                  <a:pt x="846" y="1509"/>
                  <a:pt x="846" y="1509"/>
                </a:cubicBezTo>
                <a:cubicBezTo>
                  <a:pt x="846" y="1509"/>
                  <a:pt x="863" y="1512"/>
                  <a:pt x="862" y="1518"/>
                </a:cubicBezTo>
                <a:cubicBezTo>
                  <a:pt x="861" y="1524"/>
                  <a:pt x="844" y="1522"/>
                  <a:pt x="845" y="1525"/>
                </a:cubicBezTo>
                <a:cubicBezTo>
                  <a:pt x="846" y="1528"/>
                  <a:pt x="858" y="1536"/>
                  <a:pt x="859" y="1542"/>
                </a:cubicBezTo>
                <a:cubicBezTo>
                  <a:pt x="860" y="1548"/>
                  <a:pt x="868" y="1561"/>
                  <a:pt x="856" y="1565"/>
                </a:cubicBezTo>
                <a:cubicBezTo>
                  <a:pt x="844" y="1569"/>
                  <a:pt x="821" y="1567"/>
                  <a:pt x="821" y="1567"/>
                </a:cubicBezTo>
                <a:cubicBezTo>
                  <a:pt x="821" y="1567"/>
                  <a:pt x="813" y="1576"/>
                  <a:pt x="810" y="1580"/>
                </a:cubicBezTo>
                <a:cubicBezTo>
                  <a:pt x="807" y="1584"/>
                  <a:pt x="794" y="1584"/>
                  <a:pt x="794" y="1584"/>
                </a:cubicBezTo>
                <a:cubicBezTo>
                  <a:pt x="797" y="1609"/>
                  <a:pt x="797" y="1609"/>
                  <a:pt x="797" y="1609"/>
                </a:cubicBezTo>
                <a:cubicBezTo>
                  <a:pt x="796" y="1610"/>
                  <a:pt x="795" y="1610"/>
                  <a:pt x="795" y="1610"/>
                </a:cubicBezTo>
                <a:cubicBezTo>
                  <a:pt x="796" y="1610"/>
                  <a:pt x="797" y="1609"/>
                  <a:pt x="799" y="1609"/>
                </a:cubicBezTo>
                <a:cubicBezTo>
                  <a:pt x="810" y="1603"/>
                  <a:pt x="839" y="1594"/>
                  <a:pt x="840" y="1603"/>
                </a:cubicBezTo>
                <a:cubicBezTo>
                  <a:pt x="841" y="1611"/>
                  <a:pt x="819" y="1627"/>
                  <a:pt x="819" y="1627"/>
                </a:cubicBezTo>
                <a:cubicBezTo>
                  <a:pt x="786" y="1637"/>
                  <a:pt x="786" y="1637"/>
                  <a:pt x="786" y="1637"/>
                </a:cubicBezTo>
                <a:cubicBezTo>
                  <a:pt x="816" y="1660"/>
                  <a:pt x="816" y="1660"/>
                  <a:pt x="816" y="1660"/>
                </a:cubicBezTo>
                <a:cubicBezTo>
                  <a:pt x="816" y="1660"/>
                  <a:pt x="792" y="1665"/>
                  <a:pt x="791" y="1675"/>
                </a:cubicBezTo>
                <a:cubicBezTo>
                  <a:pt x="790" y="1685"/>
                  <a:pt x="790" y="1696"/>
                  <a:pt x="790" y="1696"/>
                </a:cubicBezTo>
                <a:cubicBezTo>
                  <a:pt x="790" y="1696"/>
                  <a:pt x="777" y="1705"/>
                  <a:pt x="772" y="1705"/>
                </a:cubicBezTo>
                <a:cubicBezTo>
                  <a:pt x="767" y="1705"/>
                  <a:pt x="752" y="1694"/>
                  <a:pt x="752" y="1694"/>
                </a:cubicBezTo>
                <a:cubicBezTo>
                  <a:pt x="748" y="1705"/>
                  <a:pt x="748" y="1705"/>
                  <a:pt x="748" y="1705"/>
                </a:cubicBezTo>
                <a:cubicBezTo>
                  <a:pt x="748" y="1705"/>
                  <a:pt x="760" y="1718"/>
                  <a:pt x="763" y="1718"/>
                </a:cubicBezTo>
                <a:cubicBezTo>
                  <a:pt x="766" y="1718"/>
                  <a:pt x="775" y="1737"/>
                  <a:pt x="775" y="1737"/>
                </a:cubicBezTo>
                <a:cubicBezTo>
                  <a:pt x="800" y="1735"/>
                  <a:pt x="800" y="1735"/>
                  <a:pt x="800" y="1735"/>
                </a:cubicBezTo>
                <a:cubicBezTo>
                  <a:pt x="800" y="1735"/>
                  <a:pt x="818" y="1754"/>
                  <a:pt x="824" y="1754"/>
                </a:cubicBezTo>
                <a:cubicBezTo>
                  <a:pt x="830" y="1754"/>
                  <a:pt x="842" y="1755"/>
                  <a:pt x="842" y="1755"/>
                </a:cubicBezTo>
                <a:cubicBezTo>
                  <a:pt x="842" y="1755"/>
                  <a:pt x="873" y="1792"/>
                  <a:pt x="881" y="1795"/>
                </a:cubicBezTo>
                <a:cubicBezTo>
                  <a:pt x="889" y="1798"/>
                  <a:pt x="905" y="1805"/>
                  <a:pt x="905" y="1805"/>
                </a:cubicBezTo>
                <a:cubicBezTo>
                  <a:pt x="905" y="1805"/>
                  <a:pt x="904" y="1805"/>
                  <a:pt x="901" y="1804"/>
                </a:cubicBezTo>
                <a:cubicBezTo>
                  <a:pt x="914" y="1793"/>
                  <a:pt x="914" y="1793"/>
                  <a:pt x="914" y="1793"/>
                </a:cubicBezTo>
                <a:cubicBezTo>
                  <a:pt x="914" y="1793"/>
                  <a:pt x="939" y="1796"/>
                  <a:pt x="955" y="1803"/>
                </a:cubicBezTo>
                <a:cubicBezTo>
                  <a:pt x="971" y="1810"/>
                  <a:pt x="983" y="1812"/>
                  <a:pt x="996" y="1811"/>
                </a:cubicBezTo>
                <a:cubicBezTo>
                  <a:pt x="1009" y="1810"/>
                  <a:pt x="1029" y="1815"/>
                  <a:pt x="1029" y="1815"/>
                </a:cubicBezTo>
                <a:cubicBezTo>
                  <a:pt x="1061" y="1835"/>
                  <a:pt x="1061" y="1835"/>
                  <a:pt x="1061" y="1835"/>
                </a:cubicBezTo>
                <a:cubicBezTo>
                  <a:pt x="1061" y="1835"/>
                  <a:pt x="1061" y="1846"/>
                  <a:pt x="1080" y="1846"/>
                </a:cubicBezTo>
                <a:cubicBezTo>
                  <a:pt x="1099" y="1846"/>
                  <a:pt x="1091" y="1837"/>
                  <a:pt x="1109" y="1835"/>
                </a:cubicBezTo>
                <a:cubicBezTo>
                  <a:pt x="1127" y="1833"/>
                  <a:pt x="1137" y="1848"/>
                  <a:pt x="1137" y="1848"/>
                </a:cubicBezTo>
                <a:cubicBezTo>
                  <a:pt x="1157" y="1851"/>
                  <a:pt x="1157" y="1851"/>
                  <a:pt x="1157" y="1851"/>
                </a:cubicBezTo>
                <a:cubicBezTo>
                  <a:pt x="1157" y="1851"/>
                  <a:pt x="1152" y="1869"/>
                  <a:pt x="1152" y="1868"/>
                </a:cubicBezTo>
                <a:cubicBezTo>
                  <a:pt x="1169" y="1869"/>
                  <a:pt x="1180" y="1879"/>
                  <a:pt x="1187" y="1886"/>
                </a:cubicBezTo>
                <a:cubicBezTo>
                  <a:pt x="1187" y="1886"/>
                  <a:pt x="1187" y="1886"/>
                  <a:pt x="1187" y="1886"/>
                </a:cubicBezTo>
                <a:cubicBezTo>
                  <a:pt x="1194" y="1885"/>
                  <a:pt x="1205" y="1886"/>
                  <a:pt x="1214" y="1892"/>
                </a:cubicBezTo>
                <a:cubicBezTo>
                  <a:pt x="1227" y="1901"/>
                  <a:pt x="1236" y="1923"/>
                  <a:pt x="1252" y="1921"/>
                </a:cubicBezTo>
                <a:cubicBezTo>
                  <a:pt x="1268" y="1919"/>
                  <a:pt x="1262" y="1907"/>
                  <a:pt x="1262" y="1907"/>
                </a:cubicBezTo>
                <a:cubicBezTo>
                  <a:pt x="1262" y="1907"/>
                  <a:pt x="1278" y="1910"/>
                  <a:pt x="1279" y="1903"/>
                </a:cubicBezTo>
                <a:cubicBezTo>
                  <a:pt x="1280" y="1896"/>
                  <a:pt x="1281" y="1885"/>
                  <a:pt x="1281" y="1885"/>
                </a:cubicBezTo>
                <a:cubicBezTo>
                  <a:pt x="1274" y="1882"/>
                  <a:pt x="1274" y="1882"/>
                  <a:pt x="1274" y="1882"/>
                </a:cubicBezTo>
                <a:cubicBezTo>
                  <a:pt x="1274" y="1882"/>
                  <a:pt x="1269" y="1868"/>
                  <a:pt x="1264" y="1860"/>
                </a:cubicBezTo>
                <a:cubicBezTo>
                  <a:pt x="1259" y="1852"/>
                  <a:pt x="1240" y="1848"/>
                  <a:pt x="1240" y="1848"/>
                </a:cubicBezTo>
                <a:cubicBezTo>
                  <a:pt x="1240" y="1833"/>
                  <a:pt x="1240" y="1833"/>
                  <a:pt x="1240" y="1833"/>
                </a:cubicBezTo>
                <a:cubicBezTo>
                  <a:pt x="1240" y="1833"/>
                  <a:pt x="1232" y="1829"/>
                  <a:pt x="1223" y="1818"/>
                </a:cubicBezTo>
                <a:cubicBezTo>
                  <a:pt x="1214" y="1807"/>
                  <a:pt x="1226" y="1793"/>
                  <a:pt x="1221" y="1780"/>
                </a:cubicBezTo>
                <a:cubicBezTo>
                  <a:pt x="1216" y="1767"/>
                  <a:pt x="1195" y="1753"/>
                  <a:pt x="1195" y="1753"/>
                </a:cubicBezTo>
                <a:cubicBezTo>
                  <a:pt x="1195" y="1753"/>
                  <a:pt x="1186" y="1752"/>
                  <a:pt x="1177" y="1747"/>
                </a:cubicBezTo>
                <a:cubicBezTo>
                  <a:pt x="1168" y="1742"/>
                  <a:pt x="1190" y="1721"/>
                  <a:pt x="1190" y="1721"/>
                </a:cubicBezTo>
                <a:cubicBezTo>
                  <a:pt x="1190" y="1721"/>
                  <a:pt x="1205" y="1708"/>
                  <a:pt x="1208" y="1701"/>
                </a:cubicBezTo>
                <a:cubicBezTo>
                  <a:pt x="1211" y="1694"/>
                  <a:pt x="1197" y="1679"/>
                  <a:pt x="1197" y="1679"/>
                </a:cubicBezTo>
                <a:cubicBezTo>
                  <a:pt x="1197" y="1679"/>
                  <a:pt x="1211" y="1685"/>
                  <a:pt x="1214" y="1685"/>
                </a:cubicBezTo>
                <a:cubicBezTo>
                  <a:pt x="1217" y="1685"/>
                  <a:pt x="1229" y="1684"/>
                  <a:pt x="1232" y="1678"/>
                </a:cubicBezTo>
                <a:cubicBezTo>
                  <a:pt x="1235" y="1672"/>
                  <a:pt x="1238" y="1678"/>
                  <a:pt x="1250" y="1676"/>
                </a:cubicBezTo>
                <a:cubicBezTo>
                  <a:pt x="1262" y="1674"/>
                  <a:pt x="1245" y="1661"/>
                  <a:pt x="1245" y="1661"/>
                </a:cubicBezTo>
                <a:cubicBezTo>
                  <a:pt x="1245" y="1661"/>
                  <a:pt x="1261" y="1662"/>
                  <a:pt x="1264" y="1662"/>
                </a:cubicBezTo>
                <a:cubicBezTo>
                  <a:pt x="1266" y="1662"/>
                  <a:pt x="1265" y="1652"/>
                  <a:pt x="1264" y="1649"/>
                </a:cubicBezTo>
                <a:cubicBezTo>
                  <a:pt x="1257" y="1647"/>
                  <a:pt x="1231" y="1638"/>
                  <a:pt x="1231" y="1631"/>
                </a:cubicBezTo>
                <a:cubicBezTo>
                  <a:pt x="1231" y="1623"/>
                  <a:pt x="1254" y="1632"/>
                  <a:pt x="1254" y="1624"/>
                </a:cubicBezTo>
                <a:cubicBezTo>
                  <a:pt x="1254" y="1616"/>
                  <a:pt x="1215" y="1576"/>
                  <a:pt x="1210" y="1574"/>
                </a:cubicBezTo>
                <a:cubicBezTo>
                  <a:pt x="1205" y="1571"/>
                  <a:pt x="1181" y="1580"/>
                  <a:pt x="1169" y="1575"/>
                </a:cubicBezTo>
                <a:cubicBezTo>
                  <a:pt x="1157" y="1570"/>
                  <a:pt x="1171" y="1555"/>
                  <a:pt x="1159" y="1550"/>
                </a:cubicBezTo>
                <a:cubicBezTo>
                  <a:pt x="1147" y="1544"/>
                  <a:pt x="1137" y="1554"/>
                  <a:pt x="1137" y="1538"/>
                </a:cubicBezTo>
                <a:cubicBezTo>
                  <a:pt x="1137" y="1522"/>
                  <a:pt x="1145" y="1510"/>
                  <a:pt x="1145" y="1502"/>
                </a:cubicBezTo>
                <a:cubicBezTo>
                  <a:pt x="1145" y="1494"/>
                  <a:pt x="1139" y="1488"/>
                  <a:pt x="1139" y="1488"/>
                </a:cubicBezTo>
                <a:cubicBezTo>
                  <a:pt x="1137" y="1464"/>
                  <a:pt x="1137" y="1464"/>
                  <a:pt x="1137" y="1464"/>
                </a:cubicBezTo>
                <a:cubicBezTo>
                  <a:pt x="1137" y="1464"/>
                  <a:pt x="1150" y="1467"/>
                  <a:pt x="1150" y="1459"/>
                </a:cubicBezTo>
                <a:cubicBezTo>
                  <a:pt x="1150" y="1451"/>
                  <a:pt x="1142" y="1432"/>
                  <a:pt x="1154" y="1431"/>
                </a:cubicBezTo>
                <a:cubicBezTo>
                  <a:pt x="1166" y="1430"/>
                  <a:pt x="1194" y="1472"/>
                  <a:pt x="1209" y="1458"/>
                </a:cubicBezTo>
                <a:cubicBezTo>
                  <a:pt x="1223" y="1443"/>
                  <a:pt x="1205" y="1428"/>
                  <a:pt x="1205" y="1428"/>
                </a:cubicBezTo>
                <a:cubicBezTo>
                  <a:pt x="1223" y="1419"/>
                  <a:pt x="1223" y="1419"/>
                  <a:pt x="1223" y="1419"/>
                </a:cubicBezTo>
                <a:cubicBezTo>
                  <a:pt x="1223" y="1404"/>
                  <a:pt x="1223" y="1404"/>
                  <a:pt x="1223" y="1404"/>
                </a:cubicBezTo>
                <a:cubicBezTo>
                  <a:pt x="1223" y="1404"/>
                  <a:pt x="1251" y="1399"/>
                  <a:pt x="1259" y="1388"/>
                </a:cubicBezTo>
                <a:cubicBezTo>
                  <a:pt x="1267" y="1378"/>
                  <a:pt x="1245" y="1370"/>
                  <a:pt x="1267" y="1368"/>
                </a:cubicBezTo>
                <a:cubicBezTo>
                  <a:pt x="1290" y="1367"/>
                  <a:pt x="1282" y="1380"/>
                  <a:pt x="1298" y="1380"/>
                </a:cubicBezTo>
                <a:cubicBezTo>
                  <a:pt x="1314" y="1380"/>
                  <a:pt x="1327" y="1367"/>
                  <a:pt x="1334" y="1367"/>
                </a:cubicBezTo>
                <a:cubicBezTo>
                  <a:pt x="1341" y="1367"/>
                  <a:pt x="1342" y="1380"/>
                  <a:pt x="1351" y="1382"/>
                </a:cubicBezTo>
                <a:cubicBezTo>
                  <a:pt x="1361" y="1383"/>
                  <a:pt x="1385" y="1378"/>
                  <a:pt x="1389" y="1382"/>
                </a:cubicBezTo>
                <a:cubicBezTo>
                  <a:pt x="1393" y="1386"/>
                  <a:pt x="1395" y="1398"/>
                  <a:pt x="1395" y="1398"/>
                </a:cubicBezTo>
                <a:cubicBezTo>
                  <a:pt x="1419" y="1396"/>
                  <a:pt x="1419" y="1396"/>
                  <a:pt x="1419" y="1396"/>
                </a:cubicBezTo>
                <a:cubicBezTo>
                  <a:pt x="1426" y="1416"/>
                  <a:pt x="1426" y="1416"/>
                  <a:pt x="1426" y="1416"/>
                </a:cubicBezTo>
                <a:cubicBezTo>
                  <a:pt x="1426" y="1416"/>
                  <a:pt x="1434" y="1436"/>
                  <a:pt x="1442" y="1430"/>
                </a:cubicBezTo>
                <a:cubicBezTo>
                  <a:pt x="1450" y="1423"/>
                  <a:pt x="1427" y="1406"/>
                  <a:pt x="1438" y="1403"/>
                </a:cubicBezTo>
                <a:cubicBezTo>
                  <a:pt x="1449" y="1400"/>
                  <a:pt x="1490" y="1431"/>
                  <a:pt x="1493" y="1427"/>
                </a:cubicBezTo>
                <a:cubicBezTo>
                  <a:pt x="1495" y="1423"/>
                  <a:pt x="1513" y="1403"/>
                  <a:pt x="1522" y="1402"/>
                </a:cubicBezTo>
                <a:cubicBezTo>
                  <a:pt x="1531" y="1400"/>
                  <a:pt x="1542" y="1416"/>
                  <a:pt x="1558" y="1412"/>
                </a:cubicBezTo>
                <a:cubicBezTo>
                  <a:pt x="1574" y="1408"/>
                  <a:pt x="1585" y="1399"/>
                  <a:pt x="1593" y="1400"/>
                </a:cubicBezTo>
                <a:cubicBezTo>
                  <a:pt x="1601" y="1402"/>
                  <a:pt x="1613" y="1423"/>
                  <a:pt x="1623" y="1424"/>
                </a:cubicBezTo>
                <a:cubicBezTo>
                  <a:pt x="1634" y="1426"/>
                  <a:pt x="1657" y="1430"/>
                  <a:pt x="1657" y="1430"/>
                </a:cubicBezTo>
                <a:cubicBezTo>
                  <a:pt x="1663" y="1414"/>
                  <a:pt x="1663" y="1414"/>
                  <a:pt x="1663" y="1414"/>
                </a:cubicBezTo>
                <a:cubicBezTo>
                  <a:pt x="1663" y="1414"/>
                  <a:pt x="1723" y="1444"/>
                  <a:pt x="1719" y="1406"/>
                </a:cubicBezTo>
                <a:cubicBezTo>
                  <a:pt x="1715" y="1367"/>
                  <a:pt x="1665" y="1370"/>
                  <a:pt x="1665" y="1370"/>
                </a:cubicBezTo>
                <a:cubicBezTo>
                  <a:pt x="1642" y="1350"/>
                  <a:pt x="1642" y="1350"/>
                  <a:pt x="1642" y="1350"/>
                </a:cubicBezTo>
                <a:cubicBezTo>
                  <a:pt x="1642" y="1350"/>
                  <a:pt x="1675" y="1344"/>
                  <a:pt x="1677" y="1338"/>
                </a:cubicBezTo>
                <a:cubicBezTo>
                  <a:pt x="1678" y="1331"/>
                  <a:pt x="1665" y="1314"/>
                  <a:pt x="1665" y="1314"/>
                </a:cubicBezTo>
                <a:cubicBezTo>
                  <a:pt x="1671" y="1303"/>
                  <a:pt x="1671" y="1303"/>
                  <a:pt x="1671" y="1303"/>
                </a:cubicBezTo>
                <a:cubicBezTo>
                  <a:pt x="1671" y="1303"/>
                  <a:pt x="1709" y="1310"/>
                  <a:pt x="1709" y="1303"/>
                </a:cubicBezTo>
                <a:cubicBezTo>
                  <a:pt x="1709" y="1296"/>
                  <a:pt x="1666" y="1288"/>
                  <a:pt x="1666" y="1288"/>
                </a:cubicBezTo>
                <a:cubicBezTo>
                  <a:pt x="1677" y="1276"/>
                  <a:pt x="1677" y="1276"/>
                  <a:pt x="1677" y="1276"/>
                </a:cubicBezTo>
                <a:cubicBezTo>
                  <a:pt x="1658" y="1275"/>
                  <a:pt x="1658" y="1275"/>
                  <a:pt x="1658" y="1275"/>
                </a:cubicBezTo>
                <a:cubicBezTo>
                  <a:pt x="1658" y="1275"/>
                  <a:pt x="1642" y="1256"/>
                  <a:pt x="1687" y="1250"/>
                </a:cubicBezTo>
                <a:cubicBezTo>
                  <a:pt x="1733" y="1243"/>
                  <a:pt x="1765" y="1244"/>
                  <a:pt x="1765" y="1244"/>
                </a:cubicBezTo>
                <a:cubicBezTo>
                  <a:pt x="1769" y="1232"/>
                  <a:pt x="1769" y="1232"/>
                  <a:pt x="1769" y="1232"/>
                </a:cubicBezTo>
                <a:cubicBezTo>
                  <a:pt x="1811" y="1232"/>
                  <a:pt x="1811" y="1232"/>
                  <a:pt x="1811" y="1232"/>
                </a:cubicBezTo>
                <a:cubicBezTo>
                  <a:pt x="1811" y="1232"/>
                  <a:pt x="1811" y="1216"/>
                  <a:pt x="1819" y="1216"/>
                </a:cubicBezTo>
                <a:cubicBezTo>
                  <a:pt x="1827" y="1216"/>
                  <a:pt x="1855" y="1220"/>
                  <a:pt x="1877" y="1215"/>
                </a:cubicBezTo>
                <a:cubicBezTo>
                  <a:pt x="1898" y="1210"/>
                  <a:pt x="1918" y="1203"/>
                  <a:pt x="1918" y="1203"/>
                </a:cubicBezTo>
                <a:cubicBezTo>
                  <a:pt x="1918" y="1203"/>
                  <a:pt x="1915" y="1183"/>
                  <a:pt x="1949" y="1182"/>
                </a:cubicBezTo>
                <a:cubicBezTo>
                  <a:pt x="1982" y="1180"/>
                  <a:pt x="1995" y="1191"/>
                  <a:pt x="2001" y="1191"/>
                </a:cubicBezTo>
                <a:cubicBezTo>
                  <a:pt x="2006" y="1191"/>
                  <a:pt x="2013" y="1182"/>
                  <a:pt x="2021" y="1187"/>
                </a:cubicBezTo>
                <a:cubicBezTo>
                  <a:pt x="2029" y="1192"/>
                  <a:pt x="2034" y="1210"/>
                  <a:pt x="2034" y="1210"/>
                </a:cubicBezTo>
                <a:cubicBezTo>
                  <a:pt x="2034" y="1210"/>
                  <a:pt x="2046" y="1210"/>
                  <a:pt x="2046" y="1216"/>
                </a:cubicBezTo>
                <a:cubicBezTo>
                  <a:pt x="2046" y="1223"/>
                  <a:pt x="2045" y="1244"/>
                  <a:pt x="2050" y="1244"/>
                </a:cubicBezTo>
                <a:cubicBezTo>
                  <a:pt x="2055" y="1244"/>
                  <a:pt x="2083" y="1240"/>
                  <a:pt x="2083" y="1240"/>
                </a:cubicBezTo>
                <a:cubicBezTo>
                  <a:pt x="2090" y="1230"/>
                  <a:pt x="2090" y="1230"/>
                  <a:pt x="2090" y="1230"/>
                </a:cubicBezTo>
                <a:cubicBezTo>
                  <a:pt x="2109" y="1251"/>
                  <a:pt x="2109" y="1251"/>
                  <a:pt x="2109" y="1251"/>
                </a:cubicBezTo>
                <a:cubicBezTo>
                  <a:pt x="2122" y="1243"/>
                  <a:pt x="2122" y="1243"/>
                  <a:pt x="2122" y="1243"/>
                </a:cubicBezTo>
                <a:cubicBezTo>
                  <a:pt x="2139" y="1254"/>
                  <a:pt x="2139" y="1254"/>
                  <a:pt x="2139" y="1254"/>
                </a:cubicBezTo>
                <a:cubicBezTo>
                  <a:pt x="2139" y="1254"/>
                  <a:pt x="2145" y="1242"/>
                  <a:pt x="2154" y="1251"/>
                </a:cubicBezTo>
                <a:cubicBezTo>
                  <a:pt x="2163" y="1260"/>
                  <a:pt x="2142" y="1276"/>
                  <a:pt x="2153" y="1278"/>
                </a:cubicBezTo>
                <a:cubicBezTo>
                  <a:pt x="2163" y="1279"/>
                  <a:pt x="2165" y="1266"/>
                  <a:pt x="2171" y="1268"/>
                </a:cubicBezTo>
                <a:cubicBezTo>
                  <a:pt x="2178" y="1271"/>
                  <a:pt x="2193" y="1287"/>
                  <a:pt x="2201" y="1280"/>
                </a:cubicBezTo>
                <a:cubicBezTo>
                  <a:pt x="2209" y="1274"/>
                  <a:pt x="2201" y="1266"/>
                  <a:pt x="2207" y="1262"/>
                </a:cubicBezTo>
                <a:cubicBezTo>
                  <a:pt x="2214" y="1258"/>
                  <a:pt x="2222" y="1256"/>
                  <a:pt x="2222" y="1256"/>
                </a:cubicBezTo>
                <a:cubicBezTo>
                  <a:pt x="2231" y="1246"/>
                  <a:pt x="2231" y="1246"/>
                  <a:pt x="2231" y="1246"/>
                </a:cubicBezTo>
                <a:cubicBezTo>
                  <a:pt x="2255" y="1238"/>
                  <a:pt x="2255" y="1238"/>
                  <a:pt x="2255" y="1238"/>
                </a:cubicBezTo>
                <a:cubicBezTo>
                  <a:pt x="2255" y="1238"/>
                  <a:pt x="2267" y="1216"/>
                  <a:pt x="2275" y="1227"/>
                </a:cubicBezTo>
                <a:cubicBezTo>
                  <a:pt x="2283" y="1238"/>
                  <a:pt x="2263" y="1250"/>
                  <a:pt x="2263" y="1250"/>
                </a:cubicBezTo>
                <a:cubicBezTo>
                  <a:pt x="2263" y="1250"/>
                  <a:pt x="2331" y="1282"/>
                  <a:pt x="2337" y="1284"/>
                </a:cubicBezTo>
                <a:cubicBezTo>
                  <a:pt x="2342" y="1287"/>
                  <a:pt x="2414" y="1354"/>
                  <a:pt x="2429" y="1367"/>
                </a:cubicBezTo>
                <a:cubicBezTo>
                  <a:pt x="2443" y="1380"/>
                  <a:pt x="2467" y="1419"/>
                  <a:pt x="2485" y="1416"/>
                </a:cubicBezTo>
                <a:cubicBezTo>
                  <a:pt x="2502" y="1414"/>
                  <a:pt x="2498" y="1384"/>
                  <a:pt x="2509" y="1387"/>
                </a:cubicBezTo>
                <a:cubicBezTo>
                  <a:pt x="2519" y="1390"/>
                  <a:pt x="2515" y="1406"/>
                  <a:pt x="2519" y="1407"/>
                </a:cubicBezTo>
                <a:cubicBezTo>
                  <a:pt x="2523" y="1408"/>
                  <a:pt x="2541" y="1410"/>
                  <a:pt x="2541" y="1410"/>
                </a:cubicBezTo>
                <a:cubicBezTo>
                  <a:pt x="2541" y="1410"/>
                  <a:pt x="2555" y="1426"/>
                  <a:pt x="2567" y="1424"/>
                </a:cubicBezTo>
                <a:cubicBezTo>
                  <a:pt x="2579" y="1423"/>
                  <a:pt x="2595" y="1402"/>
                  <a:pt x="2618" y="1406"/>
                </a:cubicBezTo>
                <a:cubicBezTo>
                  <a:pt x="2641" y="1410"/>
                  <a:pt x="2662" y="1439"/>
                  <a:pt x="2662" y="1439"/>
                </a:cubicBezTo>
                <a:cubicBezTo>
                  <a:pt x="2662" y="1439"/>
                  <a:pt x="2697" y="1444"/>
                  <a:pt x="2698" y="1448"/>
                </a:cubicBezTo>
                <a:cubicBezTo>
                  <a:pt x="2699" y="1452"/>
                  <a:pt x="2715" y="1480"/>
                  <a:pt x="2715" y="1480"/>
                </a:cubicBezTo>
                <a:cubicBezTo>
                  <a:pt x="2762" y="1484"/>
                  <a:pt x="2762" y="1484"/>
                  <a:pt x="2762" y="1484"/>
                </a:cubicBezTo>
                <a:cubicBezTo>
                  <a:pt x="2773" y="1462"/>
                  <a:pt x="2773" y="1462"/>
                  <a:pt x="2773" y="1462"/>
                </a:cubicBezTo>
                <a:cubicBezTo>
                  <a:pt x="2786" y="1478"/>
                  <a:pt x="2786" y="1478"/>
                  <a:pt x="2786" y="1478"/>
                </a:cubicBezTo>
                <a:cubicBezTo>
                  <a:pt x="2810" y="1504"/>
                  <a:pt x="2810" y="1504"/>
                  <a:pt x="2810" y="1504"/>
                </a:cubicBezTo>
                <a:cubicBezTo>
                  <a:pt x="2815" y="1505"/>
                  <a:pt x="2819" y="1506"/>
                  <a:pt x="2819" y="1506"/>
                </a:cubicBezTo>
                <a:cubicBezTo>
                  <a:pt x="2819" y="1506"/>
                  <a:pt x="2832" y="1499"/>
                  <a:pt x="2840" y="1503"/>
                </a:cubicBezTo>
                <a:cubicBezTo>
                  <a:pt x="2847" y="1496"/>
                  <a:pt x="2847" y="1496"/>
                  <a:pt x="2847" y="1496"/>
                </a:cubicBezTo>
                <a:cubicBezTo>
                  <a:pt x="2846" y="1484"/>
                  <a:pt x="2846" y="1484"/>
                  <a:pt x="2846" y="1484"/>
                </a:cubicBezTo>
                <a:cubicBezTo>
                  <a:pt x="2887" y="1484"/>
                  <a:pt x="2887" y="1484"/>
                  <a:pt x="2887" y="1484"/>
                </a:cubicBezTo>
                <a:cubicBezTo>
                  <a:pt x="2885" y="1475"/>
                  <a:pt x="2885" y="1475"/>
                  <a:pt x="2885" y="1475"/>
                </a:cubicBezTo>
                <a:cubicBezTo>
                  <a:pt x="2901" y="1475"/>
                  <a:pt x="2901" y="1475"/>
                  <a:pt x="2901" y="1475"/>
                </a:cubicBezTo>
                <a:cubicBezTo>
                  <a:pt x="2901" y="1475"/>
                  <a:pt x="2892" y="1473"/>
                  <a:pt x="2901" y="1463"/>
                </a:cubicBezTo>
                <a:cubicBezTo>
                  <a:pt x="2910" y="1453"/>
                  <a:pt x="2921" y="1445"/>
                  <a:pt x="2921" y="1445"/>
                </a:cubicBezTo>
                <a:cubicBezTo>
                  <a:pt x="2930" y="1446"/>
                  <a:pt x="2930" y="1446"/>
                  <a:pt x="2930" y="1446"/>
                </a:cubicBezTo>
                <a:cubicBezTo>
                  <a:pt x="2941" y="1433"/>
                  <a:pt x="2941" y="1433"/>
                  <a:pt x="2941" y="1433"/>
                </a:cubicBezTo>
                <a:cubicBezTo>
                  <a:pt x="2957" y="1433"/>
                  <a:pt x="2957" y="1433"/>
                  <a:pt x="2957" y="1433"/>
                </a:cubicBezTo>
                <a:cubicBezTo>
                  <a:pt x="2957" y="1433"/>
                  <a:pt x="2958" y="1416"/>
                  <a:pt x="2965" y="1416"/>
                </a:cubicBezTo>
                <a:cubicBezTo>
                  <a:pt x="2972" y="1416"/>
                  <a:pt x="2981" y="1422"/>
                  <a:pt x="2981" y="1422"/>
                </a:cubicBezTo>
                <a:cubicBezTo>
                  <a:pt x="2993" y="1415"/>
                  <a:pt x="2993" y="1415"/>
                  <a:pt x="2993" y="1415"/>
                </a:cubicBezTo>
                <a:cubicBezTo>
                  <a:pt x="2993" y="1415"/>
                  <a:pt x="2993" y="1420"/>
                  <a:pt x="2996" y="1420"/>
                </a:cubicBezTo>
                <a:cubicBezTo>
                  <a:pt x="2999" y="1420"/>
                  <a:pt x="3015" y="1420"/>
                  <a:pt x="3015" y="1420"/>
                </a:cubicBezTo>
                <a:cubicBezTo>
                  <a:pt x="3020" y="1431"/>
                  <a:pt x="3020" y="1431"/>
                  <a:pt x="3020" y="1431"/>
                </a:cubicBezTo>
                <a:cubicBezTo>
                  <a:pt x="3020" y="1431"/>
                  <a:pt x="3064" y="1427"/>
                  <a:pt x="3071" y="1427"/>
                </a:cubicBezTo>
                <a:cubicBezTo>
                  <a:pt x="3078" y="1427"/>
                  <a:pt x="3076" y="1440"/>
                  <a:pt x="3085" y="1447"/>
                </a:cubicBezTo>
                <a:cubicBezTo>
                  <a:pt x="3094" y="1454"/>
                  <a:pt x="3116" y="1452"/>
                  <a:pt x="3116" y="1452"/>
                </a:cubicBezTo>
                <a:cubicBezTo>
                  <a:pt x="3118" y="1461"/>
                  <a:pt x="3118" y="1461"/>
                  <a:pt x="3118" y="1461"/>
                </a:cubicBezTo>
                <a:cubicBezTo>
                  <a:pt x="3137" y="1458"/>
                  <a:pt x="3137" y="1458"/>
                  <a:pt x="3137" y="1458"/>
                </a:cubicBezTo>
                <a:cubicBezTo>
                  <a:pt x="3139" y="1463"/>
                  <a:pt x="3139" y="1463"/>
                  <a:pt x="3139" y="1463"/>
                </a:cubicBezTo>
                <a:cubicBezTo>
                  <a:pt x="3139" y="1463"/>
                  <a:pt x="3141" y="1457"/>
                  <a:pt x="3152" y="1456"/>
                </a:cubicBezTo>
                <a:cubicBezTo>
                  <a:pt x="3163" y="1455"/>
                  <a:pt x="3172" y="1456"/>
                  <a:pt x="3172" y="1456"/>
                </a:cubicBezTo>
                <a:cubicBezTo>
                  <a:pt x="3173" y="1464"/>
                  <a:pt x="3173" y="1464"/>
                  <a:pt x="3173" y="1464"/>
                </a:cubicBezTo>
                <a:cubicBezTo>
                  <a:pt x="3203" y="1462"/>
                  <a:pt x="3203" y="1462"/>
                  <a:pt x="3203" y="1462"/>
                </a:cubicBezTo>
                <a:cubicBezTo>
                  <a:pt x="3203" y="1462"/>
                  <a:pt x="3197" y="1478"/>
                  <a:pt x="3214" y="1470"/>
                </a:cubicBezTo>
                <a:cubicBezTo>
                  <a:pt x="3231" y="1462"/>
                  <a:pt x="3229" y="1455"/>
                  <a:pt x="3229" y="1455"/>
                </a:cubicBezTo>
                <a:cubicBezTo>
                  <a:pt x="3229" y="1455"/>
                  <a:pt x="3241" y="1465"/>
                  <a:pt x="3241" y="1447"/>
                </a:cubicBezTo>
                <a:cubicBezTo>
                  <a:pt x="3241" y="1429"/>
                  <a:pt x="3226" y="1429"/>
                  <a:pt x="3226" y="1429"/>
                </a:cubicBezTo>
                <a:cubicBezTo>
                  <a:pt x="3210" y="1405"/>
                  <a:pt x="3210" y="1405"/>
                  <a:pt x="3210" y="1405"/>
                </a:cubicBezTo>
                <a:cubicBezTo>
                  <a:pt x="3206" y="1391"/>
                  <a:pt x="3206" y="1391"/>
                  <a:pt x="3206" y="1391"/>
                </a:cubicBezTo>
                <a:cubicBezTo>
                  <a:pt x="3206" y="1391"/>
                  <a:pt x="3200" y="1388"/>
                  <a:pt x="3200" y="1382"/>
                </a:cubicBezTo>
                <a:cubicBezTo>
                  <a:pt x="3200" y="1376"/>
                  <a:pt x="3211" y="1378"/>
                  <a:pt x="3211" y="1378"/>
                </a:cubicBezTo>
                <a:cubicBezTo>
                  <a:pt x="3209" y="1367"/>
                  <a:pt x="3209" y="1367"/>
                  <a:pt x="3209" y="1367"/>
                </a:cubicBezTo>
                <a:cubicBezTo>
                  <a:pt x="3209" y="1367"/>
                  <a:pt x="3213" y="1369"/>
                  <a:pt x="3218" y="1363"/>
                </a:cubicBezTo>
                <a:cubicBezTo>
                  <a:pt x="3223" y="1357"/>
                  <a:pt x="3222" y="1345"/>
                  <a:pt x="3222" y="1345"/>
                </a:cubicBezTo>
                <a:cubicBezTo>
                  <a:pt x="3231" y="1347"/>
                  <a:pt x="3231" y="1347"/>
                  <a:pt x="3231" y="1347"/>
                </a:cubicBezTo>
                <a:cubicBezTo>
                  <a:pt x="3231" y="1347"/>
                  <a:pt x="3254" y="1364"/>
                  <a:pt x="3272" y="1366"/>
                </a:cubicBezTo>
                <a:cubicBezTo>
                  <a:pt x="3290" y="1368"/>
                  <a:pt x="3310" y="1367"/>
                  <a:pt x="3310" y="1367"/>
                </a:cubicBezTo>
                <a:cubicBezTo>
                  <a:pt x="3310" y="1367"/>
                  <a:pt x="3329" y="1381"/>
                  <a:pt x="3339" y="1383"/>
                </a:cubicBezTo>
                <a:cubicBezTo>
                  <a:pt x="3349" y="1385"/>
                  <a:pt x="3361" y="1372"/>
                  <a:pt x="3370" y="1383"/>
                </a:cubicBezTo>
                <a:cubicBezTo>
                  <a:pt x="3379" y="1394"/>
                  <a:pt x="3401" y="1428"/>
                  <a:pt x="3401" y="1428"/>
                </a:cubicBezTo>
                <a:cubicBezTo>
                  <a:pt x="3416" y="1425"/>
                  <a:pt x="3416" y="1425"/>
                  <a:pt x="3416" y="1425"/>
                </a:cubicBezTo>
                <a:cubicBezTo>
                  <a:pt x="3416" y="1425"/>
                  <a:pt x="3418" y="1441"/>
                  <a:pt x="3428" y="1441"/>
                </a:cubicBezTo>
                <a:cubicBezTo>
                  <a:pt x="3438" y="1441"/>
                  <a:pt x="3445" y="1440"/>
                  <a:pt x="3445" y="1440"/>
                </a:cubicBezTo>
                <a:cubicBezTo>
                  <a:pt x="3445" y="1440"/>
                  <a:pt x="3462" y="1450"/>
                  <a:pt x="3475" y="1449"/>
                </a:cubicBezTo>
                <a:cubicBezTo>
                  <a:pt x="3488" y="1448"/>
                  <a:pt x="3506" y="1430"/>
                  <a:pt x="3535" y="1432"/>
                </a:cubicBezTo>
                <a:cubicBezTo>
                  <a:pt x="3564" y="1434"/>
                  <a:pt x="3566" y="1442"/>
                  <a:pt x="3566" y="1442"/>
                </a:cubicBezTo>
                <a:cubicBezTo>
                  <a:pt x="3593" y="1439"/>
                  <a:pt x="3593" y="1439"/>
                  <a:pt x="3593" y="1439"/>
                </a:cubicBezTo>
                <a:cubicBezTo>
                  <a:pt x="3593" y="1439"/>
                  <a:pt x="3604" y="1458"/>
                  <a:pt x="3616" y="1458"/>
                </a:cubicBezTo>
                <a:cubicBezTo>
                  <a:pt x="3628" y="1458"/>
                  <a:pt x="3647" y="1458"/>
                  <a:pt x="3650" y="1459"/>
                </a:cubicBezTo>
                <a:cubicBezTo>
                  <a:pt x="3653" y="1460"/>
                  <a:pt x="3661" y="1479"/>
                  <a:pt x="3664" y="1478"/>
                </a:cubicBezTo>
                <a:cubicBezTo>
                  <a:pt x="3667" y="1477"/>
                  <a:pt x="3678" y="1480"/>
                  <a:pt x="3678" y="1480"/>
                </a:cubicBezTo>
                <a:cubicBezTo>
                  <a:pt x="3678" y="1480"/>
                  <a:pt x="3673" y="1491"/>
                  <a:pt x="3693" y="1493"/>
                </a:cubicBezTo>
                <a:cubicBezTo>
                  <a:pt x="3713" y="1495"/>
                  <a:pt x="3723" y="1492"/>
                  <a:pt x="3723" y="1492"/>
                </a:cubicBezTo>
                <a:cubicBezTo>
                  <a:pt x="3723" y="1492"/>
                  <a:pt x="3730" y="1495"/>
                  <a:pt x="3733" y="1498"/>
                </a:cubicBezTo>
                <a:cubicBezTo>
                  <a:pt x="3736" y="1501"/>
                  <a:pt x="3760" y="1501"/>
                  <a:pt x="3760" y="1501"/>
                </a:cubicBezTo>
                <a:cubicBezTo>
                  <a:pt x="3760" y="1501"/>
                  <a:pt x="3772" y="1494"/>
                  <a:pt x="3776" y="1496"/>
                </a:cubicBezTo>
                <a:cubicBezTo>
                  <a:pt x="3780" y="1498"/>
                  <a:pt x="3788" y="1507"/>
                  <a:pt x="3793" y="1501"/>
                </a:cubicBezTo>
                <a:cubicBezTo>
                  <a:pt x="3798" y="1495"/>
                  <a:pt x="3796" y="1490"/>
                  <a:pt x="3805" y="1488"/>
                </a:cubicBezTo>
                <a:cubicBezTo>
                  <a:pt x="3814" y="1486"/>
                  <a:pt x="3831" y="1487"/>
                  <a:pt x="3831" y="1487"/>
                </a:cubicBezTo>
                <a:cubicBezTo>
                  <a:pt x="3841" y="1482"/>
                  <a:pt x="3841" y="1482"/>
                  <a:pt x="3841" y="1482"/>
                </a:cubicBezTo>
                <a:cubicBezTo>
                  <a:pt x="3841" y="1482"/>
                  <a:pt x="3853" y="1485"/>
                  <a:pt x="3863" y="1481"/>
                </a:cubicBezTo>
                <a:cubicBezTo>
                  <a:pt x="3873" y="1477"/>
                  <a:pt x="3870" y="1466"/>
                  <a:pt x="3870" y="1466"/>
                </a:cubicBezTo>
                <a:cubicBezTo>
                  <a:pt x="3893" y="1443"/>
                  <a:pt x="3893" y="1443"/>
                  <a:pt x="3893" y="1443"/>
                </a:cubicBezTo>
                <a:cubicBezTo>
                  <a:pt x="3893" y="1443"/>
                  <a:pt x="3920" y="1447"/>
                  <a:pt x="3929" y="1447"/>
                </a:cubicBezTo>
                <a:cubicBezTo>
                  <a:pt x="3938" y="1447"/>
                  <a:pt x="3948" y="1463"/>
                  <a:pt x="3962" y="1463"/>
                </a:cubicBezTo>
                <a:cubicBezTo>
                  <a:pt x="3976" y="1463"/>
                  <a:pt x="3982" y="1456"/>
                  <a:pt x="3982" y="1456"/>
                </a:cubicBezTo>
                <a:cubicBezTo>
                  <a:pt x="4000" y="1459"/>
                  <a:pt x="4000" y="1459"/>
                  <a:pt x="4000" y="1459"/>
                </a:cubicBezTo>
                <a:cubicBezTo>
                  <a:pt x="4011" y="1462"/>
                  <a:pt x="4011" y="1462"/>
                  <a:pt x="4011" y="1462"/>
                </a:cubicBezTo>
                <a:cubicBezTo>
                  <a:pt x="4034" y="1476"/>
                  <a:pt x="4034" y="1476"/>
                  <a:pt x="4034" y="1476"/>
                </a:cubicBezTo>
                <a:cubicBezTo>
                  <a:pt x="4058" y="1477"/>
                  <a:pt x="4058" y="1477"/>
                  <a:pt x="4058" y="1477"/>
                </a:cubicBezTo>
                <a:cubicBezTo>
                  <a:pt x="4058" y="1477"/>
                  <a:pt x="4061" y="1482"/>
                  <a:pt x="4071" y="1482"/>
                </a:cubicBezTo>
                <a:cubicBezTo>
                  <a:pt x="4081" y="1482"/>
                  <a:pt x="4085" y="1460"/>
                  <a:pt x="4085" y="1460"/>
                </a:cubicBezTo>
                <a:cubicBezTo>
                  <a:pt x="4085" y="1460"/>
                  <a:pt x="4096" y="1465"/>
                  <a:pt x="4109" y="1457"/>
                </a:cubicBezTo>
                <a:cubicBezTo>
                  <a:pt x="4122" y="1449"/>
                  <a:pt x="4098" y="1439"/>
                  <a:pt x="4098" y="1439"/>
                </a:cubicBezTo>
                <a:cubicBezTo>
                  <a:pt x="4097" y="1414"/>
                  <a:pt x="4097" y="1414"/>
                  <a:pt x="4097" y="1414"/>
                </a:cubicBezTo>
                <a:cubicBezTo>
                  <a:pt x="4097" y="1395"/>
                  <a:pt x="4097" y="1395"/>
                  <a:pt x="4097" y="1395"/>
                </a:cubicBezTo>
                <a:cubicBezTo>
                  <a:pt x="4097" y="1395"/>
                  <a:pt x="4092" y="1377"/>
                  <a:pt x="4094" y="1368"/>
                </a:cubicBezTo>
                <a:cubicBezTo>
                  <a:pt x="4096" y="1359"/>
                  <a:pt x="4108" y="1354"/>
                  <a:pt x="4109" y="1348"/>
                </a:cubicBezTo>
                <a:cubicBezTo>
                  <a:pt x="4110" y="1342"/>
                  <a:pt x="4083" y="1327"/>
                  <a:pt x="4083" y="1327"/>
                </a:cubicBezTo>
                <a:cubicBezTo>
                  <a:pt x="4083" y="1327"/>
                  <a:pt x="4071" y="1325"/>
                  <a:pt x="4056" y="1322"/>
                </a:cubicBezTo>
                <a:cubicBezTo>
                  <a:pt x="4041" y="1319"/>
                  <a:pt x="4063" y="1304"/>
                  <a:pt x="4063" y="1304"/>
                </a:cubicBezTo>
                <a:cubicBezTo>
                  <a:pt x="4083" y="1284"/>
                  <a:pt x="4083" y="1284"/>
                  <a:pt x="4083" y="1284"/>
                </a:cubicBezTo>
                <a:cubicBezTo>
                  <a:pt x="4107" y="1281"/>
                  <a:pt x="4107" y="1281"/>
                  <a:pt x="4107" y="1281"/>
                </a:cubicBezTo>
                <a:cubicBezTo>
                  <a:pt x="4111" y="1273"/>
                  <a:pt x="4111" y="1273"/>
                  <a:pt x="4111" y="1273"/>
                </a:cubicBezTo>
                <a:cubicBezTo>
                  <a:pt x="4139" y="1275"/>
                  <a:pt x="4139" y="1275"/>
                  <a:pt x="4139" y="1275"/>
                </a:cubicBezTo>
                <a:cubicBezTo>
                  <a:pt x="4174" y="1268"/>
                  <a:pt x="4174" y="1268"/>
                  <a:pt x="4174" y="1268"/>
                </a:cubicBezTo>
                <a:cubicBezTo>
                  <a:pt x="4199" y="1281"/>
                  <a:pt x="4199" y="1281"/>
                  <a:pt x="4199" y="1281"/>
                </a:cubicBezTo>
                <a:cubicBezTo>
                  <a:pt x="4225" y="1298"/>
                  <a:pt x="4225" y="1298"/>
                  <a:pt x="4225" y="1298"/>
                </a:cubicBezTo>
                <a:cubicBezTo>
                  <a:pt x="4240" y="1295"/>
                  <a:pt x="4240" y="1295"/>
                  <a:pt x="4240" y="1295"/>
                </a:cubicBezTo>
                <a:cubicBezTo>
                  <a:pt x="4240" y="1295"/>
                  <a:pt x="4259" y="1296"/>
                  <a:pt x="4266" y="1297"/>
                </a:cubicBezTo>
                <a:cubicBezTo>
                  <a:pt x="4273" y="1298"/>
                  <a:pt x="4294" y="1312"/>
                  <a:pt x="4294" y="1312"/>
                </a:cubicBezTo>
                <a:cubicBezTo>
                  <a:pt x="4296" y="1321"/>
                  <a:pt x="4296" y="1321"/>
                  <a:pt x="4296" y="1321"/>
                </a:cubicBezTo>
                <a:cubicBezTo>
                  <a:pt x="4296" y="1321"/>
                  <a:pt x="4314" y="1331"/>
                  <a:pt x="4319" y="1335"/>
                </a:cubicBezTo>
                <a:cubicBezTo>
                  <a:pt x="4324" y="1339"/>
                  <a:pt x="4339" y="1344"/>
                  <a:pt x="4339" y="1344"/>
                </a:cubicBezTo>
                <a:cubicBezTo>
                  <a:pt x="4342" y="1363"/>
                  <a:pt x="4342" y="1363"/>
                  <a:pt x="4342" y="1363"/>
                </a:cubicBezTo>
                <a:cubicBezTo>
                  <a:pt x="4374" y="1380"/>
                  <a:pt x="4374" y="1380"/>
                  <a:pt x="4374" y="1380"/>
                </a:cubicBezTo>
                <a:cubicBezTo>
                  <a:pt x="4385" y="1402"/>
                  <a:pt x="4385" y="1402"/>
                  <a:pt x="4385" y="1402"/>
                </a:cubicBezTo>
                <a:cubicBezTo>
                  <a:pt x="4385" y="1402"/>
                  <a:pt x="4406" y="1404"/>
                  <a:pt x="4416" y="1413"/>
                </a:cubicBezTo>
                <a:cubicBezTo>
                  <a:pt x="4426" y="1422"/>
                  <a:pt x="4444" y="1446"/>
                  <a:pt x="4444" y="1446"/>
                </a:cubicBezTo>
                <a:cubicBezTo>
                  <a:pt x="4451" y="1446"/>
                  <a:pt x="4451" y="1446"/>
                  <a:pt x="4451" y="1446"/>
                </a:cubicBezTo>
                <a:cubicBezTo>
                  <a:pt x="4455" y="1462"/>
                  <a:pt x="4455" y="1462"/>
                  <a:pt x="4455" y="1462"/>
                </a:cubicBezTo>
                <a:cubicBezTo>
                  <a:pt x="4455" y="1462"/>
                  <a:pt x="4474" y="1472"/>
                  <a:pt x="4482" y="1477"/>
                </a:cubicBezTo>
                <a:cubicBezTo>
                  <a:pt x="4490" y="1482"/>
                  <a:pt x="4507" y="1481"/>
                  <a:pt x="4517" y="1479"/>
                </a:cubicBezTo>
                <a:cubicBezTo>
                  <a:pt x="4527" y="1477"/>
                  <a:pt x="4543" y="1493"/>
                  <a:pt x="4543" y="1493"/>
                </a:cubicBezTo>
                <a:cubicBezTo>
                  <a:pt x="4543" y="1493"/>
                  <a:pt x="4551" y="1486"/>
                  <a:pt x="4555" y="1486"/>
                </a:cubicBezTo>
                <a:cubicBezTo>
                  <a:pt x="4559" y="1486"/>
                  <a:pt x="4597" y="1514"/>
                  <a:pt x="4597" y="1514"/>
                </a:cubicBezTo>
                <a:cubicBezTo>
                  <a:pt x="4621" y="1514"/>
                  <a:pt x="4621" y="1514"/>
                  <a:pt x="4621" y="1514"/>
                </a:cubicBezTo>
                <a:cubicBezTo>
                  <a:pt x="4630" y="1533"/>
                  <a:pt x="4630" y="1533"/>
                  <a:pt x="4630" y="1533"/>
                </a:cubicBezTo>
                <a:cubicBezTo>
                  <a:pt x="4630" y="1533"/>
                  <a:pt x="4646" y="1534"/>
                  <a:pt x="4649" y="1541"/>
                </a:cubicBezTo>
                <a:cubicBezTo>
                  <a:pt x="4652" y="1548"/>
                  <a:pt x="4653" y="1556"/>
                  <a:pt x="4653" y="1556"/>
                </a:cubicBezTo>
                <a:cubicBezTo>
                  <a:pt x="4678" y="1576"/>
                  <a:pt x="4678" y="1576"/>
                  <a:pt x="4678" y="1576"/>
                </a:cubicBezTo>
                <a:cubicBezTo>
                  <a:pt x="4695" y="1572"/>
                  <a:pt x="4695" y="1572"/>
                  <a:pt x="4695" y="1572"/>
                </a:cubicBezTo>
                <a:cubicBezTo>
                  <a:pt x="4703" y="1582"/>
                  <a:pt x="4703" y="1582"/>
                  <a:pt x="4703" y="1582"/>
                </a:cubicBezTo>
                <a:cubicBezTo>
                  <a:pt x="4716" y="1581"/>
                  <a:pt x="4716" y="1581"/>
                  <a:pt x="4716" y="1581"/>
                </a:cubicBezTo>
                <a:cubicBezTo>
                  <a:pt x="4716" y="1574"/>
                  <a:pt x="4716" y="1574"/>
                  <a:pt x="4716" y="1574"/>
                </a:cubicBezTo>
                <a:cubicBezTo>
                  <a:pt x="4735" y="1576"/>
                  <a:pt x="4735" y="1576"/>
                  <a:pt x="4735" y="1576"/>
                </a:cubicBezTo>
                <a:cubicBezTo>
                  <a:pt x="4735" y="1576"/>
                  <a:pt x="4736" y="1565"/>
                  <a:pt x="4739" y="1560"/>
                </a:cubicBezTo>
                <a:cubicBezTo>
                  <a:pt x="4742" y="1555"/>
                  <a:pt x="4770" y="1556"/>
                  <a:pt x="4770" y="1556"/>
                </a:cubicBezTo>
                <a:cubicBezTo>
                  <a:pt x="4775" y="1542"/>
                  <a:pt x="4775" y="1542"/>
                  <a:pt x="4775" y="1542"/>
                </a:cubicBezTo>
                <a:cubicBezTo>
                  <a:pt x="4775" y="1542"/>
                  <a:pt x="4800" y="1536"/>
                  <a:pt x="4810" y="1544"/>
                </a:cubicBezTo>
                <a:cubicBezTo>
                  <a:pt x="4820" y="1552"/>
                  <a:pt x="4814" y="1565"/>
                  <a:pt x="4814" y="1565"/>
                </a:cubicBezTo>
                <a:cubicBezTo>
                  <a:pt x="4832" y="1573"/>
                  <a:pt x="4832" y="1573"/>
                  <a:pt x="4832" y="1573"/>
                </a:cubicBezTo>
                <a:cubicBezTo>
                  <a:pt x="4832" y="1593"/>
                  <a:pt x="4832" y="1593"/>
                  <a:pt x="4832" y="1593"/>
                </a:cubicBezTo>
                <a:cubicBezTo>
                  <a:pt x="4820" y="1598"/>
                  <a:pt x="4820" y="1598"/>
                  <a:pt x="4820" y="1598"/>
                </a:cubicBezTo>
                <a:cubicBezTo>
                  <a:pt x="4828" y="1608"/>
                  <a:pt x="4828" y="1608"/>
                  <a:pt x="4828" y="1608"/>
                </a:cubicBezTo>
                <a:cubicBezTo>
                  <a:pt x="4828" y="1620"/>
                  <a:pt x="4828" y="1620"/>
                  <a:pt x="4828" y="1620"/>
                </a:cubicBezTo>
                <a:cubicBezTo>
                  <a:pt x="4835" y="1630"/>
                  <a:pt x="4835" y="1630"/>
                  <a:pt x="4835" y="1630"/>
                </a:cubicBezTo>
                <a:cubicBezTo>
                  <a:pt x="4835" y="1643"/>
                  <a:pt x="4835" y="1643"/>
                  <a:pt x="4835" y="1643"/>
                </a:cubicBezTo>
                <a:cubicBezTo>
                  <a:pt x="4846" y="1650"/>
                  <a:pt x="4846" y="1650"/>
                  <a:pt x="4846" y="1650"/>
                </a:cubicBezTo>
                <a:cubicBezTo>
                  <a:pt x="4843" y="1667"/>
                  <a:pt x="4843" y="1667"/>
                  <a:pt x="4843" y="1667"/>
                </a:cubicBezTo>
                <a:cubicBezTo>
                  <a:pt x="4846" y="1684"/>
                  <a:pt x="4846" y="1684"/>
                  <a:pt x="4846" y="1684"/>
                </a:cubicBezTo>
                <a:cubicBezTo>
                  <a:pt x="4846" y="1684"/>
                  <a:pt x="4834" y="1688"/>
                  <a:pt x="4839" y="1700"/>
                </a:cubicBezTo>
                <a:cubicBezTo>
                  <a:pt x="4844" y="1712"/>
                  <a:pt x="4846" y="1713"/>
                  <a:pt x="4839" y="1719"/>
                </a:cubicBezTo>
                <a:cubicBezTo>
                  <a:pt x="4832" y="1725"/>
                  <a:pt x="4796" y="1702"/>
                  <a:pt x="4785" y="1707"/>
                </a:cubicBezTo>
                <a:cubicBezTo>
                  <a:pt x="4774" y="1712"/>
                  <a:pt x="4786" y="1718"/>
                  <a:pt x="4784" y="1723"/>
                </a:cubicBezTo>
                <a:cubicBezTo>
                  <a:pt x="4782" y="1728"/>
                  <a:pt x="4769" y="1719"/>
                  <a:pt x="4766" y="1729"/>
                </a:cubicBezTo>
                <a:cubicBezTo>
                  <a:pt x="4763" y="1739"/>
                  <a:pt x="4778" y="1740"/>
                  <a:pt x="4792" y="1753"/>
                </a:cubicBezTo>
                <a:cubicBezTo>
                  <a:pt x="4806" y="1766"/>
                  <a:pt x="4810" y="1785"/>
                  <a:pt x="4812" y="1791"/>
                </a:cubicBezTo>
                <a:cubicBezTo>
                  <a:pt x="4814" y="1797"/>
                  <a:pt x="4825" y="1808"/>
                  <a:pt x="4825" y="1808"/>
                </a:cubicBezTo>
                <a:cubicBezTo>
                  <a:pt x="4826" y="1831"/>
                  <a:pt x="4826" y="1831"/>
                  <a:pt x="4826" y="1831"/>
                </a:cubicBezTo>
                <a:cubicBezTo>
                  <a:pt x="4809" y="1827"/>
                  <a:pt x="4809" y="1827"/>
                  <a:pt x="4809" y="1827"/>
                </a:cubicBezTo>
                <a:cubicBezTo>
                  <a:pt x="4802" y="1845"/>
                  <a:pt x="4802" y="1845"/>
                  <a:pt x="4802" y="1845"/>
                </a:cubicBezTo>
                <a:cubicBezTo>
                  <a:pt x="4821" y="1851"/>
                  <a:pt x="4821" y="1851"/>
                  <a:pt x="4821" y="1851"/>
                </a:cubicBezTo>
                <a:cubicBezTo>
                  <a:pt x="4844" y="1852"/>
                  <a:pt x="4844" y="1852"/>
                  <a:pt x="4844" y="1852"/>
                </a:cubicBezTo>
                <a:cubicBezTo>
                  <a:pt x="4844" y="1852"/>
                  <a:pt x="4838" y="1811"/>
                  <a:pt x="4847" y="1807"/>
                </a:cubicBezTo>
                <a:cubicBezTo>
                  <a:pt x="4856" y="1803"/>
                  <a:pt x="4863" y="1816"/>
                  <a:pt x="4863" y="1816"/>
                </a:cubicBezTo>
                <a:cubicBezTo>
                  <a:pt x="4872" y="1808"/>
                  <a:pt x="4872" y="1808"/>
                  <a:pt x="4872" y="1808"/>
                </a:cubicBezTo>
                <a:cubicBezTo>
                  <a:pt x="4872" y="1808"/>
                  <a:pt x="4888" y="1840"/>
                  <a:pt x="4896" y="1838"/>
                </a:cubicBezTo>
                <a:cubicBezTo>
                  <a:pt x="4904" y="1836"/>
                  <a:pt x="4923" y="1830"/>
                  <a:pt x="4923" y="1830"/>
                </a:cubicBezTo>
                <a:cubicBezTo>
                  <a:pt x="4923" y="1842"/>
                  <a:pt x="4923" y="1842"/>
                  <a:pt x="4923" y="1842"/>
                </a:cubicBezTo>
                <a:cubicBezTo>
                  <a:pt x="4923" y="1842"/>
                  <a:pt x="4978" y="1822"/>
                  <a:pt x="4980" y="1802"/>
                </a:cubicBezTo>
                <a:cubicBezTo>
                  <a:pt x="4982" y="1782"/>
                  <a:pt x="4985" y="1754"/>
                  <a:pt x="4985" y="1754"/>
                </a:cubicBezTo>
                <a:cubicBezTo>
                  <a:pt x="4999" y="1747"/>
                  <a:pt x="4999" y="1747"/>
                  <a:pt x="4999" y="1747"/>
                </a:cubicBezTo>
                <a:cubicBezTo>
                  <a:pt x="4999" y="1747"/>
                  <a:pt x="4997" y="1704"/>
                  <a:pt x="5006" y="1697"/>
                </a:cubicBezTo>
                <a:cubicBezTo>
                  <a:pt x="5015" y="1690"/>
                  <a:pt x="5017" y="1666"/>
                  <a:pt x="5019" y="1650"/>
                </a:cubicBezTo>
                <a:cubicBezTo>
                  <a:pt x="5021" y="1634"/>
                  <a:pt x="5010" y="1607"/>
                  <a:pt x="5010" y="1607"/>
                </a:cubicBezTo>
                <a:cubicBezTo>
                  <a:pt x="5010" y="1607"/>
                  <a:pt x="5024" y="1585"/>
                  <a:pt x="5024" y="1580"/>
                </a:cubicBezTo>
                <a:cubicBezTo>
                  <a:pt x="5024" y="1575"/>
                  <a:pt x="5016" y="1565"/>
                  <a:pt x="5016" y="1565"/>
                </a:cubicBezTo>
                <a:cubicBezTo>
                  <a:pt x="5016" y="1565"/>
                  <a:pt x="5033" y="1541"/>
                  <a:pt x="5029" y="1532"/>
                </a:cubicBezTo>
                <a:cubicBezTo>
                  <a:pt x="5025" y="1523"/>
                  <a:pt x="5013" y="1496"/>
                  <a:pt x="5013" y="1496"/>
                </a:cubicBezTo>
                <a:cubicBezTo>
                  <a:pt x="5013" y="1496"/>
                  <a:pt x="5005" y="1468"/>
                  <a:pt x="4998" y="1465"/>
                </a:cubicBezTo>
                <a:cubicBezTo>
                  <a:pt x="4991" y="1462"/>
                  <a:pt x="4986" y="1458"/>
                  <a:pt x="4986" y="1458"/>
                </a:cubicBezTo>
                <a:cubicBezTo>
                  <a:pt x="4990" y="1451"/>
                  <a:pt x="4990" y="1451"/>
                  <a:pt x="4990" y="1451"/>
                </a:cubicBezTo>
                <a:cubicBezTo>
                  <a:pt x="4990" y="1451"/>
                  <a:pt x="4971" y="1443"/>
                  <a:pt x="4965" y="1428"/>
                </a:cubicBezTo>
                <a:cubicBezTo>
                  <a:pt x="4959" y="1413"/>
                  <a:pt x="4957" y="1401"/>
                  <a:pt x="4957" y="1401"/>
                </a:cubicBezTo>
                <a:cubicBezTo>
                  <a:pt x="4948" y="1395"/>
                  <a:pt x="4948" y="1395"/>
                  <a:pt x="4948" y="1395"/>
                </a:cubicBezTo>
                <a:cubicBezTo>
                  <a:pt x="4948" y="1395"/>
                  <a:pt x="4955" y="1365"/>
                  <a:pt x="4948" y="1356"/>
                </a:cubicBezTo>
                <a:cubicBezTo>
                  <a:pt x="4941" y="1347"/>
                  <a:pt x="4936" y="1340"/>
                  <a:pt x="4936" y="1340"/>
                </a:cubicBezTo>
                <a:cubicBezTo>
                  <a:pt x="4924" y="1336"/>
                  <a:pt x="4924" y="1336"/>
                  <a:pt x="4924" y="1336"/>
                </a:cubicBezTo>
                <a:cubicBezTo>
                  <a:pt x="4924" y="1336"/>
                  <a:pt x="4920" y="1322"/>
                  <a:pt x="4913" y="1317"/>
                </a:cubicBezTo>
                <a:cubicBezTo>
                  <a:pt x="4906" y="1312"/>
                  <a:pt x="4889" y="1304"/>
                  <a:pt x="4889" y="1304"/>
                </a:cubicBezTo>
                <a:cubicBezTo>
                  <a:pt x="4875" y="1300"/>
                  <a:pt x="4875" y="1300"/>
                  <a:pt x="4875" y="1300"/>
                </a:cubicBezTo>
                <a:cubicBezTo>
                  <a:pt x="4872" y="1291"/>
                  <a:pt x="4872" y="1291"/>
                  <a:pt x="4872" y="1291"/>
                </a:cubicBezTo>
                <a:cubicBezTo>
                  <a:pt x="4872" y="1291"/>
                  <a:pt x="4900" y="1304"/>
                  <a:pt x="4903" y="1298"/>
                </a:cubicBezTo>
                <a:cubicBezTo>
                  <a:pt x="4906" y="1292"/>
                  <a:pt x="4885" y="1286"/>
                  <a:pt x="4885" y="1286"/>
                </a:cubicBezTo>
                <a:cubicBezTo>
                  <a:pt x="4830" y="1260"/>
                  <a:pt x="4830" y="1260"/>
                  <a:pt x="4830" y="1260"/>
                </a:cubicBezTo>
                <a:cubicBezTo>
                  <a:pt x="4830" y="1260"/>
                  <a:pt x="4802" y="1243"/>
                  <a:pt x="4794" y="1238"/>
                </a:cubicBezTo>
                <a:cubicBezTo>
                  <a:pt x="4786" y="1233"/>
                  <a:pt x="4772" y="1243"/>
                  <a:pt x="4772" y="1243"/>
                </a:cubicBezTo>
                <a:cubicBezTo>
                  <a:pt x="4746" y="1236"/>
                  <a:pt x="4746" y="1236"/>
                  <a:pt x="4746" y="1236"/>
                </a:cubicBezTo>
                <a:cubicBezTo>
                  <a:pt x="4771" y="1264"/>
                  <a:pt x="4771" y="1264"/>
                  <a:pt x="4771" y="1264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59" y="1279"/>
                  <a:pt x="4759" y="1279"/>
                  <a:pt x="4759" y="1279"/>
                </a:cubicBezTo>
                <a:cubicBezTo>
                  <a:pt x="4758" y="1259"/>
                  <a:pt x="4758" y="1259"/>
                  <a:pt x="4758" y="1259"/>
                </a:cubicBezTo>
                <a:cubicBezTo>
                  <a:pt x="4748" y="1252"/>
                  <a:pt x="4748" y="1252"/>
                  <a:pt x="4748" y="1252"/>
                </a:cubicBezTo>
                <a:cubicBezTo>
                  <a:pt x="4746" y="1271"/>
                  <a:pt x="4746" y="1271"/>
                  <a:pt x="4746" y="1271"/>
                </a:cubicBezTo>
                <a:cubicBezTo>
                  <a:pt x="4717" y="1273"/>
                  <a:pt x="4717" y="1273"/>
                  <a:pt x="4717" y="1273"/>
                </a:cubicBezTo>
                <a:cubicBezTo>
                  <a:pt x="4717" y="1273"/>
                  <a:pt x="4724" y="1263"/>
                  <a:pt x="4719" y="1257"/>
                </a:cubicBezTo>
                <a:cubicBezTo>
                  <a:pt x="4714" y="1251"/>
                  <a:pt x="4701" y="1253"/>
                  <a:pt x="4701" y="1253"/>
                </a:cubicBezTo>
                <a:cubicBezTo>
                  <a:pt x="4696" y="1260"/>
                  <a:pt x="4696" y="1260"/>
                  <a:pt x="4696" y="1260"/>
                </a:cubicBezTo>
                <a:cubicBezTo>
                  <a:pt x="4681" y="1261"/>
                  <a:pt x="4681" y="1261"/>
                  <a:pt x="4681" y="1261"/>
                </a:cubicBezTo>
                <a:cubicBezTo>
                  <a:pt x="4672" y="1236"/>
                  <a:pt x="4672" y="1236"/>
                  <a:pt x="4672" y="1236"/>
                </a:cubicBezTo>
                <a:cubicBezTo>
                  <a:pt x="4668" y="1235"/>
                  <a:pt x="4668" y="1235"/>
                  <a:pt x="4668" y="1235"/>
                </a:cubicBezTo>
                <a:cubicBezTo>
                  <a:pt x="4660" y="1222"/>
                  <a:pt x="4660" y="1222"/>
                  <a:pt x="4660" y="1222"/>
                </a:cubicBezTo>
                <a:cubicBezTo>
                  <a:pt x="4612" y="1224"/>
                  <a:pt x="4612" y="1224"/>
                  <a:pt x="4612" y="1224"/>
                </a:cubicBezTo>
                <a:cubicBezTo>
                  <a:pt x="4606" y="1218"/>
                  <a:pt x="4606" y="1218"/>
                  <a:pt x="4606" y="1218"/>
                </a:cubicBezTo>
                <a:cubicBezTo>
                  <a:pt x="4606" y="1218"/>
                  <a:pt x="4580" y="1222"/>
                  <a:pt x="4580" y="1205"/>
                </a:cubicBezTo>
                <a:cubicBezTo>
                  <a:pt x="4580" y="1188"/>
                  <a:pt x="4602" y="1186"/>
                  <a:pt x="4602" y="1186"/>
                </a:cubicBezTo>
                <a:cubicBezTo>
                  <a:pt x="4602" y="1170"/>
                  <a:pt x="4602" y="1170"/>
                  <a:pt x="4602" y="1170"/>
                </a:cubicBezTo>
                <a:cubicBezTo>
                  <a:pt x="4602" y="1170"/>
                  <a:pt x="4621" y="1169"/>
                  <a:pt x="4622" y="1158"/>
                </a:cubicBezTo>
                <a:cubicBezTo>
                  <a:pt x="4623" y="1147"/>
                  <a:pt x="4633" y="1132"/>
                  <a:pt x="4633" y="1132"/>
                </a:cubicBezTo>
                <a:cubicBezTo>
                  <a:pt x="4623" y="1123"/>
                  <a:pt x="4623" y="1123"/>
                  <a:pt x="4623" y="1123"/>
                </a:cubicBezTo>
                <a:cubicBezTo>
                  <a:pt x="4630" y="1110"/>
                  <a:pt x="4630" y="1110"/>
                  <a:pt x="4630" y="1110"/>
                </a:cubicBezTo>
                <a:cubicBezTo>
                  <a:pt x="4623" y="1100"/>
                  <a:pt x="4623" y="1100"/>
                  <a:pt x="4623" y="1100"/>
                </a:cubicBezTo>
                <a:cubicBezTo>
                  <a:pt x="4637" y="1089"/>
                  <a:pt x="4637" y="1089"/>
                  <a:pt x="4637" y="1089"/>
                </a:cubicBezTo>
                <a:cubicBezTo>
                  <a:pt x="4651" y="1086"/>
                  <a:pt x="4651" y="1086"/>
                  <a:pt x="4651" y="1086"/>
                </a:cubicBezTo>
                <a:cubicBezTo>
                  <a:pt x="4645" y="1064"/>
                  <a:pt x="4645" y="1064"/>
                  <a:pt x="4645" y="1064"/>
                </a:cubicBezTo>
                <a:cubicBezTo>
                  <a:pt x="4660" y="1059"/>
                  <a:pt x="4660" y="1059"/>
                  <a:pt x="4660" y="1059"/>
                </a:cubicBezTo>
                <a:cubicBezTo>
                  <a:pt x="4642" y="1036"/>
                  <a:pt x="4642" y="1036"/>
                  <a:pt x="4642" y="1036"/>
                </a:cubicBezTo>
                <a:cubicBezTo>
                  <a:pt x="4664" y="1027"/>
                  <a:pt x="4664" y="1027"/>
                  <a:pt x="4664" y="1027"/>
                </a:cubicBezTo>
                <a:cubicBezTo>
                  <a:pt x="4664" y="1027"/>
                  <a:pt x="4657" y="997"/>
                  <a:pt x="4673" y="987"/>
                </a:cubicBezTo>
                <a:cubicBezTo>
                  <a:pt x="4689" y="977"/>
                  <a:pt x="4695" y="976"/>
                  <a:pt x="4695" y="976"/>
                </a:cubicBezTo>
                <a:cubicBezTo>
                  <a:pt x="4695" y="976"/>
                  <a:pt x="4720" y="980"/>
                  <a:pt x="4732" y="979"/>
                </a:cubicBezTo>
                <a:cubicBezTo>
                  <a:pt x="4744" y="978"/>
                  <a:pt x="4796" y="982"/>
                  <a:pt x="4796" y="982"/>
                </a:cubicBezTo>
                <a:cubicBezTo>
                  <a:pt x="4807" y="993"/>
                  <a:pt x="4807" y="993"/>
                  <a:pt x="4807" y="993"/>
                </a:cubicBezTo>
                <a:cubicBezTo>
                  <a:pt x="4820" y="988"/>
                  <a:pt x="4820" y="988"/>
                  <a:pt x="4820" y="988"/>
                </a:cubicBezTo>
                <a:cubicBezTo>
                  <a:pt x="4815" y="976"/>
                  <a:pt x="4815" y="976"/>
                  <a:pt x="4815" y="976"/>
                </a:cubicBezTo>
                <a:cubicBezTo>
                  <a:pt x="4865" y="989"/>
                  <a:pt x="4865" y="989"/>
                  <a:pt x="4865" y="989"/>
                </a:cubicBezTo>
                <a:cubicBezTo>
                  <a:pt x="4885" y="977"/>
                  <a:pt x="4885" y="977"/>
                  <a:pt x="4885" y="977"/>
                </a:cubicBezTo>
                <a:cubicBezTo>
                  <a:pt x="4904" y="992"/>
                  <a:pt x="4904" y="992"/>
                  <a:pt x="4904" y="992"/>
                </a:cubicBezTo>
                <a:cubicBezTo>
                  <a:pt x="4909" y="968"/>
                  <a:pt x="4909" y="968"/>
                  <a:pt x="4909" y="968"/>
                </a:cubicBezTo>
                <a:cubicBezTo>
                  <a:pt x="4909" y="968"/>
                  <a:pt x="4932" y="966"/>
                  <a:pt x="4948" y="967"/>
                </a:cubicBezTo>
                <a:cubicBezTo>
                  <a:pt x="4964" y="968"/>
                  <a:pt x="4970" y="982"/>
                  <a:pt x="4976" y="980"/>
                </a:cubicBezTo>
                <a:cubicBezTo>
                  <a:pt x="4982" y="978"/>
                  <a:pt x="5000" y="967"/>
                  <a:pt x="5000" y="967"/>
                </a:cubicBezTo>
                <a:cubicBezTo>
                  <a:pt x="5016" y="981"/>
                  <a:pt x="5016" y="981"/>
                  <a:pt x="5016" y="981"/>
                </a:cubicBezTo>
                <a:cubicBezTo>
                  <a:pt x="5044" y="986"/>
                  <a:pt x="5044" y="986"/>
                  <a:pt x="5044" y="986"/>
                </a:cubicBezTo>
                <a:cubicBezTo>
                  <a:pt x="5008" y="993"/>
                  <a:pt x="5008" y="993"/>
                  <a:pt x="5008" y="993"/>
                </a:cubicBezTo>
                <a:cubicBezTo>
                  <a:pt x="5008" y="993"/>
                  <a:pt x="5019" y="1014"/>
                  <a:pt x="5030" y="1009"/>
                </a:cubicBezTo>
                <a:cubicBezTo>
                  <a:pt x="5041" y="1004"/>
                  <a:pt x="5061" y="996"/>
                  <a:pt x="5061" y="996"/>
                </a:cubicBezTo>
                <a:cubicBezTo>
                  <a:pt x="5079" y="1005"/>
                  <a:pt x="5079" y="1005"/>
                  <a:pt x="5079" y="1005"/>
                </a:cubicBezTo>
                <a:cubicBezTo>
                  <a:pt x="5094" y="993"/>
                  <a:pt x="5094" y="993"/>
                  <a:pt x="5094" y="993"/>
                </a:cubicBezTo>
                <a:cubicBezTo>
                  <a:pt x="5094" y="993"/>
                  <a:pt x="5121" y="1002"/>
                  <a:pt x="5129" y="998"/>
                </a:cubicBezTo>
                <a:cubicBezTo>
                  <a:pt x="5137" y="994"/>
                  <a:pt x="5131" y="986"/>
                  <a:pt x="5131" y="986"/>
                </a:cubicBezTo>
                <a:cubicBezTo>
                  <a:pt x="5155" y="988"/>
                  <a:pt x="5155" y="988"/>
                  <a:pt x="5155" y="988"/>
                </a:cubicBezTo>
                <a:cubicBezTo>
                  <a:pt x="5122" y="970"/>
                  <a:pt x="5122" y="970"/>
                  <a:pt x="5122" y="970"/>
                </a:cubicBezTo>
                <a:cubicBezTo>
                  <a:pt x="5104" y="977"/>
                  <a:pt x="5104" y="977"/>
                  <a:pt x="5104" y="977"/>
                </a:cubicBezTo>
                <a:cubicBezTo>
                  <a:pt x="5099" y="965"/>
                  <a:pt x="5099" y="965"/>
                  <a:pt x="5099" y="965"/>
                </a:cubicBezTo>
                <a:cubicBezTo>
                  <a:pt x="5099" y="965"/>
                  <a:pt x="5084" y="942"/>
                  <a:pt x="5086" y="937"/>
                </a:cubicBezTo>
                <a:cubicBezTo>
                  <a:pt x="5088" y="932"/>
                  <a:pt x="5105" y="918"/>
                  <a:pt x="5105" y="918"/>
                </a:cubicBezTo>
                <a:cubicBezTo>
                  <a:pt x="5101" y="898"/>
                  <a:pt x="5101" y="898"/>
                  <a:pt x="5101" y="898"/>
                </a:cubicBezTo>
                <a:cubicBezTo>
                  <a:pt x="5110" y="890"/>
                  <a:pt x="5110" y="890"/>
                  <a:pt x="5110" y="890"/>
                </a:cubicBezTo>
                <a:cubicBezTo>
                  <a:pt x="5110" y="890"/>
                  <a:pt x="5084" y="877"/>
                  <a:pt x="5101" y="866"/>
                </a:cubicBezTo>
                <a:cubicBezTo>
                  <a:pt x="5118" y="855"/>
                  <a:pt x="5154" y="866"/>
                  <a:pt x="5154" y="866"/>
                </a:cubicBezTo>
                <a:cubicBezTo>
                  <a:pt x="5168" y="852"/>
                  <a:pt x="5168" y="852"/>
                  <a:pt x="5168" y="852"/>
                </a:cubicBezTo>
                <a:cubicBezTo>
                  <a:pt x="5190" y="871"/>
                  <a:pt x="5190" y="871"/>
                  <a:pt x="5190" y="871"/>
                </a:cubicBezTo>
                <a:cubicBezTo>
                  <a:pt x="5209" y="860"/>
                  <a:pt x="5209" y="860"/>
                  <a:pt x="5209" y="860"/>
                </a:cubicBezTo>
                <a:cubicBezTo>
                  <a:pt x="5209" y="860"/>
                  <a:pt x="5222" y="893"/>
                  <a:pt x="5229" y="896"/>
                </a:cubicBezTo>
                <a:cubicBezTo>
                  <a:pt x="5236" y="899"/>
                  <a:pt x="5257" y="895"/>
                  <a:pt x="5257" y="895"/>
                </a:cubicBezTo>
                <a:cubicBezTo>
                  <a:pt x="5257" y="895"/>
                  <a:pt x="5257" y="926"/>
                  <a:pt x="5268" y="922"/>
                </a:cubicBezTo>
                <a:cubicBezTo>
                  <a:pt x="5279" y="918"/>
                  <a:pt x="5294" y="878"/>
                  <a:pt x="5294" y="878"/>
                </a:cubicBezTo>
                <a:cubicBezTo>
                  <a:pt x="5310" y="869"/>
                  <a:pt x="5310" y="869"/>
                  <a:pt x="5310" y="869"/>
                </a:cubicBezTo>
                <a:cubicBezTo>
                  <a:pt x="5330" y="876"/>
                  <a:pt x="5330" y="876"/>
                  <a:pt x="5330" y="876"/>
                </a:cubicBezTo>
                <a:cubicBezTo>
                  <a:pt x="5329" y="867"/>
                  <a:pt x="5329" y="867"/>
                  <a:pt x="5329" y="867"/>
                </a:cubicBezTo>
                <a:cubicBezTo>
                  <a:pt x="5310" y="857"/>
                  <a:pt x="5310" y="857"/>
                  <a:pt x="5310" y="857"/>
                </a:cubicBezTo>
                <a:cubicBezTo>
                  <a:pt x="5310" y="857"/>
                  <a:pt x="5263" y="823"/>
                  <a:pt x="5274" y="822"/>
                </a:cubicBezTo>
                <a:cubicBezTo>
                  <a:pt x="5285" y="821"/>
                  <a:pt x="5339" y="823"/>
                  <a:pt x="5339" y="823"/>
                </a:cubicBezTo>
                <a:cubicBezTo>
                  <a:pt x="5373" y="823"/>
                  <a:pt x="5373" y="823"/>
                  <a:pt x="5373" y="823"/>
                </a:cubicBezTo>
                <a:cubicBezTo>
                  <a:pt x="5373" y="823"/>
                  <a:pt x="5376" y="837"/>
                  <a:pt x="5372" y="836"/>
                </a:cubicBezTo>
                <a:cubicBezTo>
                  <a:pt x="5368" y="835"/>
                  <a:pt x="5329" y="823"/>
                  <a:pt x="5331" y="837"/>
                </a:cubicBezTo>
                <a:cubicBezTo>
                  <a:pt x="5333" y="851"/>
                  <a:pt x="5356" y="864"/>
                  <a:pt x="5356" y="864"/>
                </a:cubicBezTo>
                <a:cubicBezTo>
                  <a:pt x="5358" y="881"/>
                  <a:pt x="5358" y="881"/>
                  <a:pt x="5358" y="881"/>
                </a:cubicBezTo>
                <a:cubicBezTo>
                  <a:pt x="5378" y="884"/>
                  <a:pt x="5378" y="884"/>
                  <a:pt x="5378" y="884"/>
                </a:cubicBezTo>
                <a:cubicBezTo>
                  <a:pt x="5374" y="897"/>
                  <a:pt x="5374" y="897"/>
                  <a:pt x="5374" y="897"/>
                </a:cubicBezTo>
                <a:cubicBezTo>
                  <a:pt x="5387" y="908"/>
                  <a:pt x="5387" y="908"/>
                  <a:pt x="5387" y="908"/>
                </a:cubicBezTo>
                <a:cubicBezTo>
                  <a:pt x="5369" y="911"/>
                  <a:pt x="5369" y="911"/>
                  <a:pt x="5369" y="911"/>
                </a:cubicBezTo>
                <a:cubicBezTo>
                  <a:pt x="5364" y="922"/>
                  <a:pt x="5364" y="922"/>
                  <a:pt x="5364" y="922"/>
                </a:cubicBezTo>
                <a:cubicBezTo>
                  <a:pt x="5352" y="926"/>
                  <a:pt x="5352" y="926"/>
                  <a:pt x="5352" y="926"/>
                </a:cubicBezTo>
                <a:cubicBezTo>
                  <a:pt x="5352" y="926"/>
                  <a:pt x="5365" y="948"/>
                  <a:pt x="5358" y="960"/>
                </a:cubicBezTo>
                <a:cubicBezTo>
                  <a:pt x="5351" y="972"/>
                  <a:pt x="5340" y="992"/>
                  <a:pt x="5340" y="999"/>
                </a:cubicBezTo>
                <a:cubicBezTo>
                  <a:pt x="5340" y="1006"/>
                  <a:pt x="5358" y="1012"/>
                  <a:pt x="5345" y="1029"/>
                </a:cubicBezTo>
                <a:cubicBezTo>
                  <a:pt x="5332" y="1046"/>
                  <a:pt x="5310" y="1051"/>
                  <a:pt x="5310" y="1051"/>
                </a:cubicBezTo>
                <a:cubicBezTo>
                  <a:pt x="5313" y="1063"/>
                  <a:pt x="5313" y="1063"/>
                  <a:pt x="5313" y="1063"/>
                </a:cubicBezTo>
                <a:cubicBezTo>
                  <a:pt x="5300" y="1063"/>
                  <a:pt x="5300" y="1063"/>
                  <a:pt x="5300" y="1063"/>
                </a:cubicBezTo>
                <a:cubicBezTo>
                  <a:pt x="5300" y="1063"/>
                  <a:pt x="5324" y="1073"/>
                  <a:pt x="5322" y="1090"/>
                </a:cubicBezTo>
                <a:cubicBezTo>
                  <a:pt x="5320" y="1107"/>
                  <a:pt x="5313" y="1118"/>
                  <a:pt x="5320" y="1135"/>
                </a:cubicBezTo>
                <a:cubicBezTo>
                  <a:pt x="5327" y="1152"/>
                  <a:pt x="5392" y="1206"/>
                  <a:pt x="5392" y="1206"/>
                </a:cubicBezTo>
                <a:cubicBezTo>
                  <a:pt x="5432" y="1247"/>
                  <a:pt x="5432" y="1247"/>
                  <a:pt x="5432" y="1247"/>
                </a:cubicBezTo>
                <a:cubicBezTo>
                  <a:pt x="5441" y="1244"/>
                  <a:pt x="5441" y="1244"/>
                  <a:pt x="5441" y="1244"/>
                </a:cubicBezTo>
                <a:cubicBezTo>
                  <a:pt x="5494" y="1308"/>
                  <a:pt x="5494" y="1308"/>
                  <a:pt x="5494" y="1308"/>
                </a:cubicBezTo>
                <a:cubicBezTo>
                  <a:pt x="5529" y="1319"/>
                  <a:pt x="5529" y="1319"/>
                  <a:pt x="5529" y="1319"/>
                </a:cubicBezTo>
                <a:cubicBezTo>
                  <a:pt x="5544" y="1337"/>
                  <a:pt x="5544" y="1337"/>
                  <a:pt x="5544" y="1337"/>
                </a:cubicBezTo>
                <a:cubicBezTo>
                  <a:pt x="5544" y="1337"/>
                  <a:pt x="5583" y="1385"/>
                  <a:pt x="5590" y="1389"/>
                </a:cubicBezTo>
                <a:cubicBezTo>
                  <a:pt x="5597" y="1393"/>
                  <a:pt x="5608" y="1393"/>
                  <a:pt x="5608" y="1393"/>
                </a:cubicBezTo>
                <a:cubicBezTo>
                  <a:pt x="5608" y="1393"/>
                  <a:pt x="5602" y="1411"/>
                  <a:pt x="5617" y="1405"/>
                </a:cubicBezTo>
                <a:cubicBezTo>
                  <a:pt x="5632" y="1399"/>
                  <a:pt x="5630" y="1386"/>
                  <a:pt x="5630" y="1386"/>
                </a:cubicBezTo>
                <a:cubicBezTo>
                  <a:pt x="5623" y="1378"/>
                  <a:pt x="5623" y="1378"/>
                  <a:pt x="5623" y="1378"/>
                </a:cubicBezTo>
                <a:cubicBezTo>
                  <a:pt x="5623" y="1378"/>
                  <a:pt x="5638" y="1358"/>
                  <a:pt x="5635" y="1349"/>
                </a:cubicBezTo>
                <a:cubicBezTo>
                  <a:pt x="5632" y="1340"/>
                  <a:pt x="5601" y="1323"/>
                  <a:pt x="5608" y="1310"/>
                </a:cubicBezTo>
                <a:cubicBezTo>
                  <a:pt x="5615" y="1297"/>
                  <a:pt x="5624" y="1289"/>
                  <a:pt x="5627" y="1288"/>
                </a:cubicBezTo>
                <a:cubicBezTo>
                  <a:pt x="5630" y="1287"/>
                  <a:pt x="5650" y="1295"/>
                  <a:pt x="5650" y="1295"/>
                </a:cubicBezTo>
                <a:cubicBezTo>
                  <a:pt x="5650" y="1295"/>
                  <a:pt x="5628" y="1269"/>
                  <a:pt x="5622" y="1265"/>
                </a:cubicBezTo>
                <a:cubicBezTo>
                  <a:pt x="5616" y="1261"/>
                  <a:pt x="5601" y="1255"/>
                  <a:pt x="5604" y="1240"/>
                </a:cubicBezTo>
                <a:cubicBezTo>
                  <a:pt x="5607" y="1225"/>
                  <a:pt x="5625" y="1220"/>
                  <a:pt x="5625" y="1220"/>
                </a:cubicBezTo>
                <a:cubicBezTo>
                  <a:pt x="5625" y="1220"/>
                  <a:pt x="5654" y="1232"/>
                  <a:pt x="5652" y="1217"/>
                </a:cubicBezTo>
                <a:cubicBezTo>
                  <a:pt x="5650" y="1202"/>
                  <a:pt x="5637" y="1198"/>
                  <a:pt x="5621" y="1190"/>
                </a:cubicBezTo>
                <a:cubicBezTo>
                  <a:pt x="5605" y="1182"/>
                  <a:pt x="5591" y="1163"/>
                  <a:pt x="5590" y="1152"/>
                </a:cubicBezTo>
                <a:cubicBezTo>
                  <a:pt x="5589" y="1141"/>
                  <a:pt x="5583" y="1129"/>
                  <a:pt x="5583" y="1129"/>
                </a:cubicBezTo>
                <a:cubicBezTo>
                  <a:pt x="5590" y="1126"/>
                  <a:pt x="5590" y="1126"/>
                  <a:pt x="5590" y="1126"/>
                </a:cubicBezTo>
                <a:cubicBezTo>
                  <a:pt x="5590" y="1126"/>
                  <a:pt x="5616" y="1151"/>
                  <a:pt x="5622" y="1146"/>
                </a:cubicBezTo>
                <a:cubicBezTo>
                  <a:pt x="5628" y="1141"/>
                  <a:pt x="5604" y="1114"/>
                  <a:pt x="5604" y="1114"/>
                </a:cubicBezTo>
                <a:cubicBezTo>
                  <a:pt x="5581" y="1111"/>
                  <a:pt x="5581" y="1111"/>
                  <a:pt x="5581" y="1111"/>
                </a:cubicBezTo>
                <a:cubicBezTo>
                  <a:pt x="5548" y="1083"/>
                  <a:pt x="5548" y="1083"/>
                  <a:pt x="5548" y="1083"/>
                </a:cubicBezTo>
                <a:cubicBezTo>
                  <a:pt x="5548" y="1083"/>
                  <a:pt x="5552" y="1062"/>
                  <a:pt x="5536" y="1055"/>
                </a:cubicBezTo>
                <a:cubicBezTo>
                  <a:pt x="5520" y="1048"/>
                  <a:pt x="5508" y="1048"/>
                  <a:pt x="5508" y="1048"/>
                </a:cubicBezTo>
                <a:cubicBezTo>
                  <a:pt x="5509" y="1060"/>
                  <a:pt x="5509" y="1060"/>
                  <a:pt x="5509" y="1060"/>
                </a:cubicBezTo>
                <a:cubicBezTo>
                  <a:pt x="5509" y="1060"/>
                  <a:pt x="5465" y="1050"/>
                  <a:pt x="5464" y="1034"/>
                </a:cubicBezTo>
                <a:cubicBezTo>
                  <a:pt x="5463" y="1018"/>
                  <a:pt x="5471" y="1007"/>
                  <a:pt x="5463" y="992"/>
                </a:cubicBezTo>
                <a:cubicBezTo>
                  <a:pt x="5455" y="977"/>
                  <a:pt x="5439" y="969"/>
                  <a:pt x="5439" y="969"/>
                </a:cubicBezTo>
                <a:cubicBezTo>
                  <a:pt x="5439" y="969"/>
                  <a:pt x="5441" y="953"/>
                  <a:pt x="5445" y="951"/>
                </a:cubicBezTo>
                <a:cubicBezTo>
                  <a:pt x="5449" y="949"/>
                  <a:pt x="5458" y="956"/>
                  <a:pt x="5458" y="956"/>
                </a:cubicBezTo>
                <a:cubicBezTo>
                  <a:pt x="5467" y="945"/>
                  <a:pt x="5467" y="945"/>
                  <a:pt x="5467" y="945"/>
                </a:cubicBezTo>
                <a:cubicBezTo>
                  <a:pt x="5492" y="964"/>
                  <a:pt x="5492" y="964"/>
                  <a:pt x="5492" y="964"/>
                </a:cubicBezTo>
                <a:cubicBezTo>
                  <a:pt x="5497" y="959"/>
                  <a:pt x="5497" y="959"/>
                  <a:pt x="5497" y="959"/>
                </a:cubicBezTo>
                <a:cubicBezTo>
                  <a:pt x="5489" y="951"/>
                  <a:pt x="5489" y="951"/>
                  <a:pt x="5489" y="951"/>
                </a:cubicBezTo>
                <a:cubicBezTo>
                  <a:pt x="5489" y="951"/>
                  <a:pt x="5495" y="919"/>
                  <a:pt x="5506" y="925"/>
                </a:cubicBezTo>
                <a:cubicBezTo>
                  <a:pt x="5517" y="931"/>
                  <a:pt x="5544" y="964"/>
                  <a:pt x="5544" y="964"/>
                </a:cubicBezTo>
                <a:cubicBezTo>
                  <a:pt x="5551" y="931"/>
                  <a:pt x="5551" y="931"/>
                  <a:pt x="5551" y="931"/>
                </a:cubicBezTo>
                <a:cubicBezTo>
                  <a:pt x="5551" y="931"/>
                  <a:pt x="5608" y="924"/>
                  <a:pt x="5617" y="924"/>
                </a:cubicBezTo>
                <a:cubicBezTo>
                  <a:pt x="5626" y="924"/>
                  <a:pt x="5663" y="944"/>
                  <a:pt x="5663" y="944"/>
                </a:cubicBezTo>
                <a:cubicBezTo>
                  <a:pt x="5691" y="955"/>
                  <a:pt x="5691" y="955"/>
                  <a:pt x="5691" y="955"/>
                </a:cubicBezTo>
                <a:cubicBezTo>
                  <a:pt x="5671" y="915"/>
                  <a:pt x="5671" y="915"/>
                  <a:pt x="5671" y="915"/>
                </a:cubicBezTo>
                <a:cubicBezTo>
                  <a:pt x="5671" y="915"/>
                  <a:pt x="5703" y="916"/>
                  <a:pt x="5705" y="905"/>
                </a:cubicBezTo>
                <a:cubicBezTo>
                  <a:pt x="5707" y="894"/>
                  <a:pt x="5697" y="876"/>
                  <a:pt x="5697" y="876"/>
                </a:cubicBezTo>
                <a:cubicBezTo>
                  <a:pt x="5710" y="877"/>
                  <a:pt x="5710" y="877"/>
                  <a:pt x="5710" y="877"/>
                </a:cubicBezTo>
                <a:cubicBezTo>
                  <a:pt x="5713" y="861"/>
                  <a:pt x="5713" y="861"/>
                  <a:pt x="5713" y="861"/>
                </a:cubicBezTo>
                <a:cubicBezTo>
                  <a:pt x="5713" y="861"/>
                  <a:pt x="5752" y="870"/>
                  <a:pt x="5758" y="855"/>
                </a:cubicBezTo>
                <a:cubicBezTo>
                  <a:pt x="5764" y="840"/>
                  <a:pt x="5784" y="828"/>
                  <a:pt x="5784" y="828"/>
                </a:cubicBezTo>
                <a:cubicBezTo>
                  <a:pt x="5770" y="811"/>
                  <a:pt x="5770" y="811"/>
                  <a:pt x="5770" y="811"/>
                </a:cubicBezTo>
                <a:cubicBezTo>
                  <a:pt x="5791" y="813"/>
                  <a:pt x="5791" y="813"/>
                  <a:pt x="5791" y="813"/>
                </a:cubicBezTo>
                <a:cubicBezTo>
                  <a:pt x="5794" y="825"/>
                  <a:pt x="5794" y="825"/>
                  <a:pt x="5794" y="825"/>
                </a:cubicBezTo>
                <a:cubicBezTo>
                  <a:pt x="5835" y="828"/>
                  <a:pt x="5835" y="828"/>
                  <a:pt x="5835" y="828"/>
                </a:cubicBezTo>
                <a:cubicBezTo>
                  <a:pt x="5835" y="828"/>
                  <a:pt x="5877" y="838"/>
                  <a:pt x="5877" y="832"/>
                </a:cubicBezTo>
                <a:cubicBezTo>
                  <a:pt x="5877" y="826"/>
                  <a:pt x="5873" y="814"/>
                  <a:pt x="5873" y="814"/>
                </a:cubicBezTo>
                <a:cubicBezTo>
                  <a:pt x="5848" y="811"/>
                  <a:pt x="5848" y="811"/>
                  <a:pt x="5848" y="811"/>
                </a:cubicBezTo>
                <a:cubicBezTo>
                  <a:pt x="5844" y="797"/>
                  <a:pt x="5844" y="797"/>
                  <a:pt x="5844" y="797"/>
                </a:cubicBezTo>
                <a:cubicBezTo>
                  <a:pt x="5844" y="797"/>
                  <a:pt x="5807" y="784"/>
                  <a:pt x="5795" y="780"/>
                </a:cubicBezTo>
                <a:cubicBezTo>
                  <a:pt x="5783" y="776"/>
                  <a:pt x="5774" y="782"/>
                  <a:pt x="5774" y="782"/>
                </a:cubicBezTo>
                <a:cubicBezTo>
                  <a:pt x="5778" y="770"/>
                  <a:pt x="5778" y="770"/>
                  <a:pt x="5778" y="770"/>
                </a:cubicBezTo>
                <a:cubicBezTo>
                  <a:pt x="5730" y="736"/>
                  <a:pt x="5730" y="736"/>
                  <a:pt x="5730" y="736"/>
                </a:cubicBezTo>
                <a:cubicBezTo>
                  <a:pt x="5719" y="747"/>
                  <a:pt x="5719" y="747"/>
                  <a:pt x="5719" y="747"/>
                </a:cubicBezTo>
                <a:cubicBezTo>
                  <a:pt x="5719" y="747"/>
                  <a:pt x="5699" y="742"/>
                  <a:pt x="5691" y="739"/>
                </a:cubicBezTo>
                <a:cubicBezTo>
                  <a:pt x="5683" y="736"/>
                  <a:pt x="5672" y="727"/>
                  <a:pt x="5672" y="727"/>
                </a:cubicBezTo>
                <a:cubicBezTo>
                  <a:pt x="5649" y="732"/>
                  <a:pt x="5649" y="732"/>
                  <a:pt x="5649" y="732"/>
                </a:cubicBezTo>
                <a:cubicBezTo>
                  <a:pt x="5630" y="730"/>
                  <a:pt x="5630" y="730"/>
                  <a:pt x="5630" y="730"/>
                </a:cubicBezTo>
                <a:cubicBezTo>
                  <a:pt x="5630" y="730"/>
                  <a:pt x="5599" y="712"/>
                  <a:pt x="5611" y="709"/>
                </a:cubicBezTo>
                <a:cubicBezTo>
                  <a:pt x="5623" y="706"/>
                  <a:pt x="5635" y="713"/>
                  <a:pt x="5644" y="715"/>
                </a:cubicBezTo>
                <a:cubicBezTo>
                  <a:pt x="5653" y="717"/>
                  <a:pt x="5697" y="724"/>
                  <a:pt x="5697" y="724"/>
                </a:cubicBezTo>
                <a:cubicBezTo>
                  <a:pt x="5697" y="724"/>
                  <a:pt x="5749" y="709"/>
                  <a:pt x="5749" y="702"/>
                </a:cubicBezTo>
                <a:cubicBezTo>
                  <a:pt x="5749" y="695"/>
                  <a:pt x="5719" y="679"/>
                  <a:pt x="5716" y="677"/>
                </a:cubicBezTo>
                <a:cubicBezTo>
                  <a:pt x="5713" y="675"/>
                  <a:pt x="5664" y="658"/>
                  <a:pt x="5679" y="649"/>
                </a:cubicBezTo>
                <a:cubicBezTo>
                  <a:pt x="5694" y="640"/>
                  <a:pt x="5719" y="660"/>
                  <a:pt x="5719" y="660"/>
                </a:cubicBezTo>
                <a:cubicBezTo>
                  <a:pt x="5719" y="660"/>
                  <a:pt x="5766" y="689"/>
                  <a:pt x="5780" y="687"/>
                </a:cubicBezTo>
                <a:cubicBezTo>
                  <a:pt x="5794" y="685"/>
                  <a:pt x="5799" y="671"/>
                  <a:pt x="5838" y="684"/>
                </a:cubicBezTo>
                <a:cubicBezTo>
                  <a:pt x="5877" y="697"/>
                  <a:pt x="5911" y="711"/>
                  <a:pt x="5922" y="713"/>
                </a:cubicBezTo>
                <a:cubicBezTo>
                  <a:pt x="5933" y="715"/>
                  <a:pt x="5976" y="727"/>
                  <a:pt x="5976" y="727"/>
                </a:cubicBezTo>
                <a:cubicBezTo>
                  <a:pt x="5976" y="727"/>
                  <a:pt x="6035" y="762"/>
                  <a:pt x="6031" y="744"/>
                </a:cubicBezTo>
                <a:cubicBezTo>
                  <a:pt x="6027" y="726"/>
                  <a:pt x="6007" y="715"/>
                  <a:pt x="6007" y="715"/>
                </a:cubicBezTo>
                <a:cubicBezTo>
                  <a:pt x="6019" y="706"/>
                  <a:pt x="6019" y="706"/>
                  <a:pt x="6019" y="706"/>
                </a:cubicBezTo>
                <a:cubicBezTo>
                  <a:pt x="5989" y="693"/>
                  <a:pt x="5989" y="693"/>
                  <a:pt x="5989" y="693"/>
                </a:cubicBezTo>
                <a:cubicBezTo>
                  <a:pt x="5995" y="689"/>
                  <a:pt x="5995" y="689"/>
                  <a:pt x="5995" y="689"/>
                </a:cubicBezTo>
                <a:cubicBezTo>
                  <a:pt x="5962" y="672"/>
                  <a:pt x="5962" y="672"/>
                  <a:pt x="5962" y="672"/>
                </a:cubicBezTo>
                <a:cubicBezTo>
                  <a:pt x="5998" y="679"/>
                  <a:pt x="5998" y="679"/>
                  <a:pt x="5998" y="679"/>
                </a:cubicBezTo>
                <a:cubicBezTo>
                  <a:pt x="5994" y="666"/>
                  <a:pt x="5994" y="666"/>
                  <a:pt x="5994" y="666"/>
                </a:cubicBezTo>
                <a:cubicBezTo>
                  <a:pt x="5994" y="666"/>
                  <a:pt x="6045" y="678"/>
                  <a:pt x="6034" y="664"/>
                </a:cubicBezTo>
                <a:close/>
                <a:moveTo>
                  <a:pt x="3574" y="1289"/>
                </a:moveTo>
                <a:cubicBezTo>
                  <a:pt x="3574" y="1289"/>
                  <a:pt x="3571" y="1303"/>
                  <a:pt x="3570" y="1306"/>
                </a:cubicBezTo>
                <a:cubicBezTo>
                  <a:pt x="3569" y="1309"/>
                  <a:pt x="3556" y="1316"/>
                  <a:pt x="3556" y="1316"/>
                </a:cubicBezTo>
                <a:cubicBezTo>
                  <a:pt x="3556" y="1316"/>
                  <a:pt x="3544" y="1322"/>
                  <a:pt x="3540" y="1322"/>
                </a:cubicBezTo>
                <a:cubicBezTo>
                  <a:pt x="3535" y="1322"/>
                  <a:pt x="3536" y="1334"/>
                  <a:pt x="3536" y="1334"/>
                </a:cubicBezTo>
                <a:cubicBezTo>
                  <a:pt x="3536" y="1334"/>
                  <a:pt x="3534" y="1327"/>
                  <a:pt x="3514" y="1334"/>
                </a:cubicBezTo>
                <a:cubicBezTo>
                  <a:pt x="3493" y="1340"/>
                  <a:pt x="3522" y="1350"/>
                  <a:pt x="3522" y="1350"/>
                </a:cubicBezTo>
                <a:cubicBezTo>
                  <a:pt x="3522" y="1350"/>
                  <a:pt x="3512" y="1358"/>
                  <a:pt x="3510" y="1367"/>
                </a:cubicBezTo>
                <a:cubicBezTo>
                  <a:pt x="3509" y="1377"/>
                  <a:pt x="3494" y="1368"/>
                  <a:pt x="3494" y="1368"/>
                </a:cubicBezTo>
                <a:cubicBezTo>
                  <a:pt x="3494" y="1368"/>
                  <a:pt x="3491" y="1382"/>
                  <a:pt x="3471" y="1382"/>
                </a:cubicBezTo>
                <a:cubicBezTo>
                  <a:pt x="3450" y="1382"/>
                  <a:pt x="3451" y="1377"/>
                  <a:pt x="3451" y="1377"/>
                </a:cubicBezTo>
                <a:cubicBezTo>
                  <a:pt x="3428" y="1371"/>
                  <a:pt x="3428" y="1371"/>
                  <a:pt x="3428" y="1371"/>
                </a:cubicBezTo>
                <a:cubicBezTo>
                  <a:pt x="3439" y="1365"/>
                  <a:pt x="3439" y="1365"/>
                  <a:pt x="3439" y="1365"/>
                </a:cubicBezTo>
                <a:cubicBezTo>
                  <a:pt x="3461" y="1365"/>
                  <a:pt x="3461" y="1365"/>
                  <a:pt x="3461" y="1365"/>
                </a:cubicBezTo>
                <a:cubicBezTo>
                  <a:pt x="3462" y="1360"/>
                  <a:pt x="3462" y="1360"/>
                  <a:pt x="3462" y="1360"/>
                </a:cubicBezTo>
                <a:cubicBezTo>
                  <a:pt x="3462" y="1360"/>
                  <a:pt x="3478" y="1360"/>
                  <a:pt x="3485" y="1353"/>
                </a:cubicBezTo>
                <a:cubicBezTo>
                  <a:pt x="3491" y="1347"/>
                  <a:pt x="3492" y="1328"/>
                  <a:pt x="3492" y="1328"/>
                </a:cubicBezTo>
                <a:cubicBezTo>
                  <a:pt x="3492" y="1328"/>
                  <a:pt x="3496" y="1327"/>
                  <a:pt x="3505" y="1325"/>
                </a:cubicBezTo>
                <a:cubicBezTo>
                  <a:pt x="3514" y="1323"/>
                  <a:pt x="3514" y="1307"/>
                  <a:pt x="3514" y="1307"/>
                </a:cubicBezTo>
                <a:cubicBezTo>
                  <a:pt x="3514" y="1307"/>
                  <a:pt x="3507" y="1303"/>
                  <a:pt x="3508" y="1297"/>
                </a:cubicBezTo>
                <a:cubicBezTo>
                  <a:pt x="3509" y="1292"/>
                  <a:pt x="3528" y="1275"/>
                  <a:pt x="3528" y="1275"/>
                </a:cubicBezTo>
                <a:cubicBezTo>
                  <a:pt x="3528" y="1264"/>
                  <a:pt x="3528" y="1264"/>
                  <a:pt x="3528" y="1264"/>
                </a:cubicBezTo>
                <a:cubicBezTo>
                  <a:pt x="3542" y="1251"/>
                  <a:pt x="3542" y="1251"/>
                  <a:pt x="3542" y="1251"/>
                </a:cubicBezTo>
                <a:cubicBezTo>
                  <a:pt x="3534" y="1240"/>
                  <a:pt x="3534" y="1240"/>
                  <a:pt x="3534" y="1240"/>
                </a:cubicBezTo>
                <a:cubicBezTo>
                  <a:pt x="3533" y="1187"/>
                  <a:pt x="3533" y="1187"/>
                  <a:pt x="3533" y="1187"/>
                </a:cubicBezTo>
                <a:cubicBezTo>
                  <a:pt x="3533" y="1187"/>
                  <a:pt x="3518" y="1165"/>
                  <a:pt x="3536" y="1160"/>
                </a:cubicBezTo>
                <a:cubicBezTo>
                  <a:pt x="3555" y="1156"/>
                  <a:pt x="3551" y="1181"/>
                  <a:pt x="3551" y="1181"/>
                </a:cubicBezTo>
                <a:cubicBezTo>
                  <a:pt x="3551" y="1181"/>
                  <a:pt x="3560" y="1188"/>
                  <a:pt x="3564" y="1203"/>
                </a:cubicBezTo>
                <a:cubicBezTo>
                  <a:pt x="3569" y="1219"/>
                  <a:pt x="3571" y="1229"/>
                  <a:pt x="3571" y="1229"/>
                </a:cubicBezTo>
                <a:cubicBezTo>
                  <a:pt x="3585" y="1248"/>
                  <a:pt x="3585" y="1248"/>
                  <a:pt x="3585" y="1248"/>
                </a:cubicBezTo>
                <a:cubicBezTo>
                  <a:pt x="3579" y="1259"/>
                  <a:pt x="3579" y="1259"/>
                  <a:pt x="3579" y="1259"/>
                </a:cubicBezTo>
                <a:cubicBezTo>
                  <a:pt x="3579" y="1259"/>
                  <a:pt x="3566" y="1265"/>
                  <a:pt x="3568" y="1272"/>
                </a:cubicBezTo>
                <a:cubicBezTo>
                  <a:pt x="3569" y="1280"/>
                  <a:pt x="3585" y="1271"/>
                  <a:pt x="3585" y="1271"/>
                </a:cubicBezTo>
                <a:cubicBezTo>
                  <a:pt x="3587" y="1282"/>
                  <a:pt x="3587" y="1282"/>
                  <a:pt x="3587" y="1282"/>
                </a:cubicBezTo>
                <a:lnTo>
                  <a:pt x="3574" y="1289"/>
                </a:lnTo>
                <a:close/>
                <a:moveTo>
                  <a:pt x="4656" y="1185"/>
                </a:moveTo>
                <a:cubicBezTo>
                  <a:pt x="4650" y="1193"/>
                  <a:pt x="4662" y="1221"/>
                  <a:pt x="4684" y="1223"/>
                </a:cubicBezTo>
                <a:cubicBezTo>
                  <a:pt x="4702" y="1225"/>
                  <a:pt x="4662" y="1177"/>
                  <a:pt x="4656" y="1185"/>
                </a:cubicBezTo>
                <a:close/>
                <a:moveTo>
                  <a:pt x="1020" y="0"/>
                </a:moveTo>
                <a:cubicBezTo>
                  <a:pt x="986" y="0"/>
                  <a:pt x="986" y="0"/>
                  <a:pt x="986" y="0"/>
                </a:cubicBezTo>
                <a:cubicBezTo>
                  <a:pt x="986" y="10"/>
                  <a:pt x="986" y="10"/>
                  <a:pt x="986" y="10"/>
                </a:cubicBezTo>
                <a:cubicBezTo>
                  <a:pt x="1007" y="11"/>
                  <a:pt x="1007" y="11"/>
                  <a:pt x="1007" y="11"/>
                </a:cubicBezTo>
                <a:cubicBezTo>
                  <a:pt x="1021" y="10"/>
                  <a:pt x="1020" y="0"/>
                  <a:pt x="1020" y="0"/>
                </a:cubicBezTo>
                <a:close/>
                <a:moveTo>
                  <a:pt x="1012" y="37"/>
                </a:moveTo>
                <a:cubicBezTo>
                  <a:pt x="1026" y="35"/>
                  <a:pt x="1035" y="23"/>
                  <a:pt x="1017" y="23"/>
                </a:cubicBezTo>
                <a:cubicBezTo>
                  <a:pt x="999" y="23"/>
                  <a:pt x="1002" y="38"/>
                  <a:pt x="1012" y="37"/>
                </a:cubicBezTo>
                <a:close/>
                <a:moveTo>
                  <a:pt x="943" y="537"/>
                </a:moveTo>
                <a:cubicBezTo>
                  <a:pt x="965" y="542"/>
                  <a:pt x="973" y="535"/>
                  <a:pt x="980" y="531"/>
                </a:cubicBezTo>
                <a:cubicBezTo>
                  <a:pt x="987" y="527"/>
                  <a:pt x="993" y="519"/>
                  <a:pt x="993" y="519"/>
                </a:cubicBezTo>
                <a:cubicBezTo>
                  <a:pt x="1002" y="518"/>
                  <a:pt x="1002" y="518"/>
                  <a:pt x="1002" y="518"/>
                </a:cubicBezTo>
                <a:cubicBezTo>
                  <a:pt x="1002" y="518"/>
                  <a:pt x="994" y="507"/>
                  <a:pt x="968" y="501"/>
                </a:cubicBezTo>
                <a:cubicBezTo>
                  <a:pt x="942" y="495"/>
                  <a:pt x="927" y="518"/>
                  <a:pt x="927" y="518"/>
                </a:cubicBezTo>
                <a:cubicBezTo>
                  <a:pt x="927" y="521"/>
                  <a:pt x="921" y="533"/>
                  <a:pt x="943" y="537"/>
                </a:cubicBezTo>
                <a:close/>
                <a:moveTo>
                  <a:pt x="996" y="48"/>
                </a:moveTo>
                <a:cubicBezTo>
                  <a:pt x="1007" y="61"/>
                  <a:pt x="1000" y="62"/>
                  <a:pt x="1023" y="55"/>
                </a:cubicBezTo>
                <a:cubicBezTo>
                  <a:pt x="1045" y="48"/>
                  <a:pt x="1020" y="45"/>
                  <a:pt x="1016" y="45"/>
                </a:cubicBezTo>
                <a:cubicBezTo>
                  <a:pt x="1012" y="45"/>
                  <a:pt x="996" y="48"/>
                  <a:pt x="996" y="48"/>
                </a:cubicBezTo>
                <a:close/>
                <a:moveTo>
                  <a:pt x="966" y="65"/>
                </a:moveTo>
                <a:cubicBezTo>
                  <a:pt x="976" y="65"/>
                  <a:pt x="1009" y="63"/>
                  <a:pt x="1003" y="62"/>
                </a:cubicBezTo>
                <a:cubicBezTo>
                  <a:pt x="997" y="61"/>
                  <a:pt x="985" y="52"/>
                  <a:pt x="985" y="52"/>
                </a:cubicBezTo>
                <a:cubicBezTo>
                  <a:pt x="954" y="52"/>
                  <a:pt x="954" y="52"/>
                  <a:pt x="954" y="52"/>
                </a:cubicBezTo>
                <a:cubicBezTo>
                  <a:pt x="954" y="52"/>
                  <a:pt x="957" y="65"/>
                  <a:pt x="966" y="65"/>
                </a:cubicBezTo>
                <a:close/>
                <a:moveTo>
                  <a:pt x="893" y="23"/>
                </a:moveTo>
                <a:cubicBezTo>
                  <a:pt x="876" y="24"/>
                  <a:pt x="885" y="35"/>
                  <a:pt x="885" y="35"/>
                </a:cubicBezTo>
                <a:cubicBezTo>
                  <a:pt x="910" y="30"/>
                  <a:pt x="910" y="21"/>
                  <a:pt x="893" y="23"/>
                </a:cubicBezTo>
                <a:close/>
                <a:moveTo>
                  <a:pt x="940" y="48"/>
                </a:moveTo>
                <a:cubicBezTo>
                  <a:pt x="924" y="45"/>
                  <a:pt x="924" y="45"/>
                  <a:pt x="924" y="45"/>
                </a:cubicBezTo>
                <a:cubicBezTo>
                  <a:pt x="930" y="61"/>
                  <a:pt x="930" y="61"/>
                  <a:pt x="930" y="61"/>
                </a:cubicBezTo>
                <a:lnTo>
                  <a:pt x="940" y="48"/>
                </a:lnTo>
                <a:close/>
                <a:moveTo>
                  <a:pt x="972" y="10"/>
                </a:moveTo>
                <a:cubicBezTo>
                  <a:pt x="972" y="27"/>
                  <a:pt x="972" y="27"/>
                  <a:pt x="972" y="27"/>
                </a:cubicBezTo>
                <a:cubicBezTo>
                  <a:pt x="995" y="20"/>
                  <a:pt x="995" y="20"/>
                  <a:pt x="995" y="20"/>
                </a:cubicBezTo>
                <a:lnTo>
                  <a:pt x="972" y="10"/>
                </a:lnTo>
                <a:close/>
                <a:moveTo>
                  <a:pt x="936" y="31"/>
                </a:moveTo>
                <a:cubicBezTo>
                  <a:pt x="936" y="31"/>
                  <a:pt x="931" y="25"/>
                  <a:pt x="924" y="25"/>
                </a:cubicBezTo>
                <a:cubicBezTo>
                  <a:pt x="917" y="25"/>
                  <a:pt x="919" y="38"/>
                  <a:pt x="919" y="38"/>
                </a:cubicBezTo>
                <a:lnTo>
                  <a:pt x="936" y="31"/>
                </a:lnTo>
                <a:close/>
                <a:moveTo>
                  <a:pt x="957" y="31"/>
                </a:moveTo>
                <a:cubicBezTo>
                  <a:pt x="938" y="39"/>
                  <a:pt x="938" y="39"/>
                  <a:pt x="938" y="39"/>
                </a:cubicBezTo>
                <a:cubicBezTo>
                  <a:pt x="957" y="39"/>
                  <a:pt x="957" y="39"/>
                  <a:pt x="957" y="39"/>
                </a:cubicBezTo>
                <a:lnTo>
                  <a:pt x="957" y="31"/>
                </a:lnTo>
                <a:close/>
                <a:moveTo>
                  <a:pt x="979" y="42"/>
                </a:moveTo>
                <a:cubicBezTo>
                  <a:pt x="995" y="47"/>
                  <a:pt x="1009" y="30"/>
                  <a:pt x="990" y="28"/>
                </a:cubicBezTo>
                <a:cubicBezTo>
                  <a:pt x="972" y="27"/>
                  <a:pt x="964" y="38"/>
                  <a:pt x="979" y="42"/>
                </a:cubicBezTo>
                <a:close/>
                <a:moveTo>
                  <a:pt x="966" y="23"/>
                </a:moveTo>
                <a:cubicBezTo>
                  <a:pt x="965" y="7"/>
                  <a:pt x="965" y="7"/>
                  <a:pt x="965" y="7"/>
                </a:cubicBezTo>
                <a:cubicBezTo>
                  <a:pt x="938" y="14"/>
                  <a:pt x="938" y="14"/>
                  <a:pt x="938" y="14"/>
                </a:cubicBezTo>
                <a:cubicBezTo>
                  <a:pt x="944" y="24"/>
                  <a:pt x="944" y="24"/>
                  <a:pt x="944" y="24"/>
                </a:cubicBezTo>
                <a:lnTo>
                  <a:pt x="966" y="23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7" name="Freeform 4"/>
          <p:cNvSpPr>
            <a:spLocks noEditPoints="1"/>
          </p:cNvSpPr>
          <p:nvPr/>
        </p:nvSpPr>
        <p:spPr bwMode="auto">
          <a:xfrm>
            <a:off x="8147050" y="4573588"/>
            <a:ext cx="147638" cy="138112"/>
          </a:xfrm>
          <a:custGeom>
            <a:avLst/>
            <a:gdLst>
              <a:gd name="T0" fmla="*/ 2147483647 w 247"/>
              <a:gd name="T1" fmla="*/ 2147483647 h 235"/>
              <a:gd name="T2" fmla="*/ 2147483647 w 247"/>
              <a:gd name="T3" fmla="*/ 0 h 235"/>
              <a:gd name="T4" fmla="*/ 2147483647 w 247"/>
              <a:gd name="T5" fmla="*/ 2147483647 h 235"/>
              <a:gd name="T6" fmla="*/ 2147483647 w 247"/>
              <a:gd name="T7" fmla="*/ 2147483647 h 235"/>
              <a:gd name="T8" fmla="*/ 2147483647 w 247"/>
              <a:gd name="T9" fmla="*/ 2147483647 h 235"/>
              <a:gd name="T10" fmla="*/ 0 w 247"/>
              <a:gd name="T11" fmla="*/ 2147483647 h 235"/>
              <a:gd name="T12" fmla="*/ 2147483647 w 247"/>
              <a:gd name="T13" fmla="*/ 2147483647 h 235"/>
              <a:gd name="T14" fmla="*/ 2147483647 w 247"/>
              <a:gd name="T15" fmla="*/ 2147483647 h 235"/>
              <a:gd name="T16" fmla="*/ 0 w 247"/>
              <a:gd name="T17" fmla="*/ 2147483647 h 235"/>
              <a:gd name="T18" fmla="*/ 0 w 247"/>
              <a:gd name="T19" fmla="*/ 2147483647 h 235"/>
              <a:gd name="T20" fmla="*/ 2147483647 w 247"/>
              <a:gd name="T21" fmla="*/ 2147483647 h 235"/>
              <a:gd name="T22" fmla="*/ 2147483647 w 247"/>
              <a:gd name="T23" fmla="*/ 2147483647 h 235"/>
              <a:gd name="T24" fmla="*/ 2147483647 w 247"/>
              <a:gd name="T25" fmla="*/ 2147483647 h 235"/>
              <a:gd name="T26" fmla="*/ 2147483647 w 247"/>
              <a:gd name="T27" fmla="*/ 2147483647 h 235"/>
              <a:gd name="T28" fmla="*/ 2147483647 w 247"/>
              <a:gd name="T29" fmla="*/ 2147483647 h 235"/>
              <a:gd name="T30" fmla="*/ 2147483647 w 247"/>
              <a:gd name="T31" fmla="*/ 2147483647 h 235"/>
              <a:gd name="T32" fmla="*/ 2147483647 w 247"/>
              <a:gd name="T33" fmla="*/ 2147483647 h 235"/>
              <a:gd name="T34" fmla="*/ 2147483647 w 247"/>
              <a:gd name="T35" fmla="*/ 2147483647 h 235"/>
              <a:gd name="T36" fmla="*/ 2147483647 w 247"/>
              <a:gd name="T37" fmla="*/ 2147483647 h 235"/>
              <a:gd name="T38" fmla="*/ 2147483647 w 247"/>
              <a:gd name="T39" fmla="*/ 2147483647 h 235"/>
              <a:gd name="T40" fmla="*/ 2147483647 w 247"/>
              <a:gd name="T41" fmla="*/ 2147483647 h 235"/>
              <a:gd name="T42" fmla="*/ 2147483647 w 247"/>
              <a:gd name="T43" fmla="*/ 2147483647 h 235"/>
              <a:gd name="T44" fmla="*/ 2147483647 w 247"/>
              <a:gd name="T45" fmla="*/ 2147483647 h 235"/>
              <a:gd name="T46" fmla="*/ 2147483647 w 247"/>
              <a:gd name="T47" fmla="*/ 2147483647 h 235"/>
              <a:gd name="T48" fmla="*/ 2147483647 w 247"/>
              <a:gd name="T49" fmla="*/ 2147483647 h 235"/>
              <a:gd name="T50" fmla="*/ 2147483647 w 247"/>
              <a:gd name="T51" fmla="*/ 2147483647 h 235"/>
              <a:gd name="T52" fmla="*/ 2147483647 w 247"/>
              <a:gd name="T53" fmla="*/ 2147483647 h 235"/>
              <a:gd name="T54" fmla="*/ 2147483647 w 247"/>
              <a:gd name="T55" fmla="*/ 2147483647 h 235"/>
              <a:gd name="T56" fmla="*/ 2147483647 w 247"/>
              <a:gd name="T57" fmla="*/ 2147483647 h 235"/>
              <a:gd name="T58" fmla="*/ 2147483647 w 247"/>
              <a:gd name="T59" fmla="*/ 2147483647 h 235"/>
              <a:gd name="T60" fmla="*/ 2147483647 w 247"/>
              <a:gd name="T61" fmla="*/ 2147483647 h 235"/>
              <a:gd name="T62" fmla="*/ 2147483647 w 247"/>
              <a:gd name="T63" fmla="*/ 2147483647 h 235"/>
              <a:gd name="T64" fmla="*/ 2147483647 w 247"/>
              <a:gd name="T65" fmla="*/ 2147483647 h 235"/>
              <a:gd name="T66" fmla="*/ 2147483647 w 247"/>
              <a:gd name="T67" fmla="*/ 2147483647 h 235"/>
              <a:gd name="T68" fmla="*/ 2147483647 w 247"/>
              <a:gd name="T69" fmla="*/ 2147483647 h 2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235"/>
              <a:gd name="T107" fmla="*/ 247 w 247"/>
              <a:gd name="T108" fmla="*/ 235 h 2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235">
                <a:moveTo>
                  <a:pt x="21" y="14"/>
                </a:moveTo>
                <a:cubicBezTo>
                  <a:pt x="9" y="0"/>
                  <a:pt x="9" y="0"/>
                  <a:pt x="9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15" y="32"/>
                  <a:pt x="15" y="32"/>
                  <a:pt x="15" y="32"/>
                </a:cubicBezTo>
                <a:lnTo>
                  <a:pt x="21" y="14"/>
                </a:lnTo>
                <a:close/>
                <a:moveTo>
                  <a:pt x="0" y="84"/>
                </a:moveTo>
                <a:cubicBezTo>
                  <a:pt x="13" y="89"/>
                  <a:pt x="13" y="89"/>
                  <a:pt x="13" y="89"/>
                </a:cubicBezTo>
                <a:cubicBezTo>
                  <a:pt x="22" y="67"/>
                  <a:pt x="22" y="67"/>
                  <a:pt x="22" y="67"/>
                </a:cubicBezTo>
                <a:cubicBezTo>
                  <a:pt x="0" y="70"/>
                  <a:pt x="0" y="70"/>
                  <a:pt x="0" y="70"/>
                </a:cubicBezTo>
                <a:lnTo>
                  <a:pt x="0" y="84"/>
                </a:lnTo>
                <a:close/>
                <a:moveTo>
                  <a:pt x="51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6" y="97"/>
                  <a:pt x="26" y="97"/>
                  <a:pt x="26" y="97"/>
                </a:cubicBezTo>
                <a:cubicBezTo>
                  <a:pt x="53" y="91"/>
                  <a:pt x="53" y="91"/>
                  <a:pt x="53" y="91"/>
                </a:cubicBezTo>
                <a:lnTo>
                  <a:pt x="51" y="81"/>
                </a:lnTo>
                <a:close/>
                <a:moveTo>
                  <a:pt x="39" y="126"/>
                </a:moveTo>
                <a:cubicBezTo>
                  <a:pt x="64" y="123"/>
                  <a:pt x="64" y="123"/>
                  <a:pt x="64" y="123"/>
                </a:cubicBezTo>
                <a:cubicBezTo>
                  <a:pt x="32" y="103"/>
                  <a:pt x="32" y="103"/>
                  <a:pt x="32" y="103"/>
                </a:cubicBezTo>
                <a:lnTo>
                  <a:pt x="39" y="126"/>
                </a:lnTo>
                <a:close/>
                <a:moveTo>
                  <a:pt x="163" y="149"/>
                </a:moveTo>
                <a:cubicBezTo>
                  <a:pt x="145" y="139"/>
                  <a:pt x="128" y="142"/>
                  <a:pt x="128" y="142"/>
                </a:cubicBezTo>
                <a:cubicBezTo>
                  <a:pt x="128" y="142"/>
                  <a:pt x="124" y="161"/>
                  <a:pt x="142" y="169"/>
                </a:cubicBezTo>
                <a:cubicBezTo>
                  <a:pt x="168" y="180"/>
                  <a:pt x="183" y="172"/>
                  <a:pt x="183" y="172"/>
                </a:cubicBezTo>
                <a:cubicBezTo>
                  <a:pt x="183" y="172"/>
                  <a:pt x="182" y="160"/>
                  <a:pt x="163" y="149"/>
                </a:cubicBezTo>
                <a:close/>
                <a:moveTo>
                  <a:pt x="205" y="193"/>
                </a:moveTo>
                <a:cubicBezTo>
                  <a:pt x="238" y="235"/>
                  <a:pt x="238" y="235"/>
                  <a:pt x="238" y="235"/>
                </a:cubicBezTo>
                <a:cubicBezTo>
                  <a:pt x="247" y="215"/>
                  <a:pt x="247" y="215"/>
                  <a:pt x="247" y="215"/>
                </a:cubicBezTo>
                <a:lnTo>
                  <a:pt x="205" y="193"/>
                </a:lnTo>
                <a:close/>
                <a:moveTo>
                  <a:pt x="189" y="84"/>
                </a:moveTo>
                <a:cubicBezTo>
                  <a:pt x="189" y="84"/>
                  <a:pt x="178" y="119"/>
                  <a:pt x="184" y="130"/>
                </a:cubicBezTo>
                <a:cubicBezTo>
                  <a:pt x="191" y="140"/>
                  <a:pt x="218" y="160"/>
                  <a:pt x="218" y="160"/>
                </a:cubicBezTo>
                <a:lnTo>
                  <a:pt x="189" y="84"/>
                </a:lnTo>
                <a:close/>
                <a:moveTo>
                  <a:pt x="81" y="41"/>
                </a:moveTo>
                <a:cubicBezTo>
                  <a:pt x="75" y="51"/>
                  <a:pt x="130" y="104"/>
                  <a:pt x="138" y="102"/>
                </a:cubicBezTo>
                <a:cubicBezTo>
                  <a:pt x="154" y="100"/>
                  <a:pt x="86" y="30"/>
                  <a:pt x="81" y="41"/>
                </a:cubicBezTo>
                <a:close/>
              </a:path>
            </a:pathLst>
          </a:custGeom>
          <a:solidFill>
            <a:srgbClr val="C0C0C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8" name="Freeform 5"/>
          <p:cNvSpPr>
            <a:spLocks noEditPoints="1"/>
          </p:cNvSpPr>
          <p:nvPr/>
        </p:nvSpPr>
        <p:spPr bwMode="auto">
          <a:xfrm>
            <a:off x="7226300" y="4624388"/>
            <a:ext cx="100013" cy="46037"/>
          </a:xfrm>
          <a:custGeom>
            <a:avLst/>
            <a:gdLst>
              <a:gd name="T0" fmla="*/ 2147483647 w 168"/>
              <a:gd name="T1" fmla="*/ 2147483647 h 77"/>
              <a:gd name="T2" fmla="*/ 2147483647 w 168"/>
              <a:gd name="T3" fmla="*/ 2147483647 h 77"/>
              <a:gd name="T4" fmla="*/ 2147483647 w 168"/>
              <a:gd name="T5" fmla="*/ 2147483647 h 77"/>
              <a:gd name="T6" fmla="*/ 2147483647 w 168"/>
              <a:gd name="T7" fmla="*/ 2147483647 h 77"/>
              <a:gd name="T8" fmla="*/ 2147483647 w 168"/>
              <a:gd name="T9" fmla="*/ 0 h 77"/>
              <a:gd name="T10" fmla="*/ 2147483647 w 168"/>
              <a:gd name="T11" fmla="*/ 2147483647 h 77"/>
              <a:gd name="T12" fmla="*/ 2147483647 w 168"/>
              <a:gd name="T13" fmla="*/ 2147483647 h 77"/>
              <a:gd name="T14" fmla="*/ 2147483647 w 168"/>
              <a:gd name="T15" fmla="*/ 2147483647 h 77"/>
              <a:gd name="T16" fmla="*/ 2147483647 w 168"/>
              <a:gd name="T17" fmla="*/ 2147483647 h 77"/>
              <a:gd name="T18" fmla="*/ 2147483647 w 168"/>
              <a:gd name="T19" fmla="*/ 2147483647 h 77"/>
              <a:gd name="T20" fmla="*/ 2147483647 w 168"/>
              <a:gd name="T21" fmla="*/ 2147483647 h 77"/>
              <a:gd name="T22" fmla="*/ 2147483647 w 168"/>
              <a:gd name="T23" fmla="*/ 2147483647 h 77"/>
              <a:gd name="T24" fmla="*/ 2147483647 w 168"/>
              <a:gd name="T25" fmla="*/ 2147483647 h 77"/>
              <a:gd name="T26" fmla="*/ 2147483647 w 168"/>
              <a:gd name="T27" fmla="*/ 2147483647 h 77"/>
              <a:gd name="T28" fmla="*/ 2147483647 w 168"/>
              <a:gd name="T29" fmla="*/ 2147483647 h 77"/>
              <a:gd name="T30" fmla="*/ 2147483647 w 168"/>
              <a:gd name="T31" fmla="*/ 2147483647 h 77"/>
              <a:gd name="T32" fmla="*/ 2147483647 w 168"/>
              <a:gd name="T33" fmla="*/ 2147483647 h 77"/>
              <a:gd name="T34" fmla="*/ 2147483647 w 168"/>
              <a:gd name="T35" fmla="*/ 0 h 77"/>
              <a:gd name="T36" fmla="*/ 0 w 168"/>
              <a:gd name="T37" fmla="*/ 2147483647 h 77"/>
              <a:gd name="T38" fmla="*/ 2147483647 w 168"/>
              <a:gd name="T39" fmla="*/ 2147483647 h 77"/>
              <a:gd name="T40" fmla="*/ 2147483647 w 168"/>
              <a:gd name="T41" fmla="*/ 2147483647 h 77"/>
              <a:gd name="T42" fmla="*/ 2147483647 w 168"/>
              <a:gd name="T43" fmla="*/ 2147483647 h 77"/>
              <a:gd name="T44" fmla="*/ 2147483647 w 168"/>
              <a:gd name="T45" fmla="*/ 2147483647 h 77"/>
              <a:gd name="T46" fmla="*/ 0 w 168"/>
              <a:gd name="T47" fmla="*/ 2147483647 h 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8"/>
              <a:gd name="T73" fmla="*/ 0 h 77"/>
              <a:gd name="T74" fmla="*/ 168 w 168"/>
              <a:gd name="T75" fmla="*/ 77 h 7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8" h="77">
                <a:moveTo>
                  <a:pt x="53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152" y="0"/>
                </a:moveTo>
                <a:cubicBezTo>
                  <a:pt x="139" y="14"/>
                  <a:pt x="139" y="14"/>
                  <a:pt x="139" y="14"/>
                </a:cubicBezTo>
                <a:cubicBezTo>
                  <a:pt x="139" y="14"/>
                  <a:pt x="96" y="15"/>
                  <a:pt x="84" y="15"/>
                </a:cubicBezTo>
                <a:cubicBezTo>
                  <a:pt x="73" y="15"/>
                  <a:pt x="67" y="33"/>
                  <a:pt x="67" y="33"/>
                </a:cubicBezTo>
                <a:cubicBezTo>
                  <a:pt x="67" y="33"/>
                  <a:pt x="61" y="32"/>
                  <a:pt x="53" y="33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56" y="54"/>
                  <a:pt x="50" y="66"/>
                </a:cubicBezTo>
                <a:cubicBezTo>
                  <a:pt x="46" y="72"/>
                  <a:pt x="49" y="76"/>
                  <a:pt x="52" y="77"/>
                </a:cubicBezTo>
                <a:cubicBezTo>
                  <a:pt x="55" y="74"/>
                  <a:pt x="57" y="72"/>
                  <a:pt x="57" y="72"/>
                </a:cubicBezTo>
                <a:cubicBezTo>
                  <a:pt x="67" y="69"/>
                  <a:pt x="67" y="69"/>
                  <a:pt x="67" y="69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98" y="62"/>
                  <a:pt x="111" y="59"/>
                </a:cubicBezTo>
                <a:cubicBezTo>
                  <a:pt x="124" y="56"/>
                  <a:pt x="168" y="9"/>
                  <a:pt x="168" y="9"/>
                </a:cubicBezTo>
                <a:lnTo>
                  <a:pt x="152" y="0"/>
                </a:lnTo>
                <a:close/>
                <a:moveTo>
                  <a:pt x="0" y="58"/>
                </a:moveTo>
                <a:cubicBezTo>
                  <a:pt x="4" y="67"/>
                  <a:pt x="4" y="67"/>
                  <a:pt x="4" y="67"/>
                </a:cubicBezTo>
                <a:cubicBezTo>
                  <a:pt x="15" y="58"/>
                  <a:pt x="24" y="61"/>
                  <a:pt x="24" y="61"/>
                </a:cubicBezTo>
                <a:cubicBezTo>
                  <a:pt x="24" y="61"/>
                  <a:pt x="24" y="54"/>
                  <a:pt x="28" y="48"/>
                </a:cubicBezTo>
                <a:cubicBezTo>
                  <a:pt x="11" y="47"/>
                  <a:pt x="11" y="47"/>
                  <a:pt x="11" y="47"/>
                </a:cubicBezTo>
                <a:lnTo>
                  <a:pt x="0" y="58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" name="Freeform 6"/>
          <p:cNvSpPr>
            <a:spLocks noEditPoints="1"/>
          </p:cNvSpPr>
          <p:nvPr/>
        </p:nvSpPr>
        <p:spPr bwMode="auto">
          <a:xfrm>
            <a:off x="7694613" y="4414838"/>
            <a:ext cx="431800" cy="290512"/>
          </a:xfrm>
          <a:custGeom>
            <a:avLst/>
            <a:gdLst>
              <a:gd name="T0" fmla="*/ 2147483647 w 730"/>
              <a:gd name="T1" fmla="*/ 2147483647 h 491"/>
              <a:gd name="T2" fmla="*/ 2147483647 w 730"/>
              <a:gd name="T3" fmla="*/ 2147483647 h 491"/>
              <a:gd name="T4" fmla="*/ 2147483647 w 730"/>
              <a:gd name="T5" fmla="*/ 2147483647 h 491"/>
              <a:gd name="T6" fmla="*/ 2147483647 w 730"/>
              <a:gd name="T7" fmla="*/ 2147483647 h 491"/>
              <a:gd name="T8" fmla="*/ 2147483647 w 730"/>
              <a:gd name="T9" fmla="*/ 2147483647 h 491"/>
              <a:gd name="T10" fmla="*/ 2147483647 w 730"/>
              <a:gd name="T11" fmla="*/ 2147483647 h 491"/>
              <a:gd name="T12" fmla="*/ 2147483647 w 730"/>
              <a:gd name="T13" fmla="*/ 2147483647 h 491"/>
              <a:gd name="T14" fmla="*/ 2147483647 w 730"/>
              <a:gd name="T15" fmla="*/ 2147483647 h 491"/>
              <a:gd name="T16" fmla="*/ 2147483647 w 730"/>
              <a:gd name="T17" fmla="*/ 2147483647 h 491"/>
              <a:gd name="T18" fmla="*/ 2147483647 w 730"/>
              <a:gd name="T19" fmla="*/ 2147483647 h 491"/>
              <a:gd name="T20" fmla="*/ 2147483647 w 730"/>
              <a:gd name="T21" fmla="*/ 2147483647 h 491"/>
              <a:gd name="T22" fmla="*/ 2147483647 w 730"/>
              <a:gd name="T23" fmla="*/ 2147483647 h 491"/>
              <a:gd name="T24" fmla="*/ 2147483647 w 730"/>
              <a:gd name="T25" fmla="*/ 2147483647 h 491"/>
              <a:gd name="T26" fmla="*/ 2147483647 w 730"/>
              <a:gd name="T27" fmla="*/ 2147483647 h 491"/>
              <a:gd name="T28" fmla="*/ 2147483647 w 730"/>
              <a:gd name="T29" fmla="*/ 2147483647 h 491"/>
              <a:gd name="T30" fmla="*/ 2147483647 w 730"/>
              <a:gd name="T31" fmla="*/ 2147483647 h 491"/>
              <a:gd name="T32" fmla="*/ 2147483647 w 730"/>
              <a:gd name="T33" fmla="*/ 2147483647 h 491"/>
              <a:gd name="T34" fmla="*/ 2147483647 w 730"/>
              <a:gd name="T35" fmla="*/ 2147483647 h 491"/>
              <a:gd name="T36" fmla="*/ 2147483647 w 730"/>
              <a:gd name="T37" fmla="*/ 2147483647 h 491"/>
              <a:gd name="T38" fmla="*/ 2147483647 w 730"/>
              <a:gd name="T39" fmla="*/ 2147483647 h 491"/>
              <a:gd name="T40" fmla="*/ 2147483647 w 730"/>
              <a:gd name="T41" fmla="*/ 2147483647 h 491"/>
              <a:gd name="T42" fmla="*/ 2147483647 w 730"/>
              <a:gd name="T43" fmla="*/ 2147483647 h 491"/>
              <a:gd name="T44" fmla="*/ 2147483647 w 730"/>
              <a:gd name="T45" fmla="*/ 2147483647 h 491"/>
              <a:gd name="T46" fmla="*/ 2147483647 w 730"/>
              <a:gd name="T47" fmla="*/ 2147483647 h 491"/>
              <a:gd name="T48" fmla="*/ 2147483647 w 730"/>
              <a:gd name="T49" fmla="*/ 2147483647 h 491"/>
              <a:gd name="T50" fmla="*/ 2147483647 w 730"/>
              <a:gd name="T51" fmla="*/ 2147483647 h 491"/>
              <a:gd name="T52" fmla="*/ 2147483647 w 730"/>
              <a:gd name="T53" fmla="*/ 2147483647 h 491"/>
              <a:gd name="T54" fmla="*/ 2147483647 w 730"/>
              <a:gd name="T55" fmla="*/ 2147483647 h 491"/>
              <a:gd name="T56" fmla="*/ 2147483647 w 730"/>
              <a:gd name="T57" fmla="*/ 2147483647 h 491"/>
              <a:gd name="T58" fmla="*/ 2147483647 w 730"/>
              <a:gd name="T59" fmla="*/ 2147483647 h 491"/>
              <a:gd name="T60" fmla="*/ 2147483647 w 730"/>
              <a:gd name="T61" fmla="*/ 2147483647 h 491"/>
              <a:gd name="T62" fmla="*/ 2147483647 w 730"/>
              <a:gd name="T63" fmla="*/ 2147483647 h 491"/>
              <a:gd name="T64" fmla="*/ 2147483647 w 730"/>
              <a:gd name="T65" fmla="*/ 2147483647 h 491"/>
              <a:gd name="T66" fmla="*/ 2147483647 w 730"/>
              <a:gd name="T67" fmla="*/ 2147483647 h 491"/>
              <a:gd name="T68" fmla="*/ 2147483647 w 730"/>
              <a:gd name="T69" fmla="*/ 2147483647 h 491"/>
              <a:gd name="T70" fmla="*/ 2147483647 w 730"/>
              <a:gd name="T71" fmla="*/ 2147483647 h 491"/>
              <a:gd name="T72" fmla="*/ 2147483647 w 730"/>
              <a:gd name="T73" fmla="*/ 2147483647 h 491"/>
              <a:gd name="T74" fmla="*/ 2147483647 w 730"/>
              <a:gd name="T75" fmla="*/ 2147483647 h 491"/>
              <a:gd name="T76" fmla="*/ 2147483647 w 730"/>
              <a:gd name="T77" fmla="*/ 2147483647 h 491"/>
              <a:gd name="T78" fmla="*/ 2147483647 w 730"/>
              <a:gd name="T79" fmla="*/ 2147483647 h 491"/>
              <a:gd name="T80" fmla="*/ 2147483647 w 730"/>
              <a:gd name="T81" fmla="*/ 2147483647 h 491"/>
              <a:gd name="T82" fmla="*/ 2147483647 w 730"/>
              <a:gd name="T83" fmla="*/ 2147483647 h 491"/>
              <a:gd name="T84" fmla="*/ 2147483647 w 730"/>
              <a:gd name="T85" fmla="*/ 2147483647 h 491"/>
              <a:gd name="T86" fmla="*/ 2147483647 w 730"/>
              <a:gd name="T87" fmla="*/ 2147483647 h 491"/>
              <a:gd name="T88" fmla="*/ 2147483647 w 730"/>
              <a:gd name="T89" fmla="*/ 2147483647 h 491"/>
              <a:gd name="T90" fmla="*/ 2147483647 w 730"/>
              <a:gd name="T91" fmla="*/ 2147483647 h 491"/>
              <a:gd name="T92" fmla="*/ 2147483647 w 730"/>
              <a:gd name="T93" fmla="*/ 2147483647 h 491"/>
              <a:gd name="T94" fmla="*/ 2147483647 w 730"/>
              <a:gd name="T95" fmla="*/ 2147483647 h 4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0"/>
              <a:gd name="T145" fmla="*/ 0 h 491"/>
              <a:gd name="T146" fmla="*/ 730 w 730"/>
              <a:gd name="T147" fmla="*/ 491 h 4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0" h="491">
                <a:moveTo>
                  <a:pt x="331" y="7"/>
                </a:moveTo>
                <a:cubicBezTo>
                  <a:pt x="318" y="0"/>
                  <a:pt x="296" y="19"/>
                  <a:pt x="296" y="19"/>
                </a:cubicBezTo>
                <a:cubicBezTo>
                  <a:pt x="315" y="31"/>
                  <a:pt x="315" y="31"/>
                  <a:pt x="315" y="31"/>
                </a:cubicBezTo>
                <a:cubicBezTo>
                  <a:pt x="333" y="35"/>
                  <a:pt x="344" y="14"/>
                  <a:pt x="331" y="7"/>
                </a:cubicBezTo>
                <a:close/>
                <a:moveTo>
                  <a:pt x="508" y="150"/>
                </a:moveTo>
                <a:cubicBezTo>
                  <a:pt x="499" y="159"/>
                  <a:pt x="521" y="171"/>
                  <a:pt x="521" y="171"/>
                </a:cubicBezTo>
                <a:cubicBezTo>
                  <a:pt x="523" y="184"/>
                  <a:pt x="523" y="184"/>
                  <a:pt x="523" y="184"/>
                </a:cubicBezTo>
                <a:cubicBezTo>
                  <a:pt x="476" y="209"/>
                  <a:pt x="476" y="209"/>
                  <a:pt x="476" y="209"/>
                </a:cubicBezTo>
                <a:cubicBezTo>
                  <a:pt x="476" y="209"/>
                  <a:pt x="452" y="207"/>
                  <a:pt x="436" y="210"/>
                </a:cubicBezTo>
                <a:cubicBezTo>
                  <a:pt x="420" y="213"/>
                  <a:pt x="414" y="222"/>
                  <a:pt x="404" y="228"/>
                </a:cubicBezTo>
                <a:cubicBezTo>
                  <a:pt x="394" y="234"/>
                  <a:pt x="388" y="222"/>
                  <a:pt x="382" y="234"/>
                </a:cubicBezTo>
                <a:cubicBezTo>
                  <a:pt x="398" y="257"/>
                  <a:pt x="398" y="257"/>
                  <a:pt x="398" y="257"/>
                </a:cubicBezTo>
                <a:cubicBezTo>
                  <a:pt x="463" y="260"/>
                  <a:pt x="463" y="260"/>
                  <a:pt x="463" y="260"/>
                </a:cubicBezTo>
                <a:cubicBezTo>
                  <a:pt x="474" y="251"/>
                  <a:pt x="474" y="251"/>
                  <a:pt x="474" y="251"/>
                </a:cubicBezTo>
                <a:cubicBezTo>
                  <a:pt x="474" y="251"/>
                  <a:pt x="486" y="251"/>
                  <a:pt x="499" y="250"/>
                </a:cubicBezTo>
                <a:cubicBezTo>
                  <a:pt x="513" y="248"/>
                  <a:pt x="523" y="228"/>
                  <a:pt x="523" y="228"/>
                </a:cubicBezTo>
                <a:cubicBezTo>
                  <a:pt x="542" y="223"/>
                  <a:pt x="542" y="223"/>
                  <a:pt x="542" y="223"/>
                </a:cubicBezTo>
                <a:cubicBezTo>
                  <a:pt x="536" y="206"/>
                  <a:pt x="536" y="206"/>
                  <a:pt x="536" y="206"/>
                </a:cubicBezTo>
                <a:cubicBezTo>
                  <a:pt x="554" y="209"/>
                  <a:pt x="554" y="209"/>
                  <a:pt x="554" y="209"/>
                </a:cubicBezTo>
                <a:cubicBezTo>
                  <a:pt x="554" y="209"/>
                  <a:pt x="562" y="157"/>
                  <a:pt x="555" y="140"/>
                </a:cubicBezTo>
                <a:cubicBezTo>
                  <a:pt x="548" y="122"/>
                  <a:pt x="517" y="141"/>
                  <a:pt x="508" y="150"/>
                </a:cubicBezTo>
                <a:close/>
                <a:moveTo>
                  <a:pt x="564" y="94"/>
                </a:moveTo>
                <a:cubicBezTo>
                  <a:pt x="555" y="94"/>
                  <a:pt x="555" y="94"/>
                  <a:pt x="555" y="94"/>
                </a:cubicBezTo>
                <a:cubicBezTo>
                  <a:pt x="555" y="94"/>
                  <a:pt x="524" y="60"/>
                  <a:pt x="520" y="58"/>
                </a:cubicBezTo>
                <a:cubicBezTo>
                  <a:pt x="516" y="55"/>
                  <a:pt x="508" y="55"/>
                  <a:pt x="508" y="55"/>
                </a:cubicBezTo>
                <a:cubicBezTo>
                  <a:pt x="494" y="31"/>
                  <a:pt x="494" y="31"/>
                  <a:pt x="494" y="31"/>
                </a:cubicBezTo>
                <a:cubicBezTo>
                  <a:pt x="486" y="63"/>
                  <a:pt x="486" y="63"/>
                  <a:pt x="486" y="63"/>
                </a:cubicBezTo>
                <a:cubicBezTo>
                  <a:pt x="516" y="69"/>
                  <a:pt x="516" y="69"/>
                  <a:pt x="516" y="69"/>
                </a:cubicBezTo>
                <a:cubicBezTo>
                  <a:pt x="516" y="69"/>
                  <a:pt x="539" y="96"/>
                  <a:pt x="545" y="102"/>
                </a:cubicBezTo>
                <a:cubicBezTo>
                  <a:pt x="551" y="107"/>
                  <a:pt x="571" y="109"/>
                  <a:pt x="576" y="122"/>
                </a:cubicBezTo>
                <a:cubicBezTo>
                  <a:pt x="580" y="135"/>
                  <a:pt x="562" y="179"/>
                  <a:pt x="589" y="181"/>
                </a:cubicBezTo>
                <a:cubicBezTo>
                  <a:pt x="604" y="182"/>
                  <a:pt x="612" y="150"/>
                  <a:pt x="599" y="131"/>
                </a:cubicBezTo>
                <a:cubicBezTo>
                  <a:pt x="586" y="112"/>
                  <a:pt x="564" y="94"/>
                  <a:pt x="564" y="94"/>
                </a:cubicBezTo>
                <a:close/>
                <a:moveTo>
                  <a:pt x="728" y="249"/>
                </a:moveTo>
                <a:cubicBezTo>
                  <a:pt x="687" y="202"/>
                  <a:pt x="687" y="202"/>
                  <a:pt x="687" y="202"/>
                </a:cubicBezTo>
                <a:cubicBezTo>
                  <a:pt x="687" y="202"/>
                  <a:pt x="683" y="177"/>
                  <a:pt x="664" y="185"/>
                </a:cubicBezTo>
                <a:cubicBezTo>
                  <a:pt x="653" y="190"/>
                  <a:pt x="659" y="206"/>
                  <a:pt x="659" y="206"/>
                </a:cubicBezTo>
                <a:cubicBezTo>
                  <a:pt x="670" y="225"/>
                  <a:pt x="670" y="225"/>
                  <a:pt x="670" y="225"/>
                </a:cubicBezTo>
                <a:cubicBezTo>
                  <a:pt x="687" y="257"/>
                  <a:pt x="687" y="257"/>
                  <a:pt x="687" y="257"/>
                </a:cubicBezTo>
                <a:cubicBezTo>
                  <a:pt x="730" y="300"/>
                  <a:pt x="730" y="300"/>
                  <a:pt x="730" y="300"/>
                </a:cubicBezTo>
                <a:lnTo>
                  <a:pt x="728" y="249"/>
                </a:lnTo>
                <a:close/>
                <a:moveTo>
                  <a:pt x="17" y="401"/>
                </a:moveTo>
                <a:cubicBezTo>
                  <a:pt x="17" y="401"/>
                  <a:pt x="17" y="401"/>
                  <a:pt x="17" y="401"/>
                </a:cubicBezTo>
                <a:cubicBezTo>
                  <a:pt x="17" y="401"/>
                  <a:pt x="17" y="401"/>
                  <a:pt x="17" y="401"/>
                </a:cubicBezTo>
                <a:cubicBezTo>
                  <a:pt x="17" y="401"/>
                  <a:pt x="17" y="401"/>
                  <a:pt x="17" y="401"/>
                </a:cubicBezTo>
                <a:close/>
                <a:moveTo>
                  <a:pt x="452" y="453"/>
                </a:moveTo>
                <a:cubicBezTo>
                  <a:pt x="425" y="436"/>
                  <a:pt x="425" y="436"/>
                  <a:pt x="425" y="436"/>
                </a:cubicBezTo>
                <a:cubicBezTo>
                  <a:pt x="437" y="426"/>
                  <a:pt x="437" y="426"/>
                  <a:pt x="437" y="426"/>
                </a:cubicBezTo>
                <a:cubicBezTo>
                  <a:pt x="437" y="426"/>
                  <a:pt x="413" y="425"/>
                  <a:pt x="406" y="418"/>
                </a:cubicBezTo>
                <a:cubicBezTo>
                  <a:pt x="400" y="411"/>
                  <a:pt x="408" y="397"/>
                  <a:pt x="408" y="388"/>
                </a:cubicBezTo>
                <a:cubicBezTo>
                  <a:pt x="408" y="379"/>
                  <a:pt x="375" y="396"/>
                  <a:pt x="375" y="396"/>
                </a:cubicBezTo>
                <a:cubicBezTo>
                  <a:pt x="374" y="375"/>
                  <a:pt x="374" y="375"/>
                  <a:pt x="374" y="375"/>
                </a:cubicBezTo>
                <a:cubicBezTo>
                  <a:pt x="357" y="367"/>
                  <a:pt x="357" y="367"/>
                  <a:pt x="357" y="367"/>
                </a:cubicBezTo>
                <a:cubicBezTo>
                  <a:pt x="357" y="337"/>
                  <a:pt x="357" y="337"/>
                  <a:pt x="357" y="337"/>
                </a:cubicBezTo>
                <a:cubicBezTo>
                  <a:pt x="321" y="311"/>
                  <a:pt x="321" y="311"/>
                  <a:pt x="321" y="311"/>
                </a:cubicBezTo>
                <a:cubicBezTo>
                  <a:pt x="304" y="274"/>
                  <a:pt x="304" y="274"/>
                  <a:pt x="304" y="274"/>
                </a:cubicBezTo>
                <a:cubicBezTo>
                  <a:pt x="304" y="274"/>
                  <a:pt x="342" y="261"/>
                  <a:pt x="342" y="245"/>
                </a:cubicBezTo>
                <a:cubicBezTo>
                  <a:pt x="342" y="229"/>
                  <a:pt x="308" y="220"/>
                  <a:pt x="308" y="220"/>
                </a:cubicBezTo>
                <a:cubicBezTo>
                  <a:pt x="306" y="216"/>
                  <a:pt x="256" y="202"/>
                  <a:pt x="256" y="202"/>
                </a:cubicBezTo>
                <a:cubicBezTo>
                  <a:pt x="256" y="202"/>
                  <a:pt x="252" y="189"/>
                  <a:pt x="256" y="169"/>
                </a:cubicBezTo>
                <a:cubicBezTo>
                  <a:pt x="260" y="150"/>
                  <a:pt x="232" y="147"/>
                  <a:pt x="232" y="147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75" y="114"/>
                  <a:pt x="175" y="114"/>
                  <a:pt x="175" y="114"/>
                </a:cubicBezTo>
                <a:cubicBezTo>
                  <a:pt x="151" y="91"/>
                  <a:pt x="151" y="91"/>
                  <a:pt x="151" y="91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49" y="49"/>
                  <a:pt x="49" y="49"/>
                  <a:pt x="49" y="49"/>
                </a:cubicBezTo>
                <a:cubicBezTo>
                  <a:pt x="33" y="55"/>
                  <a:pt x="33" y="55"/>
                  <a:pt x="33" y="55"/>
                </a:cubicBezTo>
                <a:cubicBezTo>
                  <a:pt x="6" y="36"/>
                  <a:pt x="6" y="36"/>
                  <a:pt x="6" y="3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75"/>
                  <a:pt x="30" y="139"/>
                  <a:pt x="30" y="155"/>
                </a:cubicBezTo>
                <a:cubicBezTo>
                  <a:pt x="30" y="175"/>
                  <a:pt x="22" y="197"/>
                  <a:pt x="24" y="212"/>
                </a:cubicBezTo>
                <a:cubicBezTo>
                  <a:pt x="26" y="227"/>
                  <a:pt x="27" y="253"/>
                  <a:pt x="27" y="253"/>
                </a:cubicBezTo>
                <a:cubicBezTo>
                  <a:pt x="27" y="253"/>
                  <a:pt x="0" y="271"/>
                  <a:pt x="11" y="277"/>
                </a:cubicBezTo>
                <a:cubicBezTo>
                  <a:pt x="22" y="284"/>
                  <a:pt x="26" y="282"/>
                  <a:pt x="26" y="282"/>
                </a:cubicBezTo>
                <a:cubicBezTo>
                  <a:pt x="26" y="282"/>
                  <a:pt x="23" y="319"/>
                  <a:pt x="21" y="327"/>
                </a:cubicBezTo>
                <a:cubicBezTo>
                  <a:pt x="19" y="334"/>
                  <a:pt x="15" y="353"/>
                  <a:pt x="15" y="353"/>
                </a:cubicBezTo>
                <a:cubicBezTo>
                  <a:pt x="19" y="369"/>
                  <a:pt x="19" y="369"/>
                  <a:pt x="19" y="369"/>
                </a:cubicBezTo>
                <a:cubicBezTo>
                  <a:pt x="17" y="401"/>
                  <a:pt x="17" y="401"/>
                  <a:pt x="17" y="401"/>
                </a:cubicBezTo>
                <a:cubicBezTo>
                  <a:pt x="34" y="405"/>
                  <a:pt x="75" y="396"/>
                  <a:pt x="75" y="396"/>
                </a:cubicBezTo>
                <a:cubicBezTo>
                  <a:pt x="88" y="408"/>
                  <a:pt x="88" y="408"/>
                  <a:pt x="88" y="408"/>
                </a:cubicBezTo>
                <a:cubicBezTo>
                  <a:pt x="88" y="408"/>
                  <a:pt x="114" y="398"/>
                  <a:pt x="126" y="388"/>
                </a:cubicBezTo>
                <a:cubicBezTo>
                  <a:pt x="138" y="377"/>
                  <a:pt x="71" y="347"/>
                  <a:pt x="71" y="347"/>
                </a:cubicBezTo>
                <a:cubicBezTo>
                  <a:pt x="71" y="347"/>
                  <a:pt x="126" y="355"/>
                  <a:pt x="138" y="353"/>
                </a:cubicBezTo>
                <a:cubicBezTo>
                  <a:pt x="150" y="350"/>
                  <a:pt x="130" y="329"/>
                  <a:pt x="130" y="329"/>
                </a:cubicBezTo>
                <a:cubicBezTo>
                  <a:pt x="130" y="329"/>
                  <a:pt x="146" y="341"/>
                  <a:pt x="151" y="338"/>
                </a:cubicBezTo>
                <a:cubicBezTo>
                  <a:pt x="156" y="336"/>
                  <a:pt x="146" y="313"/>
                  <a:pt x="146" y="313"/>
                </a:cubicBezTo>
                <a:cubicBezTo>
                  <a:pt x="146" y="313"/>
                  <a:pt x="156" y="322"/>
                  <a:pt x="163" y="324"/>
                </a:cubicBezTo>
                <a:cubicBezTo>
                  <a:pt x="169" y="325"/>
                  <a:pt x="179" y="312"/>
                  <a:pt x="185" y="311"/>
                </a:cubicBezTo>
                <a:cubicBezTo>
                  <a:pt x="192" y="309"/>
                  <a:pt x="202" y="329"/>
                  <a:pt x="209" y="333"/>
                </a:cubicBezTo>
                <a:cubicBezTo>
                  <a:pt x="215" y="337"/>
                  <a:pt x="240" y="332"/>
                  <a:pt x="258" y="342"/>
                </a:cubicBezTo>
                <a:cubicBezTo>
                  <a:pt x="277" y="353"/>
                  <a:pt x="270" y="376"/>
                  <a:pt x="277" y="388"/>
                </a:cubicBezTo>
                <a:cubicBezTo>
                  <a:pt x="283" y="400"/>
                  <a:pt x="296" y="392"/>
                  <a:pt x="302" y="398"/>
                </a:cubicBezTo>
                <a:cubicBezTo>
                  <a:pt x="307" y="405"/>
                  <a:pt x="316" y="446"/>
                  <a:pt x="330" y="456"/>
                </a:cubicBezTo>
                <a:cubicBezTo>
                  <a:pt x="345" y="466"/>
                  <a:pt x="409" y="460"/>
                  <a:pt x="418" y="464"/>
                </a:cubicBezTo>
                <a:cubicBezTo>
                  <a:pt x="427" y="468"/>
                  <a:pt x="447" y="491"/>
                  <a:pt x="459" y="491"/>
                </a:cubicBezTo>
                <a:cubicBezTo>
                  <a:pt x="471" y="491"/>
                  <a:pt x="450" y="464"/>
                  <a:pt x="450" y="464"/>
                </a:cubicBezTo>
                <a:lnTo>
                  <a:pt x="452" y="453"/>
                </a:lnTo>
                <a:close/>
              </a:path>
            </a:pathLst>
          </a:custGeom>
          <a:solidFill>
            <a:srgbClr val="5C4B7B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0" name="Freeform 7"/>
          <p:cNvSpPr>
            <a:spLocks noEditPoints="1"/>
          </p:cNvSpPr>
          <p:nvPr/>
        </p:nvSpPr>
        <p:spPr bwMode="auto">
          <a:xfrm>
            <a:off x="6423025" y="4179888"/>
            <a:ext cx="1292225" cy="519112"/>
          </a:xfrm>
          <a:custGeom>
            <a:avLst/>
            <a:gdLst>
              <a:gd name="T0" fmla="*/ 2147483647 w 2179"/>
              <a:gd name="T1" fmla="*/ 2147483647 h 879"/>
              <a:gd name="T2" fmla="*/ 2147483647 w 2179"/>
              <a:gd name="T3" fmla="*/ 2147483647 h 879"/>
              <a:gd name="T4" fmla="*/ 2147483647 w 2179"/>
              <a:gd name="T5" fmla="*/ 2147483647 h 879"/>
              <a:gd name="T6" fmla="*/ 2147483647 w 2179"/>
              <a:gd name="T7" fmla="*/ 2147483647 h 879"/>
              <a:gd name="T8" fmla="*/ 2147483647 w 2179"/>
              <a:gd name="T9" fmla="*/ 2147483647 h 879"/>
              <a:gd name="T10" fmla="*/ 2147483647 w 2179"/>
              <a:gd name="T11" fmla="*/ 2147483647 h 879"/>
              <a:gd name="T12" fmla="*/ 2147483647 w 2179"/>
              <a:gd name="T13" fmla="*/ 2147483647 h 879"/>
              <a:gd name="T14" fmla="*/ 2147483647 w 2179"/>
              <a:gd name="T15" fmla="*/ 2147483647 h 879"/>
              <a:gd name="T16" fmla="*/ 2147483647 w 2179"/>
              <a:gd name="T17" fmla="*/ 2147483647 h 879"/>
              <a:gd name="T18" fmla="*/ 2147483647 w 2179"/>
              <a:gd name="T19" fmla="*/ 2147483647 h 879"/>
              <a:gd name="T20" fmla="*/ 2147483647 w 2179"/>
              <a:gd name="T21" fmla="*/ 2147483647 h 879"/>
              <a:gd name="T22" fmla="*/ 2147483647 w 2179"/>
              <a:gd name="T23" fmla="*/ 2147483647 h 879"/>
              <a:gd name="T24" fmla="*/ 2147483647 w 2179"/>
              <a:gd name="T25" fmla="*/ 2147483647 h 879"/>
              <a:gd name="T26" fmla="*/ 2147483647 w 2179"/>
              <a:gd name="T27" fmla="*/ 2147483647 h 879"/>
              <a:gd name="T28" fmla="*/ 2147483647 w 2179"/>
              <a:gd name="T29" fmla="*/ 2147483647 h 879"/>
              <a:gd name="T30" fmla="*/ 2147483647 w 2179"/>
              <a:gd name="T31" fmla="*/ 2147483647 h 879"/>
              <a:gd name="T32" fmla="*/ 2147483647 w 2179"/>
              <a:gd name="T33" fmla="*/ 2147483647 h 879"/>
              <a:gd name="T34" fmla="*/ 2147483647 w 2179"/>
              <a:gd name="T35" fmla="*/ 2147483647 h 879"/>
              <a:gd name="T36" fmla="*/ 2147483647 w 2179"/>
              <a:gd name="T37" fmla="*/ 2147483647 h 879"/>
              <a:gd name="T38" fmla="*/ 2147483647 w 2179"/>
              <a:gd name="T39" fmla="*/ 2147483647 h 879"/>
              <a:gd name="T40" fmla="*/ 2147483647 w 2179"/>
              <a:gd name="T41" fmla="*/ 2147483647 h 879"/>
              <a:gd name="T42" fmla="*/ 2147483647 w 2179"/>
              <a:gd name="T43" fmla="*/ 2147483647 h 879"/>
              <a:gd name="T44" fmla="*/ 2147483647 w 2179"/>
              <a:gd name="T45" fmla="*/ 2147483647 h 879"/>
              <a:gd name="T46" fmla="*/ 2147483647 w 2179"/>
              <a:gd name="T47" fmla="*/ 2147483647 h 879"/>
              <a:gd name="T48" fmla="*/ 2147483647 w 2179"/>
              <a:gd name="T49" fmla="*/ 2147483647 h 879"/>
              <a:gd name="T50" fmla="*/ 2147483647 w 2179"/>
              <a:gd name="T51" fmla="*/ 2147483647 h 879"/>
              <a:gd name="T52" fmla="*/ 2147483647 w 2179"/>
              <a:gd name="T53" fmla="*/ 2147483647 h 879"/>
              <a:gd name="T54" fmla="*/ 2147483647 w 2179"/>
              <a:gd name="T55" fmla="*/ 2147483647 h 879"/>
              <a:gd name="T56" fmla="*/ 2147483647 w 2179"/>
              <a:gd name="T57" fmla="*/ 2147483647 h 879"/>
              <a:gd name="T58" fmla="*/ 2147483647 w 2179"/>
              <a:gd name="T59" fmla="*/ 2147483647 h 879"/>
              <a:gd name="T60" fmla="*/ 2147483647 w 2179"/>
              <a:gd name="T61" fmla="*/ 2147483647 h 879"/>
              <a:gd name="T62" fmla="*/ 2147483647 w 2179"/>
              <a:gd name="T63" fmla="*/ 2147483647 h 879"/>
              <a:gd name="T64" fmla="*/ 2147483647 w 2179"/>
              <a:gd name="T65" fmla="*/ 2147483647 h 879"/>
              <a:gd name="T66" fmla="*/ 2147483647 w 2179"/>
              <a:gd name="T67" fmla="*/ 2147483647 h 879"/>
              <a:gd name="T68" fmla="*/ 2147483647 w 2179"/>
              <a:gd name="T69" fmla="*/ 2147483647 h 879"/>
              <a:gd name="T70" fmla="*/ 2147483647 w 2179"/>
              <a:gd name="T71" fmla="*/ 2147483647 h 879"/>
              <a:gd name="T72" fmla="*/ 2147483647 w 2179"/>
              <a:gd name="T73" fmla="*/ 2147483647 h 879"/>
              <a:gd name="T74" fmla="*/ 2147483647 w 2179"/>
              <a:gd name="T75" fmla="*/ 2147483647 h 879"/>
              <a:gd name="T76" fmla="*/ 2147483647 w 2179"/>
              <a:gd name="T77" fmla="*/ 2147483647 h 879"/>
              <a:gd name="T78" fmla="*/ 2147483647 w 2179"/>
              <a:gd name="T79" fmla="*/ 2147483647 h 879"/>
              <a:gd name="T80" fmla="*/ 2147483647 w 2179"/>
              <a:gd name="T81" fmla="*/ 2147483647 h 879"/>
              <a:gd name="T82" fmla="*/ 2147483647 w 2179"/>
              <a:gd name="T83" fmla="*/ 2147483647 h 879"/>
              <a:gd name="T84" fmla="*/ 2147483647 w 2179"/>
              <a:gd name="T85" fmla="*/ 2147483647 h 879"/>
              <a:gd name="T86" fmla="*/ 2147483647 w 2179"/>
              <a:gd name="T87" fmla="*/ 2147483647 h 879"/>
              <a:gd name="T88" fmla="*/ 2147483647 w 2179"/>
              <a:gd name="T89" fmla="*/ 2147483647 h 879"/>
              <a:gd name="T90" fmla="*/ 2147483647 w 2179"/>
              <a:gd name="T91" fmla="*/ 2147483647 h 879"/>
              <a:gd name="T92" fmla="*/ 2147483647 w 2179"/>
              <a:gd name="T93" fmla="*/ 2147483647 h 879"/>
              <a:gd name="T94" fmla="*/ 2147483647 w 2179"/>
              <a:gd name="T95" fmla="*/ 2147483647 h 879"/>
              <a:gd name="T96" fmla="*/ 2147483647 w 2179"/>
              <a:gd name="T97" fmla="*/ 2147483647 h 879"/>
              <a:gd name="T98" fmla="*/ 2147483647 w 2179"/>
              <a:gd name="T99" fmla="*/ 2147483647 h 879"/>
              <a:gd name="T100" fmla="*/ 2147483647 w 2179"/>
              <a:gd name="T101" fmla="*/ 2147483647 h 879"/>
              <a:gd name="T102" fmla="*/ 2147483647 w 2179"/>
              <a:gd name="T103" fmla="*/ 2147483647 h 879"/>
              <a:gd name="T104" fmla="*/ 2147483647 w 2179"/>
              <a:gd name="T105" fmla="*/ 2147483647 h 879"/>
              <a:gd name="T106" fmla="*/ 2147483647 w 2179"/>
              <a:gd name="T107" fmla="*/ 2147483647 h 879"/>
              <a:gd name="T108" fmla="*/ 2147483647 w 2179"/>
              <a:gd name="T109" fmla="*/ 2147483647 h 879"/>
              <a:gd name="T110" fmla="*/ 2147483647 w 2179"/>
              <a:gd name="T111" fmla="*/ 2147483647 h 879"/>
              <a:gd name="T112" fmla="*/ 2147483647 w 2179"/>
              <a:gd name="T113" fmla="*/ 2147483647 h 879"/>
              <a:gd name="T114" fmla="*/ 2147483647 w 2179"/>
              <a:gd name="T115" fmla="*/ 2147483647 h 8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79"/>
              <a:gd name="T175" fmla="*/ 0 h 879"/>
              <a:gd name="T176" fmla="*/ 2179 w 2179"/>
              <a:gd name="T177" fmla="*/ 879 h 8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79" h="879">
                <a:moveTo>
                  <a:pt x="1196" y="656"/>
                </a:moveTo>
                <a:cubicBezTo>
                  <a:pt x="1210" y="655"/>
                  <a:pt x="1210" y="655"/>
                  <a:pt x="1210" y="655"/>
                </a:cubicBezTo>
                <a:cubicBezTo>
                  <a:pt x="1218" y="637"/>
                  <a:pt x="1218" y="637"/>
                  <a:pt x="1218" y="637"/>
                </a:cubicBezTo>
                <a:cubicBezTo>
                  <a:pt x="1215" y="622"/>
                  <a:pt x="1215" y="622"/>
                  <a:pt x="1215" y="622"/>
                </a:cubicBezTo>
                <a:lnTo>
                  <a:pt x="1196" y="656"/>
                </a:lnTo>
                <a:close/>
                <a:moveTo>
                  <a:pt x="453" y="310"/>
                </a:moveTo>
                <a:cubicBezTo>
                  <a:pt x="472" y="321"/>
                  <a:pt x="472" y="321"/>
                  <a:pt x="472" y="321"/>
                </a:cubicBezTo>
                <a:cubicBezTo>
                  <a:pt x="472" y="300"/>
                  <a:pt x="472" y="300"/>
                  <a:pt x="472" y="300"/>
                </a:cubicBezTo>
                <a:cubicBezTo>
                  <a:pt x="455" y="287"/>
                  <a:pt x="455" y="287"/>
                  <a:pt x="455" y="287"/>
                </a:cubicBezTo>
                <a:lnTo>
                  <a:pt x="453" y="310"/>
                </a:lnTo>
                <a:close/>
                <a:moveTo>
                  <a:pt x="455" y="331"/>
                </a:moveTo>
                <a:cubicBezTo>
                  <a:pt x="441" y="344"/>
                  <a:pt x="441" y="344"/>
                  <a:pt x="441" y="344"/>
                </a:cubicBezTo>
                <a:cubicBezTo>
                  <a:pt x="458" y="365"/>
                  <a:pt x="458" y="365"/>
                  <a:pt x="458" y="365"/>
                </a:cubicBezTo>
                <a:lnTo>
                  <a:pt x="455" y="331"/>
                </a:lnTo>
                <a:close/>
                <a:moveTo>
                  <a:pt x="611" y="478"/>
                </a:moveTo>
                <a:cubicBezTo>
                  <a:pt x="624" y="491"/>
                  <a:pt x="624" y="491"/>
                  <a:pt x="624" y="491"/>
                </a:cubicBezTo>
                <a:cubicBezTo>
                  <a:pt x="630" y="474"/>
                  <a:pt x="630" y="474"/>
                  <a:pt x="630" y="474"/>
                </a:cubicBezTo>
                <a:cubicBezTo>
                  <a:pt x="630" y="474"/>
                  <a:pt x="622" y="444"/>
                  <a:pt x="603" y="446"/>
                </a:cubicBezTo>
                <a:cubicBezTo>
                  <a:pt x="584" y="447"/>
                  <a:pt x="590" y="466"/>
                  <a:pt x="596" y="484"/>
                </a:cubicBezTo>
                <a:lnTo>
                  <a:pt x="611" y="478"/>
                </a:lnTo>
                <a:close/>
                <a:moveTo>
                  <a:pt x="459" y="249"/>
                </a:moveTo>
                <a:cubicBezTo>
                  <a:pt x="454" y="237"/>
                  <a:pt x="440" y="244"/>
                  <a:pt x="450" y="260"/>
                </a:cubicBezTo>
                <a:cubicBezTo>
                  <a:pt x="461" y="279"/>
                  <a:pt x="464" y="261"/>
                  <a:pt x="459" y="249"/>
                </a:cubicBezTo>
                <a:close/>
                <a:moveTo>
                  <a:pt x="507" y="418"/>
                </a:moveTo>
                <a:cubicBezTo>
                  <a:pt x="507" y="418"/>
                  <a:pt x="512" y="447"/>
                  <a:pt x="523" y="459"/>
                </a:cubicBezTo>
                <a:cubicBezTo>
                  <a:pt x="533" y="471"/>
                  <a:pt x="559" y="471"/>
                  <a:pt x="559" y="471"/>
                </a:cubicBezTo>
                <a:cubicBezTo>
                  <a:pt x="558" y="443"/>
                  <a:pt x="558" y="443"/>
                  <a:pt x="558" y="443"/>
                </a:cubicBezTo>
                <a:cubicBezTo>
                  <a:pt x="546" y="435"/>
                  <a:pt x="546" y="435"/>
                  <a:pt x="546" y="435"/>
                </a:cubicBezTo>
                <a:cubicBezTo>
                  <a:pt x="545" y="415"/>
                  <a:pt x="545" y="415"/>
                  <a:pt x="545" y="415"/>
                </a:cubicBezTo>
                <a:cubicBezTo>
                  <a:pt x="545" y="415"/>
                  <a:pt x="530" y="390"/>
                  <a:pt x="508" y="384"/>
                </a:cubicBezTo>
                <a:cubicBezTo>
                  <a:pt x="486" y="378"/>
                  <a:pt x="487" y="403"/>
                  <a:pt x="487" y="403"/>
                </a:cubicBezTo>
                <a:cubicBezTo>
                  <a:pt x="487" y="403"/>
                  <a:pt x="473" y="399"/>
                  <a:pt x="480" y="419"/>
                </a:cubicBezTo>
                <a:lnTo>
                  <a:pt x="507" y="418"/>
                </a:lnTo>
                <a:close/>
                <a:moveTo>
                  <a:pt x="169" y="296"/>
                </a:moveTo>
                <a:cubicBezTo>
                  <a:pt x="154" y="310"/>
                  <a:pt x="154" y="310"/>
                  <a:pt x="154" y="31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30"/>
                  <a:pt x="152" y="348"/>
                  <a:pt x="164" y="344"/>
                </a:cubicBezTo>
                <a:cubicBezTo>
                  <a:pt x="171" y="341"/>
                  <a:pt x="168" y="316"/>
                  <a:pt x="168" y="316"/>
                </a:cubicBezTo>
                <a:cubicBezTo>
                  <a:pt x="175" y="307"/>
                  <a:pt x="175" y="307"/>
                  <a:pt x="175" y="307"/>
                </a:cubicBezTo>
                <a:lnTo>
                  <a:pt x="169" y="296"/>
                </a:lnTo>
                <a:close/>
                <a:moveTo>
                  <a:pt x="180" y="360"/>
                </a:moveTo>
                <a:cubicBezTo>
                  <a:pt x="170" y="372"/>
                  <a:pt x="176" y="414"/>
                  <a:pt x="198" y="410"/>
                </a:cubicBezTo>
                <a:cubicBezTo>
                  <a:pt x="207" y="408"/>
                  <a:pt x="191" y="348"/>
                  <a:pt x="180" y="360"/>
                </a:cubicBezTo>
                <a:close/>
                <a:moveTo>
                  <a:pt x="35" y="152"/>
                </a:moveTo>
                <a:cubicBezTo>
                  <a:pt x="30" y="157"/>
                  <a:pt x="28" y="173"/>
                  <a:pt x="40" y="174"/>
                </a:cubicBezTo>
                <a:cubicBezTo>
                  <a:pt x="52" y="176"/>
                  <a:pt x="55" y="189"/>
                  <a:pt x="66" y="181"/>
                </a:cubicBezTo>
                <a:cubicBezTo>
                  <a:pt x="73" y="175"/>
                  <a:pt x="40" y="146"/>
                  <a:pt x="35" y="152"/>
                </a:cubicBezTo>
                <a:close/>
                <a:moveTo>
                  <a:pt x="112" y="221"/>
                </a:moveTo>
                <a:cubicBezTo>
                  <a:pt x="104" y="221"/>
                  <a:pt x="94" y="234"/>
                  <a:pt x="106" y="242"/>
                </a:cubicBezTo>
                <a:cubicBezTo>
                  <a:pt x="118" y="250"/>
                  <a:pt x="122" y="280"/>
                  <a:pt x="134" y="280"/>
                </a:cubicBezTo>
                <a:cubicBezTo>
                  <a:pt x="141" y="280"/>
                  <a:pt x="142" y="249"/>
                  <a:pt x="138" y="245"/>
                </a:cubicBezTo>
                <a:cubicBezTo>
                  <a:pt x="134" y="241"/>
                  <a:pt x="120" y="221"/>
                  <a:pt x="112" y="221"/>
                </a:cubicBezTo>
                <a:close/>
                <a:moveTo>
                  <a:pt x="1721" y="328"/>
                </a:moveTo>
                <a:cubicBezTo>
                  <a:pt x="1721" y="328"/>
                  <a:pt x="1725" y="316"/>
                  <a:pt x="1708" y="314"/>
                </a:cubicBezTo>
                <a:cubicBezTo>
                  <a:pt x="1691" y="311"/>
                  <a:pt x="1680" y="316"/>
                  <a:pt x="1680" y="316"/>
                </a:cubicBezTo>
                <a:cubicBezTo>
                  <a:pt x="1684" y="334"/>
                  <a:pt x="1684" y="334"/>
                  <a:pt x="1684" y="334"/>
                </a:cubicBezTo>
                <a:cubicBezTo>
                  <a:pt x="1693" y="333"/>
                  <a:pt x="1721" y="328"/>
                  <a:pt x="1721" y="328"/>
                </a:cubicBezTo>
                <a:close/>
                <a:moveTo>
                  <a:pt x="230" y="434"/>
                </a:moveTo>
                <a:cubicBezTo>
                  <a:pt x="239" y="433"/>
                  <a:pt x="226" y="413"/>
                  <a:pt x="218" y="418"/>
                </a:cubicBezTo>
                <a:cubicBezTo>
                  <a:pt x="211" y="422"/>
                  <a:pt x="220" y="436"/>
                  <a:pt x="230" y="434"/>
                </a:cubicBezTo>
                <a:close/>
                <a:moveTo>
                  <a:pt x="1652" y="438"/>
                </a:moveTo>
                <a:cubicBezTo>
                  <a:pt x="1674" y="429"/>
                  <a:pt x="1672" y="413"/>
                  <a:pt x="1672" y="413"/>
                </a:cubicBezTo>
                <a:cubicBezTo>
                  <a:pt x="1627" y="412"/>
                  <a:pt x="1627" y="412"/>
                  <a:pt x="1627" y="412"/>
                </a:cubicBezTo>
                <a:cubicBezTo>
                  <a:pt x="1627" y="412"/>
                  <a:pt x="1630" y="447"/>
                  <a:pt x="1652" y="438"/>
                </a:cubicBezTo>
                <a:close/>
                <a:moveTo>
                  <a:pt x="1609" y="194"/>
                </a:moveTo>
                <a:cubicBezTo>
                  <a:pt x="1624" y="182"/>
                  <a:pt x="1618" y="175"/>
                  <a:pt x="1605" y="171"/>
                </a:cubicBezTo>
                <a:cubicBezTo>
                  <a:pt x="1592" y="167"/>
                  <a:pt x="1586" y="172"/>
                  <a:pt x="1586" y="172"/>
                </a:cubicBezTo>
                <a:cubicBezTo>
                  <a:pt x="1586" y="172"/>
                  <a:pt x="1601" y="202"/>
                  <a:pt x="1609" y="194"/>
                </a:cubicBezTo>
                <a:close/>
                <a:moveTo>
                  <a:pt x="1918" y="353"/>
                </a:moveTo>
                <a:cubicBezTo>
                  <a:pt x="1937" y="362"/>
                  <a:pt x="1945" y="353"/>
                  <a:pt x="1930" y="346"/>
                </a:cubicBezTo>
                <a:cubicBezTo>
                  <a:pt x="1916" y="340"/>
                  <a:pt x="1910" y="349"/>
                  <a:pt x="1918" y="353"/>
                </a:cubicBezTo>
                <a:close/>
                <a:moveTo>
                  <a:pt x="1950" y="413"/>
                </a:moveTo>
                <a:cubicBezTo>
                  <a:pt x="1959" y="413"/>
                  <a:pt x="1986" y="406"/>
                  <a:pt x="1986" y="406"/>
                </a:cubicBezTo>
                <a:cubicBezTo>
                  <a:pt x="1986" y="406"/>
                  <a:pt x="1962" y="396"/>
                  <a:pt x="1957" y="395"/>
                </a:cubicBezTo>
                <a:cubicBezTo>
                  <a:pt x="1953" y="394"/>
                  <a:pt x="1924" y="400"/>
                  <a:pt x="1924" y="400"/>
                </a:cubicBezTo>
                <a:cubicBezTo>
                  <a:pt x="1924" y="400"/>
                  <a:pt x="1940" y="413"/>
                  <a:pt x="1950" y="413"/>
                </a:cubicBezTo>
                <a:close/>
                <a:moveTo>
                  <a:pt x="1145" y="370"/>
                </a:moveTo>
                <a:cubicBezTo>
                  <a:pt x="1142" y="380"/>
                  <a:pt x="1161" y="400"/>
                  <a:pt x="1153" y="409"/>
                </a:cubicBezTo>
                <a:cubicBezTo>
                  <a:pt x="1145" y="418"/>
                  <a:pt x="1122" y="424"/>
                  <a:pt x="1120" y="437"/>
                </a:cubicBezTo>
                <a:cubicBezTo>
                  <a:pt x="1119" y="451"/>
                  <a:pt x="1130" y="464"/>
                  <a:pt x="1130" y="464"/>
                </a:cubicBezTo>
                <a:cubicBezTo>
                  <a:pt x="1130" y="464"/>
                  <a:pt x="1114" y="478"/>
                  <a:pt x="1124" y="485"/>
                </a:cubicBezTo>
                <a:cubicBezTo>
                  <a:pt x="1135" y="492"/>
                  <a:pt x="1153" y="477"/>
                  <a:pt x="1157" y="489"/>
                </a:cubicBezTo>
                <a:cubicBezTo>
                  <a:pt x="1161" y="501"/>
                  <a:pt x="1153" y="510"/>
                  <a:pt x="1153" y="510"/>
                </a:cubicBezTo>
                <a:cubicBezTo>
                  <a:pt x="1164" y="524"/>
                  <a:pt x="1164" y="524"/>
                  <a:pt x="1164" y="524"/>
                </a:cubicBezTo>
                <a:cubicBezTo>
                  <a:pt x="1158" y="568"/>
                  <a:pt x="1158" y="568"/>
                  <a:pt x="1158" y="568"/>
                </a:cubicBezTo>
                <a:cubicBezTo>
                  <a:pt x="1158" y="568"/>
                  <a:pt x="1134" y="582"/>
                  <a:pt x="1146" y="606"/>
                </a:cubicBezTo>
                <a:cubicBezTo>
                  <a:pt x="1157" y="630"/>
                  <a:pt x="1173" y="630"/>
                  <a:pt x="1191" y="612"/>
                </a:cubicBezTo>
                <a:cubicBezTo>
                  <a:pt x="1208" y="595"/>
                  <a:pt x="1188" y="566"/>
                  <a:pt x="1188" y="566"/>
                </a:cubicBezTo>
                <a:cubicBezTo>
                  <a:pt x="1188" y="566"/>
                  <a:pt x="1209" y="551"/>
                  <a:pt x="1209" y="530"/>
                </a:cubicBezTo>
                <a:cubicBezTo>
                  <a:pt x="1208" y="508"/>
                  <a:pt x="1217" y="489"/>
                  <a:pt x="1210" y="476"/>
                </a:cubicBezTo>
                <a:cubicBezTo>
                  <a:pt x="1202" y="464"/>
                  <a:pt x="1198" y="439"/>
                  <a:pt x="1200" y="434"/>
                </a:cubicBezTo>
                <a:cubicBezTo>
                  <a:pt x="1201" y="429"/>
                  <a:pt x="1207" y="401"/>
                  <a:pt x="1217" y="419"/>
                </a:cubicBezTo>
                <a:cubicBezTo>
                  <a:pt x="1228" y="437"/>
                  <a:pt x="1228" y="468"/>
                  <a:pt x="1228" y="468"/>
                </a:cubicBezTo>
                <a:cubicBezTo>
                  <a:pt x="1251" y="494"/>
                  <a:pt x="1251" y="494"/>
                  <a:pt x="1251" y="494"/>
                </a:cubicBezTo>
                <a:cubicBezTo>
                  <a:pt x="1248" y="529"/>
                  <a:pt x="1248" y="529"/>
                  <a:pt x="1248" y="529"/>
                </a:cubicBezTo>
                <a:cubicBezTo>
                  <a:pt x="1265" y="551"/>
                  <a:pt x="1265" y="551"/>
                  <a:pt x="1265" y="551"/>
                </a:cubicBezTo>
                <a:cubicBezTo>
                  <a:pt x="1266" y="575"/>
                  <a:pt x="1266" y="575"/>
                  <a:pt x="1266" y="575"/>
                </a:cubicBezTo>
                <a:cubicBezTo>
                  <a:pt x="1275" y="624"/>
                  <a:pt x="1275" y="624"/>
                  <a:pt x="1275" y="624"/>
                </a:cubicBezTo>
                <a:cubicBezTo>
                  <a:pt x="1285" y="614"/>
                  <a:pt x="1285" y="614"/>
                  <a:pt x="1285" y="614"/>
                </a:cubicBezTo>
                <a:cubicBezTo>
                  <a:pt x="1312" y="622"/>
                  <a:pt x="1312" y="622"/>
                  <a:pt x="1312" y="622"/>
                </a:cubicBezTo>
                <a:cubicBezTo>
                  <a:pt x="1312" y="622"/>
                  <a:pt x="1314" y="605"/>
                  <a:pt x="1313" y="592"/>
                </a:cubicBezTo>
                <a:cubicBezTo>
                  <a:pt x="1312" y="579"/>
                  <a:pt x="1319" y="572"/>
                  <a:pt x="1319" y="572"/>
                </a:cubicBezTo>
                <a:cubicBezTo>
                  <a:pt x="1325" y="588"/>
                  <a:pt x="1325" y="588"/>
                  <a:pt x="1325" y="588"/>
                </a:cubicBezTo>
                <a:cubicBezTo>
                  <a:pt x="1325" y="588"/>
                  <a:pt x="1342" y="590"/>
                  <a:pt x="1344" y="574"/>
                </a:cubicBezTo>
                <a:cubicBezTo>
                  <a:pt x="1345" y="558"/>
                  <a:pt x="1341" y="546"/>
                  <a:pt x="1341" y="546"/>
                </a:cubicBezTo>
                <a:cubicBezTo>
                  <a:pt x="1341" y="546"/>
                  <a:pt x="1301" y="514"/>
                  <a:pt x="1303" y="502"/>
                </a:cubicBezTo>
                <a:cubicBezTo>
                  <a:pt x="1305" y="490"/>
                  <a:pt x="1324" y="477"/>
                  <a:pt x="1313" y="467"/>
                </a:cubicBezTo>
                <a:cubicBezTo>
                  <a:pt x="1301" y="457"/>
                  <a:pt x="1292" y="454"/>
                  <a:pt x="1291" y="446"/>
                </a:cubicBezTo>
                <a:cubicBezTo>
                  <a:pt x="1291" y="437"/>
                  <a:pt x="1304" y="418"/>
                  <a:pt x="1290" y="412"/>
                </a:cubicBezTo>
                <a:cubicBezTo>
                  <a:pt x="1277" y="407"/>
                  <a:pt x="1257" y="390"/>
                  <a:pt x="1257" y="390"/>
                </a:cubicBezTo>
                <a:cubicBezTo>
                  <a:pt x="1257" y="390"/>
                  <a:pt x="1279" y="395"/>
                  <a:pt x="1289" y="385"/>
                </a:cubicBezTo>
                <a:cubicBezTo>
                  <a:pt x="1298" y="376"/>
                  <a:pt x="1308" y="354"/>
                  <a:pt x="1308" y="354"/>
                </a:cubicBezTo>
                <a:cubicBezTo>
                  <a:pt x="1308" y="354"/>
                  <a:pt x="1347" y="356"/>
                  <a:pt x="1348" y="348"/>
                </a:cubicBezTo>
                <a:cubicBezTo>
                  <a:pt x="1349" y="339"/>
                  <a:pt x="1338" y="324"/>
                  <a:pt x="1328" y="323"/>
                </a:cubicBezTo>
                <a:cubicBezTo>
                  <a:pt x="1317" y="323"/>
                  <a:pt x="1310" y="341"/>
                  <a:pt x="1310" y="341"/>
                </a:cubicBezTo>
                <a:cubicBezTo>
                  <a:pt x="1310" y="341"/>
                  <a:pt x="1281" y="333"/>
                  <a:pt x="1269" y="337"/>
                </a:cubicBezTo>
                <a:cubicBezTo>
                  <a:pt x="1258" y="340"/>
                  <a:pt x="1252" y="369"/>
                  <a:pt x="1240" y="370"/>
                </a:cubicBezTo>
                <a:cubicBezTo>
                  <a:pt x="1229" y="370"/>
                  <a:pt x="1230" y="350"/>
                  <a:pt x="1213" y="340"/>
                </a:cubicBezTo>
                <a:cubicBezTo>
                  <a:pt x="1196" y="330"/>
                  <a:pt x="1188" y="333"/>
                  <a:pt x="1188" y="333"/>
                </a:cubicBezTo>
                <a:cubicBezTo>
                  <a:pt x="1188" y="333"/>
                  <a:pt x="1193" y="274"/>
                  <a:pt x="1209" y="273"/>
                </a:cubicBezTo>
                <a:cubicBezTo>
                  <a:pt x="1225" y="272"/>
                  <a:pt x="1255" y="283"/>
                  <a:pt x="1269" y="279"/>
                </a:cubicBezTo>
                <a:cubicBezTo>
                  <a:pt x="1282" y="276"/>
                  <a:pt x="1273" y="264"/>
                  <a:pt x="1284" y="266"/>
                </a:cubicBezTo>
                <a:cubicBezTo>
                  <a:pt x="1296" y="267"/>
                  <a:pt x="1349" y="293"/>
                  <a:pt x="1359" y="294"/>
                </a:cubicBezTo>
                <a:cubicBezTo>
                  <a:pt x="1370" y="294"/>
                  <a:pt x="1372" y="285"/>
                  <a:pt x="1379" y="281"/>
                </a:cubicBezTo>
                <a:cubicBezTo>
                  <a:pt x="1386" y="277"/>
                  <a:pt x="1399" y="283"/>
                  <a:pt x="1408" y="278"/>
                </a:cubicBezTo>
                <a:cubicBezTo>
                  <a:pt x="1417" y="272"/>
                  <a:pt x="1406" y="267"/>
                  <a:pt x="1415" y="258"/>
                </a:cubicBezTo>
                <a:cubicBezTo>
                  <a:pt x="1423" y="249"/>
                  <a:pt x="1443" y="240"/>
                  <a:pt x="1443" y="240"/>
                </a:cubicBezTo>
                <a:cubicBezTo>
                  <a:pt x="1436" y="220"/>
                  <a:pt x="1436" y="220"/>
                  <a:pt x="1436" y="220"/>
                </a:cubicBezTo>
                <a:cubicBezTo>
                  <a:pt x="1384" y="242"/>
                  <a:pt x="1384" y="242"/>
                  <a:pt x="1384" y="242"/>
                </a:cubicBezTo>
                <a:cubicBezTo>
                  <a:pt x="1384" y="242"/>
                  <a:pt x="1396" y="255"/>
                  <a:pt x="1381" y="256"/>
                </a:cubicBezTo>
                <a:cubicBezTo>
                  <a:pt x="1366" y="257"/>
                  <a:pt x="1353" y="248"/>
                  <a:pt x="1344" y="248"/>
                </a:cubicBezTo>
                <a:cubicBezTo>
                  <a:pt x="1336" y="248"/>
                  <a:pt x="1321" y="261"/>
                  <a:pt x="1311" y="259"/>
                </a:cubicBezTo>
                <a:cubicBezTo>
                  <a:pt x="1300" y="256"/>
                  <a:pt x="1275" y="244"/>
                  <a:pt x="1268" y="244"/>
                </a:cubicBezTo>
                <a:cubicBezTo>
                  <a:pt x="1261" y="244"/>
                  <a:pt x="1245" y="244"/>
                  <a:pt x="1245" y="244"/>
                </a:cubicBezTo>
                <a:cubicBezTo>
                  <a:pt x="1253" y="232"/>
                  <a:pt x="1253" y="232"/>
                  <a:pt x="1253" y="232"/>
                </a:cubicBezTo>
                <a:cubicBezTo>
                  <a:pt x="1253" y="232"/>
                  <a:pt x="1226" y="225"/>
                  <a:pt x="1223" y="228"/>
                </a:cubicBezTo>
                <a:cubicBezTo>
                  <a:pt x="1219" y="232"/>
                  <a:pt x="1224" y="249"/>
                  <a:pt x="1212" y="256"/>
                </a:cubicBezTo>
                <a:cubicBezTo>
                  <a:pt x="1201" y="263"/>
                  <a:pt x="1179" y="261"/>
                  <a:pt x="1179" y="267"/>
                </a:cubicBezTo>
                <a:cubicBezTo>
                  <a:pt x="1179" y="273"/>
                  <a:pt x="1178" y="287"/>
                  <a:pt x="1178" y="287"/>
                </a:cubicBezTo>
                <a:cubicBezTo>
                  <a:pt x="1164" y="289"/>
                  <a:pt x="1164" y="289"/>
                  <a:pt x="1164" y="289"/>
                </a:cubicBezTo>
                <a:cubicBezTo>
                  <a:pt x="1174" y="336"/>
                  <a:pt x="1174" y="336"/>
                  <a:pt x="1174" y="336"/>
                </a:cubicBezTo>
                <a:cubicBezTo>
                  <a:pt x="1164" y="335"/>
                  <a:pt x="1164" y="335"/>
                  <a:pt x="1164" y="335"/>
                </a:cubicBezTo>
                <a:cubicBezTo>
                  <a:pt x="1164" y="335"/>
                  <a:pt x="1147" y="360"/>
                  <a:pt x="1145" y="370"/>
                </a:cubicBezTo>
                <a:close/>
                <a:moveTo>
                  <a:pt x="1328" y="387"/>
                </a:moveTo>
                <a:cubicBezTo>
                  <a:pt x="1328" y="400"/>
                  <a:pt x="1328" y="400"/>
                  <a:pt x="1328" y="400"/>
                </a:cubicBezTo>
                <a:cubicBezTo>
                  <a:pt x="1328" y="400"/>
                  <a:pt x="1343" y="412"/>
                  <a:pt x="1350" y="395"/>
                </a:cubicBezTo>
                <a:cubicBezTo>
                  <a:pt x="1358" y="379"/>
                  <a:pt x="1328" y="387"/>
                  <a:pt x="1328" y="387"/>
                </a:cubicBezTo>
                <a:close/>
                <a:moveTo>
                  <a:pt x="1127" y="743"/>
                </a:moveTo>
                <a:cubicBezTo>
                  <a:pt x="1118" y="740"/>
                  <a:pt x="1111" y="746"/>
                  <a:pt x="1111" y="746"/>
                </a:cubicBezTo>
                <a:cubicBezTo>
                  <a:pt x="1080" y="739"/>
                  <a:pt x="1080" y="739"/>
                  <a:pt x="1080" y="739"/>
                </a:cubicBezTo>
                <a:cubicBezTo>
                  <a:pt x="1099" y="766"/>
                  <a:pt x="1099" y="766"/>
                  <a:pt x="1099" y="766"/>
                </a:cubicBezTo>
                <a:cubicBezTo>
                  <a:pt x="1099" y="766"/>
                  <a:pt x="1126" y="793"/>
                  <a:pt x="1132" y="775"/>
                </a:cubicBezTo>
                <a:cubicBezTo>
                  <a:pt x="1137" y="758"/>
                  <a:pt x="1136" y="746"/>
                  <a:pt x="1127" y="743"/>
                </a:cubicBezTo>
                <a:close/>
                <a:moveTo>
                  <a:pt x="1400" y="740"/>
                </a:moveTo>
                <a:cubicBezTo>
                  <a:pt x="1379" y="754"/>
                  <a:pt x="1379" y="754"/>
                  <a:pt x="1379" y="754"/>
                </a:cubicBezTo>
                <a:cubicBezTo>
                  <a:pt x="1400" y="759"/>
                  <a:pt x="1400" y="759"/>
                  <a:pt x="1400" y="759"/>
                </a:cubicBezTo>
                <a:lnTo>
                  <a:pt x="1400" y="740"/>
                </a:lnTo>
                <a:close/>
                <a:moveTo>
                  <a:pt x="327" y="200"/>
                </a:moveTo>
                <a:cubicBezTo>
                  <a:pt x="315" y="190"/>
                  <a:pt x="304" y="196"/>
                  <a:pt x="310" y="212"/>
                </a:cubicBezTo>
                <a:cubicBezTo>
                  <a:pt x="314" y="226"/>
                  <a:pt x="339" y="209"/>
                  <a:pt x="327" y="200"/>
                </a:cubicBezTo>
                <a:close/>
                <a:moveTo>
                  <a:pt x="1569" y="393"/>
                </a:moveTo>
                <a:cubicBezTo>
                  <a:pt x="1561" y="383"/>
                  <a:pt x="1542" y="370"/>
                  <a:pt x="1542" y="370"/>
                </a:cubicBezTo>
                <a:cubicBezTo>
                  <a:pt x="1540" y="400"/>
                  <a:pt x="1540" y="400"/>
                  <a:pt x="1540" y="400"/>
                </a:cubicBezTo>
                <a:cubicBezTo>
                  <a:pt x="1552" y="408"/>
                  <a:pt x="1578" y="404"/>
                  <a:pt x="1569" y="393"/>
                </a:cubicBezTo>
                <a:close/>
                <a:moveTo>
                  <a:pt x="1543" y="318"/>
                </a:moveTo>
                <a:cubicBezTo>
                  <a:pt x="1552" y="325"/>
                  <a:pt x="1590" y="359"/>
                  <a:pt x="1599" y="356"/>
                </a:cubicBezTo>
                <a:cubicBezTo>
                  <a:pt x="1608" y="353"/>
                  <a:pt x="1598" y="340"/>
                  <a:pt x="1587" y="334"/>
                </a:cubicBezTo>
                <a:cubicBezTo>
                  <a:pt x="1577" y="328"/>
                  <a:pt x="1571" y="316"/>
                  <a:pt x="1581" y="306"/>
                </a:cubicBezTo>
                <a:cubicBezTo>
                  <a:pt x="1592" y="296"/>
                  <a:pt x="1611" y="306"/>
                  <a:pt x="1611" y="306"/>
                </a:cubicBezTo>
                <a:cubicBezTo>
                  <a:pt x="1620" y="299"/>
                  <a:pt x="1620" y="299"/>
                  <a:pt x="1620" y="299"/>
                </a:cubicBezTo>
                <a:cubicBezTo>
                  <a:pt x="1603" y="288"/>
                  <a:pt x="1603" y="288"/>
                  <a:pt x="1603" y="288"/>
                </a:cubicBezTo>
                <a:cubicBezTo>
                  <a:pt x="1603" y="288"/>
                  <a:pt x="1617" y="281"/>
                  <a:pt x="1620" y="269"/>
                </a:cubicBezTo>
                <a:cubicBezTo>
                  <a:pt x="1623" y="258"/>
                  <a:pt x="1608" y="250"/>
                  <a:pt x="1598" y="249"/>
                </a:cubicBezTo>
                <a:cubicBezTo>
                  <a:pt x="1587" y="247"/>
                  <a:pt x="1577" y="274"/>
                  <a:pt x="1565" y="275"/>
                </a:cubicBezTo>
                <a:cubicBezTo>
                  <a:pt x="1554" y="277"/>
                  <a:pt x="1557" y="250"/>
                  <a:pt x="1557" y="250"/>
                </a:cubicBezTo>
                <a:cubicBezTo>
                  <a:pt x="1557" y="250"/>
                  <a:pt x="1567" y="237"/>
                  <a:pt x="1570" y="227"/>
                </a:cubicBezTo>
                <a:cubicBezTo>
                  <a:pt x="1573" y="216"/>
                  <a:pt x="1567" y="211"/>
                  <a:pt x="1567" y="211"/>
                </a:cubicBezTo>
                <a:cubicBezTo>
                  <a:pt x="1576" y="184"/>
                  <a:pt x="1576" y="184"/>
                  <a:pt x="1576" y="184"/>
                </a:cubicBezTo>
                <a:cubicBezTo>
                  <a:pt x="1548" y="211"/>
                  <a:pt x="1548" y="211"/>
                  <a:pt x="1548" y="211"/>
                </a:cubicBezTo>
                <a:cubicBezTo>
                  <a:pt x="1548" y="230"/>
                  <a:pt x="1548" y="230"/>
                  <a:pt x="1548" y="230"/>
                </a:cubicBezTo>
                <a:cubicBezTo>
                  <a:pt x="1548" y="230"/>
                  <a:pt x="1525" y="240"/>
                  <a:pt x="1527" y="265"/>
                </a:cubicBezTo>
                <a:cubicBezTo>
                  <a:pt x="1529" y="281"/>
                  <a:pt x="1540" y="284"/>
                  <a:pt x="1543" y="293"/>
                </a:cubicBezTo>
                <a:cubicBezTo>
                  <a:pt x="1546" y="302"/>
                  <a:pt x="1535" y="310"/>
                  <a:pt x="1543" y="318"/>
                </a:cubicBezTo>
                <a:close/>
                <a:moveTo>
                  <a:pt x="1505" y="474"/>
                </a:moveTo>
                <a:cubicBezTo>
                  <a:pt x="1496" y="464"/>
                  <a:pt x="1496" y="464"/>
                  <a:pt x="1496" y="464"/>
                </a:cubicBezTo>
                <a:cubicBezTo>
                  <a:pt x="1482" y="475"/>
                  <a:pt x="1482" y="475"/>
                  <a:pt x="1482" y="475"/>
                </a:cubicBezTo>
                <a:cubicBezTo>
                  <a:pt x="1482" y="475"/>
                  <a:pt x="1475" y="494"/>
                  <a:pt x="1489" y="503"/>
                </a:cubicBezTo>
                <a:cubicBezTo>
                  <a:pt x="1502" y="513"/>
                  <a:pt x="1521" y="509"/>
                  <a:pt x="1521" y="509"/>
                </a:cubicBezTo>
                <a:cubicBezTo>
                  <a:pt x="1529" y="498"/>
                  <a:pt x="1517" y="471"/>
                  <a:pt x="1517" y="471"/>
                </a:cubicBezTo>
                <a:lnTo>
                  <a:pt x="1505" y="474"/>
                </a:lnTo>
                <a:close/>
                <a:moveTo>
                  <a:pt x="1437" y="740"/>
                </a:moveTo>
                <a:cubicBezTo>
                  <a:pt x="1487" y="728"/>
                  <a:pt x="1487" y="728"/>
                  <a:pt x="1487" y="728"/>
                </a:cubicBezTo>
                <a:cubicBezTo>
                  <a:pt x="1449" y="718"/>
                  <a:pt x="1449" y="718"/>
                  <a:pt x="1449" y="718"/>
                </a:cubicBezTo>
                <a:lnTo>
                  <a:pt x="1437" y="740"/>
                </a:lnTo>
                <a:close/>
                <a:moveTo>
                  <a:pt x="1700" y="502"/>
                </a:moveTo>
                <a:cubicBezTo>
                  <a:pt x="1686" y="490"/>
                  <a:pt x="1686" y="490"/>
                  <a:pt x="1686" y="490"/>
                </a:cubicBezTo>
                <a:cubicBezTo>
                  <a:pt x="1687" y="479"/>
                  <a:pt x="1687" y="479"/>
                  <a:pt x="1687" y="479"/>
                </a:cubicBezTo>
                <a:cubicBezTo>
                  <a:pt x="1687" y="479"/>
                  <a:pt x="1681" y="458"/>
                  <a:pt x="1634" y="448"/>
                </a:cubicBezTo>
                <a:cubicBezTo>
                  <a:pt x="1618" y="444"/>
                  <a:pt x="1608" y="454"/>
                  <a:pt x="1597" y="459"/>
                </a:cubicBezTo>
                <a:cubicBezTo>
                  <a:pt x="1591" y="461"/>
                  <a:pt x="1583" y="457"/>
                  <a:pt x="1579" y="460"/>
                </a:cubicBezTo>
                <a:cubicBezTo>
                  <a:pt x="1566" y="468"/>
                  <a:pt x="1562" y="484"/>
                  <a:pt x="1566" y="487"/>
                </a:cubicBezTo>
                <a:cubicBezTo>
                  <a:pt x="1573" y="493"/>
                  <a:pt x="1580" y="479"/>
                  <a:pt x="1580" y="479"/>
                </a:cubicBezTo>
                <a:cubicBezTo>
                  <a:pt x="1580" y="479"/>
                  <a:pt x="1580" y="495"/>
                  <a:pt x="1591" y="497"/>
                </a:cubicBezTo>
                <a:cubicBezTo>
                  <a:pt x="1602" y="498"/>
                  <a:pt x="1604" y="478"/>
                  <a:pt x="1604" y="478"/>
                </a:cubicBezTo>
                <a:cubicBezTo>
                  <a:pt x="1604" y="478"/>
                  <a:pt x="1612" y="489"/>
                  <a:pt x="1619" y="489"/>
                </a:cubicBezTo>
                <a:cubicBezTo>
                  <a:pt x="1626" y="489"/>
                  <a:pt x="1644" y="474"/>
                  <a:pt x="1644" y="474"/>
                </a:cubicBezTo>
                <a:cubicBezTo>
                  <a:pt x="1654" y="509"/>
                  <a:pt x="1654" y="509"/>
                  <a:pt x="1654" y="509"/>
                </a:cubicBezTo>
                <a:cubicBezTo>
                  <a:pt x="1673" y="495"/>
                  <a:pt x="1673" y="495"/>
                  <a:pt x="1673" y="495"/>
                </a:cubicBezTo>
                <a:cubicBezTo>
                  <a:pt x="1695" y="519"/>
                  <a:pt x="1695" y="519"/>
                  <a:pt x="1695" y="519"/>
                </a:cubicBezTo>
                <a:lnTo>
                  <a:pt x="1700" y="502"/>
                </a:lnTo>
                <a:close/>
                <a:moveTo>
                  <a:pt x="2179" y="454"/>
                </a:moveTo>
                <a:cubicBezTo>
                  <a:pt x="2153" y="435"/>
                  <a:pt x="2153" y="435"/>
                  <a:pt x="2153" y="435"/>
                </a:cubicBezTo>
                <a:cubicBezTo>
                  <a:pt x="2153" y="435"/>
                  <a:pt x="2134" y="437"/>
                  <a:pt x="2124" y="437"/>
                </a:cubicBezTo>
                <a:cubicBezTo>
                  <a:pt x="2113" y="437"/>
                  <a:pt x="2045" y="394"/>
                  <a:pt x="2032" y="390"/>
                </a:cubicBezTo>
                <a:cubicBezTo>
                  <a:pt x="2019" y="386"/>
                  <a:pt x="1998" y="405"/>
                  <a:pt x="1998" y="405"/>
                </a:cubicBezTo>
                <a:cubicBezTo>
                  <a:pt x="2007" y="423"/>
                  <a:pt x="2007" y="423"/>
                  <a:pt x="2007" y="423"/>
                </a:cubicBezTo>
                <a:cubicBezTo>
                  <a:pt x="1956" y="428"/>
                  <a:pt x="1956" y="428"/>
                  <a:pt x="1956" y="428"/>
                </a:cubicBezTo>
                <a:cubicBezTo>
                  <a:pt x="1960" y="446"/>
                  <a:pt x="1960" y="446"/>
                  <a:pt x="1960" y="446"/>
                </a:cubicBezTo>
                <a:cubicBezTo>
                  <a:pt x="1960" y="446"/>
                  <a:pt x="1950" y="477"/>
                  <a:pt x="1913" y="484"/>
                </a:cubicBezTo>
                <a:cubicBezTo>
                  <a:pt x="1876" y="492"/>
                  <a:pt x="1886" y="443"/>
                  <a:pt x="1880" y="443"/>
                </a:cubicBezTo>
                <a:cubicBezTo>
                  <a:pt x="1875" y="443"/>
                  <a:pt x="1869" y="465"/>
                  <a:pt x="1869" y="465"/>
                </a:cubicBezTo>
                <a:cubicBezTo>
                  <a:pt x="1869" y="465"/>
                  <a:pt x="1861" y="448"/>
                  <a:pt x="1861" y="439"/>
                </a:cubicBezTo>
                <a:cubicBezTo>
                  <a:pt x="1861" y="429"/>
                  <a:pt x="1862" y="402"/>
                  <a:pt x="1859" y="385"/>
                </a:cubicBezTo>
                <a:cubicBezTo>
                  <a:pt x="1857" y="368"/>
                  <a:pt x="1846" y="350"/>
                  <a:pt x="1846" y="350"/>
                </a:cubicBezTo>
                <a:cubicBezTo>
                  <a:pt x="1820" y="350"/>
                  <a:pt x="1820" y="350"/>
                  <a:pt x="1820" y="350"/>
                </a:cubicBezTo>
                <a:cubicBezTo>
                  <a:pt x="1820" y="350"/>
                  <a:pt x="1799" y="326"/>
                  <a:pt x="1781" y="326"/>
                </a:cubicBezTo>
                <a:cubicBezTo>
                  <a:pt x="1763" y="326"/>
                  <a:pt x="1744" y="351"/>
                  <a:pt x="1744" y="351"/>
                </a:cubicBezTo>
                <a:cubicBezTo>
                  <a:pt x="1728" y="355"/>
                  <a:pt x="1728" y="355"/>
                  <a:pt x="1728" y="355"/>
                </a:cubicBezTo>
                <a:cubicBezTo>
                  <a:pt x="1723" y="367"/>
                  <a:pt x="1723" y="367"/>
                  <a:pt x="1723" y="367"/>
                </a:cubicBezTo>
                <a:cubicBezTo>
                  <a:pt x="1711" y="373"/>
                  <a:pt x="1711" y="373"/>
                  <a:pt x="1711" y="373"/>
                </a:cubicBezTo>
                <a:cubicBezTo>
                  <a:pt x="1711" y="364"/>
                  <a:pt x="1711" y="364"/>
                  <a:pt x="1711" y="364"/>
                </a:cubicBezTo>
                <a:cubicBezTo>
                  <a:pt x="1711" y="364"/>
                  <a:pt x="1704" y="352"/>
                  <a:pt x="1693" y="356"/>
                </a:cubicBezTo>
                <a:cubicBezTo>
                  <a:pt x="1693" y="356"/>
                  <a:pt x="1693" y="369"/>
                  <a:pt x="1702" y="382"/>
                </a:cubicBezTo>
                <a:cubicBezTo>
                  <a:pt x="1711" y="395"/>
                  <a:pt x="1732" y="388"/>
                  <a:pt x="1749" y="393"/>
                </a:cubicBezTo>
                <a:cubicBezTo>
                  <a:pt x="1766" y="398"/>
                  <a:pt x="1751" y="406"/>
                  <a:pt x="1760" y="422"/>
                </a:cubicBezTo>
                <a:cubicBezTo>
                  <a:pt x="1769" y="437"/>
                  <a:pt x="1799" y="424"/>
                  <a:pt x="1821" y="424"/>
                </a:cubicBezTo>
                <a:cubicBezTo>
                  <a:pt x="1844" y="424"/>
                  <a:pt x="1845" y="429"/>
                  <a:pt x="1845" y="440"/>
                </a:cubicBezTo>
                <a:cubicBezTo>
                  <a:pt x="1845" y="450"/>
                  <a:pt x="1819" y="440"/>
                  <a:pt x="1811" y="441"/>
                </a:cubicBezTo>
                <a:cubicBezTo>
                  <a:pt x="1803" y="443"/>
                  <a:pt x="1785" y="454"/>
                  <a:pt x="1785" y="454"/>
                </a:cubicBezTo>
                <a:cubicBezTo>
                  <a:pt x="1785" y="454"/>
                  <a:pt x="1757" y="454"/>
                  <a:pt x="1751" y="461"/>
                </a:cubicBezTo>
                <a:cubicBezTo>
                  <a:pt x="1744" y="467"/>
                  <a:pt x="1774" y="474"/>
                  <a:pt x="1781" y="478"/>
                </a:cubicBezTo>
                <a:cubicBezTo>
                  <a:pt x="1787" y="482"/>
                  <a:pt x="1797" y="498"/>
                  <a:pt x="1797" y="498"/>
                </a:cubicBezTo>
                <a:cubicBezTo>
                  <a:pt x="1797" y="498"/>
                  <a:pt x="1781" y="517"/>
                  <a:pt x="1790" y="530"/>
                </a:cubicBezTo>
                <a:cubicBezTo>
                  <a:pt x="1799" y="543"/>
                  <a:pt x="1819" y="508"/>
                  <a:pt x="1819" y="504"/>
                </a:cubicBezTo>
                <a:cubicBezTo>
                  <a:pt x="1819" y="500"/>
                  <a:pt x="1838" y="471"/>
                  <a:pt x="1838" y="471"/>
                </a:cubicBezTo>
                <a:cubicBezTo>
                  <a:pt x="1836" y="496"/>
                  <a:pt x="1836" y="496"/>
                  <a:pt x="1836" y="496"/>
                </a:cubicBezTo>
                <a:cubicBezTo>
                  <a:pt x="1836" y="496"/>
                  <a:pt x="1849" y="509"/>
                  <a:pt x="1859" y="518"/>
                </a:cubicBezTo>
                <a:cubicBezTo>
                  <a:pt x="1870" y="528"/>
                  <a:pt x="1891" y="520"/>
                  <a:pt x="1891" y="520"/>
                </a:cubicBezTo>
                <a:cubicBezTo>
                  <a:pt x="1882" y="529"/>
                  <a:pt x="1882" y="529"/>
                  <a:pt x="1882" y="529"/>
                </a:cubicBezTo>
                <a:cubicBezTo>
                  <a:pt x="1903" y="549"/>
                  <a:pt x="1903" y="549"/>
                  <a:pt x="1903" y="549"/>
                </a:cubicBezTo>
                <a:cubicBezTo>
                  <a:pt x="1941" y="550"/>
                  <a:pt x="1941" y="550"/>
                  <a:pt x="1941" y="550"/>
                </a:cubicBezTo>
                <a:cubicBezTo>
                  <a:pt x="1964" y="567"/>
                  <a:pt x="1964" y="567"/>
                  <a:pt x="1964" y="567"/>
                </a:cubicBezTo>
                <a:cubicBezTo>
                  <a:pt x="1964" y="567"/>
                  <a:pt x="2006" y="581"/>
                  <a:pt x="2030" y="598"/>
                </a:cubicBezTo>
                <a:cubicBezTo>
                  <a:pt x="2053" y="615"/>
                  <a:pt x="2048" y="621"/>
                  <a:pt x="2049" y="640"/>
                </a:cubicBezTo>
                <a:cubicBezTo>
                  <a:pt x="2051" y="660"/>
                  <a:pt x="2073" y="669"/>
                  <a:pt x="2073" y="669"/>
                </a:cubicBezTo>
                <a:cubicBezTo>
                  <a:pt x="2073" y="669"/>
                  <a:pt x="2056" y="672"/>
                  <a:pt x="2056" y="681"/>
                </a:cubicBezTo>
                <a:cubicBezTo>
                  <a:pt x="2056" y="690"/>
                  <a:pt x="2082" y="691"/>
                  <a:pt x="2082" y="691"/>
                </a:cubicBezTo>
                <a:cubicBezTo>
                  <a:pt x="2066" y="697"/>
                  <a:pt x="2066" y="697"/>
                  <a:pt x="2066" y="697"/>
                </a:cubicBezTo>
                <a:cubicBezTo>
                  <a:pt x="2067" y="705"/>
                  <a:pt x="2067" y="705"/>
                  <a:pt x="2067" y="705"/>
                </a:cubicBezTo>
                <a:cubicBezTo>
                  <a:pt x="2072" y="708"/>
                  <a:pt x="2072" y="708"/>
                  <a:pt x="2072" y="708"/>
                </a:cubicBezTo>
                <a:cubicBezTo>
                  <a:pt x="2077" y="729"/>
                  <a:pt x="2077" y="729"/>
                  <a:pt x="2077" y="729"/>
                </a:cubicBezTo>
                <a:cubicBezTo>
                  <a:pt x="2067" y="750"/>
                  <a:pt x="2067" y="750"/>
                  <a:pt x="2067" y="750"/>
                </a:cubicBezTo>
                <a:cubicBezTo>
                  <a:pt x="2073" y="749"/>
                  <a:pt x="2078" y="748"/>
                  <a:pt x="2081" y="749"/>
                </a:cubicBezTo>
                <a:cubicBezTo>
                  <a:pt x="2086" y="752"/>
                  <a:pt x="2120" y="737"/>
                  <a:pt x="2120" y="737"/>
                </a:cubicBezTo>
                <a:cubicBezTo>
                  <a:pt x="2120" y="755"/>
                  <a:pt x="2120" y="755"/>
                  <a:pt x="2120" y="755"/>
                </a:cubicBezTo>
                <a:cubicBezTo>
                  <a:pt x="2120" y="755"/>
                  <a:pt x="2147" y="788"/>
                  <a:pt x="2159" y="797"/>
                </a:cubicBezTo>
                <a:cubicBezTo>
                  <a:pt x="2161" y="798"/>
                  <a:pt x="2162" y="799"/>
                  <a:pt x="2164" y="800"/>
                </a:cubicBezTo>
                <a:cubicBezTo>
                  <a:pt x="2166" y="768"/>
                  <a:pt x="2166" y="768"/>
                  <a:pt x="2166" y="768"/>
                </a:cubicBezTo>
                <a:cubicBezTo>
                  <a:pt x="2162" y="752"/>
                  <a:pt x="2162" y="752"/>
                  <a:pt x="2162" y="752"/>
                </a:cubicBezTo>
                <a:cubicBezTo>
                  <a:pt x="2162" y="752"/>
                  <a:pt x="2166" y="733"/>
                  <a:pt x="2168" y="726"/>
                </a:cubicBezTo>
                <a:cubicBezTo>
                  <a:pt x="2170" y="718"/>
                  <a:pt x="2173" y="681"/>
                  <a:pt x="2173" y="681"/>
                </a:cubicBezTo>
                <a:cubicBezTo>
                  <a:pt x="2173" y="681"/>
                  <a:pt x="2169" y="683"/>
                  <a:pt x="2158" y="676"/>
                </a:cubicBezTo>
                <a:cubicBezTo>
                  <a:pt x="2147" y="670"/>
                  <a:pt x="2174" y="652"/>
                  <a:pt x="2174" y="652"/>
                </a:cubicBezTo>
                <a:cubicBezTo>
                  <a:pt x="2174" y="652"/>
                  <a:pt x="2173" y="626"/>
                  <a:pt x="2171" y="611"/>
                </a:cubicBezTo>
                <a:cubicBezTo>
                  <a:pt x="2169" y="596"/>
                  <a:pt x="2177" y="574"/>
                  <a:pt x="2177" y="554"/>
                </a:cubicBezTo>
                <a:cubicBezTo>
                  <a:pt x="2177" y="538"/>
                  <a:pt x="2179" y="474"/>
                  <a:pt x="2179" y="454"/>
                </a:cubicBezTo>
                <a:close/>
                <a:moveTo>
                  <a:pt x="228" y="446"/>
                </a:moveTo>
                <a:cubicBezTo>
                  <a:pt x="220" y="453"/>
                  <a:pt x="238" y="462"/>
                  <a:pt x="238" y="462"/>
                </a:cubicBezTo>
                <a:cubicBezTo>
                  <a:pt x="238" y="462"/>
                  <a:pt x="250" y="486"/>
                  <a:pt x="258" y="478"/>
                </a:cubicBezTo>
                <a:cubicBezTo>
                  <a:pt x="266" y="470"/>
                  <a:pt x="234" y="442"/>
                  <a:pt x="228" y="446"/>
                </a:cubicBezTo>
                <a:close/>
                <a:moveTo>
                  <a:pt x="1691" y="739"/>
                </a:moveTo>
                <a:cubicBezTo>
                  <a:pt x="1701" y="745"/>
                  <a:pt x="1701" y="745"/>
                  <a:pt x="1701" y="745"/>
                </a:cubicBezTo>
                <a:cubicBezTo>
                  <a:pt x="1720" y="730"/>
                  <a:pt x="1720" y="730"/>
                  <a:pt x="1720" y="730"/>
                </a:cubicBezTo>
                <a:cubicBezTo>
                  <a:pt x="1720" y="730"/>
                  <a:pt x="1742" y="738"/>
                  <a:pt x="1742" y="716"/>
                </a:cubicBezTo>
                <a:cubicBezTo>
                  <a:pt x="1742" y="694"/>
                  <a:pt x="1691" y="720"/>
                  <a:pt x="1691" y="739"/>
                </a:cubicBezTo>
                <a:close/>
                <a:moveTo>
                  <a:pt x="2068" y="714"/>
                </a:moveTo>
                <a:cubicBezTo>
                  <a:pt x="2067" y="713"/>
                  <a:pt x="2067" y="713"/>
                  <a:pt x="2067" y="713"/>
                </a:cubicBezTo>
                <a:cubicBezTo>
                  <a:pt x="2065" y="710"/>
                  <a:pt x="2056" y="702"/>
                  <a:pt x="2037" y="711"/>
                </a:cubicBezTo>
                <a:cubicBezTo>
                  <a:pt x="2015" y="721"/>
                  <a:pt x="2011" y="759"/>
                  <a:pt x="2011" y="759"/>
                </a:cubicBezTo>
                <a:cubicBezTo>
                  <a:pt x="2053" y="754"/>
                  <a:pt x="2053" y="754"/>
                  <a:pt x="2053" y="754"/>
                </a:cubicBezTo>
                <a:cubicBezTo>
                  <a:pt x="2053" y="754"/>
                  <a:pt x="2059" y="752"/>
                  <a:pt x="2066" y="750"/>
                </a:cubicBezTo>
                <a:cubicBezTo>
                  <a:pt x="2072" y="728"/>
                  <a:pt x="2072" y="728"/>
                  <a:pt x="2072" y="728"/>
                </a:cubicBezTo>
                <a:lnTo>
                  <a:pt x="2068" y="714"/>
                </a:lnTo>
                <a:close/>
                <a:moveTo>
                  <a:pt x="1857" y="631"/>
                </a:moveTo>
                <a:cubicBezTo>
                  <a:pt x="1847" y="641"/>
                  <a:pt x="1847" y="641"/>
                  <a:pt x="1847" y="641"/>
                </a:cubicBezTo>
                <a:cubicBezTo>
                  <a:pt x="1849" y="676"/>
                  <a:pt x="1849" y="676"/>
                  <a:pt x="1849" y="676"/>
                </a:cubicBezTo>
                <a:cubicBezTo>
                  <a:pt x="1860" y="679"/>
                  <a:pt x="1860" y="679"/>
                  <a:pt x="1860" y="679"/>
                </a:cubicBezTo>
                <a:cubicBezTo>
                  <a:pt x="1859" y="666"/>
                  <a:pt x="1859" y="666"/>
                  <a:pt x="1859" y="666"/>
                </a:cubicBezTo>
                <a:cubicBezTo>
                  <a:pt x="1866" y="663"/>
                  <a:pt x="1866" y="663"/>
                  <a:pt x="1866" y="663"/>
                </a:cubicBezTo>
                <a:cubicBezTo>
                  <a:pt x="1865" y="648"/>
                  <a:pt x="1865" y="648"/>
                  <a:pt x="1865" y="648"/>
                </a:cubicBezTo>
                <a:cubicBezTo>
                  <a:pt x="1856" y="648"/>
                  <a:pt x="1856" y="648"/>
                  <a:pt x="1856" y="648"/>
                </a:cubicBezTo>
                <a:cubicBezTo>
                  <a:pt x="1868" y="628"/>
                  <a:pt x="1868" y="628"/>
                  <a:pt x="1868" y="628"/>
                </a:cubicBezTo>
                <a:cubicBezTo>
                  <a:pt x="1881" y="606"/>
                  <a:pt x="1881" y="606"/>
                  <a:pt x="1881" y="606"/>
                </a:cubicBezTo>
                <a:cubicBezTo>
                  <a:pt x="1862" y="610"/>
                  <a:pt x="1862" y="610"/>
                  <a:pt x="1862" y="610"/>
                </a:cubicBezTo>
                <a:lnTo>
                  <a:pt x="1857" y="631"/>
                </a:lnTo>
                <a:close/>
                <a:moveTo>
                  <a:pt x="1427" y="403"/>
                </a:moveTo>
                <a:cubicBezTo>
                  <a:pt x="1427" y="403"/>
                  <a:pt x="1405" y="391"/>
                  <a:pt x="1398" y="394"/>
                </a:cubicBezTo>
                <a:cubicBezTo>
                  <a:pt x="1392" y="397"/>
                  <a:pt x="1389" y="406"/>
                  <a:pt x="1389" y="406"/>
                </a:cubicBezTo>
                <a:cubicBezTo>
                  <a:pt x="1396" y="420"/>
                  <a:pt x="1427" y="415"/>
                  <a:pt x="1427" y="415"/>
                </a:cubicBezTo>
                <a:cubicBezTo>
                  <a:pt x="1480" y="405"/>
                  <a:pt x="1480" y="405"/>
                  <a:pt x="1480" y="405"/>
                </a:cubicBezTo>
                <a:lnTo>
                  <a:pt x="1427" y="403"/>
                </a:lnTo>
                <a:close/>
                <a:moveTo>
                  <a:pt x="879" y="696"/>
                </a:moveTo>
                <a:cubicBezTo>
                  <a:pt x="917" y="669"/>
                  <a:pt x="917" y="669"/>
                  <a:pt x="917" y="669"/>
                </a:cubicBezTo>
                <a:cubicBezTo>
                  <a:pt x="914" y="663"/>
                  <a:pt x="914" y="663"/>
                  <a:pt x="914" y="663"/>
                </a:cubicBezTo>
                <a:cubicBezTo>
                  <a:pt x="914" y="663"/>
                  <a:pt x="864" y="667"/>
                  <a:pt x="863" y="677"/>
                </a:cubicBezTo>
                <a:cubicBezTo>
                  <a:pt x="858" y="702"/>
                  <a:pt x="879" y="696"/>
                  <a:pt x="879" y="696"/>
                </a:cubicBezTo>
                <a:close/>
                <a:moveTo>
                  <a:pt x="959" y="747"/>
                </a:moveTo>
                <a:cubicBezTo>
                  <a:pt x="949" y="747"/>
                  <a:pt x="933" y="747"/>
                  <a:pt x="933" y="747"/>
                </a:cubicBezTo>
                <a:cubicBezTo>
                  <a:pt x="930" y="766"/>
                  <a:pt x="930" y="766"/>
                  <a:pt x="930" y="766"/>
                </a:cubicBezTo>
                <a:cubicBezTo>
                  <a:pt x="930" y="766"/>
                  <a:pt x="940" y="794"/>
                  <a:pt x="953" y="783"/>
                </a:cubicBezTo>
                <a:cubicBezTo>
                  <a:pt x="966" y="773"/>
                  <a:pt x="969" y="747"/>
                  <a:pt x="959" y="747"/>
                </a:cubicBezTo>
                <a:close/>
                <a:moveTo>
                  <a:pt x="475" y="622"/>
                </a:moveTo>
                <a:cubicBezTo>
                  <a:pt x="480" y="617"/>
                  <a:pt x="480" y="602"/>
                  <a:pt x="480" y="602"/>
                </a:cubicBezTo>
                <a:cubicBezTo>
                  <a:pt x="499" y="620"/>
                  <a:pt x="499" y="620"/>
                  <a:pt x="499" y="620"/>
                </a:cubicBezTo>
                <a:cubicBezTo>
                  <a:pt x="499" y="620"/>
                  <a:pt x="507" y="597"/>
                  <a:pt x="507" y="581"/>
                </a:cubicBezTo>
                <a:cubicBezTo>
                  <a:pt x="507" y="565"/>
                  <a:pt x="516" y="521"/>
                  <a:pt x="516" y="521"/>
                </a:cubicBezTo>
                <a:cubicBezTo>
                  <a:pt x="516" y="521"/>
                  <a:pt x="507" y="516"/>
                  <a:pt x="507" y="506"/>
                </a:cubicBezTo>
                <a:cubicBezTo>
                  <a:pt x="507" y="497"/>
                  <a:pt x="526" y="482"/>
                  <a:pt x="520" y="477"/>
                </a:cubicBezTo>
                <a:cubicBezTo>
                  <a:pt x="515" y="472"/>
                  <a:pt x="510" y="468"/>
                  <a:pt x="510" y="468"/>
                </a:cubicBezTo>
                <a:cubicBezTo>
                  <a:pt x="502" y="437"/>
                  <a:pt x="502" y="437"/>
                  <a:pt x="502" y="437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74" y="438"/>
                  <a:pt x="478" y="420"/>
                  <a:pt x="471" y="416"/>
                </a:cubicBezTo>
                <a:cubicBezTo>
                  <a:pt x="464" y="412"/>
                  <a:pt x="450" y="413"/>
                  <a:pt x="450" y="413"/>
                </a:cubicBezTo>
                <a:cubicBezTo>
                  <a:pt x="444" y="366"/>
                  <a:pt x="444" y="366"/>
                  <a:pt x="444" y="366"/>
                </a:cubicBezTo>
                <a:cubicBezTo>
                  <a:pt x="444" y="366"/>
                  <a:pt x="402" y="370"/>
                  <a:pt x="399" y="357"/>
                </a:cubicBezTo>
                <a:cubicBezTo>
                  <a:pt x="396" y="344"/>
                  <a:pt x="410" y="328"/>
                  <a:pt x="410" y="328"/>
                </a:cubicBezTo>
                <a:cubicBezTo>
                  <a:pt x="394" y="326"/>
                  <a:pt x="394" y="326"/>
                  <a:pt x="394" y="326"/>
                </a:cubicBezTo>
                <a:cubicBezTo>
                  <a:pt x="394" y="326"/>
                  <a:pt x="419" y="297"/>
                  <a:pt x="410" y="289"/>
                </a:cubicBezTo>
                <a:cubicBezTo>
                  <a:pt x="400" y="281"/>
                  <a:pt x="358" y="300"/>
                  <a:pt x="358" y="300"/>
                </a:cubicBezTo>
                <a:cubicBezTo>
                  <a:pt x="358" y="300"/>
                  <a:pt x="383" y="276"/>
                  <a:pt x="375" y="272"/>
                </a:cubicBezTo>
                <a:cubicBezTo>
                  <a:pt x="367" y="268"/>
                  <a:pt x="343" y="264"/>
                  <a:pt x="343" y="264"/>
                </a:cubicBezTo>
                <a:cubicBezTo>
                  <a:pt x="343" y="264"/>
                  <a:pt x="354" y="256"/>
                  <a:pt x="340" y="238"/>
                </a:cubicBezTo>
                <a:cubicBezTo>
                  <a:pt x="327" y="221"/>
                  <a:pt x="304" y="220"/>
                  <a:pt x="304" y="220"/>
                </a:cubicBezTo>
                <a:cubicBezTo>
                  <a:pt x="304" y="220"/>
                  <a:pt x="298" y="200"/>
                  <a:pt x="291" y="192"/>
                </a:cubicBezTo>
                <a:cubicBezTo>
                  <a:pt x="284" y="184"/>
                  <a:pt x="275" y="190"/>
                  <a:pt x="275" y="190"/>
                </a:cubicBezTo>
                <a:cubicBezTo>
                  <a:pt x="279" y="205"/>
                  <a:pt x="279" y="205"/>
                  <a:pt x="279" y="205"/>
                </a:cubicBezTo>
                <a:cubicBezTo>
                  <a:pt x="279" y="205"/>
                  <a:pt x="254" y="186"/>
                  <a:pt x="248" y="180"/>
                </a:cubicBezTo>
                <a:cubicBezTo>
                  <a:pt x="243" y="173"/>
                  <a:pt x="232" y="146"/>
                  <a:pt x="232" y="146"/>
                </a:cubicBezTo>
                <a:cubicBezTo>
                  <a:pt x="232" y="146"/>
                  <a:pt x="202" y="125"/>
                  <a:pt x="188" y="113"/>
                </a:cubicBezTo>
                <a:cubicBezTo>
                  <a:pt x="175" y="101"/>
                  <a:pt x="152" y="82"/>
                  <a:pt x="152" y="82"/>
                </a:cubicBezTo>
                <a:cubicBezTo>
                  <a:pt x="152" y="82"/>
                  <a:pt x="156" y="77"/>
                  <a:pt x="151" y="72"/>
                </a:cubicBezTo>
                <a:cubicBezTo>
                  <a:pt x="146" y="66"/>
                  <a:pt x="139" y="60"/>
                  <a:pt x="139" y="60"/>
                </a:cubicBezTo>
                <a:cubicBezTo>
                  <a:pt x="139" y="60"/>
                  <a:pt x="128" y="41"/>
                  <a:pt x="120" y="34"/>
                </a:cubicBezTo>
                <a:cubicBezTo>
                  <a:pt x="112" y="28"/>
                  <a:pt x="104" y="29"/>
                  <a:pt x="104" y="29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27" y="0"/>
                  <a:pt x="16" y="2"/>
                </a:cubicBezTo>
                <a:cubicBezTo>
                  <a:pt x="6" y="5"/>
                  <a:pt x="0" y="29"/>
                  <a:pt x="7" y="41"/>
                </a:cubicBezTo>
                <a:cubicBezTo>
                  <a:pt x="14" y="53"/>
                  <a:pt x="88" y="121"/>
                  <a:pt x="88" y="121"/>
                </a:cubicBezTo>
                <a:cubicBezTo>
                  <a:pt x="111" y="157"/>
                  <a:pt x="111" y="157"/>
                  <a:pt x="111" y="157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22" y="178"/>
                  <a:pt x="128" y="184"/>
                </a:cubicBezTo>
                <a:cubicBezTo>
                  <a:pt x="135" y="189"/>
                  <a:pt x="170" y="202"/>
                  <a:pt x="178" y="218"/>
                </a:cubicBezTo>
                <a:cubicBezTo>
                  <a:pt x="186" y="234"/>
                  <a:pt x="194" y="266"/>
                  <a:pt x="194" y="266"/>
                </a:cubicBezTo>
                <a:cubicBezTo>
                  <a:pt x="194" y="266"/>
                  <a:pt x="191" y="301"/>
                  <a:pt x="199" y="301"/>
                </a:cubicBezTo>
                <a:cubicBezTo>
                  <a:pt x="207" y="301"/>
                  <a:pt x="219" y="293"/>
                  <a:pt x="222" y="302"/>
                </a:cubicBezTo>
                <a:cubicBezTo>
                  <a:pt x="224" y="312"/>
                  <a:pt x="230" y="328"/>
                  <a:pt x="230" y="328"/>
                </a:cubicBezTo>
                <a:cubicBezTo>
                  <a:pt x="255" y="349"/>
                  <a:pt x="255" y="349"/>
                  <a:pt x="255" y="349"/>
                </a:cubicBezTo>
                <a:cubicBezTo>
                  <a:pt x="254" y="365"/>
                  <a:pt x="254" y="365"/>
                  <a:pt x="254" y="365"/>
                </a:cubicBezTo>
                <a:cubicBezTo>
                  <a:pt x="275" y="408"/>
                  <a:pt x="275" y="408"/>
                  <a:pt x="275" y="408"/>
                </a:cubicBezTo>
                <a:cubicBezTo>
                  <a:pt x="275" y="408"/>
                  <a:pt x="268" y="421"/>
                  <a:pt x="278" y="436"/>
                </a:cubicBezTo>
                <a:cubicBezTo>
                  <a:pt x="287" y="450"/>
                  <a:pt x="296" y="453"/>
                  <a:pt x="296" y="453"/>
                </a:cubicBezTo>
                <a:cubicBezTo>
                  <a:pt x="296" y="453"/>
                  <a:pt x="306" y="477"/>
                  <a:pt x="314" y="485"/>
                </a:cubicBezTo>
                <a:cubicBezTo>
                  <a:pt x="322" y="493"/>
                  <a:pt x="343" y="501"/>
                  <a:pt x="343" y="501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3" y="526"/>
                  <a:pt x="392" y="568"/>
                  <a:pt x="395" y="572"/>
                </a:cubicBezTo>
                <a:cubicBezTo>
                  <a:pt x="398" y="576"/>
                  <a:pt x="411" y="577"/>
                  <a:pt x="411" y="577"/>
                </a:cubicBezTo>
                <a:cubicBezTo>
                  <a:pt x="411" y="577"/>
                  <a:pt x="422" y="602"/>
                  <a:pt x="430" y="606"/>
                </a:cubicBezTo>
                <a:cubicBezTo>
                  <a:pt x="438" y="610"/>
                  <a:pt x="440" y="632"/>
                  <a:pt x="444" y="630"/>
                </a:cubicBezTo>
                <a:cubicBezTo>
                  <a:pt x="448" y="629"/>
                  <a:pt x="442" y="608"/>
                  <a:pt x="447" y="605"/>
                </a:cubicBezTo>
                <a:cubicBezTo>
                  <a:pt x="452" y="602"/>
                  <a:pt x="470" y="628"/>
                  <a:pt x="475" y="622"/>
                </a:cubicBezTo>
                <a:close/>
                <a:moveTo>
                  <a:pt x="1416" y="798"/>
                </a:moveTo>
                <a:cubicBezTo>
                  <a:pt x="1409" y="784"/>
                  <a:pt x="1409" y="784"/>
                  <a:pt x="1409" y="784"/>
                </a:cubicBezTo>
                <a:cubicBezTo>
                  <a:pt x="1404" y="785"/>
                  <a:pt x="1397" y="786"/>
                  <a:pt x="1392" y="790"/>
                </a:cubicBezTo>
                <a:cubicBezTo>
                  <a:pt x="1380" y="797"/>
                  <a:pt x="1380" y="812"/>
                  <a:pt x="1380" y="812"/>
                </a:cubicBezTo>
                <a:cubicBezTo>
                  <a:pt x="1380" y="812"/>
                  <a:pt x="1369" y="809"/>
                  <a:pt x="1357" y="820"/>
                </a:cubicBezTo>
                <a:cubicBezTo>
                  <a:pt x="1345" y="832"/>
                  <a:pt x="1322" y="855"/>
                  <a:pt x="1342" y="870"/>
                </a:cubicBezTo>
                <a:cubicBezTo>
                  <a:pt x="1353" y="879"/>
                  <a:pt x="1393" y="842"/>
                  <a:pt x="1408" y="828"/>
                </a:cubicBezTo>
                <a:cubicBezTo>
                  <a:pt x="1405" y="827"/>
                  <a:pt x="1402" y="823"/>
                  <a:pt x="1406" y="817"/>
                </a:cubicBezTo>
                <a:cubicBezTo>
                  <a:pt x="1412" y="805"/>
                  <a:pt x="1416" y="798"/>
                  <a:pt x="1416" y="798"/>
                </a:cubicBezTo>
                <a:close/>
                <a:moveTo>
                  <a:pt x="921" y="753"/>
                </a:moveTo>
                <a:cubicBezTo>
                  <a:pt x="921" y="734"/>
                  <a:pt x="894" y="734"/>
                  <a:pt x="879" y="731"/>
                </a:cubicBezTo>
                <a:cubicBezTo>
                  <a:pt x="865" y="728"/>
                  <a:pt x="866" y="759"/>
                  <a:pt x="866" y="759"/>
                </a:cubicBezTo>
                <a:cubicBezTo>
                  <a:pt x="841" y="740"/>
                  <a:pt x="841" y="740"/>
                  <a:pt x="841" y="740"/>
                </a:cubicBezTo>
                <a:cubicBezTo>
                  <a:pt x="841" y="740"/>
                  <a:pt x="847" y="724"/>
                  <a:pt x="847" y="700"/>
                </a:cubicBezTo>
                <a:cubicBezTo>
                  <a:pt x="847" y="677"/>
                  <a:pt x="799" y="686"/>
                  <a:pt x="799" y="686"/>
                </a:cubicBezTo>
                <a:cubicBezTo>
                  <a:pt x="778" y="674"/>
                  <a:pt x="778" y="674"/>
                  <a:pt x="778" y="674"/>
                </a:cubicBezTo>
                <a:cubicBezTo>
                  <a:pt x="775" y="659"/>
                  <a:pt x="775" y="659"/>
                  <a:pt x="775" y="659"/>
                </a:cubicBezTo>
                <a:cubicBezTo>
                  <a:pt x="749" y="659"/>
                  <a:pt x="749" y="659"/>
                  <a:pt x="749" y="659"/>
                </a:cubicBezTo>
                <a:cubicBezTo>
                  <a:pt x="749" y="659"/>
                  <a:pt x="744" y="680"/>
                  <a:pt x="744" y="684"/>
                </a:cubicBezTo>
                <a:cubicBezTo>
                  <a:pt x="744" y="688"/>
                  <a:pt x="709" y="677"/>
                  <a:pt x="693" y="674"/>
                </a:cubicBezTo>
                <a:cubicBezTo>
                  <a:pt x="677" y="671"/>
                  <a:pt x="648" y="672"/>
                  <a:pt x="648" y="672"/>
                </a:cubicBezTo>
                <a:cubicBezTo>
                  <a:pt x="648" y="672"/>
                  <a:pt x="630" y="650"/>
                  <a:pt x="621" y="640"/>
                </a:cubicBezTo>
                <a:cubicBezTo>
                  <a:pt x="612" y="630"/>
                  <a:pt x="598" y="641"/>
                  <a:pt x="598" y="641"/>
                </a:cubicBezTo>
                <a:cubicBezTo>
                  <a:pt x="598" y="641"/>
                  <a:pt x="573" y="628"/>
                  <a:pt x="567" y="627"/>
                </a:cubicBezTo>
                <a:cubicBezTo>
                  <a:pt x="561" y="625"/>
                  <a:pt x="535" y="624"/>
                  <a:pt x="535" y="624"/>
                </a:cubicBezTo>
                <a:cubicBezTo>
                  <a:pt x="535" y="624"/>
                  <a:pt x="524" y="615"/>
                  <a:pt x="511" y="619"/>
                </a:cubicBezTo>
                <a:cubicBezTo>
                  <a:pt x="498" y="624"/>
                  <a:pt x="498" y="652"/>
                  <a:pt x="491" y="656"/>
                </a:cubicBezTo>
                <a:cubicBezTo>
                  <a:pt x="483" y="661"/>
                  <a:pt x="469" y="666"/>
                  <a:pt x="472" y="677"/>
                </a:cubicBezTo>
                <a:cubicBezTo>
                  <a:pt x="496" y="672"/>
                  <a:pt x="496" y="672"/>
                  <a:pt x="496" y="672"/>
                </a:cubicBezTo>
                <a:cubicBezTo>
                  <a:pt x="527" y="675"/>
                  <a:pt x="527" y="675"/>
                  <a:pt x="527" y="675"/>
                </a:cubicBezTo>
                <a:cubicBezTo>
                  <a:pt x="527" y="675"/>
                  <a:pt x="504" y="688"/>
                  <a:pt x="514" y="699"/>
                </a:cubicBezTo>
                <a:cubicBezTo>
                  <a:pt x="524" y="709"/>
                  <a:pt x="558" y="691"/>
                  <a:pt x="558" y="691"/>
                </a:cubicBezTo>
                <a:cubicBezTo>
                  <a:pt x="558" y="691"/>
                  <a:pt x="608" y="718"/>
                  <a:pt x="623" y="722"/>
                </a:cubicBezTo>
                <a:cubicBezTo>
                  <a:pt x="637" y="727"/>
                  <a:pt x="687" y="728"/>
                  <a:pt x="705" y="728"/>
                </a:cubicBezTo>
                <a:cubicBezTo>
                  <a:pt x="722" y="728"/>
                  <a:pt x="727" y="747"/>
                  <a:pt x="737" y="756"/>
                </a:cubicBezTo>
                <a:cubicBezTo>
                  <a:pt x="747" y="765"/>
                  <a:pt x="780" y="771"/>
                  <a:pt x="794" y="772"/>
                </a:cubicBezTo>
                <a:cubicBezTo>
                  <a:pt x="809" y="774"/>
                  <a:pt x="815" y="771"/>
                  <a:pt x="837" y="772"/>
                </a:cubicBezTo>
                <a:cubicBezTo>
                  <a:pt x="859" y="774"/>
                  <a:pt x="877" y="801"/>
                  <a:pt x="885" y="806"/>
                </a:cubicBezTo>
                <a:cubicBezTo>
                  <a:pt x="894" y="810"/>
                  <a:pt x="904" y="801"/>
                  <a:pt x="904" y="801"/>
                </a:cubicBezTo>
                <a:cubicBezTo>
                  <a:pt x="904" y="801"/>
                  <a:pt x="921" y="810"/>
                  <a:pt x="921" y="804"/>
                </a:cubicBezTo>
                <a:cubicBezTo>
                  <a:pt x="921" y="793"/>
                  <a:pt x="910" y="778"/>
                  <a:pt x="910" y="778"/>
                </a:cubicBezTo>
                <a:cubicBezTo>
                  <a:pt x="910" y="778"/>
                  <a:pt x="921" y="772"/>
                  <a:pt x="921" y="753"/>
                </a:cubicBezTo>
                <a:close/>
                <a:moveTo>
                  <a:pt x="1004" y="484"/>
                </a:moveTo>
                <a:cubicBezTo>
                  <a:pt x="1004" y="484"/>
                  <a:pt x="1025" y="467"/>
                  <a:pt x="1031" y="460"/>
                </a:cubicBezTo>
                <a:cubicBezTo>
                  <a:pt x="1036" y="453"/>
                  <a:pt x="1055" y="403"/>
                  <a:pt x="1055" y="403"/>
                </a:cubicBezTo>
                <a:cubicBezTo>
                  <a:pt x="1055" y="403"/>
                  <a:pt x="1037" y="401"/>
                  <a:pt x="1034" y="388"/>
                </a:cubicBezTo>
                <a:cubicBezTo>
                  <a:pt x="1031" y="376"/>
                  <a:pt x="1037" y="361"/>
                  <a:pt x="1042" y="348"/>
                </a:cubicBezTo>
                <a:cubicBezTo>
                  <a:pt x="1048" y="334"/>
                  <a:pt x="1070" y="336"/>
                  <a:pt x="1083" y="334"/>
                </a:cubicBezTo>
                <a:cubicBezTo>
                  <a:pt x="1095" y="333"/>
                  <a:pt x="1102" y="309"/>
                  <a:pt x="1101" y="301"/>
                </a:cubicBezTo>
                <a:cubicBezTo>
                  <a:pt x="1099" y="293"/>
                  <a:pt x="1079" y="301"/>
                  <a:pt x="1079" y="301"/>
                </a:cubicBezTo>
                <a:cubicBezTo>
                  <a:pt x="1079" y="301"/>
                  <a:pt x="1076" y="288"/>
                  <a:pt x="1088" y="275"/>
                </a:cubicBezTo>
                <a:cubicBezTo>
                  <a:pt x="1101" y="264"/>
                  <a:pt x="1128" y="269"/>
                  <a:pt x="1139" y="271"/>
                </a:cubicBezTo>
                <a:cubicBezTo>
                  <a:pt x="1150" y="274"/>
                  <a:pt x="1150" y="257"/>
                  <a:pt x="1150" y="257"/>
                </a:cubicBezTo>
                <a:cubicBezTo>
                  <a:pt x="1124" y="235"/>
                  <a:pt x="1124" y="235"/>
                  <a:pt x="1124" y="235"/>
                </a:cubicBezTo>
                <a:cubicBezTo>
                  <a:pt x="1124" y="208"/>
                  <a:pt x="1124" y="208"/>
                  <a:pt x="1124" y="208"/>
                </a:cubicBezTo>
                <a:cubicBezTo>
                  <a:pt x="1124" y="208"/>
                  <a:pt x="1105" y="207"/>
                  <a:pt x="1105" y="199"/>
                </a:cubicBezTo>
                <a:cubicBezTo>
                  <a:pt x="1105" y="191"/>
                  <a:pt x="1117" y="179"/>
                  <a:pt x="1116" y="168"/>
                </a:cubicBezTo>
                <a:cubicBezTo>
                  <a:pt x="1115" y="156"/>
                  <a:pt x="1082" y="153"/>
                  <a:pt x="1082" y="153"/>
                </a:cubicBezTo>
                <a:cubicBezTo>
                  <a:pt x="1093" y="135"/>
                  <a:pt x="1093" y="135"/>
                  <a:pt x="1093" y="135"/>
                </a:cubicBezTo>
                <a:cubicBezTo>
                  <a:pt x="1082" y="130"/>
                  <a:pt x="1082" y="130"/>
                  <a:pt x="1082" y="130"/>
                </a:cubicBezTo>
                <a:cubicBezTo>
                  <a:pt x="1086" y="110"/>
                  <a:pt x="1086" y="110"/>
                  <a:pt x="1086" y="110"/>
                </a:cubicBezTo>
                <a:cubicBezTo>
                  <a:pt x="1078" y="99"/>
                  <a:pt x="1078" y="99"/>
                  <a:pt x="1078" y="99"/>
                </a:cubicBezTo>
                <a:cubicBezTo>
                  <a:pt x="1070" y="92"/>
                  <a:pt x="1051" y="75"/>
                  <a:pt x="1047" y="75"/>
                </a:cubicBezTo>
                <a:cubicBezTo>
                  <a:pt x="1043" y="74"/>
                  <a:pt x="1002" y="73"/>
                  <a:pt x="987" y="74"/>
                </a:cubicBezTo>
                <a:cubicBezTo>
                  <a:pt x="973" y="75"/>
                  <a:pt x="980" y="97"/>
                  <a:pt x="978" y="113"/>
                </a:cubicBezTo>
                <a:cubicBezTo>
                  <a:pt x="977" y="129"/>
                  <a:pt x="968" y="144"/>
                  <a:pt x="968" y="144"/>
                </a:cubicBezTo>
                <a:cubicBezTo>
                  <a:pt x="968" y="144"/>
                  <a:pt x="961" y="143"/>
                  <a:pt x="955" y="152"/>
                </a:cubicBezTo>
                <a:cubicBezTo>
                  <a:pt x="948" y="161"/>
                  <a:pt x="960" y="177"/>
                  <a:pt x="960" y="177"/>
                </a:cubicBezTo>
                <a:cubicBezTo>
                  <a:pt x="938" y="196"/>
                  <a:pt x="938" y="196"/>
                  <a:pt x="938" y="196"/>
                </a:cubicBezTo>
                <a:cubicBezTo>
                  <a:pt x="939" y="208"/>
                  <a:pt x="939" y="208"/>
                  <a:pt x="939" y="208"/>
                </a:cubicBezTo>
                <a:cubicBezTo>
                  <a:pt x="922" y="231"/>
                  <a:pt x="922" y="231"/>
                  <a:pt x="922" y="231"/>
                </a:cubicBezTo>
                <a:cubicBezTo>
                  <a:pt x="906" y="231"/>
                  <a:pt x="906" y="231"/>
                  <a:pt x="906" y="231"/>
                </a:cubicBezTo>
                <a:cubicBezTo>
                  <a:pt x="906" y="231"/>
                  <a:pt x="888" y="244"/>
                  <a:pt x="885" y="244"/>
                </a:cubicBezTo>
                <a:cubicBezTo>
                  <a:pt x="882" y="245"/>
                  <a:pt x="857" y="229"/>
                  <a:pt x="853" y="227"/>
                </a:cubicBezTo>
                <a:cubicBezTo>
                  <a:pt x="849" y="224"/>
                  <a:pt x="824" y="227"/>
                  <a:pt x="824" y="227"/>
                </a:cubicBezTo>
                <a:cubicBezTo>
                  <a:pt x="824" y="227"/>
                  <a:pt x="811" y="248"/>
                  <a:pt x="801" y="254"/>
                </a:cubicBezTo>
                <a:cubicBezTo>
                  <a:pt x="791" y="260"/>
                  <a:pt x="778" y="251"/>
                  <a:pt x="764" y="251"/>
                </a:cubicBezTo>
                <a:cubicBezTo>
                  <a:pt x="749" y="251"/>
                  <a:pt x="750" y="259"/>
                  <a:pt x="746" y="261"/>
                </a:cubicBezTo>
                <a:cubicBezTo>
                  <a:pt x="742" y="264"/>
                  <a:pt x="720" y="256"/>
                  <a:pt x="712" y="247"/>
                </a:cubicBezTo>
                <a:cubicBezTo>
                  <a:pt x="708" y="243"/>
                  <a:pt x="706" y="237"/>
                  <a:pt x="703" y="231"/>
                </a:cubicBezTo>
                <a:cubicBezTo>
                  <a:pt x="703" y="231"/>
                  <a:pt x="703" y="231"/>
                  <a:pt x="703" y="231"/>
                </a:cubicBezTo>
                <a:cubicBezTo>
                  <a:pt x="703" y="231"/>
                  <a:pt x="684" y="213"/>
                  <a:pt x="671" y="227"/>
                </a:cubicBezTo>
                <a:cubicBezTo>
                  <a:pt x="657" y="242"/>
                  <a:pt x="650" y="278"/>
                  <a:pt x="650" y="278"/>
                </a:cubicBezTo>
                <a:cubicBezTo>
                  <a:pt x="666" y="300"/>
                  <a:pt x="666" y="300"/>
                  <a:pt x="666" y="300"/>
                </a:cubicBezTo>
                <a:cubicBezTo>
                  <a:pt x="673" y="335"/>
                  <a:pt x="673" y="335"/>
                  <a:pt x="673" y="335"/>
                </a:cubicBezTo>
                <a:cubicBezTo>
                  <a:pt x="704" y="353"/>
                  <a:pt x="704" y="353"/>
                  <a:pt x="704" y="353"/>
                </a:cubicBezTo>
                <a:cubicBezTo>
                  <a:pt x="699" y="377"/>
                  <a:pt x="699" y="377"/>
                  <a:pt x="699" y="377"/>
                </a:cubicBezTo>
                <a:cubicBezTo>
                  <a:pt x="716" y="388"/>
                  <a:pt x="716" y="388"/>
                  <a:pt x="716" y="388"/>
                </a:cubicBezTo>
                <a:cubicBezTo>
                  <a:pt x="705" y="407"/>
                  <a:pt x="705" y="407"/>
                  <a:pt x="705" y="407"/>
                </a:cubicBezTo>
                <a:cubicBezTo>
                  <a:pt x="718" y="425"/>
                  <a:pt x="718" y="425"/>
                  <a:pt x="718" y="425"/>
                </a:cubicBezTo>
                <a:cubicBezTo>
                  <a:pt x="707" y="432"/>
                  <a:pt x="707" y="432"/>
                  <a:pt x="707" y="432"/>
                </a:cubicBezTo>
                <a:cubicBezTo>
                  <a:pt x="717" y="470"/>
                  <a:pt x="717" y="470"/>
                  <a:pt x="717" y="470"/>
                </a:cubicBezTo>
                <a:cubicBezTo>
                  <a:pt x="745" y="466"/>
                  <a:pt x="745" y="466"/>
                  <a:pt x="745" y="466"/>
                </a:cubicBezTo>
                <a:cubicBezTo>
                  <a:pt x="765" y="473"/>
                  <a:pt x="765" y="473"/>
                  <a:pt x="765" y="473"/>
                </a:cubicBezTo>
                <a:cubicBezTo>
                  <a:pt x="765" y="473"/>
                  <a:pt x="777" y="451"/>
                  <a:pt x="789" y="451"/>
                </a:cubicBezTo>
                <a:cubicBezTo>
                  <a:pt x="801" y="451"/>
                  <a:pt x="789" y="483"/>
                  <a:pt x="801" y="493"/>
                </a:cubicBezTo>
                <a:cubicBezTo>
                  <a:pt x="812" y="502"/>
                  <a:pt x="822" y="472"/>
                  <a:pt x="822" y="472"/>
                </a:cubicBezTo>
                <a:cubicBezTo>
                  <a:pt x="840" y="484"/>
                  <a:pt x="840" y="484"/>
                  <a:pt x="840" y="484"/>
                </a:cubicBezTo>
                <a:cubicBezTo>
                  <a:pt x="840" y="484"/>
                  <a:pt x="856" y="470"/>
                  <a:pt x="865" y="470"/>
                </a:cubicBezTo>
                <a:cubicBezTo>
                  <a:pt x="874" y="469"/>
                  <a:pt x="868" y="495"/>
                  <a:pt x="878" y="498"/>
                </a:cubicBezTo>
                <a:cubicBezTo>
                  <a:pt x="888" y="502"/>
                  <a:pt x="919" y="486"/>
                  <a:pt x="935" y="489"/>
                </a:cubicBezTo>
                <a:cubicBezTo>
                  <a:pt x="951" y="493"/>
                  <a:pt x="936" y="542"/>
                  <a:pt x="936" y="542"/>
                </a:cubicBezTo>
                <a:cubicBezTo>
                  <a:pt x="936" y="542"/>
                  <a:pt x="950" y="538"/>
                  <a:pt x="966" y="531"/>
                </a:cubicBezTo>
                <a:cubicBezTo>
                  <a:pt x="982" y="523"/>
                  <a:pt x="1004" y="484"/>
                  <a:pt x="1004" y="484"/>
                </a:cubicBezTo>
                <a:close/>
                <a:moveTo>
                  <a:pt x="990" y="745"/>
                </a:moveTo>
                <a:cubicBezTo>
                  <a:pt x="980" y="744"/>
                  <a:pt x="974" y="755"/>
                  <a:pt x="974" y="755"/>
                </a:cubicBezTo>
                <a:cubicBezTo>
                  <a:pt x="974" y="755"/>
                  <a:pt x="991" y="770"/>
                  <a:pt x="1002" y="763"/>
                </a:cubicBezTo>
                <a:cubicBezTo>
                  <a:pt x="1012" y="755"/>
                  <a:pt x="1000" y="747"/>
                  <a:pt x="990" y="745"/>
                </a:cubicBezTo>
                <a:close/>
                <a:moveTo>
                  <a:pt x="1148" y="822"/>
                </a:moveTo>
                <a:cubicBezTo>
                  <a:pt x="1125" y="815"/>
                  <a:pt x="1125" y="815"/>
                  <a:pt x="1125" y="815"/>
                </a:cubicBezTo>
                <a:cubicBezTo>
                  <a:pt x="1118" y="821"/>
                  <a:pt x="1119" y="822"/>
                  <a:pt x="1129" y="838"/>
                </a:cubicBezTo>
                <a:cubicBezTo>
                  <a:pt x="1140" y="854"/>
                  <a:pt x="1147" y="843"/>
                  <a:pt x="1160" y="843"/>
                </a:cubicBezTo>
                <a:cubicBezTo>
                  <a:pt x="1173" y="843"/>
                  <a:pt x="1163" y="852"/>
                  <a:pt x="1173" y="862"/>
                </a:cubicBezTo>
                <a:cubicBezTo>
                  <a:pt x="1184" y="872"/>
                  <a:pt x="1204" y="863"/>
                  <a:pt x="1204" y="863"/>
                </a:cubicBezTo>
                <a:cubicBezTo>
                  <a:pt x="1204" y="863"/>
                  <a:pt x="1200" y="844"/>
                  <a:pt x="1187" y="827"/>
                </a:cubicBezTo>
                <a:cubicBezTo>
                  <a:pt x="1173" y="809"/>
                  <a:pt x="1148" y="822"/>
                  <a:pt x="1148" y="822"/>
                </a:cubicBezTo>
                <a:close/>
                <a:moveTo>
                  <a:pt x="1312" y="751"/>
                </a:moveTo>
                <a:cubicBezTo>
                  <a:pt x="1293" y="767"/>
                  <a:pt x="1293" y="767"/>
                  <a:pt x="1293" y="767"/>
                </a:cubicBezTo>
                <a:cubicBezTo>
                  <a:pt x="1293" y="767"/>
                  <a:pt x="1282" y="755"/>
                  <a:pt x="1271" y="756"/>
                </a:cubicBezTo>
                <a:cubicBezTo>
                  <a:pt x="1261" y="758"/>
                  <a:pt x="1249" y="771"/>
                  <a:pt x="1249" y="771"/>
                </a:cubicBezTo>
                <a:cubicBezTo>
                  <a:pt x="1249" y="771"/>
                  <a:pt x="1239" y="745"/>
                  <a:pt x="1221" y="748"/>
                </a:cubicBezTo>
                <a:cubicBezTo>
                  <a:pt x="1204" y="751"/>
                  <a:pt x="1182" y="777"/>
                  <a:pt x="1182" y="777"/>
                </a:cubicBezTo>
                <a:cubicBezTo>
                  <a:pt x="1158" y="775"/>
                  <a:pt x="1158" y="775"/>
                  <a:pt x="1158" y="775"/>
                </a:cubicBezTo>
                <a:cubicBezTo>
                  <a:pt x="1151" y="787"/>
                  <a:pt x="1151" y="787"/>
                  <a:pt x="1151" y="787"/>
                </a:cubicBezTo>
                <a:cubicBezTo>
                  <a:pt x="1167" y="784"/>
                  <a:pt x="1167" y="784"/>
                  <a:pt x="1167" y="784"/>
                </a:cubicBezTo>
                <a:cubicBezTo>
                  <a:pt x="1167" y="784"/>
                  <a:pt x="1179" y="790"/>
                  <a:pt x="1191" y="795"/>
                </a:cubicBezTo>
                <a:cubicBezTo>
                  <a:pt x="1202" y="799"/>
                  <a:pt x="1214" y="781"/>
                  <a:pt x="1214" y="781"/>
                </a:cubicBezTo>
                <a:cubicBezTo>
                  <a:pt x="1276" y="780"/>
                  <a:pt x="1276" y="780"/>
                  <a:pt x="1276" y="780"/>
                </a:cubicBezTo>
                <a:cubicBezTo>
                  <a:pt x="1308" y="775"/>
                  <a:pt x="1308" y="775"/>
                  <a:pt x="1308" y="775"/>
                </a:cubicBezTo>
                <a:cubicBezTo>
                  <a:pt x="1334" y="752"/>
                  <a:pt x="1334" y="752"/>
                  <a:pt x="1334" y="752"/>
                </a:cubicBezTo>
                <a:cubicBezTo>
                  <a:pt x="1333" y="742"/>
                  <a:pt x="1333" y="742"/>
                  <a:pt x="1333" y="742"/>
                </a:cubicBezTo>
                <a:lnTo>
                  <a:pt x="1312" y="751"/>
                </a:lnTo>
                <a:close/>
                <a:moveTo>
                  <a:pt x="1056" y="774"/>
                </a:moveTo>
                <a:cubicBezTo>
                  <a:pt x="1056" y="774"/>
                  <a:pt x="1042" y="759"/>
                  <a:pt x="1034" y="761"/>
                </a:cubicBezTo>
                <a:cubicBezTo>
                  <a:pt x="1025" y="762"/>
                  <a:pt x="1006" y="791"/>
                  <a:pt x="1006" y="791"/>
                </a:cubicBezTo>
                <a:cubicBezTo>
                  <a:pt x="1041" y="796"/>
                  <a:pt x="1041" y="796"/>
                  <a:pt x="1041" y="796"/>
                </a:cubicBezTo>
                <a:cubicBezTo>
                  <a:pt x="1042" y="810"/>
                  <a:pt x="1042" y="810"/>
                  <a:pt x="1042" y="810"/>
                </a:cubicBezTo>
                <a:cubicBezTo>
                  <a:pt x="1057" y="808"/>
                  <a:pt x="1057" y="808"/>
                  <a:pt x="1057" y="808"/>
                </a:cubicBezTo>
                <a:cubicBezTo>
                  <a:pt x="1063" y="794"/>
                  <a:pt x="1063" y="794"/>
                  <a:pt x="1063" y="794"/>
                </a:cubicBezTo>
                <a:cubicBezTo>
                  <a:pt x="1082" y="805"/>
                  <a:pt x="1082" y="805"/>
                  <a:pt x="1082" y="805"/>
                </a:cubicBezTo>
                <a:cubicBezTo>
                  <a:pt x="1101" y="783"/>
                  <a:pt x="1101" y="783"/>
                  <a:pt x="1101" y="783"/>
                </a:cubicBezTo>
                <a:cubicBezTo>
                  <a:pt x="1067" y="771"/>
                  <a:pt x="1067" y="771"/>
                  <a:pt x="1067" y="771"/>
                </a:cubicBezTo>
                <a:lnTo>
                  <a:pt x="1056" y="774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1" name="Freeform 8"/>
          <p:cNvSpPr>
            <a:spLocks noEditPoints="1"/>
          </p:cNvSpPr>
          <p:nvPr/>
        </p:nvSpPr>
        <p:spPr bwMode="auto">
          <a:xfrm>
            <a:off x="7945438" y="5454650"/>
            <a:ext cx="504825" cy="387350"/>
          </a:xfrm>
          <a:custGeom>
            <a:avLst/>
            <a:gdLst>
              <a:gd name="T0" fmla="*/ 2147483647 w 851"/>
              <a:gd name="T1" fmla="*/ 2147483647 h 656"/>
              <a:gd name="T2" fmla="*/ 2147483647 w 851"/>
              <a:gd name="T3" fmla="*/ 2147483647 h 656"/>
              <a:gd name="T4" fmla="*/ 2147483647 w 851"/>
              <a:gd name="T5" fmla="*/ 2147483647 h 656"/>
              <a:gd name="T6" fmla="*/ 2147483647 w 851"/>
              <a:gd name="T7" fmla="*/ 2147483647 h 656"/>
              <a:gd name="T8" fmla="*/ 2147483647 w 851"/>
              <a:gd name="T9" fmla="*/ 2147483647 h 656"/>
              <a:gd name="T10" fmla="*/ 2147483647 w 851"/>
              <a:gd name="T11" fmla="*/ 2147483647 h 656"/>
              <a:gd name="T12" fmla="*/ 2147483647 w 851"/>
              <a:gd name="T13" fmla="*/ 2147483647 h 656"/>
              <a:gd name="T14" fmla="*/ 2147483647 w 851"/>
              <a:gd name="T15" fmla="*/ 2147483647 h 656"/>
              <a:gd name="T16" fmla="*/ 2147483647 w 851"/>
              <a:gd name="T17" fmla="*/ 2147483647 h 656"/>
              <a:gd name="T18" fmla="*/ 0 w 851"/>
              <a:gd name="T19" fmla="*/ 2147483647 h 656"/>
              <a:gd name="T20" fmla="*/ 2147483647 w 851"/>
              <a:gd name="T21" fmla="*/ 2147483647 h 656"/>
              <a:gd name="T22" fmla="*/ 2147483647 w 851"/>
              <a:gd name="T23" fmla="*/ 2147483647 h 656"/>
              <a:gd name="T24" fmla="*/ 2147483647 w 851"/>
              <a:gd name="T25" fmla="*/ 2147483647 h 656"/>
              <a:gd name="T26" fmla="*/ 2147483647 w 851"/>
              <a:gd name="T27" fmla="*/ 2147483647 h 656"/>
              <a:gd name="T28" fmla="*/ 2147483647 w 851"/>
              <a:gd name="T29" fmla="*/ 2147483647 h 656"/>
              <a:gd name="T30" fmla="*/ 2147483647 w 851"/>
              <a:gd name="T31" fmla="*/ 2147483647 h 656"/>
              <a:gd name="T32" fmla="*/ 2147483647 w 851"/>
              <a:gd name="T33" fmla="*/ 2147483647 h 656"/>
              <a:gd name="T34" fmla="*/ 2147483647 w 851"/>
              <a:gd name="T35" fmla="*/ 2147483647 h 656"/>
              <a:gd name="T36" fmla="*/ 2147483647 w 851"/>
              <a:gd name="T37" fmla="*/ 2147483647 h 656"/>
              <a:gd name="T38" fmla="*/ 2147483647 w 851"/>
              <a:gd name="T39" fmla="*/ 2147483647 h 656"/>
              <a:gd name="T40" fmla="*/ 2147483647 w 851"/>
              <a:gd name="T41" fmla="*/ 2147483647 h 656"/>
              <a:gd name="T42" fmla="*/ 2147483647 w 851"/>
              <a:gd name="T43" fmla="*/ 2147483647 h 656"/>
              <a:gd name="T44" fmla="*/ 2147483647 w 851"/>
              <a:gd name="T45" fmla="*/ 2147483647 h 656"/>
              <a:gd name="T46" fmla="*/ 2147483647 w 851"/>
              <a:gd name="T47" fmla="*/ 2147483647 h 656"/>
              <a:gd name="T48" fmla="*/ 2147483647 w 851"/>
              <a:gd name="T49" fmla="*/ 2147483647 h 656"/>
              <a:gd name="T50" fmla="*/ 2147483647 w 851"/>
              <a:gd name="T51" fmla="*/ 2147483647 h 656"/>
              <a:gd name="T52" fmla="*/ 2147483647 w 851"/>
              <a:gd name="T53" fmla="*/ 2147483647 h 656"/>
              <a:gd name="T54" fmla="*/ 2147483647 w 851"/>
              <a:gd name="T55" fmla="*/ 2147483647 h 656"/>
              <a:gd name="T56" fmla="*/ 2147483647 w 851"/>
              <a:gd name="T57" fmla="*/ 2147483647 h 656"/>
              <a:gd name="T58" fmla="*/ 2147483647 w 851"/>
              <a:gd name="T59" fmla="*/ 2147483647 h 656"/>
              <a:gd name="T60" fmla="*/ 2147483647 w 851"/>
              <a:gd name="T61" fmla="*/ 2147483647 h 656"/>
              <a:gd name="T62" fmla="*/ 2147483647 w 851"/>
              <a:gd name="T63" fmla="*/ 2147483647 h 656"/>
              <a:gd name="T64" fmla="*/ 2147483647 w 851"/>
              <a:gd name="T65" fmla="*/ 2147483647 h 656"/>
              <a:gd name="T66" fmla="*/ 2147483647 w 851"/>
              <a:gd name="T67" fmla="*/ 2147483647 h 656"/>
              <a:gd name="T68" fmla="*/ 2147483647 w 851"/>
              <a:gd name="T69" fmla="*/ 2147483647 h 656"/>
              <a:gd name="T70" fmla="*/ 2147483647 w 851"/>
              <a:gd name="T71" fmla="*/ 2147483647 h 656"/>
              <a:gd name="T72" fmla="*/ 2147483647 w 851"/>
              <a:gd name="T73" fmla="*/ 2147483647 h 656"/>
              <a:gd name="T74" fmla="*/ 2147483647 w 851"/>
              <a:gd name="T75" fmla="*/ 2147483647 h 656"/>
              <a:gd name="T76" fmla="*/ 2147483647 w 851"/>
              <a:gd name="T77" fmla="*/ 2147483647 h 656"/>
              <a:gd name="T78" fmla="*/ 2147483647 w 851"/>
              <a:gd name="T79" fmla="*/ 2147483647 h 656"/>
              <a:gd name="T80" fmla="*/ 2147483647 w 851"/>
              <a:gd name="T81" fmla="*/ 2147483647 h 656"/>
              <a:gd name="T82" fmla="*/ 2147483647 w 851"/>
              <a:gd name="T83" fmla="*/ 2147483647 h 656"/>
              <a:gd name="T84" fmla="*/ 2147483647 w 851"/>
              <a:gd name="T85" fmla="*/ 2147483647 h 656"/>
              <a:gd name="T86" fmla="*/ 2147483647 w 851"/>
              <a:gd name="T87" fmla="*/ 2147483647 h 656"/>
              <a:gd name="T88" fmla="*/ 2147483647 w 851"/>
              <a:gd name="T89" fmla="*/ 2147483647 h 656"/>
              <a:gd name="T90" fmla="*/ 2147483647 w 851"/>
              <a:gd name="T91" fmla="*/ 2147483647 h 656"/>
              <a:gd name="T92" fmla="*/ 2147483647 w 851"/>
              <a:gd name="T93" fmla="*/ 2147483647 h 656"/>
              <a:gd name="T94" fmla="*/ 2147483647 w 851"/>
              <a:gd name="T95" fmla="*/ 2147483647 h 656"/>
              <a:gd name="T96" fmla="*/ 2147483647 w 851"/>
              <a:gd name="T97" fmla="*/ 2147483647 h 656"/>
              <a:gd name="T98" fmla="*/ 2147483647 w 851"/>
              <a:gd name="T99" fmla="*/ 2147483647 h 656"/>
              <a:gd name="T100" fmla="*/ 2147483647 w 851"/>
              <a:gd name="T101" fmla="*/ 2147483647 h 656"/>
              <a:gd name="T102" fmla="*/ 2147483647 w 851"/>
              <a:gd name="T103" fmla="*/ 2147483647 h 656"/>
              <a:gd name="T104" fmla="*/ 2147483647 w 851"/>
              <a:gd name="T105" fmla="*/ 2147483647 h 6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1"/>
              <a:gd name="T160" fmla="*/ 0 h 656"/>
              <a:gd name="T161" fmla="*/ 851 w 851"/>
              <a:gd name="T162" fmla="*/ 656 h 6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1" h="656">
                <a:moveTo>
                  <a:pt x="498" y="375"/>
                </a:moveTo>
                <a:cubicBezTo>
                  <a:pt x="489" y="375"/>
                  <a:pt x="489" y="375"/>
                  <a:pt x="489" y="375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77" y="361"/>
                  <a:pt x="477" y="361"/>
                  <a:pt x="477" y="361"/>
                </a:cubicBezTo>
                <a:cubicBezTo>
                  <a:pt x="477" y="361"/>
                  <a:pt x="490" y="335"/>
                  <a:pt x="478" y="335"/>
                </a:cubicBezTo>
                <a:cubicBezTo>
                  <a:pt x="466" y="334"/>
                  <a:pt x="456" y="351"/>
                  <a:pt x="456" y="351"/>
                </a:cubicBezTo>
                <a:cubicBezTo>
                  <a:pt x="445" y="358"/>
                  <a:pt x="445" y="358"/>
                  <a:pt x="445" y="358"/>
                </a:cubicBezTo>
                <a:cubicBezTo>
                  <a:pt x="445" y="358"/>
                  <a:pt x="434" y="369"/>
                  <a:pt x="425" y="380"/>
                </a:cubicBezTo>
                <a:cubicBezTo>
                  <a:pt x="417" y="391"/>
                  <a:pt x="396" y="393"/>
                  <a:pt x="381" y="403"/>
                </a:cubicBezTo>
                <a:cubicBezTo>
                  <a:pt x="366" y="414"/>
                  <a:pt x="360" y="432"/>
                  <a:pt x="360" y="432"/>
                </a:cubicBezTo>
                <a:cubicBezTo>
                  <a:pt x="360" y="432"/>
                  <a:pt x="313" y="446"/>
                  <a:pt x="300" y="455"/>
                </a:cubicBezTo>
                <a:cubicBezTo>
                  <a:pt x="285" y="464"/>
                  <a:pt x="261" y="484"/>
                  <a:pt x="261" y="484"/>
                </a:cubicBezTo>
                <a:cubicBezTo>
                  <a:pt x="261" y="484"/>
                  <a:pt x="234" y="488"/>
                  <a:pt x="217" y="495"/>
                </a:cubicBezTo>
                <a:cubicBezTo>
                  <a:pt x="201" y="503"/>
                  <a:pt x="192" y="505"/>
                  <a:pt x="177" y="513"/>
                </a:cubicBezTo>
                <a:cubicBezTo>
                  <a:pt x="161" y="522"/>
                  <a:pt x="131" y="533"/>
                  <a:pt x="119" y="539"/>
                </a:cubicBezTo>
                <a:cubicBezTo>
                  <a:pt x="106" y="545"/>
                  <a:pt x="112" y="564"/>
                  <a:pt x="112" y="564"/>
                </a:cubicBezTo>
                <a:cubicBezTo>
                  <a:pt x="102" y="555"/>
                  <a:pt x="102" y="555"/>
                  <a:pt x="102" y="555"/>
                </a:cubicBezTo>
                <a:cubicBezTo>
                  <a:pt x="102" y="555"/>
                  <a:pt x="67" y="577"/>
                  <a:pt x="56" y="583"/>
                </a:cubicBezTo>
                <a:cubicBezTo>
                  <a:pt x="44" y="590"/>
                  <a:pt x="39" y="587"/>
                  <a:pt x="23" y="593"/>
                </a:cubicBezTo>
                <a:cubicBezTo>
                  <a:pt x="7" y="599"/>
                  <a:pt x="0" y="608"/>
                  <a:pt x="0" y="608"/>
                </a:cubicBezTo>
                <a:cubicBezTo>
                  <a:pt x="0" y="608"/>
                  <a:pt x="20" y="607"/>
                  <a:pt x="18" y="611"/>
                </a:cubicBezTo>
                <a:cubicBezTo>
                  <a:pt x="16" y="615"/>
                  <a:pt x="8" y="620"/>
                  <a:pt x="12" y="629"/>
                </a:cubicBezTo>
                <a:cubicBezTo>
                  <a:pt x="17" y="638"/>
                  <a:pt x="40" y="624"/>
                  <a:pt x="40" y="624"/>
                </a:cubicBezTo>
                <a:cubicBezTo>
                  <a:pt x="47" y="631"/>
                  <a:pt x="47" y="631"/>
                  <a:pt x="47" y="631"/>
                </a:cubicBezTo>
                <a:cubicBezTo>
                  <a:pt x="63" y="631"/>
                  <a:pt x="63" y="631"/>
                  <a:pt x="63" y="631"/>
                </a:cubicBezTo>
                <a:cubicBezTo>
                  <a:pt x="65" y="637"/>
                  <a:pt x="65" y="637"/>
                  <a:pt x="65" y="637"/>
                </a:cubicBezTo>
                <a:cubicBezTo>
                  <a:pt x="87" y="634"/>
                  <a:pt x="87" y="634"/>
                  <a:pt x="87" y="634"/>
                </a:cubicBezTo>
                <a:cubicBezTo>
                  <a:pt x="96" y="648"/>
                  <a:pt x="96" y="648"/>
                  <a:pt x="96" y="648"/>
                </a:cubicBezTo>
                <a:cubicBezTo>
                  <a:pt x="118" y="645"/>
                  <a:pt x="118" y="645"/>
                  <a:pt x="118" y="645"/>
                </a:cubicBezTo>
                <a:cubicBezTo>
                  <a:pt x="118" y="645"/>
                  <a:pt x="136" y="656"/>
                  <a:pt x="152" y="653"/>
                </a:cubicBezTo>
                <a:cubicBezTo>
                  <a:pt x="167" y="650"/>
                  <a:pt x="172" y="634"/>
                  <a:pt x="182" y="627"/>
                </a:cubicBezTo>
                <a:cubicBezTo>
                  <a:pt x="192" y="620"/>
                  <a:pt x="200" y="630"/>
                  <a:pt x="215" y="620"/>
                </a:cubicBezTo>
                <a:cubicBezTo>
                  <a:pt x="230" y="610"/>
                  <a:pt x="220" y="597"/>
                  <a:pt x="232" y="586"/>
                </a:cubicBezTo>
                <a:cubicBezTo>
                  <a:pt x="243" y="574"/>
                  <a:pt x="257" y="582"/>
                  <a:pt x="265" y="574"/>
                </a:cubicBezTo>
                <a:cubicBezTo>
                  <a:pt x="273" y="567"/>
                  <a:pt x="265" y="558"/>
                  <a:pt x="265" y="558"/>
                </a:cubicBezTo>
                <a:cubicBezTo>
                  <a:pt x="279" y="557"/>
                  <a:pt x="279" y="557"/>
                  <a:pt x="279" y="557"/>
                </a:cubicBezTo>
                <a:cubicBezTo>
                  <a:pt x="318" y="527"/>
                  <a:pt x="318" y="527"/>
                  <a:pt x="318" y="527"/>
                </a:cubicBezTo>
                <a:cubicBezTo>
                  <a:pt x="306" y="517"/>
                  <a:pt x="306" y="517"/>
                  <a:pt x="306" y="517"/>
                </a:cubicBezTo>
                <a:cubicBezTo>
                  <a:pt x="333" y="527"/>
                  <a:pt x="333" y="527"/>
                  <a:pt x="333" y="527"/>
                </a:cubicBezTo>
                <a:cubicBezTo>
                  <a:pt x="333" y="527"/>
                  <a:pt x="334" y="511"/>
                  <a:pt x="343" y="510"/>
                </a:cubicBezTo>
                <a:cubicBezTo>
                  <a:pt x="352" y="509"/>
                  <a:pt x="360" y="517"/>
                  <a:pt x="372" y="520"/>
                </a:cubicBezTo>
                <a:cubicBezTo>
                  <a:pt x="383" y="522"/>
                  <a:pt x="388" y="503"/>
                  <a:pt x="388" y="503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395" y="480"/>
                  <a:pt x="395" y="480"/>
                  <a:pt x="395" y="480"/>
                </a:cubicBezTo>
                <a:cubicBezTo>
                  <a:pt x="407" y="466"/>
                  <a:pt x="407" y="466"/>
                  <a:pt x="407" y="466"/>
                </a:cubicBezTo>
                <a:cubicBezTo>
                  <a:pt x="407" y="466"/>
                  <a:pt x="418" y="459"/>
                  <a:pt x="430" y="456"/>
                </a:cubicBezTo>
                <a:cubicBezTo>
                  <a:pt x="442" y="453"/>
                  <a:pt x="447" y="436"/>
                  <a:pt x="447" y="436"/>
                </a:cubicBezTo>
                <a:cubicBezTo>
                  <a:pt x="447" y="436"/>
                  <a:pt x="458" y="434"/>
                  <a:pt x="468" y="430"/>
                </a:cubicBezTo>
                <a:cubicBezTo>
                  <a:pt x="479" y="426"/>
                  <a:pt x="488" y="408"/>
                  <a:pt x="488" y="408"/>
                </a:cubicBezTo>
                <a:cubicBezTo>
                  <a:pt x="488" y="408"/>
                  <a:pt x="508" y="401"/>
                  <a:pt x="518" y="389"/>
                </a:cubicBezTo>
                <a:cubicBezTo>
                  <a:pt x="529" y="376"/>
                  <a:pt x="516" y="353"/>
                  <a:pt x="516" y="353"/>
                </a:cubicBezTo>
                <a:lnTo>
                  <a:pt x="498" y="375"/>
                </a:lnTo>
                <a:close/>
                <a:moveTo>
                  <a:pt x="815" y="215"/>
                </a:moveTo>
                <a:cubicBezTo>
                  <a:pt x="823" y="210"/>
                  <a:pt x="831" y="213"/>
                  <a:pt x="841" y="205"/>
                </a:cubicBezTo>
                <a:cubicBezTo>
                  <a:pt x="851" y="197"/>
                  <a:pt x="847" y="183"/>
                  <a:pt x="839" y="176"/>
                </a:cubicBezTo>
                <a:cubicBezTo>
                  <a:pt x="831" y="168"/>
                  <a:pt x="821" y="186"/>
                  <a:pt x="821" y="186"/>
                </a:cubicBezTo>
                <a:cubicBezTo>
                  <a:pt x="821" y="186"/>
                  <a:pt x="815" y="186"/>
                  <a:pt x="806" y="184"/>
                </a:cubicBezTo>
                <a:cubicBezTo>
                  <a:pt x="798" y="181"/>
                  <a:pt x="780" y="195"/>
                  <a:pt x="768" y="192"/>
                </a:cubicBezTo>
                <a:cubicBezTo>
                  <a:pt x="756" y="189"/>
                  <a:pt x="761" y="145"/>
                  <a:pt x="761" y="145"/>
                </a:cubicBezTo>
                <a:cubicBezTo>
                  <a:pt x="777" y="120"/>
                  <a:pt x="777" y="120"/>
                  <a:pt x="777" y="120"/>
                </a:cubicBezTo>
                <a:cubicBezTo>
                  <a:pt x="777" y="120"/>
                  <a:pt x="777" y="102"/>
                  <a:pt x="767" y="103"/>
                </a:cubicBezTo>
                <a:cubicBezTo>
                  <a:pt x="756" y="103"/>
                  <a:pt x="756" y="119"/>
                  <a:pt x="756" y="129"/>
                </a:cubicBezTo>
                <a:cubicBezTo>
                  <a:pt x="755" y="138"/>
                  <a:pt x="743" y="146"/>
                  <a:pt x="743" y="146"/>
                </a:cubicBezTo>
                <a:cubicBezTo>
                  <a:pt x="740" y="126"/>
                  <a:pt x="740" y="126"/>
                  <a:pt x="740" y="126"/>
                </a:cubicBezTo>
                <a:cubicBezTo>
                  <a:pt x="726" y="113"/>
                  <a:pt x="726" y="113"/>
                  <a:pt x="726" y="113"/>
                </a:cubicBezTo>
                <a:cubicBezTo>
                  <a:pt x="726" y="113"/>
                  <a:pt x="750" y="82"/>
                  <a:pt x="750" y="62"/>
                </a:cubicBezTo>
                <a:cubicBezTo>
                  <a:pt x="751" y="42"/>
                  <a:pt x="717" y="41"/>
                  <a:pt x="717" y="41"/>
                </a:cubicBezTo>
                <a:cubicBezTo>
                  <a:pt x="720" y="27"/>
                  <a:pt x="720" y="27"/>
                  <a:pt x="720" y="27"/>
                </a:cubicBezTo>
                <a:cubicBezTo>
                  <a:pt x="707" y="25"/>
                  <a:pt x="707" y="25"/>
                  <a:pt x="707" y="25"/>
                </a:cubicBezTo>
                <a:cubicBezTo>
                  <a:pt x="692" y="11"/>
                  <a:pt x="692" y="11"/>
                  <a:pt x="692" y="11"/>
                </a:cubicBezTo>
                <a:cubicBezTo>
                  <a:pt x="699" y="0"/>
                  <a:pt x="699" y="0"/>
                  <a:pt x="699" y="0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92" y="35"/>
                  <a:pt x="692" y="35"/>
                  <a:pt x="692" y="35"/>
                </a:cubicBezTo>
                <a:cubicBezTo>
                  <a:pt x="686" y="60"/>
                  <a:pt x="686" y="60"/>
                  <a:pt x="686" y="60"/>
                </a:cubicBezTo>
                <a:cubicBezTo>
                  <a:pt x="701" y="66"/>
                  <a:pt x="701" y="66"/>
                  <a:pt x="701" y="66"/>
                </a:cubicBezTo>
                <a:cubicBezTo>
                  <a:pt x="692" y="70"/>
                  <a:pt x="692" y="70"/>
                  <a:pt x="692" y="70"/>
                </a:cubicBezTo>
                <a:cubicBezTo>
                  <a:pt x="696" y="84"/>
                  <a:pt x="696" y="84"/>
                  <a:pt x="696" y="84"/>
                </a:cubicBezTo>
                <a:cubicBezTo>
                  <a:pt x="712" y="89"/>
                  <a:pt x="712" y="89"/>
                  <a:pt x="712" y="89"/>
                </a:cubicBezTo>
                <a:cubicBezTo>
                  <a:pt x="696" y="97"/>
                  <a:pt x="696" y="97"/>
                  <a:pt x="696" y="97"/>
                </a:cubicBezTo>
                <a:cubicBezTo>
                  <a:pt x="705" y="102"/>
                  <a:pt x="705" y="102"/>
                  <a:pt x="705" y="102"/>
                </a:cubicBezTo>
                <a:cubicBezTo>
                  <a:pt x="705" y="102"/>
                  <a:pt x="702" y="116"/>
                  <a:pt x="702" y="122"/>
                </a:cubicBezTo>
                <a:cubicBezTo>
                  <a:pt x="702" y="129"/>
                  <a:pt x="715" y="136"/>
                  <a:pt x="715" y="136"/>
                </a:cubicBezTo>
                <a:cubicBezTo>
                  <a:pt x="702" y="138"/>
                  <a:pt x="702" y="138"/>
                  <a:pt x="702" y="138"/>
                </a:cubicBezTo>
                <a:cubicBezTo>
                  <a:pt x="694" y="148"/>
                  <a:pt x="694" y="148"/>
                  <a:pt x="694" y="148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684" y="174"/>
                  <a:pt x="682" y="185"/>
                </a:cubicBezTo>
                <a:cubicBezTo>
                  <a:pt x="681" y="196"/>
                  <a:pt x="691" y="199"/>
                  <a:pt x="691" y="199"/>
                </a:cubicBezTo>
                <a:cubicBezTo>
                  <a:pt x="691" y="199"/>
                  <a:pt x="669" y="203"/>
                  <a:pt x="656" y="209"/>
                </a:cubicBezTo>
                <a:cubicBezTo>
                  <a:pt x="643" y="214"/>
                  <a:pt x="646" y="217"/>
                  <a:pt x="630" y="229"/>
                </a:cubicBezTo>
                <a:cubicBezTo>
                  <a:pt x="613" y="242"/>
                  <a:pt x="599" y="243"/>
                  <a:pt x="578" y="255"/>
                </a:cubicBezTo>
                <a:cubicBezTo>
                  <a:pt x="557" y="268"/>
                  <a:pt x="576" y="302"/>
                  <a:pt x="576" y="302"/>
                </a:cubicBezTo>
                <a:cubicBezTo>
                  <a:pt x="576" y="302"/>
                  <a:pt x="599" y="300"/>
                  <a:pt x="609" y="302"/>
                </a:cubicBezTo>
                <a:cubicBezTo>
                  <a:pt x="619" y="304"/>
                  <a:pt x="609" y="323"/>
                  <a:pt x="609" y="338"/>
                </a:cubicBezTo>
                <a:cubicBezTo>
                  <a:pt x="610" y="354"/>
                  <a:pt x="593" y="353"/>
                  <a:pt x="576" y="359"/>
                </a:cubicBezTo>
                <a:cubicBezTo>
                  <a:pt x="559" y="365"/>
                  <a:pt x="567" y="370"/>
                  <a:pt x="567" y="370"/>
                </a:cubicBezTo>
                <a:cubicBezTo>
                  <a:pt x="557" y="381"/>
                  <a:pt x="557" y="381"/>
                  <a:pt x="557" y="381"/>
                </a:cubicBezTo>
                <a:cubicBezTo>
                  <a:pt x="557" y="381"/>
                  <a:pt x="575" y="394"/>
                  <a:pt x="589" y="390"/>
                </a:cubicBezTo>
                <a:cubicBezTo>
                  <a:pt x="602" y="385"/>
                  <a:pt x="633" y="351"/>
                  <a:pt x="644" y="340"/>
                </a:cubicBezTo>
                <a:cubicBezTo>
                  <a:pt x="655" y="329"/>
                  <a:pt x="682" y="321"/>
                  <a:pt x="687" y="321"/>
                </a:cubicBezTo>
                <a:cubicBezTo>
                  <a:pt x="692" y="320"/>
                  <a:pt x="697" y="308"/>
                  <a:pt x="697" y="308"/>
                </a:cubicBezTo>
                <a:cubicBezTo>
                  <a:pt x="697" y="308"/>
                  <a:pt x="704" y="305"/>
                  <a:pt x="715" y="301"/>
                </a:cubicBezTo>
                <a:cubicBezTo>
                  <a:pt x="726" y="296"/>
                  <a:pt x="715" y="277"/>
                  <a:pt x="715" y="277"/>
                </a:cubicBezTo>
                <a:cubicBezTo>
                  <a:pt x="715" y="277"/>
                  <a:pt x="725" y="269"/>
                  <a:pt x="738" y="263"/>
                </a:cubicBezTo>
                <a:cubicBezTo>
                  <a:pt x="752" y="257"/>
                  <a:pt x="762" y="269"/>
                  <a:pt x="774" y="266"/>
                </a:cubicBezTo>
                <a:cubicBezTo>
                  <a:pt x="786" y="264"/>
                  <a:pt x="782" y="240"/>
                  <a:pt x="782" y="240"/>
                </a:cubicBezTo>
                <a:cubicBezTo>
                  <a:pt x="782" y="240"/>
                  <a:pt x="793" y="237"/>
                  <a:pt x="805" y="236"/>
                </a:cubicBezTo>
                <a:cubicBezTo>
                  <a:pt x="816" y="235"/>
                  <a:pt x="808" y="221"/>
                  <a:pt x="815" y="215"/>
                </a:cubicBezTo>
                <a:close/>
              </a:path>
            </a:pathLst>
          </a:custGeom>
          <a:solidFill>
            <a:srgbClr val="5C4B7B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2" name="Freeform 9"/>
          <p:cNvSpPr>
            <a:spLocks noEditPoints="1"/>
          </p:cNvSpPr>
          <p:nvPr/>
        </p:nvSpPr>
        <p:spPr bwMode="auto">
          <a:xfrm>
            <a:off x="6808788" y="4699000"/>
            <a:ext cx="1123950" cy="1052513"/>
          </a:xfrm>
          <a:custGeom>
            <a:avLst/>
            <a:gdLst>
              <a:gd name="T0" fmla="*/ 2147483647 w 1898"/>
              <a:gd name="T1" fmla="*/ 2147483647 h 1774"/>
              <a:gd name="T2" fmla="*/ 2147483647 w 1898"/>
              <a:gd name="T3" fmla="*/ 2147483647 h 1774"/>
              <a:gd name="T4" fmla="*/ 2147483647 w 1898"/>
              <a:gd name="T5" fmla="*/ 2147483647 h 1774"/>
              <a:gd name="T6" fmla="*/ 2147483647 w 1898"/>
              <a:gd name="T7" fmla="*/ 2147483647 h 1774"/>
              <a:gd name="T8" fmla="*/ 2147483647 w 1898"/>
              <a:gd name="T9" fmla="*/ 2147483647 h 1774"/>
              <a:gd name="T10" fmla="*/ 2147483647 w 1898"/>
              <a:gd name="T11" fmla="*/ 2147483647 h 1774"/>
              <a:gd name="T12" fmla="*/ 2147483647 w 1898"/>
              <a:gd name="T13" fmla="*/ 2147483647 h 1774"/>
              <a:gd name="T14" fmla="*/ 2147483647 w 1898"/>
              <a:gd name="T15" fmla="*/ 2147483647 h 1774"/>
              <a:gd name="T16" fmla="*/ 2147483647 w 1898"/>
              <a:gd name="T17" fmla="*/ 2147483647 h 1774"/>
              <a:gd name="T18" fmla="*/ 2147483647 w 1898"/>
              <a:gd name="T19" fmla="*/ 2147483647 h 1774"/>
              <a:gd name="T20" fmla="*/ 2147483647 w 1898"/>
              <a:gd name="T21" fmla="*/ 2147483647 h 1774"/>
              <a:gd name="T22" fmla="*/ 2147483647 w 1898"/>
              <a:gd name="T23" fmla="*/ 2147483647 h 1774"/>
              <a:gd name="T24" fmla="*/ 2147483647 w 1898"/>
              <a:gd name="T25" fmla="*/ 2147483647 h 1774"/>
              <a:gd name="T26" fmla="*/ 2147483647 w 1898"/>
              <a:gd name="T27" fmla="*/ 2147483647 h 1774"/>
              <a:gd name="T28" fmla="*/ 2147483647 w 1898"/>
              <a:gd name="T29" fmla="*/ 2147483647 h 1774"/>
              <a:gd name="T30" fmla="*/ 2147483647 w 1898"/>
              <a:gd name="T31" fmla="*/ 2147483647 h 1774"/>
              <a:gd name="T32" fmla="*/ 2147483647 w 1898"/>
              <a:gd name="T33" fmla="*/ 2147483647 h 1774"/>
              <a:gd name="T34" fmla="*/ 2147483647 w 1898"/>
              <a:gd name="T35" fmla="*/ 2147483647 h 1774"/>
              <a:gd name="T36" fmla="*/ 2147483647 w 1898"/>
              <a:gd name="T37" fmla="*/ 2147483647 h 1774"/>
              <a:gd name="T38" fmla="*/ 2147483647 w 1898"/>
              <a:gd name="T39" fmla="*/ 2147483647 h 1774"/>
              <a:gd name="T40" fmla="*/ 2147483647 w 1898"/>
              <a:gd name="T41" fmla="*/ 2147483647 h 1774"/>
              <a:gd name="T42" fmla="*/ 2147483647 w 1898"/>
              <a:gd name="T43" fmla="*/ 2147483647 h 1774"/>
              <a:gd name="T44" fmla="*/ 2147483647 w 1898"/>
              <a:gd name="T45" fmla="*/ 2147483647 h 1774"/>
              <a:gd name="T46" fmla="*/ 2147483647 w 1898"/>
              <a:gd name="T47" fmla="*/ 2147483647 h 1774"/>
              <a:gd name="T48" fmla="*/ 2147483647 w 1898"/>
              <a:gd name="T49" fmla="*/ 2147483647 h 1774"/>
              <a:gd name="T50" fmla="*/ 2147483647 w 1898"/>
              <a:gd name="T51" fmla="*/ 2147483647 h 1774"/>
              <a:gd name="T52" fmla="*/ 2147483647 w 1898"/>
              <a:gd name="T53" fmla="*/ 2147483647 h 1774"/>
              <a:gd name="T54" fmla="*/ 2147483647 w 1898"/>
              <a:gd name="T55" fmla="*/ 2147483647 h 1774"/>
              <a:gd name="T56" fmla="*/ 2147483647 w 1898"/>
              <a:gd name="T57" fmla="*/ 2147483647 h 1774"/>
              <a:gd name="T58" fmla="*/ 2147483647 w 1898"/>
              <a:gd name="T59" fmla="*/ 2147483647 h 1774"/>
              <a:gd name="T60" fmla="*/ 2147483647 w 1898"/>
              <a:gd name="T61" fmla="*/ 2147483647 h 1774"/>
              <a:gd name="T62" fmla="*/ 2147483647 w 1898"/>
              <a:gd name="T63" fmla="*/ 2147483647 h 1774"/>
              <a:gd name="T64" fmla="*/ 2147483647 w 1898"/>
              <a:gd name="T65" fmla="*/ 2147483647 h 1774"/>
              <a:gd name="T66" fmla="*/ 2147483647 w 1898"/>
              <a:gd name="T67" fmla="*/ 2147483647 h 1774"/>
              <a:gd name="T68" fmla="*/ 2147483647 w 1898"/>
              <a:gd name="T69" fmla="*/ 2147483647 h 1774"/>
              <a:gd name="T70" fmla="*/ 2147483647 w 1898"/>
              <a:gd name="T71" fmla="*/ 2147483647 h 1774"/>
              <a:gd name="T72" fmla="*/ 2147483647 w 1898"/>
              <a:gd name="T73" fmla="*/ 2147483647 h 1774"/>
              <a:gd name="T74" fmla="*/ 2147483647 w 1898"/>
              <a:gd name="T75" fmla="*/ 2147483647 h 1774"/>
              <a:gd name="T76" fmla="*/ 2147483647 w 1898"/>
              <a:gd name="T77" fmla="*/ 2147483647 h 1774"/>
              <a:gd name="T78" fmla="*/ 2147483647 w 1898"/>
              <a:gd name="T79" fmla="*/ 2147483647 h 1774"/>
              <a:gd name="T80" fmla="*/ 2147483647 w 1898"/>
              <a:gd name="T81" fmla="*/ 2147483647 h 1774"/>
              <a:gd name="T82" fmla="*/ 2147483647 w 1898"/>
              <a:gd name="T83" fmla="*/ 2147483647 h 1774"/>
              <a:gd name="T84" fmla="*/ 2147483647 w 1898"/>
              <a:gd name="T85" fmla="*/ 2147483647 h 1774"/>
              <a:gd name="T86" fmla="*/ 2147483647 w 1898"/>
              <a:gd name="T87" fmla="*/ 2147483647 h 1774"/>
              <a:gd name="T88" fmla="*/ 2147483647 w 1898"/>
              <a:gd name="T89" fmla="*/ 2147483647 h 1774"/>
              <a:gd name="T90" fmla="*/ 2147483647 w 1898"/>
              <a:gd name="T91" fmla="*/ 2147483647 h 1774"/>
              <a:gd name="T92" fmla="*/ 2147483647 w 1898"/>
              <a:gd name="T93" fmla="*/ 2147483647 h 1774"/>
              <a:gd name="T94" fmla="*/ 2147483647 w 1898"/>
              <a:gd name="T95" fmla="*/ 2147483647 h 1774"/>
              <a:gd name="T96" fmla="*/ 2147483647 w 1898"/>
              <a:gd name="T97" fmla="*/ 2147483647 h 1774"/>
              <a:gd name="T98" fmla="*/ 2147483647 w 1898"/>
              <a:gd name="T99" fmla="*/ 2147483647 h 1774"/>
              <a:gd name="T100" fmla="*/ 2147483647 w 1898"/>
              <a:gd name="T101" fmla="*/ 2147483647 h 1774"/>
              <a:gd name="T102" fmla="*/ 2147483647 w 1898"/>
              <a:gd name="T103" fmla="*/ 2147483647 h 1774"/>
              <a:gd name="T104" fmla="*/ 2147483647 w 1898"/>
              <a:gd name="T105" fmla="*/ 2147483647 h 1774"/>
              <a:gd name="T106" fmla="*/ 2147483647 w 1898"/>
              <a:gd name="T107" fmla="*/ 2147483647 h 1774"/>
              <a:gd name="T108" fmla="*/ 2147483647 w 1898"/>
              <a:gd name="T109" fmla="*/ 2147483647 h 1774"/>
              <a:gd name="T110" fmla="*/ 2147483647 w 1898"/>
              <a:gd name="T111" fmla="*/ 2147483647 h 17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98"/>
              <a:gd name="T169" fmla="*/ 0 h 1774"/>
              <a:gd name="T170" fmla="*/ 1898 w 1898"/>
              <a:gd name="T171" fmla="*/ 1774 h 177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98" h="1774">
                <a:moveTo>
                  <a:pt x="1024" y="43"/>
                </a:moveTo>
                <a:cubicBezTo>
                  <a:pt x="1014" y="29"/>
                  <a:pt x="990" y="54"/>
                  <a:pt x="999" y="65"/>
                </a:cubicBezTo>
                <a:cubicBezTo>
                  <a:pt x="1008" y="75"/>
                  <a:pt x="1024" y="43"/>
                  <a:pt x="1024" y="43"/>
                </a:cubicBezTo>
                <a:close/>
                <a:moveTo>
                  <a:pt x="986" y="1341"/>
                </a:moveTo>
                <a:cubicBezTo>
                  <a:pt x="972" y="1343"/>
                  <a:pt x="954" y="1348"/>
                  <a:pt x="961" y="1354"/>
                </a:cubicBezTo>
                <a:cubicBezTo>
                  <a:pt x="968" y="1360"/>
                  <a:pt x="971" y="1367"/>
                  <a:pt x="971" y="1367"/>
                </a:cubicBezTo>
                <a:cubicBezTo>
                  <a:pt x="985" y="1367"/>
                  <a:pt x="999" y="1359"/>
                  <a:pt x="999" y="1359"/>
                </a:cubicBezTo>
                <a:cubicBezTo>
                  <a:pt x="1007" y="1359"/>
                  <a:pt x="1007" y="1359"/>
                  <a:pt x="1007" y="1359"/>
                </a:cubicBezTo>
                <a:cubicBezTo>
                  <a:pt x="1011" y="1356"/>
                  <a:pt x="1011" y="1356"/>
                  <a:pt x="1011" y="1356"/>
                </a:cubicBezTo>
                <a:cubicBezTo>
                  <a:pt x="1022" y="1356"/>
                  <a:pt x="1022" y="1356"/>
                  <a:pt x="1022" y="1356"/>
                </a:cubicBezTo>
                <a:cubicBezTo>
                  <a:pt x="1026" y="1351"/>
                  <a:pt x="1026" y="1351"/>
                  <a:pt x="1026" y="1351"/>
                </a:cubicBezTo>
                <a:cubicBezTo>
                  <a:pt x="1008" y="1349"/>
                  <a:pt x="1008" y="1349"/>
                  <a:pt x="1008" y="1349"/>
                </a:cubicBezTo>
                <a:cubicBezTo>
                  <a:pt x="1008" y="1349"/>
                  <a:pt x="1000" y="1340"/>
                  <a:pt x="986" y="1341"/>
                </a:cubicBezTo>
                <a:close/>
                <a:moveTo>
                  <a:pt x="1869" y="774"/>
                </a:moveTo>
                <a:cubicBezTo>
                  <a:pt x="1869" y="774"/>
                  <a:pt x="1866" y="733"/>
                  <a:pt x="1865" y="727"/>
                </a:cubicBezTo>
                <a:cubicBezTo>
                  <a:pt x="1863" y="721"/>
                  <a:pt x="1843" y="720"/>
                  <a:pt x="1843" y="720"/>
                </a:cubicBezTo>
                <a:cubicBezTo>
                  <a:pt x="1843" y="706"/>
                  <a:pt x="1843" y="706"/>
                  <a:pt x="1843" y="706"/>
                </a:cubicBezTo>
                <a:cubicBezTo>
                  <a:pt x="1830" y="698"/>
                  <a:pt x="1830" y="698"/>
                  <a:pt x="1830" y="698"/>
                </a:cubicBezTo>
                <a:cubicBezTo>
                  <a:pt x="1830" y="698"/>
                  <a:pt x="1835" y="681"/>
                  <a:pt x="1830" y="674"/>
                </a:cubicBezTo>
                <a:cubicBezTo>
                  <a:pt x="1825" y="667"/>
                  <a:pt x="1805" y="660"/>
                  <a:pt x="1805" y="660"/>
                </a:cubicBezTo>
                <a:cubicBezTo>
                  <a:pt x="1805" y="660"/>
                  <a:pt x="1840" y="654"/>
                  <a:pt x="1842" y="641"/>
                </a:cubicBezTo>
                <a:cubicBezTo>
                  <a:pt x="1844" y="627"/>
                  <a:pt x="1822" y="623"/>
                  <a:pt x="1822" y="623"/>
                </a:cubicBezTo>
                <a:cubicBezTo>
                  <a:pt x="1822" y="623"/>
                  <a:pt x="1815" y="602"/>
                  <a:pt x="1804" y="603"/>
                </a:cubicBezTo>
                <a:cubicBezTo>
                  <a:pt x="1792" y="604"/>
                  <a:pt x="1797" y="622"/>
                  <a:pt x="1797" y="622"/>
                </a:cubicBezTo>
                <a:cubicBezTo>
                  <a:pt x="1783" y="619"/>
                  <a:pt x="1783" y="619"/>
                  <a:pt x="1783" y="619"/>
                </a:cubicBezTo>
                <a:cubicBezTo>
                  <a:pt x="1783" y="619"/>
                  <a:pt x="1796" y="578"/>
                  <a:pt x="1796" y="568"/>
                </a:cubicBezTo>
                <a:cubicBezTo>
                  <a:pt x="1795" y="559"/>
                  <a:pt x="1775" y="557"/>
                  <a:pt x="1771" y="547"/>
                </a:cubicBezTo>
                <a:cubicBezTo>
                  <a:pt x="1768" y="538"/>
                  <a:pt x="1781" y="521"/>
                  <a:pt x="1777" y="507"/>
                </a:cubicBezTo>
                <a:cubicBezTo>
                  <a:pt x="1773" y="494"/>
                  <a:pt x="1713" y="465"/>
                  <a:pt x="1713" y="465"/>
                </a:cubicBezTo>
                <a:cubicBezTo>
                  <a:pt x="1707" y="471"/>
                  <a:pt x="1707" y="471"/>
                  <a:pt x="1707" y="471"/>
                </a:cubicBezTo>
                <a:cubicBezTo>
                  <a:pt x="1707" y="471"/>
                  <a:pt x="1679" y="439"/>
                  <a:pt x="1677" y="417"/>
                </a:cubicBezTo>
                <a:cubicBezTo>
                  <a:pt x="1676" y="394"/>
                  <a:pt x="1685" y="381"/>
                  <a:pt x="1685" y="361"/>
                </a:cubicBezTo>
                <a:cubicBezTo>
                  <a:pt x="1685" y="341"/>
                  <a:pt x="1666" y="298"/>
                  <a:pt x="1662" y="282"/>
                </a:cubicBezTo>
                <a:cubicBezTo>
                  <a:pt x="1658" y="266"/>
                  <a:pt x="1669" y="256"/>
                  <a:pt x="1671" y="247"/>
                </a:cubicBezTo>
                <a:cubicBezTo>
                  <a:pt x="1673" y="238"/>
                  <a:pt x="1666" y="200"/>
                  <a:pt x="1666" y="200"/>
                </a:cubicBezTo>
                <a:cubicBezTo>
                  <a:pt x="1649" y="192"/>
                  <a:pt x="1649" y="192"/>
                  <a:pt x="1649" y="192"/>
                </a:cubicBezTo>
                <a:cubicBezTo>
                  <a:pt x="1649" y="192"/>
                  <a:pt x="1635" y="177"/>
                  <a:pt x="1625" y="177"/>
                </a:cubicBezTo>
                <a:cubicBezTo>
                  <a:pt x="1615" y="176"/>
                  <a:pt x="1609" y="191"/>
                  <a:pt x="1609" y="191"/>
                </a:cubicBezTo>
                <a:cubicBezTo>
                  <a:pt x="1609" y="191"/>
                  <a:pt x="1602" y="176"/>
                  <a:pt x="1601" y="167"/>
                </a:cubicBezTo>
                <a:cubicBezTo>
                  <a:pt x="1600" y="159"/>
                  <a:pt x="1607" y="135"/>
                  <a:pt x="1607" y="135"/>
                </a:cubicBezTo>
                <a:cubicBezTo>
                  <a:pt x="1596" y="120"/>
                  <a:pt x="1596" y="120"/>
                  <a:pt x="1596" y="120"/>
                </a:cubicBezTo>
                <a:cubicBezTo>
                  <a:pt x="1596" y="64"/>
                  <a:pt x="1596" y="64"/>
                  <a:pt x="1596" y="64"/>
                </a:cubicBezTo>
                <a:cubicBezTo>
                  <a:pt x="1596" y="64"/>
                  <a:pt x="1575" y="50"/>
                  <a:pt x="1578" y="41"/>
                </a:cubicBezTo>
                <a:cubicBezTo>
                  <a:pt x="1582" y="32"/>
                  <a:pt x="1586" y="20"/>
                  <a:pt x="1581" y="15"/>
                </a:cubicBezTo>
                <a:cubicBezTo>
                  <a:pt x="1576" y="11"/>
                  <a:pt x="1564" y="9"/>
                  <a:pt x="1564" y="9"/>
                </a:cubicBezTo>
                <a:cubicBezTo>
                  <a:pt x="1565" y="0"/>
                  <a:pt x="1565" y="0"/>
                  <a:pt x="1565" y="0"/>
                </a:cubicBezTo>
                <a:cubicBezTo>
                  <a:pt x="1545" y="5"/>
                  <a:pt x="1545" y="5"/>
                  <a:pt x="1545" y="5"/>
                </a:cubicBezTo>
                <a:cubicBezTo>
                  <a:pt x="1541" y="18"/>
                  <a:pt x="1541" y="18"/>
                  <a:pt x="1541" y="18"/>
                </a:cubicBezTo>
                <a:cubicBezTo>
                  <a:pt x="1541" y="18"/>
                  <a:pt x="1529" y="26"/>
                  <a:pt x="1523" y="30"/>
                </a:cubicBezTo>
                <a:cubicBezTo>
                  <a:pt x="1518" y="34"/>
                  <a:pt x="1531" y="60"/>
                  <a:pt x="1531" y="70"/>
                </a:cubicBezTo>
                <a:cubicBezTo>
                  <a:pt x="1530" y="81"/>
                  <a:pt x="1496" y="118"/>
                  <a:pt x="1496" y="118"/>
                </a:cubicBezTo>
                <a:cubicBezTo>
                  <a:pt x="1507" y="127"/>
                  <a:pt x="1507" y="127"/>
                  <a:pt x="1507" y="127"/>
                </a:cubicBezTo>
                <a:cubicBezTo>
                  <a:pt x="1507" y="127"/>
                  <a:pt x="1492" y="147"/>
                  <a:pt x="1490" y="155"/>
                </a:cubicBezTo>
                <a:cubicBezTo>
                  <a:pt x="1488" y="163"/>
                  <a:pt x="1494" y="189"/>
                  <a:pt x="1494" y="189"/>
                </a:cubicBezTo>
                <a:cubicBezTo>
                  <a:pt x="1494" y="189"/>
                  <a:pt x="1473" y="273"/>
                  <a:pt x="1472" y="285"/>
                </a:cubicBezTo>
                <a:cubicBezTo>
                  <a:pt x="1471" y="296"/>
                  <a:pt x="1444" y="325"/>
                  <a:pt x="1444" y="325"/>
                </a:cubicBezTo>
                <a:cubicBezTo>
                  <a:pt x="1444" y="325"/>
                  <a:pt x="1445" y="358"/>
                  <a:pt x="1428" y="366"/>
                </a:cubicBezTo>
                <a:cubicBezTo>
                  <a:pt x="1411" y="373"/>
                  <a:pt x="1375" y="381"/>
                  <a:pt x="1375" y="381"/>
                </a:cubicBezTo>
                <a:cubicBezTo>
                  <a:pt x="1375" y="381"/>
                  <a:pt x="1354" y="347"/>
                  <a:pt x="1349" y="337"/>
                </a:cubicBezTo>
                <a:cubicBezTo>
                  <a:pt x="1344" y="328"/>
                  <a:pt x="1303" y="314"/>
                  <a:pt x="1283" y="306"/>
                </a:cubicBezTo>
                <a:cubicBezTo>
                  <a:pt x="1262" y="299"/>
                  <a:pt x="1249" y="266"/>
                  <a:pt x="1246" y="262"/>
                </a:cubicBezTo>
                <a:cubicBezTo>
                  <a:pt x="1243" y="259"/>
                  <a:pt x="1223" y="260"/>
                  <a:pt x="1223" y="260"/>
                </a:cubicBezTo>
                <a:cubicBezTo>
                  <a:pt x="1207" y="231"/>
                  <a:pt x="1207" y="231"/>
                  <a:pt x="1207" y="231"/>
                </a:cubicBezTo>
                <a:cubicBezTo>
                  <a:pt x="1220" y="217"/>
                  <a:pt x="1220" y="217"/>
                  <a:pt x="1220" y="217"/>
                </a:cubicBezTo>
                <a:cubicBezTo>
                  <a:pt x="1220" y="217"/>
                  <a:pt x="1213" y="206"/>
                  <a:pt x="1221" y="195"/>
                </a:cubicBezTo>
                <a:cubicBezTo>
                  <a:pt x="1229" y="184"/>
                  <a:pt x="1239" y="181"/>
                  <a:pt x="1239" y="181"/>
                </a:cubicBezTo>
                <a:cubicBezTo>
                  <a:pt x="1235" y="151"/>
                  <a:pt x="1235" y="151"/>
                  <a:pt x="1235" y="151"/>
                </a:cubicBezTo>
                <a:cubicBezTo>
                  <a:pt x="1248" y="139"/>
                  <a:pt x="1248" y="139"/>
                  <a:pt x="1248" y="139"/>
                </a:cubicBezTo>
                <a:cubicBezTo>
                  <a:pt x="1248" y="139"/>
                  <a:pt x="1262" y="146"/>
                  <a:pt x="1267" y="144"/>
                </a:cubicBezTo>
                <a:cubicBezTo>
                  <a:pt x="1273" y="142"/>
                  <a:pt x="1274" y="119"/>
                  <a:pt x="1274" y="119"/>
                </a:cubicBezTo>
                <a:cubicBezTo>
                  <a:pt x="1299" y="95"/>
                  <a:pt x="1299" y="95"/>
                  <a:pt x="1299" y="95"/>
                </a:cubicBezTo>
                <a:cubicBezTo>
                  <a:pt x="1299" y="95"/>
                  <a:pt x="1285" y="72"/>
                  <a:pt x="1269" y="69"/>
                </a:cubicBezTo>
                <a:cubicBezTo>
                  <a:pt x="1252" y="67"/>
                  <a:pt x="1231" y="92"/>
                  <a:pt x="1231" y="92"/>
                </a:cubicBezTo>
                <a:cubicBezTo>
                  <a:pt x="1229" y="78"/>
                  <a:pt x="1229" y="78"/>
                  <a:pt x="1229" y="78"/>
                </a:cubicBezTo>
                <a:cubicBezTo>
                  <a:pt x="1209" y="80"/>
                  <a:pt x="1209" y="80"/>
                  <a:pt x="1209" y="80"/>
                </a:cubicBezTo>
                <a:cubicBezTo>
                  <a:pt x="1200" y="89"/>
                  <a:pt x="1200" y="89"/>
                  <a:pt x="1200" y="89"/>
                </a:cubicBezTo>
                <a:cubicBezTo>
                  <a:pt x="1194" y="78"/>
                  <a:pt x="1194" y="78"/>
                  <a:pt x="1194" y="78"/>
                </a:cubicBezTo>
                <a:cubicBezTo>
                  <a:pt x="1170" y="75"/>
                  <a:pt x="1170" y="75"/>
                  <a:pt x="1170" y="75"/>
                </a:cubicBezTo>
                <a:cubicBezTo>
                  <a:pt x="1170" y="75"/>
                  <a:pt x="1144" y="56"/>
                  <a:pt x="1139" y="56"/>
                </a:cubicBezTo>
                <a:cubicBezTo>
                  <a:pt x="1135" y="57"/>
                  <a:pt x="1101" y="53"/>
                  <a:pt x="1101" y="53"/>
                </a:cubicBezTo>
                <a:cubicBezTo>
                  <a:pt x="1101" y="53"/>
                  <a:pt x="1093" y="31"/>
                  <a:pt x="1086" y="28"/>
                </a:cubicBezTo>
                <a:cubicBezTo>
                  <a:pt x="1080" y="24"/>
                  <a:pt x="1078" y="38"/>
                  <a:pt x="1078" y="38"/>
                </a:cubicBezTo>
                <a:cubicBezTo>
                  <a:pt x="1078" y="38"/>
                  <a:pt x="1053" y="25"/>
                  <a:pt x="1047" y="30"/>
                </a:cubicBezTo>
                <a:cubicBezTo>
                  <a:pt x="1041" y="34"/>
                  <a:pt x="1050" y="42"/>
                  <a:pt x="1050" y="42"/>
                </a:cubicBezTo>
                <a:cubicBezTo>
                  <a:pt x="1050" y="42"/>
                  <a:pt x="1037" y="41"/>
                  <a:pt x="1035" y="46"/>
                </a:cubicBezTo>
                <a:cubicBezTo>
                  <a:pt x="1032" y="52"/>
                  <a:pt x="1049" y="58"/>
                  <a:pt x="1060" y="61"/>
                </a:cubicBezTo>
                <a:cubicBezTo>
                  <a:pt x="1071" y="64"/>
                  <a:pt x="1077" y="56"/>
                  <a:pt x="1077" y="5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77" y="78"/>
                  <a:pt x="1065" y="83"/>
                </a:cubicBezTo>
                <a:cubicBezTo>
                  <a:pt x="1054" y="88"/>
                  <a:pt x="1020" y="84"/>
                  <a:pt x="1012" y="86"/>
                </a:cubicBezTo>
                <a:cubicBezTo>
                  <a:pt x="1005" y="88"/>
                  <a:pt x="955" y="114"/>
                  <a:pt x="955" y="114"/>
                </a:cubicBezTo>
                <a:cubicBezTo>
                  <a:pt x="955" y="114"/>
                  <a:pt x="949" y="131"/>
                  <a:pt x="948" y="142"/>
                </a:cubicBezTo>
                <a:cubicBezTo>
                  <a:pt x="947" y="152"/>
                  <a:pt x="968" y="161"/>
                  <a:pt x="968" y="161"/>
                </a:cubicBezTo>
                <a:cubicBezTo>
                  <a:pt x="935" y="163"/>
                  <a:pt x="935" y="163"/>
                  <a:pt x="935" y="163"/>
                </a:cubicBezTo>
                <a:cubicBezTo>
                  <a:pt x="912" y="185"/>
                  <a:pt x="912" y="185"/>
                  <a:pt x="912" y="185"/>
                </a:cubicBezTo>
                <a:cubicBezTo>
                  <a:pt x="912" y="185"/>
                  <a:pt x="916" y="205"/>
                  <a:pt x="910" y="212"/>
                </a:cubicBezTo>
                <a:cubicBezTo>
                  <a:pt x="904" y="219"/>
                  <a:pt x="927" y="226"/>
                  <a:pt x="936" y="231"/>
                </a:cubicBezTo>
                <a:cubicBezTo>
                  <a:pt x="946" y="235"/>
                  <a:pt x="942" y="256"/>
                  <a:pt x="942" y="256"/>
                </a:cubicBezTo>
                <a:cubicBezTo>
                  <a:pt x="927" y="242"/>
                  <a:pt x="927" y="242"/>
                  <a:pt x="927" y="242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872" y="235"/>
                  <a:pt x="872" y="235"/>
                  <a:pt x="872" y="235"/>
                </a:cubicBezTo>
                <a:cubicBezTo>
                  <a:pt x="869" y="256"/>
                  <a:pt x="869" y="256"/>
                  <a:pt x="869" y="256"/>
                </a:cubicBezTo>
                <a:cubicBezTo>
                  <a:pt x="853" y="261"/>
                  <a:pt x="853" y="261"/>
                  <a:pt x="853" y="261"/>
                </a:cubicBezTo>
                <a:cubicBezTo>
                  <a:pt x="856" y="279"/>
                  <a:pt x="856" y="279"/>
                  <a:pt x="856" y="279"/>
                </a:cubicBezTo>
                <a:cubicBezTo>
                  <a:pt x="837" y="276"/>
                  <a:pt x="837" y="276"/>
                  <a:pt x="837" y="276"/>
                </a:cubicBezTo>
                <a:cubicBezTo>
                  <a:pt x="856" y="232"/>
                  <a:pt x="856" y="232"/>
                  <a:pt x="856" y="232"/>
                </a:cubicBezTo>
                <a:cubicBezTo>
                  <a:pt x="856" y="232"/>
                  <a:pt x="851" y="226"/>
                  <a:pt x="848" y="215"/>
                </a:cubicBezTo>
                <a:cubicBezTo>
                  <a:pt x="846" y="203"/>
                  <a:pt x="827" y="205"/>
                  <a:pt x="827" y="205"/>
                </a:cubicBezTo>
                <a:cubicBezTo>
                  <a:pt x="816" y="187"/>
                  <a:pt x="816" y="187"/>
                  <a:pt x="816" y="187"/>
                </a:cubicBezTo>
                <a:cubicBezTo>
                  <a:pt x="816" y="187"/>
                  <a:pt x="825" y="167"/>
                  <a:pt x="814" y="159"/>
                </a:cubicBezTo>
                <a:cubicBezTo>
                  <a:pt x="802" y="151"/>
                  <a:pt x="787" y="162"/>
                  <a:pt x="787" y="169"/>
                </a:cubicBezTo>
                <a:cubicBezTo>
                  <a:pt x="786" y="176"/>
                  <a:pt x="792" y="176"/>
                  <a:pt x="792" y="176"/>
                </a:cubicBezTo>
                <a:cubicBezTo>
                  <a:pt x="788" y="185"/>
                  <a:pt x="788" y="185"/>
                  <a:pt x="788" y="185"/>
                </a:cubicBezTo>
                <a:cubicBezTo>
                  <a:pt x="768" y="184"/>
                  <a:pt x="768" y="184"/>
                  <a:pt x="768" y="184"/>
                </a:cubicBezTo>
                <a:cubicBezTo>
                  <a:pt x="771" y="202"/>
                  <a:pt x="771" y="202"/>
                  <a:pt x="771" y="202"/>
                </a:cubicBezTo>
                <a:cubicBezTo>
                  <a:pt x="758" y="196"/>
                  <a:pt x="758" y="196"/>
                  <a:pt x="758" y="196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6" y="201"/>
                  <a:pt x="751" y="209"/>
                  <a:pt x="749" y="219"/>
                </a:cubicBezTo>
                <a:cubicBezTo>
                  <a:pt x="747" y="230"/>
                  <a:pt x="731" y="238"/>
                  <a:pt x="731" y="238"/>
                </a:cubicBezTo>
                <a:cubicBezTo>
                  <a:pt x="736" y="214"/>
                  <a:pt x="736" y="214"/>
                  <a:pt x="736" y="214"/>
                </a:cubicBezTo>
                <a:cubicBezTo>
                  <a:pt x="724" y="229"/>
                  <a:pt x="724" y="229"/>
                  <a:pt x="724" y="229"/>
                </a:cubicBezTo>
                <a:cubicBezTo>
                  <a:pt x="724" y="229"/>
                  <a:pt x="713" y="227"/>
                  <a:pt x="706" y="237"/>
                </a:cubicBezTo>
                <a:cubicBezTo>
                  <a:pt x="699" y="247"/>
                  <a:pt x="710" y="268"/>
                  <a:pt x="710" y="268"/>
                </a:cubicBezTo>
                <a:cubicBezTo>
                  <a:pt x="679" y="255"/>
                  <a:pt x="679" y="255"/>
                  <a:pt x="679" y="255"/>
                </a:cubicBezTo>
                <a:cubicBezTo>
                  <a:pt x="676" y="279"/>
                  <a:pt x="676" y="279"/>
                  <a:pt x="676" y="279"/>
                </a:cubicBezTo>
                <a:cubicBezTo>
                  <a:pt x="665" y="281"/>
                  <a:pt x="665" y="281"/>
                  <a:pt x="665" y="281"/>
                </a:cubicBezTo>
                <a:cubicBezTo>
                  <a:pt x="676" y="298"/>
                  <a:pt x="676" y="298"/>
                  <a:pt x="676" y="298"/>
                </a:cubicBezTo>
                <a:cubicBezTo>
                  <a:pt x="688" y="297"/>
                  <a:pt x="688" y="297"/>
                  <a:pt x="688" y="297"/>
                </a:cubicBezTo>
                <a:cubicBezTo>
                  <a:pt x="685" y="308"/>
                  <a:pt x="685" y="308"/>
                  <a:pt x="685" y="308"/>
                </a:cubicBezTo>
                <a:cubicBezTo>
                  <a:pt x="638" y="312"/>
                  <a:pt x="638" y="312"/>
                  <a:pt x="638" y="312"/>
                </a:cubicBezTo>
                <a:cubicBezTo>
                  <a:pt x="638" y="312"/>
                  <a:pt x="624" y="302"/>
                  <a:pt x="614" y="310"/>
                </a:cubicBezTo>
                <a:cubicBezTo>
                  <a:pt x="604" y="319"/>
                  <a:pt x="620" y="337"/>
                  <a:pt x="620" y="337"/>
                </a:cubicBezTo>
                <a:cubicBezTo>
                  <a:pt x="622" y="359"/>
                  <a:pt x="622" y="359"/>
                  <a:pt x="622" y="359"/>
                </a:cubicBezTo>
                <a:cubicBezTo>
                  <a:pt x="616" y="373"/>
                  <a:pt x="616" y="373"/>
                  <a:pt x="616" y="373"/>
                </a:cubicBezTo>
                <a:cubicBezTo>
                  <a:pt x="620" y="399"/>
                  <a:pt x="620" y="399"/>
                  <a:pt x="620" y="399"/>
                </a:cubicBezTo>
                <a:cubicBezTo>
                  <a:pt x="609" y="400"/>
                  <a:pt x="609" y="400"/>
                  <a:pt x="609" y="400"/>
                </a:cubicBezTo>
                <a:cubicBezTo>
                  <a:pt x="606" y="348"/>
                  <a:pt x="606" y="348"/>
                  <a:pt x="606" y="348"/>
                </a:cubicBezTo>
                <a:cubicBezTo>
                  <a:pt x="595" y="337"/>
                  <a:pt x="595" y="337"/>
                  <a:pt x="595" y="337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80" y="317"/>
                  <a:pt x="580" y="317"/>
                  <a:pt x="580" y="317"/>
                </a:cubicBezTo>
                <a:cubicBezTo>
                  <a:pt x="569" y="332"/>
                  <a:pt x="569" y="332"/>
                  <a:pt x="569" y="332"/>
                </a:cubicBezTo>
                <a:cubicBezTo>
                  <a:pt x="569" y="332"/>
                  <a:pt x="556" y="344"/>
                  <a:pt x="537" y="360"/>
                </a:cubicBezTo>
                <a:cubicBezTo>
                  <a:pt x="519" y="376"/>
                  <a:pt x="531" y="409"/>
                  <a:pt x="531" y="409"/>
                </a:cubicBezTo>
                <a:cubicBezTo>
                  <a:pt x="531" y="409"/>
                  <a:pt x="548" y="414"/>
                  <a:pt x="546" y="423"/>
                </a:cubicBezTo>
                <a:cubicBezTo>
                  <a:pt x="543" y="433"/>
                  <a:pt x="510" y="445"/>
                  <a:pt x="504" y="448"/>
                </a:cubicBezTo>
                <a:cubicBezTo>
                  <a:pt x="498" y="451"/>
                  <a:pt x="501" y="461"/>
                  <a:pt x="501" y="461"/>
                </a:cubicBezTo>
                <a:cubicBezTo>
                  <a:pt x="501" y="461"/>
                  <a:pt x="480" y="480"/>
                  <a:pt x="463" y="494"/>
                </a:cubicBezTo>
                <a:cubicBezTo>
                  <a:pt x="445" y="507"/>
                  <a:pt x="393" y="512"/>
                  <a:pt x="393" y="512"/>
                </a:cubicBezTo>
                <a:cubicBezTo>
                  <a:pt x="359" y="505"/>
                  <a:pt x="359" y="505"/>
                  <a:pt x="359" y="505"/>
                </a:cubicBezTo>
                <a:cubicBezTo>
                  <a:pt x="332" y="519"/>
                  <a:pt x="332" y="519"/>
                  <a:pt x="332" y="519"/>
                </a:cubicBezTo>
                <a:cubicBezTo>
                  <a:pt x="295" y="524"/>
                  <a:pt x="295" y="524"/>
                  <a:pt x="295" y="524"/>
                </a:cubicBezTo>
                <a:cubicBezTo>
                  <a:pt x="290" y="529"/>
                  <a:pt x="290" y="529"/>
                  <a:pt x="290" y="529"/>
                </a:cubicBezTo>
                <a:cubicBezTo>
                  <a:pt x="290" y="529"/>
                  <a:pt x="280" y="529"/>
                  <a:pt x="271" y="534"/>
                </a:cubicBezTo>
                <a:cubicBezTo>
                  <a:pt x="262" y="538"/>
                  <a:pt x="251" y="549"/>
                  <a:pt x="251" y="549"/>
                </a:cubicBezTo>
                <a:cubicBezTo>
                  <a:pt x="251" y="549"/>
                  <a:pt x="232" y="550"/>
                  <a:pt x="218" y="554"/>
                </a:cubicBezTo>
                <a:cubicBezTo>
                  <a:pt x="204" y="558"/>
                  <a:pt x="188" y="587"/>
                  <a:pt x="188" y="587"/>
                </a:cubicBezTo>
                <a:cubicBezTo>
                  <a:pt x="188" y="587"/>
                  <a:pt x="153" y="595"/>
                  <a:pt x="146" y="599"/>
                </a:cubicBezTo>
                <a:cubicBezTo>
                  <a:pt x="138" y="604"/>
                  <a:pt x="103" y="649"/>
                  <a:pt x="103" y="649"/>
                </a:cubicBezTo>
                <a:cubicBezTo>
                  <a:pt x="109" y="605"/>
                  <a:pt x="109" y="605"/>
                  <a:pt x="109" y="605"/>
                </a:cubicBezTo>
                <a:cubicBezTo>
                  <a:pt x="97" y="612"/>
                  <a:pt x="97" y="612"/>
                  <a:pt x="97" y="612"/>
                </a:cubicBezTo>
                <a:cubicBezTo>
                  <a:pt x="83" y="649"/>
                  <a:pt x="83" y="649"/>
                  <a:pt x="83" y="649"/>
                </a:cubicBezTo>
                <a:cubicBezTo>
                  <a:pt x="83" y="649"/>
                  <a:pt x="69" y="675"/>
                  <a:pt x="62" y="690"/>
                </a:cubicBezTo>
                <a:cubicBezTo>
                  <a:pt x="56" y="705"/>
                  <a:pt x="79" y="711"/>
                  <a:pt x="79" y="711"/>
                </a:cubicBezTo>
                <a:cubicBezTo>
                  <a:pt x="79" y="711"/>
                  <a:pt x="59" y="732"/>
                  <a:pt x="49" y="741"/>
                </a:cubicBezTo>
                <a:cubicBezTo>
                  <a:pt x="38" y="750"/>
                  <a:pt x="58" y="789"/>
                  <a:pt x="59" y="795"/>
                </a:cubicBezTo>
                <a:cubicBezTo>
                  <a:pt x="59" y="802"/>
                  <a:pt x="84" y="845"/>
                  <a:pt x="78" y="849"/>
                </a:cubicBezTo>
                <a:cubicBezTo>
                  <a:pt x="72" y="854"/>
                  <a:pt x="48" y="813"/>
                  <a:pt x="48" y="813"/>
                </a:cubicBezTo>
                <a:cubicBezTo>
                  <a:pt x="36" y="811"/>
                  <a:pt x="36" y="811"/>
                  <a:pt x="36" y="811"/>
                </a:cubicBezTo>
                <a:cubicBezTo>
                  <a:pt x="46" y="841"/>
                  <a:pt x="46" y="841"/>
                  <a:pt x="46" y="841"/>
                </a:cubicBezTo>
                <a:cubicBezTo>
                  <a:pt x="23" y="821"/>
                  <a:pt x="23" y="821"/>
                  <a:pt x="23" y="821"/>
                </a:cubicBezTo>
                <a:cubicBezTo>
                  <a:pt x="23" y="821"/>
                  <a:pt x="19" y="844"/>
                  <a:pt x="22" y="858"/>
                </a:cubicBezTo>
                <a:cubicBezTo>
                  <a:pt x="25" y="872"/>
                  <a:pt x="48" y="907"/>
                  <a:pt x="48" y="907"/>
                </a:cubicBezTo>
                <a:cubicBezTo>
                  <a:pt x="48" y="907"/>
                  <a:pt x="37" y="929"/>
                  <a:pt x="35" y="937"/>
                </a:cubicBezTo>
                <a:cubicBezTo>
                  <a:pt x="33" y="945"/>
                  <a:pt x="63" y="968"/>
                  <a:pt x="64" y="974"/>
                </a:cubicBezTo>
                <a:cubicBezTo>
                  <a:pt x="65" y="981"/>
                  <a:pt x="66" y="1003"/>
                  <a:pt x="60" y="1011"/>
                </a:cubicBezTo>
                <a:cubicBezTo>
                  <a:pt x="55" y="1019"/>
                  <a:pt x="68" y="1065"/>
                  <a:pt x="68" y="1065"/>
                </a:cubicBezTo>
                <a:cubicBezTo>
                  <a:pt x="68" y="1065"/>
                  <a:pt x="64" y="1067"/>
                  <a:pt x="56" y="1073"/>
                </a:cubicBezTo>
                <a:cubicBezTo>
                  <a:pt x="49" y="1079"/>
                  <a:pt x="65" y="1115"/>
                  <a:pt x="65" y="1115"/>
                </a:cubicBezTo>
                <a:cubicBezTo>
                  <a:pt x="65" y="1115"/>
                  <a:pt x="85" y="1124"/>
                  <a:pt x="87" y="1141"/>
                </a:cubicBezTo>
                <a:cubicBezTo>
                  <a:pt x="89" y="1157"/>
                  <a:pt x="60" y="1186"/>
                  <a:pt x="60" y="1186"/>
                </a:cubicBezTo>
                <a:cubicBezTo>
                  <a:pt x="60" y="1186"/>
                  <a:pt x="69" y="1219"/>
                  <a:pt x="52" y="1236"/>
                </a:cubicBezTo>
                <a:cubicBezTo>
                  <a:pt x="35" y="1252"/>
                  <a:pt x="4" y="1244"/>
                  <a:pt x="4" y="1244"/>
                </a:cubicBezTo>
                <a:cubicBezTo>
                  <a:pt x="0" y="1276"/>
                  <a:pt x="0" y="1276"/>
                  <a:pt x="0" y="1276"/>
                </a:cubicBezTo>
                <a:cubicBezTo>
                  <a:pt x="0" y="1276"/>
                  <a:pt x="32" y="1284"/>
                  <a:pt x="41" y="1289"/>
                </a:cubicBezTo>
                <a:cubicBezTo>
                  <a:pt x="50" y="1295"/>
                  <a:pt x="56" y="1305"/>
                  <a:pt x="56" y="1305"/>
                </a:cubicBezTo>
                <a:cubicBezTo>
                  <a:pt x="73" y="1303"/>
                  <a:pt x="73" y="1303"/>
                  <a:pt x="73" y="1303"/>
                </a:cubicBezTo>
                <a:cubicBezTo>
                  <a:pt x="73" y="1303"/>
                  <a:pt x="82" y="1312"/>
                  <a:pt x="96" y="1317"/>
                </a:cubicBezTo>
                <a:cubicBezTo>
                  <a:pt x="109" y="1322"/>
                  <a:pt x="140" y="1312"/>
                  <a:pt x="153" y="1311"/>
                </a:cubicBezTo>
                <a:cubicBezTo>
                  <a:pt x="165" y="1311"/>
                  <a:pt x="155" y="1295"/>
                  <a:pt x="155" y="1295"/>
                </a:cubicBezTo>
                <a:cubicBezTo>
                  <a:pt x="180" y="1297"/>
                  <a:pt x="180" y="1297"/>
                  <a:pt x="180" y="1297"/>
                </a:cubicBezTo>
                <a:cubicBezTo>
                  <a:pt x="186" y="1285"/>
                  <a:pt x="186" y="1285"/>
                  <a:pt x="186" y="1285"/>
                </a:cubicBezTo>
                <a:cubicBezTo>
                  <a:pt x="213" y="1281"/>
                  <a:pt x="213" y="1281"/>
                  <a:pt x="213" y="1281"/>
                </a:cubicBezTo>
                <a:cubicBezTo>
                  <a:pt x="213" y="1281"/>
                  <a:pt x="237" y="1256"/>
                  <a:pt x="250" y="1255"/>
                </a:cubicBezTo>
                <a:cubicBezTo>
                  <a:pt x="262" y="1255"/>
                  <a:pt x="274" y="1270"/>
                  <a:pt x="281" y="1268"/>
                </a:cubicBezTo>
                <a:cubicBezTo>
                  <a:pt x="289" y="1266"/>
                  <a:pt x="326" y="1248"/>
                  <a:pt x="326" y="1248"/>
                </a:cubicBezTo>
                <a:cubicBezTo>
                  <a:pt x="326" y="1248"/>
                  <a:pt x="348" y="1258"/>
                  <a:pt x="359" y="1256"/>
                </a:cubicBezTo>
                <a:cubicBezTo>
                  <a:pt x="370" y="1255"/>
                  <a:pt x="377" y="1245"/>
                  <a:pt x="384" y="1244"/>
                </a:cubicBezTo>
                <a:cubicBezTo>
                  <a:pt x="392" y="1244"/>
                  <a:pt x="411" y="1256"/>
                  <a:pt x="426" y="1253"/>
                </a:cubicBezTo>
                <a:cubicBezTo>
                  <a:pt x="441" y="1250"/>
                  <a:pt x="438" y="1231"/>
                  <a:pt x="438" y="1231"/>
                </a:cubicBezTo>
                <a:cubicBezTo>
                  <a:pt x="438" y="1231"/>
                  <a:pt x="450" y="1228"/>
                  <a:pt x="454" y="1225"/>
                </a:cubicBezTo>
                <a:cubicBezTo>
                  <a:pt x="459" y="1222"/>
                  <a:pt x="465" y="1195"/>
                  <a:pt x="478" y="1183"/>
                </a:cubicBezTo>
                <a:cubicBezTo>
                  <a:pt x="491" y="1171"/>
                  <a:pt x="524" y="1179"/>
                  <a:pt x="535" y="1176"/>
                </a:cubicBezTo>
                <a:cubicBezTo>
                  <a:pt x="545" y="1174"/>
                  <a:pt x="579" y="1155"/>
                  <a:pt x="594" y="1153"/>
                </a:cubicBezTo>
                <a:cubicBezTo>
                  <a:pt x="610" y="1151"/>
                  <a:pt x="612" y="1158"/>
                  <a:pt x="631" y="1161"/>
                </a:cubicBezTo>
                <a:cubicBezTo>
                  <a:pt x="650" y="1164"/>
                  <a:pt x="697" y="1131"/>
                  <a:pt x="716" y="1125"/>
                </a:cubicBezTo>
                <a:cubicBezTo>
                  <a:pt x="736" y="1119"/>
                  <a:pt x="819" y="1113"/>
                  <a:pt x="819" y="1113"/>
                </a:cubicBezTo>
                <a:cubicBezTo>
                  <a:pt x="826" y="1106"/>
                  <a:pt x="826" y="1106"/>
                  <a:pt x="826" y="1106"/>
                </a:cubicBezTo>
                <a:cubicBezTo>
                  <a:pt x="826" y="1106"/>
                  <a:pt x="854" y="1131"/>
                  <a:pt x="872" y="1138"/>
                </a:cubicBezTo>
                <a:cubicBezTo>
                  <a:pt x="889" y="1145"/>
                  <a:pt x="896" y="1136"/>
                  <a:pt x="896" y="1136"/>
                </a:cubicBezTo>
                <a:cubicBezTo>
                  <a:pt x="896" y="1136"/>
                  <a:pt x="899" y="1153"/>
                  <a:pt x="907" y="1156"/>
                </a:cubicBezTo>
                <a:cubicBezTo>
                  <a:pt x="915" y="1159"/>
                  <a:pt x="920" y="1152"/>
                  <a:pt x="920" y="1152"/>
                </a:cubicBezTo>
                <a:cubicBezTo>
                  <a:pt x="923" y="1167"/>
                  <a:pt x="923" y="1167"/>
                  <a:pt x="923" y="1167"/>
                </a:cubicBezTo>
                <a:cubicBezTo>
                  <a:pt x="923" y="1167"/>
                  <a:pt x="935" y="1165"/>
                  <a:pt x="936" y="1174"/>
                </a:cubicBezTo>
                <a:cubicBezTo>
                  <a:pt x="937" y="1182"/>
                  <a:pt x="918" y="1206"/>
                  <a:pt x="918" y="1206"/>
                </a:cubicBezTo>
                <a:cubicBezTo>
                  <a:pt x="932" y="1225"/>
                  <a:pt x="932" y="1225"/>
                  <a:pt x="932" y="1225"/>
                </a:cubicBezTo>
                <a:cubicBezTo>
                  <a:pt x="941" y="1216"/>
                  <a:pt x="941" y="1216"/>
                  <a:pt x="941" y="1216"/>
                </a:cubicBezTo>
                <a:cubicBezTo>
                  <a:pt x="954" y="1243"/>
                  <a:pt x="954" y="1243"/>
                  <a:pt x="954" y="1243"/>
                </a:cubicBezTo>
                <a:cubicBezTo>
                  <a:pt x="954" y="1243"/>
                  <a:pt x="963" y="1270"/>
                  <a:pt x="964" y="1279"/>
                </a:cubicBezTo>
                <a:cubicBezTo>
                  <a:pt x="965" y="1287"/>
                  <a:pt x="937" y="1280"/>
                  <a:pt x="937" y="1280"/>
                </a:cubicBezTo>
                <a:cubicBezTo>
                  <a:pt x="944" y="1303"/>
                  <a:pt x="944" y="1303"/>
                  <a:pt x="944" y="1303"/>
                </a:cubicBezTo>
                <a:cubicBezTo>
                  <a:pt x="944" y="1303"/>
                  <a:pt x="953" y="1303"/>
                  <a:pt x="962" y="1304"/>
                </a:cubicBezTo>
                <a:cubicBezTo>
                  <a:pt x="971" y="1304"/>
                  <a:pt x="970" y="1311"/>
                  <a:pt x="970" y="1311"/>
                </a:cubicBezTo>
                <a:cubicBezTo>
                  <a:pt x="983" y="1308"/>
                  <a:pt x="983" y="1308"/>
                  <a:pt x="983" y="1308"/>
                </a:cubicBezTo>
                <a:cubicBezTo>
                  <a:pt x="983" y="1308"/>
                  <a:pt x="979" y="1294"/>
                  <a:pt x="979" y="1283"/>
                </a:cubicBezTo>
                <a:cubicBezTo>
                  <a:pt x="980" y="1272"/>
                  <a:pt x="998" y="1263"/>
                  <a:pt x="1010" y="1261"/>
                </a:cubicBezTo>
                <a:cubicBezTo>
                  <a:pt x="1022" y="1258"/>
                  <a:pt x="1045" y="1222"/>
                  <a:pt x="1045" y="1222"/>
                </a:cubicBezTo>
                <a:cubicBezTo>
                  <a:pt x="1060" y="1224"/>
                  <a:pt x="1060" y="1224"/>
                  <a:pt x="1060" y="1224"/>
                </a:cubicBezTo>
                <a:cubicBezTo>
                  <a:pt x="1074" y="1191"/>
                  <a:pt x="1074" y="1191"/>
                  <a:pt x="1074" y="1191"/>
                </a:cubicBezTo>
                <a:cubicBezTo>
                  <a:pt x="1074" y="1191"/>
                  <a:pt x="1093" y="1188"/>
                  <a:pt x="1102" y="1187"/>
                </a:cubicBezTo>
                <a:cubicBezTo>
                  <a:pt x="1110" y="1186"/>
                  <a:pt x="1115" y="1156"/>
                  <a:pt x="1115" y="1156"/>
                </a:cubicBezTo>
                <a:cubicBezTo>
                  <a:pt x="1115" y="1156"/>
                  <a:pt x="1120" y="1180"/>
                  <a:pt x="1121" y="1187"/>
                </a:cubicBezTo>
                <a:cubicBezTo>
                  <a:pt x="1122" y="1195"/>
                  <a:pt x="1093" y="1209"/>
                  <a:pt x="1093" y="1209"/>
                </a:cubicBezTo>
                <a:cubicBezTo>
                  <a:pt x="1083" y="1210"/>
                  <a:pt x="1083" y="1210"/>
                  <a:pt x="1083" y="1210"/>
                </a:cubicBezTo>
                <a:cubicBezTo>
                  <a:pt x="1078" y="1217"/>
                  <a:pt x="1078" y="1217"/>
                  <a:pt x="1078" y="1217"/>
                </a:cubicBezTo>
                <a:cubicBezTo>
                  <a:pt x="1089" y="1240"/>
                  <a:pt x="1089" y="1240"/>
                  <a:pt x="1089" y="1240"/>
                </a:cubicBezTo>
                <a:cubicBezTo>
                  <a:pt x="1089" y="1240"/>
                  <a:pt x="1079" y="1244"/>
                  <a:pt x="1072" y="1248"/>
                </a:cubicBezTo>
                <a:cubicBezTo>
                  <a:pt x="1065" y="1253"/>
                  <a:pt x="1047" y="1276"/>
                  <a:pt x="1047" y="1276"/>
                </a:cubicBezTo>
                <a:cubicBezTo>
                  <a:pt x="1047" y="1276"/>
                  <a:pt x="1042" y="1295"/>
                  <a:pt x="1035" y="1299"/>
                </a:cubicBezTo>
                <a:cubicBezTo>
                  <a:pt x="1028" y="1304"/>
                  <a:pt x="1004" y="1313"/>
                  <a:pt x="1011" y="1319"/>
                </a:cubicBezTo>
                <a:cubicBezTo>
                  <a:pt x="1018" y="1326"/>
                  <a:pt x="1045" y="1316"/>
                  <a:pt x="1054" y="1313"/>
                </a:cubicBezTo>
                <a:cubicBezTo>
                  <a:pt x="1062" y="1309"/>
                  <a:pt x="1063" y="1296"/>
                  <a:pt x="1069" y="1287"/>
                </a:cubicBezTo>
                <a:cubicBezTo>
                  <a:pt x="1076" y="1277"/>
                  <a:pt x="1090" y="1267"/>
                  <a:pt x="1090" y="1267"/>
                </a:cubicBezTo>
                <a:cubicBezTo>
                  <a:pt x="1090" y="1267"/>
                  <a:pt x="1093" y="1292"/>
                  <a:pt x="1095" y="1298"/>
                </a:cubicBezTo>
                <a:cubicBezTo>
                  <a:pt x="1097" y="1304"/>
                  <a:pt x="1084" y="1315"/>
                  <a:pt x="1075" y="1320"/>
                </a:cubicBezTo>
                <a:cubicBezTo>
                  <a:pt x="1067" y="1325"/>
                  <a:pt x="1066" y="1333"/>
                  <a:pt x="1072" y="1339"/>
                </a:cubicBezTo>
                <a:cubicBezTo>
                  <a:pt x="1079" y="1344"/>
                  <a:pt x="1110" y="1344"/>
                  <a:pt x="1110" y="1344"/>
                </a:cubicBezTo>
                <a:cubicBezTo>
                  <a:pt x="1115" y="1351"/>
                  <a:pt x="1115" y="1351"/>
                  <a:pt x="1115" y="1351"/>
                </a:cubicBezTo>
                <a:cubicBezTo>
                  <a:pt x="1100" y="1364"/>
                  <a:pt x="1100" y="1364"/>
                  <a:pt x="1100" y="1364"/>
                </a:cubicBezTo>
                <a:cubicBezTo>
                  <a:pt x="1100" y="1364"/>
                  <a:pt x="1116" y="1393"/>
                  <a:pt x="1118" y="1403"/>
                </a:cubicBezTo>
                <a:cubicBezTo>
                  <a:pt x="1121" y="1414"/>
                  <a:pt x="1097" y="1430"/>
                  <a:pt x="1088" y="1441"/>
                </a:cubicBezTo>
                <a:cubicBezTo>
                  <a:pt x="1078" y="1452"/>
                  <a:pt x="1110" y="1474"/>
                  <a:pt x="1118" y="1477"/>
                </a:cubicBezTo>
                <a:cubicBezTo>
                  <a:pt x="1125" y="1480"/>
                  <a:pt x="1139" y="1500"/>
                  <a:pt x="1154" y="1505"/>
                </a:cubicBezTo>
                <a:cubicBezTo>
                  <a:pt x="1169" y="1510"/>
                  <a:pt x="1180" y="1501"/>
                  <a:pt x="1194" y="1504"/>
                </a:cubicBezTo>
                <a:cubicBezTo>
                  <a:pt x="1207" y="1507"/>
                  <a:pt x="1210" y="1524"/>
                  <a:pt x="1229" y="1527"/>
                </a:cubicBezTo>
                <a:cubicBezTo>
                  <a:pt x="1249" y="1531"/>
                  <a:pt x="1297" y="1498"/>
                  <a:pt x="1297" y="1498"/>
                </a:cubicBezTo>
                <a:cubicBezTo>
                  <a:pt x="1297" y="1498"/>
                  <a:pt x="1290" y="1484"/>
                  <a:pt x="1305" y="1475"/>
                </a:cubicBezTo>
                <a:cubicBezTo>
                  <a:pt x="1320" y="1466"/>
                  <a:pt x="1319" y="1502"/>
                  <a:pt x="1319" y="1502"/>
                </a:cubicBezTo>
                <a:cubicBezTo>
                  <a:pt x="1330" y="1501"/>
                  <a:pt x="1330" y="1501"/>
                  <a:pt x="1330" y="1501"/>
                </a:cubicBezTo>
                <a:cubicBezTo>
                  <a:pt x="1320" y="1517"/>
                  <a:pt x="1320" y="1517"/>
                  <a:pt x="1320" y="1517"/>
                </a:cubicBezTo>
                <a:cubicBezTo>
                  <a:pt x="1333" y="1518"/>
                  <a:pt x="1333" y="1518"/>
                  <a:pt x="1333" y="1518"/>
                </a:cubicBezTo>
                <a:cubicBezTo>
                  <a:pt x="1333" y="1518"/>
                  <a:pt x="1334" y="1530"/>
                  <a:pt x="1341" y="1539"/>
                </a:cubicBezTo>
                <a:cubicBezTo>
                  <a:pt x="1347" y="1547"/>
                  <a:pt x="1354" y="1543"/>
                  <a:pt x="1354" y="1543"/>
                </a:cubicBezTo>
                <a:cubicBezTo>
                  <a:pt x="1360" y="1532"/>
                  <a:pt x="1360" y="1532"/>
                  <a:pt x="1360" y="1532"/>
                </a:cubicBezTo>
                <a:cubicBezTo>
                  <a:pt x="1360" y="1532"/>
                  <a:pt x="1378" y="1530"/>
                  <a:pt x="1388" y="1521"/>
                </a:cubicBezTo>
                <a:cubicBezTo>
                  <a:pt x="1399" y="1513"/>
                  <a:pt x="1443" y="1482"/>
                  <a:pt x="1443" y="1482"/>
                </a:cubicBezTo>
                <a:cubicBezTo>
                  <a:pt x="1438" y="1472"/>
                  <a:pt x="1438" y="1472"/>
                  <a:pt x="1438" y="1472"/>
                </a:cubicBezTo>
                <a:cubicBezTo>
                  <a:pt x="1462" y="1468"/>
                  <a:pt x="1462" y="1468"/>
                  <a:pt x="1462" y="1468"/>
                </a:cubicBezTo>
                <a:cubicBezTo>
                  <a:pt x="1471" y="1476"/>
                  <a:pt x="1471" y="1476"/>
                  <a:pt x="1471" y="1476"/>
                </a:cubicBezTo>
                <a:cubicBezTo>
                  <a:pt x="1471" y="1476"/>
                  <a:pt x="1510" y="1469"/>
                  <a:pt x="1533" y="1461"/>
                </a:cubicBezTo>
                <a:cubicBezTo>
                  <a:pt x="1555" y="1452"/>
                  <a:pt x="1557" y="1408"/>
                  <a:pt x="1560" y="1396"/>
                </a:cubicBezTo>
                <a:cubicBezTo>
                  <a:pt x="1564" y="1385"/>
                  <a:pt x="1590" y="1370"/>
                  <a:pt x="1590" y="1370"/>
                </a:cubicBezTo>
                <a:cubicBezTo>
                  <a:pt x="1590" y="1355"/>
                  <a:pt x="1590" y="1355"/>
                  <a:pt x="1590" y="1355"/>
                </a:cubicBezTo>
                <a:cubicBezTo>
                  <a:pt x="1590" y="1355"/>
                  <a:pt x="1605" y="1349"/>
                  <a:pt x="1613" y="1338"/>
                </a:cubicBezTo>
                <a:cubicBezTo>
                  <a:pt x="1620" y="1328"/>
                  <a:pt x="1631" y="1314"/>
                  <a:pt x="1631" y="1314"/>
                </a:cubicBezTo>
                <a:cubicBezTo>
                  <a:pt x="1631" y="1314"/>
                  <a:pt x="1633" y="1285"/>
                  <a:pt x="1641" y="1275"/>
                </a:cubicBezTo>
                <a:cubicBezTo>
                  <a:pt x="1648" y="1266"/>
                  <a:pt x="1682" y="1228"/>
                  <a:pt x="1695" y="1222"/>
                </a:cubicBezTo>
                <a:cubicBezTo>
                  <a:pt x="1707" y="1216"/>
                  <a:pt x="1709" y="1185"/>
                  <a:pt x="1709" y="1185"/>
                </a:cubicBezTo>
                <a:cubicBezTo>
                  <a:pt x="1709" y="1185"/>
                  <a:pt x="1732" y="1189"/>
                  <a:pt x="1741" y="1179"/>
                </a:cubicBezTo>
                <a:cubicBezTo>
                  <a:pt x="1750" y="1170"/>
                  <a:pt x="1797" y="1111"/>
                  <a:pt x="1800" y="1104"/>
                </a:cubicBezTo>
                <a:cubicBezTo>
                  <a:pt x="1804" y="1098"/>
                  <a:pt x="1803" y="1067"/>
                  <a:pt x="1813" y="1060"/>
                </a:cubicBezTo>
                <a:cubicBezTo>
                  <a:pt x="1822" y="1053"/>
                  <a:pt x="1864" y="971"/>
                  <a:pt x="1874" y="952"/>
                </a:cubicBezTo>
                <a:cubicBezTo>
                  <a:pt x="1884" y="933"/>
                  <a:pt x="1872" y="920"/>
                  <a:pt x="1871" y="907"/>
                </a:cubicBezTo>
                <a:cubicBezTo>
                  <a:pt x="1870" y="894"/>
                  <a:pt x="1880" y="873"/>
                  <a:pt x="1889" y="859"/>
                </a:cubicBezTo>
                <a:cubicBezTo>
                  <a:pt x="1898" y="845"/>
                  <a:pt x="1888" y="783"/>
                  <a:pt x="1888" y="783"/>
                </a:cubicBezTo>
                <a:lnTo>
                  <a:pt x="1869" y="774"/>
                </a:lnTo>
                <a:close/>
                <a:moveTo>
                  <a:pt x="1347" y="1624"/>
                </a:moveTo>
                <a:cubicBezTo>
                  <a:pt x="1349" y="1631"/>
                  <a:pt x="1373" y="1619"/>
                  <a:pt x="1364" y="1612"/>
                </a:cubicBezTo>
                <a:cubicBezTo>
                  <a:pt x="1355" y="1605"/>
                  <a:pt x="1347" y="1624"/>
                  <a:pt x="1347" y="1624"/>
                </a:cubicBezTo>
                <a:close/>
                <a:moveTo>
                  <a:pt x="1332" y="1632"/>
                </a:moveTo>
                <a:cubicBezTo>
                  <a:pt x="1323" y="1626"/>
                  <a:pt x="1312" y="1646"/>
                  <a:pt x="1312" y="1646"/>
                </a:cubicBezTo>
                <a:cubicBezTo>
                  <a:pt x="1312" y="1646"/>
                  <a:pt x="1308" y="1640"/>
                  <a:pt x="1304" y="1640"/>
                </a:cubicBezTo>
                <a:cubicBezTo>
                  <a:pt x="1300" y="1639"/>
                  <a:pt x="1277" y="1643"/>
                  <a:pt x="1277" y="1643"/>
                </a:cubicBezTo>
                <a:cubicBezTo>
                  <a:pt x="1274" y="1651"/>
                  <a:pt x="1274" y="1651"/>
                  <a:pt x="1274" y="1651"/>
                </a:cubicBezTo>
                <a:cubicBezTo>
                  <a:pt x="1261" y="1640"/>
                  <a:pt x="1261" y="1640"/>
                  <a:pt x="1261" y="1640"/>
                </a:cubicBezTo>
                <a:cubicBezTo>
                  <a:pt x="1236" y="1638"/>
                  <a:pt x="1236" y="1638"/>
                  <a:pt x="1236" y="1638"/>
                </a:cubicBezTo>
                <a:cubicBezTo>
                  <a:pt x="1221" y="1620"/>
                  <a:pt x="1221" y="1620"/>
                  <a:pt x="1221" y="1620"/>
                </a:cubicBezTo>
                <a:cubicBezTo>
                  <a:pt x="1221" y="1620"/>
                  <a:pt x="1216" y="1623"/>
                  <a:pt x="1210" y="1624"/>
                </a:cubicBezTo>
                <a:cubicBezTo>
                  <a:pt x="1205" y="1625"/>
                  <a:pt x="1188" y="1605"/>
                  <a:pt x="1188" y="1605"/>
                </a:cubicBezTo>
                <a:cubicBezTo>
                  <a:pt x="1184" y="1616"/>
                  <a:pt x="1184" y="1616"/>
                  <a:pt x="1184" y="1616"/>
                </a:cubicBezTo>
                <a:cubicBezTo>
                  <a:pt x="1188" y="1629"/>
                  <a:pt x="1188" y="1629"/>
                  <a:pt x="1188" y="1629"/>
                </a:cubicBezTo>
                <a:cubicBezTo>
                  <a:pt x="1188" y="1629"/>
                  <a:pt x="1189" y="1645"/>
                  <a:pt x="1187" y="1650"/>
                </a:cubicBezTo>
                <a:cubicBezTo>
                  <a:pt x="1185" y="1655"/>
                  <a:pt x="1179" y="1663"/>
                  <a:pt x="1185" y="1674"/>
                </a:cubicBezTo>
                <a:cubicBezTo>
                  <a:pt x="1191" y="1685"/>
                  <a:pt x="1184" y="1691"/>
                  <a:pt x="1176" y="1694"/>
                </a:cubicBezTo>
                <a:cubicBezTo>
                  <a:pt x="1167" y="1696"/>
                  <a:pt x="1160" y="1686"/>
                  <a:pt x="1160" y="1686"/>
                </a:cubicBezTo>
                <a:cubicBezTo>
                  <a:pt x="1160" y="1686"/>
                  <a:pt x="1156" y="1700"/>
                  <a:pt x="1155" y="1713"/>
                </a:cubicBezTo>
                <a:cubicBezTo>
                  <a:pt x="1154" y="1727"/>
                  <a:pt x="1166" y="1748"/>
                  <a:pt x="1166" y="1748"/>
                </a:cubicBezTo>
                <a:cubicBezTo>
                  <a:pt x="1181" y="1750"/>
                  <a:pt x="1181" y="1750"/>
                  <a:pt x="1181" y="1750"/>
                </a:cubicBezTo>
                <a:cubicBezTo>
                  <a:pt x="1168" y="1757"/>
                  <a:pt x="1168" y="1757"/>
                  <a:pt x="1168" y="1757"/>
                </a:cubicBezTo>
                <a:cubicBezTo>
                  <a:pt x="1173" y="1774"/>
                  <a:pt x="1173" y="1774"/>
                  <a:pt x="1173" y="1774"/>
                </a:cubicBezTo>
                <a:cubicBezTo>
                  <a:pt x="1173" y="1774"/>
                  <a:pt x="1185" y="1769"/>
                  <a:pt x="1191" y="1766"/>
                </a:cubicBezTo>
                <a:cubicBezTo>
                  <a:pt x="1198" y="1763"/>
                  <a:pt x="1203" y="1773"/>
                  <a:pt x="1214" y="1769"/>
                </a:cubicBezTo>
                <a:cubicBezTo>
                  <a:pt x="1225" y="1764"/>
                  <a:pt x="1232" y="1748"/>
                  <a:pt x="1239" y="1752"/>
                </a:cubicBezTo>
                <a:cubicBezTo>
                  <a:pt x="1247" y="1757"/>
                  <a:pt x="1236" y="1768"/>
                  <a:pt x="1236" y="1768"/>
                </a:cubicBezTo>
                <a:cubicBezTo>
                  <a:pt x="1247" y="1772"/>
                  <a:pt x="1247" y="1772"/>
                  <a:pt x="1247" y="1772"/>
                </a:cubicBezTo>
                <a:cubicBezTo>
                  <a:pt x="1247" y="1772"/>
                  <a:pt x="1268" y="1744"/>
                  <a:pt x="1277" y="1738"/>
                </a:cubicBezTo>
                <a:cubicBezTo>
                  <a:pt x="1285" y="1733"/>
                  <a:pt x="1268" y="1726"/>
                  <a:pt x="1268" y="1726"/>
                </a:cubicBezTo>
                <a:cubicBezTo>
                  <a:pt x="1282" y="1706"/>
                  <a:pt x="1282" y="1706"/>
                  <a:pt x="1282" y="1706"/>
                </a:cubicBezTo>
                <a:cubicBezTo>
                  <a:pt x="1282" y="1706"/>
                  <a:pt x="1292" y="1710"/>
                  <a:pt x="1303" y="1704"/>
                </a:cubicBezTo>
                <a:cubicBezTo>
                  <a:pt x="1314" y="1699"/>
                  <a:pt x="1305" y="1678"/>
                  <a:pt x="1315" y="1667"/>
                </a:cubicBezTo>
                <a:cubicBezTo>
                  <a:pt x="1326" y="1656"/>
                  <a:pt x="1340" y="1638"/>
                  <a:pt x="1332" y="1632"/>
                </a:cubicBezTo>
                <a:close/>
                <a:moveTo>
                  <a:pt x="1269" y="162"/>
                </a:moveTo>
                <a:cubicBezTo>
                  <a:pt x="1263" y="162"/>
                  <a:pt x="1259" y="193"/>
                  <a:pt x="1259" y="193"/>
                </a:cubicBezTo>
                <a:cubicBezTo>
                  <a:pt x="1269" y="207"/>
                  <a:pt x="1290" y="195"/>
                  <a:pt x="1290" y="195"/>
                </a:cubicBezTo>
                <a:cubicBezTo>
                  <a:pt x="1286" y="186"/>
                  <a:pt x="1286" y="186"/>
                  <a:pt x="1286" y="186"/>
                </a:cubicBezTo>
                <a:cubicBezTo>
                  <a:pt x="1290" y="167"/>
                  <a:pt x="1290" y="167"/>
                  <a:pt x="1290" y="167"/>
                </a:cubicBezTo>
                <a:cubicBezTo>
                  <a:pt x="1290" y="167"/>
                  <a:pt x="1274" y="162"/>
                  <a:pt x="1269" y="162"/>
                </a:cubicBezTo>
                <a:close/>
                <a:moveTo>
                  <a:pt x="1182" y="1554"/>
                </a:moveTo>
                <a:cubicBezTo>
                  <a:pt x="1175" y="1581"/>
                  <a:pt x="1175" y="1581"/>
                  <a:pt x="1175" y="1581"/>
                </a:cubicBezTo>
                <a:cubicBezTo>
                  <a:pt x="1209" y="1549"/>
                  <a:pt x="1209" y="1549"/>
                  <a:pt x="1209" y="1549"/>
                </a:cubicBezTo>
                <a:lnTo>
                  <a:pt x="1182" y="1554"/>
                </a:lnTo>
                <a:close/>
                <a:moveTo>
                  <a:pt x="1357" y="1597"/>
                </a:moveTo>
                <a:cubicBezTo>
                  <a:pt x="1345" y="1572"/>
                  <a:pt x="1345" y="1572"/>
                  <a:pt x="1345" y="1572"/>
                </a:cubicBezTo>
                <a:cubicBezTo>
                  <a:pt x="1345" y="1572"/>
                  <a:pt x="1333" y="1579"/>
                  <a:pt x="1332" y="1587"/>
                </a:cubicBezTo>
                <a:cubicBezTo>
                  <a:pt x="1332" y="1594"/>
                  <a:pt x="1334" y="1597"/>
                  <a:pt x="1343" y="1600"/>
                </a:cubicBezTo>
                <a:cubicBezTo>
                  <a:pt x="1352" y="1603"/>
                  <a:pt x="1357" y="1597"/>
                  <a:pt x="1357" y="1597"/>
                </a:cubicBezTo>
                <a:close/>
              </a:path>
            </a:pathLst>
          </a:custGeom>
          <a:solidFill>
            <a:srgbClr val="5C4B7B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3" name="Freeform 10"/>
          <p:cNvSpPr>
            <a:spLocks/>
          </p:cNvSpPr>
          <p:nvPr/>
        </p:nvSpPr>
        <p:spPr bwMode="auto">
          <a:xfrm>
            <a:off x="2117725" y="4170363"/>
            <a:ext cx="117475" cy="133350"/>
          </a:xfrm>
          <a:custGeom>
            <a:avLst/>
            <a:gdLst>
              <a:gd name="T0" fmla="*/ 2147483647 w 199"/>
              <a:gd name="T1" fmla="*/ 2147483647 h 228"/>
              <a:gd name="T2" fmla="*/ 2147483647 w 199"/>
              <a:gd name="T3" fmla="*/ 2147483647 h 228"/>
              <a:gd name="T4" fmla="*/ 2147483647 w 199"/>
              <a:gd name="T5" fmla="*/ 2147483647 h 228"/>
              <a:gd name="T6" fmla="*/ 2147483647 w 199"/>
              <a:gd name="T7" fmla="*/ 2147483647 h 228"/>
              <a:gd name="T8" fmla="*/ 2147483647 w 199"/>
              <a:gd name="T9" fmla="*/ 2147483647 h 228"/>
              <a:gd name="T10" fmla="*/ 2147483647 w 199"/>
              <a:gd name="T11" fmla="*/ 2147483647 h 228"/>
              <a:gd name="T12" fmla="*/ 2147483647 w 199"/>
              <a:gd name="T13" fmla="*/ 2147483647 h 228"/>
              <a:gd name="T14" fmla="*/ 2147483647 w 199"/>
              <a:gd name="T15" fmla="*/ 2147483647 h 228"/>
              <a:gd name="T16" fmla="*/ 2147483647 w 199"/>
              <a:gd name="T17" fmla="*/ 2147483647 h 228"/>
              <a:gd name="T18" fmla="*/ 2147483647 w 199"/>
              <a:gd name="T19" fmla="*/ 2147483647 h 228"/>
              <a:gd name="T20" fmla="*/ 2147483647 w 199"/>
              <a:gd name="T21" fmla="*/ 2147483647 h 228"/>
              <a:gd name="T22" fmla="*/ 2147483647 w 199"/>
              <a:gd name="T23" fmla="*/ 2147483647 h 228"/>
              <a:gd name="T24" fmla="*/ 2147483647 w 199"/>
              <a:gd name="T25" fmla="*/ 2147483647 h 228"/>
              <a:gd name="T26" fmla="*/ 2147483647 w 199"/>
              <a:gd name="T27" fmla="*/ 2147483647 h 228"/>
              <a:gd name="T28" fmla="*/ 2147483647 w 199"/>
              <a:gd name="T29" fmla="*/ 2147483647 h 228"/>
              <a:gd name="T30" fmla="*/ 2147483647 w 199"/>
              <a:gd name="T31" fmla="*/ 2147483647 h 228"/>
              <a:gd name="T32" fmla="*/ 2147483647 w 199"/>
              <a:gd name="T33" fmla="*/ 2147483647 h 228"/>
              <a:gd name="T34" fmla="*/ 2147483647 w 199"/>
              <a:gd name="T35" fmla="*/ 2147483647 h 228"/>
              <a:gd name="T36" fmla="*/ 2147483647 w 199"/>
              <a:gd name="T37" fmla="*/ 2147483647 h 228"/>
              <a:gd name="T38" fmla="*/ 2147483647 w 199"/>
              <a:gd name="T39" fmla="*/ 2147483647 h 228"/>
              <a:gd name="T40" fmla="*/ 2147483647 w 199"/>
              <a:gd name="T41" fmla="*/ 2147483647 h 228"/>
              <a:gd name="T42" fmla="*/ 2147483647 w 199"/>
              <a:gd name="T43" fmla="*/ 2147483647 h 228"/>
              <a:gd name="T44" fmla="*/ 2147483647 w 199"/>
              <a:gd name="T45" fmla="*/ 2147483647 h 228"/>
              <a:gd name="T46" fmla="*/ 2147483647 w 199"/>
              <a:gd name="T47" fmla="*/ 2147483647 h 228"/>
              <a:gd name="T48" fmla="*/ 2147483647 w 199"/>
              <a:gd name="T49" fmla="*/ 2147483647 h 228"/>
              <a:gd name="T50" fmla="*/ 2147483647 w 199"/>
              <a:gd name="T51" fmla="*/ 2147483647 h 228"/>
              <a:gd name="T52" fmla="*/ 2147483647 w 199"/>
              <a:gd name="T53" fmla="*/ 2147483647 h 228"/>
              <a:gd name="T54" fmla="*/ 2147483647 w 199"/>
              <a:gd name="T55" fmla="*/ 0 h 228"/>
              <a:gd name="T56" fmla="*/ 2147483647 w 199"/>
              <a:gd name="T57" fmla="*/ 2147483647 h 228"/>
              <a:gd name="T58" fmla="*/ 2147483647 w 199"/>
              <a:gd name="T59" fmla="*/ 2147483647 h 228"/>
              <a:gd name="T60" fmla="*/ 2147483647 w 199"/>
              <a:gd name="T61" fmla="*/ 2147483647 h 228"/>
              <a:gd name="T62" fmla="*/ 2147483647 w 199"/>
              <a:gd name="T63" fmla="*/ 2147483647 h 228"/>
              <a:gd name="T64" fmla="*/ 2147483647 w 199"/>
              <a:gd name="T65" fmla="*/ 2147483647 h 228"/>
              <a:gd name="T66" fmla="*/ 2147483647 w 199"/>
              <a:gd name="T67" fmla="*/ 2147483647 h 228"/>
              <a:gd name="T68" fmla="*/ 2147483647 w 199"/>
              <a:gd name="T69" fmla="*/ 2147483647 h 2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228"/>
              <a:gd name="T107" fmla="*/ 199 w 199"/>
              <a:gd name="T108" fmla="*/ 228 h 2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228">
                <a:moveTo>
                  <a:pt x="43" y="52"/>
                </a:moveTo>
                <a:cubicBezTo>
                  <a:pt x="31" y="55"/>
                  <a:pt x="13" y="52"/>
                  <a:pt x="10" y="61"/>
                </a:cubicBezTo>
                <a:cubicBezTo>
                  <a:pt x="7" y="70"/>
                  <a:pt x="11" y="89"/>
                  <a:pt x="11" y="89"/>
                </a:cubicBezTo>
                <a:cubicBezTo>
                  <a:pt x="11" y="89"/>
                  <a:pt x="0" y="96"/>
                  <a:pt x="1" y="107"/>
                </a:cubicBezTo>
                <a:cubicBezTo>
                  <a:pt x="2" y="117"/>
                  <a:pt x="12" y="115"/>
                  <a:pt x="12" y="122"/>
                </a:cubicBezTo>
                <a:cubicBezTo>
                  <a:pt x="12" y="129"/>
                  <a:pt x="22" y="143"/>
                  <a:pt x="26" y="144"/>
                </a:cubicBezTo>
                <a:cubicBezTo>
                  <a:pt x="30" y="145"/>
                  <a:pt x="39" y="130"/>
                  <a:pt x="40" y="137"/>
                </a:cubicBezTo>
                <a:cubicBezTo>
                  <a:pt x="41" y="144"/>
                  <a:pt x="31" y="165"/>
                  <a:pt x="40" y="173"/>
                </a:cubicBezTo>
                <a:cubicBezTo>
                  <a:pt x="49" y="181"/>
                  <a:pt x="65" y="212"/>
                  <a:pt x="65" y="212"/>
                </a:cubicBezTo>
                <a:cubicBezTo>
                  <a:pt x="65" y="212"/>
                  <a:pt x="94" y="228"/>
                  <a:pt x="103" y="224"/>
                </a:cubicBezTo>
                <a:cubicBezTo>
                  <a:pt x="112" y="220"/>
                  <a:pt x="98" y="210"/>
                  <a:pt x="95" y="204"/>
                </a:cubicBezTo>
                <a:cubicBezTo>
                  <a:pt x="92" y="198"/>
                  <a:pt x="96" y="188"/>
                  <a:pt x="102" y="187"/>
                </a:cubicBezTo>
                <a:cubicBezTo>
                  <a:pt x="108" y="186"/>
                  <a:pt x="107" y="195"/>
                  <a:pt x="107" y="195"/>
                </a:cubicBezTo>
                <a:cubicBezTo>
                  <a:pt x="125" y="195"/>
                  <a:pt x="125" y="195"/>
                  <a:pt x="125" y="195"/>
                </a:cubicBezTo>
                <a:cubicBezTo>
                  <a:pt x="125" y="195"/>
                  <a:pt x="134" y="184"/>
                  <a:pt x="142" y="183"/>
                </a:cubicBezTo>
                <a:cubicBezTo>
                  <a:pt x="150" y="182"/>
                  <a:pt x="154" y="193"/>
                  <a:pt x="154" y="193"/>
                </a:cubicBezTo>
                <a:cubicBezTo>
                  <a:pt x="167" y="199"/>
                  <a:pt x="167" y="199"/>
                  <a:pt x="167" y="199"/>
                </a:cubicBezTo>
                <a:cubicBezTo>
                  <a:pt x="167" y="199"/>
                  <a:pt x="173" y="185"/>
                  <a:pt x="174" y="182"/>
                </a:cubicBezTo>
                <a:cubicBezTo>
                  <a:pt x="175" y="179"/>
                  <a:pt x="186" y="175"/>
                  <a:pt x="186" y="175"/>
                </a:cubicBezTo>
                <a:cubicBezTo>
                  <a:pt x="184" y="147"/>
                  <a:pt x="184" y="147"/>
                  <a:pt x="184" y="147"/>
                </a:cubicBezTo>
                <a:cubicBezTo>
                  <a:pt x="184" y="147"/>
                  <a:pt x="196" y="142"/>
                  <a:pt x="195" y="132"/>
                </a:cubicBezTo>
                <a:cubicBezTo>
                  <a:pt x="194" y="122"/>
                  <a:pt x="175" y="117"/>
                  <a:pt x="174" y="105"/>
                </a:cubicBezTo>
                <a:cubicBezTo>
                  <a:pt x="173" y="92"/>
                  <a:pt x="163" y="71"/>
                  <a:pt x="173" y="55"/>
                </a:cubicBezTo>
                <a:cubicBezTo>
                  <a:pt x="184" y="38"/>
                  <a:pt x="195" y="39"/>
                  <a:pt x="195" y="32"/>
                </a:cubicBezTo>
                <a:cubicBezTo>
                  <a:pt x="195" y="27"/>
                  <a:pt x="195" y="18"/>
                  <a:pt x="199" y="11"/>
                </a:cubicBezTo>
                <a:cubicBezTo>
                  <a:pt x="199" y="11"/>
                  <a:pt x="199" y="11"/>
                  <a:pt x="199" y="11"/>
                </a:cubicBezTo>
                <a:cubicBezTo>
                  <a:pt x="198" y="10"/>
                  <a:pt x="197" y="10"/>
                  <a:pt x="197" y="9"/>
                </a:cubicBezTo>
                <a:cubicBezTo>
                  <a:pt x="190" y="0"/>
                  <a:pt x="143" y="0"/>
                  <a:pt x="143" y="0"/>
                </a:cubicBezTo>
                <a:cubicBezTo>
                  <a:pt x="139" y="9"/>
                  <a:pt x="139" y="9"/>
                  <a:pt x="139" y="9"/>
                </a:cubicBezTo>
                <a:cubicBezTo>
                  <a:pt x="109" y="4"/>
                  <a:pt x="109" y="4"/>
                  <a:pt x="109" y="4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69" y="1"/>
                  <a:pt x="69" y="1"/>
                  <a:pt x="69" y="1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39" y="21"/>
                  <a:pt x="39" y="29"/>
                </a:cubicBezTo>
                <a:cubicBezTo>
                  <a:pt x="39" y="37"/>
                  <a:pt x="55" y="49"/>
                  <a:pt x="43" y="52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4" name="Freeform 11"/>
          <p:cNvSpPr>
            <a:spLocks/>
          </p:cNvSpPr>
          <p:nvPr/>
        </p:nvSpPr>
        <p:spPr bwMode="auto">
          <a:xfrm>
            <a:off x="2025650" y="4094163"/>
            <a:ext cx="131763" cy="228600"/>
          </a:xfrm>
          <a:custGeom>
            <a:avLst/>
            <a:gdLst>
              <a:gd name="T0" fmla="*/ 2147483647 w 225"/>
              <a:gd name="T1" fmla="*/ 2147483647 h 388"/>
              <a:gd name="T2" fmla="*/ 2147483647 w 225"/>
              <a:gd name="T3" fmla="*/ 2147483647 h 388"/>
              <a:gd name="T4" fmla="*/ 2147483647 w 225"/>
              <a:gd name="T5" fmla="*/ 2147483647 h 388"/>
              <a:gd name="T6" fmla="*/ 2147483647 w 225"/>
              <a:gd name="T7" fmla="*/ 2147483647 h 388"/>
              <a:gd name="T8" fmla="*/ 2147483647 w 225"/>
              <a:gd name="T9" fmla="*/ 2147483647 h 388"/>
              <a:gd name="T10" fmla="*/ 2147483647 w 225"/>
              <a:gd name="T11" fmla="*/ 2147483647 h 388"/>
              <a:gd name="T12" fmla="*/ 2147483647 w 225"/>
              <a:gd name="T13" fmla="*/ 2147483647 h 388"/>
              <a:gd name="T14" fmla="*/ 2147483647 w 225"/>
              <a:gd name="T15" fmla="*/ 2147483647 h 388"/>
              <a:gd name="T16" fmla="*/ 2147483647 w 225"/>
              <a:gd name="T17" fmla="*/ 2147483647 h 388"/>
              <a:gd name="T18" fmla="*/ 2147483647 w 225"/>
              <a:gd name="T19" fmla="*/ 2147483647 h 388"/>
              <a:gd name="T20" fmla="*/ 2147483647 w 225"/>
              <a:gd name="T21" fmla="*/ 2147483647 h 388"/>
              <a:gd name="T22" fmla="*/ 2147483647 w 225"/>
              <a:gd name="T23" fmla="*/ 2147483647 h 388"/>
              <a:gd name="T24" fmla="*/ 2147483647 w 225"/>
              <a:gd name="T25" fmla="*/ 2147483647 h 388"/>
              <a:gd name="T26" fmla="*/ 2147483647 w 225"/>
              <a:gd name="T27" fmla="*/ 2147483647 h 388"/>
              <a:gd name="T28" fmla="*/ 2147483647 w 225"/>
              <a:gd name="T29" fmla="*/ 2147483647 h 388"/>
              <a:gd name="T30" fmla="*/ 2147483647 w 225"/>
              <a:gd name="T31" fmla="*/ 2147483647 h 388"/>
              <a:gd name="T32" fmla="*/ 2147483647 w 225"/>
              <a:gd name="T33" fmla="*/ 2147483647 h 388"/>
              <a:gd name="T34" fmla="*/ 2147483647 w 225"/>
              <a:gd name="T35" fmla="*/ 2147483647 h 388"/>
              <a:gd name="T36" fmla="*/ 2147483647 w 225"/>
              <a:gd name="T37" fmla="*/ 2147483647 h 388"/>
              <a:gd name="T38" fmla="*/ 2147483647 w 225"/>
              <a:gd name="T39" fmla="*/ 2147483647 h 388"/>
              <a:gd name="T40" fmla="*/ 2147483647 w 225"/>
              <a:gd name="T41" fmla="*/ 2147483647 h 388"/>
              <a:gd name="T42" fmla="*/ 2147483647 w 225"/>
              <a:gd name="T43" fmla="*/ 2147483647 h 388"/>
              <a:gd name="T44" fmla="*/ 2147483647 w 225"/>
              <a:gd name="T45" fmla="*/ 2147483647 h 388"/>
              <a:gd name="T46" fmla="*/ 2147483647 w 225"/>
              <a:gd name="T47" fmla="*/ 2147483647 h 388"/>
              <a:gd name="T48" fmla="*/ 2147483647 w 225"/>
              <a:gd name="T49" fmla="*/ 2147483647 h 388"/>
              <a:gd name="T50" fmla="*/ 2147483647 w 225"/>
              <a:gd name="T51" fmla="*/ 2147483647 h 388"/>
              <a:gd name="T52" fmla="*/ 2147483647 w 225"/>
              <a:gd name="T53" fmla="*/ 2147483647 h 388"/>
              <a:gd name="T54" fmla="*/ 2147483647 w 225"/>
              <a:gd name="T55" fmla="*/ 2147483647 h 388"/>
              <a:gd name="T56" fmla="*/ 2147483647 w 225"/>
              <a:gd name="T57" fmla="*/ 2147483647 h 388"/>
              <a:gd name="T58" fmla="*/ 2147483647 w 225"/>
              <a:gd name="T59" fmla="*/ 2147483647 h 388"/>
              <a:gd name="T60" fmla="*/ 2147483647 w 225"/>
              <a:gd name="T61" fmla="*/ 2147483647 h 388"/>
              <a:gd name="T62" fmla="*/ 2147483647 w 225"/>
              <a:gd name="T63" fmla="*/ 2147483647 h 388"/>
              <a:gd name="T64" fmla="*/ 2147483647 w 225"/>
              <a:gd name="T65" fmla="*/ 2147483647 h 388"/>
              <a:gd name="T66" fmla="*/ 2147483647 w 225"/>
              <a:gd name="T67" fmla="*/ 2147483647 h 388"/>
              <a:gd name="T68" fmla="*/ 2147483647 w 225"/>
              <a:gd name="T69" fmla="*/ 2147483647 h 388"/>
              <a:gd name="T70" fmla="*/ 2147483647 w 225"/>
              <a:gd name="T71" fmla="*/ 2147483647 h 388"/>
              <a:gd name="T72" fmla="*/ 2147483647 w 225"/>
              <a:gd name="T73" fmla="*/ 2147483647 h 388"/>
              <a:gd name="T74" fmla="*/ 2147483647 w 225"/>
              <a:gd name="T75" fmla="*/ 2147483647 h 388"/>
              <a:gd name="T76" fmla="*/ 2147483647 w 225"/>
              <a:gd name="T77" fmla="*/ 2147483647 h 388"/>
              <a:gd name="T78" fmla="*/ 2147483647 w 225"/>
              <a:gd name="T79" fmla="*/ 2147483647 h 388"/>
              <a:gd name="T80" fmla="*/ 2147483647 w 225"/>
              <a:gd name="T81" fmla="*/ 2147483647 h 388"/>
              <a:gd name="T82" fmla="*/ 2147483647 w 225"/>
              <a:gd name="T83" fmla="*/ 2147483647 h 388"/>
              <a:gd name="T84" fmla="*/ 2147483647 w 225"/>
              <a:gd name="T85" fmla="*/ 2147483647 h 388"/>
              <a:gd name="T86" fmla="*/ 2147483647 w 225"/>
              <a:gd name="T87" fmla="*/ 2147483647 h 388"/>
              <a:gd name="T88" fmla="*/ 2147483647 w 225"/>
              <a:gd name="T89" fmla="*/ 2147483647 h 388"/>
              <a:gd name="T90" fmla="*/ 2147483647 w 225"/>
              <a:gd name="T91" fmla="*/ 2147483647 h 388"/>
              <a:gd name="T92" fmla="*/ 2147483647 w 225"/>
              <a:gd name="T93" fmla="*/ 2147483647 h 388"/>
              <a:gd name="T94" fmla="*/ 2147483647 w 225"/>
              <a:gd name="T95" fmla="*/ 2147483647 h 388"/>
              <a:gd name="T96" fmla="*/ 2147483647 w 225"/>
              <a:gd name="T97" fmla="*/ 2147483647 h 388"/>
              <a:gd name="T98" fmla="*/ 2147483647 w 225"/>
              <a:gd name="T99" fmla="*/ 0 h 388"/>
              <a:gd name="T100" fmla="*/ 2147483647 w 225"/>
              <a:gd name="T101" fmla="*/ 2147483647 h 388"/>
              <a:gd name="T102" fmla="*/ 2147483647 w 225"/>
              <a:gd name="T103" fmla="*/ 2147483647 h 3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388"/>
              <a:gd name="T158" fmla="*/ 225 w 225"/>
              <a:gd name="T159" fmla="*/ 388 h 3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388">
                <a:moveTo>
                  <a:pt x="62" y="28"/>
                </a:moveTo>
                <a:cubicBezTo>
                  <a:pt x="56" y="30"/>
                  <a:pt x="40" y="35"/>
                  <a:pt x="42" y="44"/>
                </a:cubicBezTo>
                <a:cubicBezTo>
                  <a:pt x="44" y="53"/>
                  <a:pt x="42" y="64"/>
                  <a:pt x="46" y="64"/>
                </a:cubicBezTo>
                <a:cubicBezTo>
                  <a:pt x="50" y="64"/>
                  <a:pt x="57" y="64"/>
                  <a:pt x="57" y="67"/>
                </a:cubicBezTo>
                <a:cubicBezTo>
                  <a:pt x="57" y="71"/>
                  <a:pt x="58" y="81"/>
                  <a:pt x="47" y="85"/>
                </a:cubicBezTo>
                <a:cubicBezTo>
                  <a:pt x="36" y="89"/>
                  <a:pt x="11" y="88"/>
                  <a:pt x="11" y="93"/>
                </a:cubicBezTo>
                <a:cubicBezTo>
                  <a:pt x="11" y="98"/>
                  <a:pt x="31" y="109"/>
                  <a:pt x="22" y="116"/>
                </a:cubicBezTo>
                <a:cubicBezTo>
                  <a:pt x="13" y="124"/>
                  <a:pt x="0" y="123"/>
                  <a:pt x="4" y="134"/>
                </a:cubicBezTo>
                <a:cubicBezTo>
                  <a:pt x="8" y="145"/>
                  <a:pt x="35" y="172"/>
                  <a:pt x="35" y="172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6" y="167"/>
                  <a:pt x="65" y="168"/>
                  <a:pt x="68" y="182"/>
                </a:cubicBezTo>
                <a:cubicBezTo>
                  <a:pt x="71" y="196"/>
                  <a:pt x="59" y="208"/>
                  <a:pt x="59" y="208"/>
                </a:cubicBezTo>
                <a:cubicBezTo>
                  <a:pt x="59" y="217"/>
                  <a:pt x="81" y="211"/>
                  <a:pt x="81" y="211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230"/>
                  <a:pt x="89" y="234"/>
                  <a:pt x="88" y="240"/>
                </a:cubicBezTo>
                <a:cubicBezTo>
                  <a:pt x="87" y="246"/>
                  <a:pt x="74" y="258"/>
                  <a:pt x="74" y="258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9" y="286"/>
                  <a:pt x="61" y="302"/>
                  <a:pt x="61" y="312"/>
                </a:cubicBezTo>
                <a:cubicBezTo>
                  <a:pt x="61" y="322"/>
                  <a:pt x="78" y="325"/>
                  <a:pt x="78" y="333"/>
                </a:cubicBezTo>
                <a:cubicBezTo>
                  <a:pt x="78" y="341"/>
                  <a:pt x="78" y="353"/>
                  <a:pt x="78" y="353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12" y="388"/>
                  <a:pt x="122" y="388"/>
                  <a:pt x="132" y="387"/>
                </a:cubicBezTo>
                <a:cubicBezTo>
                  <a:pt x="142" y="386"/>
                  <a:pt x="137" y="373"/>
                  <a:pt x="143" y="369"/>
                </a:cubicBezTo>
                <a:cubicBezTo>
                  <a:pt x="149" y="365"/>
                  <a:pt x="161" y="368"/>
                  <a:pt x="161" y="368"/>
                </a:cubicBezTo>
                <a:cubicBezTo>
                  <a:pt x="162" y="360"/>
                  <a:pt x="162" y="360"/>
                  <a:pt x="162" y="360"/>
                </a:cubicBezTo>
                <a:cubicBezTo>
                  <a:pt x="183" y="359"/>
                  <a:pt x="183" y="359"/>
                  <a:pt x="183" y="359"/>
                </a:cubicBezTo>
                <a:cubicBezTo>
                  <a:pt x="183" y="359"/>
                  <a:pt x="187" y="343"/>
                  <a:pt x="197" y="342"/>
                </a:cubicBezTo>
                <a:cubicBezTo>
                  <a:pt x="207" y="341"/>
                  <a:pt x="209" y="352"/>
                  <a:pt x="217" y="350"/>
                </a:cubicBezTo>
                <a:cubicBezTo>
                  <a:pt x="225" y="348"/>
                  <a:pt x="221" y="341"/>
                  <a:pt x="221" y="341"/>
                </a:cubicBezTo>
                <a:cubicBezTo>
                  <a:pt x="221" y="341"/>
                  <a:pt x="205" y="310"/>
                  <a:pt x="196" y="302"/>
                </a:cubicBezTo>
                <a:cubicBezTo>
                  <a:pt x="187" y="294"/>
                  <a:pt x="197" y="273"/>
                  <a:pt x="196" y="266"/>
                </a:cubicBezTo>
                <a:cubicBezTo>
                  <a:pt x="195" y="259"/>
                  <a:pt x="186" y="274"/>
                  <a:pt x="182" y="273"/>
                </a:cubicBezTo>
                <a:cubicBezTo>
                  <a:pt x="178" y="272"/>
                  <a:pt x="168" y="258"/>
                  <a:pt x="168" y="251"/>
                </a:cubicBezTo>
                <a:cubicBezTo>
                  <a:pt x="168" y="244"/>
                  <a:pt x="158" y="246"/>
                  <a:pt x="157" y="236"/>
                </a:cubicBezTo>
                <a:cubicBezTo>
                  <a:pt x="156" y="225"/>
                  <a:pt x="167" y="218"/>
                  <a:pt x="167" y="218"/>
                </a:cubicBezTo>
                <a:cubicBezTo>
                  <a:pt x="167" y="218"/>
                  <a:pt x="163" y="199"/>
                  <a:pt x="166" y="190"/>
                </a:cubicBezTo>
                <a:cubicBezTo>
                  <a:pt x="169" y="181"/>
                  <a:pt x="187" y="184"/>
                  <a:pt x="199" y="181"/>
                </a:cubicBezTo>
                <a:cubicBezTo>
                  <a:pt x="211" y="178"/>
                  <a:pt x="195" y="166"/>
                  <a:pt x="195" y="158"/>
                </a:cubicBezTo>
                <a:cubicBezTo>
                  <a:pt x="195" y="150"/>
                  <a:pt x="206" y="136"/>
                  <a:pt x="206" y="136"/>
                </a:cubicBezTo>
                <a:cubicBezTo>
                  <a:pt x="206" y="136"/>
                  <a:pt x="206" y="125"/>
                  <a:pt x="203" y="117"/>
                </a:cubicBezTo>
                <a:cubicBezTo>
                  <a:pt x="200" y="109"/>
                  <a:pt x="185" y="117"/>
                  <a:pt x="185" y="117"/>
                </a:cubicBezTo>
                <a:cubicBezTo>
                  <a:pt x="183" y="102"/>
                  <a:pt x="183" y="102"/>
                  <a:pt x="183" y="102"/>
                </a:cubicBezTo>
                <a:cubicBezTo>
                  <a:pt x="183" y="102"/>
                  <a:pt x="166" y="87"/>
                  <a:pt x="153" y="85"/>
                </a:cubicBezTo>
                <a:cubicBezTo>
                  <a:pt x="140" y="83"/>
                  <a:pt x="133" y="109"/>
                  <a:pt x="133" y="109"/>
                </a:cubicBezTo>
                <a:cubicBezTo>
                  <a:pt x="133" y="109"/>
                  <a:pt x="142" y="69"/>
                  <a:pt x="144" y="61"/>
                </a:cubicBezTo>
                <a:cubicBezTo>
                  <a:pt x="146" y="53"/>
                  <a:pt x="132" y="30"/>
                  <a:pt x="126" y="22"/>
                </a:cubicBezTo>
                <a:cubicBezTo>
                  <a:pt x="120" y="14"/>
                  <a:pt x="83" y="0"/>
                  <a:pt x="83" y="0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69" y="26"/>
                  <a:pt x="62" y="28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5" name="Freeform 12"/>
          <p:cNvSpPr>
            <a:spLocks noEditPoints="1"/>
          </p:cNvSpPr>
          <p:nvPr/>
        </p:nvSpPr>
        <p:spPr bwMode="auto">
          <a:xfrm>
            <a:off x="1693863" y="3971925"/>
            <a:ext cx="379412" cy="369888"/>
          </a:xfrm>
          <a:custGeom>
            <a:avLst/>
            <a:gdLst>
              <a:gd name="T0" fmla="*/ 2147483647 w 642"/>
              <a:gd name="T1" fmla="*/ 2147483647 h 625"/>
              <a:gd name="T2" fmla="*/ 2147483647 w 642"/>
              <a:gd name="T3" fmla="*/ 2147483647 h 625"/>
              <a:gd name="T4" fmla="*/ 2147483647 w 642"/>
              <a:gd name="T5" fmla="*/ 2147483647 h 625"/>
              <a:gd name="T6" fmla="*/ 2147483647 w 642"/>
              <a:gd name="T7" fmla="*/ 2147483647 h 625"/>
              <a:gd name="T8" fmla="*/ 2147483647 w 642"/>
              <a:gd name="T9" fmla="*/ 2147483647 h 625"/>
              <a:gd name="T10" fmla="*/ 2147483647 w 642"/>
              <a:gd name="T11" fmla="*/ 2147483647 h 625"/>
              <a:gd name="T12" fmla="*/ 2147483647 w 642"/>
              <a:gd name="T13" fmla="*/ 2147483647 h 625"/>
              <a:gd name="T14" fmla="*/ 2147483647 w 642"/>
              <a:gd name="T15" fmla="*/ 2147483647 h 625"/>
              <a:gd name="T16" fmla="*/ 2147483647 w 642"/>
              <a:gd name="T17" fmla="*/ 2147483647 h 625"/>
              <a:gd name="T18" fmla="*/ 2147483647 w 642"/>
              <a:gd name="T19" fmla="*/ 2147483647 h 625"/>
              <a:gd name="T20" fmla="*/ 2147483647 w 642"/>
              <a:gd name="T21" fmla="*/ 2147483647 h 625"/>
              <a:gd name="T22" fmla="*/ 2147483647 w 642"/>
              <a:gd name="T23" fmla="*/ 2147483647 h 625"/>
              <a:gd name="T24" fmla="*/ 2147483647 w 642"/>
              <a:gd name="T25" fmla="*/ 2147483647 h 625"/>
              <a:gd name="T26" fmla="*/ 2147483647 w 642"/>
              <a:gd name="T27" fmla="*/ 2147483647 h 625"/>
              <a:gd name="T28" fmla="*/ 2147483647 w 642"/>
              <a:gd name="T29" fmla="*/ 2147483647 h 625"/>
              <a:gd name="T30" fmla="*/ 2147483647 w 642"/>
              <a:gd name="T31" fmla="*/ 2147483647 h 625"/>
              <a:gd name="T32" fmla="*/ 2147483647 w 642"/>
              <a:gd name="T33" fmla="*/ 2147483647 h 625"/>
              <a:gd name="T34" fmla="*/ 2147483647 w 642"/>
              <a:gd name="T35" fmla="*/ 2147483647 h 625"/>
              <a:gd name="T36" fmla="*/ 2147483647 w 642"/>
              <a:gd name="T37" fmla="*/ 2147483647 h 625"/>
              <a:gd name="T38" fmla="*/ 2147483647 w 642"/>
              <a:gd name="T39" fmla="*/ 2147483647 h 625"/>
              <a:gd name="T40" fmla="*/ 2147483647 w 642"/>
              <a:gd name="T41" fmla="*/ 2147483647 h 625"/>
              <a:gd name="T42" fmla="*/ 2147483647 w 642"/>
              <a:gd name="T43" fmla="*/ 2147483647 h 625"/>
              <a:gd name="T44" fmla="*/ 2147483647 w 642"/>
              <a:gd name="T45" fmla="*/ 2147483647 h 625"/>
              <a:gd name="T46" fmla="*/ 2147483647 w 642"/>
              <a:gd name="T47" fmla="*/ 2147483647 h 625"/>
              <a:gd name="T48" fmla="*/ 2147483647 w 642"/>
              <a:gd name="T49" fmla="*/ 2147483647 h 625"/>
              <a:gd name="T50" fmla="*/ 2147483647 w 642"/>
              <a:gd name="T51" fmla="*/ 2147483647 h 625"/>
              <a:gd name="T52" fmla="*/ 2147483647 w 642"/>
              <a:gd name="T53" fmla="*/ 2147483647 h 625"/>
              <a:gd name="T54" fmla="*/ 2147483647 w 642"/>
              <a:gd name="T55" fmla="*/ 2147483647 h 625"/>
              <a:gd name="T56" fmla="*/ 2147483647 w 642"/>
              <a:gd name="T57" fmla="*/ 2147483647 h 625"/>
              <a:gd name="T58" fmla="*/ 2147483647 w 642"/>
              <a:gd name="T59" fmla="*/ 2147483647 h 625"/>
              <a:gd name="T60" fmla="*/ 2147483647 w 642"/>
              <a:gd name="T61" fmla="*/ 2147483647 h 625"/>
              <a:gd name="T62" fmla="*/ 2147483647 w 642"/>
              <a:gd name="T63" fmla="*/ 2147483647 h 625"/>
              <a:gd name="T64" fmla="*/ 2147483647 w 642"/>
              <a:gd name="T65" fmla="*/ 2147483647 h 625"/>
              <a:gd name="T66" fmla="*/ 2147483647 w 642"/>
              <a:gd name="T67" fmla="*/ 2147483647 h 625"/>
              <a:gd name="T68" fmla="*/ 2147483647 w 642"/>
              <a:gd name="T69" fmla="*/ 2147483647 h 625"/>
              <a:gd name="T70" fmla="*/ 2147483647 w 642"/>
              <a:gd name="T71" fmla="*/ 2147483647 h 625"/>
              <a:gd name="T72" fmla="*/ 2147483647 w 642"/>
              <a:gd name="T73" fmla="*/ 2147483647 h 625"/>
              <a:gd name="T74" fmla="*/ 2147483647 w 642"/>
              <a:gd name="T75" fmla="*/ 2147483647 h 625"/>
              <a:gd name="T76" fmla="*/ 2147483647 w 642"/>
              <a:gd name="T77" fmla="*/ 2147483647 h 625"/>
              <a:gd name="T78" fmla="*/ 2147483647 w 642"/>
              <a:gd name="T79" fmla="*/ 2147483647 h 625"/>
              <a:gd name="T80" fmla="*/ 2147483647 w 642"/>
              <a:gd name="T81" fmla="*/ 2147483647 h 625"/>
              <a:gd name="T82" fmla="*/ 2147483647 w 642"/>
              <a:gd name="T83" fmla="*/ 2147483647 h 625"/>
              <a:gd name="T84" fmla="*/ 2147483647 w 642"/>
              <a:gd name="T85" fmla="*/ 2147483647 h 625"/>
              <a:gd name="T86" fmla="*/ 2147483647 w 642"/>
              <a:gd name="T87" fmla="*/ 2147483647 h 625"/>
              <a:gd name="T88" fmla="*/ 2147483647 w 642"/>
              <a:gd name="T89" fmla="*/ 2147483647 h 625"/>
              <a:gd name="T90" fmla="*/ 2147483647 w 642"/>
              <a:gd name="T91" fmla="*/ 2147483647 h 625"/>
              <a:gd name="T92" fmla="*/ 2147483647 w 642"/>
              <a:gd name="T93" fmla="*/ 2147483647 h 625"/>
              <a:gd name="T94" fmla="*/ 2147483647 w 642"/>
              <a:gd name="T95" fmla="*/ 2147483647 h 625"/>
              <a:gd name="T96" fmla="*/ 2147483647 w 642"/>
              <a:gd name="T97" fmla="*/ 2147483647 h 625"/>
              <a:gd name="T98" fmla="*/ 2147483647 w 642"/>
              <a:gd name="T99" fmla="*/ 2147483647 h 625"/>
              <a:gd name="T100" fmla="*/ 2147483647 w 642"/>
              <a:gd name="T101" fmla="*/ 2147483647 h 625"/>
              <a:gd name="T102" fmla="*/ 2147483647 w 642"/>
              <a:gd name="T103" fmla="*/ 2147483647 h 625"/>
              <a:gd name="T104" fmla="*/ 2147483647 w 642"/>
              <a:gd name="T105" fmla="*/ 2147483647 h 625"/>
              <a:gd name="T106" fmla="*/ 2147483647 w 642"/>
              <a:gd name="T107" fmla="*/ 2147483647 h 625"/>
              <a:gd name="T108" fmla="*/ 2147483647 w 642"/>
              <a:gd name="T109" fmla="*/ 2147483647 h 625"/>
              <a:gd name="T110" fmla="*/ 2147483647 w 642"/>
              <a:gd name="T111" fmla="*/ 2147483647 h 625"/>
              <a:gd name="T112" fmla="*/ 2147483647 w 642"/>
              <a:gd name="T113" fmla="*/ 2147483647 h 625"/>
              <a:gd name="T114" fmla="*/ 2147483647 w 642"/>
              <a:gd name="T115" fmla="*/ 2147483647 h 625"/>
              <a:gd name="T116" fmla="*/ 2147483647 w 642"/>
              <a:gd name="T117" fmla="*/ 2147483647 h 625"/>
              <a:gd name="T118" fmla="*/ 2147483647 w 642"/>
              <a:gd name="T119" fmla="*/ 2147483647 h 625"/>
              <a:gd name="T120" fmla="*/ 2147483647 w 642"/>
              <a:gd name="T121" fmla="*/ 2147483647 h 625"/>
              <a:gd name="T122" fmla="*/ 2147483647 w 642"/>
              <a:gd name="T123" fmla="*/ 2147483647 h 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2"/>
              <a:gd name="T187" fmla="*/ 0 h 625"/>
              <a:gd name="T188" fmla="*/ 642 w 642"/>
              <a:gd name="T189" fmla="*/ 625 h 6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2" h="625">
                <a:moveTo>
                  <a:pt x="182" y="33"/>
                </a:moveTo>
                <a:cubicBezTo>
                  <a:pt x="182" y="33"/>
                  <a:pt x="187" y="6"/>
                  <a:pt x="175" y="3"/>
                </a:cubicBezTo>
                <a:cubicBezTo>
                  <a:pt x="164" y="0"/>
                  <a:pt x="158" y="7"/>
                  <a:pt x="158" y="13"/>
                </a:cubicBezTo>
                <a:cubicBezTo>
                  <a:pt x="158" y="18"/>
                  <a:pt x="165" y="34"/>
                  <a:pt x="165" y="34"/>
                </a:cubicBezTo>
                <a:lnTo>
                  <a:pt x="182" y="33"/>
                </a:lnTo>
                <a:close/>
                <a:moveTo>
                  <a:pt x="630" y="190"/>
                </a:moveTo>
                <a:cubicBezTo>
                  <a:pt x="626" y="184"/>
                  <a:pt x="611" y="201"/>
                  <a:pt x="611" y="201"/>
                </a:cubicBezTo>
                <a:cubicBezTo>
                  <a:pt x="611" y="201"/>
                  <a:pt x="601" y="197"/>
                  <a:pt x="595" y="194"/>
                </a:cubicBezTo>
                <a:cubicBezTo>
                  <a:pt x="589" y="191"/>
                  <a:pt x="575" y="208"/>
                  <a:pt x="575" y="208"/>
                </a:cubicBezTo>
                <a:cubicBezTo>
                  <a:pt x="553" y="194"/>
                  <a:pt x="553" y="194"/>
                  <a:pt x="553" y="194"/>
                </a:cubicBezTo>
                <a:cubicBezTo>
                  <a:pt x="553" y="194"/>
                  <a:pt x="579" y="194"/>
                  <a:pt x="583" y="187"/>
                </a:cubicBezTo>
                <a:cubicBezTo>
                  <a:pt x="587" y="180"/>
                  <a:pt x="586" y="167"/>
                  <a:pt x="586" y="167"/>
                </a:cubicBezTo>
                <a:cubicBezTo>
                  <a:pt x="586" y="167"/>
                  <a:pt x="596" y="166"/>
                  <a:pt x="598" y="153"/>
                </a:cubicBezTo>
                <a:cubicBezTo>
                  <a:pt x="600" y="140"/>
                  <a:pt x="572" y="143"/>
                  <a:pt x="572" y="143"/>
                </a:cubicBezTo>
                <a:cubicBezTo>
                  <a:pt x="572" y="143"/>
                  <a:pt x="568" y="129"/>
                  <a:pt x="561" y="128"/>
                </a:cubicBezTo>
                <a:cubicBezTo>
                  <a:pt x="554" y="127"/>
                  <a:pt x="556" y="143"/>
                  <a:pt x="556" y="143"/>
                </a:cubicBezTo>
                <a:cubicBezTo>
                  <a:pt x="556" y="143"/>
                  <a:pt x="550" y="134"/>
                  <a:pt x="550" y="128"/>
                </a:cubicBezTo>
                <a:cubicBezTo>
                  <a:pt x="550" y="122"/>
                  <a:pt x="536" y="123"/>
                  <a:pt x="536" y="123"/>
                </a:cubicBezTo>
                <a:cubicBezTo>
                  <a:pt x="532" y="143"/>
                  <a:pt x="532" y="143"/>
                  <a:pt x="532" y="143"/>
                </a:cubicBezTo>
                <a:cubicBezTo>
                  <a:pt x="532" y="143"/>
                  <a:pt x="524" y="135"/>
                  <a:pt x="522" y="129"/>
                </a:cubicBezTo>
                <a:cubicBezTo>
                  <a:pt x="520" y="123"/>
                  <a:pt x="519" y="109"/>
                  <a:pt x="519" y="109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498" y="117"/>
                  <a:pt x="514" y="108"/>
                  <a:pt x="514" y="103"/>
                </a:cubicBezTo>
                <a:cubicBezTo>
                  <a:pt x="514" y="98"/>
                  <a:pt x="501" y="98"/>
                  <a:pt x="501" y="93"/>
                </a:cubicBezTo>
                <a:cubicBezTo>
                  <a:pt x="501" y="88"/>
                  <a:pt x="543" y="88"/>
                  <a:pt x="547" y="82"/>
                </a:cubicBezTo>
                <a:cubicBezTo>
                  <a:pt x="551" y="76"/>
                  <a:pt x="457" y="84"/>
                  <a:pt x="457" y="84"/>
                </a:cubicBezTo>
                <a:cubicBezTo>
                  <a:pt x="466" y="94"/>
                  <a:pt x="466" y="94"/>
                  <a:pt x="466" y="94"/>
                </a:cubicBezTo>
                <a:cubicBezTo>
                  <a:pt x="466" y="94"/>
                  <a:pt x="444" y="96"/>
                  <a:pt x="435" y="99"/>
                </a:cubicBezTo>
                <a:cubicBezTo>
                  <a:pt x="426" y="102"/>
                  <a:pt x="402" y="119"/>
                  <a:pt x="402" y="119"/>
                </a:cubicBezTo>
                <a:cubicBezTo>
                  <a:pt x="378" y="120"/>
                  <a:pt x="346" y="88"/>
                  <a:pt x="346" y="88"/>
                </a:cubicBezTo>
                <a:cubicBezTo>
                  <a:pt x="346" y="88"/>
                  <a:pt x="265" y="93"/>
                  <a:pt x="255" y="92"/>
                </a:cubicBezTo>
                <a:cubicBezTo>
                  <a:pt x="245" y="91"/>
                  <a:pt x="242" y="82"/>
                  <a:pt x="242" y="68"/>
                </a:cubicBezTo>
                <a:cubicBezTo>
                  <a:pt x="242" y="54"/>
                  <a:pt x="236" y="44"/>
                  <a:pt x="210" y="39"/>
                </a:cubicBezTo>
                <a:cubicBezTo>
                  <a:pt x="184" y="34"/>
                  <a:pt x="147" y="56"/>
                  <a:pt x="147" y="56"/>
                </a:cubicBezTo>
                <a:cubicBezTo>
                  <a:pt x="147" y="56"/>
                  <a:pt x="120" y="62"/>
                  <a:pt x="104" y="76"/>
                </a:cubicBezTo>
                <a:cubicBezTo>
                  <a:pt x="88" y="90"/>
                  <a:pt x="111" y="116"/>
                  <a:pt x="113" y="136"/>
                </a:cubicBezTo>
                <a:cubicBezTo>
                  <a:pt x="115" y="156"/>
                  <a:pt x="88" y="172"/>
                  <a:pt x="88" y="172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89" y="154"/>
                  <a:pt x="71" y="149"/>
                  <a:pt x="65" y="139"/>
                </a:cubicBezTo>
                <a:cubicBezTo>
                  <a:pt x="59" y="129"/>
                  <a:pt x="75" y="111"/>
                  <a:pt x="82" y="102"/>
                </a:cubicBezTo>
                <a:cubicBezTo>
                  <a:pt x="89" y="93"/>
                  <a:pt x="88" y="77"/>
                  <a:pt x="88" y="65"/>
                </a:cubicBezTo>
                <a:cubicBezTo>
                  <a:pt x="88" y="53"/>
                  <a:pt x="77" y="38"/>
                  <a:pt x="77" y="38"/>
                </a:cubicBezTo>
                <a:cubicBezTo>
                  <a:pt x="77" y="38"/>
                  <a:pt x="76" y="53"/>
                  <a:pt x="65" y="56"/>
                </a:cubicBezTo>
                <a:cubicBezTo>
                  <a:pt x="54" y="60"/>
                  <a:pt x="45" y="64"/>
                  <a:pt x="38" y="77"/>
                </a:cubicBezTo>
                <a:cubicBezTo>
                  <a:pt x="30" y="90"/>
                  <a:pt x="30" y="110"/>
                  <a:pt x="30" y="110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3"/>
                  <a:pt x="0" y="154"/>
                  <a:pt x="5" y="162"/>
                </a:cubicBezTo>
                <a:cubicBezTo>
                  <a:pt x="10" y="171"/>
                  <a:pt x="14" y="157"/>
                  <a:pt x="21" y="157"/>
                </a:cubicBezTo>
                <a:cubicBezTo>
                  <a:pt x="28" y="157"/>
                  <a:pt x="35" y="171"/>
                  <a:pt x="35" y="180"/>
                </a:cubicBezTo>
                <a:cubicBezTo>
                  <a:pt x="35" y="189"/>
                  <a:pt x="36" y="195"/>
                  <a:pt x="36" y="195"/>
                </a:cubicBezTo>
                <a:cubicBezTo>
                  <a:pt x="36" y="195"/>
                  <a:pt x="52" y="204"/>
                  <a:pt x="50" y="216"/>
                </a:cubicBezTo>
                <a:cubicBezTo>
                  <a:pt x="48" y="229"/>
                  <a:pt x="42" y="232"/>
                  <a:pt x="42" y="232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51" y="259"/>
                  <a:pt x="51" y="259"/>
                  <a:pt x="51" y="259"/>
                </a:cubicBezTo>
                <a:cubicBezTo>
                  <a:pt x="51" y="259"/>
                  <a:pt x="50" y="277"/>
                  <a:pt x="59" y="280"/>
                </a:cubicBezTo>
                <a:cubicBezTo>
                  <a:pt x="68" y="283"/>
                  <a:pt x="79" y="278"/>
                  <a:pt x="83" y="278"/>
                </a:cubicBezTo>
                <a:cubicBezTo>
                  <a:pt x="88" y="278"/>
                  <a:pt x="106" y="285"/>
                  <a:pt x="111" y="284"/>
                </a:cubicBezTo>
                <a:cubicBezTo>
                  <a:pt x="116" y="283"/>
                  <a:pt x="117" y="277"/>
                  <a:pt x="122" y="277"/>
                </a:cubicBezTo>
                <a:cubicBezTo>
                  <a:pt x="127" y="277"/>
                  <a:pt x="136" y="284"/>
                  <a:pt x="136" y="284"/>
                </a:cubicBezTo>
                <a:cubicBezTo>
                  <a:pt x="154" y="285"/>
                  <a:pt x="154" y="285"/>
                  <a:pt x="154" y="285"/>
                </a:cubicBezTo>
                <a:cubicBezTo>
                  <a:pt x="154" y="285"/>
                  <a:pt x="173" y="327"/>
                  <a:pt x="181" y="330"/>
                </a:cubicBezTo>
                <a:cubicBezTo>
                  <a:pt x="189" y="332"/>
                  <a:pt x="197" y="329"/>
                  <a:pt x="197" y="329"/>
                </a:cubicBezTo>
                <a:cubicBezTo>
                  <a:pt x="197" y="329"/>
                  <a:pt x="195" y="322"/>
                  <a:pt x="203" y="322"/>
                </a:cubicBezTo>
                <a:cubicBezTo>
                  <a:pt x="211" y="322"/>
                  <a:pt x="213" y="329"/>
                  <a:pt x="221" y="330"/>
                </a:cubicBezTo>
                <a:cubicBezTo>
                  <a:pt x="229" y="331"/>
                  <a:pt x="232" y="324"/>
                  <a:pt x="232" y="324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70" y="311"/>
                  <a:pt x="276" y="323"/>
                </a:cubicBezTo>
                <a:cubicBezTo>
                  <a:pt x="282" y="336"/>
                  <a:pt x="265" y="344"/>
                  <a:pt x="265" y="344"/>
                </a:cubicBezTo>
                <a:cubicBezTo>
                  <a:pt x="265" y="344"/>
                  <a:pt x="266" y="359"/>
                  <a:pt x="263" y="362"/>
                </a:cubicBezTo>
                <a:cubicBezTo>
                  <a:pt x="260" y="365"/>
                  <a:pt x="250" y="370"/>
                  <a:pt x="251" y="375"/>
                </a:cubicBezTo>
                <a:cubicBezTo>
                  <a:pt x="252" y="380"/>
                  <a:pt x="254" y="398"/>
                  <a:pt x="254" y="404"/>
                </a:cubicBezTo>
                <a:cubicBezTo>
                  <a:pt x="254" y="410"/>
                  <a:pt x="252" y="433"/>
                  <a:pt x="252" y="433"/>
                </a:cubicBezTo>
                <a:cubicBezTo>
                  <a:pt x="252" y="433"/>
                  <a:pt x="261" y="437"/>
                  <a:pt x="261" y="440"/>
                </a:cubicBezTo>
                <a:cubicBezTo>
                  <a:pt x="261" y="443"/>
                  <a:pt x="262" y="452"/>
                  <a:pt x="262" y="452"/>
                </a:cubicBezTo>
                <a:cubicBezTo>
                  <a:pt x="262" y="452"/>
                  <a:pt x="278" y="466"/>
                  <a:pt x="278" y="476"/>
                </a:cubicBezTo>
                <a:cubicBezTo>
                  <a:pt x="278" y="486"/>
                  <a:pt x="249" y="504"/>
                  <a:pt x="249" y="504"/>
                </a:cubicBezTo>
                <a:cubicBezTo>
                  <a:pt x="259" y="507"/>
                  <a:pt x="259" y="507"/>
                  <a:pt x="259" y="507"/>
                </a:cubicBezTo>
                <a:cubicBezTo>
                  <a:pt x="259" y="507"/>
                  <a:pt x="281" y="521"/>
                  <a:pt x="281" y="525"/>
                </a:cubicBezTo>
                <a:cubicBezTo>
                  <a:pt x="281" y="529"/>
                  <a:pt x="284" y="549"/>
                  <a:pt x="284" y="549"/>
                </a:cubicBezTo>
                <a:cubicBezTo>
                  <a:pt x="284" y="549"/>
                  <a:pt x="295" y="575"/>
                  <a:pt x="294" y="580"/>
                </a:cubicBezTo>
                <a:cubicBezTo>
                  <a:pt x="293" y="585"/>
                  <a:pt x="299" y="594"/>
                  <a:pt x="299" y="594"/>
                </a:cubicBezTo>
                <a:cubicBezTo>
                  <a:pt x="299" y="594"/>
                  <a:pt x="306" y="607"/>
                  <a:pt x="310" y="612"/>
                </a:cubicBezTo>
                <a:cubicBezTo>
                  <a:pt x="314" y="617"/>
                  <a:pt x="326" y="619"/>
                  <a:pt x="326" y="619"/>
                </a:cubicBezTo>
                <a:cubicBezTo>
                  <a:pt x="336" y="625"/>
                  <a:pt x="347" y="603"/>
                  <a:pt x="356" y="605"/>
                </a:cubicBezTo>
                <a:cubicBezTo>
                  <a:pt x="365" y="607"/>
                  <a:pt x="354" y="624"/>
                  <a:pt x="362" y="624"/>
                </a:cubicBezTo>
                <a:cubicBezTo>
                  <a:pt x="370" y="624"/>
                  <a:pt x="376" y="599"/>
                  <a:pt x="382" y="595"/>
                </a:cubicBezTo>
                <a:cubicBezTo>
                  <a:pt x="388" y="591"/>
                  <a:pt x="400" y="593"/>
                  <a:pt x="400" y="593"/>
                </a:cubicBezTo>
                <a:cubicBezTo>
                  <a:pt x="402" y="587"/>
                  <a:pt x="402" y="587"/>
                  <a:pt x="402" y="587"/>
                </a:cubicBezTo>
                <a:cubicBezTo>
                  <a:pt x="402" y="587"/>
                  <a:pt x="407" y="583"/>
                  <a:pt x="420" y="579"/>
                </a:cubicBezTo>
                <a:cubicBezTo>
                  <a:pt x="433" y="575"/>
                  <a:pt x="432" y="550"/>
                  <a:pt x="432" y="550"/>
                </a:cubicBezTo>
                <a:cubicBezTo>
                  <a:pt x="432" y="550"/>
                  <a:pt x="445" y="553"/>
                  <a:pt x="457" y="547"/>
                </a:cubicBezTo>
                <a:cubicBezTo>
                  <a:pt x="469" y="541"/>
                  <a:pt x="462" y="527"/>
                  <a:pt x="462" y="527"/>
                </a:cubicBezTo>
                <a:cubicBezTo>
                  <a:pt x="432" y="524"/>
                  <a:pt x="432" y="524"/>
                  <a:pt x="432" y="524"/>
                </a:cubicBezTo>
                <a:cubicBezTo>
                  <a:pt x="432" y="524"/>
                  <a:pt x="432" y="515"/>
                  <a:pt x="432" y="508"/>
                </a:cubicBezTo>
                <a:cubicBezTo>
                  <a:pt x="432" y="501"/>
                  <a:pt x="419" y="490"/>
                  <a:pt x="419" y="490"/>
                </a:cubicBezTo>
                <a:cubicBezTo>
                  <a:pt x="419" y="490"/>
                  <a:pt x="434" y="466"/>
                  <a:pt x="412" y="455"/>
                </a:cubicBezTo>
                <a:cubicBezTo>
                  <a:pt x="390" y="444"/>
                  <a:pt x="400" y="425"/>
                  <a:pt x="400" y="425"/>
                </a:cubicBezTo>
                <a:cubicBezTo>
                  <a:pt x="400" y="425"/>
                  <a:pt x="403" y="431"/>
                  <a:pt x="406" y="434"/>
                </a:cubicBezTo>
                <a:cubicBezTo>
                  <a:pt x="409" y="437"/>
                  <a:pt x="418" y="429"/>
                  <a:pt x="429" y="433"/>
                </a:cubicBezTo>
                <a:cubicBezTo>
                  <a:pt x="440" y="437"/>
                  <a:pt x="434" y="446"/>
                  <a:pt x="436" y="449"/>
                </a:cubicBezTo>
                <a:cubicBezTo>
                  <a:pt x="438" y="452"/>
                  <a:pt x="450" y="444"/>
                  <a:pt x="450" y="444"/>
                </a:cubicBezTo>
                <a:cubicBezTo>
                  <a:pt x="460" y="450"/>
                  <a:pt x="460" y="450"/>
                  <a:pt x="460" y="450"/>
                </a:cubicBezTo>
                <a:cubicBezTo>
                  <a:pt x="460" y="450"/>
                  <a:pt x="465" y="442"/>
                  <a:pt x="469" y="446"/>
                </a:cubicBezTo>
                <a:cubicBezTo>
                  <a:pt x="473" y="450"/>
                  <a:pt x="484" y="469"/>
                  <a:pt x="493" y="469"/>
                </a:cubicBezTo>
                <a:cubicBezTo>
                  <a:pt x="502" y="469"/>
                  <a:pt x="499" y="435"/>
                  <a:pt x="507" y="432"/>
                </a:cubicBezTo>
                <a:cubicBezTo>
                  <a:pt x="515" y="429"/>
                  <a:pt x="521" y="437"/>
                  <a:pt x="528" y="437"/>
                </a:cubicBezTo>
                <a:cubicBezTo>
                  <a:pt x="535" y="437"/>
                  <a:pt x="549" y="430"/>
                  <a:pt x="551" y="424"/>
                </a:cubicBezTo>
                <a:cubicBezTo>
                  <a:pt x="553" y="418"/>
                  <a:pt x="565" y="413"/>
                  <a:pt x="565" y="413"/>
                </a:cubicBezTo>
                <a:cubicBezTo>
                  <a:pt x="583" y="414"/>
                  <a:pt x="583" y="414"/>
                  <a:pt x="583" y="414"/>
                </a:cubicBezTo>
                <a:cubicBezTo>
                  <a:pt x="581" y="404"/>
                  <a:pt x="581" y="404"/>
                  <a:pt x="581" y="404"/>
                </a:cubicBezTo>
                <a:cubicBezTo>
                  <a:pt x="581" y="404"/>
                  <a:pt x="592" y="406"/>
                  <a:pt x="596" y="399"/>
                </a:cubicBezTo>
                <a:cubicBezTo>
                  <a:pt x="600" y="392"/>
                  <a:pt x="594" y="378"/>
                  <a:pt x="594" y="378"/>
                </a:cubicBezTo>
                <a:cubicBezTo>
                  <a:pt x="594" y="378"/>
                  <a:pt x="567" y="351"/>
                  <a:pt x="563" y="340"/>
                </a:cubicBezTo>
                <a:cubicBezTo>
                  <a:pt x="559" y="329"/>
                  <a:pt x="572" y="330"/>
                  <a:pt x="581" y="322"/>
                </a:cubicBezTo>
                <a:cubicBezTo>
                  <a:pt x="590" y="315"/>
                  <a:pt x="570" y="304"/>
                  <a:pt x="570" y="299"/>
                </a:cubicBezTo>
                <a:cubicBezTo>
                  <a:pt x="570" y="294"/>
                  <a:pt x="595" y="295"/>
                  <a:pt x="606" y="291"/>
                </a:cubicBezTo>
                <a:cubicBezTo>
                  <a:pt x="617" y="287"/>
                  <a:pt x="616" y="277"/>
                  <a:pt x="616" y="273"/>
                </a:cubicBezTo>
                <a:cubicBezTo>
                  <a:pt x="616" y="270"/>
                  <a:pt x="609" y="270"/>
                  <a:pt x="605" y="270"/>
                </a:cubicBezTo>
                <a:cubicBezTo>
                  <a:pt x="601" y="270"/>
                  <a:pt x="603" y="259"/>
                  <a:pt x="601" y="250"/>
                </a:cubicBezTo>
                <a:cubicBezTo>
                  <a:pt x="599" y="241"/>
                  <a:pt x="615" y="236"/>
                  <a:pt x="621" y="234"/>
                </a:cubicBezTo>
                <a:cubicBezTo>
                  <a:pt x="628" y="232"/>
                  <a:pt x="635" y="218"/>
                  <a:pt x="635" y="218"/>
                </a:cubicBezTo>
                <a:cubicBezTo>
                  <a:pt x="642" y="206"/>
                  <a:pt x="642" y="206"/>
                  <a:pt x="642" y="206"/>
                </a:cubicBezTo>
                <a:cubicBezTo>
                  <a:pt x="642" y="206"/>
                  <a:pt x="634" y="196"/>
                  <a:pt x="630" y="190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6" name="Freeform 13"/>
          <p:cNvSpPr>
            <a:spLocks/>
          </p:cNvSpPr>
          <p:nvPr/>
        </p:nvSpPr>
        <p:spPr bwMode="auto">
          <a:xfrm>
            <a:off x="1527175" y="3959225"/>
            <a:ext cx="342900" cy="533400"/>
          </a:xfrm>
          <a:custGeom>
            <a:avLst/>
            <a:gdLst>
              <a:gd name="T0" fmla="*/ 2147483647 w 581"/>
              <a:gd name="T1" fmla="*/ 2147483647 h 902"/>
              <a:gd name="T2" fmla="*/ 2147483647 w 581"/>
              <a:gd name="T3" fmla="*/ 2147483647 h 902"/>
              <a:gd name="T4" fmla="*/ 2147483647 w 581"/>
              <a:gd name="T5" fmla="*/ 2147483647 h 902"/>
              <a:gd name="T6" fmla="*/ 2147483647 w 581"/>
              <a:gd name="T7" fmla="*/ 2147483647 h 902"/>
              <a:gd name="T8" fmla="*/ 2147483647 w 581"/>
              <a:gd name="T9" fmla="*/ 2147483647 h 902"/>
              <a:gd name="T10" fmla="*/ 2147483647 w 581"/>
              <a:gd name="T11" fmla="*/ 2147483647 h 902"/>
              <a:gd name="T12" fmla="*/ 2147483647 w 581"/>
              <a:gd name="T13" fmla="*/ 2147483647 h 902"/>
              <a:gd name="T14" fmla="*/ 2147483647 w 581"/>
              <a:gd name="T15" fmla="*/ 2147483647 h 902"/>
              <a:gd name="T16" fmla="*/ 2147483647 w 581"/>
              <a:gd name="T17" fmla="*/ 2147483647 h 902"/>
              <a:gd name="T18" fmla="*/ 2147483647 w 581"/>
              <a:gd name="T19" fmla="*/ 2147483647 h 902"/>
              <a:gd name="T20" fmla="*/ 2147483647 w 581"/>
              <a:gd name="T21" fmla="*/ 2147483647 h 902"/>
              <a:gd name="T22" fmla="*/ 2147483647 w 581"/>
              <a:gd name="T23" fmla="*/ 2147483647 h 902"/>
              <a:gd name="T24" fmla="*/ 2147483647 w 581"/>
              <a:gd name="T25" fmla="*/ 2147483647 h 902"/>
              <a:gd name="T26" fmla="*/ 2147483647 w 581"/>
              <a:gd name="T27" fmla="*/ 2147483647 h 902"/>
              <a:gd name="T28" fmla="*/ 2147483647 w 581"/>
              <a:gd name="T29" fmla="*/ 2147483647 h 902"/>
              <a:gd name="T30" fmla="*/ 2147483647 w 581"/>
              <a:gd name="T31" fmla="*/ 2147483647 h 902"/>
              <a:gd name="T32" fmla="*/ 2147483647 w 581"/>
              <a:gd name="T33" fmla="*/ 2147483647 h 902"/>
              <a:gd name="T34" fmla="*/ 2147483647 w 581"/>
              <a:gd name="T35" fmla="*/ 2147483647 h 902"/>
              <a:gd name="T36" fmla="*/ 2147483647 w 581"/>
              <a:gd name="T37" fmla="*/ 2147483647 h 902"/>
              <a:gd name="T38" fmla="*/ 2147483647 w 581"/>
              <a:gd name="T39" fmla="*/ 2147483647 h 902"/>
              <a:gd name="T40" fmla="*/ 2147483647 w 581"/>
              <a:gd name="T41" fmla="*/ 2147483647 h 902"/>
              <a:gd name="T42" fmla="*/ 2147483647 w 581"/>
              <a:gd name="T43" fmla="*/ 2147483647 h 902"/>
              <a:gd name="T44" fmla="*/ 2147483647 w 581"/>
              <a:gd name="T45" fmla="*/ 2147483647 h 902"/>
              <a:gd name="T46" fmla="*/ 2147483647 w 581"/>
              <a:gd name="T47" fmla="*/ 2147483647 h 902"/>
              <a:gd name="T48" fmla="*/ 2147483647 w 581"/>
              <a:gd name="T49" fmla="*/ 2147483647 h 902"/>
              <a:gd name="T50" fmla="*/ 2147483647 w 581"/>
              <a:gd name="T51" fmla="*/ 2147483647 h 902"/>
              <a:gd name="T52" fmla="*/ 2147483647 w 581"/>
              <a:gd name="T53" fmla="*/ 2147483647 h 902"/>
              <a:gd name="T54" fmla="*/ 2147483647 w 581"/>
              <a:gd name="T55" fmla="*/ 2147483647 h 902"/>
              <a:gd name="T56" fmla="*/ 2147483647 w 581"/>
              <a:gd name="T57" fmla="*/ 2147483647 h 902"/>
              <a:gd name="T58" fmla="*/ 2147483647 w 581"/>
              <a:gd name="T59" fmla="*/ 2147483647 h 902"/>
              <a:gd name="T60" fmla="*/ 2147483647 w 581"/>
              <a:gd name="T61" fmla="*/ 2147483647 h 902"/>
              <a:gd name="T62" fmla="*/ 2147483647 w 581"/>
              <a:gd name="T63" fmla="*/ 2147483647 h 902"/>
              <a:gd name="T64" fmla="*/ 2147483647 w 581"/>
              <a:gd name="T65" fmla="*/ 2147483647 h 902"/>
              <a:gd name="T66" fmla="*/ 2147483647 w 581"/>
              <a:gd name="T67" fmla="*/ 2147483647 h 902"/>
              <a:gd name="T68" fmla="*/ 2147483647 w 581"/>
              <a:gd name="T69" fmla="*/ 2147483647 h 902"/>
              <a:gd name="T70" fmla="*/ 2147483647 w 581"/>
              <a:gd name="T71" fmla="*/ 2147483647 h 902"/>
              <a:gd name="T72" fmla="*/ 2147483647 w 581"/>
              <a:gd name="T73" fmla="*/ 2147483647 h 902"/>
              <a:gd name="T74" fmla="*/ 2147483647 w 581"/>
              <a:gd name="T75" fmla="*/ 2147483647 h 902"/>
              <a:gd name="T76" fmla="*/ 2147483647 w 581"/>
              <a:gd name="T77" fmla="*/ 2147483647 h 902"/>
              <a:gd name="T78" fmla="*/ 2147483647 w 581"/>
              <a:gd name="T79" fmla="*/ 2147483647 h 902"/>
              <a:gd name="T80" fmla="*/ 2147483647 w 581"/>
              <a:gd name="T81" fmla="*/ 2147483647 h 902"/>
              <a:gd name="T82" fmla="*/ 2147483647 w 581"/>
              <a:gd name="T83" fmla="*/ 2147483647 h 902"/>
              <a:gd name="T84" fmla="*/ 2147483647 w 581"/>
              <a:gd name="T85" fmla="*/ 2147483647 h 902"/>
              <a:gd name="T86" fmla="*/ 2147483647 w 581"/>
              <a:gd name="T87" fmla="*/ 2147483647 h 902"/>
              <a:gd name="T88" fmla="*/ 2147483647 w 581"/>
              <a:gd name="T89" fmla="*/ 2147483647 h 902"/>
              <a:gd name="T90" fmla="*/ 2147483647 w 581"/>
              <a:gd name="T91" fmla="*/ 2147483647 h 902"/>
              <a:gd name="T92" fmla="*/ 2147483647 w 581"/>
              <a:gd name="T93" fmla="*/ 2147483647 h 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81"/>
              <a:gd name="T142" fmla="*/ 0 h 902"/>
              <a:gd name="T143" fmla="*/ 581 w 581"/>
              <a:gd name="T144" fmla="*/ 902 h 9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81" h="902">
                <a:moveTo>
                  <a:pt x="23" y="614"/>
                </a:moveTo>
                <a:cubicBezTo>
                  <a:pt x="34" y="620"/>
                  <a:pt x="42" y="632"/>
                  <a:pt x="42" y="632"/>
                </a:cubicBezTo>
                <a:cubicBezTo>
                  <a:pt x="42" y="632"/>
                  <a:pt x="55" y="627"/>
                  <a:pt x="65" y="635"/>
                </a:cubicBezTo>
                <a:cubicBezTo>
                  <a:pt x="75" y="643"/>
                  <a:pt x="68" y="650"/>
                  <a:pt x="77" y="656"/>
                </a:cubicBezTo>
                <a:cubicBezTo>
                  <a:pt x="86" y="662"/>
                  <a:pt x="97" y="657"/>
                  <a:pt x="97" y="657"/>
                </a:cubicBezTo>
                <a:cubicBezTo>
                  <a:pt x="97" y="657"/>
                  <a:pt x="113" y="667"/>
                  <a:pt x="120" y="665"/>
                </a:cubicBezTo>
                <a:cubicBezTo>
                  <a:pt x="127" y="663"/>
                  <a:pt x="115" y="650"/>
                  <a:pt x="132" y="653"/>
                </a:cubicBezTo>
                <a:cubicBezTo>
                  <a:pt x="149" y="656"/>
                  <a:pt x="141" y="674"/>
                  <a:pt x="154" y="675"/>
                </a:cubicBezTo>
                <a:cubicBezTo>
                  <a:pt x="166" y="676"/>
                  <a:pt x="178" y="676"/>
                  <a:pt x="185" y="680"/>
                </a:cubicBezTo>
                <a:cubicBezTo>
                  <a:pt x="192" y="684"/>
                  <a:pt x="222" y="708"/>
                  <a:pt x="222" y="708"/>
                </a:cubicBezTo>
                <a:cubicBezTo>
                  <a:pt x="230" y="732"/>
                  <a:pt x="230" y="732"/>
                  <a:pt x="230" y="732"/>
                </a:cubicBezTo>
                <a:cubicBezTo>
                  <a:pt x="238" y="732"/>
                  <a:pt x="238" y="732"/>
                  <a:pt x="238" y="732"/>
                </a:cubicBezTo>
                <a:cubicBezTo>
                  <a:pt x="249" y="745"/>
                  <a:pt x="249" y="745"/>
                  <a:pt x="249" y="745"/>
                </a:cubicBezTo>
                <a:cubicBezTo>
                  <a:pt x="249" y="745"/>
                  <a:pt x="257" y="742"/>
                  <a:pt x="259" y="748"/>
                </a:cubicBezTo>
                <a:cubicBezTo>
                  <a:pt x="262" y="754"/>
                  <a:pt x="264" y="772"/>
                  <a:pt x="264" y="772"/>
                </a:cubicBezTo>
                <a:cubicBezTo>
                  <a:pt x="264" y="772"/>
                  <a:pt x="282" y="773"/>
                  <a:pt x="283" y="781"/>
                </a:cubicBezTo>
                <a:cubicBezTo>
                  <a:pt x="284" y="788"/>
                  <a:pt x="269" y="803"/>
                  <a:pt x="288" y="808"/>
                </a:cubicBezTo>
                <a:cubicBezTo>
                  <a:pt x="307" y="813"/>
                  <a:pt x="329" y="813"/>
                  <a:pt x="329" y="813"/>
                </a:cubicBezTo>
                <a:cubicBezTo>
                  <a:pt x="329" y="813"/>
                  <a:pt x="330" y="792"/>
                  <a:pt x="344" y="795"/>
                </a:cubicBezTo>
                <a:cubicBezTo>
                  <a:pt x="358" y="798"/>
                  <a:pt x="359" y="805"/>
                  <a:pt x="367" y="805"/>
                </a:cubicBezTo>
                <a:cubicBezTo>
                  <a:pt x="376" y="805"/>
                  <a:pt x="384" y="796"/>
                  <a:pt x="388" y="797"/>
                </a:cubicBezTo>
                <a:cubicBezTo>
                  <a:pt x="392" y="798"/>
                  <a:pt x="400" y="810"/>
                  <a:pt x="400" y="810"/>
                </a:cubicBezTo>
                <a:cubicBezTo>
                  <a:pt x="400" y="810"/>
                  <a:pt x="428" y="809"/>
                  <a:pt x="428" y="823"/>
                </a:cubicBezTo>
                <a:cubicBezTo>
                  <a:pt x="428" y="838"/>
                  <a:pt x="420" y="846"/>
                  <a:pt x="415" y="846"/>
                </a:cubicBezTo>
                <a:cubicBezTo>
                  <a:pt x="410" y="846"/>
                  <a:pt x="401" y="876"/>
                  <a:pt x="404" y="881"/>
                </a:cubicBezTo>
                <a:cubicBezTo>
                  <a:pt x="407" y="887"/>
                  <a:pt x="421" y="882"/>
                  <a:pt x="421" y="882"/>
                </a:cubicBezTo>
                <a:cubicBezTo>
                  <a:pt x="427" y="898"/>
                  <a:pt x="427" y="898"/>
                  <a:pt x="427" y="898"/>
                </a:cubicBezTo>
                <a:cubicBezTo>
                  <a:pt x="438" y="902"/>
                  <a:pt x="438" y="902"/>
                  <a:pt x="438" y="902"/>
                </a:cubicBezTo>
                <a:cubicBezTo>
                  <a:pt x="441" y="893"/>
                  <a:pt x="442" y="881"/>
                  <a:pt x="442" y="881"/>
                </a:cubicBezTo>
                <a:cubicBezTo>
                  <a:pt x="444" y="831"/>
                  <a:pt x="444" y="831"/>
                  <a:pt x="444" y="831"/>
                </a:cubicBezTo>
                <a:cubicBezTo>
                  <a:pt x="455" y="801"/>
                  <a:pt x="455" y="801"/>
                  <a:pt x="455" y="801"/>
                </a:cubicBezTo>
                <a:cubicBezTo>
                  <a:pt x="453" y="767"/>
                  <a:pt x="453" y="767"/>
                  <a:pt x="453" y="767"/>
                </a:cubicBezTo>
                <a:cubicBezTo>
                  <a:pt x="453" y="767"/>
                  <a:pt x="463" y="756"/>
                  <a:pt x="464" y="749"/>
                </a:cubicBezTo>
                <a:cubicBezTo>
                  <a:pt x="465" y="742"/>
                  <a:pt x="451" y="727"/>
                  <a:pt x="451" y="727"/>
                </a:cubicBezTo>
                <a:cubicBezTo>
                  <a:pt x="451" y="727"/>
                  <a:pt x="450" y="715"/>
                  <a:pt x="448" y="706"/>
                </a:cubicBezTo>
                <a:cubicBezTo>
                  <a:pt x="446" y="697"/>
                  <a:pt x="425" y="688"/>
                  <a:pt x="425" y="688"/>
                </a:cubicBezTo>
                <a:cubicBezTo>
                  <a:pt x="427" y="646"/>
                  <a:pt x="427" y="646"/>
                  <a:pt x="427" y="646"/>
                </a:cubicBezTo>
                <a:cubicBezTo>
                  <a:pt x="449" y="641"/>
                  <a:pt x="449" y="641"/>
                  <a:pt x="449" y="641"/>
                </a:cubicBezTo>
                <a:cubicBezTo>
                  <a:pt x="449" y="641"/>
                  <a:pt x="458" y="645"/>
                  <a:pt x="471" y="643"/>
                </a:cubicBezTo>
                <a:cubicBezTo>
                  <a:pt x="484" y="641"/>
                  <a:pt x="465" y="621"/>
                  <a:pt x="465" y="621"/>
                </a:cubicBezTo>
                <a:cubicBezTo>
                  <a:pt x="458" y="623"/>
                  <a:pt x="458" y="623"/>
                  <a:pt x="458" y="623"/>
                </a:cubicBezTo>
                <a:cubicBezTo>
                  <a:pt x="442" y="616"/>
                  <a:pt x="442" y="616"/>
                  <a:pt x="442" y="616"/>
                </a:cubicBezTo>
                <a:cubicBezTo>
                  <a:pt x="442" y="616"/>
                  <a:pt x="434" y="587"/>
                  <a:pt x="443" y="582"/>
                </a:cubicBezTo>
                <a:cubicBezTo>
                  <a:pt x="452" y="577"/>
                  <a:pt x="466" y="590"/>
                  <a:pt x="466" y="590"/>
                </a:cubicBezTo>
                <a:cubicBezTo>
                  <a:pt x="510" y="586"/>
                  <a:pt x="510" y="586"/>
                  <a:pt x="510" y="586"/>
                </a:cubicBezTo>
                <a:cubicBezTo>
                  <a:pt x="510" y="586"/>
                  <a:pt x="510" y="569"/>
                  <a:pt x="516" y="569"/>
                </a:cubicBezTo>
                <a:cubicBezTo>
                  <a:pt x="522" y="569"/>
                  <a:pt x="527" y="585"/>
                  <a:pt x="533" y="584"/>
                </a:cubicBezTo>
                <a:cubicBezTo>
                  <a:pt x="539" y="583"/>
                  <a:pt x="548" y="560"/>
                  <a:pt x="555" y="563"/>
                </a:cubicBezTo>
                <a:cubicBezTo>
                  <a:pt x="562" y="566"/>
                  <a:pt x="557" y="573"/>
                  <a:pt x="557" y="573"/>
                </a:cubicBezTo>
                <a:cubicBezTo>
                  <a:pt x="557" y="573"/>
                  <a:pt x="560" y="574"/>
                  <a:pt x="562" y="580"/>
                </a:cubicBezTo>
                <a:cubicBezTo>
                  <a:pt x="564" y="586"/>
                  <a:pt x="564" y="614"/>
                  <a:pt x="564" y="614"/>
                </a:cubicBezTo>
                <a:cubicBezTo>
                  <a:pt x="581" y="614"/>
                  <a:pt x="581" y="614"/>
                  <a:pt x="581" y="614"/>
                </a:cubicBezTo>
                <a:cubicBezTo>
                  <a:pt x="581" y="614"/>
                  <a:pt x="575" y="605"/>
                  <a:pt x="576" y="600"/>
                </a:cubicBezTo>
                <a:cubicBezTo>
                  <a:pt x="577" y="595"/>
                  <a:pt x="566" y="569"/>
                  <a:pt x="566" y="569"/>
                </a:cubicBezTo>
                <a:cubicBezTo>
                  <a:pt x="566" y="569"/>
                  <a:pt x="563" y="549"/>
                  <a:pt x="563" y="545"/>
                </a:cubicBezTo>
                <a:cubicBezTo>
                  <a:pt x="563" y="541"/>
                  <a:pt x="541" y="527"/>
                  <a:pt x="541" y="527"/>
                </a:cubicBezTo>
                <a:cubicBezTo>
                  <a:pt x="531" y="524"/>
                  <a:pt x="531" y="524"/>
                  <a:pt x="531" y="524"/>
                </a:cubicBezTo>
                <a:cubicBezTo>
                  <a:pt x="531" y="524"/>
                  <a:pt x="560" y="506"/>
                  <a:pt x="560" y="496"/>
                </a:cubicBezTo>
                <a:cubicBezTo>
                  <a:pt x="560" y="486"/>
                  <a:pt x="544" y="472"/>
                  <a:pt x="544" y="472"/>
                </a:cubicBezTo>
                <a:cubicBezTo>
                  <a:pt x="544" y="472"/>
                  <a:pt x="543" y="463"/>
                  <a:pt x="543" y="460"/>
                </a:cubicBezTo>
                <a:cubicBezTo>
                  <a:pt x="543" y="457"/>
                  <a:pt x="534" y="453"/>
                  <a:pt x="534" y="453"/>
                </a:cubicBezTo>
                <a:cubicBezTo>
                  <a:pt x="534" y="453"/>
                  <a:pt x="536" y="430"/>
                  <a:pt x="536" y="424"/>
                </a:cubicBezTo>
                <a:cubicBezTo>
                  <a:pt x="536" y="418"/>
                  <a:pt x="534" y="400"/>
                  <a:pt x="533" y="395"/>
                </a:cubicBezTo>
                <a:cubicBezTo>
                  <a:pt x="532" y="390"/>
                  <a:pt x="542" y="385"/>
                  <a:pt x="545" y="382"/>
                </a:cubicBezTo>
                <a:cubicBezTo>
                  <a:pt x="548" y="379"/>
                  <a:pt x="547" y="364"/>
                  <a:pt x="547" y="364"/>
                </a:cubicBezTo>
                <a:cubicBezTo>
                  <a:pt x="547" y="364"/>
                  <a:pt x="564" y="356"/>
                  <a:pt x="558" y="343"/>
                </a:cubicBezTo>
                <a:cubicBezTo>
                  <a:pt x="552" y="331"/>
                  <a:pt x="533" y="346"/>
                  <a:pt x="533" y="346"/>
                </a:cubicBezTo>
                <a:cubicBezTo>
                  <a:pt x="514" y="344"/>
                  <a:pt x="514" y="344"/>
                  <a:pt x="514" y="344"/>
                </a:cubicBezTo>
                <a:cubicBezTo>
                  <a:pt x="514" y="344"/>
                  <a:pt x="511" y="351"/>
                  <a:pt x="503" y="350"/>
                </a:cubicBezTo>
                <a:cubicBezTo>
                  <a:pt x="495" y="349"/>
                  <a:pt x="493" y="342"/>
                  <a:pt x="485" y="342"/>
                </a:cubicBezTo>
                <a:cubicBezTo>
                  <a:pt x="477" y="342"/>
                  <a:pt x="479" y="349"/>
                  <a:pt x="479" y="349"/>
                </a:cubicBezTo>
                <a:cubicBezTo>
                  <a:pt x="479" y="349"/>
                  <a:pt x="471" y="352"/>
                  <a:pt x="463" y="350"/>
                </a:cubicBezTo>
                <a:cubicBezTo>
                  <a:pt x="455" y="347"/>
                  <a:pt x="436" y="305"/>
                  <a:pt x="436" y="305"/>
                </a:cubicBezTo>
                <a:cubicBezTo>
                  <a:pt x="418" y="304"/>
                  <a:pt x="418" y="304"/>
                  <a:pt x="418" y="304"/>
                </a:cubicBezTo>
                <a:cubicBezTo>
                  <a:pt x="418" y="304"/>
                  <a:pt x="409" y="297"/>
                  <a:pt x="404" y="297"/>
                </a:cubicBezTo>
                <a:cubicBezTo>
                  <a:pt x="399" y="297"/>
                  <a:pt x="398" y="303"/>
                  <a:pt x="393" y="304"/>
                </a:cubicBezTo>
                <a:cubicBezTo>
                  <a:pt x="388" y="305"/>
                  <a:pt x="370" y="298"/>
                  <a:pt x="365" y="298"/>
                </a:cubicBezTo>
                <a:cubicBezTo>
                  <a:pt x="361" y="298"/>
                  <a:pt x="350" y="303"/>
                  <a:pt x="341" y="300"/>
                </a:cubicBezTo>
                <a:cubicBezTo>
                  <a:pt x="332" y="297"/>
                  <a:pt x="333" y="279"/>
                  <a:pt x="333" y="279"/>
                </a:cubicBezTo>
                <a:cubicBezTo>
                  <a:pt x="323" y="279"/>
                  <a:pt x="323" y="279"/>
                  <a:pt x="323" y="279"/>
                </a:cubicBezTo>
                <a:cubicBezTo>
                  <a:pt x="324" y="252"/>
                  <a:pt x="324" y="252"/>
                  <a:pt x="324" y="252"/>
                </a:cubicBezTo>
                <a:cubicBezTo>
                  <a:pt x="324" y="252"/>
                  <a:pt x="330" y="249"/>
                  <a:pt x="332" y="236"/>
                </a:cubicBezTo>
                <a:cubicBezTo>
                  <a:pt x="334" y="224"/>
                  <a:pt x="318" y="215"/>
                  <a:pt x="318" y="215"/>
                </a:cubicBezTo>
                <a:cubicBezTo>
                  <a:pt x="318" y="215"/>
                  <a:pt x="317" y="209"/>
                  <a:pt x="317" y="200"/>
                </a:cubicBezTo>
                <a:cubicBezTo>
                  <a:pt x="317" y="191"/>
                  <a:pt x="310" y="177"/>
                  <a:pt x="303" y="177"/>
                </a:cubicBezTo>
                <a:cubicBezTo>
                  <a:pt x="296" y="177"/>
                  <a:pt x="292" y="191"/>
                  <a:pt x="287" y="182"/>
                </a:cubicBezTo>
                <a:cubicBezTo>
                  <a:pt x="282" y="174"/>
                  <a:pt x="306" y="153"/>
                  <a:pt x="306" y="153"/>
                </a:cubicBezTo>
                <a:cubicBezTo>
                  <a:pt x="306" y="135"/>
                  <a:pt x="306" y="135"/>
                  <a:pt x="306" y="135"/>
                </a:cubicBezTo>
                <a:cubicBezTo>
                  <a:pt x="312" y="130"/>
                  <a:pt x="312" y="130"/>
                  <a:pt x="312" y="130"/>
                </a:cubicBezTo>
                <a:cubicBezTo>
                  <a:pt x="312" y="130"/>
                  <a:pt x="312" y="110"/>
                  <a:pt x="320" y="97"/>
                </a:cubicBezTo>
                <a:cubicBezTo>
                  <a:pt x="327" y="84"/>
                  <a:pt x="336" y="80"/>
                  <a:pt x="347" y="76"/>
                </a:cubicBezTo>
                <a:cubicBezTo>
                  <a:pt x="358" y="73"/>
                  <a:pt x="359" y="58"/>
                  <a:pt x="359" y="58"/>
                </a:cubicBezTo>
                <a:cubicBezTo>
                  <a:pt x="359" y="58"/>
                  <a:pt x="376" y="48"/>
                  <a:pt x="381" y="47"/>
                </a:cubicBezTo>
                <a:cubicBezTo>
                  <a:pt x="386" y="46"/>
                  <a:pt x="401" y="42"/>
                  <a:pt x="402" y="21"/>
                </a:cubicBezTo>
                <a:cubicBezTo>
                  <a:pt x="403" y="0"/>
                  <a:pt x="361" y="16"/>
                  <a:pt x="355" y="17"/>
                </a:cubicBezTo>
                <a:cubicBezTo>
                  <a:pt x="349" y="18"/>
                  <a:pt x="349" y="38"/>
                  <a:pt x="342" y="45"/>
                </a:cubicBezTo>
                <a:cubicBezTo>
                  <a:pt x="335" y="52"/>
                  <a:pt x="324" y="45"/>
                  <a:pt x="317" y="46"/>
                </a:cubicBezTo>
                <a:cubicBezTo>
                  <a:pt x="310" y="47"/>
                  <a:pt x="296" y="70"/>
                  <a:pt x="296" y="70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1" y="74"/>
                  <a:pt x="265" y="65"/>
                  <a:pt x="258" y="69"/>
                </a:cubicBezTo>
                <a:cubicBezTo>
                  <a:pt x="251" y="74"/>
                  <a:pt x="251" y="86"/>
                  <a:pt x="251" y="86"/>
                </a:cubicBezTo>
                <a:cubicBezTo>
                  <a:pt x="251" y="86"/>
                  <a:pt x="246" y="100"/>
                  <a:pt x="239" y="101"/>
                </a:cubicBezTo>
                <a:cubicBezTo>
                  <a:pt x="232" y="103"/>
                  <a:pt x="240" y="92"/>
                  <a:pt x="240" y="92"/>
                </a:cubicBezTo>
                <a:cubicBezTo>
                  <a:pt x="240" y="92"/>
                  <a:pt x="234" y="87"/>
                  <a:pt x="230" y="87"/>
                </a:cubicBezTo>
                <a:cubicBezTo>
                  <a:pt x="227" y="87"/>
                  <a:pt x="212" y="91"/>
                  <a:pt x="207" y="94"/>
                </a:cubicBezTo>
                <a:cubicBezTo>
                  <a:pt x="202" y="98"/>
                  <a:pt x="187" y="112"/>
                  <a:pt x="183" y="119"/>
                </a:cubicBezTo>
                <a:cubicBezTo>
                  <a:pt x="180" y="126"/>
                  <a:pt x="188" y="135"/>
                  <a:pt x="188" y="135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84" y="171"/>
                  <a:pt x="184" y="171"/>
                  <a:pt x="184" y="171"/>
                </a:cubicBezTo>
                <a:cubicBezTo>
                  <a:pt x="184" y="171"/>
                  <a:pt x="168" y="172"/>
                  <a:pt x="162" y="175"/>
                </a:cubicBezTo>
                <a:cubicBezTo>
                  <a:pt x="156" y="177"/>
                  <a:pt x="150" y="191"/>
                  <a:pt x="147" y="198"/>
                </a:cubicBezTo>
                <a:cubicBezTo>
                  <a:pt x="143" y="205"/>
                  <a:pt x="129" y="207"/>
                  <a:pt x="129" y="207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9"/>
                  <a:pt x="126" y="252"/>
                  <a:pt x="118" y="254"/>
                </a:cubicBezTo>
                <a:cubicBezTo>
                  <a:pt x="110" y="256"/>
                  <a:pt x="116" y="246"/>
                  <a:pt x="115" y="236"/>
                </a:cubicBezTo>
                <a:cubicBezTo>
                  <a:pt x="113" y="227"/>
                  <a:pt x="93" y="215"/>
                  <a:pt x="93" y="215"/>
                </a:cubicBezTo>
                <a:cubicBezTo>
                  <a:pt x="93" y="215"/>
                  <a:pt x="89" y="221"/>
                  <a:pt x="89" y="228"/>
                </a:cubicBezTo>
                <a:cubicBezTo>
                  <a:pt x="89" y="235"/>
                  <a:pt x="102" y="242"/>
                  <a:pt x="102" y="242"/>
                </a:cubicBezTo>
                <a:cubicBezTo>
                  <a:pt x="102" y="242"/>
                  <a:pt x="102" y="259"/>
                  <a:pt x="92" y="267"/>
                </a:cubicBezTo>
                <a:cubicBezTo>
                  <a:pt x="83" y="275"/>
                  <a:pt x="76" y="265"/>
                  <a:pt x="76" y="265"/>
                </a:cubicBezTo>
                <a:cubicBezTo>
                  <a:pt x="66" y="286"/>
                  <a:pt x="66" y="286"/>
                  <a:pt x="66" y="286"/>
                </a:cubicBezTo>
                <a:cubicBezTo>
                  <a:pt x="74" y="301"/>
                  <a:pt x="74" y="301"/>
                  <a:pt x="74" y="301"/>
                </a:cubicBezTo>
                <a:cubicBezTo>
                  <a:pt x="74" y="308"/>
                  <a:pt x="74" y="308"/>
                  <a:pt x="74" y="308"/>
                </a:cubicBezTo>
                <a:cubicBezTo>
                  <a:pt x="74" y="308"/>
                  <a:pt x="81" y="313"/>
                  <a:pt x="87" y="325"/>
                </a:cubicBezTo>
                <a:cubicBezTo>
                  <a:pt x="93" y="337"/>
                  <a:pt x="77" y="338"/>
                  <a:pt x="77" y="338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92" y="375"/>
                  <a:pt x="92" y="375"/>
                  <a:pt x="92" y="375"/>
                </a:cubicBezTo>
                <a:cubicBezTo>
                  <a:pt x="77" y="378"/>
                  <a:pt x="77" y="378"/>
                  <a:pt x="77" y="378"/>
                </a:cubicBezTo>
                <a:cubicBezTo>
                  <a:pt x="87" y="391"/>
                  <a:pt x="87" y="391"/>
                  <a:pt x="87" y="391"/>
                </a:cubicBezTo>
                <a:cubicBezTo>
                  <a:pt x="87" y="431"/>
                  <a:pt x="87" y="431"/>
                  <a:pt x="87" y="431"/>
                </a:cubicBezTo>
                <a:cubicBezTo>
                  <a:pt x="87" y="431"/>
                  <a:pt x="74" y="441"/>
                  <a:pt x="74" y="454"/>
                </a:cubicBezTo>
                <a:cubicBezTo>
                  <a:pt x="74" y="467"/>
                  <a:pt x="91" y="467"/>
                  <a:pt x="92" y="482"/>
                </a:cubicBezTo>
                <a:cubicBezTo>
                  <a:pt x="93" y="497"/>
                  <a:pt x="65" y="514"/>
                  <a:pt x="65" y="514"/>
                </a:cubicBezTo>
                <a:cubicBezTo>
                  <a:pt x="74" y="522"/>
                  <a:pt x="74" y="522"/>
                  <a:pt x="74" y="522"/>
                </a:cubicBezTo>
                <a:cubicBezTo>
                  <a:pt x="55" y="539"/>
                  <a:pt x="55" y="539"/>
                  <a:pt x="55" y="539"/>
                </a:cubicBezTo>
                <a:cubicBezTo>
                  <a:pt x="55" y="539"/>
                  <a:pt x="34" y="539"/>
                  <a:pt x="26" y="548"/>
                </a:cubicBezTo>
                <a:cubicBezTo>
                  <a:pt x="18" y="558"/>
                  <a:pt x="26" y="580"/>
                  <a:pt x="26" y="580"/>
                </a:cubicBezTo>
                <a:cubicBezTo>
                  <a:pt x="26" y="580"/>
                  <a:pt x="1" y="572"/>
                  <a:pt x="0" y="586"/>
                </a:cubicBezTo>
                <a:cubicBezTo>
                  <a:pt x="0" y="588"/>
                  <a:pt x="0" y="590"/>
                  <a:pt x="0" y="592"/>
                </a:cubicBezTo>
                <a:cubicBezTo>
                  <a:pt x="5" y="598"/>
                  <a:pt x="15" y="611"/>
                  <a:pt x="23" y="614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7" name="Freeform 14"/>
          <p:cNvSpPr>
            <a:spLocks/>
          </p:cNvSpPr>
          <p:nvPr/>
        </p:nvSpPr>
        <p:spPr bwMode="auto">
          <a:xfrm>
            <a:off x="2030413" y="4975225"/>
            <a:ext cx="239712" cy="268288"/>
          </a:xfrm>
          <a:custGeom>
            <a:avLst/>
            <a:gdLst>
              <a:gd name="T0" fmla="*/ 2147483647 w 407"/>
              <a:gd name="T1" fmla="*/ 2147483647 h 452"/>
              <a:gd name="T2" fmla="*/ 2147483647 w 407"/>
              <a:gd name="T3" fmla="*/ 2147483647 h 452"/>
              <a:gd name="T4" fmla="*/ 2147483647 w 407"/>
              <a:gd name="T5" fmla="*/ 2147483647 h 452"/>
              <a:gd name="T6" fmla="*/ 2147483647 w 407"/>
              <a:gd name="T7" fmla="*/ 2147483647 h 452"/>
              <a:gd name="T8" fmla="*/ 2147483647 w 407"/>
              <a:gd name="T9" fmla="*/ 2147483647 h 452"/>
              <a:gd name="T10" fmla="*/ 2147483647 w 407"/>
              <a:gd name="T11" fmla="*/ 2147483647 h 452"/>
              <a:gd name="T12" fmla="*/ 2147483647 w 407"/>
              <a:gd name="T13" fmla="*/ 2147483647 h 452"/>
              <a:gd name="T14" fmla="*/ 2147483647 w 407"/>
              <a:gd name="T15" fmla="*/ 2147483647 h 452"/>
              <a:gd name="T16" fmla="*/ 2147483647 w 407"/>
              <a:gd name="T17" fmla="*/ 2147483647 h 452"/>
              <a:gd name="T18" fmla="*/ 2147483647 w 407"/>
              <a:gd name="T19" fmla="*/ 2147483647 h 452"/>
              <a:gd name="T20" fmla="*/ 2147483647 w 407"/>
              <a:gd name="T21" fmla="*/ 2147483647 h 452"/>
              <a:gd name="T22" fmla="*/ 2147483647 w 407"/>
              <a:gd name="T23" fmla="*/ 2147483647 h 452"/>
              <a:gd name="T24" fmla="*/ 2147483647 w 407"/>
              <a:gd name="T25" fmla="*/ 2147483647 h 452"/>
              <a:gd name="T26" fmla="*/ 2147483647 w 407"/>
              <a:gd name="T27" fmla="*/ 2147483647 h 452"/>
              <a:gd name="T28" fmla="*/ 2147483647 w 407"/>
              <a:gd name="T29" fmla="*/ 2147483647 h 452"/>
              <a:gd name="T30" fmla="*/ 2147483647 w 407"/>
              <a:gd name="T31" fmla="*/ 2147483647 h 452"/>
              <a:gd name="T32" fmla="*/ 2147483647 w 407"/>
              <a:gd name="T33" fmla="*/ 2147483647 h 452"/>
              <a:gd name="T34" fmla="*/ 2147483647 w 407"/>
              <a:gd name="T35" fmla="*/ 2147483647 h 452"/>
              <a:gd name="T36" fmla="*/ 2147483647 w 407"/>
              <a:gd name="T37" fmla="*/ 2147483647 h 452"/>
              <a:gd name="T38" fmla="*/ 2147483647 w 407"/>
              <a:gd name="T39" fmla="*/ 2147483647 h 452"/>
              <a:gd name="T40" fmla="*/ 2147483647 w 407"/>
              <a:gd name="T41" fmla="*/ 2147483647 h 452"/>
              <a:gd name="T42" fmla="*/ 2147483647 w 407"/>
              <a:gd name="T43" fmla="*/ 0 h 452"/>
              <a:gd name="T44" fmla="*/ 2147483647 w 407"/>
              <a:gd name="T45" fmla="*/ 2147483647 h 452"/>
              <a:gd name="T46" fmla="*/ 2147483647 w 407"/>
              <a:gd name="T47" fmla="*/ 2147483647 h 452"/>
              <a:gd name="T48" fmla="*/ 2147483647 w 407"/>
              <a:gd name="T49" fmla="*/ 2147483647 h 452"/>
              <a:gd name="T50" fmla="*/ 2147483647 w 407"/>
              <a:gd name="T51" fmla="*/ 2147483647 h 452"/>
              <a:gd name="T52" fmla="*/ 2147483647 w 407"/>
              <a:gd name="T53" fmla="*/ 2147483647 h 452"/>
              <a:gd name="T54" fmla="*/ 2147483647 w 407"/>
              <a:gd name="T55" fmla="*/ 2147483647 h 452"/>
              <a:gd name="T56" fmla="*/ 2147483647 w 407"/>
              <a:gd name="T57" fmla="*/ 2147483647 h 452"/>
              <a:gd name="T58" fmla="*/ 2147483647 w 407"/>
              <a:gd name="T59" fmla="*/ 2147483647 h 452"/>
              <a:gd name="T60" fmla="*/ 2147483647 w 407"/>
              <a:gd name="T61" fmla="*/ 2147483647 h 452"/>
              <a:gd name="T62" fmla="*/ 2147483647 w 407"/>
              <a:gd name="T63" fmla="*/ 2147483647 h 452"/>
              <a:gd name="T64" fmla="*/ 2147483647 w 407"/>
              <a:gd name="T65" fmla="*/ 2147483647 h 452"/>
              <a:gd name="T66" fmla="*/ 2147483647 w 407"/>
              <a:gd name="T67" fmla="*/ 2147483647 h 452"/>
              <a:gd name="T68" fmla="*/ 2147483647 w 407"/>
              <a:gd name="T69" fmla="*/ 2147483647 h 452"/>
              <a:gd name="T70" fmla="*/ 2147483647 w 407"/>
              <a:gd name="T71" fmla="*/ 2147483647 h 452"/>
              <a:gd name="T72" fmla="*/ 2147483647 w 407"/>
              <a:gd name="T73" fmla="*/ 2147483647 h 452"/>
              <a:gd name="T74" fmla="*/ 2147483647 w 407"/>
              <a:gd name="T75" fmla="*/ 2147483647 h 452"/>
              <a:gd name="T76" fmla="*/ 2147483647 w 407"/>
              <a:gd name="T77" fmla="*/ 2147483647 h 452"/>
              <a:gd name="T78" fmla="*/ 2147483647 w 407"/>
              <a:gd name="T79" fmla="*/ 2147483647 h 452"/>
              <a:gd name="T80" fmla="*/ 2147483647 w 407"/>
              <a:gd name="T81" fmla="*/ 2147483647 h 452"/>
              <a:gd name="T82" fmla="*/ 2147483647 w 407"/>
              <a:gd name="T83" fmla="*/ 2147483647 h 452"/>
              <a:gd name="T84" fmla="*/ 2147483647 w 407"/>
              <a:gd name="T85" fmla="*/ 2147483647 h 452"/>
              <a:gd name="T86" fmla="*/ 2147483647 w 407"/>
              <a:gd name="T87" fmla="*/ 2147483647 h 4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7"/>
              <a:gd name="T133" fmla="*/ 0 h 452"/>
              <a:gd name="T134" fmla="*/ 407 w 407"/>
              <a:gd name="T135" fmla="*/ 452 h 4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7" h="452">
                <a:moveTo>
                  <a:pt x="326" y="441"/>
                </a:moveTo>
                <a:cubicBezTo>
                  <a:pt x="333" y="452"/>
                  <a:pt x="333" y="452"/>
                  <a:pt x="333" y="452"/>
                </a:cubicBezTo>
                <a:cubicBezTo>
                  <a:pt x="333" y="452"/>
                  <a:pt x="333" y="433"/>
                  <a:pt x="342" y="435"/>
                </a:cubicBezTo>
                <a:cubicBezTo>
                  <a:pt x="351" y="437"/>
                  <a:pt x="352" y="446"/>
                  <a:pt x="356" y="439"/>
                </a:cubicBezTo>
                <a:cubicBezTo>
                  <a:pt x="360" y="432"/>
                  <a:pt x="362" y="415"/>
                  <a:pt x="369" y="415"/>
                </a:cubicBezTo>
                <a:cubicBezTo>
                  <a:pt x="376" y="415"/>
                  <a:pt x="397" y="401"/>
                  <a:pt x="399" y="390"/>
                </a:cubicBezTo>
                <a:cubicBezTo>
                  <a:pt x="401" y="379"/>
                  <a:pt x="399" y="344"/>
                  <a:pt x="399" y="344"/>
                </a:cubicBezTo>
                <a:cubicBezTo>
                  <a:pt x="396" y="331"/>
                  <a:pt x="396" y="331"/>
                  <a:pt x="396" y="331"/>
                </a:cubicBezTo>
                <a:cubicBezTo>
                  <a:pt x="396" y="331"/>
                  <a:pt x="397" y="316"/>
                  <a:pt x="399" y="311"/>
                </a:cubicBezTo>
                <a:cubicBezTo>
                  <a:pt x="401" y="306"/>
                  <a:pt x="403" y="296"/>
                  <a:pt x="405" y="276"/>
                </a:cubicBezTo>
                <a:cubicBezTo>
                  <a:pt x="407" y="256"/>
                  <a:pt x="403" y="248"/>
                  <a:pt x="388" y="244"/>
                </a:cubicBezTo>
                <a:cubicBezTo>
                  <a:pt x="373" y="240"/>
                  <a:pt x="369" y="256"/>
                  <a:pt x="358" y="254"/>
                </a:cubicBezTo>
                <a:cubicBezTo>
                  <a:pt x="347" y="252"/>
                  <a:pt x="343" y="231"/>
                  <a:pt x="338" y="211"/>
                </a:cubicBezTo>
                <a:cubicBezTo>
                  <a:pt x="333" y="191"/>
                  <a:pt x="337" y="174"/>
                  <a:pt x="333" y="166"/>
                </a:cubicBezTo>
                <a:cubicBezTo>
                  <a:pt x="329" y="158"/>
                  <a:pt x="311" y="158"/>
                  <a:pt x="296" y="161"/>
                </a:cubicBezTo>
                <a:cubicBezTo>
                  <a:pt x="281" y="164"/>
                  <a:pt x="237" y="157"/>
                  <a:pt x="221" y="148"/>
                </a:cubicBezTo>
                <a:cubicBezTo>
                  <a:pt x="205" y="139"/>
                  <a:pt x="220" y="103"/>
                  <a:pt x="220" y="94"/>
                </a:cubicBezTo>
                <a:cubicBezTo>
                  <a:pt x="220" y="85"/>
                  <a:pt x="215" y="90"/>
                  <a:pt x="211" y="86"/>
                </a:cubicBezTo>
                <a:cubicBezTo>
                  <a:pt x="207" y="82"/>
                  <a:pt x="213" y="73"/>
                  <a:pt x="211" y="66"/>
                </a:cubicBezTo>
                <a:cubicBezTo>
                  <a:pt x="209" y="59"/>
                  <a:pt x="200" y="57"/>
                  <a:pt x="200" y="51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52" y="0"/>
                  <a:pt x="152" y="0"/>
                  <a:pt x="152" y="0"/>
                </a:cubicBezTo>
                <a:cubicBezTo>
                  <a:pt x="99" y="9"/>
                  <a:pt x="99" y="9"/>
                  <a:pt x="99" y="9"/>
                </a:cubicBezTo>
                <a:cubicBezTo>
                  <a:pt x="30" y="21"/>
                  <a:pt x="30" y="21"/>
                  <a:pt x="30" y="21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14" y="52"/>
                  <a:pt x="7" y="56"/>
                </a:cubicBezTo>
                <a:cubicBezTo>
                  <a:pt x="0" y="60"/>
                  <a:pt x="15" y="82"/>
                  <a:pt x="16" y="89"/>
                </a:cubicBezTo>
                <a:cubicBezTo>
                  <a:pt x="18" y="95"/>
                  <a:pt x="10" y="163"/>
                  <a:pt x="10" y="163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23" y="175"/>
                  <a:pt x="39" y="204"/>
                  <a:pt x="48" y="209"/>
                </a:cubicBezTo>
                <a:cubicBezTo>
                  <a:pt x="57" y="214"/>
                  <a:pt x="84" y="231"/>
                  <a:pt x="84" y="231"/>
                </a:cubicBezTo>
                <a:cubicBezTo>
                  <a:pt x="88" y="245"/>
                  <a:pt x="88" y="245"/>
                  <a:pt x="88" y="245"/>
                </a:cubicBezTo>
                <a:cubicBezTo>
                  <a:pt x="88" y="245"/>
                  <a:pt x="123" y="265"/>
                  <a:pt x="133" y="261"/>
                </a:cubicBezTo>
                <a:cubicBezTo>
                  <a:pt x="143" y="257"/>
                  <a:pt x="164" y="277"/>
                  <a:pt x="164" y="277"/>
                </a:cubicBezTo>
                <a:cubicBezTo>
                  <a:pt x="164" y="277"/>
                  <a:pt x="214" y="305"/>
                  <a:pt x="220" y="306"/>
                </a:cubicBezTo>
                <a:cubicBezTo>
                  <a:pt x="226" y="307"/>
                  <a:pt x="260" y="314"/>
                  <a:pt x="258" y="322"/>
                </a:cubicBezTo>
                <a:cubicBezTo>
                  <a:pt x="256" y="330"/>
                  <a:pt x="246" y="347"/>
                  <a:pt x="246" y="347"/>
                </a:cubicBezTo>
                <a:cubicBezTo>
                  <a:pt x="246" y="347"/>
                  <a:pt x="259" y="355"/>
                  <a:pt x="255" y="362"/>
                </a:cubicBezTo>
                <a:cubicBezTo>
                  <a:pt x="251" y="369"/>
                  <a:pt x="239" y="369"/>
                  <a:pt x="239" y="369"/>
                </a:cubicBezTo>
                <a:cubicBezTo>
                  <a:pt x="239" y="391"/>
                  <a:pt x="239" y="391"/>
                  <a:pt x="239" y="391"/>
                </a:cubicBezTo>
                <a:cubicBezTo>
                  <a:pt x="239" y="391"/>
                  <a:pt x="219" y="418"/>
                  <a:pt x="224" y="425"/>
                </a:cubicBezTo>
                <a:cubicBezTo>
                  <a:pt x="229" y="432"/>
                  <a:pt x="245" y="422"/>
                  <a:pt x="254" y="425"/>
                </a:cubicBezTo>
                <a:cubicBezTo>
                  <a:pt x="263" y="428"/>
                  <a:pt x="270" y="435"/>
                  <a:pt x="287" y="439"/>
                </a:cubicBezTo>
                <a:cubicBezTo>
                  <a:pt x="304" y="443"/>
                  <a:pt x="326" y="441"/>
                  <a:pt x="326" y="441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8" name="Freeform 15"/>
          <p:cNvSpPr>
            <a:spLocks/>
          </p:cNvSpPr>
          <p:nvPr/>
        </p:nvSpPr>
        <p:spPr bwMode="auto">
          <a:xfrm>
            <a:off x="2198688" y="5319713"/>
            <a:ext cx="146050" cy="153987"/>
          </a:xfrm>
          <a:custGeom>
            <a:avLst/>
            <a:gdLst>
              <a:gd name="T0" fmla="*/ 2147483647 w 246"/>
              <a:gd name="T1" fmla="*/ 2147483647 h 258"/>
              <a:gd name="T2" fmla="*/ 2147483647 w 246"/>
              <a:gd name="T3" fmla="*/ 2147483647 h 258"/>
              <a:gd name="T4" fmla="*/ 2147483647 w 246"/>
              <a:gd name="T5" fmla="*/ 2147483647 h 258"/>
              <a:gd name="T6" fmla="*/ 2147483647 w 246"/>
              <a:gd name="T7" fmla="*/ 2147483647 h 258"/>
              <a:gd name="T8" fmla="*/ 2147483647 w 246"/>
              <a:gd name="T9" fmla="*/ 2147483647 h 258"/>
              <a:gd name="T10" fmla="*/ 2147483647 w 246"/>
              <a:gd name="T11" fmla="*/ 2147483647 h 258"/>
              <a:gd name="T12" fmla="*/ 2147483647 w 246"/>
              <a:gd name="T13" fmla="*/ 2147483647 h 258"/>
              <a:gd name="T14" fmla="*/ 2147483647 w 246"/>
              <a:gd name="T15" fmla="*/ 2147483647 h 258"/>
              <a:gd name="T16" fmla="*/ 2147483647 w 246"/>
              <a:gd name="T17" fmla="*/ 2147483647 h 258"/>
              <a:gd name="T18" fmla="*/ 2147483647 w 246"/>
              <a:gd name="T19" fmla="*/ 2147483647 h 258"/>
              <a:gd name="T20" fmla="*/ 2147483647 w 246"/>
              <a:gd name="T21" fmla="*/ 2147483647 h 258"/>
              <a:gd name="T22" fmla="*/ 2147483647 w 246"/>
              <a:gd name="T23" fmla="*/ 2147483647 h 258"/>
              <a:gd name="T24" fmla="*/ 2147483647 w 246"/>
              <a:gd name="T25" fmla="*/ 2147483647 h 258"/>
              <a:gd name="T26" fmla="*/ 2147483647 w 246"/>
              <a:gd name="T27" fmla="*/ 2147483647 h 258"/>
              <a:gd name="T28" fmla="*/ 2147483647 w 246"/>
              <a:gd name="T29" fmla="*/ 2147483647 h 258"/>
              <a:gd name="T30" fmla="*/ 2147483647 w 246"/>
              <a:gd name="T31" fmla="*/ 2147483647 h 258"/>
              <a:gd name="T32" fmla="*/ 2147483647 w 246"/>
              <a:gd name="T33" fmla="*/ 2147483647 h 258"/>
              <a:gd name="T34" fmla="*/ 2147483647 w 246"/>
              <a:gd name="T35" fmla="*/ 2147483647 h 258"/>
              <a:gd name="T36" fmla="*/ 2147483647 w 246"/>
              <a:gd name="T37" fmla="*/ 2147483647 h 258"/>
              <a:gd name="T38" fmla="*/ 2147483647 w 246"/>
              <a:gd name="T39" fmla="*/ 2147483647 h 258"/>
              <a:gd name="T40" fmla="*/ 0 w 246"/>
              <a:gd name="T41" fmla="*/ 2147483647 h 258"/>
              <a:gd name="T42" fmla="*/ 2147483647 w 246"/>
              <a:gd name="T43" fmla="*/ 2147483647 h 258"/>
              <a:gd name="T44" fmla="*/ 2147483647 w 246"/>
              <a:gd name="T45" fmla="*/ 2147483647 h 258"/>
              <a:gd name="T46" fmla="*/ 2147483647 w 246"/>
              <a:gd name="T47" fmla="*/ 2147483647 h 258"/>
              <a:gd name="T48" fmla="*/ 2147483647 w 246"/>
              <a:gd name="T49" fmla="*/ 2147483647 h 258"/>
              <a:gd name="T50" fmla="*/ 2147483647 w 246"/>
              <a:gd name="T51" fmla="*/ 2147483647 h 258"/>
              <a:gd name="T52" fmla="*/ 2147483647 w 246"/>
              <a:gd name="T53" fmla="*/ 2147483647 h 258"/>
              <a:gd name="T54" fmla="*/ 2147483647 w 246"/>
              <a:gd name="T55" fmla="*/ 2147483647 h 258"/>
              <a:gd name="T56" fmla="*/ 2147483647 w 246"/>
              <a:gd name="T57" fmla="*/ 2147483647 h 258"/>
              <a:gd name="T58" fmla="*/ 2147483647 w 246"/>
              <a:gd name="T59" fmla="*/ 2147483647 h 258"/>
              <a:gd name="T60" fmla="*/ 2147483647 w 246"/>
              <a:gd name="T61" fmla="*/ 2147483647 h 258"/>
              <a:gd name="T62" fmla="*/ 2147483647 w 246"/>
              <a:gd name="T63" fmla="*/ 2147483647 h 258"/>
              <a:gd name="T64" fmla="*/ 2147483647 w 246"/>
              <a:gd name="T65" fmla="*/ 2147483647 h 258"/>
              <a:gd name="T66" fmla="*/ 2147483647 w 246"/>
              <a:gd name="T67" fmla="*/ 2147483647 h 258"/>
              <a:gd name="T68" fmla="*/ 2147483647 w 246"/>
              <a:gd name="T69" fmla="*/ 2147483647 h 258"/>
              <a:gd name="T70" fmla="*/ 2147483647 w 246"/>
              <a:gd name="T71" fmla="*/ 2147483647 h 2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6"/>
              <a:gd name="T109" fmla="*/ 0 h 258"/>
              <a:gd name="T110" fmla="*/ 246 w 246"/>
              <a:gd name="T111" fmla="*/ 258 h 2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6" h="258">
                <a:moveTo>
                  <a:pt x="92" y="249"/>
                </a:moveTo>
                <a:cubicBezTo>
                  <a:pt x="92" y="249"/>
                  <a:pt x="119" y="248"/>
                  <a:pt x="152" y="253"/>
                </a:cubicBezTo>
                <a:cubicBezTo>
                  <a:pt x="185" y="258"/>
                  <a:pt x="204" y="257"/>
                  <a:pt x="220" y="244"/>
                </a:cubicBezTo>
                <a:cubicBezTo>
                  <a:pt x="234" y="233"/>
                  <a:pt x="241" y="203"/>
                  <a:pt x="243" y="196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4" y="176"/>
                  <a:pt x="234" y="176"/>
                  <a:pt x="234" y="176"/>
                </a:cubicBezTo>
                <a:cubicBezTo>
                  <a:pt x="234" y="176"/>
                  <a:pt x="228" y="176"/>
                  <a:pt x="227" y="169"/>
                </a:cubicBezTo>
                <a:cubicBezTo>
                  <a:pt x="226" y="162"/>
                  <a:pt x="236" y="149"/>
                  <a:pt x="241" y="140"/>
                </a:cubicBezTo>
                <a:cubicBezTo>
                  <a:pt x="246" y="131"/>
                  <a:pt x="227" y="132"/>
                  <a:pt x="219" y="127"/>
                </a:cubicBezTo>
                <a:cubicBezTo>
                  <a:pt x="211" y="122"/>
                  <a:pt x="201" y="98"/>
                  <a:pt x="201" y="98"/>
                </a:cubicBezTo>
                <a:cubicBezTo>
                  <a:pt x="201" y="98"/>
                  <a:pt x="194" y="99"/>
                  <a:pt x="182" y="95"/>
                </a:cubicBezTo>
                <a:cubicBezTo>
                  <a:pt x="170" y="91"/>
                  <a:pt x="168" y="78"/>
                  <a:pt x="164" y="76"/>
                </a:cubicBezTo>
                <a:cubicBezTo>
                  <a:pt x="160" y="74"/>
                  <a:pt x="152" y="67"/>
                  <a:pt x="152" y="67"/>
                </a:cubicBezTo>
                <a:cubicBezTo>
                  <a:pt x="152" y="67"/>
                  <a:pt x="145" y="68"/>
                  <a:pt x="140" y="65"/>
                </a:cubicBezTo>
                <a:cubicBezTo>
                  <a:pt x="135" y="62"/>
                  <a:pt x="126" y="46"/>
                  <a:pt x="116" y="43"/>
                </a:cubicBezTo>
                <a:cubicBezTo>
                  <a:pt x="106" y="40"/>
                  <a:pt x="107" y="54"/>
                  <a:pt x="101" y="54"/>
                </a:cubicBezTo>
                <a:cubicBezTo>
                  <a:pt x="95" y="54"/>
                  <a:pt x="85" y="31"/>
                  <a:pt x="85" y="31"/>
                </a:cubicBezTo>
                <a:cubicBezTo>
                  <a:pt x="85" y="31"/>
                  <a:pt x="60" y="4"/>
                  <a:pt x="48" y="2"/>
                </a:cubicBezTo>
                <a:cubicBezTo>
                  <a:pt x="36" y="0"/>
                  <a:pt x="30" y="10"/>
                  <a:pt x="30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0" y="20"/>
                  <a:pt x="0" y="24"/>
                </a:cubicBezTo>
                <a:cubicBezTo>
                  <a:pt x="0" y="28"/>
                  <a:pt x="21" y="41"/>
                  <a:pt x="21" y="41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75"/>
                  <a:pt x="3" y="75"/>
                  <a:pt x="3" y="75"/>
                </a:cubicBezTo>
                <a:cubicBezTo>
                  <a:pt x="20" y="85"/>
                  <a:pt x="20" y="85"/>
                  <a:pt x="20" y="85"/>
                </a:cubicBezTo>
                <a:cubicBezTo>
                  <a:pt x="20" y="85"/>
                  <a:pt x="1" y="84"/>
                  <a:pt x="2" y="93"/>
                </a:cubicBezTo>
                <a:cubicBezTo>
                  <a:pt x="3" y="102"/>
                  <a:pt x="16" y="114"/>
                  <a:pt x="16" y="114"/>
                </a:cubicBezTo>
                <a:cubicBezTo>
                  <a:pt x="9" y="124"/>
                  <a:pt x="9" y="124"/>
                  <a:pt x="9" y="124"/>
                </a:cubicBezTo>
                <a:cubicBezTo>
                  <a:pt x="9" y="124"/>
                  <a:pt x="29" y="147"/>
                  <a:pt x="28" y="152"/>
                </a:cubicBezTo>
                <a:cubicBezTo>
                  <a:pt x="27" y="157"/>
                  <a:pt x="4" y="158"/>
                  <a:pt x="4" y="158"/>
                </a:cubicBezTo>
                <a:cubicBezTo>
                  <a:pt x="4" y="190"/>
                  <a:pt x="4" y="190"/>
                  <a:pt x="4" y="190"/>
                </a:cubicBezTo>
                <a:cubicBezTo>
                  <a:pt x="24" y="215"/>
                  <a:pt x="24" y="215"/>
                  <a:pt x="24" y="215"/>
                </a:cubicBezTo>
                <a:cubicBezTo>
                  <a:pt x="32" y="209"/>
                  <a:pt x="46" y="227"/>
                  <a:pt x="51" y="234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85" y="238"/>
                  <a:pt x="85" y="238"/>
                  <a:pt x="85" y="238"/>
                </a:cubicBezTo>
                <a:lnTo>
                  <a:pt x="92" y="249"/>
                </a:ln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" name="Freeform 16"/>
          <p:cNvSpPr>
            <a:spLocks noEditPoints="1"/>
          </p:cNvSpPr>
          <p:nvPr/>
        </p:nvSpPr>
        <p:spPr bwMode="auto">
          <a:xfrm>
            <a:off x="1863725" y="5057775"/>
            <a:ext cx="433388" cy="963613"/>
          </a:xfrm>
          <a:custGeom>
            <a:avLst/>
            <a:gdLst>
              <a:gd name="T0" fmla="*/ 2147483647 w 732"/>
              <a:gd name="T1" fmla="*/ 2147483647 h 1628"/>
              <a:gd name="T2" fmla="*/ 2147483647 w 732"/>
              <a:gd name="T3" fmla="*/ 2147483647 h 1628"/>
              <a:gd name="T4" fmla="*/ 2147483647 w 732"/>
              <a:gd name="T5" fmla="*/ 2147483647 h 1628"/>
              <a:gd name="T6" fmla="*/ 2147483647 w 732"/>
              <a:gd name="T7" fmla="*/ 2147483647 h 1628"/>
              <a:gd name="T8" fmla="*/ 2147483647 w 732"/>
              <a:gd name="T9" fmla="*/ 2147483647 h 1628"/>
              <a:gd name="T10" fmla="*/ 2147483647 w 732"/>
              <a:gd name="T11" fmla="*/ 2147483647 h 1628"/>
              <a:gd name="T12" fmla="*/ 2147483647 w 732"/>
              <a:gd name="T13" fmla="*/ 2147483647 h 1628"/>
              <a:gd name="T14" fmla="*/ 2147483647 w 732"/>
              <a:gd name="T15" fmla="*/ 2147483647 h 1628"/>
              <a:gd name="T16" fmla="*/ 2147483647 w 732"/>
              <a:gd name="T17" fmla="*/ 2147483647 h 1628"/>
              <a:gd name="T18" fmla="*/ 2147483647 w 732"/>
              <a:gd name="T19" fmla="*/ 0 h 1628"/>
              <a:gd name="T20" fmla="*/ 2147483647 w 732"/>
              <a:gd name="T21" fmla="*/ 2147483647 h 1628"/>
              <a:gd name="T22" fmla="*/ 2147483647 w 732"/>
              <a:gd name="T23" fmla="*/ 2147483647 h 1628"/>
              <a:gd name="T24" fmla="*/ 2147483647 w 732"/>
              <a:gd name="T25" fmla="*/ 2147483647 h 1628"/>
              <a:gd name="T26" fmla="*/ 2147483647 w 732"/>
              <a:gd name="T27" fmla="*/ 2147483647 h 1628"/>
              <a:gd name="T28" fmla="*/ 2147483647 w 732"/>
              <a:gd name="T29" fmla="*/ 2147483647 h 1628"/>
              <a:gd name="T30" fmla="*/ 0 w 732"/>
              <a:gd name="T31" fmla="*/ 2147483647 h 1628"/>
              <a:gd name="T32" fmla="*/ 2147483647 w 732"/>
              <a:gd name="T33" fmla="*/ 2147483647 h 1628"/>
              <a:gd name="T34" fmla="*/ 2147483647 w 732"/>
              <a:gd name="T35" fmla="*/ 2147483647 h 1628"/>
              <a:gd name="T36" fmla="*/ 2147483647 w 732"/>
              <a:gd name="T37" fmla="*/ 2147483647 h 1628"/>
              <a:gd name="T38" fmla="*/ 2147483647 w 732"/>
              <a:gd name="T39" fmla="*/ 2147483647 h 1628"/>
              <a:gd name="T40" fmla="*/ 2147483647 w 732"/>
              <a:gd name="T41" fmla="*/ 2147483647 h 1628"/>
              <a:gd name="T42" fmla="*/ 2147483647 w 732"/>
              <a:gd name="T43" fmla="*/ 2147483647 h 1628"/>
              <a:gd name="T44" fmla="*/ 2147483647 w 732"/>
              <a:gd name="T45" fmla="*/ 2147483647 h 1628"/>
              <a:gd name="T46" fmla="*/ 2147483647 w 732"/>
              <a:gd name="T47" fmla="*/ 2147483647 h 1628"/>
              <a:gd name="T48" fmla="*/ 2147483647 w 732"/>
              <a:gd name="T49" fmla="*/ 2147483647 h 1628"/>
              <a:gd name="T50" fmla="*/ 2147483647 w 732"/>
              <a:gd name="T51" fmla="*/ 2147483647 h 1628"/>
              <a:gd name="T52" fmla="*/ 2147483647 w 732"/>
              <a:gd name="T53" fmla="*/ 2147483647 h 1628"/>
              <a:gd name="T54" fmla="*/ 2147483647 w 732"/>
              <a:gd name="T55" fmla="*/ 2147483647 h 1628"/>
              <a:gd name="T56" fmla="*/ 2147483647 w 732"/>
              <a:gd name="T57" fmla="*/ 2147483647 h 1628"/>
              <a:gd name="T58" fmla="*/ 2147483647 w 732"/>
              <a:gd name="T59" fmla="*/ 2147483647 h 1628"/>
              <a:gd name="T60" fmla="*/ 2147483647 w 732"/>
              <a:gd name="T61" fmla="*/ 2147483647 h 1628"/>
              <a:gd name="T62" fmla="*/ 2147483647 w 732"/>
              <a:gd name="T63" fmla="*/ 2147483647 h 1628"/>
              <a:gd name="T64" fmla="*/ 2147483647 w 732"/>
              <a:gd name="T65" fmla="*/ 2147483647 h 1628"/>
              <a:gd name="T66" fmla="*/ 2147483647 w 732"/>
              <a:gd name="T67" fmla="*/ 2147483647 h 1628"/>
              <a:gd name="T68" fmla="*/ 2147483647 w 732"/>
              <a:gd name="T69" fmla="*/ 2147483647 h 1628"/>
              <a:gd name="T70" fmla="*/ 2147483647 w 732"/>
              <a:gd name="T71" fmla="*/ 2147483647 h 1628"/>
              <a:gd name="T72" fmla="*/ 2147483647 w 732"/>
              <a:gd name="T73" fmla="*/ 2147483647 h 1628"/>
              <a:gd name="T74" fmla="*/ 2147483647 w 732"/>
              <a:gd name="T75" fmla="*/ 2147483647 h 1628"/>
              <a:gd name="T76" fmla="*/ 2147483647 w 732"/>
              <a:gd name="T77" fmla="*/ 2147483647 h 1628"/>
              <a:gd name="T78" fmla="*/ 2147483647 w 732"/>
              <a:gd name="T79" fmla="*/ 2147483647 h 1628"/>
              <a:gd name="T80" fmla="*/ 2147483647 w 732"/>
              <a:gd name="T81" fmla="*/ 2147483647 h 1628"/>
              <a:gd name="T82" fmla="*/ 2147483647 w 732"/>
              <a:gd name="T83" fmla="*/ 2147483647 h 1628"/>
              <a:gd name="T84" fmla="*/ 2147483647 w 732"/>
              <a:gd name="T85" fmla="*/ 2147483647 h 1628"/>
              <a:gd name="T86" fmla="*/ 2147483647 w 732"/>
              <a:gd name="T87" fmla="*/ 2147483647 h 1628"/>
              <a:gd name="T88" fmla="*/ 2147483647 w 732"/>
              <a:gd name="T89" fmla="*/ 2147483647 h 1628"/>
              <a:gd name="T90" fmla="*/ 2147483647 w 732"/>
              <a:gd name="T91" fmla="*/ 2147483647 h 1628"/>
              <a:gd name="T92" fmla="*/ 2147483647 w 732"/>
              <a:gd name="T93" fmla="*/ 2147483647 h 1628"/>
              <a:gd name="T94" fmla="*/ 2147483647 w 732"/>
              <a:gd name="T95" fmla="*/ 2147483647 h 1628"/>
              <a:gd name="T96" fmla="*/ 2147483647 w 732"/>
              <a:gd name="T97" fmla="*/ 2147483647 h 1628"/>
              <a:gd name="T98" fmla="*/ 2147483647 w 732"/>
              <a:gd name="T99" fmla="*/ 2147483647 h 1628"/>
              <a:gd name="T100" fmla="*/ 2147483647 w 732"/>
              <a:gd name="T101" fmla="*/ 2147483647 h 1628"/>
              <a:gd name="T102" fmla="*/ 2147483647 w 732"/>
              <a:gd name="T103" fmla="*/ 2147483647 h 1628"/>
              <a:gd name="T104" fmla="*/ 2147483647 w 732"/>
              <a:gd name="T105" fmla="*/ 2147483647 h 1628"/>
              <a:gd name="T106" fmla="*/ 2147483647 w 732"/>
              <a:gd name="T107" fmla="*/ 2147483647 h 1628"/>
              <a:gd name="T108" fmla="*/ 2147483647 w 732"/>
              <a:gd name="T109" fmla="*/ 2147483647 h 1628"/>
              <a:gd name="T110" fmla="*/ 2147483647 w 732"/>
              <a:gd name="T111" fmla="*/ 2147483647 h 1628"/>
              <a:gd name="T112" fmla="*/ 2147483647 w 732"/>
              <a:gd name="T113" fmla="*/ 2147483647 h 1628"/>
              <a:gd name="T114" fmla="*/ 2147483647 w 732"/>
              <a:gd name="T115" fmla="*/ 2147483647 h 16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2"/>
              <a:gd name="T175" fmla="*/ 0 h 1628"/>
              <a:gd name="T176" fmla="*/ 732 w 732"/>
              <a:gd name="T177" fmla="*/ 1628 h 16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2" h="1628">
                <a:moveTo>
                  <a:pt x="634" y="355"/>
                </a:moveTo>
                <a:cubicBezTo>
                  <a:pt x="650" y="351"/>
                  <a:pt x="650" y="351"/>
                  <a:pt x="650" y="351"/>
                </a:cubicBezTo>
                <a:cubicBezTo>
                  <a:pt x="653" y="335"/>
                  <a:pt x="653" y="335"/>
                  <a:pt x="653" y="335"/>
                </a:cubicBezTo>
                <a:cubicBezTo>
                  <a:pt x="659" y="333"/>
                  <a:pt x="659" y="333"/>
                  <a:pt x="659" y="333"/>
                </a:cubicBezTo>
                <a:cubicBezTo>
                  <a:pt x="660" y="322"/>
                  <a:pt x="660" y="322"/>
                  <a:pt x="660" y="322"/>
                </a:cubicBezTo>
                <a:cubicBezTo>
                  <a:pt x="681" y="320"/>
                  <a:pt x="681" y="320"/>
                  <a:pt x="681" y="320"/>
                </a:cubicBezTo>
                <a:cubicBezTo>
                  <a:pt x="681" y="320"/>
                  <a:pt x="681" y="302"/>
                  <a:pt x="692" y="297"/>
                </a:cubicBezTo>
                <a:cubicBezTo>
                  <a:pt x="703" y="292"/>
                  <a:pt x="720" y="290"/>
                  <a:pt x="726" y="284"/>
                </a:cubicBezTo>
                <a:cubicBezTo>
                  <a:pt x="732" y="278"/>
                  <a:pt x="724" y="240"/>
                  <a:pt x="724" y="231"/>
                </a:cubicBezTo>
                <a:cubicBezTo>
                  <a:pt x="724" y="222"/>
                  <a:pt x="713" y="223"/>
                  <a:pt x="713" y="223"/>
                </a:cubicBezTo>
                <a:cubicBezTo>
                  <a:pt x="713" y="223"/>
                  <a:pt x="709" y="202"/>
                  <a:pt x="702" y="198"/>
                </a:cubicBezTo>
                <a:cubicBezTo>
                  <a:pt x="695" y="194"/>
                  <a:pt x="679" y="205"/>
                  <a:pt x="679" y="205"/>
                </a:cubicBezTo>
                <a:cubicBezTo>
                  <a:pt x="679" y="205"/>
                  <a:pt x="681" y="240"/>
                  <a:pt x="679" y="251"/>
                </a:cubicBezTo>
                <a:cubicBezTo>
                  <a:pt x="677" y="262"/>
                  <a:pt x="656" y="276"/>
                  <a:pt x="649" y="276"/>
                </a:cubicBezTo>
                <a:cubicBezTo>
                  <a:pt x="642" y="276"/>
                  <a:pt x="640" y="293"/>
                  <a:pt x="636" y="300"/>
                </a:cubicBezTo>
                <a:cubicBezTo>
                  <a:pt x="632" y="307"/>
                  <a:pt x="631" y="298"/>
                  <a:pt x="622" y="296"/>
                </a:cubicBezTo>
                <a:cubicBezTo>
                  <a:pt x="613" y="294"/>
                  <a:pt x="613" y="313"/>
                  <a:pt x="613" y="313"/>
                </a:cubicBezTo>
                <a:cubicBezTo>
                  <a:pt x="606" y="302"/>
                  <a:pt x="606" y="302"/>
                  <a:pt x="606" y="302"/>
                </a:cubicBezTo>
                <a:cubicBezTo>
                  <a:pt x="606" y="302"/>
                  <a:pt x="584" y="304"/>
                  <a:pt x="567" y="300"/>
                </a:cubicBezTo>
                <a:cubicBezTo>
                  <a:pt x="550" y="296"/>
                  <a:pt x="543" y="289"/>
                  <a:pt x="534" y="286"/>
                </a:cubicBezTo>
                <a:cubicBezTo>
                  <a:pt x="525" y="283"/>
                  <a:pt x="509" y="293"/>
                  <a:pt x="504" y="286"/>
                </a:cubicBezTo>
                <a:cubicBezTo>
                  <a:pt x="499" y="279"/>
                  <a:pt x="519" y="252"/>
                  <a:pt x="519" y="252"/>
                </a:cubicBezTo>
                <a:cubicBezTo>
                  <a:pt x="519" y="230"/>
                  <a:pt x="519" y="230"/>
                  <a:pt x="519" y="230"/>
                </a:cubicBezTo>
                <a:cubicBezTo>
                  <a:pt x="519" y="230"/>
                  <a:pt x="531" y="230"/>
                  <a:pt x="535" y="223"/>
                </a:cubicBezTo>
                <a:cubicBezTo>
                  <a:pt x="539" y="216"/>
                  <a:pt x="526" y="208"/>
                  <a:pt x="526" y="208"/>
                </a:cubicBezTo>
                <a:cubicBezTo>
                  <a:pt x="526" y="208"/>
                  <a:pt x="536" y="191"/>
                  <a:pt x="538" y="183"/>
                </a:cubicBezTo>
                <a:cubicBezTo>
                  <a:pt x="540" y="175"/>
                  <a:pt x="506" y="168"/>
                  <a:pt x="500" y="167"/>
                </a:cubicBezTo>
                <a:cubicBezTo>
                  <a:pt x="494" y="166"/>
                  <a:pt x="444" y="138"/>
                  <a:pt x="444" y="138"/>
                </a:cubicBezTo>
                <a:cubicBezTo>
                  <a:pt x="444" y="138"/>
                  <a:pt x="423" y="118"/>
                  <a:pt x="413" y="122"/>
                </a:cubicBezTo>
                <a:cubicBezTo>
                  <a:pt x="403" y="126"/>
                  <a:pt x="368" y="106"/>
                  <a:pt x="368" y="106"/>
                </a:cubicBezTo>
                <a:cubicBezTo>
                  <a:pt x="364" y="92"/>
                  <a:pt x="364" y="92"/>
                  <a:pt x="364" y="92"/>
                </a:cubicBezTo>
                <a:cubicBezTo>
                  <a:pt x="364" y="92"/>
                  <a:pt x="337" y="75"/>
                  <a:pt x="328" y="70"/>
                </a:cubicBezTo>
                <a:cubicBezTo>
                  <a:pt x="319" y="65"/>
                  <a:pt x="303" y="36"/>
                  <a:pt x="303" y="36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67" y="7"/>
                  <a:pt x="267" y="7"/>
                  <a:pt x="267" y="7"/>
                </a:cubicBezTo>
                <a:cubicBezTo>
                  <a:pt x="216" y="13"/>
                  <a:pt x="216" y="13"/>
                  <a:pt x="216" y="13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189" y="16"/>
                  <a:pt x="189" y="16"/>
                  <a:pt x="189" y="16"/>
                </a:cubicBezTo>
                <a:cubicBezTo>
                  <a:pt x="189" y="16"/>
                  <a:pt x="147" y="17"/>
                  <a:pt x="134" y="13"/>
                </a:cubicBezTo>
                <a:cubicBezTo>
                  <a:pt x="120" y="9"/>
                  <a:pt x="115" y="0"/>
                  <a:pt x="115" y="0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34"/>
                  <a:pt x="92" y="34"/>
                  <a:pt x="92" y="3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1"/>
                  <a:pt x="78" y="52"/>
                  <a:pt x="74" y="52"/>
                </a:cubicBezTo>
                <a:cubicBezTo>
                  <a:pt x="74" y="52"/>
                  <a:pt x="75" y="52"/>
                  <a:pt x="75" y="52"/>
                </a:cubicBezTo>
                <a:cubicBezTo>
                  <a:pt x="82" y="63"/>
                  <a:pt x="82" y="63"/>
                  <a:pt x="82" y="63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19"/>
                  <a:pt x="21" y="143"/>
                  <a:pt x="22" y="157"/>
                </a:cubicBezTo>
                <a:cubicBezTo>
                  <a:pt x="23" y="171"/>
                  <a:pt x="50" y="165"/>
                  <a:pt x="41" y="174"/>
                </a:cubicBezTo>
                <a:cubicBezTo>
                  <a:pt x="32" y="183"/>
                  <a:pt x="22" y="192"/>
                  <a:pt x="27" y="199"/>
                </a:cubicBezTo>
                <a:cubicBezTo>
                  <a:pt x="32" y="206"/>
                  <a:pt x="51" y="214"/>
                  <a:pt x="50" y="224"/>
                </a:cubicBezTo>
                <a:cubicBezTo>
                  <a:pt x="49" y="234"/>
                  <a:pt x="32" y="246"/>
                  <a:pt x="32" y="246"/>
                </a:cubicBezTo>
                <a:cubicBezTo>
                  <a:pt x="32" y="246"/>
                  <a:pt x="63" y="257"/>
                  <a:pt x="60" y="268"/>
                </a:cubicBezTo>
                <a:cubicBezTo>
                  <a:pt x="57" y="279"/>
                  <a:pt x="35" y="280"/>
                  <a:pt x="35" y="280"/>
                </a:cubicBezTo>
                <a:cubicBezTo>
                  <a:pt x="35" y="280"/>
                  <a:pt x="29" y="318"/>
                  <a:pt x="28" y="323"/>
                </a:cubicBezTo>
                <a:cubicBezTo>
                  <a:pt x="27" y="328"/>
                  <a:pt x="9" y="336"/>
                  <a:pt x="9" y="346"/>
                </a:cubicBezTo>
                <a:cubicBezTo>
                  <a:pt x="9" y="356"/>
                  <a:pt x="14" y="381"/>
                  <a:pt x="12" y="385"/>
                </a:cubicBezTo>
                <a:cubicBezTo>
                  <a:pt x="10" y="389"/>
                  <a:pt x="1" y="397"/>
                  <a:pt x="2" y="401"/>
                </a:cubicBezTo>
                <a:cubicBezTo>
                  <a:pt x="3" y="405"/>
                  <a:pt x="26" y="450"/>
                  <a:pt x="21" y="455"/>
                </a:cubicBezTo>
                <a:cubicBezTo>
                  <a:pt x="16" y="460"/>
                  <a:pt x="7" y="455"/>
                  <a:pt x="7" y="455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10" y="494"/>
                  <a:pt x="0" y="495"/>
                  <a:pt x="0" y="500"/>
                </a:cubicBezTo>
                <a:cubicBezTo>
                  <a:pt x="0" y="505"/>
                  <a:pt x="2" y="522"/>
                  <a:pt x="2" y="522"/>
                </a:cubicBezTo>
                <a:cubicBezTo>
                  <a:pt x="2" y="522"/>
                  <a:pt x="25" y="537"/>
                  <a:pt x="23" y="541"/>
                </a:cubicBezTo>
                <a:cubicBezTo>
                  <a:pt x="21" y="545"/>
                  <a:pt x="19" y="554"/>
                  <a:pt x="19" y="554"/>
                </a:cubicBezTo>
                <a:cubicBezTo>
                  <a:pt x="32" y="564"/>
                  <a:pt x="32" y="564"/>
                  <a:pt x="32" y="564"/>
                </a:cubicBezTo>
                <a:cubicBezTo>
                  <a:pt x="40" y="585"/>
                  <a:pt x="40" y="585"/>
                  <a:pt x="40" y="585"/>
                </a:cubicBezTo>
                <a:cubicBezTo>
                  <a:pt x="43" y="591"/>
                  <a:pt x="43" y="591"/>
                  <a:pt x="43" y="591"/>
                </a:cubicBezTo>
                <a:cubicBezTo>
                  <a:pt x="43" y="591"/>
                  <a:pt x="35" y="610"/>
                  <a:pt x="47" y="613"/>
                </a:cubicBezTo>
                <a:cubicBezTo>
                  <a:pt x="59" y="616"/>
                  <a:pt x="63" y="614"/>
                  <a:pt x="63" y="614"/>
                </a:cubicBezTo>
                <a:cubicBezTo>
                  <a:pt x="65" y="639"/>
                  <a:pt x="65" y="639"/>
                  <a:pt x="65" y="639"/>
                </a:cubicBezTo>
                <a:cubicBezTo>
                  <a:pt x="65" y="639"/>
                  <a:pt x="80" y="658"/>
                  <a:pt x="77" y="664"/>
                </a:cubicBezTo>
                <a:cubicBezTo>
                  <a:pt x="74" y="670"/>
                  <a:pt x="65" y="677"/>
                  <a:pt x="65" y="681"/>
                </a:cubicBezTo>
                <a:cubicBezTo>
                  <a:pt x="65" y="685"/>
                  <a:pt x="64" y="724"/>
                  <a:pt x="64" y="724"/>
                </a:cubicBezTo>
                <a:cubicBezTo>
                  <a:pt x="55" y="725"/>
                  <a:pt x="55" y="725"/>
                  <a:pt x="55" y="725"/>
                </a:cubicBezTo>
                <a:cubicBezTo>
                  <a:pt x="55" y="725"/>
                  <a:pt x="72" y="743"/>
                  <a:pt x="73" y="753"/>
                </a:cubicBezTo>
                <a:cubicBezTo>
                  <a:pt x="74" y="763"/>
                  <a:pt x="70" y="774"/>
                  <a:pt x="70" y="774"/>
                </a:cubicBezTo>
                <a:cubicBezTo>
                  <a:pt x="68" y="786"/>
                  <a:pt x="68" y="786"/>
                  <a:pt x="68" y="786"/>
                </a:cubicBezTo>
                <a:cubicBezTo>
                  <a:pt x="51" y="787"/>
                  <a:pt x="51" y="787"/>
                  <a:pt x="51" y="787"/>
                </a:cubicBezTo>
                <a:cubicBezTo>
                  <a:pt x="51" y="787"/>
                  <a:pt x="63" y="820"/>
                  <a:pt x="63" y="827"/>
                </a:cubicBezTo>
                <a:cubicBezTo>
                  <a:pt x="63" y="834"/>
                  <a:pt x="63" y="855"/>
                  <a:pt x="63" y="855"/>
                </a:cubicBezTo>
                <a:cubicBezTo>
                  <a:pt x="83" y="872"/>
                  <a:pt x="83" y="872"/>
                  <a:pt x="83" y="872"/>
                </a:cubicBezTo>
                <a:cubicBezTo>
                  <a:pt x="84" y="884"/>
                  <a:pt x="84" y="884"/>
                  <a:pt x="84" y="884"/>
                </a:cubicBezTo>
                <a:cubicBezTo>
                  <a:pt x="84" y="884"/>
                  <a:pt x="103" y="893"/>
                  <a:pt x="98" y="902"/>
                </a:cubicBezTo>
                <a:cubicBezTo>
                  <a:pt x="93" y="911"/>
                  <a:pt x="79" y="916"/>
                  <a:pt x="79" y="916"/>
                </a:cubicBezTo>
                <a:cubicBezTo>
                  <a:pt x="87" y="944"/>
                  <a:pt x="87" y="944"/>
                  <a:pt x="87" y="944"/>
                </a:cubicBezTo>
                <a:cubicBezTo>
                  <a:pt x="74" y="953"/>
                  <a:pt x="74" y="953"/>
                  <a:pt x="74" y="953"/>
                </a:cubicBezTo>
                <a:cubicBezTo>
                  <a:pt x="74" y="953"/>
                  <a:pt x="84" y="958"/>
                  <a:pt x="85" y="966"/>
                </a:cubicBezTo>
                <a:cubicBezTo>
                  <a:pt x="86" y="974"/>
                  <a:pt x="81" y="982"/>
                  <a:pt x="81" y="982"/>
                </a:cubicBezTo>
                <a:cubicBezTo>
                  <a:pt x="95" y="990"/>
                  <a:pt x="95" y="990"/>
                  <a:pt x="95" y="990"/>
                </a:cubicBezTo>
                <a:cubicBezTo>
                  <a:pt x="95" y="990"/>
                  <a:pt x="90" y="1008"/>
                  <a:pt x="91" y="1014"/>
                </a:cubicBezTo>
                <a:cubicBezTo>
                  <a:pt x="92" y="1020"/>
                  <a:pt x="99" y="1031"/>
                  <a:pt x="99" y="1031"/>
                </a:cubicBezTo>
                <a:cubicBezTo>
                  <a:pt x="99" y="1031"/>
                  <a:pt x="99" y="1050"/>
                  <a:pt x="102" y="1056"/>
                </a:cubicBezTo>
                <a:cubicBezTo>
                  <a:pt x="105" y="1062"/>
                  <a:pt x="134" y="1083"/>
                  <a:pt x="129" y="1082"/>
                </a:cubicBezTo>
                <a:cubicBezTo>
                  <a:pt x="124" y="1081"/>
                  <a:pt x="113" y="1090"/>
                  <a:pt x="113" y="1090"/>
                </a:cubicBezTo>
                <a:cubicBezTo>
                  <a:pt x="113" y="1090"/>
                  <a:pt x="118" y="1120"/>
                  <a:pt x="121" y="1128"/>
                </a:cubicBezTo>
                <a:cubicBezTo>
                  <a:pt x="124" y="1136"/>
                  <a:pt x="133" y="1140"/>
                  <a:pt x="133" y="1140"/>
                </a:cubicBezTo>
                <a:cubicBezTo>
                  <a:pt x="143" y="1145"/>
                  <a:pt x="143" y="1145"/>
                  <a:pt x="143" y="1145"/>
                </a:cubicBezTo>
                <a:cubicBezTo>
                  <a:pt x="139" y="1163"/>
                  <a:pt x="139" y="1163"/>
                  <a:pt x="139" y="1163"/>
                </a:cubicBezTo>
                <a:cubicBezTo>
                  <a:pt x="139" y="1163"/>
                  <a:pt x="155" y="1164"/>
                  <a:pt x="156" y="1175"/>
                </a:cubicBezTo>
                <a:cubicBezTo>
                  <a:pt x="157" y="1186"/>
                  <a:pt x="158" y="1203"/>
                  <a:pt x="158" y="1203"/>
                </a:cubicBezTo>
                <a:cubicBezTo>
                  <a:pt x="158" y="1203"/>
                  <a:pt x="163" y="1213"/>
                  <a:pt x="170" y="1213"/>
                </a:cubicBezTo>
                <a:cubicBezTo>
                  <a:pt x="177" y="1213"/>
                  <a:pt x="196" y="1208"/>
                  <a:pt x="194" y="1219"/>
                </a:cubicBezTo>
                <a:cubicBezTo>
                  <a:pt x="192" y="1230"/>
                  <a:pt x="160" y="1227"/>
                  <a:pt x="161" y="1230"/>
                </a:cubicBezTo>
                <a:cubicBezTo>
                  <a:pt x="162" y="1233"/>
                  <a:pt x="185" y="1240"/>
                  <a:pt x="185" y="1240"/>
                </a:cubicBezTo>
                <a:cubicBezTo>
                  <a:pt x="185" y="1240"/>
                  <a:pt x="208" y="1249"/>
                  <a:pt x="205" y="1257"/>
                </a:cubicBezTo>
                <a:cubicBezTo>
                  <a:pt x="202" y="1265"/>
                  <a:pt x="189" y="1276"/>
                  <a:pt x="189" y="1276"/>
                </a:cubicBezTo>
                <a:cubicBezTo>
                  <a:pt x="205" y="1288"/>
                  <a:pt x="205" y="1288"/>
                  <a:pt x="205" y="1288"/>
                </a:cubicBezTo>
                <a:cubicBezTo>
                  <a:pt x="202" y="1303"/>
                  <a:pt x="202" y="1303"/>
                  <a:pt x="202" y="1303"/>
                </a:cubicBezTo>
                <a:cubicBezTo>
                  <a:pt x="217" y="1321"/>
                  <a:pt x="217" y="1321"/>
                  <a:pt x="217" y="1321"/>
                </a:cubicBezTo>
                <a:cubicBezTo>
                  <a:pt x="214" y="1343"/>
                  <a:pt x="214" y="1343"/>
                  <a:pt x="214" y="1343"/>
                </a:cubicBezTo>
                <a:cubicBezTo>
                  <a:pt x="224" y="1360"/>
                  <a:pt x="224" y="1360"/>
                  <a:pt x="224" y="1360"/>
                </a:cubicBezTo>
                <a:cubicBezTo>
                  <a:pt x="213" y="1364"/>
                  <a:pt x="213" y="1364"/>
                  <a:pt x="213" y="1364"/>
                </a:cubicBezTo>
                <a:cubicBezTo>
                  <a:pt x="210" y="1394"/>
                  <a:pt x="210" y="1394"/>
                  <a:pt x="210" y="1394"/>
                </a:cubicBezTo>
                <a:cubicBezTo>
                  <a:pt x="210" y="1394"/>
                  <a:pt x="229" y="1405"/>
                  <a:pt x="230" y="1408"/>
                </a:cubicBezTo>
                <a:cubicBezTo>
                  <a:pt x="231" y="1411"/>
                  <a:pt x="215" y="1420"/>
                  <a:pt x="215" y="1420"/>
                </a:cubicBezTo>
                <a:cubicBezTo>
                  <a:pt x="215" y="1420"/>
                  <a:pt x="235" y="1435"/>
                  <a:pt x="232" y="1440"/>
                </a:cubicBezTo>
                <a:cubicBezTo>
                  <a:pt x="229" y="1445"/>
                  <a:pt x="214" y="1450"/>
                  <a:pt x="214" y="1450"/>
                </a:cubicBezTo>
                <a:cubicBezTo>
                  <a:pt x="213" y="1463"/>
                  <a:pt x="213" y="1463"/>
                  <a:pt x="213" y="1463"/>
                </a:cubicBezTo>
                <a:cubicBezTo>
                  <a:pt x="206" y="1467"/>
                  <a:pt x="206" y="1467"/>
                  <a:pt x="206" y="1467"/>
                </a:cubicBezTo>
                <a:cubicBezTo>
                  <a:pt x="206" y="1467"/>
                  <a:pt x="208" y="1483"/>
                  <a:pt x="213" y="1488"/>
                </a:cubicBezTo>
                <a:cubicBezTo>
                  <a:pt x="218" y="1493"/>
                  <a:pt x="216" y="1513"/>
                  <a:pt x="216" y="1513"/>
                </a:cubicBezTo>
                <a:cubicBezTo>
                  <a:pt x="236" y="1517"/>
                  <a:pt x="236" y="1517"/>
                  <a:pt x="236" y="1517"/>
                </a:cubicBezTo>
                <a:cubicBezTo>
                  <a:pt x="236" y="1517"/>
                  <a:pt x="240" y="1542"/>
                  <a:pt x="250" y="1542"/>
                </a:cubicBezTo>
                <a:cubicBezTo>
                  <a:pt x="260" y="1542"/>
                  <a:pt x="266" y="1524"/>
                  <a:pt x="281" y="1537"/>
                </a:cubicBezTo>
                <a:cubicBezTo>
                  <a:pt x="296" y="1550"/>
                  <a:pt x="290" y="1562"/>
                  <a:pt x="290" y="1562"/>
                </a:cubicBezTo>
                <a:cubicBezTo>
                  <a:pt x="304" y="1578"/>
                  <a:pt x="304" y="1578"/>
                  <a:pt x="304" y="1578"/>
                </a:cubicBezTo>
                <a:cubicBezTo>
                  <a:pt x="311" y="1589"/>
                  <a:pt x="311" y="1589"/>
                  <a:pt x="311" y="1589"/>
                </a:cubicBezTo>
                <a:cubicBezTo>
                  <a:pt x="335" y="1600"/>
                  <a:pt x="335" y="1600"/>
                  <a:pt x="335" y="1600"/>
                </a:cubicBezTo>
                <a:cubicBezTo>
                  <a:pt x="347" y="1612"/>
                  <a:pt x="347" y="1612"/>
                  <a:pt x="347" y="1612"/>
                </a:cubicBezTo>
                <a:cubicBezTo>
                  <a:pt x="347" y="1612"/>
                  <a:pt x="373" y="1605"/>
                  <a:pt x="389" y="1607"/>
                </a:cubicBezTo>
                <a:cubicBezTo>
                  <a:pt x="405" y="1609"/>
                  <a:pt x="425" y="1608"/>
                  <a:pt x="425" y="1608"/>
                </a:cubicBezTo>
                <a:cubicBezTo>
                  <a:pt x="440" y="1620"/>
                  <a:pt x="440" y="1620"/>
                  <a:pt x="440" y="1620"/>
                </a:cubicBezTo>
                <a:cubicBezTo>
                  <a:pt x="437" y="1628"/>
                  <a:pt x="437" y="1628"/>
                  <a:pt x="437" y="1628"/>
                </a:cubicBezTo>
                <a:cubicBezTo>
                  <a:pt x="442" y="1616"/>
                  <a:pt x="442" y="1616"/>
                  <a:pt x="442" y="1616"/>
                </a:cubicBezTo>
                <a:cubicBezTo>
                  <a:pt x="449" y="1606"/>
                  <a:pt x="478" y="1625"/>
                  <a:pt x="478" y="1625"/>
                </a:cubicBezTo>
                <a:cubicBezTo>
                  <a:pt x="451" y="1588"/>
                  <a:pt x="451" y="1588"/>
                  <a:pt x="451" y="1588"/>
                </a:cubicBezTo>
                <a:cubicBezTo>
                  <a:pt x="438" y="1589"/>
                  <a:pt x="438" y="1589"/>
                  <a:pt x="438" y="1589"/>
                </a:cubicBezTo>
                <a:cubicBezTo>
                  <a:pt x="441" y="1579"/>
                  <a:pt x="441" y="1579"/>
                  <a:pt x="441" y="1579"/>
                </a:cubicBezTo>
                <a:cubicBezTo>
                  <a:pt x="417" y="1562"/>
                  <a:pt x="417" y="1562"/>
                  <a:pt x="417" y="1562"/>
                </a:cubicBezTo>
                <a:cubicBezTo>
                  <a:pt x="418" y="1538"/>
                  <a:pt x="418" y="1538"/>
                  <a:pt x="418" y="1538"/>
                </a:cubicBezTo>
                <a:cubicBezTo>
                  <a:pt x="409" y="1534"/>
                  <a:pt x="409" y="1534"/>
                  <a:pt x="409" y="1534"/>
                </a:cubicBezTo>
                <a:cubicBezTo>
                  <a:pt x="414" y="1522"/>
                  <a:pt x="414" y="1522"/>
                  <a:pt x="414" y="1522"/>
                </a:cubicBezTo>
                <a:cubicBezTo>
                  <a:pt x="414" y="1522"/>
                  <a:pt x="423" y="1522"/>
                  <a:pt x="426" y="1514"/>
                </a:cubicBezTo>
                <a:cubicBezTo>
                  <a:pt x="430" y="1506"/>
                  <a:pt x="400" y="1506"/>
                  <a:pt x="400" y="1506"/>
                </a:cubicBezTo>
                <a:cubicBezTo>
                  <a:pt x="412" y="1501"/>
                  <a:pt x="412" y="1501"/>
                  <a:pt x="412" y="1501"/>
                </a:cubicBezTo>
                <a:cubicBezTo>
                  <a:pt x="408" y="1488"/>
                  <a:pt x="408" y="1488"/>
                  <a:pt x="408" y="1488"/>
                </a:cubicBezTo>
                <a:cubicBezTo>
                  <a:pt x="424" y="1505"/>
                  <a:pt x="424" y="1505"/>
                  <a:pt x="424" y="1505"/>
                </a:cubicBezTo>
                <a:cubicBezTo>
                  <a:pt x="424" y="1505"/>
                  <a:pt x="438" y="1515"/>
                  <a:pt x="448" y="1503"/>
                </a:cubicBezTo>
                <a:cubicBezTo>
                  <a:pt x="458" y="1491"/>
                  <a:pt x="440" y="1465"/>
                  <a:pt x="441" y="1451"/>
                </a:cubicBezTo>
                <a:cubicBezTo>
                  <a:pt x="442" y="1438"/>
                  <a:pt x="485" y="1409"/>
                  <a:pt x="488" y="1400"/>
                </a:cubicBezTo>
                <a:cubicBezTo>
                  <a:pt x="492" y="1391"/>
                  <a:pt x="467" y="1391"/>
                  <a:pt x="467" y="1391"/>
                </a:cubicBezTo>
                <a:cubicBezTo>
                  <a:pt x="483" y="1389"/>
                  <a:pt x="483" y="1389"/>
                  <a:pt x="483" y="1389"/>
                </a:cubicBezTo>
                <a:cubicBezTo>
                  <a:pt x="483" y="1389"/>
                  <a:pt x="484" y="1369"/>
                  <a:pt x="476" y="1359"/>
                </a:cubicBezTo>
                <a:cubicBezTo>
                  <a:pt x="468" y="1349"/>
                  <a:pt x="456" y="1354"/>
                  <a:pt x="456" y="1354"/>
                </a:cubicBezTo>
                <a:cubicBezTo>
                  <a:pt x="444" y="1345"/>
                  <a:pt x="444" y="1345"/>
                  <a:pt x="444" y="1345"/>
                </a:cubicBezTo>
                <a:cubicBezTo>
                  <a:pt x="431" y="1345"/>
                  <a:pt x="431" y="1345"/>
                  <a:pt x="431" y="1345"/>
                </a:cubicBezTo>
                <a:cubicBezTo>
                  <a:pt x="431" y="1345"/>
                  <a:pt x="391" y="1328"/>
                  <a:pt x="379" y="1301"/>
                </a:cubicBezTo>
                <a:cubicBezTo>
                  <a:pt x="366" y="1274"/>
                  <a:pt x="386" y="1269"/>
                  <a:pt x="386" y="1269"/>
                </a:cubicBezTo>
                <a:cubicBezTo>
                  <a:pt x="392" y="1252"/>
                  <a:pt x="392" y="1252"/>
                  <a:pt x="392" y="1252"/>
                </a:cubicBezTo>
                <a:cubicBezTo>
                  <a:pt x="401" y="1252"/>
                  <a:pt x="401" y="1252"/>
                  <a:pt x="401" y="1252"/>
                </a:cubicBezTo>
                <a:cubicBezTo>
                  <a:pt x="407" y="1240"/>
                  <a:pt x="407" y="1240"/>
                  <a:pt x="407" y="1240"/>
                </a:cubicBezTo>
                <a:cubicBezTo>
                  <a:pt x="443" y="1239"/>
                  <a:pt x="443" y="1239"/>
                  <a:pt x="443" y="1239"/>
                </a:cubicBezTo>
                <a:cubicBezTo>
                  <a:pt x="435" y="1232"/>
                  <a:pt x="435" y="1232"/>
                  <a:pt x="435" y="1232"/>
                </a:cubicBezTo>
                <a:cubicBezTo>
                  <a:pt x="434" y="1218"/>
                  <a:pt x="434" y="1218"/>
                  <a:pt x="434" y="1218"/>
                </a:cubicBezTo>
                <a:cubicBezTo>
                  <a:pt x="443" y="1217"/>
                  <a:pt x="443" y="1217"/>
                  <a:pt x="443" y="1217"/>
                </a:cubicBezTo>
                <a:cubicBezTo>
                  <a:pt x="443" y="1217"/>
                  <a:pt x="448" y="1198"/>
                  <a:pt x="440" y="1191"/>
                </a:cubicBezTo>
                <a:cubicBezTo>
                  <a:pt x="432" y="1184"/>
                  <a:pt x="423" y="1168"/>
                  <a:pt x="430" y="1152"/>
                </a:cubicBezTo>
                <a:cubicBezTo>
                  <a:pt x="436" y="1137"/>
                  <a:pt x="456" y="1137"/>
                  <a:pt x="456" y="1137"/>
                </a:cubicBezTo>
                <a:cubicBezTo>
                  <a:pt x="456" y="1130"/>
                  <a:pt x="456" y="1130"/>
                  <a:pt x="456" y="1130"/>
                </a:cubicBezTo>
                <a:cubicBezTo>
                  <a:pt x="456" y="1130"/>
                  <a:pt x="439" y="1130"/>
                  <a:pt x="431" y="1125"/>
                </a:cubicBezTo>
                <a:cubicBezTo>
                  <a:pt x="423" y="1121"/>
                  <a:pt x="432" y="1112"/>
                  <a:pt x="440" y="1111"/>
                </a:cubicBezTo>
                <a:cubicBezTo>
                  <a:pt x="448" y="1110"/>
                  <a:pt x="462" y="1127"/>
                  <a:pt x="469" y="1127"/>
                </a:cubicBezTo>
                <a:cubicBezTo>
                  <a:pt x="476" y="1127"/>
                  <a:pt x="485" y="1123"/>
                  <a:pt x="486" y="1113"/>
                </a:cubicBezTo>
                <a:cubicBezTo>
                  <a:pt x="487" y="1103"/>
                  <a:pt x="474" y="1080"/>
                  <a:pt x="461" y="1085"/>
                </a:cubicBezTo>
                <a:cubicBezTo>
                  <a:pt x="449" y="1089"/>
                  <a:pt x="468" y="1099"/>
                  <a:pt x="456" y="1105"/>
                </a:cubicBezTo>
                <a:cubicBezTo>
                  <a:pt x="443" y="1111"/>
                  <a:pt x="431" y="1094"/>
                  <a:pt x="431" y="1094"/>
                </a:cubicBezTo>
                <a:cubicBezTo>
                  <a:pt x="431" y="1094"/>
                  <a:pt x="407" y="1096"/>
                  <a:pt x="404" y="1089"/>
                </a:cubicBezTo>
                <a:cubicBezTo>
                  <a:pt x="400" y="1083"/>
                  <a:pt x="404" y="1055"/>
                  <a:pt x="404" y="1052"/>
                </a:cubicBezTo>
                <a:cubicBezTo>
                  <a:pt x="404" y="1049"/>
                  <a:pt x="387" y="1032"/>
                  <a:pt x="391" y="1017"/>
                </a:cubicBezTo>
                <a:cubicBezTo>
                  <a:pt x="396" y="1003"/>
                  <a:pt x="409" y="1019"/>
                  <a:pt x="424" y="1023"/>
                </a:cubicBezTo>
                <a:cubicBezTo>
                  <a:pt x="439" y="1026"/>
                  <a:pt x="456" y="1039"/>
                  <a:pt x="465" y="1039"/>
                </a:cubicBezTo>
                <a:cubicBezTo>
                  <a:pt x="474" y="1039"/>
                  <a:pt x="507" y="1021"/>
                  <a:pt x="515" y="1015"/>
                </a:cubicBezTo>
                <a:cubicBezTo>
                  <a:pt x="523" y="1009"/>
                  <a:pt x="490" y="991"/>
                  <a:pt x="490" y="991"/>
                </a:cubicBezTo>
                <a:cubicBezTo>
                  <a:pt x="489" y="975"/>
                  <a:pt x="489" y="975"/>
                  <a:pt x="489" y="975"/>
                </a:cubicBezTo>
                <a:cubicBezTo>
                  <a:pt x="489" y="975"/>
                  <a:pt x="498" y="959"/>
                  <a:pt x="501" y="948"/>
                </a:cubicBezTo>
                <a:cubicBezTo>
                  <a:pt x="503" y="938"/>
                  <a:pt x="480" y="938"/>
                  <a:pt x="480" y="938"/>
                </a:cubicBezTo>
                <a:cubicBezTo>
                  <a:pt x="478" y="924"/>
                  <a:pt x="478" y="924"/>
                  <a:pt x="478" y="924"/>
                </a:cubicBezTo>
                <a:cubicBezTo>
                  <a:pt x="478" y="924"/>
                  <a:pt x="470" y="915"/>
                  <a:pt x="477" y="907"/>
                </a:cubicBezTo>
                <a:cubicBezTo>
                  <a:pt x="484" y="899"/>
                  <a:pt x="494" y="934"/>
                  <a:pt x="494" y="934"/>
                </a:cubicBezTo>
                <a:cubicBezTo>
                  <a:pt x="502" y="933"/>
                  <a:pt x="502" y="933"/>
                  <a:pt x="502" y="933"/>
                </a:cubicBezTo>
                <a:cubicBezTo>
                  <a:pt x="497" y="919"/>
                  <a:pt x="497" y="919"/>
                  <a:pt x="497" y="919"/>
                </a:cubicBezTo>
                <a:cubicBezTo>
                  <a:pt x="551" y="926"/>
                  <a:pt x="551" y="926"/>
                  <a:pt x="551" y="926"/>
                </a:cubicBezTo>
                <a:cubicBezTo>
                  <a:pt x="554" y="920"/>
                  <a:pt x="554" y="920"/>
                  <a:pt x="554" y="920"/>
                </a:cubicBezTo>
                <a:cubicBezTo>
                  <a:pt x="554" y="920"/>
                  <a:pt x="567" y="912"/>
                  <a:pt x="595" y="909"/>
                </a:cubicBezTo>
                <a:cubicBezTo>
                  <a:pt x="624" y="906"/>
                  <a:pt x="676" y="881"/>
                  <a:pt x="676" y="881"/>
                </a:cubicBezTo>
                <a:cubicBezTo>
                  <a:pt x="673" y="855"/>
                  <a:pt x="673" y="855"/>
                  <a:pt x="673" y="855"/>
                </a:cubicBezTo>
                <a:cubicBezTo>
                  <a:pt x="688" y="847"/>
                  <a:pt x="688" y="847"/>
                  <a:pt x="688" y="847"/>
                </a:cubicBezTo>
                <a:cubicBezTo>
                  <a:pt x="696" y="814"/>
                  <a:pt x="696" y="814"/>
                  <a:pt x="696" y="814"/>
                </a:cubicBezTo>
                <a:cubicBezTo>
                  <a:pt x="689" y="797"/>
                  <a:pt x="689" y="797"/>
                  <a:pt x="689" y="797"/>
                </a:cubicBezTo>
                <a:cubicBezTo>
                  <a:pt x="689" y="779"/>
                  <a:pt x="689" y="779"/>
                  <a:pt x="689" y="779"/>
                </a:cubicBezTo>
                <a:cubicBezTo>
                  <a:pt x="689" y="779"/>
                  <a:pt x="678" y="770"/>
                  <a:pt x="667" y="766"/>
                </a:cubicBezTo>
                <a:cubicBezTo>
                  <a:pt x="661" y="764"/>
                  <a:pt x="654" y="769"/>
                  <a:pt x="649" y="765"/>
                </a:cubicBezTo>
                <a:cubicBezTo>
                  <a:pt x="641" y="759"/>
                  <a:pt x="655" y="753"/>
                  <a:pt x="658" y="748"/>
                </a:cubicBezTo>
                <a:cubicBezTo>
                  <a:pt x="662" y="741"/>
                  <a:pt x="657" y="735"/>
                  <a:pt x="657" y="727"/>
                </a:cubicBezTo>
                <a:cubicBezTo>
                  <a:pt x="657" y="712"/>
                  <a:pt x="624" y="707"/>
                  <a:pt x="601" y="696"/>
                </a:cubicBezTo>
                <a:cubicBezTo>
                  <a:pt x="578" y="685"/>
                  <a:pt x="578" y="674"/>
                  <a:pt x="588" y="660"/>
                </a:cubicBezTo>
                <a:cubicBezTo>
                  <a:pt x="589" y="659"/>
                  <a:pt x="589" y="658"/>
                  <a:pt x="590" y="658"/>
                </a:cubicBezTo>
                <a:cubicBezTo>
                  <a:pt x="570" y="633"/>
                  <a:pt x="570" y="633"/>
                  <a:pt x="570" y="633"/>
                </a:cubicBezTo>
                <a:cubicBezTo>
                  <a:pt x="570" y="601"/>
                  <a:pt x="570" y="601"/>
                  <a:pt x="570" y="601"/>
                </a:cubicBezTo>
                <a:cubicBezTo>
                  <a:pt x="570" y="601"/>
                  <a:pt x="593" y="600"/>
                  <a:pt x="594" y="595"/>
                </a:cubicBezTo>
                <a:cubicBezTo>
                  <a:pt x="595" y="590"/>
                  <a:pt x="575" y="567"/>
                  <a:pt x="575" y="567"/>
                </a:cubicBezTo>
                <a:cubicBezTo>
                  <a:pt x="582" y="557"/>
                  <a:pt x="582" y="557"/>
                  <a:pt x="582" y="557"/>
                </a:cubicBezTo>
                <a:cubicBezTo>
                  <a:pt x="582" y="557"/>
                  <a:pt x="569" y="545"/>
                  <a:pt x="568" y="536"/>
                </a:cubicBezTo>
                <a:cubicBezTo>
                  <a:pt x="567" y="527"/>
                  <a:pt x="586" y="528"/>
                  <a:pt x="586" y="528"/>
                </a:cubicBezTo>
                <a:cubicBezTo>
                  <a:pt x="569" y="518"/>
                  <a:pt x="569" y="518"/>
                  <a:pt x="569" y="518"/>
                </a:cubicBezTo>
                <a:cubicBezTo>
                  <a:pt x="569" y="491"/>
                  <a:pt x="569" y="491"/>
                  <a:pt x="569" y="491"/>
                </a:cubicBezTo>
                <a:cubicBezTo>
                  <a:pt x="587" y="484"/>
                  <a:pt x="587" y="484"/>
                  <a:pt x="587" y="484"/>
                </a:cubicBezTo>
                <a:cubicBezTo>
                  <a:pt x="587" y="484"/>
                  <a:pt x="566" y="471"/>
                  <a:pt x="566" y="467"/>
                </a:cubicBezTo>
                <a:cubicBezTo>
                  <a:pt x="566" y="463"/>
                  <a:pt x="580" y="452"/>
                  <a:pt x="580" y="452"/>
                </a:cubicBezTo>
                <a:cubicBezTo>
                  <a:pt x="580" y="452"/>
                  <a:pt x="584" y="435"/>
                  <a:pt x="584" y="429"/>
                </a:cubicBezTo>
                <a:cubicBezTo>
                  <a:pt x="584" y="423"/>
                  <a:pt x="599" y="424"/>
                  <a:pt x="604" y="419"/>
                </a:cubicBezTo>
                <a:cubicBezTo>
                  <a:pt x="609" y="414"/>
                  <a:pt x="612" y="399"/>
                  <a:pt x="612" y="396"/>
                </a:cubicBezTo>
                <a:cubicBezTo>
                  <a:pt x="612" y="393"/>
                  <a:pt x="621" y="388"/>
                  <a:pt x="626" y="383"/>
                </a:cubicBezTo>
                <a:cubicBezTo>
                  <a:pt x="631" y="378"/>
                  <a:pt x="634" y="355"/>
                  <a:pt x="634" y="355"/>
                </a:cubicBezTo>
                <a:close/>
                <a:moveTo>
                  <a:pt x="619" y="681"/>
                </a:moveTo>
                <a:cubicBezTo>
                  <a:pt x="624" y="681"/>
                  <a:pt x="624" y="681"/>
                  <a:pt x="624" y="681"/>
                </a:cubicBezTo>
                <a:cubicBezTo>
                  <a:pt x="617" y="677"/>
                  <a:pt x="617" y="677"/>
                  <a:pt x="617" y="677"/>
                </a:cubicBezTo>
                <a:cubicBezTo>
                  <a:pt x="617" y="677"/>
                  <a:pt x="617" y="677"/>
                  <a:pt x="617" y="677"/>
                </a:cubicBezTo>
                <a:cubicBezTo>
                  <a:pt x="618" y="679"/>
                  <a:pt x="619" y="681"/>
                  <a:pt x="619" y="681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0" name="Freeform 17"/>
          <p:cNvSpPr>
            <a:spLocks noEditPoints="1"/>
          </p:cNvSpPr>
          <p:nvPr/>
        </p:nvSpPr>
        <p:spPr bwMode="auto">
          <a:xfrm>
            <a:off x="1466850" y="4310063"/>
            <a:ext cx="168275" cy="209550"/>
          </a:xfrm>
          <a:custGeom>
            <a:avLst/>
            <a:gdLst>
              <a:gd name="T0" fmla="*/ 2147483647 w 280"/>
              <a:gd name="T1" fmla="*/ 2147483647 h 353"/>
              <a:gd name="T2" fmla="*/ 2147483647 w 280"/>
              <a:gd name="T3" fmla="*/ 2147483647 h 353"/>
              <a:gd name="T4" fmla="*/ 2147483647 w 280"/>
              <a:gd name="T5" fmla="*/ 2147483647 h 353"/>
              <a:gd name="T6" fmla="*/ 2147483647 w 280"/>
              <a:gd name="T7" fmla="*/ 2147483647 h 353"/>
              <a:gd name="T8" fmla="*/ 2147483647 w 280"/>
              <a:gd name="T9" fmla="*/ 2147483647 h 353"/>
              <a:gd name="T10" fmla="*/ 2147483647 w 280"/>
              <a:gd name="T11" fmla="*/ 2147483647 h 353"/>
              <a:gd name="T12" fmla="*/ 2147483647 w 280"/>
              <a:gd name="T13" fmla="*/ 2147483647 h 353"/>
              <a:gd name="T14" fmla="*/ 2147483647 w 280"/>
              <a:gd name="T15" fmla="*/ 2147483647 h 353"/>
              <a:gd name="T16" fmla="*/ 2147483647 w 280"/>
              <a:gd name="T17" fmla="*/ 2147483647 h 353"/>
              <a:gd name="T18" fmla="*/ 2147483647 w 280"/>
              <a:gd name="T19" fmla="*/ 2147483647 h 353"/>
              <a:gd name="T20" fmla="*/ 2147483647 w 280"/>
              <a:gd name="T21" fmla="*/ 2147483647 h 353"/>
              <a:gd name="T22" fmla="*/ 2147483647 w 280"/>
              <a:gd name="T23" fmla="*/ 2147483647 h 353"/>
              <a:gd name="T24" fmla="*/ 2147483647 w 280"/>
              <a:gd name="T25" fmla="*/ 2147483647 h 353"/>
              <a:gd name="T26" fmla="*/ 2147483647 w 280"/>
              <a:gd name="T27" fmla="*/ 2147483647 h 353"/>
              <a:gd name="T28" fmla="*/ 2147483647 w 280"/>
              <a:gd name="T29" fmla="*/ 0 h 353"/>
              <a:gd name="T30" fmla="*/ 2147483647 w 280"/>
              <a:gd name="T31" fmla="*/ 2147483647 h 353"/>
              <a:gd name="T32" fmla="*/ 2147483647 w 280"/>
              <a:gd name="T33" fmla="*/ 2147483647 h 353"/>
              <a:gd name="T34" fmla="*/ 2147483647 w 280"/>
              <a:gd name="T35" fmla="*/ 2147483647 h 353"/>
              <a:gd name="T36" fmla="*/ 2147483647 w 280"/>
              <a:gd name="T37" fmla="*/ 2147483647 h 353"/>
              <a:gd name="T38" fmla="*/ 2147483647 w 280"/>
              <a:gd name="T39" fmla="*/ 2147483647 h 353"/>
              <a:gd name="T40" fmla="*/ 2147483647 w 280"/>
              <a:gd name="T41" fmla="*/ 2147483647 h 353"/>
              <a:gd name="T42" fmla="*/ 2147483647 w 280"/>
              <a:gd name="T43" fmla="*/ 2147483647 h 353"/>
              <a:gd name="T44" fmla="*/ 2147483647 w 280"/>
              <a:gd name="T45" fmla="*/ 2147483647 h 353"/>
              <a:gd name="T46" fmla="*/ 2147483647 w 280"/>
              <a:gd name="T47" fmla="*/ 2147483647 h 353"/>
              <a:gd name="T48" fmla="*/ 2147483647 w 280"/>
              <a:gd name="T49" fmla="*/ 2147483647 h 353"/>
              <a:gd name="T50" fmla="*/ 2147483647 w 280"/>
              <a:gd name="T51" fmla="*/ 2147483647 h 353"/>
              <a:gd name="T52" fmla="*/ 2147483647 w 280"/>
              <a:gd name="T53" fmla="*/ 2147483647 h 353"/>
              <a:gd name="T54" fmla="*/ 2147483647 w 280"/>
              <a:gd name="T55" fmla="*/ 2147483647 h 353"/>
              <a:gd name="T56" fmla="*/ 2147483647 w 280"/>
              <a:gd name="T57" fmla="*/ 2147483647 h 353"/>
              <a:gd name="T58" fmla="*/ 2147483647 w 280"/>
              <a:gd name="T59" fmla="*/ 2147483647 h 353"/>
              <a:gd name="T60" fmla="*/ 2147483647 w 280"/>
              <a:gd name="T61" fmla="*/ 2147483647 h 353"/>
              <a:gd name="T62" fmla="*/ 2147483647 w 280"/>
              <a:gd name="T63" fmla="*/ 2147483647 h 353"/>
              <a:gd name="T64" fmla="*/ 2147483647 w 280"/>
              <a:gd name="T65" fmla="*/ 2147483647 h 353"/>
              <a:gd name="T66" fmla="*/ 2147483647 w 280"/>
              <a:gd name="T67" fmla="*/ 2147483647 h 353"/>
              <a:gd name="T68" fmla="*/ 2147483647 w 280"/>
              <a:gd name="T69" fmla="*/ 2147483647 h 353"/>
              <a:gd name="T70" fmla="*/ 2147483647 w 280"/>
              <a:gd name="T71" fmla="*/ 2147483647 h 353"/>
              <a:gd name="T72" fmla="*/ 2147483647 w 280"/>
              <a:gd name="T73" fmla="*/ 2147483647 h 353"/>
              <a:gd name="T74" fmla="*/ 2147483647 w 280"/>
              <a:gd name="T75" fmla="*/ 2147483647 h 353"/>
              <a:gd name="T76" fmla="*/ 2147483647 w 280"/>
              <a:gd name="T77" fmla="*/ 2147483647 h 353"/>
              <a:gd name="T78" fmla="*/ 2147483647 w 280"/>
              <a:gd name="T79" fmla="*/ 2147483647 h 353"/>
              <a:gd name="T80" fmla="*/ 2147483647 w 280"/>
              <a:gd name="T81" fmla="*/ 2147483647 h 353"/>
              <a:gd name="T82" fmla="*/ 2147483647 w 280"/>
              <a:gd name="T83" fmla="*/ 2147483647 h 353"/>
              <a:gd name="T84" fmla="*/ 2147483647 w 280"/>
              <a:gd name="T85" fmla="*/ 2147483647 h 353"/>
              <a:gd name="T86" fmla="*/ 2147483647 w 280"/>
              <a:gd name="T87" fmla="*/ 2147483647 h 353"/>
              <a:gd name="T88" fmla="*/ 2147483647 w 280"/>
              <a:gd name="T89" fmla="*/ 2147483647 h 353"/>
              <a:gd name="T90" fmla="*/ 2147483647 w 280"/>
              <a:gd name="T91" fmla="*/ 2147483647 h 353"/>
              <a:gd name="T92" fmla="*/ 2147483647 w 280"/>
              <a:gd name="T93" fmla="*/ 2147483647 h 353"/>
              <a:gd name="T94" fmla="*/ 2147483647 w 280"/>
              <a:gd name="T95" fmla="*/ 2147483647 h 353"/>
              <a:gd name="T96" fmla="*/ 2147483647 w 280"/>
              <a:gd name="T97" fmla="*/ 2147483647 h 353"/>
              <a:gd name="T98" fmla="*/ 2147483647 w 280"/>
              <a:gd name="T99" fmla="*/ 2147483647 h 353"/>
              <a:gd name="T100" fmla="*/ 2147483647 w 280"/>
              <a:gd name="T101" fmla="*/ 2147483647 h 353"/>
              <a:gd name="T102" fmla="*/ 2147483647 w 280"/>
              <a:gd name="T103" fmla="*/ 2147483647 h 353"/>
              <a:gd name="T104" fmla="*/ 2147483647 w 280"/>
              <a:gd name="T105" fmla="*/ 2147483647 h 353"/>
              <a:gd name="T106" fmla="*/ 2147483647 w 280"/>
              <a:gd name="T107" fmla="*/ 2147483647 h 353"/>
              <a:gd name="T108" fmla="*/ 2147483647 w 280"/>
              <a:gd name="T109" fmla="*/ 2147483647 h 3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0"/>
              <a:gd name="T166" fmla="*/ 0 h 353"/>
              <a:gd name="T167" fmla="*/ 280 w 280"/>
              <a:gd name="T168" fmla="*/ 353 h 3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0" h="353">
                <a:moveTo>
                  <a:pt x="42" y="249"/>
                </a:moveTo>
                <a:cubicBezTo>
                  <a:pt x="57" y="245"/>
                  <a:pt x="59" y="225"/>
                  <a:pt x="49" y="229"/>
                </a:cubicBezTo>
                <a:cubicBezTo>
                  <a:pt x="40" y="233"/>
                  <a:pt x="34" y="250"/>
                  <a:pt x="42" y="249"/>
                </a:cubicBezTo>
                <a:close/>
                <a:moveTo>
                  <a:pt x="277" y="114"/>
                </a:moveTo>
                <a:cubicBezTo>
                  <a:pt x="261" y="102"/>
                  <a:pt x="261" y="102"/>
                  <a:pt x="261" y="102"/>
                </a:cubicBezTo>
                <a:cubicBezTo>
                  <a:pt x="261" y="102"/>
                  <a:pt x="272" y="102"/>
                  <a:pt x="271" y="84"/>
                </a:cubicBezTo>
                <a:cubicBezTo>
                  <a:pt x="265" y="83"/>
                  <a:pt x="258" y="83"/>
                  <a:pt x="252" y="83"/>
                </a:cubicBezTo>
                <a:cubicBezTo>
                  <a:pt x="239" y="82"/>
                  <a:pt x="247" y="64"/>
                  <a:pt x="230" y="61"/>
                </a:cubicBezTo>
                <a:cubicBezTo>
                  <a:pt x="213" y="58"/>
                  <a:pt x="225" y="71"/>
                  <a:pt x="218" y="73"/>
                </a:cubicBezTo>
                <a:cubicBezTo>
                  <a:pt x="211" y="75"/>
                  <a:pt x="195" y="65"/>
                  <a:pt x="195" y="65"/>
                </a:cubicBezTo>
                <a:cubicBezTo>
                  <a:pt x="195" y="65"/>
                  <a:pt x="184" y="70"/>
                  <a:pt x="175" y="64"/>
                </a:cubicBezTo>
                <a:cubicBezTo>
                  <a:pt x="166" y="58"/>
                  <a:pt x="173" y="51"/>
                  <a:pt x="163" y="43"/>
                </a:cubicBezTo>
                <a:cubicBezTo>
                  <a:pt x="153" y="35"/>
                  <a:pt x="140" y="40"/>
                  <a:pt x="140" y="40"/>
                </a:cubicBezTo>
                <a:cubicBezTo>
                  <a:pt x="140" y="40"/>
                  <a:pt x="132" y="28"/>
                  <a:pt x="121" y="22"/>
                </a:cubicBezTo>
                <a:cubicBezTo>
                  <a:pt x="113" y="19"/>
                  <a:pt x="103" y="6"/>
                  <a:pt x="98" y="0"/>
                </a:cubicBezTo>
                <a:cubicBezTo>
                  <a:pt x="99" y="10"/>
                  <a:pt x="105" y="14"/>
                  <a:pt x="101" y="23"/>
                </a:cubicBezTo>
                <a:cubicBezTo>
                  <a:pt x="98" y="32"/>
                  <a:pt x="68" y="37"/>
                  <a:pt x="68" y="3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46" y="38"/>
                  <a:pt x="44" y="46"/>
                </a:cubicBezTo>
                <a:cubicBezTo>
                  <a:pt x="41" y="54"/>
                  <a:pt x="51" y="64"/>
                  <a:pt x="49" y="77"/>
                </a:cubicBezTo>
                <a:cubicBezTo>
                  <a:pt x="48" y="90"/>
                  <a:pt x="35" y="89"/>
                  <a:pt x="31" y="97"/>
                </a:cubicBezTo>
                <a:cubicBezTo>
                  <a:pt x="26" y="105"/>
                  <a:pt x="39" y="119"/>
                  <a:pt x="39" y="11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3" y="144"/>
                  <a:pt x="3" y="144"/>
                  <a:pt x="3" y="14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8" y="173"/>
                  <a:pt x="8" y="173"/>
                  <a:pt x="8" y="173"/>
                </a:cubicBezTo>
                <a:cubicBezTo>
                  <a:pt x="8" y="173"/>
                  <a:pt x="19" y="176"/>
                  <a:pt x="18" y="187"/>
                </a:cubicBezTo>
                <a:cubicBezTo>
                  <a:pt x="16" y="198"/>
                  <a:pt x="3" y="201"/>
                  <a:pt x="3" y="201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12" y="207"/>
                  <a:pt x="0" y="221"/>
                  <a:pt x="22" y="228"/>
                </a:cubicBezTo>
                <a:cubicBezTo>
                  <a:pt x="45" y="235"/>
                  <a:pt x="48" y="214"/>
                  <a:pt x="48" y="214"/>
                </a:cubicBezTo>
                <a:cubicBezTo>
                  <a:pt x="65" y="219"/>
                  <a:pt x="65" y="219"/>
                  <a:pt x="65" y="219"/>
                </a:cubicBezTo>
                <a:cubicBezTo>
                  <a:pt x="73" y="227"/>
                  <a:pt x="64" y="246"/>
                  <a:pt x="61" y="258"/>
                </a:cubicBezTo>
                <a:cubicBezTo>
                  <a:pt x="59" y="270"/>
                  <a:pt x="36" y="271"/>
                  <a:pt x="36" y="271"/>
                </a:cubicBezTo>
                <a:cubicBezTo>
                  <a:pt x="36" y="271"/>
                  <a:pt x="60" y="277"/>
                  <a:pt x="51" y="286"/>
                </a:cubicBezTo>
                <a:cubicBezTo>
                  <a:pt x="43" y="295"/>
                  <a:pt x="30" y="307"/>
                  <a:pt x="30" y="307"/>
                </a:cubicBezTo>
                <a:cubicBezTo>
                  <a:pt x="40" y="315"/>
                  <a:pt x="40" y="315"/>
                  <a:pt x="40" y="315"/>
                </a:cubicBezTo>
                <a:cubicBezTo>
                  <a:pt x="40" y="315"/>
                  <a:pt x="24" y="324"/>
                  <a:pt x="33" y="329"/>
                </a:cubicBezTo>
                <a:cubicBezTo>
                  <a:pt x="43" y="333"/>
                  <a:pt x="53" y="315"/>
                  <a:pt x="53" y="315"/>
                </a:cubicBezTo>
                <a:cubicBezTo>
                  <a:pt x="62" y="326"/>
                  <a:pt x="62" y="326"/>
                  <a:pt x="62" y="326"/>
                </a:cubicBezTo>
                <a:cubicBezTo>
                  <a:pt x="62" y="326"/>
                  <a:pt x="75" y="320"/>
                  <a:pt x="81" y="324"/>
                </a:cubicBezTo>
                <a:cubicBezTo>
                  <a:pt x="86" y="329"/>
                  <a:pt x="82" y="353"/>
                  <a:pt x="96" y="353"/>
                </a:cubicBezTo>
                <a:cubicBezTo>
                  <a:pt x="109" y="353"/>
                  <a:pt x="104" y="342"/>
                  <a:pt x="108" y="339"/>
                </a:cubicBezTo>
                <a:cubicBezTo>
                  <a:pt x="112" y="337"/>
                  <a:pt x="121" y="335"/>
                  <a:pt x="121" y="335"/>
                </a:cubicBezTo>
                <a:cubicBezTo>
                  <a:pt x="121" y="335"/>
                  <a:pt x="124" y="308"/>
                  <a:pt x="125" y="299"/>
                </a:cubicBezTo>
                <a:cubicBezTo>
                  <a:pt x="127" y="289"/>
                  <a:pt x="135" y="284"/>
                  <a:pt x="135" y="284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40" y="269"/>
                  <a:pt x="140" y="269"/>
                  <a:pt x="140" y="269"/>
                </a:cubicBezTo>
                <a:cubicBezTo>
                  <a:pt x="140" y="269"/>
                  <a:pt x="140" y="262"/>
                  <a:pt x="154" y="251"/>
                </a:cubicBezTo>
                <a:cubicBezTo>
                  <a:pt x="167" y="240"/>
                  <a:pt x="188" y="240"/>
                  <a:pt x="211" y="226"/>
                </a:cubicBezTo>
                <a:cubicBezTo>
                  <a:pt x="234" y="211"/>
                  <a:pt x="262" y="170"/>
                  <a:pt x="262" y="170"/>
                </a:cubicBezTo>
                <a:cubicBezTo>
                  <a:pt x="270" y="141"/>
                  <a:pt x="270" y="141"/>
                  <a:pt x="270" y="141"/>
                </a:cubicBezTo>
                <a:cubicBezTo>
                  <a:pt x="280" y="136"/>
                  <a:pt x="280" y="136"/>
                  <a:pt x="280" y="136"/>
                </a:cubicBezTo>
                <a:lnTo>
                  <a:pt x="277" y="114"/>
                </a:ln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1" name="Freeform 18"/>
          <p:cNvSpPr>
            <a:spLocks noEditPoints="1"/>
          </p:cNvSpPr>
          <p:nvPr/>
        </p:nvSpPr>
        <p:spPr bwMode="auto">
          <a:xfrm>
            <a:off x="1674813" y="4192588"/>
            <a:ext cx="1101725" cy="1244600"/>
          </a:xfrm>
          <a:custGeom>
            <a:avLst/>
            <a:gdLst>
              <a:gd name="T0" fmla="*/ 2147483647 w 1858"/>
              <a:gd name="T1" fmla="*/ 2147483647 h 2099"/>
              <a:gd name="T2" fmla="*/ 2147483647 w 1858"/>
              <a:gd name="T3" fmla="*/ 2147483647 h 2099"/>
              <a:gd name="T4" fmla="*/ 2147483647 w 1858"/>
              <a:gd name="T5" fmla="*/ 2147483647 h 2099"/>
              <a:gd name="T6" fmla="*/ 2147483647 w 1858"/>
              <a:gd name="T7" fmla="*/ 2147483647 h 2099"/>
              <a:gd name="T8" fmla="*/ 2147483647 w 1858"/>
              <a:gd name="T9" fmla="*/ 2147483647 h 2099"/>
              <a:gd name="T10" fmla="*/ 2147483647 w 1858"/>
              <a:gd name="T11" fmla="*/ 2147483647 h 2099"/>
              <a:gd name="T12" fmla="*/ 2147483647 w 1858"/>
              <a:gd name="T13" fmla="*/ 2147483647 h 2099"/>
              <a:gd name="T14" fmla="*/ 2147483647 w 1858"/>
              <a:gd name="T15" fmla="*/ 2147483647 h 2099"/>
              <a:gd name="T16" fmla="*/ 2147483647 w 1858"/>
              <a:gd name="T17" fmla="*/ 2147483647 h 2099"/>
              <a:gd name="T18" fmla="*/ 2147483647 w 1858"/>
              <a:gd name="T19" fmla="*/ 2147483647 h 2099"/>
              <a:gd name="T20" fmla="*/ 2147483647 w 1858"/>
              <a:gd name="T21" fmla="*/ 2147483647 h 2099"/>
              <a:gd name="T22" fmla="*/ 2147483647 w 1858"/>
              <a:gd name="T23" fmla="*/ 2147483647 h 2099"/>
              <a:gd name="T24" fmla="*/ 2147483647 w 1858"/>
              <a:gd name="T25" fmla="*/ 2147483647 h 2099"/>
              <a:gd name="T26" fmla="*/ 2147483647 w 1858"/>
              <a:gd name="T27" fmla="*/ 2147483647 h 2099"/>
              <a:gd name="T28" fmla="*/ 2147483647 w 1858"/>
              <a:gd name="T29" fmla="*/ 2147483647 h 2099"/>
              <a:gd name="T30" fmla="*/ 2147483647 w 1858"/>
              <a:gd name="T31" fmla="*/ 2147483647 h 2099"/>
              <a:gd name="T32" fmla="*/ 2147483647 w 1858"/>
              <a:gd name="T33" fmla="*/ 2147483647 h 2099"/>
              <a:gd name="T34" fmla="*/ 2147483647 w 1858"/>
              <a:gd name="T35" fmla="*/ 2147483647 h 2099"/>
              <a:gd name="T36" fmla="*/ 2147483647 w 1858"/>
              <a:gd name="T37" fmla="*/ 2147483647 h 2099"/>
              <a:gd name="T38" fmla="*/ 2147483647 w 1858"/>
              <a:gd name="T39" fmla="*/ 2147483647 h 2099"/>
              <a:gd name="T40" fmla="*/ 2147483647 w 1858"/>
              <a:gd name="T41" fmla="*/ 2147483647 h 2099"/>
              <a:gd name="T42" fmla="*/ 2147483647 w 1858"/>
              <a:gd name="T43" fmla="*/ 2147483647 h 2099"/>
              <a:gd name="T44" fmla="*/ 2147483647 w 1858"/>
              <a:gd name="T45" fmla="*/ 2147483647 h 2099"/>
              <a:gd name="T46" fmla="*/ 2147483647 w 1858"/>
              <a:gd name="T47" fmla="*/ 2147483647 h 2099"/>
              <a:gd name="T48" fmla="*/ 2147483647 w 1858"/>
              <a:gd name="T49" fmla="*/ 2147483647 h 2099"/>
              <a:gd name="T50" fmla="*/ 2147483647 w 1858"/>
              <a:gd name="T51" fmla="*/ 2147483647 h 2099"/>
              <a:gd name="T52" fmla="*/ 2147483647 w 1858"/>
              <a:gd name="T53" fmla="*/ 2147483647 h 2099"/>
              <a:gd name="T54" fmla="*/ 2147483647 w 1858"/>
              <a:gd name="T55" fmla="*/ 2147483647 h 2099"/>
              <a:gd name="T56" fmla="*/ 2147483647 w 1858"/>
              <a:gd name="T57" fmla="*/ 2147483647 h 2099"/>
              <a:gd name="T58" fmla="*/ 2147483647 w 1858"/>
              <a:gd name="T59" fmla="*/ 2147483647 h 2099"/>
              <a:gd name="T60" fmla="*/ 2147483647 w 1858"/>
              <a:gd name="T61" fmla="*/ 2147483647 h 2099"/>
              <a:gd name="T62" fmla="*/ 2147483647 w 1858"/>
              <a:gd name="T63" fmla="*/ 2147483647 h 2099"/>
              <a:gd name="T64" fmla="*/ 2147483647 w 1858"/>
              <a:gd name="T65" fmla="*/ 2147483647 h 2099"/>
              <a:gd name="T66" fmla="*/ 2147483647 w 1858"/>
              <a:gd name="T67" fmla="*/ 2147483647 h 2099"/>
              <a:gd name="T68" fmla="*/ 2147483647 w 1858"/>
              <a:gd name="T69" fmla="*/ 2147483647 h 2099"/>
              <a:gd name="T70" fmla="*/ 2147483647 w 1858"/>
              <a:gd name="T71" fmla="*/ 2147483647 h 2099"/>
              <a:gd name="T72" fmla="*/ 2147483647 w 1858"/>
              <a:gd name="T73" fmla="*/ 2147483647 h 2099"/>
              <a:gd name="T74" fmla="*/ 2147483647 w 1858"/>
              <a:gd name="T75" fmla="*/ 2147483647 h 2099"/>
              <a:gd name="T76" fmla="*/ 2147483647 w 1858"/>
              <a:gd name="T77" fmla="*/ 2147483647 h 2099"/>
              <a:gd name="T78" fmla="*/ 2147483647 w 1858"/>
              <a:gd name="T79" fmla="*/ 2147483647 h 2099"/>
              <a:gd name="T80" fmla="*/ 2147483647 w 1858"/>
              <a:gd name="T81" fmla="*/ 2147483647 h 2099"/>
              <a:gd name="T82" fmla="*/ 2147483647 w 1858"/>
              <a:gd name="T83" fmla="*/ 2147483647 h 2099"/>
              <a:gd name="T84" fmla="*/ 2147483647 w 1858"/>
              <a:gd name="T85" fmla="*/ 2147483647 h 2099"/>
              <a:gd name="T86" fmla="*/ 2147483647 w 1858"/>
              <a:gd name="T87" fmla="*/ 2147483647 h 2099"/>
              <a:gd name="T88" fmla="*/ 2147483647 w 1858"/>
              <a:gd name="T89" fmla="*/ 2147483647 h 2099"/>
              <a:gd name="T90" fmla="*/ 2147483647 w 1858"/>
              <a:gd name="T91" fmla="*/ 2147483647 h 2099"/>
              <a:gd name="T92" fmla="*/ 2147483647 w 1858"/>
              <a:gd name="T93" fmla="*/ 2147483647 h 2099"/>
              <a:gd name="T94" fmla="*/ 2147483647 w 1858"/>
              <a:gd name="T95" fmla="*/ 2147483647 h 2099"/>
              <a:gd name="T96" fmla="*/ 2147483647 w 1858"/>
              <a:gd name="T97" fmla="*/ 2147483647 h 2099"/>
              <a:gd name="T98" fmla="*/ 2147483647 w 1858"/>
              <a:gd name="T99" fmla="*/ 2147483647 h 2099"/>
              <a:gd name="T100" fmla="*/ 2147483647 w 1858"/>
              <a:gd name="T101" fmla="*/ 2147483647 h 2099"/>
              <a:gd name="T102" fmla="*/ 2147483647 w 1858"/>
              <a:gd name="T103" fmla="*/ 2147483647 h 2099"/>
              <a:gd name="T104" fmla="*/ 2147483647 w 1858"/>
              <a:gd name="T105" fmla="*/ 2147483647 h 2099"/>
              <a:gd name="T106" fmla="*/ 2147483647 w 1858"/>
              <a:gd name="T107" fmla="*/ 2147483647 h 2099"/>
              <a:gd name="T108" fmla="*/ 2147483647 w 1858"/>
              <a:gd name="T109" fmla="*/ 2147483647 h 2099"/>
              <a:gd name="T110" fmla="*/ 2147483647 w 1858"/>
              <a:gd name="T111" fmla="*/ 2147483647 h 2099"/>
              <a:gd name="T112" fmla="*/ 2147483647 w 1858"/>
              <a:gd name="T113" fmla="*/ 2147483647 h 2099"/>
              <a:gd name="T114" fmla="*/ 2147483647 w 1858"/>
              <a:gd name="T115" fmla="*/ 2147483647 h 20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58"/>
              <a:gd name="T175" fmla="*/ 0 h 2099"/>
              <a:gd name="T176" fmla="*/ 1858 w 1858"/>
              <a:gd name="T177" fmla="*/ 2099 h 20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58" h="2099">
                <a:moveTo>
                  <a:pt x="1146" y="299"/>
                </a:moveTo>
                <a:cubicBezTo>
                  <a:pt x="1140" y="298"/>
                  <a:pt x="1112" y="291"/>
                  <a:pt x="1102" y="293"/>
                </a:cubicBezTo>
                <a:cubicBezTo>
                  <a:pt x="1092" y="295"/>
                  <a:pt x="1103" y="318"/>
                  <a:pt x="1103" y="318"/>
                </a:cubicBezTo>
                <a:cubicBezTo>
                  <a:pt x="1092" y="320"/>
                  <a:pt x="1092" y="320"/>
                  <a:pt x="1092" y="320"/>
                </a:cubicBezTo>
                <a:cubicBezTo>
                  <a:pt x="1092" y="336"/>
                  <a:pt x="1092" y="336"/>
                  <a:pt x="1092" y="336"/>
                </a:cubicBezTo>
                <a:cubicBezTo>
                  <a:pt x="1106" y="342"/>
                  <a:pt x="1106" y="342"/>
                  <a:pt x="1106" y="342"/>
                </a:cubicBezTo>
                <a:cubicBezTo>
                  <a:pt x="1096" y="350"/>
                  <a:pt x="1096" y="350"/>
                  <a:pt x="1096" y="350"/>
                </a:cubicBezTo>
                <a:cubicBezTo>
                  <a:pt x="1096" y="350"/>
                  <a:pt x="1099" y="366"/>
                  <a:pt x="1105" y="376"/>
                </a:cubicBezTo>
                <a:cubicBezTo>
                  <a:pt x="1112" y="386"/>
                  <a:pt x="1132" y="380"/>
                  <a:pt x="1139" y="380"/>
                </a:cubicBezTo>
                <a:cubicBezTo>
                  <a:pt x="1145" y="380"/>
                  <a:pt x="1144" y="372"/>
                  <a:pt x="1144" y="372"/>
                </a:cubicBezTo>
                <a:cubicBezTo>
                  <a:pt x="1144" y="372"/>
                  <a:pt x="1157" y="368"/>
                  <a:pt x="1168" y="368"/>
                </a:cubicBezTo>
                <a:cubicBezTo>
                  <a:pt x="1179" y="368"/>
                  <a:pt x="1186" y="355"/>
                  <a:pt x="1186" y="355"/>
                </a:cubicBezTo>
                <a:cubicBezTo>
                  <a:pt x="1195" y="326"/>
                  <a:pt x="1195" y="326"/>
                  <a:pt x="1195" y="326"/>
                </a:cubicBezTo>
                <a:cubicBezTo>
                  <a:pt x="1195" y="326"/>
                  <a:pt x="1202" y="312"/>
                  <a:pt x="1201" y="299"/>
                </a:cubicBezTo>
                <a:cubicBezTo>
                  <a:pt x="1200" y="286"/>
                  <a:pt x="1180" y="291"/>
                  <a:pt x="1169" y="291"/>
                </a:cubicBezTo>
                <a:cubicBezTo>
                  <a:pt x="1169" y="291"/>
                  <a:pt x="1153" y="300"/>
                  <a:pt x="1146" y="299"/>
                </a:cubicBezTo>
                <a:close/>
                <a:moveTo>
                  <a:pt x="1144" y="291"/>
                </a:moveTo>
                <a:cubicBezTo>
                  <a:pt x="1159" y="286"/>
                  <a:pt x="1159" y="286"/>
                  <a:pt x="1159" y="286"/>
                </a:cubicBezTo>
                <a:cubicBezTo>
                  <a:pt x="1147" y="275"/>
                  <a:pt x="1147" y="275"/>
                  <a:pt x="1147" y="275"/>
                </a:cubicBezTo>
                <a:cubicBezTo>
                  <a:pt x="1132" y="292"/>
                  <a:pt x="1132" y="292"/>
                  <a:pt x="1132" y="292"/>
                </a:cubicBezTo>
                <a:lnTo>
                  <a:pt x="1144" y="291"/>
                </a:lnTo>
                <a:close/>
                <a:moveTo>
                  <a:pt x="1124" y="270"/>
                </a:moveTo>
                <a:cubicBezTo>
                  <a:pt x="1110" y="271"/>
                  <a:pt x="1110" y="271"/>
                  <a:pt x="1110" y="271"/>
                </a:cubicBezTo>
                <a:cubicBezTo>
                  <a:pt x="1109" y="282"/>
                  <a:pt x="1109" y="282"/>
                  <a:pt x="1109" y="282"/>
                </a:cubicBezTo>
                <a:cubicBezTo>
                  <a:pt x="1131" y="283"/>
                  <a:pt x="1131" y="283"/>
                  <a:pt x="1131" y="283"/>
                </a:cubicBezTo>
                <a:cubicBezTo>
                  <a:pt x="1143" y="266"/>
                  <a:pt x="1143" y="266"/>
                  <a:pt x="1143" y="266"/>
                </a:cubicBezTo>
                <a:cubicBezTo>
                  <a:pt x="1134" y="255"/>
                  <a:pt x="1134" y="255"/>
                  <a:pt x="1134" y="255"/>
                </a:cubicBezTo>
                <a:lnTo>
                  <a:pt x="1124" y="270"/>
                </a:lnTo>
                <a:close/>
                <a:moveTo>
                  <a:pt x="1050" y="326"/>
                </a:moveTo>
                <a:cubicBezTo>
                  <a:pt x="1047" y="340"/>
                  <a:pt x="1047" y="340"/>
                  <a:pt x="1047" y="340"/>
                </a:cubicBezTo>
                <a:cubicBezTo>
                  <a:pt x="1037" y="363"/>
                  <a:pt x="1037" y="363"/>
                  <a:pt x="1037" y="363"/>
                </a:cubicBezTo>
                <a:cubicBezTo>
                  <a:pt x="1057" y="351"/>
                  <a:pt x="1057" y="351"/>
                  <a:pt x="1057" y="351"/>
                </a:cubicBezTo>
                <a:cubicBezTo>
                  <a:pt x="1057" y="351"/>
                  <a:pt x="1079" y="321"/>
                  <a:pt x="1071" y="316"/>
                </a:cubicBezTo>
                <a:cubicBezTo>
                  <a:pt x="1062" y="310"/>
                  <a:pt x="1050" y="326"/>
                  <a:pt x="1050" y="326"/>
                </a:cubicBezTo>
                <a:close/>
                <a:moveTo>
                  <a:pt x="1087" y="283"/>
                </a:moveTo>
                <a:cubicBezTo>
                  <a:pt x="1074" y="299"/>
                  <a:pt x="1074" y="299"/>
                  <a:pt x="1074" y="299"/>
                </a:cubicBezTo>
                <a:cubicBezTo>
                  <a:pt x="1085" y="304"/>
                  <a:pt x="1085" y="304"/>
                  <a:pt x="1085" y="304"/>
                </a:cubicBezTo>
                <a:cubicBezTo>
                  <a:pt x="1096" y="287"/>
                  <a:pt x="1096" y="287"/>
                  <a:pt x="1096" y="287"/>
                </a:cubicBezTo>
                <a:lnTo>
                  <a:pt x="1087" y="283"/>
                </a:lnTo>
                <a:close/>
                <a:moveTo>
                  <a:pt x="1855" y="667"/>
                </a:moveTo>
                <a:cubicBezTo>
                  <a:pt x="1855" y="650"/>
                  <a:pt x="1839" y="626"/>
                  <a:pt x="1838" y="615"/>
                </a:cubicBezTo>
                <a:cubicBezTo>
                  <a:pt x="1837" y="604"/>
                  <a:pt x="1837" y="592"/>
                  <a:pt x="1837" y="583"/>
                </a:cubicBezTo>
                <a:cubicBezTo>
                  <a:pt x="1837" y="574"/>
                  <a:pt x="1819" y="558"/>
                  <a:pt x="1819" y="558"/>
                </a:cubicBezTo>
                <a:cubicBezTo>
                  <a:pt x="1798" y="554"/>
                  <a:pt x="1798" y="554"/>
                  <a:pt x="1798" y="554"/>
                </a:cubicBezTo>
                <a:cubicBezTo>
                  <a:pt x="1764" y="559"/>
                  <a:pt x="1764" y="559"/>
                  <a:pt x="1764" y="559"/>
                </a:cubicBezTo>
                <a:cubicBezTo>
                  <a:pt x="1753" y="549"/>
                  <a:pt x="1753" y="549"/>
                  <a:pt x="1753" y="549"/>
                </a:cubicBezTo>
                <a:cubicBezTo>
                  <a:pt x="1740" y="548"/>
                  <a:pt x="1740" y="548"/>
                  <a:pt x="1740" y="548"/>
                </a:cubicBezTo>
                <a:cubicBezTo>
                  <a:pt x="1728" y="533"/>
                  <a:pt x="1728" y="533"/>
                  <a:pt x="1728" y="533"/>
                </a:cubicBezTo>
                <a:cubicBezTo>
                  <a:pt x="1713" y="532"/>
                  <a:pt x="1713" y="532"/>
                  <a:pt x="1713" y="532"/>
                </a:cubicBezTo>
                <a:cubicBezTo>
                  <a:pt x="1713" y="532"/>
                  <a:pt x="1695" y="512"/>
                  <a:pt x="1678" y="491"/>
                </a:cubicBezTo>
                <a:cubicBezTo>
                  <a:pt x="1661" y="470"/>
                  <a:pt x="1612" y="439"/>
                  <a:pt x="1596" y="438"/>
                </a:cubicBezTo>
                <a:cubicBezTo>
                  <a:pt x="1580" y="437"/>
                  <a:pt x="1547" y="439"/>
                  <a:pt x="1547" y="439"/>
                </a:cubicBezTo>
                <a:cubicBezTo>
                  <a:pt x="1547" y="449"/>
                  <a:pt x="1547" y="449"/>
                  <a:pt x="1547" y="449"/>
                </a:cubicBezTo>
                <a:cubicBezTo>
                  <a:pt x="1547" y="449"/>
                  <a:pt x="1532" y="439"/>
                  <a:pt x="1525" y="436"/>
                </a:cubicBezTo>
                <a:cubicBezTo>
                  <a:pt x="1518" y="433"/>
                  <a:pt x="1492" y="432"/>
                  <a:pt x="1492" y="432"/>
                </a:cubicBezTo>
                <a:cubicBezTo>
                  <a:pt x="1492" y="432"/>
                  <a:pt x="1464" y="415"/>
                  <a:pt x="1445" y="412"/>
                </a:cubicBezTo>
                <a:cubicBezTo>
                  <a:pt x="1426" y="409"/>
                  <a:pt x="1406" y="442"/>
                  <a:pt x="1406" y="442"/>
                </a:cubicBezTo>
                <a:cubicBezTo>
                  <a:pt x="1395" y="429"/>
                  <a:pt x="1395" y="429"/>
                  <a:pt x="1395" y="429"/>
                </a:cubicBezTo>
                <a:cubicBezTo>
                  <a:pt x="1395" y="451"/>
                  <a:pt x="1395" y="451"/>
                  <a:pt x="1395" y="451"/>
                </a:cubicBezTo>
                <a:cubicBezTo>
                  <a:pt x="1375" y="466"/>
                  <a:pt x="1375" y="466"/>
                  <a:pt x="1375" y="466"/>
                </a:cubicBezTo>
                <a:cubicBezTo>
                  <a:pt x="1386" y="422"/>
                  <a:pt x="1386" y="422"/>
                  <a:pt x="1386" y="422"/>
                </a:cubicBezTo>
                <a:cubicBezTo>
                  <a:pt x="1386" y="422"/>
                  <a:pt x="1404" y="412"/>
                  <a:pt x="1397" y="402"/>
                </a:cubicBezTo>
                <a:cubicBezTo>
                  <a:pt x="1390" y="392"/>
                  <a:pt x="1377" y="411"/>
                  <a:pt x="1377" y="411"/>
                </a:cubicBezTo>
                <a:cubicBezTo>
                  <a:pt x="1386" y="389"/>
                  <a:pt x="1386" y="389"/>
                  <a:pt x="1386" y="389"/>
                </a:cubicBezTo>
                <a:cubicBezTo>
                  <a:pt x="1386" y="389"/>
                  <a:pt x="1377" y="388"/>
                  <a:pt x="1378" y="381"/>
                </a:cubicBezTo>
                <a:cubicBezTo>
                  <a:pt x="1379" y="374"/>
                  <a:pt x="1358" y="365"/>
                  <a:pt x="1358" y="365"/>
                </a:cubicBezTo>
                <a:cubicBezTo>
                  <a:pt x="1350" y="377"/>
                  <a:pt x="1350" y="377"/>
                  <a:pt x="1350" y="377"/>
                </a:cubicBezTo>
                <a:cubicBezTo>
                  <a:pt x="1350" y="377"/>
                  <a:pt x="1337" y="360"/>
                  <a:pt x="1327" y="350"/>
                </a:cubicBezTo>
                <a:cubicBezTo>
                  <a:pt x="1317" y="340"/>
                  <a:pt x="1290" y="342"/>
                  <a:pt x="1286" y="338"/>
                </a:cubicBezTo>
                <a:cubicBezTo>
                  <a:pt x="1282" y="334"/>
                  <a:pt x="1258" y="316"/>
                  <a:pt x="1258" y="316"/>
                </a:cubicBezTo>
                <a:cubicBezTo>
                  <a:pt x="1252" y="324"/>
                  <a:pt x="1252" y="324"/>
                  <a:pt x="1252" y="324"/>
                </a:cubicBezTo>
                <a:cubicBezTo>
                  <a:pt x="1252" y="324"/>
                  <a:pt x="1231" y="323"/>
                  <a:pt x="1221" y="322"/>
                </a:cubicBezTo>
                <a:cubicBezTo>
                  <a:pt x="1211" y="321"/>
                  <a:pt x="1203" y="356"/>
                  <a:pt x="1203" y="356"/>
                </a:cubicBezTo>
                <a:cubicBezTo>
                  <a:pt x="1210" y="368"/>
                  <a:pt x="1210" y="368"/>
                  <a:pt x="1210" y="368"/>
                </a:cubicBezTo>
                <a:cubicBezTo>
                  <a:pt x="1210" y="368"/>
                  <a:pt x="1196" y="369"/>
                  <a:pt x="1188" y="369"/>
                </a:cubicBezTo>
                <a:cubicBezTo>
                  <a:pt x="1180" y="369"/>
                  <a:pt x="1168" y="391"/>
                  <a:pt x="1168" y="391"/>
                </a:cubicBezTo>
                <a:cubicBezTo>
                  <a:pt x="1168" y="391"/>
                  <a:pt x="1161" y="424"/>
                  <a:pt x="1154" y="423"/>
                </a:cubicBezTo>
                <a:cubicBezTo>
                  <a:pt x="1147" y="422"/>
                  <a:pt x="1163" y="397"/>
                  <a:pt x="1160" y="386"/>
                </a:cubicBezTo>
                <a:cubicBezTo>
                  <a:pt x="1157" y="375"/>
                  <a:pt x="1137" y="396"/>
                  <a:pt x="1137" y="396"/>
                </a:cubicBezTo>
                <a:cubicBezTo>
                  <a:pt x="1130" y="390"/>
                  <a:pt x="1130" y="390"/>
                  <a:pt x="1130" y="390"/>
                </a:cubicBezTo>
                <a:cubicBezTo>
                  <a:pt x="1130" y="390"/>
                  <a:pt x="1109" y="395"/>
                  <a:pt x="1098" y="388"/>
                </a:cubicBezTo>
                <a:cubicBezTo>
                  <a:pt x="1087" y="381"/>
                  <a:pt x="1089" y="371"/>
                  <a:pt x="1089" y="358"/>
                </a:cubicBezTo>
                <a:cubicBezTo>
                  <a:pt x="1089" y="345"/>
                  <a:pt x="1084" y="337"/>
                  <a:pt x="1084" y="337"/>
                </a:cubicBezTo>
                <a:cubicBezTo>
                  <a:pt x="1077" y="330"/>
                  <a:pt x="1062" y="356"/>
                  <a:pt x="1062" y="356"/>
                </a:cubicBezTo>
                <a:cubicBezTo>
                  <a:pt x="1062" y="356"/>
                  <a:pt x="1041" y="371"/>
                  <a:pt x="1029" y="373"/>
                </a:cubicBezTo>
                <a:cubicBezTo>
                  <a:pt x="1017" y="375"/>
                  <a:pt x="1003" y="368"/>
                  <a:pt x="1003" y="368"/>
                </a:cubicBezTo>
                <a:cubicBezTo>
                  <a:pt x="1029" y="360"/>
                  <a:pt x="1029" y="360"/>
                  <a:pt x="1029" y="360"/>
                </a:cubicBezTo>
                <a:cubicBezTo>
                  <a:pt x="1029" y="360"/>
                  <a:pt x="1039" y="348"/>
                  <a:pt x="1042" y="343"/>
                </a:cubicBezTo>
                <a:cubicBezTo>
                  <a:pt x="1045" y="338"/>
                  <a:pt x="1044" y="326"/>
                  <a:pt x="1044" y="326"/>
                </a:cubicBezTo>
                <a:cubicBezTo>
                  <a:pt x="1044" y="326"/>
                  <a:pt x="1053" y="320"/>
                  <a:pt x="1057" y="308"/>
                </a:cubicBezTo>
                <a:cubicBezTo>
                  <a:pt x="1061" y="296"/>
                  <a:pt x="1085" y="277"/>
                  <a:pt x="1095" y="270"/>
                </a:cubicBezTo>
                <a:cubicBezTo>
                  <a:pt x="1105" y="263"/>
                  <a:pt x="1107" y="254"/>
                  <a:pt x="1111" y="245"/>
                </a:cubicBezTo>
                <a:cubicBezTo>
                  <a:pt x="1115" y="236"/>
                  <a:pt x="1136" y="223"/>
                  <a:pt x="1136" y="223"/>
                </a:cubicBezTo>
                <a:cubicBezTo>
                  <a:pt x="1123" y="221"/>
                  <a:pt x="1123" y="221"/>
                  <a:pt x="1123" y="221"/>
                </a:cubicBezTo>
                <a:cubicBezTo>
                  <a:pt x="1123" y="221"/>
                  <a:pt x="1135" y="215"/>
                  <a:pt x="1135" y="199"/>
                </a:cubicBezTo>
                <a:cubicBezTo>
                  <a:pt x="1135" y="183"/>
                  <a:pt x="1108" y="192"/>
                  <a:pt x="1098" y="181"/>
                </a:cubicBezTo>
                <a:cubicBezTo>
                  <a:pt x="1088" y="170"/>
                  <a:pt x="1088" y="147"/>
                  <a:pt x="1084" y="110"/>
                </a:cubicBezTo>
                <a:cubicBezTo>
                  <a:pt x="1080" y="73"/>
                  <a:pt x="1072" y="55"/>
                  <a:pt x="1063" y="52"/>
                </a:cubicBezTo>
                <a:cubicBezTo>
                  <a:pt x="1054" y="49"/>
                  <a:pt x="1060" y="68"/>
                  <a:pt x="1060" y="72"/>
                </a:cubicBezTo>
                <a:cubicBezTo>
                  <a:pt x="1060" y="76"/>
                  <a:pt x="1050" y="71"/>
                  <a:pt x="1048" y="66"/>
                </a:cubicBezTo>
                <a:cubicBezTo>
                  <a:pt x="1048" y="66"/>
                  <a:pt x="1043" y="83"/>
                  <a:pt x="1036" y="89"/>
                </a:cubicBezTo>
                <a:cubicBezTo>
                  <a:pt x="1029" y="95"/>
                  <a:pt x="1020" y="110"/>
                  <a:pt x="1017" y="120"/>
                </a:cubicBezTo>
                <a:cubicBezTo>
                  <a:pt x="1014" y="130"/>
                  <a:pt x="1013" y="149"/>
                  <a:pt x="996" y="163"/>
                </a:cubicBezTo>
                <a:cubicBezTo>
                  <a:pt x="996" y="163"/>
                  <a:pt x="981" y="169"/>
                  <a:pt x="975" y="169"/>
                </a:cubicBezTo>
                <a:cubicBezTo>
                  <a:pt x="975" y="168"/>
                  <a:pt x="971" y="160"/>
                  <a:pt x="971" y="160"/>
                </a:cubicBezTo>
                <a:cubicBezTo>
                  <a:pt x="967" y="165"/>
                  <a:pt x="967" y="165"/>
                  <a:pt x="967" y="165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3" y="155"/>
                  <a:pt x="947" y="161"/>
                </a:cubicBezTo>
                <a:cubicBezTo>
                  <a:pt x="941" y="167"/>
                  <a:pt x="943" y="173"/>
                  <a:pt x="929" y="172"/>
                </a:cubicBezTo>
                <a:cubicBezTo>
                  <a:pt x="915" y="171"/>
                  <a:pt x="913" y="161"/>
                  <a:pt x="913" y="161"/>
                </a:cubicBezTo>
                <a:cubicBezTo>
                  <a:pt x="900" y="155"/>
                  <a:pt x="900" y="155"/>
                  <a:pt x="900" y="155"/>
                </a:cubicBezTo>
                <a:cubicBezTo>
                  <a:pt x="900" y="155"/>
                  <a:pt x="896" y="144"/>
                  <a:pt x="888" y="145"/>
                </a:cubicBezTo>
                <a:cubicBezTo>
                  <a:pt x="880" y="146"/>
                  <a:pt x="871" y="157"/>
                  <a:pt x="871" y="157"/>
                </a:cubicBezTo>
                <a:cubicBezTo>
                  <a:pt x="853" y="157"/>
                  <a:pt x="853" y="157"/>
                  <a:pt x="853" y="157"/>
                </a:cubicBezTo>
                <a:cubicBezTo>
                  <a:pt x="853" y="157"/>
                  <a:pt x="854" y="148"/>
                  <a:pt x="848" y="149"/>
                </a:cubicBezTo>
                <a:cubicBezTo>
                  <a:pt x="842" y="150"/>
                  <a:pt x="838" y="160"/>
                  <a:pt x="841" y="166"/>
                </a:cubicBezTo>
                <a:cubicBezTo>
                  <a:pt x="844" y="172"/>
                  <a:pt x="858" y="182"/>
                  <a:pt x="849" y="186"/>
                </a:cubicBezTo>
                <a:cubicBezTo>
                  <a:pt x="840" y="190"/>
                  <a:pt x="811" y="174"/>
                  <a:pt x="811" y="174"/>
                </a:cubicBezTo>
                <a:cubicBezTo>
                  <a:pt x="811" y="174"/>
                  <a:pt x="815" y="181"/>
                  <a:pt x="807" y="183"/>
                </a:cubicBezTo>
                <a:cubicBezTo>
                  <a:pt x="799" y="185"/>
                  <a:pt x="797" y="174"/>
                  <a:pt x="787" y="175"/>
                </a:cubicBezTo>
                <a:cubicBezTo>
                  <a:pt x="777" y="176"/>
                  <a:pt x="773" y="192"/>
                  <a:pt x="773" y="192"/>
                </a:cubicBezTo>
                <a:cubicBezTo>
                  <a:pt x="752" y="193"/>
                  <a:pt x="752" y="193"/>
                  <a:pt x="752" y="193"/>
                </a:cubicBezTo>
                <a:cubicBezTo>
                  <a:pt x="751" y="201"/>
                  <a:pt x="751" y="201"/>
                  <a:pt x="751" y="201"/>
                </a:cubicBezTo>
                <a:cubicBezTo>
                  <a:pt x="751" y="201"/>
                  <a:pt x="739" y="198"/>
                  <a:pt x="733" y="202"/>
                </a:cubicBezTo>
                <a:cubicBezTo>
                  <a:pt x="727" y="206"/>
                  <a:pt x="732" y="219"/>
                  <a:pt x="722" y="220"/>
                </a:cubicBezTo>
                <a:cubicBezTo>
                  <a:pt x="712" y="221"/>
                  <a:pt x="702" y="221"/>
                  <a:pt x="702" y="221"/>
                </a:cubicBezTo>
                <a:cubicBezTo>
                  <a:pt x="698" y="210"/>
                  <a:pt x="698" y="210"/>
                  <a:pt x="698" y="210"/>
                </a:cubicBezTo>
                <a:cubicBezTo>
                  <a:pt x="689" y="210"/>
                  <a:pt x="689" y="210"/>
                  <a:pt x="689" y="210"/>
                </a:cubicBezTo>
                <a:cubicBezTo>
                  <a:pt x="668" y="186"/>
                  <a:pt x="668" y="186"/>
                  <a:pt x="668" y="186"/>
                </a:cubicBezTo>
                <a:cubicBezTo>
                  <a:pt x="668" y="186"/>
                  <a:pt x="668" y="174"/>
                  <a:pt x="668" y="166"/>
                </a:cubicBezTo>
                <a:cubicBezTo>
                  <a:pt x="668" y="158"/>
                  <a:pt x="651" y="155"/>
                  <a:pt x="651" y="145"/>
                </a:cubicBezTo>
                <a:cubicBezTo>
                  <a:pt x="651" y="135"/>
                  <a:pt x="659" y="119"/>
                  <a:pt x="659" y="119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4" y="91"/>
                  <a:pt x="677" y="79"/>
                  <a:pt x="678" y="73"/>
                </a:cubicBezTo>
                <a:cubicBezTo>
                  <a:pt x="679" y="67"/>
                  <a:pt x="670" y="63"/>
                  <a:pt x="670" y="63"/>
                </a:cubicBezTo>
                <a:cubicBezTo>
                  <a:pt x="671" y="44"/>
                  <a:pt x="671" y="44"/>
                  <a:pt x="671" y="44"/>
                </a:cubicBezTo>
                <a:cubicBezTo>
                  <a:pt x="671" y="44"/>
                  <a:pt x="649" y="50"/>
                  <a:pt x="649" y="41"/>
                </a:cubicBezTo>
                <a:cubicBezTo>
                  <a:pt x="649" y="41"/>
                  <a:pt x="661" y="29"/>
                  <a:pt x="658" y="15"/>
                </a:cubicBezTo>
                <a:cubicBezTo>
                  <a:pt x="655" y="1"/>
                  <a:pt x="646" y="0"/>
                  <a:pt x="646" y="0"/>
                </a:cubicBezTo>
                <a:cubicBezTo>
                  <a:pt x="641" y="7"/>
                  <a:pt x="641" y="7"/>
                  <a:pt x="641" y="7"/>
                </a:cubicBezTo>
                <a:cubicBezTo>
                  <a:pt x="625" y="5"/>
                  <a:pt x="625" y="5"/>
                  <a:pt x="625" y="5"/>
                </a:cubicBezTo>
                <a:cubicBezTo>
                  <a:pt x="625" y="5"/>
                  <a:pt x="631" y="19"/>
                  <a:pt x="627" y="26"/>
                </a:cubicBezTo>
                <a:cubicBezTo>
                  <a:pt x="623" y="33"/>
                  <a:pt x="612" y="31"/>
                  <a:pt x="612" y="31"/>
                </a:cubicBezTo>
                <a:cubicBezTo>
                  <a:pt x="614" y="41"/>
                  <a:pt x="614" y="41"/>
                  <a:pt x="614" y="41"/>
                </a:cubicBezTo>
                <a:cubicBezTo>
                  <a:pt x="596" y="40"/>
                  <a:pt x="596" y="40"/>
                  <a:pt x="596" y="40"/>
                </a:cubicBezTo>
                <a:cubicBezTo>
                  <a:pt x="596" y="40"/>
                  <a:pt x="584" y="45"/>
                  <a:pt x="582" y="51"/>
                </a:cubicBezTo>
                <a:cubicBezTo>
                  <a:pt x="580" y="57"/>
                  <a:pt x="566" y="64"/>
                  <a:pt x="559" y="64"/>
                </a:cubicBezTo>
                <a:cubicBezTo>
                  <a:pt x="552" y="64"/>
                  <a:pt x="546" y="56"/>
                  <a:pt x="538" y="59"/>
                </a:cubicBezTo>
                <a:cubicBezTo>
                  <a:pt x="530" y="62"/>
                  <a:pt x="533" y="96"/>
                  <a:pt x="524" y="96"/>
                </a:cubicBezTo>
                <a:cubicBezTo>
                  <a:pt x="515" y="96"/>
                  <a:pt x="504" y="77"/>
                  <a:pt x="500" y="73"/>
                </a:cubicBezTo>
                <a:cubicBezTo>
                  <a:pt x="496" y="69"/>
                  <a:pt x="491" y="77"/>
                  <a:pt x="491" y="77"/>
                </a:cubicBezTo>
                <a:cubicBezTo>
                  <a:pt x="481" y="71"/>
                  <a:pt x="481" y="71"/>
                  <a:pt x="481" y="71"/>
                </a:cubicBezTo>
                <a:cubicBezTo>
                  <a:pt x="481" y="71"/>
                  <a:pt x="469" y="79"/>
                  <a:pt x="467" y="76"/>
                </a:cubicBezTo>
                <a:cubicBezTo>
                  <a:pt x="465" y="73"/>
                  <a:pt x="471" y="64"/>
                  <a:pt x="460" y="60"/>
                </a:cubicBezTo>
                <a:cubicBezTo>
                  <a:pt x="449" y="56"/>
                  <a:pt x="440" y="64"/>
                  <a:pt x="437" y="61"/>
                </a:cubicBezTo>
                <a:cubicBezTo>
                  <a:pt x="434" y="58"/>
                  <a:pt x="431" y="52"/>
                  <a:pt x="431" y="52"/>
                </a:cubicBezTo>
                <a:cubicBezTo>
                  <a:pt x="431" y="52"/>
                  <a:pt x="421" y="71"/>
                  <a:pt x="443" y="82"/>
                </a:cubicBezTo>
                <a:cubicBezTo>
                  <a:pt x="465" y="93"/>
                  <a:pt x="450" y="117"/>
                  <a:pt x="450" y="117"/>
                </a:cubicBezTo>
                <a:cubicBezTo>
                  <a:pt x="450" y="117"/>
                  <a:pt x="463" y="128"/>
                  <a:pt x="463" y="135"/>
                </a:cubicBezTo>
                <a:cubicBezTo>
                  <a:pt x="463" y="142"/>
                  <a:pt x="463" y="151"/>
                  <a:pt x="463" y="151"/>
                </a:cubicBezTo>
                <a:cubicBezTo>
                  <a:pt x="493" y="154"/>
                  <a:pt x="493" y="154"/>
                  <a:pt x="493" y="154"/>
                </a:cubicBezTo>
                <a:cubicBezTo>
                  <a:pt x="493" y="154"/>
                  <a:pt x="500" y="168"/>
                  <a:pt x="488" y="174"/>
                </a:cubicBezTo>
                <a:cubicBezTo>
                  <a:pt x="476" y="180"/>
                  <a:pt x="463" y="177"/>
                  <a:pt x="463" y="177"/>
                </a:cubicBezTo>
                <a:cubicBezTo>
                  <a:pt x="463" y="177"/>
                  <a:pt x="464" y="202"/>
                  <a:pt x="451" y="206"/>
                </a:cubicBezTo>
                <a:cubicBezTo>
                  <a:pt x="438" y="210"/>
                  <a:pt x="433" y="214"/>
                  <a:pt x="433" y="214"/>
                </a:cubicBez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19" y="218"/>
                  <a:pt x="413" y="222"/>
                </a:cubicBezTo>
                <a:cubicBezTo>
                  <a:pt x="407" y="226"/>
                  <a:pt x="401" y="251"/>
                  <a:pt x="393" y="251"/>
                </a:cubicBezTo>
                <a:cubicBezTo>
                  <a:pt x="385" y="251"/>
                  <a:pt x="396" y="234"/>
                  <a:pt x="387" y="232"/>
                </a:cubicBezTo>
                <a:cubicBezTo>
                  <a:pt x="378" y="230"/>
                  <a:pt x="367" y="252"/>
                  <a:pt x="357" y="246"/>
                </a:cubicBezTo>
                <a:cubicBezTo>
                  <a:pt x="357" y="246"/>
                  <a:pt x="345" y="244"/>
                  <a:pt x="341" y="239"/>
                </a:cubicBezTo>
                <a:cubicBezTo>
                  <a:pt x="337" y="234"/>
                  <a:pt x="330" y="221"/>
                  <a:pt x="330" y="221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313" y="221"/>
                  <a:pt x="313" y="193"/>
                  <a:pt x="311" y="187"/>
                </a:cubicBezTo>
                <a:cubicBezTo>
                  <a:pt x="309" y="181"/>
                  <a:pt x="306" y="180"/>
                  <a:pt x="306" y="180"/>
                </a:cubicBezTo>
                <a:cubicBezTo>
                  <a:pt x="306" y="180"/>
                  <a:pt x="311" y="173"/>
                  <a:pt x="304" y="170"/>
                </a:cubicBezTo>
                <a:cubicBezTo>
                  <a:pt x="297" y="167"/>
                  <a:pt x="288" y="190"/>
                  <a:pt x="282" y="191"/>
                </a:cubicBezTo>
                <a:cubicBezTo>
                  <a:pt x="276" y="192"/>
                  <a:pt x="271" y="176"/>
                  <a:pt x="265" y="176"/>
                </a:cubicBezTo>
                <a:cubicBezTo>
                  <a:pt x="259" y="176"/>
                  <a:pt x="259" y="193"/>
                  <a:pt x="259" y="193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5" y="197"/>
                  <a:pt x="201" y="184"/>
                  <a:pt x="192" y="189"/>
                </a:cubicBezTo>
                <a:cubicBezTo>
                  <a:pt x="183" y="194"/>
                  <a:pt x="191" y="223"/>
                  <a:pt x="191" y="223"/>
                </a:cubicBezTo>
                <a:cubicBezTo>
                  <a:pt x="207" y="230"/>
                  <a:pt x="207" y="230"/>
                  <a:pt x="207" y="230"/>
                </a:cubicBezTo>
                <a:cubicBezTo>
                  <a:pt x="214" y="228"/>
                  <a:pt x="214" y="228"/>
                  <a:pt x="214" y="228"/>
                </a:cubicBezTo>
                <a:cubicBezTo>
                  <a:pt x="214" y="228"/>
                  <a:pt x="233" y="248"/>
                  <a:pt x="220" y="250"/>
                </a:cubicBezTo>
                <a:cubicBezTo>
                  <a:pt x="207" y="252"/>
                  <a:pt x="198" y="248"/>
                  <a:pt x="198" y="248"/>
                </a:cubicBezTo>
                <a:cubicBezTo>
                  <a:pt x="176" y="253"/>
                  <a:pt x="176" y="253"/>
                  <a:pt x="176" y="253"/>
                </a:cubicBezTo>
                <a:cubicBezTo>
                  <a:pt x="174" y="295"/>
                  <a:pt x="174" y="295"/>
                  <a:pt x="174" y="295"/>
                </a:cubicBezTo>
                <a:cubicBezTo>
                  <a:pt x="174" y="295"/>
                  <a:pt x="195" y="304"/>
                  <a:pt x="197" y="313"/>
                </a:cubicBezTo>
                <a:cubicBezTo>
                  <a:pt x="199" y="322"/>
                  <a:pt x="200" y="334"/>
                  <a:pt x="200" y="334"/>
                </a:cubicBezTo>
                <a:cubicBezTo>
                  <a:pt x="200" y="334"/>
                  <a:pt x="214" y="349"/>
                  <a:pt x="213" y="356"/>
                </a:cubicBezTo>
                <a:cubicBezTo>
                  <a:pt x="212" y="363"/>
                  <a:pt x="202" y="374"/>
                  <a:pt x="202" y="374"/>
                </a:cubicBezTo>
                <a:cubicBezTo>
                  <a:pt x="204" y="408"/>
                  <a:pt x="204" y="408"/>
                  <a:pt x="204" y="408"/>
                </a:cubicBezTo>
                <a:cubicBezTo>
                  <a:pt x="193" y="438"/>
                  <a:pt x="193" y="438"/>
                  <a:pt x="193" y="438"/>
                </a:cubicBezTo>
                <a:cubicBezTo>
                  <a:pt x="191" y="488"/>
                  <a:pt x="191" y="488"/>
                  <a:pt x="191" y="488"/>
                </a:cubicBezTo>
                <a:cubicBezTo>
                  <a:pt x="191" y="488"/>
                  <a:pt x="188" y="515"/>
                  <a:pt x="183" y="518"/>
                </a:cubicBezTo>
                <a:cubicBezTo>
                  <a:pt x="178" y="521"/>
                  <a:pt x="171" y="518"/>
                  <a:pt x="171" y="518"/>
                </a:cubicBezTo>
                <a:cubicBezTo>
                  <a:pt x="171" y="518"/>
                  <a:pt x="167" y="505"/>
                  <a:pt x="157" y="506"/>
                </a:cubicBezTo>
                <a:cubicBezTo>
                  <a:pt x="147" y="507"/>
                  <a:pt x="136" y="522"/>
                  <a:pt x="136" y="522"/>
                </a:cubicBezTo>
                <a:cubicBezTo>
                  <a:pt x="117" y="519"/>
                  <a:pt x="117" y="519"/>
                  <a:pt x="117" y="519"/>
                </a:cubicBezTo>
                <a:cubicBezTo>
                  <a:pt x="115" y="526"/>
                  <a:pt x="115" y="526"/>
                  <a:pt x="115" y="526"/>
                </a:cubicBezTo>
                <a:cubicBezTo>
                  <a:pt x="94" y="526"/>
                  <a:pt x="94" y="526"/>
                  <a:pt x="94" y="526"/>
                </a:cubicBezTo>
                <a:cubicBezTo>
                  <a:pt x="94" y="526"/>
                  <a:pt x="68" y="543"/>
                  <a:pt x="66" y="547"/>
                </a:cubicBezTo>
                <a:cubicBezTo>
                  <a:pt x="64" y="551"/>
                  <a:pt x="63" y="559"/>
                  <a:pt x="63" y="559"/>
                </a:cubicBezTo>
                <a:cubicBezTo>
                  <a:pt x="47" y="559"/>
                  <a:pt x="47" y="559"/>
                  <a:pt x="47" y="559"/>
                </a:cubicBezTo>
                <a:cubicBezTo>
                  <a:pt x="46" y="597"/>
                  <a:pt x="46" y="597"/>
                  <a:pt x="46" y="597"/>
                </a:cubicBezTo>
                <a:cubicBezTo>
                  <a:pt x="46" y="597"/>
                  <a:pt x="31" y="606"/>
                  <a:pt x="33" y="613"/>
                </a:cubicBezTo>
                <a:cubicBezTo>
                  <a:pt x="35" y="620"/>
                  <a:pt x="45" y="645"/>
                  <a:pt x="39" y="636"/>
                </a:cubicBezTo>
                <a:cubicBezTo>
                  <a:pt x="33" y="627"/>
                  <a:pt x="20" y="644"/>
                  <a:pt x="12" y="652"/>
                </a:cubicBezTo>
                <a:cubicBezTo>
                  <a:pt x="4" y="660"/>
                  <a:pt x="9" y="674"/>
                  <a:pt x="9" y="674"/>
                </a:cubicBezTo>
                <a:cubicBezTo>
                  <a:pt x="15" y="678"/>
                  <a:pt x="15" y="678"/>
                  <a:pt x="15" y="678"/>
                </a:cubicBezTo>
                <a:cubicBezTo>
                  <a:pt x="15" y="678"/>
                  <a:pt x="0" y="686"/>
                  <a:pt x="0" y="691"/>
                </a:cubicBezTo>
                <a:cubicBezTo>
                  <a:pt x="0" y="696"/>
                  <a:pt x="15" y="702"/>
                  <a:pt x="15" y="702"/>
                </a:cubicBezTo>
                <a:cubicBezTo>
                  <a:pt x="17" y="720"/>
                  <a:pt x="17" y="720"/>
                  <a:pt x="17" y="720"/>
                </a:cubicBezTo>
                <a:cubicBezTo>
                  <a:pt x="17" y="720"/>
                  <a:pt x="30" y="741"/>
                  <a:pt x="35" y="747"/>
                </a:cubicBezTo>
                <a:cubicBezTo>
                  <a:pt x="40" y="753"/>
                  <a:pt x="62" y="768"/>
                  <a:pt x="60" y="773"/>
                </a:cubicBezTo>
                <a:cubicBezTo>
                  <a:pt x="58" y="778"/>
                  <a:pt x="43" y="791"/>
                  <a:pt x="43" y="791"/>
                </a:cubicBezTo>
                <a:cubicBezTo>
                  <a:pt x="43" y="791"/>
                  <a:pt x="79" y="790"/>
                  <a:pt x="82" y="797"/>
                </a:cubicBezTo>
                <a:cubicBezTo>
                  <a:pt x="85" y="804"/>
                  <a:pt x="93" y="823"/>
                  <a:pt x="93" y="823"/>
                </a:cubicBezTo>
                <a:cubicBezTo>
                  <a:pt x="135" y="819"/>
                  <a:pt x="135" y="819"/>
                  <a:pt x="135" y="819"/>
                </a:cubicBezTo>
                <a:cubicBezTo>
                  <a:pt x="169" y="789"/>
                  <a:pt x="169" y="789"/>
                  <a:pt x="169" y="789"/>
                </a:cubicBezTo>
                <a:cubicBezTo>
                  <a:pt x="169" y="789"/>
                  <a:pt x="174" y="812"/>
                  <a:pt x="172" y="816"/>
                </a:cubicBezTo>
                <a:cubicBezTo>
                  <a:pt x="170" y="820"/>
                  <a:pt x="165" y="834"/>
                  <a:pt x="167" y="844"/>
                </a:cubicBezTo>
                <a:cubicBezTo>
                  <a:pt x="169" y="854"/>
                  <a:pt x="170" y="874"/>
                  <a:pt x="170" y="874"/>
                </a:cubicBezTo>
                <a:cubicBezTo>
                  <a:pt x="177" y="873"/>
                  <a:pt x="177" y="873"/>
                  <a:pt x="177" y="873"/>
                </a:cubicBezTo>
                <a:cubicBezTo>
                  <a:pt x="177" y="873"/>
                  <a:pt x="177" y="881"/>
                  <a:pt x="185" y="881"/>
                </a:cubicBezTo>
                <a:cubicBezTo>
                  <a:pt x="193" y="881"/>
                  <a:pt x="189" y="872"/>
                  <a:pt x="200" y="872"/>
                </a:cubicBezTo>
                <a:cubicBezTo>
                  <a:pt x="211" y="872"/>
                  <a:pt x="246" y="875"/>
                  <a:pt x="246" y="875"/>
                </a:cubicBezTo>
                <a:cubicBezTo>
                  <a:pt x="246" y="875"/>
                  <a:pt x="249" y="886"/>
                  <a:pt x="262" y="883"/>
                </a:cubicBezTo>
                <a:cubicBezTo>
                  <a:pt x="275" y="880"/>
                  <a:pt x="283" y="871"/>
                  <a:pt x="283" y="871"/>
                </a:cubicBezTo>
                <a:cubicBezTo>
                  <a:pt x="288" y="859"/>
                  <a:pt x="288" y="859"/>
                  <a:pt x="288" y="859"/>
                </a:cubicBezTo>
                <a:cubicBezTo>
                  <a:pt x="312" y="858"/>
                  <a:pt x="312" y="858"/>
                  <a:pt x="312" y="858"/>
                </a:cubicBezTo>
                <a:cubicBezTo>
                  <a:pt x="316" y="840"/>
                  <a:pt x="316" y="840"/>
                  <a:pt x="316" y="840"/>
                </a:cubicBezTo>
                <a:cubicBezTo>
                  <a:pt x="340" y="841"/>
                  <a:pt x="340" y="841"/>
                  <a:pt x="340" y="841"/>
                </a:cubicBezTo>
                <a:cubicBezTo>
                  <a:pt x="340" y="841"/>
                  <a:pt x="350" y="815"/>
                  <a:pt x="363" y="815"/>
                </a:cubicBezTo>
                <a:cubicBezTo>
                  <a:pt x="376" y="815"/>
                  <a:pt x="386" y="816"/>
                  <a:pt x="386" y="816"/>
                </a:cubicBezTo>
                <a:cubicBezTo>
                  <a:pt x="395" y="808"/>
                  <a:pt x="395" y="808"/>
                  <a:pt x="395" y="808"/>
                </a:cubicBezTo>
                <a:cubicBezTo>
                  <a:pt x="395" y="808"/>
                  <a:pt x="404" y="818"/>
                  <a:pt x="405" y="814"/>
                </a:cubicBezTo>
                <a:cubicBezTo>
                  <a:pt x="406" y="810"/>
                  <a:pt x="419" y="802"/>
                  <a:pt x="423" y="806"/>
                </a:cubicBezTo>
                <a:cubicBezTo>
                  <a:pt x="427" y="810"/>
                  <a:pt x="419" y="837"/>
                  <a:pt x="419" y="837"/>
                </a:cubicBezTo>
                <a:cubicBezTo>
                  <a:pt x="419" y="837"/>
                  <a:pt x="411" y="850"/>
                  <a:pt x="412" y="854"/>
                </a:cubicBezTo>
                <a:cubicBezTo>
                  <a:pt x="413" y="858"/>
                  <a:pt x="422" y="866"/>
                  <a:pt x="422" y="875"/>
                </a:cubicBezTo>
                <a:cubicBezTo>
                  <a:pt x="422" y="884"/>
                  <a:pt x="415" y="890"/>
                  <a:pt x="422" y="899"/>
                </a:cubicBezTo>
                <a:cubicBezTo>
                  <a:pt x="429" y="908"/>
                  <a:pt x="436" y="912"/>
                  <a:pt x="436" y="912"/>
                </a:cubicBezTo>
                <a:cubicBezTo>
                  <a:pt x="442" y="932"/>
                  <a:pt x="442" y="932"/>
                  <a:pt x="442" y="932"/>
                </a:cubicBezTo>
                <a:cubicBezTo>
                  <a:pt x="442" y="932"/>
                  <a:pt x="458" y="930"/>
                  <a:pt x="461" y="935"/>
                </a:cubicBezTo>
                <a:cubicBezTo>
                  <a:pt x="464" y="940"/>
                  <a:pt x="460" y="951"/>
                  <a:pt x="470" y="955"/>
                </a:cubicBezTo>
                <a:cubicBezTo>
                  <a:pt x="480" y="959"/>
                  <a:pt x="484" y="959"/>
                  <a:pt x="488" y="960"/>
                </a:cubicBezTo>
                <a:cubicBezTo>
                  <a:pt x="492" y="961"/>
                  <a:pt x="502" y="954"/>
                  <a:pt x="502" y="954"/>
                </a:cubicBezTo>
                <a:cubicBezTo>
                  <a:pt x="502" y="954"/>
                  <a:pt x="508" y="968"/>
                  <a:pt x="516" y="968"/>
                </a:cubicBezTo>
                <a:cubicBezTo>
                  <a:pt x="524" y="968"/>
                  <a:pt x="531" y="961"/>
                  <a:pt x="532" y="965"/>
                </a:cubicBezTo>
                <a:cubicBezTo>
                  <a:pt x="533" y="969"/>
                  <a:pt x="541" y="981"/>
                  <a:pt x="552" y="986"/>
                </a:cubicBezTo>
                <a:cubicBezTo>
                  <a:pt x="563" y="991"/>
                  <a:pt x="579" y="992"/>
                  <a:pt x="579" y="992"/>
                </a:cubicBezTo>
                <a:cubicBezTo>
                  <a:pt x="579" y="992"/>
                  <a:pt x="588" y="1012"/>
                  <a:pt x="598" y="1013"/>
                </a:cubicBezTo>
                <a:cubicBezTo>
                  <a:pt x="608" y="1014"/>
                  <a:pt x="619" y="1009"/>
                  <a:pt x="630" y="1011"/>
                </a:cubicBezTo>
                <a:cubicBezTo>
                  <a:pt x="641" y="1013"/>
                  <a:pt x="661" y="1022"/>
                  <a:pt x="662" y="1032"/>
                </a:cubicBezTo>
                <a:cubicBezTo>
                  <a:pt x="663" y="1042"/>
                  <a:pt x="658" y="1045"/>
                  <a:pt x="662" y="1052"/>
                </a:cubicBezTo>
                <a:cubicBezTo>
                  <a:pt x="666" y="1059"/>
                  <a:pt x="673" y="1071"/>
                  <a:pt x="673" y="1071"/>
                </a:cubicBezTo>
                <a:cubicBezTo>
                  <a:pt x="675" y="1092"/>
                  <a:pt x="675" y="1092"/>
                  <a:pt x="675" y="1092"/>
                </a:cubicBezTo>
                <a:cubicBezTo>
                  <a:pt x="675" y="1092"/>
                  <a:pt x="660" y="1090"/>
                  <a:pt x="662" y="1096"/>
                </a:cubicBezTo>
                <a:cubicBezTo>
                  <a:pt x="664" y="1102"/>
                  <a:pt x="680" y="1116"/>
                  <a:pt x="680" y="1116"/>
                </a:cubicBezTo>
                <a:cubicBezTo>
                  <a:pt x="680" y="1116"/>
                  <a:pt x="670" y="1147"/>
                  <a:pt x="683" y="1156"/>
                </a:cubicBezTo>
                <a:cubicBezTo>
                  <a:pt x="696" y="1165"/>
                  <a:pt x="773" y="1163"/>
                  <a:pt x="773" y="1163"/>
                </a:cubicBezTo>
                <a:cubicBezTo>
                  <a:pt x="773" y="1163"/>
                  <a:pt x="762" y="1197"/>
                  <a:pt x="769" y="1206"/>
                </a:cubicBezTo>
                <a:cubicBezTo>
                  <a:pt x="776" y="1215"/>
                  <a:pt x="785" y="1216"/>
                  <a:pt x="796" y="1223"/>
                </a:cubicBezTo>
                <a:cubicBezTo>
                  <a:pt x="807" y="1230"/>
                  <a:pt x="816" y="1248"/>
                  <a:pt x="816" y="1262"/>
                </a:cubicBezTo>
                <a:cubicBezTo>
                  <a:pt x="816" y="1276"/>
                  <a:pt x="811" y="1302"/>
                  <a:pt x="811" y="1302"/>
                </a:cubicBezTo>
                <a:cubicBezTo>
                  <a:pt x="815" y="1310"/>
                  <a:pt x="815" y="1310"/>
                  <a:pt x="815" y="1310"/>
                </a:cubicBezTo>
                <a:cubicBezTo>
                  <a:pt x="815" y="1310"/>
                  <a:pt x="798" y="1337"/>
                  <a:pt x="800" y="1342"/>
                </a:cubicBezTo>
                <a:cubicBezTo>
                  <a:pt x="802" y="1347"/>
                  <a:pt x="814" y="1357"/>
                  <a:pt x="814" y="1357"/>
                </a:cubicBezTo>
                <a:cubicBezTo>
                  <a:pt x="814" y="1357"/>
                  <a:pt x="799" y="1365"/>
                  <a:pt x="799" y="1371"/>
                </a:cubicBezTo>
                <a:cubicBezTo>
                  <a:pt x="799" y="1377"/>
                  <a:pt x="808" y="1379"/>
                  <a:pt x="810" y="1386"/>
                </a:cubicBezTo>
                <a:cubicBezTo>
                  <a:pt x="812" y="1393"/>
                  <a:pt x="806" y="1402"/>
                  <a:pt x="810" y="1406"/>
                </a:cubicBezTo>
                <a:cubicBezTo>
                  <a:pt x="814" y="1410"/>
                  <a:pt x="819" y="1405"/>
                  <a:pt x="819" y="1414"/>
                </a:cubicBezTo>
                <a:cubicBezTo>
                  <a:pt x="819" y="1423"/>
                  <a:pt x="804" y="1459"/>
                  <a:pt x="820" y="1468"/>
                </a:cubicBezTo>
                <a:cubicBezTo>
                  <a:pt x="836" y="1477"/>
                  <a:pt x="880" y="1484"/>
                  <a:pt x="895" y="1481"/>
                </a:cubicBezTo>
                <a:cubicBezTo>
                  <a:pt x="910" y="1478"/>
                  <a:pt x="928" y="1478"/>
                  <a:pt x="932" y="1486"/>
                </a:cubicBezTo>
                <a:cubicBezTo>
                  <a:pt x="936" y="1494"/>
                  <a:pt x="932" y="1511"/>
                  <a:pt x="937" y="1531"/>
                </a:cubicBezTo>
                <a:cubicBezTo>
                  <a:pt x="942" y="1551"/>
                  <a:pt x="946" y="1572"/>
                  <a:pt x="957" y="1574"/>
                </a:cubicBezTo>
                <a:cubicBezTo>
                  <a:pt x="968" y="1576"/>
                  <a:pt x="972" y="1560"/>
                  <a:pt x="987" y="1564"/>
                </a:cubicBezTo>
                <a:cubicBezTo>
                  <a:pt x="1002" y="1568"/>
                  <a:pt x="1006" y="1576"/>
                  <a:pt x="1004" y="1596"/>
                </a:cubicBezTo>
                <a:cubicBezTo>
                  <a:pt x="1002" y="1616"/>
                  <a:pt x="1000" y="1626"/>
                  <a:pt x="998" y="1631"/>
                </a:cubicBezTo>
                <a:cubicBezTo>
                  <a:pt x="996" y="1636"/>
                  <a:pt x="995" y="1651"/>
                  <a:pt x="995" y="1651"/>
                </a:cubicBezTo>
                <a:cubicBezTo>
                  <a:pt x="998" y="1664"/>
                  <a:pt x="998" y="1664"/>
                  <a:pt x="998" y="1664"/>
                </a:cubicBezTo>
                <a:cubicBezTo>
                  <a:pt x="998" y="1664"/>
                  <a:pt x="1014" y="1653"/>
                  <a:pt x="1021" y="1657"/>
                </a:cubicBezTo>
                <a:cubicBezTo>
                  <a:pt x="1028" y="1661"/>
                  <a:pt x="1032" y="1682"/>
                  <a:pt x="1032" y="1682"/>
                </a:cubicBezTo>
                <a:cubicBezTo>
                  <a:pt x="1032" y="1682"/>
                  <a:pt x="1043" y="1681"/>
                  <a:pt x="1043" y="1690"/>
                </a:cubicBezTo>
                <a:cubicBezTo>
                  <a:pt x="1043" y="1699"/>
                  <a:pt x="1051" y="1737"/>
                  <a:pt x="1045" y="1743"/>
                </a:cubicBezTo>
                <a:cubicBezTo>
                  <a:pt x="1039" y="1749"/>
                  <a:pt x="1022" y="1751"/>
                  <a:pt x="1011" y="1756"/>
                </a:cubicBezTo>
                <a:cubicBezTo>
                  <a:pt x="1000" y="1761"/>
                  <a:pt x="1000" y="1779"/>
                  <a:pt x="1000" y="1779"/>
                </a:cubicBezTo>
                <a:cubicBezTo>
                  <a:pt x="979" y="1781"/>
                  <a:pt x="979" y="1781"/>
                  <a:pt x="979" y="1781"/>
                </a:cubicBezTo>
                <a:cubicBezTo>
                  <a:pt x="978" y="1792"/>
                  <a:pt x="978" y="1792"/>
                  <a:pt x="978" y="1792"/>
                </a:cubicBezTo>
                <a:cubicBezTo>
                  <a:pt x="972" y="1794"/>
                  <a:pt x="972" y="1794"/>
                  <a:pt x="972" y="1794"/>
                </a:cubicBezTo>
                <a:cubicBezTo>
                  <a:pt x="969" y="1810"/>
                  <a:pt x="969" y="1810"/>
                  <a:pt x="969" y="1810"/>
                </a:cubicBezTo>
                <a:cubicBezTo>
                  <a:pt x="953" y="1814"/>
                  <a:pt x="953" y="1814"/>
                  <a:pt x="953" y="1814"/>
                </a:cubicBezTo>
                <a:cubicBezTo>
                  <a:pt x="953" y="1814"/>
                  <a:pt x="950" y="1837"/>
                  <a:pt x="945" y="1842"/>
                </a:cubicBezTo>
                <a:cubicBezTo>
                  <a:pt x="940" y="1847"/>
                  <a:pt x="931" y="1852"/>
                  <a:pt x="931" y="1855"/>
                </a:cubicBezTo>
                <a:cubicBezTo>
                  <a:pt x="931" y="1858"/>
                  <a:pt x="928" y="1873"/>
                  <a:pt x="923" y="1878"/>
                </a:cubicBezTo>
                <a:cubicBezTo>
                  <a:pt x="918" y="1883"/>
                  <a:pt x="903" y="1882"/>
                  <a:pt x="903" y="1888"/>
                </a:cubicBezTo>
                <a:cubicBezTo>
                  <a:pt x="903" y="1894"/>
                  <a:pt x="899" y="1911"/>
                  <a:pt x="899" y="1911"/>
                </a:cubicBezTo>
                <a:cubicBezTo>
                  <a:pt x="915" y="1912"/>
                  <a:pt x="915" y="1912"/>
                  <a:pt x="915" y="1912"/>
                </a:cubicBezTo>
                <a:cubicBezTo>
                  <a:pt x="915" y="1912"/>
                  <a:pt x="921" y="1902"/>
                  <a:pt x="933" y="1904"/>
                </a:cubicBezTo>
                <a:cubicBezTo>
                  <a:pt x="945" y="1906"/>
                  <a:pt x="970" y="1933"/>
                  <a:pt x="970" y="1933"/>
                </a:cubicBezTo>
                <a:cubicBezTo>
                  <a:pt x="970" y="1933"/>
                  <a:pt x="980" y="1956"/>
                  <a:pt x="986" y="1956"/>
                </a:cubicBezTo>
                <a:cubicBezTo>
                  <a:pt x="992" y="1956"/>
                  <a:pt x="991" y="1942"/>
                  <a:pt x="1001" y="1945"/>
                </a:cubicBezTo>
                <a:cubicBezTo>
                  <a:pt x="1011" y="1948"/>
                  <a:pt x="1020" y="1964"/>
                  <a:pt x="1025" y="1967"/>
                </a:cubicBezTo>
                <a:cubicBezTo>
                  <a:pt x="1030" y="1970"/>
                  <a:pt x="1037" y="1969"/>
                  <a:pt x="1037" y="1969"/>
                </a:cubicBezTo>
                <a:cubicBezTo>
                  <a:pt x="1037" y="1969"/>
                  <a:pt x="1045" y="1976"/>
                  <a:pt x="1049" y="1978"/>
                </a:cubicBezTo>
                <a:cubicBezTo>
                  <a:pt x="1053" y="1980"/>
                  <a:pt x="1055" y="1993"/>
                  <a:pt x="1067" y="1997"/>
                </a:cubicBezTo>
                <a:cubicBezTo>
                  <a:pt x="1079" y="2001"/>
                  <a:pt x="1086" y="2000"/>
                  <a:pt x="1086" y="2000"/>
                </a:cubicBezTo>
                <a:cubicBezTo>
                  <a:pt x="1086" y="2000"/>
                  <a:pt x="1096" y="2024"/>
                  <a:pt x="1104" y="2029"/>
                </a:cubicBezTo>
                <a:cubicBezTo>
                  <a:pt x="1112" y="2034"/>
                  <a:pt x="1131" y="2033"/>
                  <a:pt x="1126" y="2042"/>
                </a:cubicBezTo>
                <a:cubicBezTo>
                  <a:pt x="1121" y="2051"/>
                  <a:pt x="1111" y="2064"/>
                  <a:pt x="1112" y="2071"/>
                </a:cubicBezTo>
                <a:cubicBezTo>
                  <a:pt x="1113" y="2078"/>
                  <a:pt x="1119" y="2078"/>
                  <a:pt x="1119" y="2078"/>
                </a:cubicBezTo>
                <a:cubicBezTo>
                  <a:pt x="1118" y="2099"/>
                  <a:pt x="1118" y="2099"/>
                  <a:pt x="1118" y="2099"/>
                </a:cubicBezTo>
                <a:cubicBezTo>
                  <a:pt x="1128" y="2098"/>
                  <a:pt x="1128" y="2098"/>
                  <a:pt x="1128" y="2098"/>
                </a:cubicBezTo>
                <a:cubicBezTo>
                  <a:pt x="1128" y="2096"/>
                  <a:pt x="1128" y="2096"/>
                  <a:pt x="1128" y="2096"/>
                </a:cubicBezTo>
                <a:cubicBezTo>
                  <a:pt x="1128" y="2096"/>
                  <a:pt x="1151" y="2070"/>
                  <a:pt x="1156" y="2061"/>
                </a:cubicBezTo>
                <a:cubicBezTo>
                  <a:pt x="1161" y="2052"/>
                  <a:pt x="1153" y="2031"/>
                  <a:pt x="1153" y="2031"/>
                </a:cubicBezTo>
                <a:cubicBezTo>
                  <a:pt x="1165" y="2013"/>
                  <a:pt x="1165" y="2013"/>
                  <a:pt x="1165" y="2013"/>
                </a:cubicBezTo>
                <a:cubicBezTo>
                  <a:pt x="1165" y="2013"/>
                  <a:pt x="1155" y="2005"/>
                  <a:pt x="1155" y="1995"/>
                </a:cubicBezTo>
                <a:cubicBezTo>
                  <a:pt x="1155" y="1985"/>
                  <a:pt x="1165" y="1984"/>
                  <a:pt x="1165" y="1984"/>
                </a:cubicBezTo>
                <a:cubicBezTo>
                  <a:pt x="1167" y="1968"/>
                  <a:pt x="1167" y="1968"/>
                  <a:pt x="1167" y="1968"/>
                </a:cubicBezTo>
                <a:cubicBezTo>
                  <a:pt x="1167" y="1968"/>
                  <a:pt x="1179" y="1966"/>
                  <a:pt x="1183" y="1962"/>
                </a:cubicBezTo>
                <a:cubicBezTo>
                  <a:pt x="1187" y="1958"/>
                  <a:pt x="1186" y="1944"/>
                  <a:pt x="1186" y="1936"/>
                </a:cubicBezTo>
                <a:cubicBezTo>
                  <a:pt x="1186" y="1928"/>
                  <a:pt x="1204" y="1911"/>
                  <a:pt x="1213" y="1909"/>
                </a:cubicBezTo>
                <a:cubicBezTo>
                  <a:pt x="1222" y="1907"/>
                  <a:pt x="1219" y="1931"/>
                  <a:pt x="1219" y="1931"/>
                </a:cubicBezTo>
                <a:cubicBezTo>
                  <a:pt x="1219" y="1931"/>
                  <a:pt x="1213" y="1941"/>
                  <a:pt x="1210" y="1943"/>
                </a:cubicBezTo>
                <a:cubicBezTo>
                  <a:pt x="1207" y="1945"/>
                  <a:pt x="1208" y="1956"/>
                  <a:pt x="1208" y="1956"/>
                </a:cubicBezTo>
                <a:cubicBezTo>
                  <a:pt x="1201" y="1960"/>
                  <a:pt x="1201" y="1960"/>
                  <a:pt x="1201" y="1960"/>
                </a:cubicBezTo>
                <a:cubicBezTo>
                  <a:pt x="1201" y="1969"/>
                  <a:pt x="1201" y="1969"/>
                  <a:pt x="1201" y="1969"/>
                </a:cubicBezTo>
                <a:cubicBezTo>
                  <a:pt x="1184" y="1987"/>
                  <a:pt x="1184" y="1987"/>
                  <a:pt x="1184" y="1987"/>
                </a:cubicBezTo>
                <a:cubicBezTo>
                  <a:pt x="1163" y="2002"/>
                  <a:pt x="1163" y="2002"/>
                  <a:pt x="1163" y="2002"/>
                </a:cubicBezTo>
                <a:cubicBezTo>
                  <a:pt x="1163" y="2002"/>
                  <a:pt x="1170" y="2008"/>
                  <a:pt x="1177" y="2006"/>
                </a:cubicBezTo>
                <a:cubicBezTo>
                  <a:pt x="1182" y="2005"/>
                  <a:pt x="1182" y="1993"/>
                  <a:pt x="1187" y="1990"/>
                </a:cubicBezTo>
                <a:cubicBezTo>
                  <a:pt x="1191" y="1986"/>
                  <a:pt x="1198" y="1989"/>
                  <a:pt x="1200" y="1987"/>
                </a:cubicBezTo>
                <a:cubicBezTo>
                  <a:pt x="1206" y="1978"/>
                  <a:pt x="1228" y="1944"/>
                  <a:pt x="1233" y="1920"/>
                </a:cubicBezTo>
                <a:cubicBezTo>
                  <a:pt x="1238" y="1896"/>
                  <a:pt x="1248" y="1874"/>
                  <a:pt x="1252" y="1860"/>
                </a:cubicBezTo>
                <a:cubicBezTo>
                  <a:pt x="1256" y="1846"/>
                  <a:pt x="1284" y="1829"/>
                  <a:pt x="1286" y="1825"/>
                </a:cubicBezTo>
                <a:cubicBezTo>
                  <a:pt x="1288" y="1821"/>
                  <a:pt x="1281" y="1811"/>
                  <a:pt x="1281" y="1811"/>
                </a:cubicBezTo>
                <a:cubicBezTo>
                  <a:pt x="1294" y="1802"/>
                  <a:pt x="1294" y="1802"/>
                  <a:pt x="1294" y="1802"/>
                </a:cubicBezTo>
                <a:cubicBezTo>
                  <a:pt x="1290" y="1778"/>
                  <a:pt x="1290" y="1778"/>
                  <a:pt x="1290" y="1778"/>
                </a:cubicBezTo>
                <a:cubicBezTo>
                  <a:pt x="1294" y="1764"/>
                  <a:pt x="1294" y="1764"/>
                  <a:pt x="1294" y="1764"/>
                </a:cubicBezTo>
                <a:cubicBezTo>
                  <a:pt x="1285" y="1759"/>
                  <a:pt x="1285" y="1759"/>
                  <a:pt x="1285" y="1759"/>
                </a:cubicBezTo>
                <a:cubicBezTo>
                  <a:pt x="1285" y="1759"/>
                  <a:pt x="1292" y="1750"/>
                  <a:pt x="1292" y="1742"/>
                </a:cubicBezTo>
                <a:cubicBezTo>
                  <a:pt x="1292" y="1734"/>
                  <a:pt x="1277" y="1728"/>
                  <a:pt x="1277" y="1728"/>
                </a:cubicBezTo>
                <a:cubicBezTo>
                  <a:pt x="1276" y="1705"/>
                  <a:pt x="1276" y="1705"/>
                  <a:pt x="1276" y="1705"/>
                </a:cubicBezTo>
                <a:cubicBezTo>
                  <a:pt x="1266" y="1694"/>
                  <a:pt x="1266" y="1694"/>
                  <a:pt x="1266" y="1694"/>
                </a:cubicBezTo>
                <a:cubicBezTo>
                  <a:pt x="1280" y="1695"/>
                  <a:pt x="1280" y="1695"/>
                  <a:pt x="1280" y="1695"/>
                </a:cubicBezTo>
                <a:cubicBezTo>
                  <a:pt x="1279" y="1678"/>
                  <a:pt x="1279" y="1678"/>
                  <a:pt x="1279" y="1678"/>
                </a:cubicBezTo>
                <a:cubicBezTo>
                  <a:pt x="1270" y="1673"/>
                  <a:pt x="1270" y="1673"/>
                  <a:pt x="1270" y="1673"/>
                </a:cubicBezTo>
                <a:cubicBezTo>
                  <a:pt x="1270" y="1673"/>
                  <a:pt x="1282" y="1670"/>
                  <a:pt x="1282" y="1665"/>
                </a:cubicBezTo>
                <a:cubicBezTo>
                  <a:pt x="1282" y="1660"/>
                  <a:pt x="1266" y="1650"/>
                  <a:pt x="1266" y="1650"/>
                </a:cubicBezTo>
                <a:cubicBezTo>
                  <a:pt x="1282" y="1639"/>
                  <a:pt x="1282" y="1639"/>
                  <a:pt x="1282" y="1639"/>
                </a:cubicBezTo>
                <a:cubicBezTo>
                  <a:pt x="1282" y="1639"/>
                  <a:pt x="1295" y="1653"/>
                  <a:pt x="1301" y="1652"/>
                </a:cubicBezTo>
                <a:cubicBezTo>
                  <a:pt x="1307" y="1651"/>
                  <a:pt x="1303" y="1639"/>
                  <a:pt x="1303" y="1639"/>
                </a:cubicBezTo>
                <a:cubicBezTo>
                  <a:pt x="1303" y="1639"/>
                  <a:pt x="1303" y="1627"/>
                  <a:pt x="1311" y="1617"/>
                </a:cubicBezTo>
                <a:cubicBezTo>
                  <a:pt x="1319" y="1607"/>
                  <a:pt x="1331" y="1610"/>
                  <a:pt x="1337" y="1605"/>
                </a:cubicBezTo>
                <a:cubicBezTo>
                  <a:pt x="1343" y="1600"/>
                  <a:pt x="1340" y="1596"/>
                  <a:pt x="1343" y="1589"/>
                </a:cubicBezTo>
                <a:cubicBezTo>
                  <a:pt x="1346" y="1582"/>
                  <a:pt x="1364" y="1579"/>
                  <a:pt x="1364" y="1579"/>
                </a:cubicBezTo>
                <a:cubicBezTo>
                  <a:pt x="1366" y="1571"/>
                  <a:pt x="1366" y="1571"/>
                  <a:pt x="1366" y="1571"/>
                </a:cubicBezTo>
                <a:cubicBezTo>
                  <a:pt x="1366" y="1571"/>
                  <a:pt x="1372" y="1574"/>
                  <a:pt x="1377" y="1573"/>
                </a:cubicBezTo>
                <a:cubicBezTo>
                  <a:pt x="1382" y="1572"/>
                  <a:pt x="1381" y="1560"/>
                  <a:pt x="1387" y="1559"/>
                </a:cubicBezTo>
                <a:cubicBezTo>
                  <a:pt x="1393" y="1558"/>
                  <a:pt x="1412" y="1561"/>
                  <a:pt x="1412" y="1561"/>
                </a:cubicBezTo>
                <a:cubicBezTo>
                  <a:pt x="1416" y="1571"/>
                  <a:pt x="1416" y="1571"/>
                  <a:pt x="1416" y="1571"/>
                </a:cubicBezTo>
                <a:cubicBezTo>
                  <a:pt x="1427" y="1569"/>
                  <a:pt x="1427" y="1569"/>
                  <a:pt x="1427" y="1569"/>
                </a:cubicBezTo>
                <a:cubicBezTo>
                  <a:pt x="1414" y="1554"/>
                  <a:pt x="1414" y="1554"/>
                  <a:pt x="1414" y="1554"/>
                </a:cubicBezTo>
                <a:cubicBezTo>
                  <a:pt x="1414" y="1554"/>
                  <a:pt x="1423" y="1550"/>
                  <a:pt x="1427" y="1545"/>
                </a:cubicBezTo>
                <a:cubicBezTo>
                  <a:pt x="1431" y="1540"/>
                  <a:pt x="1453" y="1539"/>
                  <a:pt x="1453" y="1539"/>
                </a:cubicBezTo>
                <a:cubicBezTo>
                  <a:pt x="1442" y="1529"/>
                  <a:pt x="1442" y="1529"/>
                  <a:pt x="1442" y="1529"/>
                </a:cubicBezTo>
                <a:cubicBezTo>
                  <a:pt x="1442" y="1529"/>
                  <a:pt x="1454" y="1519"/>
                  <a:pt x="1459" y="1519"/>
                </a:cubicBezTo>
                <a:cubicBezTo>
                  <a:pt x="1464" y="1519"/>
                  <a:pt x="1460" y="1535"/>
                  <a:pt x="1463" y="1535"/>
                </a:cubicBezTo>
                <a:cubicBezTo>
                  <a:pt x="1466" y="1535"/>
                  <a:pt x="1472" y="1518"/>
                  <a:pt x="1472" y="1518"/>
                </a:cubicBezTo>
                <a:cubicBezTo>
                  <a:pt x="1497" y="1523"/>
                  <a:pt x="1497" y="1523"/>
                  <a:pt x="1497" y="1523"/>
                </a:cubicBezTo>
                <a:cubicBezTo>
                  <a:pt x="1497" y="1523"/>
                  <a:pt x="1502" y="1503"/>
                  <a:pt x="1513" y="1502"/>
                </a:cubicBezTo>
                <a:cubicBezTo>
                  <a:pt x="1524" y="1501"/>
                  <a:pt x="1521" y="1523"/>
                  <a:pt x="1521" y="1523"/>
                </a:cubicBezTo>
                <a:cubicBezTo>
                  <a:pt x="1566" y="1518"/>
                  <a:pt x="1566" y="1518"/>
                  <a:pt x="1566" y="1518"/>
                </a:cubicBezTo>
                <a:cubicBezTo>
                  <a:pt x="1571" y="1506"/>
                  <a:pt x="1571" y="1506"/>
                  <a:pt x="1571" y="1506"/>
                </a:cubicBezTo>
                <a:cubicBezTo>
                  <a:pt x="1565" y="1499"/>
                  <a:pt x="1565" y="1499"/>
                  <a:pt x="1565" y="1499"/>
                </a:cubicBezTo>
                <a:cubicBezTo>
                  <a:pt x="1565" y="1499"/>
                  <a:pt x="1571" y="1491"/>
                  <a:pt x="1577" y="1482"/>
                </a:cubicBezTo>
                <a:cubicBezTo>
                  <a:pt x="1583" y="1473"/>
                  <a:pt x="1613" y="1468"/>
                  <a:pt x="1613" y="1468"/>
                </a:cubicBezTo>
                <a:cubicBezTo>
                  <a:pt x="1613" y="1468"/>
                  <a:pt x="1610" y="1455"/>
                  <a:pt x="1610" y="1452"/>
                </a:cubicBezTo>
                <a:cubicBezTo>
                  <a:pt x="1610" y="1449"/>
                  <a:pt x="1611" y="1408"/>
                  <a:pt x="1611" y="1408"/>
                </a:cubicBezTo>
                <a:cubicBezTo>
                  <a:pt x="1629" y="1388"/>
                  <a:pt x="1629" y="1388"/>
                  <a:pt x="1629" y="1388"/>
                </a:cubicBezTo>
                <a:cubicBezTo>
                  <a:pt x="1629" y="1372"/>
                  <a:pt x="1629" y="1372"/>
                  <a:pt x="1629" y="1372"/>
                </a:cubicBezTo>
                <a:cubicBezTo>
                  <a:pt x="1642" y="1369"/>
                  <a:pt x="1642" y="1369"/>
                  <a:pt x="1642" y="1369"/>
                </a:cubicBezTo>
                <a:cubicBezTo>
                  <a:pt x="1642" y="1347"/>
                  <a:pt x="1642" y="1347"/>
                  <a:pt x="1642" y="1347"/>
                </a:cubicBezTo>
                <a:cubicBezTo>
                  <a:pt x="1642" y="1347"/>
                  <a:pt x="1651" y="1342"/>
                  <a:pt x="1655" y="1342"/>
                </a:cubicBezTo>
                <a:cubicBezTo>
                  <a:pt x="1659" y="1342"/>
                  <a:pt x="1659" y="1317"/>
                  <a:pt x="1659" y="1317"/>
                </a:cubicBezTo>
                <a:cubicBezTo>
                  <a:pt x="1659" y="1317"/>
                  <a:pt x="1653" y="1288"/>
                  <a:pt x="1651" y="1273"/>
                </a:cubicBezTo>
                <a:cubicBezTo>
                  <a:pt x="1649" y="1258"/>
                  <a:pt x="1667" y="1246"/>
                  <a:pt x="1674" y="1240"/>
                </a:cubicBezTo>
                <a:cubicBezTo>
                  <a:pt x="1681" y="1234"/>
                  <a:pt x="1671" y="1213"/>
                  <a:pt x="1671" y="1213"/>
                </a:cubicBezTo>
                <a:cubicBezTo>
                  <a:pt x="1675" y="1175"/>
                  <a:pt x="1675" y="1175"/>
                  <a:pt x="1675" y="1175"/>
                </a:cubicBezTo>
                <a:cubicBezTo>
                  <a:pt x="1675" y="1175"/>
                  <a:pt x="1683" y="1145"/>
                  <a:pt x="1682" y="1134"/>
                </a:cubicBezTo>
                <a:cubicBezTo>
                  <a:pt x="1681" y="1123"/>
                  <a:pt x="1669" y="1065"/>
                  <a:pt x="1669" y="1065"/>
                </a:cubicBezTo>
                <a:cubicBezTo>
                  <a:pt x="1674" y="1041"/>
                  <a:pt x="1674" y="1041"/>
                  <a:pt x="1674" y="1041"/>
                </a:cubicBezTo>
                <a:cubicBezTo>
                  <a:pt x="1674" y="1041"/>
                  <a:pt x="1665" y="1010"/>
                  <a:pt x="1668" y="1002"/>
                </a:cubicBezTo>
                <a:cubicBezTo>
                  <a:pt x="1671" y="994"/>
                  <a:pt x="1682" y="984"/>
                  <a:pt x="1682" y="984"/>
                </a:cubicBezTo>
                <a:cubicBezTo>
                  <a:pt x="1674" y="972"/>
                  <a:pt x="1674" y="972"/>
                  <a:pt x="1674" y="972"/>
                </a:cubicBezTo>
                <a:cubicBezTo>
                  <a:pt x="1674" y="972"/>
                  <a:pt x="1681" y="962"/>
                  <a:pt x="1685" y="962"/>
                </a:cubicBezTo>
                <a:cubicBezTo>
                  <a:pt x="1689" y="962"/>
                  <a:pt x="1698" y="981"/>
                  <a:pt x="1698" y="981"/>
                </a:cubicBezTo>
                <a:cubicBezTo>
                  <a:pt x="1698" y="981"/>
                  <a:pt x="1720" y="961"/>
                  <a:pt x="1727" y="951"/>
                </a:cubicBezTo>
                <a:cubicBezTo>
                  <a:pt x="1734" y="941"/>
                  <a:pt x="1739" y="897"/>
                  <a:pt x="1739" y="897"/>
                </a:cubicBezTo>
                <a:cubicBezTo>
                  <a:pt x="1739" y="897"/>
                  <a:pt x="1745" y="893"/>
                  <a:pt x="1751" y="889"/>
                </a:cubicBezTo>
                <a:cubicBezTo>
                  <a:pt x="1757" y="885"/>
                  <a:pt x="1762" y="863"/>
                  <a:pt x="1762" y="863"/>
                </a:cubicBezTo>
                <a:cubicBezTo>
                  <a:pt x="1762" y="863"/>
                  <a:pt x="1775" y="856"/>
                  <a:pt x="1782" y="855"/>
                </a:cubicBezTo>
                <a:cubicBezTo>
                  <a:pt x="1789" y="854"/>
                  <a:pt x="1789" y="834"/>
                  <a:pt x="1789" y="834"/>
                </a:cubicBezTo>
                <a:cubicBezTo>
                  <a:pt x="1789" y="834"/>
                  <a:pt x="1803" y="829"/>
                  <a:pt x="1816" y="811"/>
                </a:cubicBezTo>
                <a:cubicBezTo>
                  <a:pt x="1829" y="793"/>
                  <a:pt x="1844" y="746"/>
                  <a:pt x="1844" y="746"/>
                </a:cubicBezTo>
                <a:cubicBezTo>
                  <a:pt x="1844" y="746"/>
                  <a:pt x="1856" y="733"/>
                  <a:pt x="1857" y="727"/>
                </a:cubicBezTo>
                <a:cubicBezTo>
                  <a:pt x="1858" y="721"/>
                  <a:pt x="1852" y="705"/>
                  <a:pt x="1852" y="705"/>
                </a:cubicBezTo>
                <a:cubicBezTo>
                  <a:pt x="1852" y="705"/>
                  <a:pt x="1855" y="684"/>
                  <a:pt x="1855" y="667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2" name="Freeform 19"/>
          <p:cNvSpPr>
            <a:spLocks noEditPoints="1"/>
          </p:cNvSpPr>
          <p:nvPr/>
        </p:nvSpPr>
        <p:spPr bwMode="auto">
          <a:xfrm>
            <a:off x="1803400" y="4921250"/>
            <a:ext cx="457200" cy="1198563"/>
          </a:xfrm>
          <a:custGeom>
            <a:avLst/>
            <a:gdLst>
              <a:gd name="T0" fmla="*/ 2147483647 w 771"/>
              <a:gd name="T1" fmla="*/ 2147483647 h 2022"/>
              <a:gd name="T2" fmla="*/ 2147483647 w 771"/>
              <a:gd name="T3" fmla="*/ 2147483647 h 2022"/>
              <a:gd name="T4" fmla="*/ 2147483647 w 771"/>
              <a:gd name="T5" fmla="*/ 2147483647 h 2022"/>
              <a:gd name="T6" fmla="*/ 2147483647 w 771"/>
              <a:gd name="T7" fmla="*/ 2147483647 h 2022"/>
              <a:gd name="T8" fmla="*/ 2147483647 w 771"/>
              <a:gd name="T9" fmla="*/ 2147483647 h 2022"/>
              <a:gd name="T10" fmla="*/ 2147483647 w 771"/>
              <a:gd name="T11" fmla="*/ 2147483647 h 2022"/>
              <a:gd name="T12" fmla="*/ 2147483647 w 771"/>
              <a:gd name="T13" fmla="*/ 2147483647 h 2022"/>
              <a:gd name="T14" fmla="*/ 2147483647 w 771"/>
              <a:gd name="T15" fmla="*/ 2147483647 h 2022"/>
              <a:gd name="T16" fmla="*/ 2147483647 w 771"/>
              <a:gd name="T17" fmla="*/ 2147483647 h 2022"/>
              <a:gd name="T18" fmla="*/ 2147483647 w 771"/>
              <a:gd name="T19" fmla="*/ 2147483647 h 2022"/>
              <a:gd name="T20" fmla="*/ 2147483647 w 771"/>
              <a:gd name="T21" fmla="*/ 2147483647 h 2022"/>
              <a:gd name="T22" fmla="*/ 2147483647 w 771"/>
              <a:gd name="T23" fmla="*/ 2147483647 h 2022"/>
              <a:gd name="T24" fmla="*/ 2147483647 w 771"/>
              <a:gd name="T25" fmla="*/ 2147483647 h 2022"/>
              <a:gd name="T26" fmla="*/ 2147483647 w 771"/>
              <a:gd name="T27" fmla="*/ 2147483647 h 2022"/>
              <a:gd name="T28" fmla="*/ 2147483647 w 771"/>
              <a:gd name="T29" fmla="*/ 2147483647 h 2022"/>
              <a:gd name="T30" fmla="*/ 2147483647 w 771"/>
              <a:gd name="T31" fmla="*/ 2147483647 h 2022"/>
              <a:gd name="T32" fmla="*/ 2147483647 w 771"/>
              <a:gd name="T33" fmla="*/ 2147483647 h 2022"/>
              <a:gd name="T34" fmla="*/ 2147483647 w 771"/>
              <a:gd name="T35" fmla="*/ 2147483647 h 2022"/>
              <a:gd name="T36" fmla="*/ 2147483647 w 771"/>
              <a:gd name="T37" fmla="*/ 2147483647 h 2022"/>
              <a:gd name="T38" fmla="*/ 2147483647 w 771"/>
              <a:gd name="T39" fmla="*/ 2147483647 h 2022"/>
              <a:gd name="T40" fmla="*/ 2147483647 w 771"/>
              <a:gd name="T41" fmla="*/ 2147483647 h 2022"/>
              <a:gd name="T42" fmla="*/ 2147483647 w 771"/>
              <a:gd name="T43" fmla="*/ 2147483647 h 2022"/>
              <a:gd name="T44" fmla="*/ 2147483647 w 771"/>
              <a:gd name="T45" fmla="*/ 2147483647 h 2022"/>
              <a:gd name="T46" fmla="*/ 2147483647 w 771"/>
              <a:gd name="T47" fmla="*/ 2147483647 h 2022"/>
              <a:gd name="T48" fmla="*/ 2147483647 w 771"/>
              <a:gd name="T49" fmla="*/ 2147483647 h 2022"/>
              <a:gd name="T50" fmla="*/ 2147483647 w 771"/>
              <a:gd name="T51" fmla="*/ 2147483647 h 2022"/>
              <a:gd name="T52" fmla="*/ 2147483647 w 771"/>
              <a:gd name="T53" fmla="*/ 2147483647 h 2022"/>
              <a:gd name="T54" fmla="*/ 2147483647 w 771"/>
              <a:gd name="T55" fmla="*/ 2147483647 h 2022"/>
              <a:gd name="T56" fmla="*/ 2147483647 w 771"/>
              <a:gd name="T57" fmla="*/ 2147483647 h 2022"/>
              <a:gd name="T58" fmla="*/ 2147483647 w 771"/>
              <a:gd name="T59" fmla="*/ 2147483647 h 2022"/>
              <a:gd name="T60" fmla="*/ 2147483647 w 771"/>
              <a:gd name="T61" fmla="*/ 2147483647 h 2022"/>
              <a:gd name="T62" fmla="*/ 2147483647 w 771"/>
              <a:gd name="T63" fmla="*/ 2147483647 h 2022"/>
              <a:gd name="T64" fmla="*/ 2147483647 w 771"/>
              <a:gd name="T65" fmla="*/ 2147483647 h 2022"/>
              <a:gd name="T66" fmla="*/ 2147483647 w 771"/>
              <a:gd name="T67" fmla="*/ 2147483647 h 2022"/>
              <a:gd name="T68" fmla="*/ 2147483647 w 771"/>
              <a:gd name="T69" fmla="*/ 2147483647 h 2022"/>
              <a:gd name="T70" fmla="*/ 2147483647 w 771"/>
              <a:gd name="T71" fmla="*/ 2147483647 h 2022"/>
              <a:gd name="T72" fmla="*/ 2147483647 w 771"/>
              <a:gd name="T73" fmla="*/ 2147483647 h 2022"/>
              <a:gd name="T74" fmla="*/ 2147483647 w 771"/>
              <a:gd name="T75" fmla="*/ 2147483647 h 2022"/>
              <a:gd name="T76" fmla="*/ 2147483647 w 771"/>
              <a:gd name="T77" fmla="*/ 2147483647 h 2022"/>
              <a:gd name="T78" fmla="*/ 2147483647 w 771"/>
              <a:gd name="T79" fmla="*/ 2147483647 h 2022"/>
              <a:gd name="T80" fmla="*/ 2147483647 w 771"/>
              <a:gd name="T81" fmla="*/ 2147483647 h 2022"/>
              <a:gd name="T82" fmla="*/ 2147483647 w 771"/>
              <a:gd name="T83" fmla="*/ 2147483647 h 2022"/>
              <a:gd name="T84" fmla="*/ 2147483647 w 771"/>
              <a:gd name="T85" fmla="*/ 2147483647 h 2022"/>
              <a:gd name="T86" fmla="*/ 2147483647 w 771"/>
              <a:gd name="T87" fmla="*/ 2147483647 h 2022"/>
              <a:gd name="T88" fmla="*/ 2147483647 w 771"/>
              <a:gd name="T89" fmla="*/ 2147483647 h 2022"/>
              <a:gd name="T90" fmla="*/ 2147483647 w 771"/>
              <a:gd name="T91" fmla="*/ 2147483647 h 2022"/>
              <a:gd name="T92" fmla="*/ 2147483647 w 771"/>
              <a:gd name="T93" fmla="*/ 2147483647 h 2022"/>
              <a:gd name="T94" fmla="*/ 2147483647 w 771"/>
              <a:gd name="T95" fmla="*/ 2147483647 h 2022"/>
              <a:gd name="T96" fmla="*/ 2147483647 w 771"/>
              <a:gd name="T97" fmla="*/ 2147483647 h 2022"/>
              <a:gd name="T98" fmla="*/ 2147483647 w 771"/>
              <a:gd name="T99" fmla="*/ 2147483647 h 2022"/>
              <a:gd name="T100" fmla="*/ 2147483647 w 771"/>
              <a:gd name="T101" fmla="*/ 2147483647 h 2022"/>
              <a:gd name="T102" fmla="*/ 2147483647 w 771"/>
              <a:gd name="T103" fmla="*/ 2147483647 h 2022"/>
              <a:gd name="T104" fmla="*/ 2147483647 w 771"/>
              <a:gd name="T105" fmla="*/ 2147483647 h 2022"/>
              <a:gd name="T106" fmla="*/ 2147483647 w 771"/>
              <a:gd name="T107" fmla="*/ 2147483647 h 2022"/>
              <a:gd name="T108" fmla="*/ 2147483647 w 771"/>
              <a:gd name="T109" fmla="*/ 2147483647 h 2022"/>
              <a:gd name="T110" fmla="*/ 2147483647 w 771"/>
              <a:gd name="T111" fmla="*/ 2147483647 h 2022"/>
              <a:gd name="T112" fmla="*/ 2147483647 w 771"/>
              <a:gd name="T113" fmla="*/ 2147483647 h 2022"/>
              <a:gd name="T114" fmla="*/ 2147483647 w 771"/>
              <a:gd name="T115" fmla="*/ 2147483647 h 2022"/>
              <a:gd name="T116" fmla="*/ 2147483647 w 771"/>
              <a:gd name="T117" fmla="*/ 2147483647 h 2022"/>
              <a:gd name="T118" fmla="*/ 2147483647 w 771"/>
              <a:gd name="T119" fmla="*/ 2147483647 h 2022"/>
              <a:gd name="T120" fmla="*/ 2147483647 w 771"/>
              <a:gd name="T121" fmla="*/ 2147483647 h 20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71"/>
              <a:gd name="T184" fmla="*/ 0 h 2022"/>
              <a:gd name="T185" fmla="*/ 771 w 771"/>
              <a:gd name="T186" fmla="*/ 2022 h 202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71" h="2022">
                <a:moveTo>
                  <a:pt x="677" y="1942"/>
                </a:moveTo>
                <a:cubicBezTo>
                  <a:pt x="625" y="1916"/>
                  <a:pt x="625" y="1903"/>
                  <a:pt x="625" y="1903"/>
                </a:cubicBezTo>
                <a:cubicBezTo>
                  <a:pt x="602" y="1903"/>
                  <a:pt x="602" y="1903"/>
                  <a:pt x="602" y="1903"/>
                </a:cubicBezTo>
                <a:cubicBezTo>
                  <a:pt x="606" y="1892"/>
                  <a:pt x="606" y="1892"/>
                  <a:pt x="606" y="1892"/>
                </a:cubicBezTo>
                <a:cubicBezTo>
                  <a:pt x="580" y="1866"/>
                  <a:pt x="580" y="1866"/>
                  <a:pt x="580" y="1866"/>
                </a:cubicBezTo>
                <a:cubicBezTo>
                  <a:pt x="559" y="1872"/>
                  <a:pt x="559" y="1872"/>
                  <a:pt x="559" y="1872"/>
                </a:cubicBezTo>
                <a:cubicBezTo>
                  <a:pt x="550" y="1864"/>
                  <a:pt x="550" y="1864"/>
                  <a:pt x="550" y="1864"/>
                </a:cubicBezTo>
                <a:cubicBezTo>
                  <a:pt x="543" y="1876"/>
                  <a:pt x="543" y="1876"/>
                  <a:pt x="543" y="1876"/>
                </a:cubicBezTo>
                <a:cubicBezTo>
                  <a:pt x="530" y="1879"/>
                  <a:pt x="530" y="1879"/>
                  <a:pt x="530" y="1879"/>
                </a:cubicBezTo>
                <a:cubicBezTo>
                  <a:pt x="531" y="1890"/>
                  <a:pt x="531" y="1890"/>
                  <a:pt x="531" y="1890"/>
                </a:cubicBezTo>
                <a:cubicBezTo>
                  <a:pt x="520" y="1892"/>
                  <a:pt x="520" y="1892"/>
                  <a:pt x="520" y="1892"/>
                </a:cubicBezTo>
                <a:cubicBezTo>
                  <a:pt x="521" y="1910"/>
                  <a:pt x="521" y="1910"/>
                  <a:pt x="521" y="1910"/>
                </a:cubicBezTo>
                <a:cubicBezTo>
                  <a:pt x="534" y="1923"/>
                  <a:pt x="557" y="1900"/>
                  <a:pt x="557" y="1900"/>
                </a:cubicBezTo>
                <a:cubicBezTo>
                  <a:pt x="572" y="1906"/>
                  <a:pt x="572" y="1906"/>
                  <a:pt x="572" y="1906"/>
                </a:cubicBezTo>
                <a:cubicBezTo>
                  <a:pt x="572" y="1919"/>
                  <a:pt x="572" y="1919"/>
                  <a:pt x="572" y="1919"/>
                </a:cubicBezTo>
                <a:cubicBezTo>
                  <a:pt x="572" y="1919"/>
                  <a:pt x="541" y="1934"/>
                  <a:pt x="552" y="1938"/>
                </a:cubicBezTo>
                <a:cubicBezTo>
                  <a:pt x="562" y="1942"/>
                  <a:pt x="615" y="1960"/>
                  <a:pt x="615" y="1960"/>
                </a:cubicBezTo>
                <a:cubicBezTo>
                  <a:pt x="605" y="1974"/>
                  <a:pt x="605" y="1974"/>
                  <a:pt x="605" y="1974"/>
                </a:cubicBezTo>
                <a:cubicBezTo>
                  <a:pt x="605" y="1974"/>
                  <a:pt x="602" y="1961"/>
                  <a:pt x="592" y="1961"/>
                </a:cubicBezTo>
                <a:cubicBezTo>
                  <a:pt x="582" y="1961"/>
                  <a:pt x="579" y="1968"/>
                  <a:pt x="579" y="1968"/>
                </a:cubicBezTo>
                <a:cubicBezTo>
                  <a:pt x="567" y="1954"/>
                  <a:pt x="567" y="1954"/>
                  <a:pt x="567" y="1954"/>
                </a:cubicBezTo>
                <a:cubicBezTo>
                  <a:pt x="556" y="1958"/>
                  <a:pt x="556" y="1958"/>
                  <a:pt x="556" y="1958"/>
                </a:cubicBezTo>
                <a:cubicBezTo>
                  <a:pt x="565" y="1965"/>
                  <a:pt x="565" y="1965"/>
                  <a:pt x="565" y="1965"/>
                </a:cubicBezTo>
                <a:cubicBezTo>
                  <a:pt x="544" y="1962"/>
                  <a:pt x="544" y="1962"/>
                  <a:pt x="544" y="1962"/>
                </a:cubicBezTo>
                <a:cubicBezTo>
                  <a:pt x="544" y="1962"/>
                  <a:pt x="550" y="1978"/>
                  <a:pt x="566" y="1978"/>
                </a:cubicBezTo>
                <a:cubicBezTo>
                  <a:pt x="582" y="1978"/>
                  <a:pt x="595" y="1978"/>
                  <a:pt x="595" y="1978"/>
                </a:cubicBezTo>
                <a:cubicBezTo>
                  <a:pt x="595" y="1978"/>
                  <a:pt x="611" y="1984"/>
                  <a:pt x="621" y="1983"/>
                </a:cubicBezTo>
                <a:cubicBezTo>
                  <a:pt x="631" y="1981"/>
                  <a:pt x="676" y="1981"/>
                  <a:pt x="690" y="1981"/>
                </a:cubicBezTo>
                <a:cubicBezTo>
                  <a:pt x="705" y="1981"/>
                  <a:pt x="725" y="1994"/>
                  <a:pt x="725" y="1994"/>
                </a:cubicBezTo>
                <a:cubicBezTo>
                  <a:pt x="746" y="1983"/>
                  <a:pt x="746" y="1983"/>
                  <a:pt x="746" y="1983"/>
                </a:cubicBezTo>
                <a:cubicBezTo>
                  <a:pt x="758" y="1987"/>
                  <a:pt x="758" y="1987"/>
                  <a:pt x="758" y="1987"/>
                </a:cubicBezTo>
                <a:cubicBezTo>
                  <a:pt x="770" y="1986"/>
                  <a:pt x="770" y="1986"/>
                  <a:pt x="770" y="1986"/>
                </a:cubicBezTo>
                <a:cubicBezTo>
                  <a:pt x="771" y="1970"/>
                  <a:pt x="771" y="1970"/>
                  <a:pt x="771" y="1970"/>
                </a:cubicBezTo>
                <a:cubicBezTo>
                  <a:pt x="771" y="1970"/>
                  <a:pt x="729" y="1968"/>
                  <a:pt x="677" y="1942"/>
                </a:cubicBezTo>
                <a:close/>
                <a:moveTo>
                  <a:pt x="658" y="1993"/>
                </a:moveTo>
                <a:cubicBezTo>
                  <a:pt x="676" y="2003"/>
                  <a:pt x="676" y="2003"/>
                  <a:pt x="676" y="2003"/>
                </a:cubicBezTo>
                <a:cubicBezTo>
                  <a:pt x="712" y="2006"/>
                  <a:pt x="712" y="2006"/>
                  <a:pt x="712" y="2006"/>
                </a:cubicBezTo>
                <a:cubicBezTo>
                  <a:pt x="693" y="1988"/>
                  <a:pt x="693" y="1988"/>
                  <a:pt x="693" y="1988"/>
                </a:cubicBezTo>
                <a:lnTo>
                  <a:pt x="658" y="1993"/>
                </a:lnTo>
                <a:close/>
                <a:moveTo>
                  <a:pt x="638" y="1997"/>
                </a:moveTo>
                <a:cubicBezTo>
                  <a:pt x="644" y="1991"/>
                  <a:pt x="644" y="1991"/>
                  <a:pt x="644" y="1991"/>
                </a:cubicBezTo>
                <a:cubicBezTo>
                  <a:pt x="617" y="1988"/>
                  <a:pt x="617" y="1988"/>
                  <a:pt x="617" y="1988"/>
                </a:cubicBezTo>
                <a:cubicBezTo>
                  <a:pt x="593" y="1988"/>
                  <a:pt x="593" y="1988"/>
                  <a:pt x="593" y="1988"/>
                </a:cubicBezTo>
                <a:cubicBezTo>
                  <a:pt x="602" y="2012"/>
                  <a:pt x="602" y="2012"/>
                  <a:pt x="602" y="2012"/>
                </a:cubicBezTo>
                <a:cubicBezTo>
                  <a:pt x="625" y="2014"/>
                  <a:pt x="625" y="2014"/>
                  <a:pt x="625" y="2014"/>
                </a:cubicBezTo>
                <a:cubicBezTo>
                  <a:pt x="619" y="2004"/>
                  <a:pt x="619" y="2004"/>
                  <a:pt x="619" y="2004"/>
                </a:cubicBezTo>
                <a:cubicBezTo>
                  <a:pt x="625" y="2000"/>
                  <a:pt x="625" y="2000"/>
                  <a:pt x="625" y="2000"/>
                </a:cubicBezTo>
                <a:cubicBezTo>
                  <a:pt x="632" y="2010"/>
                  <a:pt x="632" y="2010"/>
                  <a:pt x="632" y="2010"/>
                </a:cubicBezTo>
                <a:cubicBezTo>
                  <a:pt x="663" y="2010"/>
                  <a:pt x="663" y="2010"/>
                  <a:pt x="663" y="2010"/>
                </a:cubicBezTo>
                <a:cubicBezTo>
                  <a:pt x="673" y="2022"/>
                  <a:pt x="673" y="2022"/>
                  <a:pt x="673" y="2022"/>
                </a:cubicBezTo>
                <a:cubicBezTo>
                  <a:pt x="686" y="2022"/>
                  <a:pt x="686" y="2022"/>
                  <a:pt x="686" y="2022"/>
                </a:cubicBezTo>
                <a:cubicBezTo>
                  <a:pt x="666" y="2001"/>
                  <a:pt x="666" y="2001"/>
                  <a:pt x="666" y="2001"/>
                </a:cubicBezTo>
                <a:lnTo>
                  <a:pt x="638" y="1997"/>
                </a:lnTo>
                <a:close/>
                <a:moveTo>
                  <a:pt x="537" y="1967"/>
                </a:moveTo>
                <a:cubicBezTo>
                  <a:pt x="495" y="1962"/>
                  <a:pt x="495" y="1962"/>
                  <a:pt x="495" y="1962"/>
                </a:cubicBezTo>
                <a:cubicBezTo>
                  <a:pt x="500" y="1974"/>
                  <a:pt x="500" y="1974"/>
                  <a:pt x="500" y="1974"/>
                </a:cubicBezTo>
                <a:cubicBezTo>
                  <a:pt x="527" y="1973"/>
                  <a:pt x="527" y="1973"/>
                  <a:pt x="527" y="1973"/>
                </a:cubicBezTo>
                <a:cubicBezTo>
                  <a:pt x="537" y="1987"/>
                  <a:pt x="537" y="1987"/>
                  <a:pt x="537" y="1987"/>
                </a:cubicBezTo>
                <a:cubicBezTo>
                  <a:pt x="575" y="2003"/>
                  <a:pt x="575" y="2003"/>
                  <a:pt x="575" y="2003"/>
                </a:cubicBezTo>
                <a:cubicBezTo>
                  <a:pt x="552" y="1983"/>
                  <a:pt x="552" y="1983"/>
                  <a:pt x="552" y="1983"/>
                </a:cubicBezTo>
                <a:lnTo>
                  <a:pt x="537" y="1967"/>
                </a:lnTo>
                <a:close/>
                <a:moveTo>
                  <a:pt x="534" y="1924"/>
                </a:moveTo>
                <a:cubicBezTo>
                  <a:pt x="526" y="1935"/>
                  <a:pt x="526" y="1935"/>
                  <a:pt x="526" y="1935"/>
                </a:cubicBezTo>
                <a:cubicBezTo>
                  <a:pt x="530" y="1955"/>
                  <a:pt x="530" y="1955"/>
                  <a:pt x="530" y="1955"/>
                </a:cubicBezTo>
                <a:cubicBezTo>
                  <a:pt x="546" y="1949"/>
                  <a:pt x="546" y="1949"/>
                  <a:pt x="546" y="1949"/>
                </a:cubicBezTo>
                <a:lnTo>
                  <a:pt x="534" y="1924"/>
                </a:lnTo>
                <a:close/>
                <a:moveTo>
                  <a:pt x="515" y="1954"/>
                </a:moveTo>
                <a:cubicBezTo>
                  <a:pt x="513" y="1942"/>
                  <a:pt x="513" y="1942"/>
                  <a:pt x="513" y="1942"/>
                </a:cubicBezTo>
                <a:cubicBezTo>
                  <a:pt x="479" y="1934"/>
                  <a:pt x="479" y="1934"/>
                  <a:pt x="479" y="1934"/>
                </a:cubicBezTo>
                <a:cubicBezTo>
                  <a:pt x="471" y="1945"/>
                  <a:pt x="471" y="1945"/>
                  <a:pt x="471" y="1945"/>
                </a:cubicBezTo>
                <a:cubicBezTo>
                  <a:pt x="472" y="1958"/>
                  <a:pt x="472" y="1958"/>
                  <a:pt x="472" y="1958"/>
                </a:cubicBezTo>
                <a:cubicBezTo>
                  <a:pt x="495" y="1949"/>
                  <a:pt x="495" y="1949"/>
                  <a:pt x="495" y="1949"/>
                </a:cubicBezTo>
                <a:lnTo>
                  <a:pt x="515" y="1954"/>
                </a:lnTo>
                <a:close/>
                <a:moveTo>
                  <a:pt x="407" y="1848"/>
                </a:moveTo>
                <a:cubicBezTo>
                  <a:pt x="407" y="1848"/>
                  <a:pt x="381" y="1835"/>
                  <a:pt x="378" y="1847"/>
                </a:cubicBezTo>
                <a:cubicBezTo>
                  <a:pt x="375" y="1859"/>
                  <a:pt x="371" y="1874"/>
                  <a:pt x="375" y="1874"/>
                </a:cubicBezTo>
                <a:cubicBezTo>
                  <a:pt x="380" y="1874"/>
                  <a:pt x="397" y="1867"/>
                  <a:pt x="397" y="1867"/>
                </a:cubicBezTo>
                <a:cubicBezTo>
                  <a:pt x="399" y="1883"/>
                  <a:pt x="399" y="1883"/>
                  <a:pt x="399" y="1883"/>
                </a:cubicBezTo>
                <a:cubicBezTo>
                  <a:pt x="420" y="1873"/>
                  <a:pt x="420" y="1873"/>
                  <a:pt x="420" y="1873"/>
                </a:cubicBezTo>
                <a:cubicBezTo>
                  <a:pt x="409" y="1863"/>
                  <a:pt x="409" y="1863"/>
                  <a:pt x="409" y="1863"/>
                </a:cubicBezTo>
                <a:cubicBezTo>
                  <a:pt x="413" y="1851"/>
                  <a:pt x="413" y="1851"/>
                  <a:pt x="413" y="1851"/>
                </a:cubicBezTo>
                <a:lnTo>
                  <a:pt x="407" y="1848"/>
                </a:lnTo>
                <a:close/>
                <a:moveTo>
                  <a:pt x="368" y="1886"/>
                </a:moveTo>
                <a:cubicBezTo>
                  <a:pt x="345" y="1873"/>
                  <a:pt x="345" y="1873"/>
                  <a:pt x="345" y="1873"/>
                </a:cubicBezTo>
                <a:cubicBezTo>
                  <a:pt x="362" y="1892"/>
                  <a:pt x="362" y="1892"/>
                  <a:pt x="362" y="1892"/>
                </a:cubicBezTo>
                <a:cubicBezTo>
                  <a:pt x="393" y="1896"/>
                  <a:pt x="393" y="1896"/>
                  <a:pt x="393" y="1896"/>
                </a:cubicBezTo>
                <a:cubicBezTo>
                  <a:pt x="404" y="1903"/>
                  <a:pt x="404" y="1903"/>
                  <a:pt x="404" y="1903"/>
                </a:cubicBezTo>
                <a:cubicBezTo>
                  <a:pt x="393" y="1889"/>
                  <a:pt x="393" y="1889"/>
                  <a:pt x="393" y="1889"/>
                </a:cubicBezTo>
                <a:lnTo>
                  <a:pt x="368" y="1886"/>
                </a:lnTo>
                <a:close/>
                <a:moveTo>
                  <a:pt x="368" y="1835"/>
                </a:moveTo>
                <a:cubicBezTo>
                  <a:pt x="355" y="1822"/>
                  <a:pt x="355" y="1822"/>
                  <a:pt x="355" y="1822"/>
                </a:cubicBezTo>
                <a:cubicBezTo>
                  <a:pt x="351" y="1844"/>
                  <a:pt x="351" y="1844"/>
                  <a:pt x="351" y="1844"/>
                </a:cubicBezTo>
                <a:cubicBezTo>
                  <a:pt x="336" y="1848"/>
                  <a:pt x="336" y="1848"/>
                  <a:pt x="336" y="1848"/>
                </a:cubicBezTo>
                <a:cubicBezTo>
                  <a:pt x="365" y="1860"/>
                  <a:pt x="365" y="1860"/>
                  <a:pt x="365" y="1860"/>
                </a:cubicBezTo>
                <a:lnTo>
                  <a:pt x="368" y="1835"/>
                </a:lnTo>
                <a:close/>
                <a:moveTo>
                  <a:pt x="296" y="1827"/>
                </a:moveTo>
                <a:cubicBezTo>
                  <a:pt x="319" y="1848"/>
                  <a:pt x="319" y="1848"/>
                  <a:pt x="319" y="1848"/>
                </a:cubicBezTo>
                <a:cubicBezTo>
                  <a:pt x="326" y="1841"/>
                  <a:pt x="326" y="1841"/>
                  <a:pt x="326" y="1841"/>
                </a:cubicBezTo>
                <a:cubicBezTo>
                  <a:pt x="306" y="1818"/>
                  <a:pt x="306" y="1818"/>
                  <a:pt x="306" y="1818"/>
                </a:cubicBezTo>
                <a:lnTo>
                  <a:pt x="296" y="1827"/>
                </a:lnTo>
                <a:close/>
                <a:moveTo>
                  <a:pt x="342" y="1820"/>
                </a:moveTo>
                <a:cubicBezTo>
                  <a:pt x="335" y="1814"/>
                  <a:pt x="335" y="1814"/>
                  <a:pt x="335" y="1814"/>
                </a:cubicBezTo>
                <a:cubicBezTo>
                  <a:pt x="329" y="1824"/>
                  <a:pt x="329" y="1824"/>
                  <a:pt x="329" y="1824"/>
                </a:cubicBezTo>
                <a:cubicBezTo>
                  <a:pt x="336" y="1833"/>
                  <a:pt x="336" y="1833"/>
                  <a:pt x="336" y="1833"/>
                </a:cubicBezTo>
                <a:lnTo>
                  <a:pt x="342" y="1820"/>
                </a:lnTo>
                <a:close/>
                <a:moveTo>
                  <a:pt x="303" y="1805"/>
                </a:moveTo>
                <a:cubicBezTo>
                  <a:pt x="306" y="1788"/>
                  <a:pt x="306" y="1788"/>
                  <a:pt x="306" y="1788"/>
                </a:cubicBezTo>
                <a:cubicBezTo>
                  <a:pt x="303" y="1763"/>
                  <a:pt x="303" y="1763"/>
                  <a:pt x="303" y="1763"/>
                </a:cubicBezTo>
                <a:cubicBezTo>
                  <a:pt x="292" y="1759"/>
                  <a:pt x="292" y="1759"/>
                  <a:pt x="292" y="1759"/>
                </a:cubicBezTo>
                <a:cubicBezTo>
                  <a:pt x="292" y="1770"/>
                  <a:pt x="292" y="1770"/>
                  <a:pt x="292" y="1770"/>
                </a:cubicBezTo>
                <a:cubicBezTo>
                  <a:pt x="270" y="1766"/>
                  <a:pt x="270" y="1766"/>
                  <a:pt x="270" y="1766"/>
                </a:cubicBezTo>
                <a:cubicBezTo>
                  <a:pt x="287" y="1789"/>
                  <a:pt x="287" y="1789"/>
                  <a:pt x="287" y="1789"/>
                </a:cubicBezTo>
                <a:cubicBezTo>
                  <a:pt x="283" y="1818"/>
                  <a:pt x="283" y="1818"/>
                  <a:pt x="283" y="1818"/>
                </a:cubicBezTo>
                <a:lnTo>
                  <a:pt x="303" y="1805"/>
                </a:lnTo>
                <a:close/>
                <a:moveTo>
                  <a:pt x="243" y="1752"/>
                </a:moveTo>
                <a:cubicBezTo>
                  <a:pt x="254" y="1753"/>
                  <a:pt x="254" y="1753"/>
                  <a:pt x="254" y="1753"/>
                </a:cubicBezTo>
                <a:cubicBezTo>
                  <a:pt x="261" y="1775"/>
                  <a:pt x="261" y="1775"/>
                  <a:pt x="261" y="1775"/>
                </a:cubicBezTo>
                <a:cubicBezTo>
                  <a:pt x="266" y="1755"/>
                  <a:pt x="266" y="1755"/>
                  <a:pt x="266" y="1755"/>
                </a:cubicBezTo>
                <a:cubicBezTo>
                  <a:pt x="267" y="1739"/>
                  <a:pt x="267" y="1739"/>
                  <a:pt x="267" y="1739"/>
                </a:cubicBezTo>
                <a:cubicBezTo>
                  <a:pt x="250" y="1734"/>
                  <a:pt x="250" y="1734"/>
                  <a:pt x="250" y="1734"/>
                </a:cubicBezTo>
                <a:lnTo>
                  <a:pt x="243" y="1752"/>
                </a:lnTo>
                <a:close/>
                <a:moveTo>
                  <a:pt x="248" y="1727"/>
                </a:moveTo>
                <a:cubicBezTo>
                  <a:pt x="253" y="1726"/>
                  <a:pt x="256" y="1717"/>
                  <a:pt x="256" y="1717"/>
                </a:cubicBezTo>
                <a:cubicBezTo>
                  <a:pt x="276" y="1734"/>
                  <a:pt x="276" y="1734"/>
                  <a:pt x="276" y="1734"/>
                </a:cubicBezTo>
                <a:cubicBezTo>
                  <a:pt x="277" y="1718"/>
                  <a:pt x="277" y="1718"/>
                  <a:pt x="277" y="1718"/>
                </a:cubicBezTo>
                <a:cubicBezTo>
                  <a:pt x="257" y="1697"/>
                  <a:pt x="257" y="1697"/>
                  <a:pt x="257" y="1697"/>
                </a:cubicBezTo>
                <a:cubicBezTo>
                  <a:pt x="257" y="1697"/>
                  <a:pt x="241" y="1674"/>
                  <a:pt x="241" y="1662"/>
                </a:cubicBezTo>
                <a:cubicBezTo>
                  <a:pt x="241" y="1651"/>
                  <a:pt x="230" y="1639"/>
                  <a:pt x="219" y="1633"/>
                </a:cubicBezTo>
                <a:cubicBezTo>
                  <a:pt x="209" y="1628"/>
                  <a:pt x="209" y="1639"/>
                  <a:pt x="209" y="1639"/>
                </a:cubicBezTo>
                <a:cubicBezTo>
                  <a:pt x="195" y="1635"/>
                  <a:pt x="195" y="1635"/>
                  <a:pt x="195" y="1635"/>
                </a:cubicBezTo>
                <a:cubicBezTo>
                  <a:pt x="195" y="1635"/>
                  <a:pt x="180" y="1662"/>
                  <a:pt x="191" y="1662"/>
                </a:cubicBezTo>
                <a:cubicBezTo>
                  <a:pt x="201" y="1662"/>
                  <a:pt x="221" y="1662"/>
                  <a:pt x="221" y="1662"/>
                </a:cubicBezTo>
                <a:cubicBezTo>
                  <a:pt x="208" y="1688"/>
                  <a:pt x="208" y="1688"/>
                  <a:pt x="208" y="1688"/>
                </a:cubicBezTo>
                <a:cubicBezTo>
                  <a:pt x="217" y="1688"/>
                  <a:pt x="217" y="1688"/>
                  <a:pt x="217" y="1688"/>
                </a:cubicBezTo>
                <a:cubicBezTo>
                  <a:pt x="231" y="1675"/>
                  <a:pt x="231" y="1675"/>
                  <a:pt x="231" y="1675"/>
                </a:cubicBezTo>
                <a:cubicBezTo>
                  <a:pt x="230" y="1691"/>
                  <a:pt x="230" y="1691"/>
                  <a:pt x="230" y="1691"/>
                </a:cubicBezTo>
                <a:cubicBezTo>
                  <a:pt x="230" y="1691"/>
                  <a:pt x="244" y="1729"/>
                  <a:pt x="248" y="1727"/>
                </a:cubicBezTo>
                <a:close/>
                <a:moveTo>
                  <a:pt x="163" y="1391"/>
                </a:moveTo>
                <a:cubicBezTo>
                  <a:pt x="165" y="1359"/>
                  <a:pt x="165" y="1359"/>
                  <a:pt x="165" y="1359"/>
                </a:cubicBezTo>
                <a:cubicBezTo>
                  <a:pt x="144" y="1339"/>
                  <a:pt x="144" y="1339"/>
                  <a:pt x="144" y="1339"/>
                </a:cubicBezTo>
                <a:cubicBezTo>
                  <a:pt x="154" y="1329"/>
                  <a:pt x="154" y="1329"/>
                  <a:pt x="154" y="1329"/>
                </a:cubicBezTo>
                <a:cubicBezTo>
                  <a:pt x="140" y="1313"/>
                  <a:pt x="140" y="1313"/>
                  <a:pt x="140" y="1313"/>
                </a:cubicBezTo>
                <a:cubicBezTo>
                  <a:pt x="117" y="1304"/>
                  <a:pt x="117" y="1304"/>
                  <a:pt x="117" y="1304"/>
                </a:cubicBezTo>
                <a:cubicBezTo>
                  <a:pt x="117" y="1304"/>
                  <a:pt x="114" y="1340"/>
                  <a:pt x="123" y="1343"/>
                </a:cubicBezTo>
                <a:cubicBezTo>
                  <a:pt x="131" y="1346"/>
                  <a:pt x="137" y="1366"/>
                  <a:pt x="137" y="1366"/>
                </a:cubicBezTo>
                <a:cubicBezTo>
                  <a:pt x="133" y="1379"/>
                  <a:pt x="133" y="1379"/>
                  <a:pt x="133" y="1379"/>
                </a:cubicBezTo>
                <a:lnTo>
                  <a:pt x="163" y="1391"/>
                </a:lnTo>
                <a:close/>
                <a:moveTo>
                  <a:pt x="163" y="1453"/>
                </a:moveTo>
                <a:cubicBezTo>
                  <a:pt x="170" y="1461"/>
                  <a:pt x="170" y="1461"/>
                  <a:pt x="170" y="1461"/>
                </a:cubicBezTo>
                <a:cubicBezTo>
                  <a:pt x="188" y="1461"/>
                  <a:pt x="188" y="1461"/>
                  <a:pt x="188" y="1461"/>
                </a:cubicBezTo>
                <a:cubicBezTo>
                  <a:pt x="195" y="1448"/>
                  <a:pt x="195" y="1448"/>
                  <a:pt x="195" y="1448"/>
                </a:cubicBezTo>
                <a:cubicBezTo>
                  <a:pt x="176" y="1453"/>
                  <a:pt x="176" y="1453"/>
                  <a:pt x="176" y="1453"/>
                </a:cubicBezTo>
                <a:lnTo>
                  <a:pt x="163" y="1453"/>
                </a:lnTo>
                <a:close/>
                <a:moveTo>
                  <a:pt x="186" y="1483"/>
                </a:moveTo>
                <a:cubicBezTo>
                  <a:pt x="188" y="1495"/>
                  <a:pt x="188" y="1495"/>
                  <a:pt x="188" y="1495"/>
                </a:cubicBezTo>
                <a:cubicBezTo>
                  <a:pt x="204" y="1505"/>
                  <a:pt x="204" y="1505"/>
                  <a:pt x="204" y="1505"/>
                </a:cubicBezTo>
                <a:cubicBezTo>
                  <a:pt x="204" y="1489"/>
                  <a:pt x="204" y="1489"/>
                  <a:pt x="204" y="1489"/>
                </a:cubicBezTo>
                <a:cubicBezTo>
                  <a:pt x="195" y="1473"/>
                  <a:pt x="195" y="1473"/>
                  <a:pt x="195" y="1473"/>
                </a:cubicBezTo>
                <a:cubicBezTo>
                  <a:pt x="173" y="1474"/>
                  <a:pt x="173" y="1474"/>
                  <a:pt x="173" y="1474"/>
                </a:cubicBezTo>
                <a:lnTo>
                  <a:pt x="186" y="1483"/>
                </a:lnTo>
                <a:close/>
                <a:moveTo>
                  <a:pt x="212" y="1463"/>
                </a:moveTo>
                <a:cubicBezTo>
                  <a:pt x="212" y="1463"/>
                  <a:pt x="244" y="1444"/>
                  <a:pt x="222" y="1440"/>
                </a:cubicBezTo>
                <a:cubicBezTo>
                  <a:pt x="201" y="1435"/>
                  <a:pt x="199" y="1463"/>
                  <a:pt x="212" y="1463"/>
                </a:cubicBezTo>
                <a:close/>
                <a:moveTo>
                  <a:pt x="166" y="1409"/>
                </a:moveTo>
                <a:cubicBezTo>
                  <a:pt x="152" y="1420"/>
                  <a:pt x="159" y="1430"/>
                  <a:pt x="169" y="1427"/>
                </a:cubicBezTo>
                <a:cubicBezTo>
                  <a:pt x="181" y="1423"/>
                  <a:pt x="180" y="1399"/>
                  <a:pt x="166" y="1409"/>
                </a:cubicBezTo>
                <a:close/>
                <a:moveTo>
                  <a:pt x="156" y="1437"/>
                </a:moveTo>
                <a:cubicBezTo>
                  <a:pt x="143" y="1440"/>
                  <a:pt x="143" y="1440"/>
                  <a:pt x="143" y="1440"/>
                </a:cubicBezTo>
                <a:cubicBezTo>
                  <a:pt x="150" y="1453"/>
                  <a:pt x="150" y="1453"/>
                  <a:pt x="150" y="1453"/>
                </a:cubicBezTo>
                <a:lnTo>
                  <a:pt x="156" y="1437"/>
                </a:lnTo>
                <a:close/>
                <a:moveTo>
                  <a:pt x="476" y="1919"/>
                </a:moveTo>
                <a:cubicBezTo>
                  <a:pt x="485" y="1915"/>
                  <a:pt x="484" y="1925"/>
                  <a:pt x="484" y="1925"/>
                </a:cubicBezTo>
                <a:cubicBezTo>
                  <a:pt x="484" y="1925"/>
                  <a:pt x="499" y="1928"/>
                  <a:pt x="514" y="1925"/>
                </a:cubicBezTo>
                <a:cubicBezTo>
                  <a:pt x="528" y="1921"/>
                  <a:pt x="498" y="1899"/>
                  <a:pt x="498" y="1899"/>
                </a:cubicBezTo>
                <a:cubicBezTo>
                  <a:pt x="498" y="1874"/>
                  <a:pt x="498" y="1874"/>
                  <a:pt x="498" y="1874"/>
                </a:cubicBezTo>
                <a:cubicBezTo>
                  <a:pt x="523" y="1872"/>
                  <a:pt x="523" y="1872"/>
                  <a:pt x="523" y="1872"/>
                </a:cubicBezTo>
                <a:cubicBezTo>
                  <a:pt x="521" y="1860"/>
                  <a:pt x="521" y="1860"/>
                  <a:pt x="521" y="1860"/>
                </a:cubicBezTo>
                <a:cubicBezTo>
                  <a:pt x="537" y="1862"/>
                  <a:pt x="537" y="1862"/>
                  <a:pt x="537" y="1862"/>
                </a:cubicBezTo>
                <a:cubicBezTo>
                  <a:pt x="542" y="1850"/>
                  <a:pt x="542" y="1850"/>
                  <a:pt x="542" y="1850"/>
                </a:cubicBezTo>
                <a:cubicBezTo>
                  <a:pt x="527" y="1838"/>
                  <a:pt x="527" y="1838"/>
                  <a:pt x="527" y="1838"/>
                </a:cubicBezTo>
                <a:cubicBezTo>
                  <a:pt x="527" y="1838"/>
                  <a:pt x="507" y="1839"/>
                  <a:pt x="491" y="1837"/>
                </a:cubicBezTo>
                <a:cubicBezTo>
                  <a:pt x="475" y="1835"/>
                  <a:pt x="449" y="1842"/>
                  <a:pt x="449" y="1842"/>
                </a:cubicBezTo>
                <a:cubicBezTo>
                  <a:pt x="437" y="1830"/>
                  <a:pt x="437" y="1830"/>
                  <a:pt x="437" y="1830"/>
                </a:cubicBezTo>
                <a:cubicBezTo>
                  <a:pt x="413" y="1819"/>
                  <a:pt x="413" y="1819"/>
                  <a:pt x="413" y="1819"/>
                </a:cubicBezTo>
                <a:cubicBezTo>
                  <a:pt x="406" y="1808"/>
                  <a:pt x="406" y="1808"/>
                  <a:pt x="406" y="1808"/>
                </a:cubicBezTo>
                <a:cubicBezTo>
                  <a:pt x="392" y="1792"/>
                  <a:pt x="392" y="1792"/>
                  <a:pt x="392" y="1792"/>
                </a:cubicBezTo>
                <a:cubicBezTo>
                  <a:pt x="392" y="1792"/>
                  <a:pt x="398" y="1780"/>
                  <a:pt x="383" y="1767"/>
                </a:cubicBezTo>
                <a:cubicBezTo>
                  <a:pt x="368" y="1754"/>
                  <a:pt x="362" y="1772"/>
                  <a:pt x="352" y="1772"/>
                </a:cubicBezTo>
                <a:cubicBezTo>
                  <a:pt x="342" y="1772"/>
                  <a:pt x="338" y="1747"/>
                  <a:pt x="338" y="1747"/>
                </a:cubicBezTo>
                <a:cubicBezTo>
                  <a:pt x="318" y="1743"/>
                  <a:pt x="318" y="1743"/>
                  <a:pt x="318" y="1743"/>
                </a:cubicBezTo>
                <a:cubicBezTo>
                  <a:pt x="318" y="1743"/>
                  <a:pt x="320" y="1723"/>
                  <a:pt x="315" y="1718"/>
                </a:cubicBezTo>
                <a:cubicBezTo>
                  <a:pt x="310" y="1713"/>
                  <a:pt x="308" y="1697"/>
                  <a:pt x="308" y="1697"/>
                </a:cubicBezTo>
                <a:cubicBezTo>
                  <a:pt x="315" y="1693"/>
                  <a:pt x="315" y="1693"/>
                  <a:pt x="315" y="1693"/>
                </a:cubicBezTo>
                <a:cubicBezTo>
                  <a:pt x="316" y="1680"/>
                  <a:pt x="316" y="1680"/>
                  <a:pt x="316" y="1680"/>
                </a:cubicBezTo>
                <a:cubicBezTo>
                  <a:pt x="316" y="1680"/>
                  <a:pt x="331" y="1675"/>
                  <a:pt x="334" y="1670"/>
                </a:cubicBezTo>
                <a:cubicBezTo>
                  <a:pt x="337" y="1665"/>
                  <a:pt x="317" y="1650"/>
                  <a:pt x="317" y="1650"/>
                </a:cubicBezTo>
                <a:cubicBezTo>
                  <a:pt x="317" y="1650"/>
                  <a:pt x="333" y="1641"/>
                  <a:pt x="332" y="1638"/>
                </a:cubicBezTo>
                <a:cubicBezTo>
                  <a:pt x="331" y="1635"/>
                  <a:pt x="312" y="1624"/>
                  <a:pt x="312" y="1624"/>
                </a:cubicBezTo>
                <a:cubicBezTo>
                  <a:pt x="315" y="1594"/>
                  <a:pt x="315" y="1594"/>
                  <a:pt x="315" y="1594"/>
                </a:cubicBezTo>
                <a:cubicBezTo>
                  <a:pt x="326" y="1590"/>
                  <a:pt x="326" y="1590"/>
                  <a:pt x="326" y="1590"/>
                </a:cubicBezTo>
                <a:cubicBezTo>
                  <a:pt x="316" y="1573"/>
                  <a:pt x="316" y="1573"/>
                  <a:pt x="316" y="1573"/>
                </a:cubicBezTo>
                <a:cubicBezTo>
                  <a:pt x="319" y="1551"/>
                  <a:pt x="319" y="1551"/>
                  <a:pt x="319" y="1551"/>
                </a:cubicBezTo>
                <a:cubicBezTo>
                  <a:pt x="304" y="1533"/>
                  <a:pt x="304" y="1533"/>
                  <a:pt x="304" y="1533"/>
                </a:cubicBezTo>
                <a:cubicBezTo>
                  <a:pt x="307" y="1518"/>
                  <a:pt x="307" y="1518"/>
                  <a:pt x="307" y="1518"/>
                </a:cubicBezTo>
                <a:cubicBezTo>
                  <a:pt x="291" y="1506"/>
                  <a:pt x="291" y="1506"/>
                  <a:pt x="291" y="1506"/>
                </a:cubicBezTo>
                <a:cubicBezTo>
                  <a:pt x="291" y="1506"/>
                  <a:pt x="304" y="1495"/>
                  <a:pt x="307" y="1487"/>
                </a:cubicBezTo>
                <a:cubicBezTo>
                  <a:pt x="310" y="1479"/>
                  <a:pt x="287" y="1470"/>
                  <a:pt x="287" y="1470"/>
                </a:cubicBezTo>
                <a:cubicBezTo>
                  <a:pt x="287" y="1470"/>
                  <a:pt x="264" y="1463"/>
                  <a:pt x="263" y="1460"/>
                </a:cubicBezTo>
                <a:cubicBezTo>
                  <a:pt x="262" y="1457"/>
                  <a:pt x="294" y="1460"/>
                  <a:pt x="296" y="1449"/>
                </a:cubicBezTo>
                <a:cubicBezTo>
                  <a:pt x="298" y="1438"/>
                  <a:pt x="279" y="1443"/>
                  <a:pt x="272" y="1443"/>
                </a:cubicBezTo>
                <a:cubicBezTo>
                  <a:pt x="265" y="1443"/>
                  <a:pt x="260" y="1433"/>
                  <a:pt x="260" y="1433"/>
                </a:cubicBezTo>
                <a:cubicBezTo>
                  <a:pt x="260" y="1433"/>
                  <a:pt x="259" y="1416"/>
                  <a:pt x="258" y="1405"/>
                </a:cubicBezTo>
                <a:cubicBezTo>
                  <a:pt x="257" y="1394"/>
                  <a:pt x="241" y="1393"/>
                  <a:pt x="241" y="1393"/>
                </a:cubicBezTo>
                <a:cubicBezTo>
                  <a:pt x="245" y="1375"/>
                  <a:pt x="245" y="1375"/>
                  <a:pt x="245" y="1375"/>
                </a:cubicBezTo>
                <a:cubicBezTo>
                  <a:pt x="235" y="1370"/>
                  <a:pt x="235" y="1370"/>
                  <a:pt x="235" y="1370"/>
                </a:cubicBezTo>
                <a:cubicBezTo>
                  <a:pt x="235" y="1370"/>
                  <a:pt x="226" y="1366"/>
                  <a:pt x="223" y="1358"/>
                </a:cubicBezTo>
                <a:cubicBezTo>
                  <a:pt x="220" y="1350"/>
                  <a:pt x="215" y="1320"/>
                  <a:pt x="215" y="1320"/>
                </a:cubicBezTo>
                <a:cubicBezTo>
                  <a:pt x="215" y="1320"/>
                  <a:pt x="226" y="1311"/>
                  <a:pt x="231" y="1312"/>
                </a:cubicBezTo>
                <a:cubicBezTo>
                  <a:pt x="236" y="1313"/>
                  <a:pt x="207" y="1292"/>
                  <a:pt x="204" y="1286"/>
                </a:cubicBezTo>
                <a:cubicBezTo>
                  <a:pt x="201" y="1280"/>
                  <a:pt x="201" y="1261"/>
                  <a:pt x="201" y="1261"/>
                </a:cubicBezTo>
                <a:cubicBezTo>
                  <a:pt x="201" y="1261"/>
                  <a:pt x="194" y="1250"/>
                  <a:pt x="193" y="1244"/>
                </a:cubicBezTo>
                <a:cubicBezTo>
                  <a:pt x="192" y="1238"/>
                  <a:pt x="197" y="1220"/>
                  <a:pt x="197" y="1220"/>
                </a:cubicBezTo>
                <a:cubicBezTo>
                  <a:pt x="183" y="1212"/>
                  <a:pt x="183" y="1212"/>
                  <a:pt x="183" y="1212"/>
                </a:cubicBezTo>
                <a:cubicBezTo>
                  <a:pt x="183" y="1212"/>
                  <a:pt x="188" y="1204"/>
                  <a:pt x="187" y="1196"/>
                </a:cubicBezTo>
                <a:cubicBezTo>
                  <a:pt x="186" y="1188"/>
                  <a:pt x="176" y="1183"/>
                  <a:pt x="176" y="1183"/>
                </a:cubicBezTo>
                <a:cubicBezTo>
                  <a:pt x="189" y="1174"/>
                  <a:pt x="189" y="1174"/>
                  <a:pt x="189" y="1174"/>
                </a:cubicBezTo>
                <a:cubicBezTo>
                  <a:pt x="181" y="1146"/>
                  <a:pt x="181" y="1146"/>
                  <a:pt x="181" y="1146"/>
                </a:cubicBezTo>
                <a:cubicBezTo>
                  <a:pt x="181" y="1146"/>
                  <a:pt x="195" y="1141"/>
                  <a:pt x="200" y="1132"/>
                </a:cubicBezTo>
                <a:cubicBezTo>
                  <a:pt x="205" y="1123"/>
                  <a:pt x="186" y="1114"/>
                  <a:pt x="186" y="1114"/>
                </a:cubicBezTo>
                <a:cubicBezTo>
                  <a:pt x="185" y="1102"/>
                  <a:pt x="185" y="1102"/>
                  <a:pt x="185" y="1102"/>
                </a:cubicBezTo>
                <a:cubicBezTo>
                  <a:pt x="165" y="1085"/>
                  <a:pt x="165" y="1085"/>
                  <a:pt x="165" y="1085"/>
                </a:cubicBezTo>
                <a:cubicBezTo>
                  <a:pt x="165" y="1085"/>
                  <a:pt x="165" y="1064"/>
                  <a:pt x="165" y="1057"/>
                </a:cubicBezTo>
                <a:cubicBezTo>
                  <a:pt x="165" y="1050"/>
                  <a:pt x="153" y="1017"/>
                  <a:pt x="153" y="1017"/>
                </a:cubicBezTo>
                <a:cubicBezTo>
                  <a:pt x="170" y="1016"/>
                  <a:pt x="170" y="1016"/>
                  <a:pt x="170" y="1016"/>
                </a:cubicBezTo>
                <a:cubicBezTo>
                  <a:pt x="172" y="1004"/>
                  <a:pt x="172" y="1004"/>
                  <a:pt x="172" y="1004"/>
                </a:cubicBezTo>
                <a:cubicBezTo>
                  <a:pt x="172" y="1004"/>
                  <a:pt x="176" y="993"/>
                  <a:pt x="175" y="983"/>
                </a:cubicBezTo>
                <a:cubicBezTo>
                  <a:pt x="174" y="973"/>
                  <a:pt x="157" y="955"/>
                  <a:pt x="157" y="955"/>
                </a:cubicBezTo>
                <a:cubicBezTo>
                  <a:pt x="166" y="954"/>
                  <a:pt x="166" y="954"/>
                  <a:pt x="166" y="954"/>
                </a:cubicBezTo>
                <a:cubicBezTo>
                  <a:pt x="166" y="954"/>
                  <a:pt x="167" y="915"/>
                  <a:pt x="167" y="911"/>
                </a:cubicBezTo>
                <a:cubicBezTo>
                  <a:pt x="167" y="907"/>
                  <a:pt x="176" y="900"/>
                  <a:pt x="179" y="894"/>
                </a:cubicBezTo>
                <a:cubicBezTo>
                  <a:pt x="182" y="888"/>
                  <a:pt x="167" y="869"/>
                  <a:pt x="167" y="869"/>
                </a:cubicBezTo>
                <a:cubicBezTo>
                  <a:pt x="165" y="844"/>
                  <a:pt x="165" y="844"/>
                  <a:pt x="165" y="844"/>
                </a:cubicBezTo>
                <a:cubicBezTo>
                  <a:pt x="165" y="844"/>
                  <a:pt x="161" y="846"/>
                  <a:pt x="149" y="843"/>
                </a:cubicBezTo>
                <a:cubicBezTo>
                  <a:pt x="137" y="840"/>
                  <a:pt x="145" y="821"/>
                  <a:pt x="145" y="821"/>
                </a:cubicBezTo>
                <a:cubicBezTo>
                  <a:pt x="142" y="815"/>
                  <a:pt x="142" y="815"/>
                  <a:pt x="142" y="815"/>
                </a:cubicBezTo>
                <a:cubicBezTo>
                  <a:pt x="134" y="794"/>
                  <a:pt x="134" y="794"/>
                  <a:pt x="134" y="794"/>
                </a:cubicBezTo>
                <a:cubicBezTo>
                  <a:pt x="121" y="784"/>
                  <a:pt x="121" y="784"/>
                  <a:pt x="121" y="784"/>
                </a:cubicBezTo>
                <a:cubicBezTo>
                  <a:pt x="121" y="784"/>
                  <a:pt x="123" y="775"/>
                  <a:pt x="125" y="771"/>
                </a:cubicBezTo>
                <a:cubicBezTo>
                  <a:pt x="127" y="767"/>
                  <a:pt x="104" y="752"/>
                  <a:pt x="104" y="752"/>
                </a:cubicBezTo>
                <a:cubicBezTo>
                  <a:pt x="104" y="752"/>
                  <a:pt x="102" y="735"/>
                  <a:pt x="102" y="730"/>
                </a:cubicBezTo>
                <a:cubicBezTo>
                  <a:pt x="102" y="725"/>
                  <a:pt x="112" y="724"/>
                  <a:pt x="112" y="724"/>
                </a:cubicBezTo>
                <a:cubicBezTo>
                  <a:pt x="109" y="685"/>
                  <a:pt x="109" y="685"/>
                  <a:pt x="109" y="685"/>
                </a:cubicBezTo>
                <a:cubicBezTo>
                  <a:pt x="109" y="685"/>
                  <a:pt x="118" y="690"/>
                  <a:pt x="123" y="685"/>
                </a:cubicBezTo>
                <a:cubicBezTo>
                  <a:pt x="128" y="680"/>
                  <a:pt x="105" y="635"/>
                  <a:pt x="104" y="631"/>
                </a:cubicBezTo>
                <a:cubicBezTo>
                  <a:pt x="103" y="627"/>
                  <a:pt x="112" y="619"/>
                  <a:pt x="114" y="615"/>
                </a:cubicBezTo>
                <a:cubicBezTo>
                  <a:pt x="116" y="611"/>
                  <a:pt x="111" y="586"/>
                  <a:pt x="111" y="576"/>
                </a:cubicBezTo>
                <a:cubicBezTo>
                  <a:pt x="111" y="566"/>
                  <a:pt x="129" y="558"/>
                  <a:pt x="130" y="553"/>
                </a:cubicBezTo>
                <a:cubicBezTo>
                  <a:pt x="131" y="548"/>
                  <a:pt x="137" y="510"/>
                  <a:pt x="137" y="510"/>
                </a:cubicBezTo>
                <a:cubicBezTo>
                  <a:pt x="137" y="510"/>
                  <a:pt x="159" y="509"/>
                  <a:pt x="162" y="498"/>
                </a:cubicBezTo>
                <a:cubicBezTo>
                  <a:pt x="165" y="487"/>
                  <a:pt x="134" y="476"/>
                  <a:pt x="134" y="476"/>
                </a:cubicBezTo>
                <a:cubicBezTo>
                  <a:pt x="134" y="476"/>
                  <a:pt x="151" y="464"/>
                  <a:pt x="152" y="454"/>
                </a:cubicBezTo>
                <a:cubicBezTo>
                  <a:pt x="153" y="444"/>
                  <a:pt x="134" y="436"/>
                  <a:pt x="129" y="429"/>
                </a:cubicBezTo>
                <a:cubicBezTo>
                  <a:pt x="124" y="422"/>
                  <a:pt x="134" y="413"/>
                  <a:pt x="143" y="404"/>
                </a:cubicBezTo>
                <a:cubicBezTo>
                  <a:pt x="152" y="395"/>
                  <a:pt x="125" y="401"/>
                  <a:pt x="124" y="387"/>
                </a:cubicBezTo>
                <a:cubicBezTo>
                  <a:pt x="123" y="373"/>
                  <a:pt x="178" y="349"/>
                  <a:pt x="178" y="349"/>
                </a:cubicBezTo>
                <a:cubicBezTo>
                  <a:pt x="184" y="293"/>
                  <a:pt x="184" y="293"/>
                  <a:pt x="184" y="293"/>
                </a:cubicBezTo>
                <a:cubicBezTo>
                  <a:pt x="177" y="282"/>
                  <a:pt x="177" y="282"/>
                  <a:pt x="177" y="282"/>
                </a:cubicBezTo>
                <a:cubicBezTo>
                  <a:pt x="170" y="284"/>
                  <a:pt x="161" y="285"/>
                  <a:pt x="153" y="284"/>
                </a:cubicBezTo>
                <a:cubicBezTo>
                  <a:pt x="141" y="283"/>
                  <a:pt x="142" y="257"/>
                  <a:pt x="142" y="257"/>
                </a:cubicBezTo>
                <a:cubicBezTo>
                  <a:pt x="129" y="241"/>
                  <a:pt x="129" y="241"/>
                  <a:pt x="129" y="241"/>
                </a:cubicBezTo>
                <a:cubicBezTo>
                  <a:pt x="129" y="241"/>
                  <a:pt x="131" y="211"/>
                  <a:pt x="129" y="200"/>
                </a:cubicBezTo>
                <a:cubicBezTo>
                  <a:pt x="126" y="189"/>
                  <a:pt x="97" y="178"/>
                  <a:pt x="97" y="178"/>
                </a:cubicBezTo>
                <a:cubicBezTo>
                  <a:pt x="97" y="161"/>
                  <a:pt x="97" y="161"/>
                  <a:pt x="97" y="161"/>
                </a:cubicBezTo>
                <a:cubicBezTo>
                  <a:pt x="97" y="161"/>
                  <a:pt x="92" y="158"/>
                  <a:pt x="88" y="148"/>
                </a:cubicBezTo>
                <a:cubicBezTo>
                  <a:pt x="84" y="139"/>
                  <a:pt x="99" y="127"/>
                  <a:pt x="99" y="127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96" y="110"/>
                  <a:pt x="100" y="98"/>
                </a:cubicBezTo>
                <a:cubicBezTo>
                  <a:pt x="104" y="86"/>
                  <a:pt x="68" y="74"/>
                  <a:pt x="68" y="74"/>
                </a:cubicBezTo>
                <a:cubicBezTo>
                  <a:pt x="59" y="22"/>
                  <a:pt x="59" y="22"/>
                  <a:pt x="59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34" y="0"/>
                  <a:pt x="34" y="0"/>
                  <a:pt x="34" y="0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35" y="21"/>
                  <a:pt x="23" y="30"/>
                </a:cubicBezTo>
                <a:cubicBezTo>
                  <a:pt x="16" y="36"/>
                  <a:pt x="7" y="42"/>
                  <a:pt x="1" y="4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13" y="99"/>
                  <a:pt x="19" y="119"/>
                </a:cubicBezTo>
                <a:cubicBezTo>
                  <a:pt x="25" y="139"/>
                  <a:pt x="24" y="169"/>
                  <a:pt x="24" y="182"/>
                </a:cubicBezTo>
                <a:cubicBezTo>
                  <a:pt x="24" y="195"/>
                  <a:pt x="32" y="206"/>
                  <a:pt x="33" y="229"/>
                </a:cubicBezTo>
                <a:cubicBezTo>
                  <a:pt x="34" y="253"/>
                  <a:pt x="34" y="290"/>
                  <a:pt x="34" y="290"/>
                </a:cubicBezTo>
                <a:cubicBezTo>
                  <a:pt x="20" y="298"/>
                  <a:pt x="20" y="298"/>
                  <a:pt x="20" y="298"/>
                </a:cubicBezTo>
                <a:cubicBezTo>
                  <a:pt x="23" y="318"/>
                  <a:pt x="23" y="318"/>
                  <a:pt x="23" y="318"/>
                </a:cubicBezTo>
                <a:cubicBezTo>
                  <a:pt x="38" y="327"/>
                  <a:pt x="38" y="327"/>
                  <a:pt x="38" y="327"/>
                </a:cubicBezTo>
                <a:cubicBezTo>
                  <a:pt x="32" y="389"/>
                  <a:pt x="32" y="389"/>
                  <a:pt x="32" y="389"/>
                </a:cubicBezTo>
                <a:cubicBezTo>
                  <a:pt x="47" y="417"/>
                  <a:pt x="47" y="417"/>
                  <a:pt x="47" y="417"/>
                </a:cubicBezTo>
                <a:cubicBezTo>
                  <a:pt x="36" y="430"/>
                  <a:pt x="36" y="430"/>
                  <a:pt x="36" y="430"/>
                </a:cubicBezTo>
                <a:cubicBezTo>
                  <a:pt x="42" y="472"/>
                  <a:pt x="42" y="472"/>
                  <a:pt x="42" y="472"/>
                </a:cubicBezTo>
                <a:cubicBezTo>
                  <a:pt x="42" y="472"/>
                  <a:pt x="49" y="475"/>
                  <a:pt x="51" y="492"/>
                </a:cubicBezTo>
                <a:cubicBezTo>
                  <a:pt x="53" y="508"/>
                  <a:pt x="42" y="509"/>
                  <a:pt x="42" y="509"/>
                </a:cubicBezTo>
                <a:cubicBezTo>
                  <a:pt x="40" y="531"/>
                  <a:pt x="40" y="531"/>
                  <a:pt x="40" y="531"/>
                </a:cubicBezTo>
                <a:cubicBezTo>
                  <a:pt x="47" y="540"/>
                  <a:pt x="47" y="540"/>
                  <a:pt x="47" y="540"/>
                </a:cubicBezTo>
                <a:cubicBezTo>
                  <a:pt x="47" y="540"/>
                  <a:pt x="40" y="545"/>
                  <a:pt x="34" y="559"/>
                </a:cubicBezTo>
                <a:cubicBezTo>
                  <a:pt x="28" y="573"/>
                  <a:pt x="40" y="571"/>
                  <a:pt x="40" y="571"/>
                </a:cubicBezTo>
                <a:cubicBezTo>
                  <a:pt x="40" y="571"/>
                  <a:pt x="44" y="580"/>
                  <a:pt x="44" y="591"/>
                </a:cubicBezTo>
                <a:cubicBezTo>
                  <a:pt x="44" y="602"/>
                  <a:pt x="33" y="599"/>
                  <a:pt x="33" y="619"/>
                </a:cubicBezTo>
                <a:cubicBezTo>
                  <a:pt x="33" y="640"/>
                  <a:pt x="49" y="638"/>
                  <a:pt x="52" y="648"/>
                </a:cubicBezTo>
                <a:cubicBezTo>
                  <a:pt x="56" y="657"/>
                  <a:pt x="52" y="681"/>
                  <a:pt x="52" y="681"/>
                </a:cubicBezTo>
                <a:cubicBezTo>
                  <a:pt x="52" y="681"/>
                  <a:pt x="45" y="679"/>
                  <a:pt x="40" y="681"/>
                </a:cubicBezTo>
                <a:cubicBezTo>
                  <a:pt x="36" y="683"/>
                  <a:pt x="40" y="700"/>
                  <a:pt x="47" y="720"/>
                </a:cubicBezTo>
                <a:cubicBezTo>
                  <a:pt x="55" y="740"/>
                  <a:pt x="66" y="770"/>
                  <a:pt x="66" y="770"/>
                </a:cubicBezTo>
                <a:cubicBezTo>
                  <a:pt x="66" y="770"/>
                  <a:pt x="69" y="784"/>
                  <a:pt x="76" y="790"/>
                </a:cubicBezTo>
                <a:cubicBezTo>
                  <a:pt x="83" y="796"/>
                  <a:pt x="79" y="826"/>
                  <a:pt x="79" y="826"/>
                </a:cubicBezTo>
                <a:cubicBezTo>
                  <a:pt x="76" y="845"/>
                  <a:pt x="76" y="845"/>
                  <a:pt x="76" y="845"/>
                </a:cubicBezTo>
                <a:cubicBezTo>
                  <a:pt x="92" y="862"/>
                  <a:pt x="92" y="862"/>
                  <a:pt x="92" y="862"/>
                </a:cubicBezTo>
                <a:cubicBezTo>
                  <a:pt x="92" y="862"/>
                  <a:pt x="82" y="889"/>
                  <a:pt x="82" y="903"/>
                </a:cubicBezTo>
                <a:cubicBezTo>
                  <a:pt x="82" y="917"/>
                  <a:pt x="82" y="947"/>
                  <a:pt x="82" y="947"/>
                </a:cubicBezTo>
                <a:cubicBezTo>
                  <a:pt x="66" y="972"/>
                  <a:pt x="66" y="972"/>
                  <a:pt x="66" y="972"/>
                </a:cubicBezTo>
                <a:cubicBezTo>
                  <a:pt x="76" y="979"/>
                  <a:pt x="76" y="979"/>
                  <a:pt x="76" y="979"/>
                </a:cubicBezTo>
                <a:cubicBezTo>
                  <a:pt x="76" y="979"/>
                  <a:pt x="72" y="995"/>
                  <a:pt x="72" y="1004"/>
                </a:cubicBezTo>
                <a:cubicBezTo>
                  <a:pt x="72" y="1012"/>
                  <a:pt x="66" y="1056"/>
                  <a:pt x="66" y="1056"/>
                </a:cubicBezTo>
                <a:cubicBezTo>
                  <a:pt x="56" y="1058"/>
                  <a:pt x="56" y="1058"/>
                  <a:pt x="56" y="1058"/>
                </a:cubicBezTo>
                <a:cubicBezTo>
                  <a:pt x="56" y="1072"/>
                  <a:pt x="56" y="1072"/>
                  <a:pt x="56" y="1072"/>
                </a:cubicBezTo>
                <a:cubicBezTo>
                  <a:pt x="72" y="1102"/>
                  <a:pt x="72" y="1102"/>
                  <a:pt x="72" y="1102"/>
                </a:cubicBezTo>
                <a:cubicBezTo>
                  <a:pt x="72" y="1102"/>
                  <a:pt x="72" y="1121"/>
                  <a:pt x="72" y="1131"/>
                </a:cubicBezTo>
                <a:cubicBezTo>
                  <a:pt x="72" y="1142"/>
                  <a:pt x="95" y="1149"/>
                  <a:pt x="101" y="1165"/>
                </a:cubicBezTo>
                <a:cubicBezTo>
                  <a:pt x="107" y="1180"/>
                  <a:pt x="98" y="1218"/>
                  <a:pt x="98" y="1218"/>
                </a:cubicBezTo>
                <a:cubicBezTo>
                  <a:pt x="107" y="1225"/>
                  <a:pt x="107" y="1225"/>
                  <a:pt x="107" y="1225"/>
                </a:cubicBezTo>
                <a:cubicBezTo>
                  <a:pt x="107" y="1225"/>
                  <a:pt x="107" y="1254"/>
                  <a:pt x="107" y="1266"/>
                </a:cubicBezTo>
                <a:cubicBezTo>
                  <a:pt x="107" y="1278"/>
                  <a:pt x="134" y="1286"/>
                  <a:pt x="134" y="1286"/>
                </a:cubicBezTo>
                <a:cubicBezTo>
                  <a:pt x="129" y="1299"/>
                  <a:pt x="129" y="1299"/>
                  <a:pt x="129" y="1299"/>
                </a:cubicBezTo>
                <a:cubicBezTo>
                  <a:pt x="156" y="1299"/>
                  <a:pt x="156" y="1299"/>
                  <a:pt x="156" y="1299"/>
                </a:cubicBezTo>
                <a:cubicBezTo>
                  <a:pt x="156" y="1279"/>
                  <a:pt x="156" y="1279"/>
                  <a:pt x="156" y="1279"/>
                </a:cubicBezTo>
                <a:cubicBezTo>
                  <a:pt x="156" y="1279"/>
                  <a:pt x="169" y="1289"/>
                  <a:pt x="177" y="1290"/>
                </a:cubicBezTo>
                <a:cubicBezTo>
                  <a:pt x="186" y="1291"/>
                  <a:pt x="186" y="1277"/>
                  <a:pt x="186" y="1277"/>
                </a:cubicBezTo>
                <a:cubicBezTo>
                  <a:pt x="192" y="1290"/>
                  <a:pt x="192" y="1290"/>
                  <a:pt x="192" y="1290"/>
                </a:cubicBezTo>
                <a:cubicBezTo>
                  <a:pt x="192" y="1290"/>
                  <a:pt x="175" y="1300"/>
                  <a:pt x="173" y="1311"/>
                </a:cubicBezTo>
                <a:cubicBezTo>
                  <a:pt x="170" y="1322"/>
                  <a:pt x="186" y="1310"/>
                  <a:pt x="193" y="1313"/>
                </a:cubicBezTo>
                <a:cubicBezTo>
                  <a:pt x="200" y="1317"/>
                  <a:pt x="198" y="1330"/>
                  <a:pt x="198" y="1330"/>
                </a:cubicBezTo>
                <a:cubicBezTo>
                  <a:pt x="179" y="1328"/>
                  <a:pt x="179" y="1328"/>
                  <a:pt x="179" y="1328"/>
                </a:cubicBezTo>
                <a:cubicBezTo>
                  <a:pt x="190" y="1341"/>
                  <a:pt x="190" y="1341"/>
                  <a:pt x="190" y="1341"/>
                </a:cubicBezTo>
                <a:cubicBezTo>
                  <a:pt x="183" y="1349"/>
                  <a:pt x="183" y="1349"/>
                  <a:pt x="183" y="1349"/>
                </a:cubicBezTo>
                <a:cubicBezTo>
                  <a:pt x="195" y="1367"/>
                  <a:pt x="195" y="1367"/>
                  <a:pt x="195" y="1367"/>
                </a:cubicBezTo>
                <a:cubicBezTo>
                  <a:pt x="195" y="1367"/>
                  <a:pt x="188" y="1375"/>
                  <a:pt x="181" y="1384"/>
                </a:cubicBezTo>
                <a:cubicBezTo>
                  <a:pt x="174" y="1394"/>
                  <a:pt x="212" y="1403"/>
                  <a:pt x="212" y="1403"/>
                </a:cubicBezTo>
                <a:cubicBezTo>
                  <a:pt x="212" y="1403"/>
                  <a:pt x="205" y="1409"/>
                  <a:pt x="200" y="1413"/>
                </a:cubicBezTo>
                <a:cubicBezTo>
                  <a:pt x="195" y="1416"/>
                  <a:pt x="202" y="1427"/>
                  <a:pt x="212" y="1432"/>
                </a:cubicBezTo>
                <a:cubicBezTo>
                  <a:pt x="221" y="1436"/>
                  <a:pt x="234" y="1433"/>
                  <a:pt x="234" y="1433"/>
                </a:cubicBezTo>
                <a:cubicBezTo>
                  <a:pt x="239" y="1457"/>
                  <a:pt x="239" y="1457"/>
                  <a:pt x="239" y="1457"/>
                </a:cubicBezTo>
                <a:cubicBezTo>
                  <a:pt x="239" y="1457"/>
                  <a:pt x="219" y="1470"/>
                  <a:pt x="214" y="1477"/>
                </a:cubicBezTo>
                <a:cubicBezTo>
                  <a:pt x="209" y="1484"/>
                  <a:pt x="228" y="1485"/>
                  <a:pt x="228" y="1485"/>
                </a:cubicBezTo>
                <a:cubicBezTo>
                  <a:pt x="228" y="1485"/>
                  <a:pt x="252" y="1490"/>
                  <a:pt x="252" y="1497"/>
                </a:cubicBezTo>
                <a:cubicBezTo>
                  <a:pt x="252" y="1504"/>
                  <a:pt x="237" y="1498"/>
                  <a:pt x="227" y="1493"/>
                </a:cubicBezTo>
                <a:cubicBezTo>
                  <a:pt x="218" y="1488"/>
                  <a:pt x="216" y="1503"/>
                  <a:pt x="216" y="1503"/>
                </a:cubicBezTo>
                <a:cubicBezTo>
                  <a:pt x="235" y="1507"/>
                  <a:pt x="235" y="1507"/>
                  <a:pt x="235" y="1507"/>
                </a:cubicBezTo>
                <a:cubicBezTo>
                  <a:pt x="221" y="1514"/>
                  <a:pt x="221" y="1514"/>
                  <a:pt x="221" y="1514"/>
                </a:cubicBezTo>
                <a:cubicBezTo>
                  <a:pt x="222" y="1531"/>
                  <a:pt x="222" y="1531"/>
                  <a:pt x="222" y="1531"/>
                </a:cubicBezTo>
                <a:cubicBezTo>
                  <a:pt x="222" y="1531"/>
                  <a:pt x="238" y="1523"/>
                  <a:pt x="231" y="1544"/>
                </a:cubicBezTo>
                <a:cubicBezTo>
                  <a:pt x="224" y="1565"/>
                  <a:pt x="214" y="1535"/>
                  <a:pt x="214" y="1535"/>
                </a:cubicBezTo>
                <a:cubicBezTo>
                  <a:pt x="190" y="1536"/>
                  <a:pt x="190" y="1536"/>
                  <a:pt x="190" y="1536"/>
                </a:cubicBezTo>
                <a:cubicBezTo>
                  <a:pt x="206" y="1529"/>
                  <a:pt x="206" y="1529"/>
                  <a:pt x="206" y="1529"/>
                </a:cubicBezTo>
                <a:cubicBezTo>
                  <a:pt x="206" y="1529"/>
                  <a:pt x="189" y="1511"/>
                  <a:pt x="186" y="1512"/>
                </a:cubicBezTo>
                <a:cubicBezTo>
                  <a:pt x="182" y="1513"/>
                  <a:pt x="185" y="1522"/>
                  <a:pt x="185" y="1522"/>
                </a:cubicBezTo>
                <a:cubicBezTo>
                  <a:pt x="179" y="1516"/>
                  <a:pt x="179" y="1516"/>
                  <a:pt x="179" y="1516"/>
                </a:cubicBezTo>
                <a:cubicBezTo>
                  <a:pt x="154" y="1523"/>
                  <a:pt x="154" y="1523"/>
                  <a:pt x="154" y="1523"/>
                </a:cubicBezTo>
                <a:cubicBezTo>
                  <a:pt x="176" y="1528"/>
                  <a:pt x="176" y="1528"/>
                  <a:pt x="176" y="1528"/>
                </a:cubicBezTo>
                <a:cubicBezTo>
                  <a:pt x="176" y="1528"/>
                  <a:pt x="172" y="1531"/>
                  <a:pt x="168" y="1537"/>
                </a:cubicBezTo>
                <a:cubicBezTo>
                  <a:pt x="164" y="1543"/>
                  <a:pt x="148" y="1549"/>
                  <a:pt x="147" y="1558"/>
                </a:cubicBezTo>
                <a:cubicBezTo>
                  <a:pt x="146" y="1568"/>
                  <a:pt x="166" y="1572"/>
                  <a:pt x="169" y="1570"/>
                </a:cubicBezTo>
                <a:cubicBezTo>
                  <a:pt x="173" y="1568"/>
                  <a:pt x="161" y="1559"/>
                  <a:pt x="161" y="1559"/>
                </a:cubicBezTo>
                <a:cubicBezTo>
                  <a:pt x="176" y="1556"/>
                  <a:pt x="176" y="1556"/>
                  <a:pt x="176" y="1556"/>
                </a:cubicBezTo>
                <a:cubicBezTo>
                  <a:pt x="176" y="1556"/>
                  <a:pt x="183" y="1561"/>
                  <a:pt x="187" y="1565"/>
                </a:cubicBezTo>
                <a:cubicBezTo>
                  <a:pt x="190" y="1570"/>
                  <a:pt x="214" y="1567"/>
                  <a:pt x="214" y="1567"/>
                </a:cubicBezTo>
                <a:cubicBezTo>
                  <a:pt x="214" y="1567"/>
                  <a:pt x="229" y="1574"/>
                  <a:pt x="235" y="1582"/>
                </a:cubicBezTo>
                <a:cubicBezTo>
                  <a:pt x="241" y="1590"/>
                  <a:pt x="222" y="1598"/>
                  <a:pt x="222" y="1598"/>
                </a:cubicBezTo>
                <a:cubicBezTo>
                  <a:pt x="228" y="1608"/>
                  <a:pt x="228" y="1608"/>
                  <a:pt x="228" y="1608"/>
                </a:cubicBezTo>
                <a:cubicBezTo>
                  <a:pt x="240" y="1604"/>
                  <a:pt x="240" y="1604"/>
                  <a:pt x="240" y="1604"/>
                </a:cubicBezTo>
                <a:cubicBezTo>
                  <a:pt x="240" y="1615"/>
                  <a:pt x="240" y="1615"/>
                  <a:pt x="240" y="1615"/>
                </a:cubicBezTo>
                <a:cubicBezTo>
                  <a:pt x="252" y="1620"/>
                  <a:pt x="252" y="1620"/>
                  <a:pt x="252" y="1620"/>
                </a:cubicBezTo>
                <a:cubicBezTo>
                  <a:pt x="257" y="1604"/>
                  <a:pt x="257" y="1604"/>
                  <a:pt x="257" y="1604"/>
                </a:cubicBezTo>
                <a:cubicBezTo>
                  <a:pt x="266" y="1620"/>
                  <a:pt x="266" y="1620"/>
                  <a:pt x="266" y="1620"/>
                </a:cubicBezTo>
                <a:cubicBezTo>
                  <a:pt x="266" y="1620"/>
                  <a:pt x="285" y="1620"/>
                  <a:pt x="283" y="1634"/>
                </a:cubicBezTo>
                <a:cubicBezTo>
                  <a:pt x="280" y="1648"/>
                  <a:pt x="258" y="1632"/>
                  <a:pt x="250" y="1630"/>
                </a:cubicBezTo>
                <a:cubicBezTo>
                  <a:pt x="241" y="1629"/>
                  <a:pt x="248" y="1643"/>
                  <a:pt x="248" y="1643"/>
                </a:cubicBezTo>
                <a:cubicBezTo>
                  <a:pt x="248" y="1643"/>
                  <a:pt x="269" y="1650"/>
                  <a:pt x="270" y="1665"/>
                </a:cubicBezTo>
                <a:cubicBezTo>
                  <a:pt x="271" y="1679"/>
                  <a:pt x="256" y="1674"/>
                  <a:pt x="256" y="1674"/>
                </a:cubicBezTo>
                <a:cubicBezTo>
                  <a:pt x="265" y="1686"/>
                  <a:pt x="265" y="1686"/>
                  <a:pt x="265" y="1686"/>
                </a:cubicBezTo>
                <a:cubicBezTo>
                  <a:pt x="274" y="1710"/>
                  <a:pt x="274" y="1710"/>
                  <a:pt x="274" y="1710"/>
                </a:cubicBezTo>
                <a:cubicBezTo>
                  <a:pt x="283" y="1681"/>
                  <a:pt x="283" y="1681"/>
                  <a:pt x="283" y="1681"/>
                </a:cubicBezTo>
                <a:cubicBezTo>
                  <a:pt x="283" y="1701"/>
                  <a:pt x="283" y="1701"/>
                  <a:pt x="283" y="1701"/>
                </a:cubicBezTo>
                <a:cubicBezTo>
                  <a:pt x="296" y="1717"/>
                  <a:pt x="296" y="1717"/>
                  <a:pt x="296" y="1717"/>
                </a:cubicBezTo>
                <a:cubicBezTo>
                  <a:pt x="280" y="1717"/>
                  <a:pt x="280" y="1717"/>
                  <a:pt x="280" y="1717"/>
                </a:cubicBezTo>
                <a:cubicBezTo>
                  <a:pt x="283" y="1730"/>
                  <a:pt x="283" y="1730"/>
                  <a:pt x="283" y="1730"/>
                </a:cubicBezTo>
                <a:cubicBezTo>
                  <a:pt x="298" y="1731"/>
                  <a:pt x="298" y="1731"/>
                  <a:pt x="298" y="1731"/>
                </a:cubicBezTo>
                <a:cubicBezTo>
                  <a:pt x="289" y="1739"/>
                  <a:pt x="289" y="1739"/>
                  <a:pt x="289" y="1739"/>
                </a:cubicBezTo>
                <a:cubicBezTo>
                  <a:pt x="309" y="1745"/>
                  <a:pt x="309" y="1745"/>
                  <a:pt x="309" y="1745"/>
                </a:cubicBezTo>
                <a:cubicBezTo>
                  <a:pt x="296" y="1753"/>
                  <a:pt x="296" y="1753"/>
                  <a:pt x="296" y="1753"/>
                </a:cubicBezTo>
                <a:cubicBezTo>
                  <a:pt x="315" y="1760"/>
                  <a:pt x="315" y="1760"/>
                  <a:pt x="315" y="1760"/>
                </a:cubicBezTo>
                <a:cubicBezTo>
                  <a:pt x="310" y="1770"/>
                  <a:pt x="310" y="1770"/>
                  <a:pt x="310" y="1770"/>
                </a:cubicBezTo>
                <a:cubicBezTo>
                  <a:pt x="322" y="1773"/>
                  <a:pt x="322" y="1773"/>
                  <a:pt x="322" y="1773"/>
                </a:cubicBezTo>
                <a:cubicBezTo>
                  <a:pt x="322" y="1773"/>
                  <a:pt x="324" y="1750"/>
                  <a:pt x="331" y="1762"/>
                </a:cubicBezTo>
                <a:cubicBezTo>
                  <a:pt x="338" y="1773"/>
                  <a:pt x="329" y="1779"/>
                  <a:pt x="323" y="1783"/>
                </a:cubicBezTo>
                <a:cubicBezTo>
                  <a:pt x="317" y="1786"/>
                  <a:pt x="323" y="1794"/>
                  <a:pt x="323" y="1794"/>
                </a:cubicBezTo>
                <a:cubicBezTo>
                  <a:pt x="343" y="1795"/>
                  <a:pt x="343" y="1795"/>
                  <a:pt x="343" y="1795"/>
                </a:cubicBezTo>
                <a:cubicBezTo>
                  <a:pt x="343" y="1795"/>
                  <a:pt x="344" y="1805"/>
                  <a:pt x="350" y="1810"/>
                </a:cubicBezTo>
                <a:cubicBezTo>
                  <a:pt x="356" y="1815"/>
                  <a:pt x="373" y="1824"/>
                  <a:pt x="373" y="1824"/>
                </a:cubicBezTo>
                <a:cubicBezTo>
                  <a:pt x="370" y="1802"/>
                  <a:pt x="370" y="1802"/>
                  <a:pt x="370" y="1802"/>
                </a:cubicBezTo>
                <a:cubicBezTo>
                  <a:pt x="370" y="1802"/>
                  <a:pt x="391" y="1810"/>
                  <a:pt x="407" y="1821"/>
                </a:cubicBezTo>
                <a:cubicBezTo>
                  <a:pt x="422" y="1831"/>
                  <a:pt x="409" y="1841"/>
                  <a:pt x="409" y="1841"/>
                </a:cubicBezTo>
                <a:cubicBezTo>
                  <a:pt x="420" y="1848"/>
                  <a:pt x="420" y="1848"/>
                  <a:pt x="420" y="1848"/>
                </a:cubicBezTo>
                <a:cubicBezTo>
                  <a:pt x="419" y="1861"/>
                  <a:pt x="419" y="1861"/>
                  <a:pt x="419" y="1861"/>
                </a:cubicBezTo>
                <a:cubicBezTo>
                  <a:pt x="458" y="1861"/>
                  <a:pt x="458" y="1861"/>
                  <a:pt x="458" y="1861"/>
                </a:cubicBezTo>
                <a:cubicBezTo>
                  <a:pt x="462" y="1868"/>
                  <a:pt x="462" y="1868"/>
                  <a:pt x="462" y="1868"/>
                </a:cubicBezTo>
                <a:cubicBezTo>
                  <a:pt x="442" y="1868"/>
                  <a:pt x="442" y="1868"/>
                  <a:pt x="442" y="1868"/>
                </a:cubicBezTo>
                <a:cubicBezTo>
                  <a:pt x="434" y="1876"/>
                  <a:pt x="434" y="1876"/>
                  <a:pt x="434" y="1876"/>
                </a:cubicBezTo>
                <a:cubicBezTo>
                  <a:pt x="421" y="1877"/>
                  <a:pt x="421" y="1877"/>
                  <a:pt x="421" y="1877"/>
                </a:cubicBezTo>
                <a:cubicBezTo>
                  <a:pt x="410" y="1889"/>
                  <a:pt x="410" y="1889"/>
                  <a:pt x="410" y="1889"/>
                </a:cubicBezTo>
                <a:cubicBezTo>
                  <a:pt x="430" y="1892"/>
                  <a:pt x="430" y="1892"/>
                  <a:pt x="430" y="1892"/>
                </a:cubicBezTo>
                <a:cubicBezTo>
                  <a:pt x="426" y="1902"/>
                  <a:pt x="426" y="1902"/>
                  <a:pt x="426" y="1902"/>
                </a:cubicBezTo>
                <a:cubicBezTo>
                  <a:pt x="442" y="1900"/>
                  <a:pt x="442" y="1900"/>
                  <a:pt x="442" y="1900"/>
                </a:cubicBezTo>
                <a:cubicBezTo>
                  <a:pt x="444" y="1887"/>
                  <a:pt x="444" y="1887"/>
                  <a:pt x="444" y="1887"/>
                </a:cubicBezTo>
                <a:cubicBezTo>
                  <a:pt x="459" y="1893"/>
                  <a:pt x="459" y="1893"/>
                  <a:pt x="459" y="1893"/>
                </a:cubicBezTo>
                <a:cubicBezTo>
                  <a:pt x="459" y="1893"/>
                  <a:pt x="477" y="1868"/>
                  <a:pt x="486" y="1875"/>
                </a:cubicBezTo>
                <a:cubicBezTo>
                  <a:pt x="496" y="1882"/>
                  <a:pt x="467" y="1907"/>
                  <a:pt x="467" y="1907"/>
                </a:cubicBezTo>
                <a:cubicBezTo>
                  <a:pt x="467" y="1907"/>
                  <a:pt x="464" y="1900"/>
                  <a:pt x="455" y="1901"/>
                </a:cubicBezTo>
                <a:cubicBezTo>
                  <a:pt x="447" y="1902"/>
                  <a:pt x="452" y="1913"/>
                  <a:pt x="452" y="1913"/>
                </a:cubicBezTo>
                <a:cubicBezTo>
                  <a:pt x="440" y="1913"/>
                  <a:pt x="440" y="1913"/>
                  <a:pt x="440" y="1913"/>
                </a:cubicBezTo>
                <a:cubicBezTo>
                  <a:pt x="431" y="1910"/>
                  <a:pt x="419" y="1921"/>
                  <a:pt x="419" y="1921"/>
                </a:cubicBezTo>
                <a:cubicBezTo>
                  <a:pt x="428" y="1927"/>
                  <a:pt x="428" y="1927"/>
                  <a:pt x="428" y="1927"/>
                </a:cubicBezTo>
                <a:cubicBezTo>
                  <a:pt x="430" y="1945"/>
                  <a:pt x="430" y="1945"/>
                  <a:pt x="430" y="1945"/>
                </a:cubicBezTo>
                <a:cubicBezTo>
                  <a:pt x="450" y="1935"/>
                  <a:pt x="450" y="1935"/>
                  <a:pt x="450" y="1935"/>
                </a:cubicBezTo>
                <a:cubicBezTo>
                  <a:pt x="450" y="1935"/>
                  <a:pt x="455" y="1946"/>
                  <a:pt x="461" y="1945"/>
                </a:cubicBezTo>
                <a:cubicBezTo>
                  <a:pt x="466" y="1944"/>
                  <a:pt x="467" y="1924"/>
                  <a:pt x="476" y="1919"/>
                </a:cubicBez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3" name="Freeform 20"/>
          <p:cNvSpPr>
            <a:spLocks/>
          </p:cNvSpPr>
          <p:nvPr/>
        </p:nvSpPr>
        <p:spPr bwMode="auto">
          <a:xfrm>
            <a:off x="1463675" y="4359275"/>
            <a:ext cx="374650" cy="588963"/>
          </a:xfrm>
          <a:custGeom>
            <a:avLst/>
            <a:gdLst>
              <a:gd name="T0" fmla="*/ 2147483647 w 630"/>
              <a:gd name="T1" fmla="*/ 2147483647 h 993"/>
              <a:gd name="T2" fmla="*/ 2147483647 w 630"/>
              <a:gd name="T3" fmla="*/ 2147483647 h 993"/>
              <a:gd name="T4" fmla="*/ 2147483647 w 630"/>
              <a:gd name="T5" fmla="*/ 2147483647 h 993"/>
              <a:gd name="T6" fmla="*/ 2147483647 w 630"/>
              <a:gd name="T7" fmla="*/ 2147483647 h 993"/>
              <a:gd name="T8" fmla="*/ 2147483647 w 630"/>
              <a:gd name="T9" fmla="*/ 2147483647 h 993"/>
              <a:gd name="T10" fmla="*/ 2147483647 w 630"/>
              <a:gd name="T11" fmla="*/ 2147483647 h 993"/>
              <a:gd name="T12" fmla="*/ 2147483647 w 630"/>
              <a:gd name="T13" fmla="*/ 2147483647 h 993"/>
              <a:gd name="T14" fmla="*/ 2147483647 w 630"/>
              <a:gd name="T15" fmla="*/ 2147483647 h 993"/>
              <a:gd name="T16" fmla="*/ 2147483647 w 630"/>
              <a:gd name="T17" fmla="*/ 2147483647 h 993"/>
              <a:gd name="T18" fmla="*/ 2147483647 w 630"/>
              <a:gd name="T19" fmla="*/ 2147483647 h 993"/>
              <a:gd name="T20" fmla="*/ 2147483647 w 630"/>
              <a:gd name="T21" fmla="*/ 2147483647 h 993"/>
              <a:gd name="T22" fmla="*/ 2147483647 w 630"/>
              <a:gd name="T23" fmla="*/ 2147483647 h 993"/>
              <a:gd name="T24" fmla="*/ 2147483647 w 630"/>
              <a:gd name="T25" fmla="*/ 2147483647 h 993"/>
              <a:gd name="T26" fmla="*/ 2147483647 w 630"/>
              <a:gd name="T27" fmla="*/ 2147483647 h 993"/>
              <a:gd name="T28" fmla="*/ 2147483647 w 630"/>
              <a:gd name="T29" fmla="*/ 2147483647 h 993"/>
              <a:gd name="T30" fmla="*/ 2147483647 w 630"/>
              <a:gd name="T31" fmla="*/ 2147483647 h 993"/>
              <a:gd name="T32" fmla="*/ 2147483647 w 630"/>
              <a:gd name="T33" fmla="*/ 2147483647 h 993"/>
              <a:gd name="T34" fmla="*/ 2147483647 w 630"/>
              <a:gd name="T35" fmla="*/ 2147483647 h 993"/>
              <a:gd name="T36" fmla="*/ 2147483647 w 630"/>
              <a:gd name="T37" fmla="*/ 2147483647 h 993"/>
              <a:gd name="T38" fmla="*/ 2147483647 w 630"/>
              <a:gd name="T39" fmla="*/ 2147483647 h 993"/>
              <a:gd name="T40" fmla="*/ 2147483647 w 630"/>
              <a:gd name="T41" fmla="*/ 2147483647 h 993"/>
              <a:gd name="T42" fmla="*/ 2147483647 w 630"/>
              <a:gd name="T43" fmla="*/ 2147483647 h 993"/>
              <a:gd name="T44" fmla="*/ 2147483647 w 630"/>
              <a:gd name="T45" fmla="*/ 2147483647 h 993"/>
              <a:gd name="T46" fmla="*/ 2147483647 w 630"/>
              <a:gd name="T47" fmla="*/ 2147483647 h 993"/>
              <a:gd name="T48" fmla="*/ 2147483647 w 630"/>
              <a:gd name="T49" fmla="*/ 2147483647 h 993"/>
              <a:gd name="T50" fmla="*/ 2147483647 w 630"/>
              <a:gd name="T51" fmla="*/ 2147483647 h 993"/>
              <a:gd name="T52" fmla="*/ 2147483647 w 630"/>
              <a:gd name="T53" fmla="*/ 2147483647 h 993"/>
              <a:gd name="T54" fmla="*/ 2147483647 w 630"/>
              <a:gd name="T55" fmla="*/ 2147483647 h 993"/>
              <a:gd name="T56" fmla="*/ 2147483647 w 630"/>
              <a:gd name="T57" fmla="*/ 2147483647 h 993"/>
              <a:gd name="T58" fmla="*/ 2147483647 w 630"/>
              <a:gd name="T59" fmla="*/ 2147483647 h 993"/>
              <a:gd name="T60" fmla="*/ 2147483647 w 630"/>
              <a:gd name="T61" fmla="*/ 2147483647 h 993"/>
              <a:gd name="T62" fmla="*/ 2147483647 w 630"/>
              <a:gd name="T63" fmla="*/ 2147483647 h 993"/>
              <a:gd name="T64" fmla="*/ 2147483647 w 630"/>
              <a:gd name="T65" fmla="*/ 2147483647 h 993"/>
              <a:gd name="T66" fmla="*/ 2147483647 w 630"/>
              <a:gd name="T67" fmla="*/ 2147483647 h 993"/>
              <a:gd name="T68" fmla="*/ 2147483647 w 630"/>
              <a:gd name="T69" fmla="*/ 0 h 993"/>
              <a:gd name="T70" fmla="*/ 2147483647 w 630"/>
              <a:gd name="T71" fmla="*/ 2147483647 h 993"/>
              <a:gd name="T72" fmla="*/ 2147483647 w 630"/>
              <a:gd name="T73" fmla="*/ 2147483647 h 993"/>
              <a:gd name="T74" fmla="*/ 2147483647 w 630"/>
              <a:gd name="T75" fmla="*/ 2147483647 h 993"/>
              <a:gd name="T76" fmla="*/ 2147483647 w 630"/>
              <a:gd name="T77" fmla="*/ 2147483647 h 993"/>
              <a:gd name="T78" fmla="*/ 2147483647 w 630"/>
              <a:gd name="T79" fmla="*/ 2147483647 h 993"/>
              <a:gd name="T80" fmla="*/ 2147483647 w 630"/>
              <a:gd name="T81" fmla="*/ 2147483647 h 993"/>
              <a:gd name="T82" fmla="*/ 2147483647 w 630"/>
              <a:gd name="T83" fmla="*/ 2147483647 h 993"/>
              <a:gd name="T84" fmla="*/ 2147483647 w 630"/>
              <a:gd name="T85" fmla="*/ 2147483647 h 993"/>
              <a:gd name="T86" fmla="*/ 2147483647 w 630"/>
              <a:gd name="T87" fmla="*/ 2147483647 h 993"/>
              <a:gd name="T88" fmla="*/ 2147483647 w 630"/>
              <a:gd name="T89" fmla="*/ 2147483647 h 993"/>
              <a:gd name="T90" fmla="*/ 2147483647 w 630"/>
              <a:gd name="T91" fmla="*/ 2147483647 h 993"/>
              <a:gd name="T92" fmla="*/ 2147483647 w 630"/>
              <a:gd name="T93" fmla="*/ 2147483647 h 993"/>
              <a:gd name="T94" fmla="*/ 0 w 630"/>
              <a:gd name="T95" fmla="*/ 2147483647 h 993"/>
              <a:gd name="T96" fmla="*/ 2147483647 w 630"/>
              <a:gd name="T97" fmla="*/ 2147483647 h 993"/>
              <a:gd name="T98" fmla="*/ 2147483647 w 630"/>
              <a:gd name="T99" fmla="*/ 2147483647 h 993"/>
              <a:gd name="T100" fmla="*/ 2147483647 w 630"/>
              <a:gd name="T101" fmla="*/ 2147483647 h 993"/>
              <a:gd name="T102" fmla="*/ 2147483647 w 630"/>
              <a:gd name="T103" fmla="*/ 2147483647 h 993"/>
              <a:gd name="T104" fmla="*/ 2147483647 w 630"/>
              <a:gd name="T105" fmla="*/ 2147483647 h 993"/>
              <a:gd name="T106" fmla="*/ 2147483647 w 630"/>
              <a:gd name="T107" fmla="*/ 2147483647 h 993"/>
              <a:gd name="T108" fmla="*/ 2147483647 w 630"/>
              <a:gd name="T109" fmla="*/ 2147483647 h 993"/>
              <a:gd name="T110" fmla="*/ 2147483647 w 630"/>
              <a:gd name="T111" fmla="*/ 2147483647 h 993"/>
              <a:gd name="T112" fmla="*/ 2147483647 w 630"/>
              <a:gd name="T113" fmla="*/ 2147483647 h 993"/>
              <a:gd name="T114" fmla="*/ 2147483647 w 630"/>
              <a:gd name="T115" fmla="*/ 2147483647 h 993"/>
              <a:gd name="T116" fmla="*/ 2147483647 w 630"/>
              <a:gd name="T117" fmla="*/ 2147483647 h 993"/>
              <a:gd name="T118" fmla="*/ 2147483647 w 630"/>
              <a:gd name="T119" fmla="*/ 2147483647 h 993"/>
              <a:gd name="T120" fmla="*/ 2147483647 w 630"/>
              <a:gd name="T121" fmla="*/ 2147483647 h 993"/>
              <a:gd name="T122" fmla="*/ 2147483647 w 630"/>
              <a:gd name="T123" fmla="*/ 2147483647 h 993"/>
              <a:gd name="T124" fmla="*/ 2147483647 w 630"/>
              <a:gd name="T125" fmla="*/ 2147483647 h 9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0"/>
              <a:gd name="T190" fmla="*/ 0 h 993"/>
              <a:gd name="T191" fmla="*/ 630 w 630"/>
              <a:gd name="T192" fmla="*/ 993 h 9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0" h="993">
                <a:moveTo>
                  <a:pt x="622" y="880"/>
                </a:moveTo>
                <a:cubicBezTo>
                  <a:pt x="622" y="880"/>
                  <a:pt x="612" y="873"/>
                  <a:pt x="604" y="869"/>
                </a:cubicBezTo>
                <a:cubicBezTo>
                  <a:pt x="596" y="865"/>
                  <a:pt x="593" y="857"/>
                  <a:pt x="593" y="857"/>
                </a:cubicBezTo>
                <a:cubicBezTo>
                  <a:pt x="593" y="857"/>
                  <a:pt x="579" y="859"/>
                  <a:pt x="575" y="854"/>
                </a:cubicBezTo>
                <a:cubicBezTo>
                  <a:pt x="580" y="840"/>
                  <a:pt x="580" y="840"/>
                  <a:pt x="580" y="840"/>
                </a:cubicBezTo>
                <a:cubicBezTo>
                  <a:pt x="580" y="840"/>
                  <a:pt x="576" y="825"/>
                  <a:pt x="581" y="821"/>
                </a:cubicBezTo>
                <a:cubicBezTo>
                  <a:pt x="584" y="818"/>
                  <a:pt x="598" y="830"/>
                  <a:pt x="607" y="838"/>
                </a:cubicBezTo>
                <a:cubicBezTo>
                  <a:pt x="607" y="836"/>
                  <a:pt x="607" y="835"/>
                  <a:pt x="607" y="835"/>
                </a:cubicBezTo>
                <a:cubicBezTo>
                  <a:pt x="612" y="824"/>
                  <a:pt x="612" y="824"/>
                  <a:pt x="612" y="824"/>
                </a:cubicBezTo>
                <a:cubicBezTo>
                  <a:pt x="612" y="824"/>
                  <a:pt x="604" y="813"/>
                  <a:pt x="603" y="799"/>
                </a:cubicBezTo>
                <a:cubicBezTo>
                  <a:pt x="601" y="784"/>
                  <a:pt x="616" y="776"/>
                  <a:pt x="620" y="766"/>
                </a:cubicBezTo>
                <a:cubicBezTo>
                  <a:pt x="624" y="757"/>
                  <a:pt x="605" y="744"/>
                  <a:pt x="605" y="744"/>
                </a:cubicBezTo>
                <a:cubicBezTo>
                  <a:pt x="618" y="724"/>
                  <a:pt x="618" y="724"/>
                  <a:pt x="618" y="724"/>
                </a:cubicBezTo>
                <a:cubicBezTo>
                  <a:pt x="609" y="694"/>
                  <a:pt x="609" y="694"/>
                  <a:pt x="609" y="694"/>
                </a:cubicBezTo>
                <a:cubicBezTo>
                  <a:pt x="609" y="694"/>
                  <a:pt x="619" y="683"/>
                  <a:pt x="620" y="677"/>
                </a:cubicBezTo>
                <a:cubicBezTo>
                  <a:pt x="622" y="670"/>
                  <a:pt x="612" y="645"/>
                  <a:pt x="597" y="632"/>
                </a:cubicBezTo>
                <a:cubicBezTo>
                  <a:pt x="586" y="621"/>
                  <a:pt x="579" y="600"/>
                  <a:pt x="577" y="591"/>
                </a:cubicBezTo>
                <a:cubicBezTo>
                  <a:pt x="568" y="590"/>
                  <a:pt x="560" y="590"/>
                  <a:pt x="556" y="590"/>
                </a:cubicBezTo>
                <a:cubicBezTo>
                  <a:pt x="545" y="590"/>
                  <a:pt x="549" y="599"/>
                  <a:pt x="541" y="599"/>
                </a:cubicBezTo>
                <a:cubicBezTo>
                  <a:pt x="533" y="599"/>
                  <a:pt x="533" y="591"/>
                  <a:pt x="533" y="591"/>
                </a:cubicBezTo>
                <a:cubicBezTo>
                  <a:pt x="526" y="592"/>
                  <a:pt x="526" y="592"/>
                  <a:pt x="526" y="592"/>
                </a:cubicBezTo>
                <a:cubicBezTo>
                  <a:pt x="526" y="592"/>
                  <a:pt x="525" y="572"/>
                  <a:pt x="523" y="562"/>
                </a:cubicBezTo>
                <a:cubicBezTo>
                  <a:pt x="521" y="552"/>
                  <a:pt x="526" y="538"/>
                  <a:pt x="528" y="534"/>
                </a:cubicBezTo>
                <a:cubicBezTo>
                  <a:pt x="530" y="530"/>
                  <a:pt x="525" y="507"/>
                  <a:pt x="525" y="507"/>
                </a:cubicBezTo>
                <a:cubicBezTo>
                  <a:pt x="491" y="537"/>
                  <a:pt x="491" y="537"/>
                  <a:pt x="491" y="537"/>
                </a:cubicBezTo>
                <a:cubicBezTo>
                  <a:pt x="449" y="541"/>
                  <a:pt x="449" y="541"/>
                  <a:pt x="449" y="541"/>
                </a:cubicBezTo>
                <a:cubicBezTo>
                  <a:pt x="449" y="541"/>
                  <a:pt x="441" y="522"/>
                  <a:pt x="438" y="515"/>
                </a:cubicBezTo>
                <a:cubicBezTo>
                  <a:pt x="435" y="508"/>
                  <a:pt x="399" y="509"/>
                  <a:pt x="399" y="509"/>
                </a:cubicBezTo>
                <a:cubicBezTo>
                  <a:pt x="399" y="509"/>
                  <a:pt x="414" y="496"/>
                  <a:pt x="416" y="491"/>
                </a:cubicBezTo>
                <a:cubicBezTo>
                  <a:pt x="418" y="486"/>
                  <a:pt x="396" y="471"/>
                  <a:pt x="391" y="465"/>
                </a:cubicBezTo>
                <a:cubicBezTo>
                  <a:pt x="386" y="459"/>
                  <a:pt x="373" y="438"/>
                  <a:pt x="373" y="438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1" y="420"/>
                  <a:pt x="356" y="414"/>
                  <a:pt x="356" y="409"/>
                </a:cubicBezTo>
                <a:cubicBezTo>
                  <a:pt x="356" y="404"/>
                  <a:pt x="371" y="396"/>
                  <a:pt x="371" y="396"/>
                </a:cubicBezTo>
                <a:cubicBezTo>
                  <a:pt x="365" y="392"/>
                  <a:pt x="365" y="392"/>
                  <a:pt x="365" y="392"/>
                </a:cubicBezTo>
                <a:cubicBezTo>
                  <a:pt x="365" y="392"/>
                  <a:pt x="360" y="378"/>
                  <a:pt x="368" y="370"/>
                </a:cubicBezTo>
                <a:cubicBezTo>
                  <a:pt x="376" y="362"/>
                  <a:pt x="389" y="345"/>
                  <a:pt x="395" y="354"/>
                </a:cubicBezTo>
                <a:cubicBezTo>
                  <a:pt x="401" y="363"/>
                  <a:pt x="391" y="338"/>
                  <a:pt x="389" y="331"/>
                </a:cubicBezTo>
                <a:cubicBezTo>
                  <a:pt x="387" y="324"/>
                  <a:pt x="402" y="315"/>
                  <a:pt x="402" y="315"/>
                </a:cubicBezTo>
                <a:cubicBezTo>
                  <a:pt x="403" y="277"/>
                  <a:pt x="403" y="277"/>
                  <a:pt x="403" y="277"/>
                </a:cubicBezTo>
                <a:cubicBezTo>
                  <a:pt x="419" y="277"/>
                  <a:pt x="419" y="277"/>
                  <a:pt x="419" y="277"/>
                </a:cubicBezTo>
                <a:cubicBezTo>
                  <a:pt x="419" y="277"/>
                  <a:pt x="420" y="269"/>
                  <a:pt x="422" y="265"/>
                </a:cubicBezTo>
                <a:cubicBezTo>
                  <a:pt x="424" y="261"/>
                  <a:pt x="450" y="244"/>
                  <a:pt x="450" y="244"/>
                </a:cubicBezTo>
                <a:cubicBezTo>
                  <a:pt x="471" y="244"/>
                  <a:pt x="471" y="244"/>
                  <a:pt x="471" y="244"/>
                </a:cubicBezTo>
                <a:cubicBezTo>
                  <a:pt x="473" y="237"/>
                  <a:pt x="473" y="237"/>
                  <a:pt x="473" y="237"/>
                </a:cubicBezTo>
                <a:cubicBezTo>
                  <a:pt x="492" y="240"/>
                  <a:pt x="492" y="240"/>
                  <a:pt x="492" y="240"/>
                </a:cubicBezTo>
                <a:cubicBezTo>
                  <a:pt x="492" y="240"/>
                  <a:pt x="503" y="225"/>
                  <a:pt x="513" y="224"/>
                </a:cubicBezTo>
                <a:cubicBezTo>
                  <a:pt x="523" y="223"/>
                  <a:pt x="527" y="236"/>
                  <a:pt x="527" y="236"/>
                </a:cubicBezTo>
                <a:cubicBezTo>
                  <a:pt x="527" y="236"/>
                  <a:pt x="534" y="239"/>
                  <a:pt x="539" y="236"/>
                </a:cubicBezTo>
                <a:cubicBezTo>
                  <a:pt x="541" y="235"/>
                  <a:pt x="542" y="231"/>
                  <a:pt x="543" y="227"/>
                </a:cubicBezTo>
                <a:cubicBezTo>
                  <a:pt x="532" y="223"/>
                  <a:pt x="532" y="223"/>
                  <a:pt x="532" y="223"/>
                </a:cubicBezTo>
                <a:cubicBezTo>
                  <a:pt x="526" y="207"/>
                  <a:pt x="526" y="207"/>
                  <a:pt x="526" y="207"/>
                </a:cubicBezTo>
                <a:cubicBezTo>
                  <a:pt x="526" y="207"/>
                  <a:pt x="512" y="212"/>
                  <a:pt x="509" y="206"/>
                </a:cubicBezTo>
                <a:cubicBezTo>
                  <a:pt x="506" y="201"/>
                  <a:pt x="515" y="171"/>
                  <a:pt x="520" y="171"/>
                </a:cubicBezTo>
                <a:cubicBezTo>
                  <a:pt x="525" y="171"/>
                  <a:pt x="533" y="163"/>
                  <a:pt x="533" y="148"/>
                </a:cubicBezTo>
                <a:cubicBezTo>
                  <a:pt x="533" y="134"/>
                  <a:pt x="505" y="135"/>
                  <a:pt x="505" y="135"/>
                </a:cubicBezTo>
                <a:cubicBezTo>
                  <a:pt x="505" y="135"/>
                  <a:pt x="497" y="123"/>
                  <a:pt x="493" y="122"/>
                </a:cubicBezTo>
                <a:cubicBezTo>
                  <a:pt x="489" y="121"/>
                  <a:pt x="481" y="130"/>
                  <a:pt x="472" y="130"/>
                </a:cubicBezTo>
                <a:cubicBezTo>
                  <a:pt x="464" y="130"/>
                  <a:pt x="463" y="123"/>
                  <a:pt x="449" y="120"/>
                </a:cubicBezTo>
                <a:cubicBezTo>
                  <a:pt x="435" y="117"/>
                  <a:pt x="434" y="138"/>
                  <a:pt x="434" y="138"/>
                </a:cubicBezTo>
                <a:cubicBezTo>
                  <a:pt x="434" y="138"/>
                  <a:pt x="412" y="138"/>
                  <a:pt x="393" y="133"/>
                </a:cubicBezTo>
                <a:cubicBezTo>
                  <a:pt x="374" y="128"/>
                  <a:pt x="389" y="113"/>
                  <a:pt x="388" y="106"/>
                </a:cubicBezTo>
                <a:cubicBezTo>
                  <a:pt x="387" y="98"/>
                  <a:pt x="369" y="97"/>
                  <a:pt x="369" y="97"/>
                </a:cubicBezTo>
                <a:cubicBezTo>
                  <a:pt x="369" y="97"/>
                  <a:pt x="367" y="79"/>
                  <a:pt x="364" y="73"/>
                </a:cubicBezTo>
                <a:cubicBezTo>
                  <a:pt x="362" y="67"/>
                  <a:pt x="354" y="70"/>
                  <a:pt x="354" y="70"/>
                </a:cubicBezTo>
                <a:cubicBezTo>
                  <a:pt x="343" y="57"/>
                  <a:pt x="343" y="57"/>
                  <a:pt x="343" y="57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27" y="33"/>
                  <a:pt x="327" y="33"/>
                  <a:pt x="327" y="33"/>
                </a:cubicBezTo>
                <a:cubicBezTo>
                  <a:pt x="327" y="33"/>
                  <a:pt x="297" y="9"/>
                  <a:pt x="290" y="5"/>
                </a:cubicBezTo>
                <a:cubicBezTo>
                  <a:pt x="284" y="1"/>
                  <a:pt x="274" y="1"/>
                  <a:pt x="264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69" y="0"/>
                  <a:pt x="273" y="1"/>
                  <a:pt x="278" y="1"/>
                </a:cubicBezTo>
                <a:cubicBezTo>
                  <a:pt x="279" y="19"/>
                  <a:pt x="268" y="19"/>
                  <a:pt x="268" y="19"/>
                </a:cubicBezTo>
                <a:cubicBezTo>
                  <a:pt x="284" y="31"/>
                  <a:pt x="284" y="31"/>
                  <a:pt x="284" y="31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77" y="58"/>
                  <a:pt x="277" y="58"/>
                  <a:pt x="277" y="5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9" y="87"/>
                  <a:pt x="241" y="128"/>
                  <a:pt x="218" y="143"/>
                </a:cubicBezTo>
                <a:cubicBezTo>
                  <a:pt x="195" y="157"/>
                  <a:pt x="174" y="157"/>
                  <a:pt x="161" y="168"/>
                </a:cubicBezTo>
                <a:cubicBezTo>
                  <a:pt x="147" y="179"/>
                  <a:pt x="147" y="186"/>
                  <a:pt x="147" y="186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42" y="201"/>
                  <a:pt x="142" y="201"/>
                  <a:pt x="142" y="201"/>
                </a:cubicBezTo>
                <a:cubicBezTo>
                  <a:pt x="142" y="201"/>
                  <a:pt x="134" y="206"/>
                  <a:pt x="132" y="216"/>
                </a:cubicBezTo>
                <a:cubicBezTo>
                  <a:pt x="131" y="225"/>
                  <a:pt x="128" y="252"/>
                  <a:pt x="128" y="252"/>
                </a:cubicBezTo>
                <a:cubicBezTo>
                  <a:pt x="128" y="252"/>
                  <a:pt x="119" y="254"/>
                  <a:pt x="115" y="256"/>
                </a:cubicBezTo>
                <a:cubicBezTo>
                  <a:pt x="111" y="259"/>
                  <a:pt x="116" y="270"/>
                  <a:pt x="103" y="270"/>
                </a:cubicBezTo>
                <a:cubicBezTo>
                  <a:pt x="89" y="270"/>
                  <a:pt x="93" y="246"/>
                  <a:pt x="88" y="241"/>
                </a:cubicBezTo>
                <a:cubicBezTo>
                  <a:pt x="82" y="237"/>
                  <a:pt x="69" y="243"/>
                  <a:pt x="69" y="243"/>
                </a:cubicBezTo>
                <a:cubicBezTo>
                  <a:pt x="60" y="232"/>
                  <a:pt x="60" y="232"/>
                  <a:pt x="60" y="232"/>
                </a:cubicBezTo>
                <a:cubicBezTo>
                  <a:pt x="60" y="232"/>
                  <a:pt x="50" y="250"/>
                  <a:pt x="40" y="246"/>
                </a:cubicBezTo>
                <a:cubicBezTo>
                  <a:pt x="31" y="241"/>
                  <a:pt x="47" y="232"/>
                  <a:pt x="47" y="232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50" y="212"/>
                  <a:pt x="58" y="203"/>
                </a:cubicBezTo>
                <a:cubicBezTo>
                  <a:pt x="67" y="194"/>
                  <a:pt x="43" y="188"/>
                  <a:pt x="43" y="188"/>
                </a:cubicBezTo>
                <a:cubicBezTo>
                  <a:pt x="43" y="188"/>
                  <a:pt x="17" y="216"/>
                  <a:pt x="9" y="223"/>
                </a:cubicBezTo>
                <a:cubicBezTo>
                  <a:pt x="1" y="230"/>
                  <a:pt x="0" y="241"/>
                  <a:pt x="0" y="254"/>
                </a:cubicBezTo>
                <a:cubicBezTo>
                  <a:pt x="0" y="267"/>
                  <a:pt x="12" y="264"/>
                  <a:pt x="12" y="264"/>
                </a:cubicBezTo>
                <a:cubicBezTo>
                  <a:pt x="9" y="282"/>
                  <a:pt x="9" y="282"/>
                  <a:pt x="9" y="282"/>
                </a:cubicBezTo>
                <a:cubicBezTo>
                  <a:pt x="9" y="282"/>
                  <a:pt x="26" y="292"/>
                  <a:pt x="27" y="304"/>
                </a:cubicBezTo>
                <a:cubicBezTo>
                  <a:pt x="28" y="316"/>
                  <a:pt x="8" y="317"/>
                  <a:pt x="8" y="331"/>
                </a:cubicBezTo>
                <a:cubicBezTo>
                  <a:pt x="8" y="345"/>
                  <a:pt x="42" y="347"/>
                  <a:pt x="51" y="352"/>
                </a:cubicBezTo>
                <a:cubicBezTo>
                  <a:pt x="59" y="357"/>
                  <a:pt x="82" y="389"/>
                  <a:pt x="85" y="394"/>
                </a:cubicBezTo>
                <a:cubicBezTo>
                  <a:pt x="87" y="398"/>
                  <a:pt x="99" y="418"/>
                  <a:pt x="99" y="424"/>
                </a:cubicBezTo>
                <a:cubicBezTo>
                  <a:pt x="99" y="430"/>
                  <a:pt x="123" y="456"/>
                  <a:pt x="126" y="462"/>
                </a:cubicBezTo>
                <a:cubicBezTo>
                  <a:pt x="130" y="468"/>
                  <a:pt x="164" y="522"/>
                  <a:pt x="164" y="522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9" y="547"/>
                  <a:pt x="197" y="602"/>
                  <a:pt x="197" y="609"/>
                </a:cubicBezTo>
                <a:cubicBezTo>
                  <a:pt x="197" y="616"/>
                  <a:pt x="205" y="616"/>
                  <a:pt x="214" y="622"/>
                </a:cubicBezTo>
                <a:cubicBezTo>
                  <a:pt x="222" y="628"/>
                  <a:pt x="218" y="635"/>
                  <a:pt x="220" y="647"/>
                </a:cubicBezTo>
                <a:cubicBezTo>
                  <a:pt x="221" y="658"/>
                  <a:pt x="255" y="699"/>
                  <a:pt x="267" y="715"/>
                </a:cubicBezTo>
                <a:cubicBezTo>
                  <a:pt x="279" y="732"/>
                  <a:pt x="270" y="754"/>
                  <a:pt x="270" y="762"/>
                </a:cubicBezTo>
                <a:cubicBezTo>
                  <a:pt x="270" y="771"/>
                  <a:pt x="293" y="796"/>
                  <a:pt x="304" y="803"/>
                </a:cubicBezTo>
                <a:cubicBezTo>
                  <a:pt x="314" y="810"/>
                  <a:pt x="324" y="826"/>
                  <a:pt x="332" y="835"/>
                </a:cubicBezTo>
                <a:cubicBezTo>
                  <a:pt x="340" y="843"/>
                  <a:pt x="386" y="861"/>
                  <a:pt x="400" y="869"/>
                </a:cubicBezTo>
                <a:cubicBezTo>
                  <a:pt x="415" y="877"/>
                  <a:pt x="442" y="883"/>
                  <a:pt x="463" y="901"/>
                </a:cubicBezTo>
                <a:cubicBezTo>
                  <a:pt x="484" y="919"/>
                  <a:pt x="516" y="939"/>
                  <a:pt x="516" y="939"/>
                </a:cubicBezTo>
                <a:cubicBezTo>
                  <a:pt x="522" y="954"/>
                  <a:pt x="522" y="954"/>
                  <a:pt x="522" y="954"/>
                </a:cubicBezTo>
                <a:cubicBezTo>
                  <a:pt x="522" y="954"/>
                  <a:pt x="533" y="962"/>
                  <a:pt x="540" y="968"/>
                </a:cubicBezTo>
                <a:cubicBezTo>
                  <a:pt x="547" y="974"/>
                  <a:pt x="574" y="992"/>
                  <a:pt x="574" y="992"/>
                </a:cubicBezTo>
                <a:cubicBezTo>
                  <a:pt x="574" y="993"/>
                  <a:pt x="574" y="993"/>
                  <a:pt x="574" y="993"/>
                </a:cubicBezTo>
                <a:cubicBezTo>
                  <a:pt x="580" y="989"/>
                  <a:pt x="589" y="983"/>
                  <a:pt x="596" y="977"/>
                </a:cubicBezTo>
                <a:cubicBezTo>
                  <a:pt x="608" y="968"/>
                  <a:pt x="596" y="954"/>
                  <a:pt x="596" y="954"/>
                </a:cubicBezTo>
                <a:cubicBezTo>
                  <a:pt x="608" y="946"/>
                  <a:pt x="608" y="946"/>
                  <a:pt x="608" y="946"/>
                </a:cubicBezTo>
                <a:cubicBezTo>
                  <a:pt x="601" y="929"/>
                  <a:pt x="601" y="929"/>
                  <a:pt x="601" y="929"/>
                </a:cubicBezTo>
                <a:cubicBezTo>
                  <a:pt x="601" y="929"/>
                  <a:pt x="611" y="919"/>
                  <a:pt x="620" y="912"/>
                </a:cubicBezTo>
                <a:cubicBezTo>
                  <a:pt x="626" y="908"/>
                  <a:pt x="629" y="897"/>
                  <a:pt x="630" y="889"/>
                </a:cubicBezTo>
                <a:lnTo>
                  <a:pt x="622" y="880"/>
                </a:ln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4" name="Freeform 21"/>
          <p:cNvSpPr>
            <a:spLocks noEditPoints="1"/>
          </p:cNvSpPr>
          <p:nvPr/>
        </p:nvSpPr>
        <p:spPr bwMode="auto">
          <a:xfrm>
            <a:off x="1800225" y="4668838"/>
            <a:ext cx="357188" cy="420687"/>
          </a:xfrm>
          <a:custGeom>
            <a:avLst/>
            <a:gdLst>
              <a:gd name="T0" fmla="*/ 2147483647 w 604"/>
              <a:gd name="T1" fmla="*/ 2147483647 h 712"/>
              <a:gd name="T2" fmla="*/ 2147483647 w 604"/>
              <a:gd name="T3" fmla="*/ 2147483647 h 712"/>
              <a:gd name="T4" fmla="*/ 2147483647 w 604"/>
              <a:gd name="T5" fmla="*/ 2147483647 h 712"/>
              <a:gd name="T6" fmla="*/ 2147483647 w 604"/>
              <a:gd name="T7" fmla="*/ 2147483647 h 712"/>
              <a:gd name="T8" fmla="*/ 2147483647 w 604"/>
              <a:gd name="T9" fmla="*/ 2147483647 h 712"/>
              <a:gd name="T10" fmla="*/ 2147483647 w 604"/>
              <a:gd name="T11" fmla="*/ 2147483647 h 712"/>
              <a:gd name="T12" fmla="*/ 2147483647 w 604"/>
              <a:gd name="T13" fmla="*/ 2147483647 h 712"/>
              <a:gd name="T14" fmla="*/ 2147483647 w 604"/>
              <a:gd name="T15" fmla="*/ 2147483647 h 712"/>
              <a:gd name="T16" fmla="*/ 2147483647 w 604"/>
              <a:gd name="T17" fmla="*/ 2147483647 h 712"/>
              <a:gd name="T18" fmla="*/ 2147483647 w 604"/>
              <a:gd name="T19" fmla="*/ 2147483647 h 712"/>
              <a:gd name="T20" fmla="*/ 2147483647 w 604"/>
              <a:gd name="T21" fmla="*/ 2147483647 h 712"/>
              <a:gd name="T22" fmla="*/ 2147483647 w 604"/>
              <a:gd name="T23" fmla="*/ 2147483647 h 712"/>
              <a:gd name="T24" fmla="*/ 2147483647 w 604"/>
              <a:gd name="T25" fmla="*/ 2147483647 h 712"/>
              <a:gd name="T26" fmla="*/ 2147483647 w 604"/>
              <a:gd name="T27" fmla="*/ 2147483647 h 712"/>
              <a:gd name="T28" fmla="*/ 2147483647 w 604"/>
              <a:gd name="T29" fmla="*/ 2147483647 h 712"/>
              <a:gd name="T30" fmla="*/ 2147483647 w 604"/>
              <a:gd name="T31" fmla="*/ 2147483647 h 712"/>
              <a:gd name="T32" fmla="*/ 2147483647 w 604"/>
              <a:gd name="T33" fmla="*/ 2147483647 h 712"/>
              <a:gd name="T34" fmla="*/ 2147483647 w 604"/>
              <a:gd name="T35" fmla="*/ 2147483647 h 712"/>
              <a:gd name="T36" fmla="*/ 2147483647 w 604"/>
              <a:gd name="T37" fmla="*/ 2147483647 h 712"/>
              <a:gd name="T38" fmla="*/ 2147483647 w 604"/>
              <a:gd name="T39" fmla="*/ 2147483647 h 712"/>
              <a:gd name="T40" fmla="*/ 2147483647 w 604"/>
              <a:gd name="T41" fmla="*/ 2147483647 h 712"/>
              <a:gd name="T42" fmla="*/ 2147483647 w 604"/>
              <a:gd name="T43" fmla="*/ 2147483647 h 712"/>
              <a:gd name="T44" fmla="*/ 2147483647 w 604"/>
              <a:gd name="T45" fmla="*/ 2147483647 h 712"/>
              <a:gd name="T46" fmla="*/ 2147483647 w 604"/>
              <a:gd name="T47" fmla="*/ 2147483647 h 712"/>
              <a:gd name="T48" fmla="*/ 2147483647 w 604"/>
              <a:gd name="T49" fmla="*/ 2147483647 h 712"/>
              <a:gd name="T50" fmla="*/ 2147483647 w 604"/>
              <a:gd name="T51" fmla="*/ 2147483647 h 712"/>
              <a:gd name="T52" fmla="*/ 2147483647 w 604"/>
              <a:gd name="T53" fmla="*/ 2147483647 h 712"/>
              <a:gd name="T54" fmla="*/ 2147483647 w 604"/>
              <a:gd name="T55" fmla="*/ 2147483647 h 712"/>
              <a:gd name="T56" fmla="*/ 2147483647 w 604"/>
              <a:gd name="T57" fmla="*/ 2147483647 h 712"/>
              <a:gd name="T58" fmla="*/ 2147483647 w 604"/>
              <a:gd name="T59" fmla="*/ 2147483647 h 712"/>
              <a:gd name="T60" fmla="*/ 2147483647 w 604"/>
              <a:gd name="T61" fmla="*/ 2147483647 h 712"/>
              <a:gd name="T62" fmla="*/ 2147483647 w 604"/>
              <a:gd name="T63" fmla="*/ 2147483647 h 712"/>
              <a:gd name="T64" fmla="*/ 2147483647 w 604"/>
              <a:gd name="T65" fmla="*/ 2147483647 h 712"/>
              <a:gd name="T66" fmla="*/ 2147483647 w 604"/>
              <a:gd name="T67" fmla="*/ 2147483647 h 712"/>
              <a:gd name="T68" fmla="*/ 2147483647 w 604"/>
              <a:gd name="T69" fmla="*/ 2147483647 h 712"/>
              <a:gd name="T70" fmla="*/ 2147483647 w 604"/>
              <a:gd name="T71" fmla="*/ 2147483647 h 712"/>
              <a:gd name="T72" fmla="*/ 2147483647 w 604"/>
              <a:gd name="T73" fmla="*/ 2147483647 h 712"/>
              <a:gd name="T74" fmla="*/ 2147483647 w 604"/>
              <a:gd name="T75" fmla="*/ 2147483647 h 712"/>
              <a:gd name="T76" fmla="*/ 2147483647 w 604"/>
              <a:gd name="T77" fmla="*/ 2147483647 h 712"/>
              <a:gd name="T78" fmla="*/ 2147483647 w 604"/>
              <a:gd name="T79" fmla="*/ 2147483647 h 712"/>
              <a:gd name="T80" fmla="*/ 2147483647 w 604"/>
              <a:gd name="T81" fmla="*/ 2147483647 h 712"/>
              <a:gd name="T82" fmla="*/ 2147483647 w 604"/>
              <a:gd name="T83" fmla="*/ 2147483647 h 712"/>
              <a:gd name="T84" fmla="*/ 2147483647 w 604"/>
              <a:gd name="T85" fmla="*/ 2147483647 h 712"/>
              <a:gd name="T86" fmla="*/ 2147483647 w 604"/>
              <a:gd name="T87" fmla="*/ 2147483647 h 712"/>
              <a:gd name="T88" fmla="*/ 2147483647 w 604"/>
              <a:gd name="T89" fmla="*/ 2147483647 h 712"/>
              <a:gd name="T90" fmla="*/ 2147483647 w 604"/>
              <a:gd name="T91" fmla="*/ 2147483647 h 712"/>
              <a:gd name="T92" fmla="*/ 2147483647 w 604"/>
              <a:gd name="T93" fmla="*/ 2147483647 h 712"/>
              <a:gd name="T94" fmla="*/ 2147483647 w 604"/>
              <a:gd name="T95" fmla="*/ 2147483647 h 712"/>
              <a:gd name="T96" fmla="*/ 2147483647 w 604"/>
              <a:gd name="T97" fmla="*/ 2147483647 h 712"/>
              <a:gd name="T98" fmla="*/ 2147483647 w 604"/>
              <a:gd name="T99" fmla="*/ 2147483647 h 7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4"/>
              <a:gd name="T151" fmla="*/ 0 h 712"/>
              <a:gd name="T152" fmla="*/ 604 w 604"/>
              <a:gd name="T153" fmla="*/ 712 h 7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4" h="712">
                <a:moveTo>
                  <a:pt x="0" y="70"/>
                </a:move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0" y="70"/>
                </a:cubicBezTo>
                <a:close/>
                <a:moveTo>
                  <a:pt x="599" y="500"/>
                </a:moveTo>
                <a:cubicBezTo>
                  <a:pt x="599" y="500"/>
                  <a:pt x="604" y="474"/>
                  <a:pt x="604" y="460"/>
                </a:cubicBezTo>
                <a:cubicBezTo>
                  <a:pt x="604" y="446"/>
                  <a:pt x="595" y="428"/>
                  <a:pt x="584" y="421"/>
                </a:cubicBezTo>
                <a:cubicBezTo>
                  <a:pt x="573" y="414"/>
                  <a:pt x="564" y="413"/>
                  <a:pt x="557" y="404"/>
                </a:cubicBezTo>
                <a:cubicBezTo>
                  <a:pt x="550" y="395"/>
                  <a:pt x="561" y="361"/>
                  <a:pt x="561" y="361"/>
                </a:cubicBezTo>
                <a:cubicBezTo>
                  <a:pt x="561" y="361"/>
                  <a:pt x="484" y="363"/>
                  <a:pt x="471" y="354"/>
                </a:cubicBezTo>
                <a:cubicBezTo>
                  <a:pt x="458" y="345"/>
                  <a:pt x="468" y="314"/>
                  <a:pt x="468" y="314"/>
                </a:cubicBezTo>
                <a:cubicBezTo>
                  <a:pt x="468" y="314"/>
                  <a:pt x="452" y="300"/>
                  <a:pt x="450" y="294"/>
                </a:cubicBezTo>
                <a:cubicBezTo>
                  <a:pt x="448" y="288"/>
                  <a:pt x="463" y="290"/>
                  <a:pt x="463" y="290"/>
                </a:cubicBezTo>
                <a:cubicBezTo>
                  <a:pt x="461" y="269"/>
                  <a:pt x="461" y="269"/>
                  <a:pt x="461" y="269"/>
                </a:cubicBezTo>
                <a:cubicBezTo>
                  <a:pt x="461" y="269"/>
                  <a:pt x="454" y="257"/>
                  <a:pt x="450" y="250"/>
                </a:cubicBezTo>
                <a:cubicBezTo>
                  <a:pt x="446" y="243"/>
                  <a:pt x="451" y="240"/>
                  <a:pt x="450" y="230"/>
                </a:cubicBezTo>
                <a:cubicBezTo>
                  <a:pt x="449" y="220"/>
                  <a:pt x="429" y="211"/>
                  <a:pt x="418" y="209"/>
                </a:cubicBezTo>
                <a:cubicBezTo>
                  <a:pt x="407" y="207"/>
                  <a:pt x="396" y="212"/>
                  <a:pt x="386" y="211"/>
                </a:cubicBezTo>
                <a:cubicBezTo>
                  <a:pt x="376" y="210"/>
                  <a:pt x="367" y="190"/>
                  <a:pt x="367" y="190"/>
                </a:cubicBezTo>
                <a:cubicBezTo>
                  <a:pt x="367" y="190"/>
                  <a:pt x="351" y="189"/>
                  <a:pt x="340" y="184"/>
                </a:cubicBezTo>
                <a:cubicBezTo>
                  <a:pt x="329" y="179"/>
                  <a:pt x="321" y="167"/>
                  <a:pt x="320" y="163"/>
                </a:cubicBezTo>
                <a:cubicBezTo>
                  <a:pt x="319" y="159"/>
                  <a:pt x="312" y="166"/>
                  <a:pt x="304" y="166"/>
                </a:cubicBezTo>
                <a:cubicBezTo>
                  <a:pt x="296" y="166"/>
                  <a:pt x="290" y="152"/>
                  <a:pt x="290" y="152"/>
                </a:cubicBezTo>
                <a:cubicBezTo>
                  <a:pt x="290" y="152"/>
                  <a:pt x="280" y="159"/>
                  <a:pt x="276" y="158"/>
                </a:cubicBezTo>
                <a:cubicBezTo>
                  <a:pt x="272" y="157"/>
                  <a:pt x="268" y="157"/>
                  <a:pt x="258" y="153"/>
                </a:cubicBezTo>
                <a:cubicBezTo>
                  <a:pt x="248" y="149"/>
                  <a:pt x="252" y="138"/>
                  <a:pt x="249" y="133"/>
                </a:cubicBezTo>
                <a:cubicBezTo>
                  <a:pt x="246" y="128"/>
                  <a:pt x="230" y="130"/>
                  <a:pt x="230" y="130"/>
                </a:cubicBezTo>
                <a:cubicBezTo>
                  <a:pt x="224" y="110"/>
                  <a:pt x="224" y="110"/>
                  <a:pt x="224" y="110"/>
                </a:cubicBezTo>
                <a:cubicBezTo>
                  <a:pt x="224" y="110"/>
                  <a:pt x="217" y="106"/>
                  <a:pt x="210" y="97"/>
                </a:cubicBezTo>
                <a:cubicBezTo>
                  <a:pt x="203" y="88"/>
                  <a:pt x="210" y="82"/>
                  <a:pt x="210" y="73"/>
                </a:cubicBezTo>
                <a:cubicBezTo>
                  <a:pt x="210" y="64"/>
                  <a:pt x="201" y="56"/>
                  <a:pt x="200" y="52"/>
                </a:cubicBezTo>
                <a:cubicBezTo>
                  <a:pt x="199" y="48"/>
                  <a:pt x="207" y="35"/>
                  <a:pt x="207" y="35"/>
                </a:cubicBezTo>
                <a:cubicBezTo>
                  <a:pt x="207" y="35"/>
                  <a:pt x="215" y="8"/>
                  <a:pt x="211" y="4"/>
                </a:cubicBezTo>
                <a:cubicBezTo>
                  <a:pt x="207" y="0"/>
                  <a:pt x="194" y="8"/>
                  <a:pt x="193" y="12"/>
                </a:cubicBezTo>
                <a:cubicBezTo>
                  <a:pt x="192" y="16"/>
                  <a:pt x="183" y="6"/>
                  <a:pt x="183" y="6"/>
                </a:cubicBezTo>
                <a:cubicBezTo>
                  <a:pt x="174" y="14"/>
                  <a:pt x="174" y="14"/>
                  <a:pt x="174" y="14"/>
                </a:cubicBezTo>
                <a:cubicBezTo>
                  <a:pt x="174" y="14"/>
                  <a:pt x="164" y="13"/>
                  <a:pt x="151" y="13"/>
                </a:cubicBezTo>
                <a:cubicBezTo>
                  <a:pt x="138" y="13"/>
                  <a:pt x="128" y="39"/>
                  <a:pt x="128" y="39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9"/>
                  <a:pt x="63" y="78"/>
                  <a:pt x="50" y="81"/>
                </a:cubicBezTo>
                <a:cubicBezTo>
                  <a:pt x="37" y="84"/>
                  <a:pt x="34" y="73"/>
                  <a:pt x="34" y="73"/>
                </a:cubicBezTo>
                <a:cubicBezTo>
                  <a:pt x="34" y="73"/>
                  <a:pt x="21" y="72"/>
                  <a:pt x="9" y="71"/>
                </a:cubicBezTo>
                <a:cubicBezTo>
                  <a:pt x="11" y="80"/>
                  <a:pt x="18" y="101"/>
                  <a:pt x="29" y="112"/>
                </a:cubicBezTo>
                <a:cubicBezTo>
                  <a:pt x="44" y="125"/>
                  <a:pt x="54" y="150"/>
                  <a:pt x="52" y="157"/>
                </a:cubicBezTo>
                <a:cubicBezTo>
                  <a:pt x="51" y="163"/>
                  <a:pt x="41" y="174"/>
                  <a:pt x="41" y="174"/>
                </a:cubicBezTo>
                <a:cubicBezTo>
                  <a:pt x="50" y="204"/>
                  <a:pt x="50" y="204"/>
                  <a:pt x="50" y="20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56" y="237"/>
                  <a:pt x="52" y="246"/>
                </a:cubicBezTo>
                <a:cubicBezTo>
                  <a:pt x="48" y="256"/>
                  <a:pt x="33" y="264"/>
                  <a:pt x="35" y="279"/>
                </a:cubicBezTo>
                <a:cubicBezTo>
                  <a:pt x="36" y="293"/>
                  <a:pt x="44" y="304"/>
                  <a:pt x="44" y="304"/>
                </a:cubicBezTo>
                <a:cubicBezTo>
                  <a:pt x="39" y="315"/>
                  <a:pt x="39" y="315"/>
                  <a:pt x="39" y="315"/>
                </a:cubicBezTo>
                <a:cubicBezTo>
                  <a:pt x="39" y="315"/>
                  <a:pt x="39" y="316"/>
                  <a:pt x="39" y="318"/>
                </a:cubicBezTo>
                <a:cubicBezTo>
                  <a:pt x="44" y="322"/>
                  <a:pt x="47" y="326"/>
                  <a:pt x="47" y="326"/>
                </a:cubicBezTo>
                <a:cubicBezTo>
                  <a:pt x="62" y="339"/>
                  <a:pt x="62" y="339"/>
                  <a:pt x="62" y="339"/>
                </a:cubicBezTo>
                <a:cubicBezTo>
                  <a:pt x="63" y="351"/>
                  <a:pt x="63" y="351"/>
                  <a:pt x="63" y="351"/>
                </a:cubicBezTo>
                <a:cubicBezTo>
                  <a:pt x="76" y="359"/>
                  <a:pt x="76" y="359"/>
                  <a:pt x="76" y="359"/>
                </a:cubicBezTo>
                <a:cubicBezTo>
                  <a:pt x="68" y="376"/>
                  <a:pt x="68" y="376"/>
                  <a:pt x="68" y="376"/>
                </a:cubicBezTo>
                <a:cubicBezTo>
                  <a:pt x="62" y="369"/>
                  <a:pt x="62" y="369"/>
                  <a:pt x="62" y="369"/>
                </a:cubicBezTo>
                <a:cubicBezTo>
                  <a:pt x="61" y="377"/>
                  <a:pt x="58" y="388"/>
                  <a:pt x="52" y="392"/>
                </a:cubicBezTo>
                <a:cubicBezTo>
                  <a:pt x="43" y="399"/>
                  <a:pt x="33" y="409"/>
                  <a:pt x="33" y="409"/>
                </a:cubicBezTo>
                <a:cubicBezTo>
                  <a:pt x="40" y="426"/>
                  <a:pt x="40" y="426"/>
                  <a:pt x="40" y="426"/>
                </a:cubicBezTo>
                <a:cubicBezTo>
                  <a:pt x="39" y="427"/>
                  <a:pt x="39" y="427"/>
                  <a:pt x="39" y="427"/>
                </a:cubicBezTo>
                <a:cubicBezTo>
                  <a:pt x="50" y="449"/>
                  <a:pt x="50" y="449"/>
                  <a:pt x="50" y="449"/>
                </a:cubicBezTo>
                <a:cubicBezTo>
                  <a:pt x="64" y="449"/>
                  <a:pt x="64" y="449"/>
                  <a:pt x="64" y="449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73" y="501"/>
                  <a:pt x="109" y="513"/>
                  <a:pt x="105" y="525"/>
                </a:cubicBezTo>
                <a:cubicBezTo>
                  <a:pt x="101" y="537"/>
                  <a:pt x="93" y="543"/>
                  <a:pt x="93" y="543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4" y="554"/>
                  <a:pt x="89" y="566"/>
                  <a:pt x="93" y="575"/>
                </a:cubicBezTo>
                <a:cubicBezTo>
                  <a:pt x="97" y="585"/>
                  <a:pt x="102" y="588"/>
                  <a:pt x="102" y="588"/>
                </a:cubicBezTo>
                <a:cubicBezTo>
                  <a:pt x="102" y="605"/>
                  <a:pt x="102" y="605"/>
                  <a:pt x="102" y="605"/>
                </a:cubicBezTo>
                <a:cubicBezTo>
                  <a:pt x="102" y="605"/>
                  <a:pt x="131" y="616"/>
                  <a:pt x="134" y="627"/>
                </a:cubicBezTo>
                <a:cubicBezTo>
                  <a:pt x="136" y="638"/>
                  <a:pt x="134" y="668"/>
                  <a:pt x="134" y="668"/>
                </a:cubicBezTo>
                <a:cubicBezTo>
                  <a:pt x="147" y="684"/>
                  <a:pt x="147" y="684"/>
                  <a:pt x="147" y="684"/>
                </a:cubicBezTo>
                <a:cubicBezTo>
                  <a:pt x="147" y="684"/>
                  <a:pt x="146" y="710"/>
                  <a:pt x="158" y="711"/>
                </a:cubicBezTo>
                <a:cubicBezTo>
                  <a:pt x="170" y="712"/>
                  <a:pt x="188" y="708"/>
                  <a:pt x="188" y="708"/>
                </a:cubicBezTo>
                <a:cubicBezTo>
                  <a:pt x="188" y="689"/>
                  <a:pt x="188" y="689"/>
                  <a:pt x="188" y="689"/>
                </a:cubicBezTo>
                <a:cubicBezTo>
                  <a:pt x="199" y="691"/>
                  <a:pt x="199" y="691"/>
                  <a:pt x="199" y="691"/>
                </a:cubicBezTo>
                <a:cubicBezTo>
                  <a:pt x="199" y="677"/>
                  <a:pt x="199" y="677"/>
                  <a:pt x="199" y="677"/>
                </a:cubicBezTo>
                <a:cubicBezTo>
                  <a:pt x="214" y="674"/>
                  <a:pt x="214" y="674"/>
                  <a:pt x="214" y="674"/>
                </a:cubicBezTo>
                <a:cubicBezTo>
                  <a:pt x="222" y="657"/>
                  <a:pt x="222" y="657"/>
                  <a:pt x="222" y="657"/>
                </a:cubicBezTo>
                <a:cubicBezTo>
                  <a:pt x="222" y="657"/>
                  <a:pt x="227" y="666"/>
                  <a:pt x="241" y="670"/>
                </a:cubicBezTo>
                <a:cubicBezTo>
                  <a:pt x="254" y="674"/>
                  <a:pt x="296" y="673"/>
                  <a:pt x="296" y="673"/>
                </a:cubicBezTo>
                <a:cubicBezTo>
                  <a:pt x="318" y="707"/>
                  <a:pt x="318" y="707"/>
                  <a:pt x="318" y="707"/>
                </a:cubicBezTo>
                <a:cubicBezTo>
                  <a:pt x="323" y="670"/>
                  <a:pt x="323" y="670"/>
                  <a:pt x="323" y="670"/>
                </a:cubicBezTo>
                <a:cubicBezTo>
                  <a:pt x="374" y="664"/>
                  <a:pt x="374" y="664"/>
                  <a:pt x="374" y="664"/>
                </a:cubicBezTo>
                <a:cubicBezTo>
                  <a:pt x="397" y="681"/>
                  <a:pt x="397" y="681"/>
                  <a:pt x="397" y="681"/>
                </a:cubicBezTo>
                <a:cubicBezTo>
                  <a:pt x="397" y="681"/>
                  <a:pt x="405" y="613"/>
                  <a:pt x="403" y="607"/>
                </a:cubicBezTo>
                <a:cubicBezTo>
                  <a:pt x="402" y="600"/>
                  <a:pt x="387" y="578"/>
                  <a:pt x="394" y="574"/>
                </a:cubicBezTo>
                <a:cubicBezTo>
                  <a:pt x="401" y="570"/>
                  <a:pt x="413" y="558"/>
                  <a:pt x="413" y="558"/>
                </a:cubicBezTo>
                <a:cubicBezTo>
                  <a:pt x="417" y="539"/>
                  <a:pt x="417" y="539"/>
                  <a:pt x="417" y="539"/>
                </a:cubicBezTo>
                <a:cubicBezTo>
                  <a:pt x="486" y="527"/>
                  <a:pt x="486" y="527"/>
                  <a:pt x="486" y="527"/>
                </a:cubicBezTo>
                <a:cubicBezTo>
                  <a:pt x="539" y="518"/>
                  <a:pt x="539" y="518"/>
                  <a:pt x="539" y="518"/>
                </a:cubicBezTo>
                <a:cubicBezTo>
                  <a:pt x="574" y="546"/>
                  <a:pt x="574" y="546"/>
                  <a:pt x="574" y="546"/>
                </a:cubicBezTo>
                <a:cubicBezTo>
                  <a:pt x="587" y="569"/>
                  <a:pt x="587" y="569"/>
                  <a:pt x="587" y="569"/>
                </a:cubicBezTo>
                <a:cubicBezTo>
                  <a:pt x="587" y="563"/>
                  <a:pt x="602" y="555"/>
                  <a:pt x="602" y="555"/>
                </a:cubicBezTo>
                <a:cubicBezTo>
                  <a:pt x="602" y="555"/>
                  <a:pt x="590" y="545"/>
                  <a:pt x="588" y="540"/>
                </a:cubicBezTo>
                <a:cubicBezTo>
                  <a:pt x="586" y="535"/>
                  <a:pt x="603" y="508"/>
                  <a:pt x="603" y="508"/>
                </a:cubicBezTo>
                <a:lnTo>
                  <a:pt x="599" y="500"/>
                </a:lnTo>
                <a:close/>
              </a:path>
            </a:pathLst>
          </a:custGeom>
          <a:solidFill>
            <a:srgbClr val="0000FF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35" name="Freeform 22"/>
          <p:cNvSpPr>
            <a:spLocks/>
          </p:cNvSpPr>
          <p:nvPr/>
        </p:nvSpPr>
        <p:spPr bwMode="auto">
          <a:xfrm>
            <a:off x="1093788" y="2425700"/>
            <a:ext cx="19050" cy="17463"/>
          </a:xfrm>
          <a:custGeom>
            <a:avLst/>
            <a:gdLst>
              <a:gd name="T0" fmla="*/ 2147483646 w 39"/>
              <a:gd name="T1" fmla="*/ 0 h 35"/>
              <a:gd name="T2" fmla="*/ 2147483646 w 39"/>
              <a:gd name="T3" fmla="*/ 2147483646 h 35"/>
              <a:gd name="T4" fmla="*/ 2147483646 w 39"/>
              <a:gd name="T5" fmla="*/ 2147483646 h 35"/>
              <a:gd name="T6" fmla="*/ 2147483646 w 39"/>
              <a:gd name="T7" fmla="*/ 2147483646 h 35"/>
              <a:gd name="T8" fmla="*/ 2147483646 w 39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5"/>
              <a:gd name="T17" fmla="*/ 39 w 39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5">
                <a:moveTo>
                  <a:pt x="25" y="0"/>
                </a:moveTo>
                <a:cubicBezTo>
                  <a:pt x="25" y="0"/>
                  <a:pt x="0" y="7"/>
                  <a:pt x="1" y="14"/>
                </a:cubicBezTo>
                <a:cubicBezTo>
                  <a:pt x="2" y="21"/>
                  <a:pt x="11" y="31"/>
                  <a:pt x="11" y="31"/>
                </a:cubicBezTo>
                <a:cubicBezTo>
                  <a:pt x="22" y="35"/>
                  <a:pt x="39" y="27"/>
                  <a:pt x="39" y="17"/>
                </a:cubicBezTo>
                <a:cubicBezTo>
                  <a:pt x="39" y="7"/>
                  <a:pt x="25" y="0"/>
                  <a:pt x="25" y="0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Freeform 23"/>
          <p:cNvSpPr>
            <a:spLocks/>
          </p:cNvSpPr>
          <p:nvPr/>
        </p:nvSpPr>
        <p:spPr bwMode="auto">
          <a:xfrm>
            <a:off x="1106488" y="2422525"/>
            <a:ext cx="25400" cy="28575"/>
          </a:xfrm>
          <a:custGeom>
            <a:avLst/>
            <a:gdLst>
              <a:gd name="T0" fmla="*/ 2147483646 w 48"/>
              <a:gd name="T1" fmla="*/ 2147483646 h 54"/>
              <a:gd name="T2" fmla="*/ 2147483646 w 48"/>
              <a:gd name="T3" fmla="*/ 2147483646 h 54"/>
              <a:gd name="T4" fmla="*/ 0 w 48"/>
              <a:gd name="T5" fmla="*/ 2147483646 h 54"/>
              <a:gd name="T6" fmla="*/ 2147483646 w 48"/>
              <a:gd name="T7" fmla="*/ 2147483646 h 54"/>
              <a:gd name="T8" fmla="*/ 2147483646 w 48"/>
              <a:gd name="T9" fmla="*/ 2147483646 h 54"/>
              <a:gd name="T10" fmla="*/ 2147483646 w 48"/>
              <a:gd name="T11" fmla="*/ 2147483646 h 54"/>
              <a:gd name="T12" fmla="*/ 2147483646 w 48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54"/>
              <a:gd name="T23" fmla="*/ 48 w 48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54">
                <a:moveTo>
                  <a:pt x="34" y="7"/>
                </a:moveTo>
                <a:cubicBezTo>
                  <a:pt x="26" y="14"/>
                  <a:pt x="12" y="30"/>
                  <a:pt x="12" y="3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21" y="50"/>
                  <a:pt x="31" y="41"/>
                </a:cubicBezTo>
                <a:cubicBezTo>
                  <a:pt x="41" y="32"/>
                  <a:pt x="38" y="23"/>
                  <a:pt x="38" y="2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2" y="0"/>
                  <a:pt x="34" y="7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Freeform 24"/>
          <p:cNvSpPr>
            <a:spLocks/>
          </p:cNvSpPr>
          <p:nvPr/>
        </p:nvSpPr>
        <p:spPr bwMode="auto">
          <a:xfrm>
            <a:off x="406400" y="2506663"/>
            <a:ext cx="47625" cy="22225"/>
          </a:xfrm>
          <a:custGeom>
            <a:avLst/>
            <a:gdLst>
              <a:gd name="T0" fmla="*/ 2147483646 w 91"/>
              <a:gd name="T1" fmla="*/ 0 h 41"/>
              <a:gd name="T2" fmla="*/ 2147483646 w 91"/>
              <a:gd name="T3" fmla="*/ 2147483646 h 41"/>
              <a:gd name="T4" fmla="*/ 2147483646 w 91"/>
              <a:gd name="T5" fmla="*/ 2147483646 h 41"/>
              <a:gd name="T6" fmla="*/ 2147483646 w 91"/>
              <a:gd name="T7" fmla="*/ 2147483646 h 41"/>
              <a:gd name="T8" fmla="*/ 2147483646 w 91"/>
              <a:gd name="T9" fmla="*/ 2147483646 h 41"/>
              <a:gd name="T10" fmla="*/ 2147483646 w 91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41"/>
              <a:gd name="T20" fmla="*/ 91 w 91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41">
                <a:moveTo>
                  <a:pt x="78" y="0"/>
                </a:moveTo>
                <a:cubicBezTo>
                  <a:pt x="66" y="0"/>
                  <a:pt x="37" y="11"/>
                  <a:pt x="37" y="11"/>
                </a:cubicBezTo>
                <a:cubicBezTo>
                  <a:pt x="37" y="11"/>
                  <a:pt x="0" y="25"/>
                  <a:pt x="1" y="32"/>
                </a:cubicBezTo>
                <a:cubicBezTo>
                  <a:pt x="3" y="41"/>
                  <a:pt x="17" y="35"/>
                  <a:pt x="36" y="29"/>
                </a:cubicBezTo>
                <a:cubicBezTo>
                  <a:pt x="55" y="22"/>
                  <a:pt x="75" y="32"/>
                  <a:pt x="82" y="26"/>
                </a:cubicBezTo>
                <a:cubicBezTo>
                  <a:pt x="89" y="20"/>
                  <a:pt x="91" y="0"/>
                  <a:pt x="78" y="0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Freeform 25"/>
          <p:cNvSpPr>
            <a:spLocks/>
          </p:cNvSpPr>
          <p:nvPr/>
        </p:nvSpPr>
        <p:spPr bwMode="auto">
          <a:xfrm>
            <a:off x="330200" y="2533650"/>
            <a:ext cx="28575" cy="17463"/>
          </a:xfrm>
          <a:custGeom>
            <a:avLst/>
            <a:gdLst>
              <a:gd name="T0" fmla="*/ 0 w 127"/>
              <a:gd name="T1" fmla="*/ 2147483646 h 73"/>
              <a:gd name="T2" fmla="*/ 2147483646 w 127"/>
              <a:gd name="T3" fmla="*/ 2147483646 h 73"/>
              <a:gd name="T4" fmla="*/ 2147483646 w 127"/>
              <a:gd name="T5" fmla="*/ 2147483646 h 73"/>
              <a:gd name="T6" fmla="*/ 2147483646 w 127"/>
              <a:gd name="T7" fmla="*/ 0 h 73"/>
              <a:gd name="T8" fmla="*/ 0 w 127"/>
              <a:gd name="T9" fmla="*/ 2147483646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"/>
              <a:gd name="T16" fmla="*/ 0 h 73"/>
              <a:gd name="T17" fmla="*/ 127 w 127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" h="73">
                <a:moveTo>
                  <a:pt x="0" y="73"/>
                </a:moveTo>
                <a:lnTo>
                  <a:pt x="66" y="71"/>
                </a:lnTo>
                <a:lnTo>
                  <a:pt x="127" y="26"/>
                </a:lnTo>
                <a:lnTo>
                  <a:pt x="106" y="0"/>
                </a:lnTo>
                <a:lnTo>
                  <a:pt x="0" y="73"/>
                </a:ln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Freeform 26"/>
          <p:cNvSpPr>
            <a:spLocks/>
          </p:cNvSpPr>
          <p:nvPr/>
        </p:nvSpPr>
        <p:spPr bwMode="auto">
          <a:xfrm>
            <a:off x="1103313" y="2455863"/>
            <a:ext cx="22225" cy="20637"/>
          </a:xfrm>
          <a:custGeom>
            <a:avLst/>
            <a:gdLst>
              <a:gd name="T0" fmla="*/ 2147483646 w 44"/>
              <a:gd name="T1" fmla="*/ 2147483646 h 39"/>
              <a:gd name="T2" fmla="*/ 2147483646 w 44"/>
              <a:gd name="T3" fmla="*/ 2147483646 h 39"/>
              <a:gd name="T4" fmla="*/ 2147483646 w 44"/>
              <a:gd name="T5" fmla="*/ 2147483646 h 39"/>
              <a:gd name="T6" fmla="*/ 2147483646 w 44"/>
              <a:gd name="T7" fmla="*/ 2147483646 h 39"/>
              <a:gd name="T8" fmla="*/ 2147483646 w 44"/>
              <a:gd name="T9" fmla="*/ 0 h 39"/>
              <a:gd name="T10" fmla="*/ 2147483646 w 44"/>
              <a:gd name="T11" fmla="*/ 2147483646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3" y="25"/>
                </a:moveTo>
                <a:cubicBezTo>
                  <a:pt x="9" y="39"/>
                  <a:pt x="29" y="17"/>
                  <a:pt x="29" y="17"/>
                </a:cubicBezTo>
                <a:cubicBezTo>
                  <a:pt x="44" y="13"/>
                  <a:pt x="44" y="13"/>
                  <a:pt x="44" y="13"/>
                </a:cubicBezTo>
                <a:cubicBezTo>
                  <a:pt x="43" y="3"/>
                  <a:pt x="43" y="3"/>
                  <a:pt x="43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0" y="18"/>
                  <a:pt x="3" y="25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Freeform 27"/>
          <p:cNvSpPr>
            <a:spLocks/>
          </p:cNvSpPr>
          <p:nvPr/>
        </p:nvSpPr>
        <p:spPr bwMode="auto">
          <a:xfrm>
            <a:off x="750888" y="2414588"/>
            <a:ext cx="34925" cy="22225"/>
          </a:xfrm>
          <a:custGeom>
            <a:avLst/>
            <a:gdLst>
              <a:gd name="T0" fmla="*/ 2147483646 w 66"/>
              <a:gd name="T1" fmla="*/ 2147483646 h 41"/>
              <a:gd name="T2" fmla="*/ 2147483646 w 66"/>
              <a:gd name="T3" fmla="*/ 2147483646 h 41"/>
              <a:gd name="T4" fmla="*/ 2147483646 w 66"/>
              <a:gd name="T5" fmla="*/ 2147483646 h 41"/>
              <a:gd name="T6" fmla="*/ 2147483646 w 66"/>
              <a:gd name="T7" fmla="*/ 2147483646 h 41"/>
              <a:gd name="T8" fmla="*/ 2147483646 w 66"/>
              <a:gd name="T9" fmla="*/ 2147483646 h 41"/>
              <a:gd name="T10" fmla="*/ 2147483646 w 66"/>
              <a:gd name="T11" fmla="*/ 2147483646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41"/>
              <a:gd name="T20" fmla="*/ 66 w 66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41">
                <a:moveTo>
                  <a:pt x="37" y="9"/>
                </a:moveTo>
                <a:cubicBezTo>
                  <a:pt x="24" y="18"/>
                  <a:pt x="0" y="23"/>
                  <a:pt x="7" y="30"/>
                </a:cubicBezTo>
                <a:cubicBezTo>
                  <a:pt x="18" y="41"/>
                  <a:pt x="43" y="29"/>
                  <a:pt x="43" y="29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66" y="24"/>
                  <a:pt x="63" y="18"/>
                </a:cubicBezTo>
                <a:cubicBezTo>
                  <a:pt x="61" y="12"/>
                  <a:pt x="51" y="0"/>
                  <a:pt x="37" y="9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Freeform 28"/>
          <p:cNvSpPr>
            <a:spLocks/>
          </p:cNvSpPr>
          <p:nvPr/>
        </p:nvSpPr>
        <p:spPr bwMode="auto">
          <a:xfrm>
            <a:off x="695325" y="2433638"/>
            <a:ext cx="63500" cy="23812"/>
          </a:xfrm>
          <a:custGeom>
            <a:avLst/>
            <a:gdLst>
              <a:gd name="T0" fmla="*/ 2147483646 w 122"/>
              <a:gd name="T1" fmla="*/ 2147483646 h 47"/>
              <a:gd name="T2" fmla="*/ 2147483646 w 122"/>
              <a:gd name="T3" fmla="*/ 2147483646 h 47"/>
              <a:gd name="T4" fmla="*/ 2147483646 w 122"/>
              <a:gd name="T5" fmla="*/ 2147483646 h 47"/>
              <a:gd name="T6" fmla="*/ 2147483646 w 122"/>
              <a:gd name="T7" fmla="*/ 2147483646 h 47"/>
              <a:gd name="T8" fmla="*/ 2147483646 w 122"/>
              <a:gd name="T9" fmla="*/ 2147483646 h 47"/>
              <a:gd name="T10" fmla="*/ 2147483646 w 122"/>
              <a:gd name="T11" fmla="*/ 2147483646 h 47"/>
              <a:gd name="T12" fmla="*/ 2147483646 w 122"/>
              <a:gd name="T13" fmla="*/ 2147483646 h 47"/>
              <a:gd name="T14" fmla="*/ 2147483646 w 122"/>
              <a:gd name="T15" fmla="*/ 2147483646 h 47"/>
              <a:gd name="T16" fmla="*/ 2147483646 w 122"/>
              <a:gd name="T17" fmla="*/ 2147483646 h 47"/>
              <a:gd name="T18" fmla="*/ 2147483646 w 122"/>
              <a:gd name="T19" fmla="*/ 2147483646 h 47"/>
              <a:gd name="T20" fmla="*/ 2147483646 w 122"/>
              <a:gd name="T21" fmla="*/ 2147483646 h 47"/>
              <a:gd name="T22" fmla="*/ 2147483646 w 122"/>
              <a:gd name="T23" fmla="*/ 2147483646 h 47"/>
              <a:gd name="T24" fmla="*/ 2147483646 w 122"/>
              <a:gd name="T25" fmla="*/ 2147483646 h 47"/>
              <a:gd name="T26" fmla="*/ 2147483646 w 122"/>
              <a:gd name="T27" fmla="*/ 2147483646 h 47"/>
              <a:gd name="T28" fmla="*/ 2147483646 w 122"/>
              <a:gd name="T29" fmla="*/ 2147483646 h 47"/>
              <a:gd name="T30" fmla="*/ 2147483646 w 122"/>
              <a:gd name="T31" fmla="*/ 2147483646 h 47"/>
              <a:gd name="T32" fmla="*/ 2147483646 w 122"/>
              <a:gd name="T33" fmla="*/ 2147483646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47"/>
              <a:gd name="T53" fmla="*/ 122 w 122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47">
                <a:moveTo>
                  <a:pt x="99" y="1"/>
                </a:moveTo>
                <a:cubicBezTo>
                  <a:pt x="96" y="2"/>
                  <a:pt x="83" y="7"/>
                  <a:pt x="83" y="7"/>
                </a:cubicBezTo>
                <a:cubicBezTo>
                  <a:pt x="83" y="7"/>
                  <a:pt x="75" y="0"/>
                  <a:pt x="70" y="1"/>
                </a:cubicBezTo>
                <a:cubicBezTo>
                  <a:pt x="65" y="2"/>
                  <a:pt x="66" y="17"/>
                  <a:pt x="66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36" y="7"/>
                  <a:pt x="22" y="20"/>
                </a:cubicBezTo>
                <a:cubicBezTo>
                  <a:pt x="22" y="20"/>
                  <a:pt x="5" y="31"/>
                  <a:pt x="2" y="38"/>
                </a:cubicBezTo>
                <a:cubicBezTo>
                  <a:pt x="0" y="46"/>
                  <a:pt x="22" y="47"/>
                  <a:pt x="22" y="47"/>
                </a:cubicBezTo>
                <a:cubicBezTo>
                  <a:pt x="22" y="47"/>
                  <a:pt x="52" y="47"/>
                  <a:pt x="63" y="42"/>
                </a:cubicBezTo>
                <a:cubicBezTo>
                  <a:pt x="75" y="37"/>
                  <a:pt x="72" y="30"/>
                  <a:pt x="72" y="30"/>
                </a:cubicBezTo>
                <a:cubicBezTo>
                  <a:pt x="90" y="27"/>
                  <a:pt x="90" y="27"/>
                  <a:pt x="90" y="27"/>
                </a:cubicBezTo>
                <a:cubicBezTo>
                  <a:pt x="91" y="21"/>
                  <a:pt x="91" y="21"/>
                  <a:pt x="91" y="21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22" y="4"/>
                  <a:pt x="122" y="4"/>
                  <a:pt x="122" y="4"/>
                </a:cubicBezTo>
                <a:cubicBezTo>
                  <a:pt x="111" y="6"/>
                  <a:pt x="111" y="6"/>
                  <a:pt x="111" y="6"/>
                </a:cubicBezTo>
                <a:cubicBezTo>
                  <a:pt x="111" y="6"/>
                  <a:pt x="103" y="0"/>
                  <a:pt x="99" y="1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Freeform 29"/>
          <p:cNvSpPr>
            <a:spLocks/>
          </p:cNvSpPr>
          <p:nvPr/>
        </p:nvSpPr>
        <p:spPr bwMode="auto">
          <a:xfrm>
            <a:off x="1111250" y="2484438"/>
            <a:ext cx="22225" cy="26987"/>
          </a:xfrm>
          <a:custGeom>
            <a:avLst/>
            <a:gdLst>
              <a:gd name="T0" fmla="*/ 2147483646 w 41"/>
              <a:gd name="T1" fmla="*/ 2147483646 h 50"/>
              <a:gd name="T2" fmla="*/ 2147483646 w 41"/>
              <a:gd name="T3" fmla="*/ 2147483646 h 50"/>
              <a:gd name="T4" fmla="*/ 0 w 41"/>
              <a:gd name="T5" fmla="*/ 2147483646 h 50"/>
              <a:gd name="T6" fmla="*/ 2147483646 w 41"/>
              <a:gd name="T7" fmla="*/ 2147483646 h 50"/>
              <a:gd name="T8" fmla="*/ 2147483646 w 41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0"/>
              <a:gd name="T17" fmla="*/ 41 w 4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0">
                <a:moveTo>
                  <a:pt x="35" y="28"/>
                </a:moveTo>
                <a:cubicBezTo>
                  <a:pt x="41" y="15"/>
                  <a:pt x="26" y="0"/>
                  <a:pt x="16" y="10"/>
                </a:cubicBezTo>
                <a:cubicBezTo>
                  <a:pt x="6" y="20"/>
                  <a:pt x="0" y="50"/>
                  <a:pt x="0" y="50"/>
                </a:cubicBezTo>
                <a:cubicBezTo>
                  <a:pt x="0" y="50"/>
                  <a:pt x="13" y="39"/>
                  <a:pt x="18" y="39"/>
                </a:cubicBezTo>
                <a:cubicBezTo>
                  <a:pt x="23" y="39"/>
                  <a:pt x="29" y="41"/>
                  <a:pt x="35" y="28"/>
                </a:cubicBez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Freeform 30"/>
          <p:cNvSpPr>
            <a:spLocks/>
          </p:cNvSpPr>
          <p:nvPr/>
        </p:nvSpPr>
        <p:spPr bwMode="auto">
          <a:xfrm>
            <a:off x="369888" y="2527300"/>
            <a:ext cx="20637" cy="6350"/>
          </a:xfrm>
          <a:custGeom>
            <a:avLst/>
            <a:gdLst>
              <a:gd name="T0" fmla="*/ 2147483646 w 88"/>
              <a:gd name="T1" fmla="*/ 2147483646 h 35"/>
              <a:gd name="T2" fmla="*/ 2147483646 w 88"/>
              <a:gd name="T3" fmla="*/ 0 h 35"/>
              <a:gd name="T4" fmla="*/ 0 w 88"/>
              <a:gd name="T5" fmla="*/ 2147483646 h 35"/>
              <a:gd name="T6" fmla="*/ 2147483646 w 88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35"/>
              <a:gd name="T14" fmla="*/ 88 w 88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35">
                <a:moveTo>
                  <a:pt x="83" y="33"/>
                </a:moveTo>
                <a:lnTo>
                  <a:pt x="88" y="0"/>
                </a:lnTo>
                <a:lnTo>
                  <a:pt x="0" y="35"/>
                </a:lnTo>
                <a:lnTo>
                  <a:pt x="83" y="33"/>
                </a:lnTo>
                <a:close/>
              </a:path>
            </a:pathLst>
          </a:custGeom>
          <a:solidFill>
            <a:srgbClr val="707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" name="Freeform 31"/>
          <p:cNvSpPr>
            <a:spLocks noEditPoints="1"/>
          </p:cNvSpPr>
          <p:nvPr/>
        </p:nvSpPr>
        <p:spPr bwMode="auto">
          <a:xfrm>
            <a:off x="1416050" y="3619500"/>
            <a:ext cx="292100" cy="111125"/>
          </a:xfrm>
          <a:custGeom>
            <a:avLst/>
            <a:gdLst>
              <a:gd name="T0" fmla="*/ 2147483647 w 493"/>
              <a:gd name="T1" fmla="*/ 2147483647 h 185"/>
              <a:gd name="T2" fmla="*/ 2147483647 w 493"/>
              <a:gd name="T3" fmla="*/ 2147483647 h 185"/>
              <a:gd name="T4" fmla="*/ 2147483647 w 493"/>
              <a:gd name="T5" fmla="*/ 2147483647 h 185"/>
              <a:gd name="T6" fmla="*/ 2147483647 w 493"/>
              <a:gd name="T7" fmla="*/ 2147483647 h 185"/>
              <a:gd name="T8" fmla="*/ 2147483647 w 493"/>
              <a:gd name="T9" fmla="*/ 2147483647 h 185"/>
              <a:gd name="T10" fmla="*/ 2147483647 w 493"/>
              <a:gd name="T11" fmla="*/ 2147483647 h 185"/>
              <a:gd name="T12" fmla="*/ 2147483647 w 493"/>
              <a:gd name="T13" fmla="*/ 2147483647 h 185"/>
              <a:gd name="T14" fmla="*/ 2147483647 w 493"/>
              <a:gd name="T15" fmla="*/ 2147483647 h 185"/>
              <a:gd name="T16" fmla="*/ 2147483647 w 493"/>
              <a:gd name="T17" fmla="*/ 2147483647 h 185"/>
              <a:gd name="T18" fmla="*/ 2147483647 w 493"/>
              <a:gd name="T19" fmla="*/ 2147483647 h 185"/>
              <a:gd name="T20" fmla="*/ 2147483647 w 493"/>
              <a:gd name="T21" fmla="*/ 2147483647 h 185"/>
              <a:gd name="T22" fmla="*/ 2147483647 w 493"/>
              <a:gd name="T23" fmla="*/ 2147483647 h 185"/>
              <a:gd name="T24" fmla="*/ 2147483647 w 493"/>
              <a:gd name="T25" fmla="*/ 2147483647 h 185"/>
              <a:gd name="T26" fmla="*/ 2147483647 w 493"/>
              <a:gd name="T27" fmla="*/ 2147483647 h 185"/>
              <a:gd name="T28" fmla="*/ 2147483647 w 493"/>
              <a:gd name="T29" fmla="*/ 0 h 185"/>
              <a:gd name="T30" fmla="*/ 2147483647 w 493"/>
              <a:gd name="T31" fmla="*/ 2147483647 h 185"/>
              <a:gd name="T32" fmla="*/ 0 w 493"/>
              <a:gd name="T33" fmla="*/ 2147483647 h 185"/>
              <a:gd name="T34" fmla="*/ 2147483647 w 493"/>
              <a:gd name="T35" fmla="*/ 2147483647 h 185"/>
              <a:gd name="T36" fmla="*/ 2147483647 w 493"/>
              <a:gd name="T37" fmla="*/ 2147483647 h 185"/>
              <a:gd name="T38" fmla="*/ 2147483647 w 493"/>
              <a:gd name="T39" fmla="*/ 2147483647 h 185"/>
              <a:gd name="T40" fmla="*/ 2147483647 w 493"/>
              <a:gd name="T41" fmla="*/ 2147483647 h 185"/>
              <a:gd name="T42" fmla="*/ 2147483647 w 493"/>
              <a:gd name="T43" fmla="*/ 2147483647 h 185"/>
              <a:gd name="T44" fmla="*/ 2147483647 w 493"/>
              <a:gd name="T45" fmla="*/ 2147483647 h 185"/>
              <a:gd name="T46" fmla="*/ 2147483647 w 493"/>
              <a:gd name="T47" fmla="*/ 2147483647 h 185"/>
              <a:gd name="T48" fmla="*/ 2147483647 w 493"/>
              <a:gd name="T49" fmla="*/ 2147483647 h 185"/>
              <a:gd name="T50" fmla="*/ 2147483647 w 493"/>
              <a:gd name="T51" fmla="*/ 2147483647 h 185"/>
              <a:gd name="T52" fmla="*/ 2147483647 w 493"/>
              <a:gd name="T53" fmla="*/ 2147483647 h 185"/>
              <a:gd name="T54" fmla="*/ 2147483647 w 493"/>
              <a:gd name="T55" fmla="*/ 2147483647 h 185"/>
              <a:gd name="T56" fmla="*/ 2147483647 w 493"/>
              <a:gd name="T57" fmla="*/ 2147483647 h 185"/>
              <a:gd name="T58" fmla="*/ 2147483647 w 493"/>
              <a:gd name="T59" fmla="*/ 2147483647 h 185"/>
              <a:gd name="T60" fmla="*/ 2147483647 w 493"/>
              <a:gd name="T61" fmla="*/ 2147483647 h 185"/>
              <a:gd name="T62" fmla="*/ 2147483647 w 493"/>
              <a:gd name="T63" fmla="*/ 2147483647 h 185"/>
              <a:gd name="T64" fmla="*/ 2147483647 w 493"/>
              <a:gd name="T65" fmla="*/ 2147483647 h 185"/>
              <a:gd name="T66" fmla="*/ 2147483647 w 493"/>
              <a:gd name="T67" fmla="*/ 2147483647 h 185"/>
              <a:gd name="T68" fmla="*/ 2147483647 w 493"/>
              <a:gd name="T69" fmla="*/ 2147483647 h 185"/>
              <a:gd name="T70" fmla="*/ 2147483647 w 493"/>
              <a:gd name="T71" fmla="*/ 2147483647 h 185"/>
              <a:gd name="T72" fmla="*/ 2147483647 w 493"/>
              <a:gd name="T73" fmla="*/ 2147483647 h 185"/>
              <a:gd name="T74" fmla="*/ 2147483647 w 493"/>
              <a:gd name="T75" fmla="*/ 2147483647 h 185"/>
              <a:gd name="T76" fmla="*/ 2147483647 w 493"/>
              <a:gd name="T77" fmla="*/ 2147483647 h 185"/>
              <a:gd name="T78" fmla="*/ 2147483647 w 493"/>
              <a:gd name="T79" fmla="*/ 2147483647 h 185"/>
              <a:gd name="T80" fmla="*/ 2147483647 w 493"/>
              <a:gd name="T81" fmla="*/ 2147483647 h 185"/>
              <a:gd name="T82" fmla="*/ 2147483647 w 493"/>
              <a:gd name="T83" fmla="*/ 2147483647 h 1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3"/>
              <a:gd name="T127" fmla="*/ 0 h 185"/>
              <a:gd name="T128" fmla="*/ 493 w 493"/>
              <a:gd name="T129" fmla="*/ 185 h 1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3" h="185">
                <a:moveTo>
                  <a:pt x="475" y="151"/>
                </a:moveTo>
                <a:cubicBezTo>
                  <a:pt x="456" y="148"/>
                  <a:pt x="445" y="148"/>
                  <a:pt x="445" y="148"/>
                </a:cubicBezTo>
                <a:cubicBezTo>
                  <a:pt x="445" y="148"/>
                  <a:pt x="453" y="131"/>
                  <a:pt x="434" y="129"/>
                </a:cubicBezTo>
                <a:cubicBezTo>
                  <a:pt x="416" y="126"/>
                  <a:pt x="399" y="128"/>
                  <a:pt x="399" y="128"/>
                </a:cubicBezTo>
                <a:cubicBezTo>
                  <a:pt x="416" y="114"/>
                  <a:pt x="416" y="114"/>
                  <a:pt x="416" y="114"/>
                </a:cubicBezTo>
                <a:cubicBezTo>
                  <a:pt x="416" y="114"/>
                  <a:pt x="386" y="106"/>
                  <a:pt x="378" y="106"/>
                </a:cubicBezTo>
                <a:cubicBezTo>
                  <a:pt x="370" y="106"/>
                  <a:pt x="349" y="96"/>
                  <a:pt x="349" y="96"/>
                </a:cubicBezTo>
                <a:cubicBezTo>
                  <a:pt x="349" y="96"/>
                  <a:pt x="359" y="79"/>
                  <a:pt x="351" y="79"/>
                </a:cubicBezTo>
                <a:cubicBezTo>
                  <a:pt x="343" y="79"/>
                  <a:pt x="338" y="77"/>
                  <a:pt x="338" y="77"/>
                </a:cubicBezTo>
                <a:cubicBezTo>
                  <a:pt x="338" y="77"/>
                  <a:pt x="298" y="37"/>
                  <a:pt x="290" y="45"/>
                </a:cubicBezTo>
                <a:cubicBezTo>
                  <a:pt x="282" y="52"/>
                  <a:pt x="300" y="64"/>
                  <a:pt x="300" y="64"/>
                </a:cubicBezTo>
                <a:cubicBezTo>
                  <a:pt x="255" y="42"/>
                  <a:pt x="255" y="42"/>
                  <a:pt x="255" y="42"/>
                </a:cubicBezTo>
                <a:cubicBezTo>
                  <a:pt x="255" y="42"/>
                  <a:pt x="231" y="17"/>
                  <a:pt x="220" y="12"/>
                </a:cubicBezTo>
                <a:cubicBezTo>
                  <a:pt x="209" y="7"/>
                  <a:pt x="180" y="12"/>
                  <a:pt x="180" y="12"/>
                </a:cubicBezTo>
                <a:cubicBezTo>
                  <a:pt x="180" y="12"/>
                  <a:pt x="156" y="0"/>
                  <a:pt x="118" y="0"/>
                </a:cubicBezTo>
                <a:cubicBezTo>
                  <a:pt x="81" y="0"/>
                  <a:pt x="64" y="12"/>
                  <a:pt x="48" y="26"/>
                </a:cubicBezTo>
                <a:cubicBezTo>
                  <a:pt x="32" y="41"/>
                  <a:pt x="0" y="51"/>
                  <a:pt x="0" y="51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39"/>
                  <a:pt x="51" y="39"/>
                  <a:pt x="51" y="39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42" y="27"/>
                  <a:pt x="150" y="34"/>
                </a:cubicBezTo>
                <a:cubicBezTo>
                  <a:pt x="158" y="42"/>
                  <a:pt x="126" y="46"/>
                  <a:pt x="126" y="46"/>
                </a:cubicBezTo>
                <a:cubicBezTo>
                  <a:pt x="137" y="54"/>
                  <a:pt x="137" y="54"/>
                  <a:pt x="137" y="54"/>
                </a:cubicBezTo>
                <a:cubicBezTo>
                  <a:pt x="137" y="54"/>
                  <a:pt x="155" y="61"/>
                  <a:pt x="172" y="66"/>
                </a:cubicBezTo>
                <a:cubicBezTo>
                  <a:pt x="188" y="71"/>
                  <a:pt x="188" y="61"/>
                  <a:pt x="188" y="61"/>
                </a:cubicBezTo>
                <a:cubicBezTo>
                  <a:pt x="188" y="61"/>
                  <a:pt x="204" y="74"/>
                  <a:pt x="220" y="81"/>
                </a:cubicBezTo>
                <a:cubicBezTo>
                  <a:pt x="236" y="89"/>
                  <a:pt x="268" y="79"/>
                  <a:pt x="268" y="79"/>
                </a:cubicBezTo>
                <a:cubicBezTo>
                  <a:pt x="263" y="96"/>
                  <a:pt x="263" y="96"/>
                  <a:pt x="263" y="96"/>
                </a:cubicBezTo>
                <a:cubicBezTo>
                  <a:pt x="303" y="113"/>
                  <a:pt x="303" y="113"/>
                  <a:pt x="303" y="113"/>
                </a:cubicBezTo>
                <a:cubicBezTo>
                  <a:pt x="319" y="136"/>
                  <a:pt x="319" y="136"/>
                  <a:pt x="319" y="136"/>
                </a:cubicBezTo>
                <a:cubicBezTo>
                  <a:pt x="319" y="136"/>
                  <a:pt x="335" y="143"/>
                  <a:pt x="335" y="150"/>
                </a:cubicBezTo>
                <a:cubicBezTo>
                  <a:pt x="335" y="158"/>
                  <a:pt x="308" y="165"/>
                  <a:pt x="316" y="172"/>
                </a:cubicBezTo>
                <a:cubicBezTo>
                  <a:pt x="324" y="180"/>
                  <a:pt x="348" y="163"/>
                  <a:pt x="356" y="163"/>
                </a:cubicBezTo>
                <a:cubicBezTo>
                  <a:pt x="364" y="163"/>
                  <a:pt x="381" y="165"/>
                  <a:pt x="367" y="168"/>
                </a:cubicBezTo>
                <a:cubicBezTo>
                  <a:pt x="354" y="170"/>
                  <a:pt x="375" y="180"/>
                  <a:pt x="375" y="180"/>
                </a:cubicBezTo>
                <a:cubicBezTo>
                  <a:pt x="375" y="180"/>
                  <a:pt x="397" y="185"/>
                  <a:pt x="426" y="178"/>
                </a:cubicBezTo>
                <a:cubicBezTo>
                  <a:pt x="456" y="170"/>
                  <a:pt x="493" y="163"/>
                  <a:pt x="493" y="163"/>
                </a:cubicBezTo>
                <a:cubicBezTo>
                  <a:pt x="493" y="163"/>
                  <a:pt x="493" y="153"/>
                  <a:pt x="475" y="151"/>
                </a:cubicBezTo>
                <a:close/>
                <a:moveTo>
                  <a:pt x="78" y="84"/>
                </a:moveTo>
                <a:cubicBezTo>
                  <a:pt x="75" y="97"/>
                  <a:pt x="102" y="99"/>
                  <a:pt x="104" y="84"/>
                </a:cubicBezTo>
                <a:cubicBezTo>
                  <a:pt x="107" y="70"/>
                  <a:pt x="78" y="84"/>
                  <a:pt x="78" y="84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5" name="Freeform 32"/>
          <p:cNvSpPr>
            <a:spLocks/>
          </p:cNvSpPr>
          <p:nvPr/>
        </p:nvSpPr>
        <p:spPr bwMode="auto">
          <a:xfrm>
            <a:off x="1576388" y="3773488"/>
            <a:ext cx="65087" cy="23812"/>
          </a:xfrm>
          <a:custGeom>
            <a:avLst/>
            <a:gdLst>
              <a:gd name="T0" fmla="*/ 2147483647 w 108"/>
              <a:gd name="T1" fmla="*/ 2147483647 h 42"/>
              <a:gd name="T2" fmla="*/ 2147483647 w 108"/>
              <a:gd name="T3" fmla="*/ 2147483647 h 42"/>
              <a:gd name="T4" fmla="*/ 2147483647 w 108"/>
              <a:gd name="T5" fmla="*/ 2147483647 h 42"/>
              <a:gd name="T6" fmla="*/ 2147483647 w 108"/>
              <a:gd name="T7" fmla="*/ 2147483647 h 42"/>
              <a:gd name="T8" fmla="*/ 2147483647 w 108"/>
              <a:gd name="T9" fmla="*/ 2147483647 h 42"/>
              <a:gd name="T10" fmla="*/ 2147483647 w 108"/>
              <a:gd name="T11" fmla="*/ 2147483647 h 42"/>
              <a:gd name="T12" fmla="*/ 0 w 108"/>
              <a:gd name="T13" fmla="*/ 2147483647 h 42"/>
              <a:gd name="T14" fmla="*/ 2147483647 w 108"/>
              <a:gd name="T15" fmla="*/ 2147483647 h 42"/>
              <a:gd name="T16" fmla="*/ 2147483647 w 108"/>
              <a:gd name="T17" fmla="*/ 2147483647 h 42"/>
              <a:gd name="T18" fmla="*/ 2147483647 w 108"/>
              <a:gd name="T19" fmla="*/ 2147483647 h 42"/>
              <a:gd name="T20" fmla="*/ 2147483647 w 10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42"/>
              <a:gd name="T35" fmla="*/ 108 w 10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42">
                <a:moveTo>
                  <a:pt x="72" y="42"/>
                </a:moveTo>
                <a:cubicBezTo>
                  <a:pt x="79" y="28"/>
                  <a:pt x="79" y="28"/>
                  <a:pt x="79" y="28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95" y="9"/>
                  <a:pt x="85" y="9"/>
                </a:cubicBezTo>
                <a:cubicBezTo>
                  <a:pt x="75" y="9"/>
                  <a:pt x="58" y="7"/>
                  <a:pt x="48" y="6"/>
                </a:cubicBezTo>
                <a:cubicBezTo>
                  <a:pt x="37" y="4"/>
                  <a:pt x="27" y="0"/>
                  <a:pt x="19" y="4"/>
                </a:cubicBezTo>
                <a:cubicBezTo>
                  <a:pt x="11" y="7"/>
                  <a:pt x="0" y="9"/>
                  <a:pt x="0" y="9"/>
                </a:cubicBezTo>
                <a:cubicBezTo>
                  <a:pt x="0" y="9"/>
                  <a:pt x="8" y="20"/>
                  <a:pt x="17" y="26"/>
                </a:cubicBezTo>
                <a:cubicBezTo>
                  <a:pt x="25" y="32"/>
                  <a:pt x="43" y="32"/>
                  <a:pt x="43" y="32"/>
                </a:cubicBezTo>
                <a:cubicBezTo>
                  <a:pt x="54" y="38"/>
                  <a:pt x="54" y="38"/>
                  <a:pt x="54" y="38"/>
                </a:cubicBezTo>
                <a:lnTo>
                  <a:pt x="72" y="42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6" name="Freeform 33"/>
          <p:cNvSpPr>
            <a:spLocks/>
          </p:cNvSpPr>
          <p:nvPr/>
        </p:nvSpPr>
        <p:spPr bwMode="auto">
          <a:xfrm>
            <a:off x="1892300" y="3775075"/>
            <a:ext cx="57150" cy="23813"/>
          </a:xfrm>
          <a:custGeom>
            <a:avLst/>
            <a:gdLst>
              <a:gd name="T0" fmla="*/ 2147483647 w 97"/>
              <a:gd name="T1" fmla="*/ 2147483647 h 40"/>
              <a:gd name="T2" fmla="*/ 2147483647 w 97"/>
              <a:gd name="T3" fmla="*/ 0 h 40"/>
              <a:gd name="T4" fmla="*/ 2147483647 w 97"/>
              <a:gd name="T5" fmla="*/ 2147483647 h 40"/>
              <a:gd name="T6" fmla="*/ 2147483647 w 97"/>
              <a:gd name="T7" fmla="*/ 2147483647 h 40"/>
              <a:gd name="T8" fmla="*/ 2147483647 w 97"/>
              <a:gd name="T9" fmla="*/ 2147483647 h 40"/>
              <a:gd name="T10" fmla="*/ 2147483647 w 97"/>
              <a:gd name="T11" fmla="*/ 2147483647 h 40"/>
              <a:gd name="T12" fmla="*/ 2147483647 w 97"/>
              <a:gd name="T13" fmla="*/ 2147483647 h 40"/>
              <a:gd name="T14" fmla="*/ 2147483647 w 97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40"/>
              <a:gd name="T26" fmla="*/ 97 w 97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40">
                <a:moveTo>
                  <a:pt x="60" y="9"/>
                </a:moveTo>
                <a:cubicBezTo>
                  <a:pt x="52" y="9"/>
                  <a:pt x="29" y="0"/>
                  <a:pt x="15" y="0"/>
                </a:cubicBezTo>
                <a:cubicBezTo>
                  <a:pt x="0" y="0"/>
                  <a:pt x="2" y="32"/>
                  <a:pt x="2" y="32"/>
                </a:cubicBezTo>
                <a:cubicBezTo>
                  <a:pt x="27" y="40"/>
                  <a:pt x="27" y="40"/>
                  <a:pt x="27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48" y="36"/>
                  <a:pt x="64" y="34"/>
                </a:cubicBezTo>
                <a:cubicBezTo>
                  <a:pt x="81" y="32"/>
                  <a:pt x="97" y="17"/>
                  <a:pt x="95" y="10"/>
                </a:cubicBezTo>
                <a:cubicBezTo>
                  <a:pt x="93" y="2"/>
                  <a:pt x="68" y="10"/>
                  <a:pt x="60" y="9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7" name="Freeform 34"/>
          <p:cNvSpPr>
            <a:spLocks/>
          </p:cNvSpPr>
          <p:nvPr/>
        </p:nvSpPr>
        <p:spPr bwMode="auto">
          <a:xfrm>
            <a:off x="2309813" y="2727325"/>
            <a:ext cx="171450" cy="153988"/>
          </a:xfrm>
          <a:custGeom>
            <a:avLst/>
            <a:gdLst>
              <a:gd name="T0" fmla="*/ 2147483647 w 291"/>
              <a:gd name="T1" fmla="*/ 2147483647 h 260"/>
              <a:gd name="T2" fmla="*/ 2147483647 w 291"/>
              <a:gd name="T3" fmla="*/ 2147483647 h 260"/>
              <a:gd name="T4" fmla="*/ 2147483647 w 291"/>
              <a:gd name="T5" fmla="*/ 2147483647 h 260"/>
              <a:gd name="T6" fmla="*/ 2147483647 w 291"/>
              <a:gd name="T7" fmla="*/ 2147483647 h 260"/>
              <a:gd name="T8" fmla="*/ 2147483647 w 291"/>
              <a:gd name="T9" fmla="*/ 2147483647 h 260"/>
              <a:gd name="T10" fmla="*/ 2147483647 w 291"/>
              <a:gd name="T11" fmla="*/ 2147483647 h 260"/>
              <a:gd name="T12" fmla="*/ 2147483647 w 291"/>
              <a:gd name="T13" fmla="*/ 2147483647 h 260"/>
              <a:gd name="T14" fmla="*/ 2147483647 w 291"/>
              <a:gd name="T15" fmla="*/ 2147483647 h 260"/>
              <a:gd name="T16" fmla="*/ 2147483647 w 291"/>
              <a:gd name="T17" fmla="*/ 2147483647 h 260"/>
              <a:gd name="T18" fmla="*/ 2147483647 w 291"/>
              <a:gd name="T19" fmla="*/ 2147483647 h 260"/>
              <a:gd name="T20" fmla="*/ 2147483647 w 291"/>
              <a:gd name="T21" fmla="*/ 2147483647 h 260"/>
              <a:gd name="T22" fmla="*/ 2147483647 w 291"/>
              <a:gd name="T23" fmla="*/ 2147483647 h 260"/>
              <a:gd name="T24" fmla="*/ 2147483647 w 291"/>
              <a:gd name="T25" fmla="*/ 2147483647 h 260"/>
              <a:gd name="T26" fmla="*/ 2147483647 w 291"/>
              <a:gd name="T27" fmla="*/ 2147483647 h 260"/>
              <a:gd name="T28" fmla="*/ 2147483647 w 291"/>
              <a:gd name="T29" fmla="*/ 2147483647 h 260"/>
              <a:gd name="T30" fmla="*/ 2147483647 w 291"/>
              <a:gd name="T31" fmla="*/ 2147483647 h 260"/>
              <a:gd name="T32" fmla="*/ 2147483647 w 291"/>
              <a:gd name="T33" fmla="*/ 2147483647 h 260"/>
              <a:gd name="T34" fmla="*/ 2147483647 w 291"/>
              <a:gd name="T35" fmla="*/ 2147483647 h 260"/>
              <a:gd name="T36" fmla="*/ 2147483647 w 291"/>
              <a:gd name="T37" fmla="*/ 2147483647 h 260"/>
              <a:gd name="T38" fmla="*/ 2147483647 w 291"/>
              <a:gd name="T39" fmla="*/ 2147483647 h 260"/>
              <a:gd name="T40" fmla="*/ 2147483647 w 291"/>
              <a:gd name="T41" fmla="*/ 2147483647 h 260"/>
              <a:gd name="T42" fmla="*/ 2147483647 w 291"/>
              <a:gd name="T43" fmla="*/ 2147483647 h 260"/>
              <a:gd name="T44" fmla="*/ 2147483647 w 291"/>
              <a:gd name="T45" fmla="*/ 2147483647 h 260"/>
              <a:gd name="T46" fmla="*/ 2147483647 w 291"/>
              <a:gd name="T47" fmla="*/ 2147483647 h 260"/>
              <a:gd name="T48" fmla="*/ 2147483647 w 291"/>
              <a:gd name="T49" fmla="*/ 2147483647 h 260"/>
              <a:gd name="T50" fmla="*/ 2147483647 w 291"/>
              <a:gd name="T51" fmla="*/ 2147483647 h 260"/>
              <a:gd name="T52" fmla="*/ 2147483647 w 291"/>
              <a:gd name="T53" fmla="*/ 2147483647 h 260"/>
              <a:gd name="T54" fmla="*/ 2147483647 w 291"/>
              <a:gd name="T55" fmla="*/ 2147483647 h 260"/>
              <a:gd name="T56" fmla="*/ 2147483647 w 291"/>
              <a:gd name="T57" fmla="*/ 2147483647 h 260"/>
              <a:gd name="T58" fmla="*/ 2147483647 w 291"/>
              <a:gd name="T59" fmla="*/ 2147483647 h 260"/>
              <a:gd name="T60" fmla="*/ 2147483647 w 291"/>
              <a:gd name="T61" fmla="*/ 2147483647 h 260"/>
              <a:gd name="T62" fmla="*/ 2147483647 w 291"/>
              <a:gd name="T63" fmla="*/ 2147483647 h 260"/>
              <a:gd name="T64" fmla="*/ 2147483647 w 291"/>
              <a:gd name="T65" fmla="*/ 2147483647 h 260"/>
              <a:gd name="T66" fmla="*/ 2147483647 w 291"/>
              <a:gd name="T67" fmla="*/ 2147483647 h 260"/>
              <a:gd name="T68" fmla="*/ 2147483647 w 291"/>
              <a:gd name="T69" fmla="*/ 2147483647 h 260"/>
              <a:gd name="T70" fmla="*/ 2147483647 w 291"/>
              <a:gd name="T71" fmla="*/ 2147483647 h 260"/>
              <a:gd name="T72" fmla="*/ 2147483647 w 291"/>
              <a:gd name="T73" fmla="*/ 2147483647 h 260"/>
              <a:gd name="T74" fmla="*/ 2147483647 w 291"/>
              <a:gd name="T75" fmla="*/ 2147483647 h 260"/>
              <a:gd name="T76" fmla="*/ 2147483647 w 291"/>
              <a:gd name="T77" fmla="*/ 2147483647 h 260"/>
              <a:gd name="T78" fmla="*/ 2147483647 w 291"/>
              <a:gd name="T79" fmla="*/ 2147483647 h 260"/>
              <a:gd name="T80" fmla="*/ 2147483647 w 291"/>
              <a:gd name="T81" fmla="*/ 2147483647 h 260"/>
              <a:gd name="T82" fmla="*/ 2147483647 w 291"/>
              <a:gd name="T83" fmla="*/ 2147483647 h 260"/>
              <a:gd name="T84" fmla="*/ 2147483647 w 291"/>
              <a:gd name="T85" fmla="*/ 2147483647 h 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1"/>
              <a:gd name="T130" fmla="*/ 0 h 260"/>
              <a:gd name="T131" fmla="*/ 291 w 291"/>
              <a:gd name="T132" fmla="*/ 260 h 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1" h="260">
                <a:moveTo>
                  <a:pt x="180" y="17"/>
                </a:moveTo>
                <a:cubicBezTo>
                  <a:pt x="180" y="17"/>
                  <a:pt x="209" y="0"/>
                  <a:pt x="226" y="5"/>
                </a:cubicBezTo>
                <a:cubicBezTo>
                  <a:pt x="244" y="10"/>
                  <a:pt x="229" y="20"/>
                  <a:pt x="229" y="20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5" y="29"/>
                  <a:pt x="210" y="49"/>
                  <a:pt x="198" y="60"/>
                </a:cubicBezTo>
                <a:cubicBezTo>
                  <a:pt x="186" y="71"/>
                  <a:pt x="171" y="72"/>
                  <a:pt x="171" y="72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210" y="94"/>
                  <a:pt x="210" y="94"/>
                  <a:pt x="210" y="94"/>
                </a:cubicBezTo>
                <a:cubicBezTo>
                  <a:pt x="202" y="115"/>
                  <a:pt x="202" y="115"/>
                  <a:pt x="202" y="115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75" y="120"/>
                  <a:pt x="275" y="120"/>
                  <a:pt x="275" y="120"/>
                </a:cubicBezTo>
                <a:cubicBezTo>
                  <a:pt x="275" y="120"/>
                  <a:pt x="265" y="135"/>
                  <a:pt x="256" y="138"/>
                </a:cubicBezTo>
                <a:cubicBezTo>
                  <a:pt x="248" y="141"/>
                  <a:pt x="274" y="144"/>
                  <a:pt x="280" y="144"/>
                </a:cubicBezTo>
                <a:cubicBezTo>
                  <a:pt x="286" y="145"/>
                  <a:pt x="242" y="197"/>
                  <a:pt x="242" y="197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91" y="219"/>
                  <a:pt x="291" y="219"/>
                  <a:pt x="291" y="219"/>
                </a:cubicBezTo>
                <a:cubicBezTo>
                  <a:pt x="244" y="260"/>
                  <a:pt x="244" y="260"/>
                  <a:pt x="244" y="260"/>
                </a:cubicBezTo>
                <a:cubicBezTo>
                  <a:pt x="216" y="256"/>
                  <a:pt x="216" y="256"/>
                  <a:pt x="216" y="256"/>
                </a:cubicBezTo>
                <a:cubicBezTo>
                  <a:pt x="232" y="240"/>
                  <a:pt x="232" y="240"/>
                  <a:pt x="232" y="240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158" y="243"/>
                  <a:pt x="158" y="243"/>
                  <a:pt x="158" y="243"/>
                </a:cubicBezTo>
                <a:cubicBezTo>
                  <a:pt x="133" y="239"/>
                  <a:pt x="133" y="239"/>
                  <a:pt x="133" y="239"/>
                </a:cubicBezTo>
                <a:cubicBezTo>
                  <a:pt x="131" y="236"/>
                  <a:pt x="131" y="236"/>
                  <a:pt x="131" y="236"/>
                </a:cubicBezTo>
                <a:cubicBezTo>
                  <a:pt x="159" y="228"/>
                  <a:pt x="159" y="228"/>
                  <a:pt x="159" y="228"/>
                </a:cubicBezTo>
                <a:cubicBezTo>
                  <a:pt x="159" y="228"/>
                  <a:pt x="168" y="217"/>
                  <a:pt x="152" y="217"/>
                </a:cubicBezTo>
                <a:cubicBezTo>
                  <a:pt x="136" y="216"/>
                  <a:pt x="64" y="199"/>
                  <a:pt x="64" y="199"/>
                </a:cubicBezTo>
                <a:cubicBezTo>
                  <a:pt x="64" y="199"/>
                  <a:pt x="24" y="213"/>
                  <a:pt x="12" y="201"/>
                </a:cubicBezTo>
                <a:cubicBezTo>
                  <a:pt x="0" y="189"/>
                  <a:pt x="34" y="186"/>
                  <a:pt x="34" y="186"/>
                </a:cubicBezTo>
                <a:cubicBezTo>
                  <a:pt x="34" y="186"/>
                  <a:pt x="6" y="183"/>
                  <a:pt x="8" y="176"/>
                </a:cubicBezTo>
                <a:cubicBezTo>
                  <a:pt x="10" y="170"/>
                  <a:pt x="50" y="153"/>
                  <a:pt x="50" y="153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43" y="65"/>
                  <a:pt x="143" y="65"/>
                  <a:pt x="143" y="65"/>
                </a:cubicBezTo>
                <a:lnTo>
                  <a:pt x="180" y="17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8" name="Freeform 35"/>
          <p:cNvSpPr>
            <a:spLocks/>
          </p:cNvSpPr>
          <p:nvPr/>
        </p:nvSpPr>
        <p:spPr bwMode="auto">
          <a:xfrm>
            <a:off x="1235075" y="3900488"/>
            <a:ext cx="69850" cy="44450"/>
          </a:xfrm>
          <a:custGeom>
            <a:avLst/>
            <a:gdLst>
              <a:gd name="T0" fmla="*/ 2147483647 w 117"/>
              <a:gd name="T1" fmla="*/ 2147483647 h 74"/>
              <a:gd name="T2" fmla="*/ 2147483647 w 117"/>
              <a:gd name="T3" fmla="*/ 2147483647 h 74"/>
              <a:gd name="T4" fmla="*/ 2147483647 w 117"/>
              <a:gd name="T5" fmla="*/ 2147483647 h 74"/>
              <a:gd name="T6" fmla="*/ 2147483647 w 117"/>
              <a:gd name="T7" fmla="*/ 2147483647 h 74"/>
              <a:gd name="T8" fmla="*/ 2147483647 w 117"/>
              <a:gd name="T9" fmla="*/ 2147483647 h 74"/>
              <a:gd name="T10" fmla="*/ 2147483647 w 117"/>
              <a:gd name="T11" fmla="*/ 2147483647 h 74"/>
              <a:gd name="T12" fmla="*/ 2147483647 w 117"/>
              <a:gd name="T13" fmla="*/ 0 h 74"/>
              <a:gd name="T14" fmla="*/ 2147483647 w 117"/>
              <a:gd name="T15" fmla="*/ 2147483647 h 74"/>
              <a:gd name="T16" fmla="*/ 2147483647 w 117"/>
              <a:gd name="T17" fmla="*/ 2147483647 h 74"/>
              <a:gd name="T18" fmla="*/ 2147483647 w 117"/>
              <a:gd name="T19" fmla="*/ 2147483647 h 74"/>
              <a:gd name="T20" fmla="*/ 0 w 117"/>
              <a:gd name="T21" fmla="*/ 2147483647 h 74"/>
              <a:gd name="T22" fmla="*/ 2147483647 w 117"/>
              <a:gd name="T23" fmla="*/ 2147483647 h 74"/>
              <a:gd name="T24" fmla="*/ 2147483647 w 117"/>
              <a:gd name="T25" fmla="*/ 2147483647 h 74"/>
              <a:gd name="T26" fmla="*/ 2147483647 w 117"/>
              <a:gd name="T27" fmla="*/ 2147483647 h 74"/>
              <a:gd name="T28" fmla="*/ 2147483647 w 117"/>
              <a:gd name="T29" fmla="*/ 2147483647 h 74"/>
              <a:gd name="T30" fmla="*/ 2147483647 w 117"/>
              <a:gd name="T31" fmla="*/ 2147483647 h 74"/>
              <a:gd name="T32" fmla="*/ 2147483647 w 117"/>
              <a:gd name="T33" fmla="*/ 2147483647 h 74"/>
              <a:gd name="T34" fmla="*/ 2147483647 w 117"/>
              <a:gd name="T35" fmla="*/ 2147483647 h 74"/>
              <a:gd name="T36" fmla="*/ 2147483647 w 117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7"/>
              <a:gd name="T58" fmla="*/ 0 h 74"/>
              <a:gd name="T59" fmla="*/ 117 w 11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7" h="74">
                <a:moveTo>
                  <a:pt x="116" y="57"/>
                </a:move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05" y="27"/>
                  <a:pt x="100" y="26"/>
                </a:cubicBezTo>
                <a:cubicBezTo>
                  <a:pt x="95" y="25"/>
                  <a:pt x="93" y="30"/>
                  <a:pt x="84" y="32"/>
                </a:cubicBezTo>
                <a:cubicBezTo>
                  <a:pt x="75" y="34"/>
                  <a:pt x="76" y="16"/>
                  <a:pt x="76" y="16"/>
                </a:cubicBezTo>
                <a:cubicBezTo>
                  <a:pt x="76" y="16"/>
                  <a:pt x="70" y="16"/>
                  <a:pt x="61" y="16"/>
                </a:cubicBezTo>
                <a:cubicBezTo>
                  <a:pt x="54" y="16"/>
                  <a:pt x="50" y="5"/>
                  <a:pt x="48" y="0"/>
                </a:cubicBezTo>
                <a:cubicBezTo>
                  <a:pt x="41" y="3"/>
                  <a:pt x="33" y="4"/>
                  <a:pt x="33" y="4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27" y="22"/>
                  <a:pt x="19" y="24"/>
                </a:cubicBezTo>
                <a:cubicBezTo>
                  <a:pt x="13" y="25"/>
                  <a:pt x="5" y="34"/>
                  <a:pt x="0" y="39"/>
                </a:cubicBezTo>
                <a:cubicBezTo>
                  <a:pt x="7" y="44"/>
                  <a:pt x="16" y="50"/>
                  <a:pt x="20" y="52"/>
                </a:cubicBezTo>
                <a:cubicBezTo>
                  <a:pt x="28" y="55"/>
                  <a:pt x="48" y="53"/>
                  <a:pt x="48" y="53"/>
                </a:cubicBezTo>
                <a:cubicBezTo>
                  <a:pt x="64" y="66"/>
                  <a:pt x="64" y="66"/>
                  <a:pt x="64" y="66"/>
                </a:cubicBezTo>
                <a:cubicBezTo>
                  <a:pt x="86" y="64"/>
                  <a:pt x="86" y="64"/>
                  <a:pt x="86" y="64"/>
                </a:cubicBezTo>
                <a:cubicBezTo>
                  <a:pt x="98" y="74"/>
                  <a:pt x="98" y="74"/>
                  <a:pt x="98" y="74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7" y="57"/>
                  <a:pt x="117" y="57"/>
                  <a:pt x="117" y="57"/>
                </a:cubicBezTo>
                <a:lnTo>
                  <a:pt x="116" y="57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" name="Freeform 36"/>
          <p:cNvSpPr>
            <a:spLocks/>
          </p:cNvSpPr>
          <p:nvPr/>
        </p:nvSpPr>
        <p:spPr bwMode="auto">
          <a:xfrm>
            <a:off x="1270000" y="3771900"/>
            <a:ext cx="42863" cy="82550"/>
          </a:xfrm>
          <a:custGeom>
            <a:avLst/>
            <a:gdLst>
              <a:gd name="T0" fmla="*/ 2147483647 w 72"/>
              <a:gd name="T1" fmla="*/ 2147483647 h 140"/>
              <a:gd name="T2" fmla="*/ 2147483647 w 72"/>
              <a:gd name="T3" fmla="*/ 2147483647 h 140"/>
              <a:gd name="T4" fmla="*/ 2147483647 w 72"/>
              <a:gd name="T5" fmla="*/ 0 h 140"/>
              <a:gd name="T6" fmla="*/ 2147483647 w 72"/>
              <a:gd name="T7" fmla="*/ 2147483647 h 140"/>
              <a:gd name="T8" fmla="*/ 2147483647 w 72"/>
              <a:gd name="T9" fmla="*/ 2147483647 h 140"/>
              <a:gd name="T10" fmla="*/ 2147483647 w 72"/>
              <a:gd name="T11" fmla="*/ 2147483647 h 140"/>
              <a:gd name="T12" fmla="*/ 0 w 72"/>
              <a:gd name="T13" fmla="*/ 2147483647 h 140"/>
              <a:gd name="T14" fmla="*/ 2147483647 w 72"/>
              <a:gd name="T15" fmla="*/ 2147483647 h 140"/>
              <a:gd name="T16" fmla="*/ 2147483647 w 72"/>
              <a:gd name="T17" fmla="*/ 2147483647 h 140"/>
              <a:gd name="T18" fmla="*/ 2147483647 w 72"/>
              <a:gd name="T19" fmla="*/ 2147483647 h 140"/>
              <a:gd name="T20" fmla="*/ 2147483647 w 72"/>
              <a:gd name="T21" fmla="*/ 2147483647 h 140"/>
              <a:gd name="T22" fmla="*/ 2147483647 w 72"/>
              <a:gd name="T23" fmla="*/ 2147483647 h 140"/>
              <a:gd name="T24" fmla="*/ 2147483647 w 72"/>
              <a:gd name="T25" fmla="*/ 2147483647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140"/>
              <a:gd name="T41" fmla="*/ 72 w 72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140">
                <a:moveTo>
                  <a:pt x="72" y="22"/>
                </a:moveTo>
                <a:cubicBezTo>
                  <a:pt x="72" y="17"/>
                  <a:pt x="54" y="11"/>
                  <a:pt x="54" y="11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44" y="32"/>
                  <a:pt x="33" y="33"/>
                </a:cubicBezTo>
                <a:cubicBezTo>
                  <a:pt x="22" y="34"/>
                  <a:pt x="28" y="26"/>
                  <a:pt x="23" y="26"/>
                </a:cubicBezTo>
                <a:cubicBezTo>
                  <a:pt x="18" y="26"/>
                  <a:pt x="16" y="36"/>
                  <a:pt x="16" y="36"/>
                </a:cubicBezTo>
                <a:cubicBezTo>
                  <a:pt x="0" y="140"/>
                  <a:pt x="0" y="140"/>
                  <a:pt x="0" y="14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39" y="118"/>
                  <a:pt x="55" y="104"/>
                  <a:pt x="55" y="93"/>
                </a:cubicBezTo>
                <a:cubicBezTo>
                  <a:pt x="55" y="82"/>
                  <a:pt x="51" y="70"/>
                  <a:pt x="55" y="60"/>
                </a:cubicBezTo>
                <a:cubicBezTo>
                  <a:pt x="59" y="50"/>
                  <a:pt x="72" y="27"/>
                  <a:pt x="72" y="22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0" name="Freeform 37"/>
          <p:cNvSpPr>
            <a:spLocks/>
          </p:cNvSpPr>
          <p:nvPr/>
        </p:nvSpPr>
        <p:spPr bwMode="auto">
          <a:xfrm>
            <a:off x="1179513" y="3792538"/>
            <a:ext cx="119062" cy="131762"/>
          </a:xfrm>
          <a:custGeom>
            <a:avLst/>
            <a:gdLst>
              <a:gd name="T0" fmla="*/ 2147483647 w 199"/>
              <a:gd name="T1" fmla="*/ 2147483647 h 222"/>
              <a:gd name="T2" fmla="*/ 2147483647 w 199"/>
              <a:gd name="T3" fmla="*/ 2147483647 h 222"/>
              <a:gd name="T4" fmla="*/ 2147483647 w 199"/>
              <a:gd name="T5" fmla="*/ 2147483647 h 222"/>
              <a:gd name="T6" fmla="*/ 2147483647 w 199"/>
              <a:gd name="T7" fmla="*/ 2147483647 h 222"/>
              <a:gd name="T8" fmla="*/ 2147483647 w 199"/>
              <a:gd name="T9" fmla="*/ 2147483647 h 222"/>
              <a:gd name="T10" fmla="*/ 2147483647 w 199"/>
              <a:gd name="T11" fmla="*/ 0 h 222"/>
              <a:gd name="T12" fmla="*/ 2147483647 w 199"/>
              <a:gd name="T13" fmla="*/ 2147483647 h 222"/>
              <a:gd name="T14" fmla="*/ 2147483647 w 199"/>
              <a:gd name="T15" fmla="*/ 2147483647 h 222"/>
              <a:gd name="T16" fmla="*/ 2147483647 w 199"/>
              <a:gd name="T17" fmla="*/ 2147483647 h 222"/>
              <a:gd name="T18" fmla="*/ 2147483647 w 199"/>
              <a:gd name="T19" fmla="*/ 2147483647 h 222"/>
              <a:gd name="T20" fmla="*/ 2147483647 w 199"/>
              <a:gd name="T21" fmla="*/ 2147483647 h 222"/>
              <a:gd name="T22" fmla="*/ 2147483647 w 199"/>
              <a:gd name="T23" fmla="*/ 2147483647 h 222"/>
              <a:gd name="T24" fmla="*/ 2147483647 w 199"/>
              <a:gd name="T25" fmla="*/ 2147483647 h 222"/>
              <a:gd name="T26" fmla="*/ 2147483647 w 199"/>
              <a:gd name="T27" fmla="*/ 2147483647 h 222"/>
              <a:gd name="T28" fmla="*/ 2147483647 w 199"/>
              <a:gd name="T29" fmla="*/ 2147483647 h 222"/>
              <a:gd name="T30" fmla="*/ 2147483647 w 199"/>
              <a:gd name="T31" fmla="*/ 2147483647 h 222"/>
              <a:gd name="T32" fmla="*/ 2147483647 w 199"/>
              <a:gd name="T33" fmla="*/ 2147483647 h 222"/>
              <a:gd name="T34" fmla="*/ 2147483647 w 199"/>
              <a:gd name="T35" fmla="*/ 2147483647 h 222"/>
              <a:gd name="T36" fmla="*/ 0 w 199"/>
              <a:gd name="T37" fmla="*/ 2147483647 h 222"/>
              <a:gd name="T38" fmla="*/ 2147483647 w 199"/>
              <a:gd name="T39" fmla="*/ 2147483647 h 222"/>
              <a:gd name="T40" fmla="*/ 2147483647 w 199"/>
              <a:gd name="T41" fmla="*/ 2147483647 h 222"/>
              <a:gd name="T42" fmla="*/ 2147483647 w 199"/>
              <a:gd name="T43" fmla="*/ 2147483647 h 222"/>
              <a:gd name="T44" fmla="*/ 2147483647 w 199"/>
              <a:gd name="T45" fmla="*/ 2147483647 h 222"/>
              <a:gd name="T46" fmla="*/ 2147483647 w 199"/>
              <a:gd name="T47" fmla="*/ 2147483647 h 222"/>
              <a:gd name="T48" fmla="*/ 2147483647 w 199"/>
              <a:gd name="T49" fmla="*/ 2147483647 h 222"/>
              <a:gd name="T50" fmla="*/ 2147483647 w 199"/>
              <a:gd name="T51" fmla="*/ 2147483647 h 222"/>
              <a:gd name="T52" fmla="*/ 2147483647 w 199"/>
              <a:gd name="T53" fmla="*/ 2147483647 h 222"/>
              <a:gd name="T54" fmla="*/ 2147483647 w 199"/>
              <a:gd name="T55" fmla="*/ 2147483647 h 222"/>
              <a:gd name="T56" fmla="*/ 2147483647 w 199"/>
              <a:gd name="T57" fmla="*/ 2147483647 h 222"/>
              <a:gd name="T58" fmla="*/ 2147483647 w 199"/>
              <a:gd name="T59" fmla="*/ 2147483647 h 222"/>
              <a:gd name="T60" fmla="*/ 2147483647 w 199"/>
              <a:gd name="T61" fmla="*/ 2147483647 h 2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9"/>
              <a:gd name="T94" fmla="*/ 0 h 222"/>
              <a:gd name="T95" fmla="*/ 199 w 199"/>
              <a:gd name="T96" fmla="*/ 222 h 22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9" h="222">
                <a:moveTo>
                  <a:pt x="190" y="103"/>
                </a:moveTo>
                <a:cubicBezTo>
                  <a:pt x="179" y="110"/>
                  <a:pt x="179" y="110"/>
                  <a:pt x="179" y="110"/>
                </a:cubicBezTo>
                <a:cubicBezTo>
                  <a:pt x="170" y="105"/>
                  <a:pt x="170" y="105"/>
                  <a:pt x="170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68" y="1"/>
                  <a:pt x="168" y="1"/>
                  <a:pt x="168" y="1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4" y="24"/>
                  <a:pt x="82" y="30"/>
                </a:cubicBezTo>
                <a:cubicBezTo>
                  <a:pt x="80" y="36"/>
                  <a:pt x="54" y="34"/>
                  <a:pt x="54" y="34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65" y="54"/>
                  <a:pt x="75" y="56"/>
                </a:cubicBezTo>
                <a:cubicBezTo>
                  <a:pt x="85" y="58"/>
                  <a:pt x="87" y="57"/>
                  <a:pt x="87" y="57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103" y="69"/>
                  <a:pt x="103" y="79"/>
                </a:cubicBezTo>
                <a:cubicBezTo>
                  <a:pt x="103" y="89"/>
                  <a:pt x="94" y="86"/>
                  <a:pt x="94" y="86"/>
                </a:cubicBezTo>
                <a:cubicBezTo>
                  <a:pt x="94" y="97"/>
                  <a:pt x="94" y="97"/>
                  <a:pt x="94" y="97"/>
                </a:cubicBezTo>
                <a:cubicBezTo>
                  <a:pt x="35" y="96"/>
                  <a:pt x="35" y="96"/>
                  <a:pt x="35" y="96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4" y="127"/>
                  <a:pt x="14" y="149"/>
                  <a:pt x="14" y="165"/>
                </a:cubicBezTo>
                <a:cubicBezTo>
                  <a:pt x="14" y="181"/>
                  <a:pt x="0" y="179"/>
                  <a:pt x="0" y="179"/>
                </a:cubicBezTo>
                <a:cubicBezTo>
                  <a:pt x="3" y="185"/>
                  <a:pt x="7" y="189"/>
                  <a:pt x="14" y="192"/>
                </a:cubicBezTo>
                <a:cubicBezTo>
                  <a:pt x="33" y="199"/>
                  <a:pt x="36" y="209"/>
                  <a:pt x="47" y="213"/>
                </a:cubicBezTo>
                <a:cubicBezTo>
                  <a:pt x="58" y="217"/>
                  <a:pt x="80" y="213"/>
                  <a:pt x="80" y="213"/>
                </a:cubicBezTo>
                <a:cubicBezTo>
                  <a:pt x="80" y="213"/>
                  <a:pt x="86" y="217"/>
                  <a:pt x="92" y="222"/>
                </a:cubicBezTo>
                <a:cubicBezTo>
                  <a:pt x="97" y="217"/>
                  <a:pt x="105" y="208"/>
                  <a:pt x="111" y="207"/>
                </a:cubicBezTo>
                <a:cubicBezTo>
                  <a:pt x="119" y="205"/>
                  <a:pt x="124" y="195"/>
                  <a:pt x="124" y="195"/>
                </a:cubicBezTo>
                <a:cubicBezTo>
                  <a:pt x="125" y="187"/>
                  <a:pt x="125" y="187"/>
                  <a:pt x="125" y="187"/>
                </a:cubicBezTo>
                <a:cubicBezTo>
                  <a:pt x="125" y="187"/>
                  <a:pt x="146" y="185"/>
                  <a:pt x="149" y="176"/>
                </a:cubicBezTo>
                <a:cubicBezTo>
                  <a:pt x="152" y="167"/>
                  <a:pt x="151" y="155"/>
                  <a:pt x="151" y="155"/>
                </a:cubicBezTo>
                <a:cubicBezTo>
                  <a:pt x="151" y="155"/>
                  <a:pt x="164" y="139"/>
                  <a:pt x="179" y="131"/>
                </a:cubicBezTo>
                <a:cubicBezTo>
                  <a:pt x="194" y="123"/>
                  <a:pt x="199" y="112"/>
                  <a:pt x="199" y="112"/>
                </a:cubicBezTo>
                <a:lnTo>
                  <a:pt x="190" y="103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1" name="Freeform 38"/>
          <p:cNvSpPr>
            <a:spLocks/>
          </p:cNvSpPr>
          <p:nvPr/>
        </p:nvSpPr>
        <p:spPr bwMode="auto">
          <a:xfrm>
            <a:off x="627063" y="3321050"/>
            <a:ext cx="739775" cy="577850"/>
          </a:xfrm>
          <a:custGeom>
            <a:avLst/>
            <a:gdLst>
              <a:gd name="T0" fmla="*/ 2147483647 w 1247"/>
              <a:gd name="T1" fmla="*/ 2147483647 h 976"/>
              <a:gd name="T2" fmla="*/ 2147483647 w 1247"/>
              <a:gd name="T3" fmla="*/ 2147483647 h 976"/>
              <a:gd name="T4" fmla="*/ 2147483647 w 1247"/>
              <a:gd name="T5" fmla="*/ 2147483647 h 976"/>
              <a:gd name="T6" fmla="*/ 2147483647 w 1247"/>
              <a:gd name="T7" fmla="*/ 2147483647 h 976"/>
              <a:gd name="T8" fmla="*/ 2147483647 w 1247"/>
              <a:gd name="T9" fmla="*/ 2147483647 h 976"/>
              <a:gd name="T10" fmla="*/ 2147483647 w 1247"/>
              <a:gd name="T11" fmla="*/ 2147483647 h 976"/>
              <a:gd name="T12" fmla="*/ 2147483647 w 1247"/>
              <a:gd name="T13" fmla="*/ 2147483647 h 976"/>
              <a:gd name="T14" fmla="*/ 2147483647 w 1247"/>
              <a:gd name="T15" fmla="*/ 2147483647 h 976"/>
              <a:gd name="T16" fmla="*/ 2147483647 w 1247"/>
              <a:gd name="T17" fmla="*/ 2147483647 h 976"/>
              <a:gd name="T18" fmla="*/ 2147483647 w 1247"/>
              <a:gd name="T19" fmla="*/ 2147483647 h 976"/>
              <a:gd name="T20" fmla="*/ 2147483647 w 1247"/>
              <a:gd name="T21" fmla="*/ 2147483647 h 976"/>
              <a:gd name="T22" fmla="*/ 2147483647 w 1247"/>
              <a:gd name="T23" fmla="*/ 2147483647 h 976"/>
              <a:gd name="T24" fmla="*/ 2147483647 w 1247"/>
              <a:gd name="T25" fmla="*/ 2147483647 h 976"/>
              <a:gd name="T26" fmla="*/ 2147483647 w 1247"/>
              <a:gd name="T27" fmla="*/ 2147483647 h 976"/>
              <a:gd name="T28" fmla="*/ 2147483647 w 1247"/>
              <a:gd name="T29" fmla="*/ 2147483647 h 976"/>
              <a:gd name="T30" fmla="*/ 2147483647 w 1247"/>
              <a:gd name="T31" fmla="*/ 2147483647 h 976"/>
              <a:gd name="T32" fmla="*/ 2147483647 w 1247"/>
              <a:gd name="T33" fmla="*/ 2147483647 h 976"/>
              <a:gd name="T34" fmla="*/ 2147483647 w 1247"/>
              <a:gd name="T35" fmla="*/ 2147483647 h 976"/>
              <a:gd name="T36" fmla="*/ 2147483647 w 1247"/>
              <a:gd name="T37" fmla="*/ 2147483647 h 976"/>
              <a:gd name="T38" fmla="*/ 2147483647 w 1247"/>
              <a:gd name="T39" fmla="*/ 2147483647 h 976"/>
              <a:gd name="T40" fmla="*/ 2147483647 w 1247"/>
              <a:gd name="T41" fmla="*/ 2147483647 h 976"/>
              <a:gd name="T42" fmla="*/ 2147483647 w 1247"/>
              <a:gd name="T43" fmla="*/ 2147483647 h 976"/>
              <a:gd name="T44" fmla="*/ 2147483647 w 1247"/>
              <a:gd name="T45" fmla="*/ 2147483647 h 976"/>
              <a:gd name="T46" fmla="*/ 2147483647 w 1247"/>
              <a:gd name="T47" fmla="*/ 2147483647 h 976"/>
              <a:gd name="T48" fmla="*/ 2147483647 w 1247"/>
              <a:gd name="T49" fmla="*/ 2147483647 h 976"/>
              <a:gd name="T50" fmla="*/ 2147483647 w 1247"/>
              <a:gd name="T51" fmla="*/ 2147483647 h 976"/>
              <a:gd name="T52" fmla="*/ 2147483647 w 1247"/>
              <a:gd name="T53" fmla="*/ 2147483647 h 976"/>
              <a:gd name="T54" fmla="*/ 2147483647 w 1247"/>
              <a:gd name="T55" fmla="*/ 2147483647 h 976"/>
              <a:gd name="T56" fmla="*/ 2147483647 w 1247"/>
              <a:gd name="T57" fmla="*/ 2147483647 h 976"/>
              <a:gd name="T58" fmla="*/ 2147483647 w 1247"/>
              <a:gd name="T59" fmla="*/ 2147483647 h 976"/>
              <a:gd name="T60" fmla="*/ 2147483647 w 1247"/>
              <a:gd name="T61" fmla="*/ 0 h 976"/>
              <a:gd name="T62" fmla="*/ 0 w 1247"/>
              <a:gd name="T63" fmla="*/ 2147483647 h 976"/>
              <a:gd name="T64" fmla="*/ 2147483647 w 1247"/>
              <a:gd name="T65" fmla="*/ 2147483647 h 976"/>
              <a:gd name="T66" fmla="*/ 2147483647 w 1247"/>
              <a:gd name="T67" fmla="*/ 2147483647 h 976"/>
              <a:gd name="T68" fmla="*/ 2147483647 w 1247"/>
              <a:gd name="T69" fmla="*/ 2147483647 h 976"/>
              <a:gd name="T70" fmla="*/ 2147483647 w 1247"/>
              <a:gd name="T71" fmla="*/ 2147483647 h 976"/>
              <a:gd name="T72" fmla="*/ 2147483647 w 1247"/>
              <a:gd name="T73" fmla="*/ 2147483647 h 976"/>
              <a:gd name="T74" fmla="*/ 2147483647 w 1247"/>
              <a:gd name="T75" fmla="*/ 2147483647 h 976"/>
              <a:gd name="T76" fmla="*/ 2147483647 w 1247"/>
              <a:gd name="T77" fmla="*/ 2147483647 h 976"/>
              <a:gd name="T78" fmla="*/ 2147483647 w 1247"/>
              <a:gd name="T79" fmla="*/ 2147483647 h 976"/>
              <a:gd name="T80" fmla="*/ 2147483647 w 1247"/>
              <a:gd name="T81" fmla="*/ 2147483647 h 976"/>
              <a:gd name="T82" fmla="*/ 2147483647 w 1247"/>
              <a:gd name="T83" fmla="*/ 2147483647 h 976"/>
              <a:gd name="T84" fmla="*/ 2147483647 w 1247"/>
              <a:gd name="T85" fmla="*/ 2147483647 h 976"/>
              <a:gd name="T86" fmla="*/ 2147483647 w 1247"/>
              <a:gd name="T87" fmla="*/ 2147483647 h 976"/>
              <a:gd name="T88" fmla="*/ 2147483647 w 1247"/>
              <a:gd name="T89" fmla="*/ 2147483647 h 976"/>
              <a:gd name="T90" fmla="*/ 2147483647 w 1247"/>
              <a:gd name="T91" fmla="*/ 2147483647 h 976"/>
              <a:gd name="T92" fmla="*/ 2147483647 w 1247"/>
              <a:gd name="T93" fmla="*/ 2147483647 h 976"/>
              <a:gd name="T94" fmla="*/ 2147483647 w 1247"/>
              <a:gd name="T95" fmla="*/ 2147483647 h 976"/>
              <a:gd name="T96" fmla="*/ 2147483647 w 1247"/>
              <a:gd name="T97" fmla="*/ 2147483647 h 976"/>
              <a:gd name="T98" fmla="*/ 2147483647 w 1247"/>
              <a:gd name="T99" fmla="*/ 2147483647 h 976"/>
              <a:gd name="T100" fmla="*/ 2147483647 w 1247"/>
              <a:gd name="T101" fmla="*/ 2147483647 h 976"/>
              <a:gd name="T102" fmla="*/ 2147483647 w 1247"/>
              <a:gd name="T103" fmla="*/ 2147483647 h 976"/>
              <a:gd name="T104" fmla="*/ 2147483647 w 1247"/>
              <a:gd name="T105" fmla="*/ 2147483647 h 976"/>
              <a:gd name="T106" fmla="*/ 2147483647 w 1247"/>
              <a:gd name="T107" fmla="*/ 2147483647 h 976"/>
              <a:gd name="T108" fmla="*/ 2147483647 w 1247"/>
              <a:gd name="T109" fmla="*/ 2147483647 h 976"/>
              <a:gd name="T110" fmla="*/ 2147483647 w 1247"/>
              <a:gd name="T111" fmla="*/ 2147483647 h 976"/>
              <a:gd name="T112" fmla="*/ 2147483647 w 1247"/>
              <a:gd name="T113" fmla="*/ 2147483647 h 976"/>
              <a:gd name="T114" fmla="*/ 2147483647 w 1247"/>
              <a:gd name="T115" fmla="*/ 2147483647 h 976"/>
              <a:gd name="T116" fmla="*/ 2147483647 w 1247"/>
              <a:gd name="T117" fmla="*/ 2147483647 h 976"/>
              <a:gd name="T118" fmla="*/ 2147483647 w 1247"/>
              <a:gd name="T119" fmla="*/ 2147483647 h 976"/>
              <a:gd name="T120" fmla="*/ 2147483647 w 1247"/>
              <a:gd name="T121" fmla="*/ 2147483647 h 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47"/>
              <a:gd name="T184" fmla="*/ 0 h 976"/>
              <a:gd name="T185" fmla="*/ 1247 w 1247"/>
              <a:gd name="T186" fmla="*/ 976 h 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47" h="976">
                <a:moveTo>
                  <a:pt x="947" y="960"/>
                </a:moveTo>
                <a:cubicBezTo>
                  <a:pt x="947" y="944"/>
                  <a:pt x="947" y="922"/>
                  <a:pt x="947" y="922"/>
                </a:cubicBezTo>
                <a:cubicBezTo>
                  <a:pt x="968" y="891"/>
                  <a:pt x="968" y="891"/>
                  <a:pt x="968" y="891"/>
                </a:cubicBezTo>
                <a:cubicBezTo>
                  <a:pt x="1027" y="892"/>
                  <a:pt x="1027" y="892"/>
                  <a:pt x="1027" y="892"/>
                </a:cubicBezTo>
                <a:cubicBezTo>
                  <a:pt x="1027" y="881"/>
                  <a:pt x="1027" y="881"/>
                  <a:pt x="1027" y="881"/>
                </a:cubicBezTo>
                <a:cubicBezTo>
                  <a:pt x="1027" y="881"/>
                  <a:pt x="1036" y="884"/>
                  <a:pt x="1036" y="874"/>
                </a:cubicBezTo>
                <a:cubicBezTo>
                  <a:pt x="1036" y="864"/>
                  <a:pt x="1024" y="868"/>
                  <a:pt x="1024" y="868"/>
                </a:cubicBezTo>
                <a:cubicBezTo>
                  <a:pt x="1020" y="852"/>
                  <a:pt x="1020" y="852"/>
                  <a:pt x="1020" y="852"/>
                </a:cubicBezTo>
                <a:cubicBezTo>
                  <a:pt x="1020" y="852"/>
                  <a:pt x="1018" y="853"/>
                  <a:pt x="1008" y="851"/>
                </a:cubicBezTo>
                <a:cubicBezTo>
                  <a:pt x="998" y="849"/>
                  <a:pt x="997" y="833"/>
                  <a:pt x="997" y="833"/>
                </a:cubicBezTo>
                <a:cubicBezTo>
                  <a:pt x="987" y="829"/>
                  <a:pt x="987" y="829"/>
                  <a:pt x="987" y="829"/>
                </a:cubicBezTo>
                <a:cubicBezTo>
                  <a:pt x="987" y="829"/>
                  <a:pt x="1013" y="831"/>
                  <a:pt x="1015" y="825"/>
                </a:cubicBezTo>
                <a:cubicBezTo>
                  <a:pt x="1017" y="819"/>
                  <a:pt x="1014" y="795"/>
                  <a:pt x="1014" y="795"/>
                </a:cubicBezTo>
                <a:cubicBezTo>
                  <a:pt x="1101" y="796"/>
                  <a:pt x="1101" y="796"/>
                  <a:pt x="1101" y="796"/>
                </a:cubicBezTo>
                <a:cubicBezTo>
                  <a:pt x="1101" y="796"/>
                  <a:pt x="1103" y="786"/>
                  <a:pt x="1108" y="786"/>
                </a:cubicBezTo>
                <a:cubicBezTo>
                  <a:pt x="1113" y="786"/>
                  <a:pt x="1107" y="794"/>
                  <a:pt x="1118" y="793"/>
                </a:cubicBezTo>
                <a:cubicBezTo>
                  <a:pt x="1129" y="792"/>
                  <a:pt x="1136" y="760"/>
                  <a:pt x="1136" y="760"/>
                </a:cubicBezTo>
                <a:cubicBezTo>
                  <a:pt x="1139" y="771"/>
                  <a:pt x="1139" y="771"/>
                  <a:pt x="1139" y="771"/>
                </a:cubicBezTo>
                <a:cubicBezTo>
                  <a:pt x="1150" y="761"/>
                  <a:pt x="1150" y="761"/>
                  <a:pt x="1150" y="761"/>
                </a:cubicBezTo>
                <a:cubicBezTo>
                  <a:pt x="1164" y="745"/>
                  <a:pt x="1164" y="745"/>
                  <a:pt x="1164" y="745"/>
                </a:cubicBezTo>
                <a:cubicBezTo>
                  <a:pt x="1164" y="745"/>
                  <a:pt x="1158" y="764"/>
                  <a:pt x="1162" y="767"/>
                </a:cubicBezTo>
                <a:cubicBezTo>
                  <a:pt x="1166" y="770"/>
                  <a:pt x="1173" y="770"/>
                  <a:pt x="1173" y="770"/>
                </a:cubicBezTo>
                <a:cubicBezTo>
                  <a:pt x="1188" y="725"/>
                  <a:pt x="1188" y="725"/>
                  <a:pt x="1188" y="725"/>
                </a:cubicBezTo>
                <a:cubicBezTo>
                  <a:pt x="1182" y="717"/>
                  <a:pt x="1182" y="717"/>
                  <a:pt x="1182" y="717"/>
                </a:cubicBezTo>
                <a:cubicBezTo>
                  <a:pt x="1195" y="713"/>
                  <a:pt x="1195" y="713"/>
                  <a:pt x="1195" y="713"/>
                </a:cubicBezTo>
                <a:cubicBezTo>
                  <a:pt x="1196" y="705"/>
                  <a:pt x="1196" y="705"/>
                  <a:pt x="1196" y="705"/>
                </a:cubicBezTo>
                <a:cubicBezTo>
                  <a:pt x="1184" y="701"/>
                  <a:pt x="1184" y="701"/>
                  <a:pt x="1184" y="701"/>
                </a:cubicBezTo>
                <a:cubicBezTo>
                  <a:pt x="1196" y="688"/>
                  <a:pt x="1196" y="688"/>
                  <a:pt x="1196" y="688"/>
                </a:cubicBezTo>
                <a:cubicBezTo>
                  <a:pt x="1200" y="672"/>
                  <a:pt x="1200" y="672"/>
                  <a:pt x="1200" y="672"/>
                </a:cubicBezTo>
                <a:cubicBezTo>
                  <a:pt x="1200" y="672"/>
                  <a:pt x="1230" y="641"/>
                  <a:pt x="1234" y="632"/>
                </a:cubicBezTo>
                <a:cubicBezTo>
                  <a:pt x="1238" y="623"/>
                  <a:pt x="1247" y="600"/>
                  <a:pt x="1236" y="597"/>
                </a:cubicBezTo>
                <a:cubicBezTo>
                  <a:pt x="1225" y="594"/>
                  <a:pt x="1203" y="601"/>
                  <a:pt x="1203" y="601"/>
                </a:cubicBezTo>
                <a:cubicBezTo>
                  <a:pt x="1203" y="601"/>
                  <a:pt x="1179" y="594"/>
                  <a:pt x="1172" y="594"/>
                </a:cubicBezTo>
                <a:cubicBezTo>
                  <a:pt x="1165" y="594"/>
                  <a:pt x="1137" y="602"/>
                  <a:pt x="1123" y="606"/>
                </a:cubicBezTo>
                <a:cubicBezTo>
                  <a:pt x="1109" y="610"/>
                  <a:pt x="1084" y="606"/>
                  <a:pt x="1078" y="612"/>
                </a:cubicBezTo>
                <a:cubicBezTo>
                  <a:pt x="1072" y="618"/>
                  <a:pt x="1061" y="639"/>
                  <a:pt x="1060" y="655"/>
                </a:cubicBezTo>
                <a:cubicBezTo>
                  <a:pt x="1059" y="671"/>
                  <a:pt x="1059" y="686"/>
                  <a:pt x="1059" y="686"/>
                </a:cubicBezTo>
                <a:cubicBezTo>
                  <a:pt x="1049" y="690"/>
                  <a:pt x="1049" y="690"/>
                  <a:pt x="1049" y="690"/>
                </a:cubicBezTo>
                <a:cubicBezTo>
                  <a:pt x="1049" y="690"/>
                  <a:pt x="1049" y="710"/>
                  <a:pt x="1043" y="716"/>
                </a:cubicBezTo>
                <a:cubicBezTo>
                  <a:pt x="1037" y="722"/>
                  <a:pt x="1016" y="728"/>
                  <a:pt x="1011" y="737"/>
                </a:cubicBezTo>
                <a:cubicBezTo>
                  <a:pt x="1006" y="746"/>
                  <a:pt x="1009" y="765"/>
                  <a:pt x="996" y="766"/>
                </a:cubicBezTo>
                <a:cubicBezTo>
                  <a:pt x="983" y="767"/>
                  <a:pt x="990" y="749"/>
                  <a:pt x="974" y="749"/>
                </a:cubicBezTo>
                <a:cubicBezTo>
                  <a:pt x="958" y="749"/>
                  <a:pt x="932" y="761"/>
                  <a:pt x="912" y="761"/>
                </a:cubicBezTo>
                <a:cubicBezTo>
                  <a:pt x="892" y="761"/>
                  <a:pt x="864" y="784"/>
                  <a:pt x="855" y="780"/>
                </a:cubicBezTo>
                <a:cubicBezTo>
                  <a:pt x="846" y="776"/>
                  <a:pt x="847" y="755"/>
                  <a:pt x="836" y="753"/>
                </a:cubicBezTo>
                <a:cubicBezTo>
                  <a:pt x="825" y="751"/>
                  <a:pt x="797" y="748"/>
                  <a:pt x="797" y="748"/>
                </a:cubicBezTo>
                <a:cubicBezTo>
                  <a:pt x="797" y="748"/>
                  <a:pt x="795" y="731"/>
                  <a:pt x="790" y="724"/>
                </a:cubicBezTo>
                <a:cubicBezTo>
                  <a:pt x="785" y="717"/>
                  <a:pt x="777" y="708"/>
                  <a:pt x="777" y="708"/>
                </a:cubicBezTo>
                <a:cubicBezTo>
                  <a:pt x="777" y="685"/>
                  <a:pt x="777" y="685"/>
                  <a:pt x="777" y="685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0" y="616"/>
                  <a:pt x="750" y="616"/>
                  <a:pt x="750" y="616"/>
                </a:cubicBezTo>
                <a:cubicBezTo>
                  <a:pt x="739" y="596"/>
                  <a:pt x="739" y="596"/>
                  <a:pt x="739" y="596"/>
                </a:cubicBezTo>
                <a:cubicBezTo>
                  <a:pt x="736" y="539"/>
                  <a:pt x="736" y="539"/>
                  <a:pt x="736" y="539"/>
                </a:cubicBezTo>
                <a:cubicBezTo>
                  <a:pt x="736" y="539"/>
                  <a:pt x="752" y="518"/>
                  <a:pt x="752" y="507"/>
                </a:cubicBezTo>
                <a:cubicBezTo>
                  <a:pt x="752" y="496"/>
                  <a:pt x="754" y="466"/>
                  <a:pt x="754" y="466"/>
                </a:cubicBezTo>
                <a:cubicBezTo>
                  <a:pt x="752" y="439"/>
                  <a:pt x="752" y="439"/>
                  <a:pt x="752" y="439"/>
                </a:cubicBezTo>
                <a:cubicBezTo>
                  <a:pt x="768" y="434"/>
                  <a:pt x="768" y="434"/>
                  <a:pt x="768" y="434"/>
                </a:cubicBezTo>
                <a:cubicBezTo>
                  <a:pt x="768" y="434"/>
                  <a:pt x="767" y="394"/>
                  <a:pt x="775" y="392"/>
                </a:cubicBezTo>
                <a:cubicBezTo>
                  <a:pt x="783" y="390"/>
                  <a:pt x="791" y="401"/>
                  <a:pt x="793" y="392"/>
                </a:cubicBezTo>
                <a:cubicBezTo>
                  <a:pt x="795" y="383"/>
                  <a:pt x="806" y="364"/>
                  <a:pt x="806" y="364"/>
                </a:cubicBezTo>
                <a:cubicBezTo>
                  <a:pt x="806" y="363"/>
                  <a:pt x="806" y="363"/>
                  <a:pt x="806" y="363"/>
                </a:cubicBezTo>
                <a:cubicBezTo>
                  <a:pt x="803" y="364"/>
                  <a:pt x="799" y="365"/>
                  <a:pt x="794" y="365"/>
                </a:cubicBezTo>
                <a:cubicBezTo>
                  <a:pt x="783" y="365"/>
                  <a:pt x="785" y="355"/>
                  <a:pt x="780" y="355"/>
                </a:cubicBezTo>
                <a:cubicBezTo>
                  <a:pt x="775" y="355"/>
                  <a:pt x="756" y="355"/>
                  <a:pt x="756" y="355"/>
                </a:cubicBezTo>
                <a:cubicBezTo>
                  <a:pt x="750" y="344"/>
                  <a:pt x="750" y="344"/>
                  <a:pt x="750" y="344"/>
                </a:cubicBezTo>
                <a:cubicBezTo>
                  <a:pt x="750" y="344"/>
                  <a:pt x="720" y="343"/>
                  <a:pt x="720" y="332"/>
                </a:cubicBezTo>
                <a:cubicBezTo>
                  <a:pt x="720" y="321"/>
                  <a:pt x="722" y="313"/>
                  <a:pt x="722" y="313"/>
                </a:cubicBezTo>
                <a:cubicBezTo>
                  <a:pt x="714" y="307"/>
                  <a:pt x="714" y="307"/>
                  <a:pt x="714" y="307"/>
                </a:cubicBezTo>
                <a:cubicBezTo>
                  <a:pt x="714" y="280"/>
                  <a:pt x="714" y="280"/>
                  <a:pt x="714" y="280"/>
                </a:cubicBezTo>
                <a:cubicBezTo>
                  <a:pt x="714" y="280"/>
                  <a:pt x="724" y="277"/>
                  <a:pt x="717" y="270"/>
                </a:cubicBezTo>
                <a:cubicBezTo>
                  <a:pt x="710" y="263"/>
                  <a:pt x="701" y="262"/>
                  <a:pt x="701" y="254"/>
                </a:cubicBezTo>
                <a:cubicBezTo>
                  <a:pt x="701" y="247"/>
                  <a:pt x="700" y="241"/>
                  <a:pt x="700" y="241"/>
                </a:cubicBezTo>
                <a:cubicBezTo>
                  <a:pt x="700" y="241"/>
                  <a:pt x="689" y="234"/>
                  <a:pt x="689" y="225"/>
                </a:cubicBezTo>
                <a:cubicBezTo>
                  <a:pt x="689" y="216"/>
                  <a:pt x="697" y="201"/>
                  <a:pt x="689" y="193"/>
                </a:cubicBezTo>
                <a:cubicBezTo>
                  <a:pt x="681" y="185"/>
                  <a:pt x="661" y="154"/>
                  <a:pt x="661" y="154"/>
                </a:cubicBezTo>
                <a:cubicBezTo>
                  <a:pt x="632" y="153"/>
                  <a:pt x="632" y="153"/>
                  <a:pt x="632" y="153"/>
                </a:cubicBezTo>
                <a:cubicBezTo>
                  <a:pt x="622" y="148"/>
                  <a:pt x="622" y="148"/>
                  <a:pt x="622" y="148"/>
                </a:cubicBezTo>
                <a:cubicBezTo>
                  <a:pt x="621" y="154"/>
                  <a:pt x="621" y="154"/>
                  <a:pt x="621" y="154"/>
                </a:cubicBezTo>
                <a:cubicBezTo>
                  <a:pt x="621" y="154"/>
                  <a:pt x="609" y="153"/>
                  <a:pt x="605" y="157"/>
                </a:cubicBezTo>
                <a:cubicBezTo>
                  <a:pt x="601" y="161"/>
                  <a:pt x="588" y="195"/>
                  <a:pt x="569" y="195"/>
                </a:cubicBezTo>
                <a:cubicBezTo>
                  <a:pt x="550" y="195"/>
                  <a:pt x="519" y="161"/>
                  <a:pt x="519" y="161"/>
                </a:cubicBezTo>
                <a:cubicBezTo>
                  <a:pt x="519" y="161"/>
                  <a:pt x="529" y="119"/>
                  <a:pt x="519" y="109"/>
                </a:cubicBezTo>
                <a:cubicBezTo>
                  <a:pt x="508" y="98"/>
                  <a:pt x="497" y="97"/>
                  <a:pt x="497" y="97"/>
                </a:cubicBezTo>
                <a:cubicBezTo>
                  <a:pt x="491" y="76"/>
                  <a:pt x="491" y="76"/>
                  <a:pt x="491" y="76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73" y="68"/>
                  <a:pt x="478" y="60"/>
                  <a:pt x="463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390" y="45"/>
                  <a:pt x="383" y="49"/>
                  <a:pt x="383" y="55"/>
                </a:cubicBezTo>
                <a:cubicBezTo>
                  <a:pt x="383" y="61"/>
                  <a:pt x="385" y="65"/>
                  <a:pt x="382" y="69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246" y="74"/>
                  <a:pt x="246" y="74"/>
                  <a:pt x="246" y="74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96" y="10"/>
                  <a:pt x="106" y="0"/>
                </a:cubicBezTo>
                <a:cubicBezTo>
                  <a:pt x="7" y="4"/>
                  <a:pt x="7" y="4"/>
                  <a:pt x="7" y="4"/>
                </a:cubicBezTo>
                <a:cubicBezTo>
                  <a:pt x="4" y="2"/>
                  <a:pt x="4" y="2"/>
                  <a:pt x="4" y="2"/>
                </a:cubicBezTo>
                <a:cubicBezTo>
                  <a:pt x="2" y="12"/>
                  <a:pt x="0" y="20"/>
                  <a:pt x="0" y="25"/>
                </a:cubicBezTo>
                <a:cubicBezTo>
                  <a:pt x="0" y="36"/>
                  <a:pt x="13" y="54"/>
                  <a:pt x="13" y="54"/>
                </a:cubicBezTo>
                <a:cubicBezTo>
                  <a:pt x="2" y="61"/>
                  <a:pt x="2" y="61"/>
                  <a:pt x="2" y="61"/>
                </a:cubicBezTo>
                <a:cubicBezTo>
                  <a:pt x="10" y="76"/>
                  <a:pt x="10" y="76"/>
                  <a:pt x="10" y="76"/>
                </a:cubicBezTo>
                <a:cubicBezTo>
                  <a:pt x="3" y="86"/>
                  <a:pt x="3" y="86"/>
                  <a:pt x="3" y="86"/>
                </a:cubicBezTo>
                <a:cubicBezTo>
                  <a:pt x="16" y="97"/>
                  <a:pt x="16" y="97"/>
                  <a:pt x="16" y="97"/>
                </a:cubicBezTo>
                <a:cubicBezTo>
                  <a:pt x="5" y="117"/>
                  <a:pt x="5" y="117"/>
                  <a:pt x="5" y="117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1"/>
                  <a:pt x="11" y="162"/>
                  <a:pt x="20" y="171"/>
                </a:cubicBezTo>
                <a:cubicBezTo>
                  <a:pt x="29" y="180"/>
                  <a:pt x="42" y="176"/>
                  <a:pt x="42" y="176"/>
                </a:cubicBezTo>
                <a:cubicBezTo>
                  <a:pt x="42" y="176"/>
                  <a:pt x="66" y="219"/>
                  <a:pt x="66" y="227"/>
                </a:cubicBezTo>
                <a:cubicBezTo>
                  <a:pt x="66" y="235"/>
                  <a:pt x="47" y="260"/>
                  <a:pt x="47" y="260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0" y="276"/>
                  <a:pt x="50" y="276"/>
                  <a:pt x="50" y="276"/>
                </a:cubicBezTo>
                <a:cubicBezTo>
                  <a:pt x="41" y="264"/>
                  <a:pt x="41" y="264"/>
                  <a:pt x="41" y="264"/>
                </a:cubicBezTo>
                <a:cubicBezTo>
                  <a:pt x="7" y="261"/>
                  <a:pt x="7" y="261"/>
                  <a:pt x="7" y="261"/>
                </a:cubicBezTo>
                <a:cubicBezTo>
                  <a:pt x="23" y="279"/>
                  <a:pt x="23" y="279"/>
                  <a:pt x="23" y="279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43" y="296"/>
                  <a:pt x="43" y="296"/>
                  <a:pt x="43" y="296"/>
                </a:cubicBezTo>
                <a:cubicBezTo>
                  <a:pt x="43" y="296"/>
                  <a:pt x="60" y="319"/>
                  <a:pt x="65" y="317"/>
                </a:cubicBezTo>
                <a:cubicBezTo>
                  <a:pt x="70" y="315"/>
                  <a:pt x="85" y="305"/>
                  <a:pt x="85" y="305"/>
                </a:cubicBezTo>
                <a:cubicBezTo>
                  <a:pt x="85" y="305"/>
                  <a:pt x="84" y="328"/>
                  <a:pt x="91" y="337"/>
                </a:cubicBezTo>
                <a:cubicBezTo>
                  <a:pt x="98" y="346"/>
                  <a:pt x="113" y="358"/>
                  <a:pt x="113" y="368"/>
                </a:cubicBezTo>
                <a:cubicBezTo>
                  <a:pt x="113" y="378"/>
                  <a:pt x="96" y="398"/>
                  <a:pt x="102" y="412"/>
                </a:cubicBezTo>
                <a:cubicBezTo>
                  <a:pt x="108" y="426"/>
                  <a:pt x="128" y="442"/>
                  <a:pt x="142" y="459"/>
                </a:cubicBezTo>
                <a:cubicBezTo>
                  <a:pt x="156" y="476"/>
                  <a:pt x="175" y="497"/>
                  <a:pt x="175" y="497"/>
                </a:cubicBezTo>
                <a:cubicBezTo>
                  <a:pt x="175" y="497"/>
                  <a:pt x="162" y="524"/>
                  <a:pt x="178" y="525"/>
                </a:cubicBezTo>
                <a:cubicBezTo>
                  <a:pt x="194" y="526"/>
                  <a:pt x="210" y="506"/>
                  <a:pt x="210" y="506"/>
                </a:cubicBezTo>
                <a:cubicBezTo>
                  <a:pt x="206" y="493"/>
                  <a:pt x="206" y="493"/>
                  <a:pt x="206" y="493"/>
                </a:cubicBezTo>
                <a:cubicBezTo>
                  <a:pt x="206" y="493"/>
                  <a:pt x="198" y="457"/>
                  <a:pt x="190" y="453"/>
                </a:cubicBezTo>
                <a:cubicBezTo>
                  <a:pt x="182" y="449"/>
                  <a:pt x="172" y="452"/>
                  <a:pt x="172" y="452"/>
                </a:cubicBezTo>
                <a:cubicBezTo>
                  <a:pt x="160" y="435"/>
                  <a:pt x="160" y="435"/>
                  <a:pt x="160" y="435"/>
                </a:cubicBezTo>
                <a:cubicBezTo>
                  <a:pt x="160" y="435"/>
                  <a:pt x="164" y="422"/>
                  <a:pt x="162" y="414"/>
                </a:cubicBezTo>
                <a:cubicBezTo>
                  <a:pt x="160" y="406"/>
                  <a:pt x="162" y="387"/>
                  <a:pt x="162" y="387"/>
                </a:cubicBezTo>
                <a:cubicBezTo>
                  <a:pt x="150" y="365"/>
                  <a:pt x="150" y="365"/>
                  <a:pt x="150" y="365"/>
                </a:cubicBezTo>
                <a:cubicBezTo>
                  <a:pt x="150" y="365"/>
                  <a:pt x="160" y="341"/>
                  <a:pt x="156" y="329"/>
                </a:cubicBezTo>
                <a:cubicBezTo>
                  <a:pt x="152" y="317"/>
                  <a:pt x="131" y="319"/>
                  <a:pt x="131" y="319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14" y="267"/>
                  <a:pt x="114" y="267"/>
                  <a:pt x="114" y="267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116" y="227"/>
                  <a:pt x="102" y="207"/>
                  <a:pt x="97" y="201"/>
                </a:cubicBezTo>
                <a:cubicBezTo>
                  <a:pt x="92" y="195"/>
                  <a:pt x="89" y="170"/>
                  <a:pt x="89" y="170"/>
                </a:cubicBezTo>
                <a:cubicBezTo>
                  <a:pt x="89" y="170"/>
                  <a:pt x="63" y="132"/>
                  <a:pt x="66" y="128"/>
                </a:cubicBezTo>
                <a:cubicBezTo>
                  <a:pt x="69" y="124"/>
                  <a:pt x="79" y="107"/>
                  <a:pt x="75" y="95"/>
                </a:cubicBezTo>
                <a:cubicBezTo>
                  <a:pt x="71" y="83"/>
                  <a:pt x="85" y="67"/>
                  <a:pt x="85" y="67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104" y="62"/>
                  <a:pt x="113" y="62"/>
                </a:cubicBezTo>
                <a:cubicBezTo>
                  <a:pt x="122" y="62"/>
                  <a:pt x="134" y="58"/>
                  <a:pt x="134" y="58"/>
                </a:cubicBezTo>
                <a:cubicBezTo>
                  <a:pt x="134" y="58"/>
                  <a:pt x="131" y="69"/>
                  <a:pt x="138" y="73"/>
                </a:cubicBezTo>
                <a:cubicBezTo>
                  <a:pt x="145" y="77"/>
                  <a:pt x="155" y="77"/>
                  <a:pt x="155" y="77"/>
                </a:cubicBezTo>
                <a:cubicBezTo>
                  <a:pt x="155" y="77"/>
                  <a:pt x="152" y="88"/>
                  <a:pt x="152" y="106"/>
                </a:cubicBezTo>
                <a:cubicBezTo>
                  <a:pt x="152" y="124"/>
                  <a:pt x="160" y="180"/>
                  <a:pt x="160" y="180"/>
                </a:cubicBezTo>
                <a:cubicBezTo>
                  <a:pt x="160" y="180"/>
                  <a:pt x="181" y="255"/>
                  <a:pt x="189" y="257"/>
                </a:cubicBezTo>
                <a:cubicBezTo>
                  <a:pt x="197" y="259"/>
                  <a:pt x="217" y="257"/>
                  <a:pt x="217" y="257"/>
                </a:cubicBezTo>
                <a:cubicBezTo>
                  <a:pt x="217" y="257"/>
                  <a:pt x="199" y="268"/>
                  <a:pt x="208" y="284"/>
                </a:cubicBezTo>
                <a:cubicBezTo>
                  <a:pt x="217" y="300"/>
                  <a:pt x="234" y="302"/>
                  <a:pt x="234" y="302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57" y="318"/>
                  <a:pt x="257" y="318"/>
                  <a:pt x="257" y="318"/>
                </a:cubicBezTo>
                <a:cubicBezTo>
                  <a:pt x="260" y="346"/>
                  <a:pt x="260" y="346"/>
                  <a:pt x="260" y="346"/>
                </a:cubicBezTo>
                <a:cubicBezTo>
                  <a:pt x="260" y="346"/>
                  <a:pt x="228" y="359"/>
                  <a:pt x="238" y="374"/>
                </a:cubicBezTo>
                <a:cubicBezTo>
                  <a:pt x="248" y="389"/>
                  <a:pt x="255" y="375"/>
                  <a:pt x="255" y="375"/>
                </a:cubicBezTo>
                <a:cubicBezTo>
                  <a:pt x="255" y="375"/>
                  <a:pt x="264" y="395"/>
                  <a:pt x="270" y="397"/>
                </a:cubicBezTo>
                <a:cubicBezTo>
                  <a:pt x="276" y="399"/>
                  <a:pt x="294" y="401"/>
                  <a:pt x="294" y="404"/>
                </a:cubicBezTo>
                <a:cubicBezTo>
                  <a:pt x="294" y="407"/>
                  <a:pt x="294" y="418"/>
                  <a:pt x="294" y="418"/>
                </a:cubicBezTo>
                <a:cubicBezTo>
                  <a:pt x="294" y="418"/>
                  <a:pt x="279" y="437"/>
                  <a:pt x="290" y="438"/>
                </a:cubicBezTo>
                <a:cubicBezTo>
                  <a:pt x="301" y="439"/>
                  <a:pt x="313" y="437"/>
                  <a:pt x="313" y="437"/>
                </a:cubicBezTo>
                <a:cubicBezTo>
                  <a:pt x="313" y="456"/>
                  <a:pt x="313" y="456"/>
                  <a:pt x="313" y="456"/>
                </a:cubicBezTo>
                <a:cubicBezTo>
                  <a:pt x="313" y="456"/>
                  <a:pt x="335" y="481"/>
                  <a:pt x="345" y="495"/>
                </a:cubicBezTo>
                <a:cubicBezTo>
                  <a:pt x="355" y="509"/>
                  <a:pt x="373" y="538"/>
                  <a:pt x="373" y="547"/>
                </a:cubicBezTo>
                <a:cubicBezTo>
                  <a:pt x="373" y="556"/>
                  <a:pt x="370" y="562"/>
                  <a:pt x="371" y="575"/>
                </a:cubicBezTo>
                <a:cubicBezTo>
                  <a:pt x="372" y="588"/>
                  <a:pt x="386" y="595"/>
                  <a:pt x="384" y="606"/>
                </a:cubicBezTo>
                <a:cubicBezTo>
                  <a:pt x="382" y="617"/>
                  <a:pt x="364" y="625"/>
                  <a:pt x="364" y="632"/>
                </a:cubicBezTo>
                <a:cubicBezTo>
                  <a:pt x="364" y="639"/>
                  <a:pt x="375" y="645"/>
                  <a:pt x="375" y="645"/>
                </a:cubicBezTo>
                <a:cubicBezTo>
                  <a:pt x="375" y="645"/>
                  <a:pt x="351" y="642"/>
                  <a:pt x="351" y="659"/>
                </a:cubicBezTo>
                <a:cubicBezTo>
                  <a:pt x="351" y="676"/>
                  <a:pt x="350" y="717"/>
                  <a:pt x="373" y="719"/>
                </a:cubicBezTo>
                <a:cubicBezTo>
                  <a:pt x="396" y="721"/>
                  <a:pt x="416" y="727"/>
                  <a:pt x="423" y="740"/>
                </a:cubicBezTo>
                <a:cubicBezTo>
                  <a:pt x="430" y="753"/>
                  <a:pt x="437" y="779"/>
                  <a:pt x="453" y="781"/>
                </a:cubicBezTo>
                <a:cubicBezTo>
                  <a:pt x="469" y="783"/>
                  <a:pt x="496" y="777"/>
                  <a:pt x="507" y="788"/>
                </a:cubicBezTo>
                <a:cubicBezTo>
                  <a:pt x="518" y="799"/>
                  <a:pt x="525" y="825"/>
                  <a:pt x="556" y="838"/>
                </a:cubicBezTo>
                <a:cubicBezTo>
                  <a:pt x="587" y="851"/>
                  <a:pt x="632" y="851"/>
                  <a:pt x="639" y="861"/>
                </a:cubicBezTo>
                <a:cubicBezTo>
                  <a:pt x="646" y="871"/>
                  <a:pt x="649" y="881"/>
                  <a:pt x="659" y="881"/>
                </a:cubicBezTo>
                <a:cubicBezTo>
                  <a:pt x="669" y="881"/>
                  <a:pt x="677" y="899"/>
                  <a:pt x="677" y="899"/>
                </a:cubicBezTo>
                <a:cubicBezTo>
                  <a:pt x="677" y="899"/>
                  <a:pt x="720" y="894"/>
                  <a:pt x="722" y="897"/>
                </a:cubicBezTo>
                <a:cubicBezTo>
                  <a:pt x="724" y="900"/>
                  <a:pt x="731" y="921"/>
                  <a:pt x="745" y="917"/>
                </a:cubicBezTo>
                <a:cubicBezTo>
                  <a:pt x="759" y="913"/>
                  <a:pt x="829" y="875"/>
                  <a:pt x="840" y="878"/>
                </a:cubicBezTo>
                <a:cubicBezTo>
                  <a:pt x="851" y="881"/>
                  <a:pt x="921" y="938"/>
                  <a:pt x="924" y="946"/>
                </a:cubicBezTo>
                <a:cubicBezTo>
                  <a:pt x="926" y="951"/>
                  <a:pt x="927" y="964"/>
                  <a:pt x="933" y="974"/>
                </a:cubicBezTo>
                <a:cubicBezTo>
                  <a:pt x="933" y="974"/>
                  <a:pt x="947" y="976"/>
                  <a:pt x="947" y="960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2" name="Freeform 39"/>
          <p:cNvSpPr>
            <a:spLocks/>
          </p:cNvSpPr>
          <p:nvPr/>
        </p:nvSpPr>
        <p:spPr bwMode="auto">
          <a:xfrm>
            <a:off x="1265238" y="3849688"/>
            <a:ext cx="174625" cy="98425"/>
          </a:xfrm>
          <a:custGeom>
            <a:avLst/>
            <a:gdLst>
              <a:gd name="T0" fmla="*/ 2147483647 w 296"/>
              <a:gd name="T1" fmla="*/ 2147483647 h 166"/>
              <a:gd name="T2" fmla="*/ 2147483647 w 296"/>
              <a:gd name="T3" fmla="*/ 2147483647 h 166"/>
              <a:gd name="T4" fmla="*/ 2147483647 w 296"/>
              <a:gd name="T5" fmla="*/ 2147483647 h 166"/>
              <a:gd name="T6" fmla="*/ 2147483647 w 296"/>
              <a:gd name="T7" fmla="*/ 2147483647 h 166"/>
              <a:gd name="T8" fmla="*/ 2147483647 w 296"/>
              <a:gd name="T9" fmla="*/ 2147483647 h 166"/>
              <a:gd name="T10" fmla="*/ 2147483647 w 296"/>
              <a:gd name="T11" fmla="*/ 2147483647 h 166"/>
              <a:gd name="T12" fmla="*/ 2147483647 w 296"/>
              <a:gd name="T13" fmla="*/ 2147483647 h 166"/>
              <a:gd name="T14" fmla="*/ 2147483647 w 296"/>
              <a:gd name="T15" fmla="*/ 2147483647 h 166"/>
              <a:gd name="T16" fmla="*/ 2147483647 w 296"/>
              <a:gd name="T17" fmla="*/ 2147483647 h 166"/>
              <a:gd name="T18" fmla="*/ 2147483647 w 296"/>
              <a:gd name="T19" fmla="*/ 2147483647 h 166"/>
              <a:gd name="T20" fmla="*/ 2147483647 w 296"/>
              <a:gd name="T21" fmla="*/ 2147483647 h 166"/>
              <a:gd name="T22" fmla="*/ 2147483647 w 296"/>
              <a:gd name="T23" fmla="*/ 2147483647 h 166"/>
              <a:gd name="T24" fmla="*/ 2147483647 w 296"/>
              <a:gd name="T25" fmla="*/ 2147483647 h 166"/>
              <a:gd name="T26" fmla="*/ 2147483647 w 296"/>
              <a:gd name="T27" fmla="*/ 2147483647 h 166"/>
              <a:gd name="T28" fmla="*/ 2147483647 w 296"/>
              <a:gd name="T29" fmla="*/ 2147483647 h 166"/>
              <a:gd name="T30" fmla="*/ 2147483647 w 296"/>
              <a:gd name="T31" fmla="*/ 2147483647 h 166"/>
              <a:gd name="T32" fmla="*/ 2147483647 w 296"/>
              <a:gd name="T33" fmla="*/ 2147483647 h 166"/>
              <a:gd name="T34" fmla="*/ 2147483647 w 296"/>
              <a:gd name="T35" fmla="*/ 2147483647 h 166"/>
              <a:gd name="T36" fmla="*/ 2147483647 w 296"/>
              <a:gd name="T37" fmla="*/ 2147483647 h 166"/>
              <a:gd name="T38" fmla="*/ 2147483647 w 296"/>
              <a:gd name="T39" fmla="*/ 2147483647 h 166"/>
              <a:gd name="T40" fmla="*/ 2147483647 w 296"/>
              <a:gd name="T41" fmla="*/ 2147483647 h 166"/>
              <a:gd name="T42" fmla="*/ 2147483647 w 296"/>
              <a:gd name="T43" fmla="*/ 2147483647 h 166"/>
              <a:gd name="T44" fmla="*/ 2147483647 w 296"/>
              <a:gd name="T45" fmla="*/ 0 h 166"/>
              <a:gd name="T46" fmla="*/ 2147483647 w 296"/>
              <a:gd name="T47" fmla="*/ 2147483647 h 166"/>
              <a:gd name="T48" fmla="*/ 2147483647 w 296"/>
              <a:gd name="T49" fmla="*/ 2147483647 h 166"/>
              <a:gd name="T50" fmla="*/ 2147483647 w 296"/>
              <a:gd name="T51" fmla="*/ 2147483647 h 166"/>
              <a:gd name="T52" fmla="*/ 2147483647 w 296"/>
              <a:gd name="T53" fmla="*/ 2147483647 h 166"/>
              <a:gd name="T54" fmla="*/ 2147483647 w 296"/>
              <a:gd name="T55" fmla="*/ 2147483647 h 166"/>
              <a:gd name="T56" fmla="*/ 2147483647 w 296"/>
              <a:gd name="T57" fmla="*/ 2147483647 h 166"/>
              <a:gd name="T58" fmla="*/ 2147483647 w 296"/>
              <a:gd name="T59" fmla="*/ 2147483647 h 166"/>
              <a:gd name="T60" fmla="*/ 2147483647 w 296"/>
              <a:gd name="T61" fmla="*/ 2147483647 h 166"/>
              <a:gd name="T62" fmla="*/ 2147483647 w 296"/>
              <a:gd name="T63" fmla="*/ 2147483647 h 166"/>
              <a:gd name="T64" fmla="*/ 0 w 296"/>
              <a:gd name="T65" fmla="*/ 2147483647 h 166"/>
              <a:gd name="T66" fmla="*/ 2147483647 w 296"/>
              <a:gd name="T67" fmla="*/ 2147483647 h 166"/>
              <a:gd name="T68" fmla="*/ 2147483647 w 296"/>
              <a:gd name="T69" fmla="*/ 2147483647 h 166"/>
              <a:gd name="T70" fmla="*/ 2147483647 w 296"/>
              <a:gd name="T71" fmla="*/ 2147483647 h 166"/>
              <a:gd name="T72" fmla="*/ 2147483647 w 296"/>
              <a:gd name="T73" fmla="*/ 2147483647 h 166"/>
              <a:gd name="T74" fmla="*/ 2147483647 w 296"/>
              <a:gd name="T75" fmla="*/ 2147483647 h 166"/>
              <a:gd name="T76" fmla="*/ 2147483647 w 296"/>
              <a:gd name="T77" fmla="*/ 2147483647 h 166"/>
              <a:gd name="T78" fmla="*/ 2147483647 w 296"/>
              <a:gd name="T79" fmla="*/ 2147483647 h 166"/>
              <a:gd name="T80" fmla="*/ 2147483647 w 296"/>
              <a:gd name="T81" fmla="*/ 2147483647 h 166"/>
              <a:gd name="T82" fmla="*/ 2147483647 w 296"/>
              <a:gd name="T83" fmla="*/ 2147483647 h 1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6"/>
              <a:gd name="T127" fmla="*/ 0 h 166"/>
              <a:gd name="T128" fmla="*/ 296 w 296"/>
              <a:gd name="T129" fmla="*/ 166 h 1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6" h="166">
                <a:moveTo>
                  <a:pt x="103" y="162"/>
                </a:moveTo>
                <a:cubicBezTo>
                  <a:pt x="109" y="160"/>
                  <a:pt x="105" y="151"/>
                  <a:pt x="105" y="151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14" y="149"/>
                  <a:pt x="100" y="122"/>
                  <a:pt x="115" y="122"/>
                </a:cubicBezTo>
                <a:cubicBezTo>
                  <a:pt x="130" y="122"/>
                  <a:pt x="135" y="123"/>
                  <a:pt x="135" y="123"/>
                </a:cubicBezTo>
                <a:cubicBezTo>
                  <a:pt x="135" y="123"/>
                  <a:pt x="140" y="108"/>
                  <a:pt x="148" y="109"/>
                </a:cubicBezTo>
                <a:cubicBezTo>
                  <a:pt x="156" y="110"/>
                  <a:pt x="147" y="118"/>
                  <a:pt x="162" y="118"/>
                </a:cubicBezTo>
                <a:cubicBezTo>
                  <a:pt x="177" y="118"/>
                  <a:pt x="189" y="95"/>
                  <a:pt x="189" y="95"/>
                </a:cubicBezTo>
                <a:cubicBezTo>
                  <a:pt x="190" y="85"/>
                  <a:pt x="190" y="85"/>
                  <a:pt x="190" y="85"/>
                </a:cubicBezTo>
                <a:cubicBezTo>
                  <a:pt x="203" y="84"/>
                  <a:pt x="203" y="84"/>
                  <a:pt x="203" y="84"/>
                </a:cubicBezTo>
                <a:cubicBezTo>
                  <a:pt x="203" y="84"/>
                  <a:pt x="204" y="64"/>
                  <a:pt x="213" y="65"/>
                </a:cubicBezTo>
                <a:cubicBezTo>
                  <a:pt x="222" y="66"/>
                  <a:pt x="228" y="77"/>
                  <a:pt x="238" y="76"/>
                </a:cubicBezTo>
                <a:cubicBezTo>
                  <a:pt x="248" y="75"/>
                  <a:pt x="247" y="66"/>
                  <a:pt x="251" y="66"/>
                </a:cubicBezTo>
                <a:cubicBezTo>
                  <a:pt x="255" y="66"/>
                  <a:pt x="262" y="66"/>
                  <a:pt x="262" y="66"/>
                </a:cubicBezTo>
                <a:cubicBezTo>
                  <a:pt x="281" y="65"/>
                  <a:pt x="281" y="65"/>
                  <a:pt x="281" y="65"/>
                </a:cubicBezTo>
                <a:cubicBezTo>
                  <a:pt x="282" y="61"/>
                  <a:pt x="296" y="62"/>
                  <a:pt x="294" y="55"/>
                </a:cubicBezTo>
                <a:cubicBezTo>
                  <a:pt x="292" y="48"/>
                  <a:pt x="283" y="41"/>
                  <a:pt x="283" y="41"/>
                </a:cubicBezTo>
                <a:cubicBezTo>
                  <a:pt x="268" y="35"/>
                  <a:pt x="268" y="35"/>
                  <a:pt x="268" y="35"/>
                </a:cubicBezTo>
                <a:cubicBezTo>
                  <a:pt x="268" y="35"/>
                  <a:pt x="257" y="27"/>
                  <a:pt x="248" y="18"/>
                </a:cubicBezTo>
                <a:cubicBezTo>
                  <a:pt x="239" y="9"/>
                  <a:pt x="230" y="13"/>
                  <a:pt x="230" y="13"/>
                </a:cubicBezTo>
                <a:cubicBezTo>
                  <a:pt x="230" y="13"/>
                  <a:pt x="226" y="1"/>
                  <a:pt x="214" y="1"/>
                </a:cubicBezTo>
                <a:cubicBezTo>
                  <a:pt x="202" y="1"/>
                  <a:pt x="192" y="9"/>
                  <a:pt x="192" y="9"/>
                </a:cubicBezTo>
                <a:cubicBezTo>
                  <a:pt x="192" y="9"/>
                  <a:pt x="178" y="0"/>
                  <a:pt x="171" y="0"/>
                </a:cubicBezTo>
                <a:cubicBezTo>
                  <a:pt x="164" y="0"/>
                  <a:pt x="148" y="18"/>
                  <a:pt x="148" y="18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12" y="11"/>
                  <a:pt x="109" y="11"/>
                </a:cubicBezTo>
                <a:cubicBezTo>
                  <a:pt x="106" y="11"/>
                  <a:pt x="89" y="16"/>
                  <a:pt x="89" y="16"/>
                </a:cubicBezTo>
                <a:cubicBezTo>
                  <a:pt x="89" y="16"/>
                  <a:pt x="84" y="2"/>
                  <a:pt x="81" y="2"/>
                </a:cubicBezTo>
                <a:cubicBezTo>
                  <a:pt x="78" y="2"/>
                  <a:pt x="59" y="15"/>
                  <a:pt x="59" y="15"/>
                </a:cubicBezTo>
                <a:cubicBezTo>
                  <a:pt x="59" y="15"/>
                  <a:pt x="54" y="26"/>
                  <a:pt x="39" y="34"/>
                </a:cubicBezTo>
                <a:cubicBezTo>
                  <a:pt x="24" y="42"/>
                  <a:pt x="11" y="58"/>
                  <a:pt x="11" y="58"/>
                </a:cubicBezTo>
                <a:cubicBezTo>
                  <a:pt x="11" y="58"/>
                  <a:pt x="12" y="70"/>
                  <a:pt x="9" y="79"/>
                </a:cubicBezTo>
                <a:cubicBezTo>
                  <a:pt x="8" y="82"/>
                  <a:pt x="4" y="85"/>
                  <a:pt x="0" y="86"/>
                </a:cubicBezTo>
                <a:cubicBezTo>
                  <a:pt x="2" y="91"/>
                  <a:pt x="6" y="102"/>
                  <a:pt x="13" y="102"/>
                </a:cubicBezTo>
                <a:cubicBezTo>
                  <a:pt x="22" y="102"/>
                  <a:pt x="28" y="102"/>
                  <a:pt x="28" y="102"/>
                </a:cubicBezTo>
                <a:cubicBezTo>
                  <a:pt x="28" y="102"/>
                  <a:pt x="27" y="120"/>
                  <a:pt x="36" y="118"/>
                </a:cubicBezTo>
                <a:cubicBezTo>
                  <a:pt x="45" y="116"/>
                  <a:pt x="47" y="111"/>
                  <a:pt x="52" y="112"/>
                </a:cubicBezTo>
                <a:cubicBezTo>
                  <a:pt x="57" y="113"/>
                  <a:pt x="67" y="114"/>
                  <a:pt x="67" y="114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58"/>
                  <a:pt x="89" y="166"/>
                  <a:pt x="89" y="166"/>
                </a:cubicBezTo>
                <a:cubicBezTo>
                  <a:pt x="89" y="166"/>
                  <a:pt x="97" y="164"/>
                  <a:pt x="103" y="162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3" name="Freeform 40"/>
          <p:cNvSpPr>
            <a:spLocks/>
          </p:cNvSpPr>
          <p:nvPr/>
        </p:nvSpPr>
        <p:spPr bwMode="auto">
          <a:xfrm>
            <a:off x="1420813" y="4052888"/>
            <a:ext cx="165100" cy="84137"/>
          </a:xfrm>
          <a:custGeom>
            <a:avLst/>
            <a:gdLst>
              <a:gd name="T0" fmla="*/ 2147483647 w 279"/>
              <a:gd name="T1" fmla="*/ 2147483647 h 141"/>
              <a:gd name="T2" fmla="*/ 2147483647 w 279"/>
              <a:gd name="T3" fmla="*/ 2147483647 h 141"/>
              <a:gd name="T4" fmla="*/ 2147483647 w 279"/>
              <a:gd name="T5" fmla="*/ 2147483647 h 141"/>
              <a:gd name="T6" fmla="*/ 2147483647 w 279"/>
              <a:gd name="T7" fmla="*/ 2147483647 h 141"/>
              <a:gd name="T8" fmla="*/ 2147483647 w 279"/>
              <a:gd name="T9" fmla="*/ 2147483647 h 141"/>
              <a:gd name="T10" fmla="*/ 2147483647 w 279"/>
              <a:gd name="T11" fmla="*/ 2147483647 h 141"/>
              <a:gd name="T12" fmla="*/ 2147483647 w 279"/>
              <a:gd name="T13" fmla="*/ 2147483647 h 141"/>
              <a:gd name="T14" fmla="*/ 2147483647 w 279"/>
              <a:gd name="T15" fmla="*/ 2147483647 h 141"/>
              <a:gd name="T16" fmla="*/ 2147483647 w 279"/>
              <a:gd name="T17" fmla="*/ 2147483647 h 141"/>
              <a:gd name="T18" fmla="*/ 2147483647 w 279"/>
              <a:gd name="T19" fmla="*/ 2147483647 h 141"/>
              <a:gd name="T20" fmla="*/ 2147483647 w 279"/>
              <a:gd name="T21" fmla="*/ 2147483647 h 141"/>
              <a:gd name="T22" fmla="*/ 2147483647 w 279"/>
              <a:gd name="T23" fmla="*/ 2147483647 h 141"/>
              <a:gd name="T24" fmla="*/ 2147483647 w 279"/>
              <a:gd name="T25" fmla="*/ 2147483647 h 141"/>
              <a:gd name="T26" fmla="*/ 2147483647 w 279"/>
              <a:gd name="T27" fmla="*/ 2147483647 h 141"/>
              <a:gd name="T28" fmla="*/ 2147483647 w 279"/>
              <a:gd name="T29" fmla="*/ 2147483647 h 141"/>
              <a:gd name="T30" fmla="*/ 2147483647 w 279"/>
              <a:gd name="T31" fmla="*/ 2147483647 h 141"/>
              <a:gd name="T32" fmla="*/ 2147483647 w 279"/>
              <a:gd name="T33" fmla="*/ 2147483647 h 141"/>
              <a:gd name="T34" fmla="*/ 2147483647 w 279"/>
              <a:gd name="T35" fmla="*/ 2147483647 h 141"/>
              <a:gd name="T36" fmla="*/ 2147483647 w 279"/>
              <a:gd name="T37" fmla="*/ 2147483647 h 141"/>
              <a:gd name="T38" fmla="*/ 2147483647 w 279"/>
              <a:gd name="T39" fmla="*/ 2147483647 h 141"/>
              <a:gd name="T40" fmla="*/ 2147483647 w 279"/>
              <a:gd name="T41" fmla="*/ 2147483647 h 141"/>
              <a:gd name="T42" fmla="*/ 2147483647 w 279"/>
              <a:gd name="T43" fmla="*/ 2147483647 h 141"/>
              <a:gd name="T44" fmla="*/ 2147483647 w 279"/>
              <a:gd name="T45" fmla="*/ 2147483647 h 141"/>
              <a:gd name="T46" fmla="*/ 2147483647 w 279"/>
              <a:gd name="T47" fmla="*/ 2147483647 h 141"/>
              <a:gd name="T48" fmla="*/ 2147483647 w 279"/>
              <a:gd name="T49" fmla="*/ 2147483647 h 141"/>
              <a:gd name="T50" fmla="*/ 2147483647 w 279"/>
              <a:gd name="T51" fmla="*/ 2147483647 h 141"/>
              <a:gd name="T52" fmla="*/ 2147483647 w 279"/>
              <a:gd name="T53" fmla="*/ 2147483647 h 141"/>
              <a:gd name="T54" fmla="*/ 2147483647 w 279"/>
              <a:gd name="T55" fmla="*/ 2147483647 h 141"/>
              <a:gd name="T56" fmla="*/ 2147483647 w 279"/>
              <a:gd name="T57" fmla="*/ 2147483647 h 141"/>
              <a:gd name="T58" fmla="*/ 2147483647 w 279"/>
              <a:gd name="T59" fmla="*/ 2147483647 h 141"/>
              <a:gd name="T60" fmla="*/ 2147483647 w 279"/>
              <a:gd name="T61" fmla="*/ 2147483647 h 141"/>
              <a:gd name="T62" fmla="*/ 2147483647 w 279"/>
              <a:gd name="T63" fmla="*/ 2147483647 h 141"/>
              <a:gd name="T64" fmla="*/ 2147483647 w 279"/>
              <a:gd name="T65" fmla="*/ 2147483647 h 141"/>
              <a:gd name="T66" fmla="*/ 2147483647 w 279"/>
              <a:gd name="T67" fmla="*/ 2147483647 h 141"/>
              <a:gd name="T68" fmla="*/ 2147483647 w 279"/>
              <a:gd name="T69" fmla="*/ 2147483647 h 141"/>
              <a:gd name="T70" fmla="*/ 2147483647 w 279"/>
              <a:gd name="T71" fmla="*/ 2147483647 h 141"/>
              <a:gd name="T72" fmla="*/ 2147483647 w 279"/>
              <a:gd name="T73" fmla="*/ 2147483647 h 141"/>
              <a:gd name="T74" fmla="*/ 2147483647 w 279"/>
              <a:gd name="T75" fmla="*/ 2147483647 h 141"/>
              <a:gd name="T76" fmla="*/ 2147483647 w 279"/>
              <a:gd name="T77" fmla="*/ 2147483647 h 141"/>
              <a:gd name="T78" fmla="*/ 2147483647 w 279"/>
              <a:gd name="T79" fmla="*/ 2147483647 h 141"/>
              <a:gd name="T80" fmla="*/ 2147483647 w 279"/>
              <a:gd name="T81" fmla="*/ 2147483647 h 141"/>
              <a:gd name="T82" fmla="*/ 2147483647 w 279"/>
              <a:gd name="T83" fmla="*/ 2147483647 h 141"/>
              <a:gd name="T84" fmla="*/ 2147483647 w 279"/>
              <a:gd name="T85" fmla="*/ 2147483647 h 141"/>
              <a:gd name="T86" fmla="*/ 2147483647 w 279"/>
              <a:gd name="T87" fmla="*/ 2147483647 h 141"/>
              <a:gd name="T88" fmla="*/ 2147483647 w 279"/>
              <a:gd name="T89" fmla="*/ 2147483647 h 141"/>
              <a:gd name="T90" fmla="*/ 2147483647 w 279"/>
              <a:gd name="T91" fmla="*/ 2147483647 h 141"/>
              <a:gd name="T92" fmla="*/ 2147483647 w 279"/>
              <a:gd name="T93" fmla="*/ 2147483647 h 1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9"/>
              <a:gd name="T142" fmla="*/ 0 h 141"/>
              <a:gd name="T143" fmla="*/ 279 w 279"/>
              <a:gd name="T144" fmla="*/ 141 h 1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9" h="141">
                <a:moveTo>
                  <a:pt x="209" y="47"/>
                </a:moveTo>
                <a:cubicBezTo>
                  <a:pt x="215" y="51"/>
                  <a:pt x="224" y="66"/>
                  <a:pt x="224" y="66"/>
                </a:cubicBezTo>
                <a:cubicBezTo>
                  <a:pt x="232" y="63"/>
                  <a:pt x="232" y="63"/>
                  <a:pt x="232" y="63"/>
                </a:cubicBezTo>
                <a:cubicBezTo>
                  <a:pt x="254" y="81"/>
                  <a:pt x="254" y="81"/>
                  <a:pt x="254" y="81"/>
                </a:cubicBezTo>
                <a:cubicBezTo>
                  <a:pt x="232" y="71"/>
                  <a:pt x="232" y="71"/>
                  <a:pt x="232" y="71"/>
                </a:cubicBezTo>
                <a:cubicBezTo>
                  <a:pt x="232" y="71"/>
                  <a:pt x="229" y="100"/>
                  <a:pt x="229" y="106"/>
                </a:cubicBezTo>
                <a:cubicBezTo>
                  <a:pt x="229" y="111"/>
                  <a:pt x="240" y="124"/>
                  <a:pt x="243" y="128"/>
                </a:cubicBezTo>
                <a:cubicBezTo>
                  <a:pt x="243" y="128"/>
                  <a:pt x="243" y="128"/>
                  <a:pt x="243" y="128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60" y="117"/>
                  <a:pt x="269" y="109"/>
                </a:cubicBezTo>
                <a:cubicBezTo>
                  <a:pt x="279" y="101"/>
                  <a:pt x="279" y="84"/>
                  <a:pt x="279" y="84"/>
                </a:cubicBezTo>
                <a:cubicBezTo>
                  <a:pt x="279" y="84"/>
                  <a:pt x="266" y="77"/>
                  <a:pt x="266" y="70"/>
                </a:cubicBezTo>
                <a:cubicBezTo>
                  <a:pt x="266" y="64"/>
                  <a:pt x="269" y="59"/>
                  <a:pt x="270" y="58"/>
                </a:cubicBezTo>
                <a:cubicBezTo>
                  <a:pt x="255" y="46"/>
                  <a:pt x="255" y="46"/>
                  <a:pt x="255" y="46"/>
                </a:cubicBezTo>
                <a:cubicBezTo>
                  <a:pt x="255" y="46"/>
                  <a:pt x="251" y="24"/>
                  <a:pt x="236" y="18"/>
                </a:cubicBezTo>
                <a:cubicBezTo>
                  <a:pt x="221" y="12"/>
                  <a:pt x="196" y="13"/>
                  <a:pt x="196" y="13"/>
                </a:cubicBezTo>
                <a:cubicBezTo>
                  <a:pt x="195" y="4"/>
                  <a:pt x="195" y="4"/>
                  <a:pt x="195" y="4"/>
                </a:cubicBezTo>
                <a:cubicBezTo>
                  <a:pt x="195" y="4"/>
                  <a:pt x="169" y="0"/>
                  <a:pt x="163" y="7"/>
                </a:cubicBezTo>
                <a:cubicBezTo>
                  <a:pt x="157" y="14"/>
                  <a:pt x="144" y="27"/>
                  <a:pt x="144" y="27"/>
                </a:cubicBezTo>
                <a:cubicBezTo>
                  <a:pt x="144" y="27"/>
                  <a:pt x="134" y="18"/>
                  <a:pt x="126" y="25"/>
                </a:cubicBezTo>
                <a:cubicBezTo>
                  <a:pt x="118" y="32"/>
                  <a:pt x="104" y="50"/>
                  <a:pt x="94" y="50"/>
                </a:cubicBezTo>
                <a:cubicBezTo>
                  <a:pt x="84" y="50"/>
                  <a:pt x="75" y="43"/>
                  <a:pt x="75" y="43"/>
                </a:cubicBezTo>
                <a:cubicBezTo>
                  <a:pt x="65" y="32"/>
                  <a:pt x="65" y="32"/>
                  <a:pt x="65" y="32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45" y="44"/>
                  <a:pt x="40" y="35"/>
                </a:cubicBezTo>
                <a:cubicBezTo>
                  <a:pt x="35" y="26"/>
                  <a:pt x="42" y="16"/>
                  <a:pt x="35" y="10"/>
                </a:cubicBezTo>
                <a:cubicBezTo>
                  <a:pt x="33" y="8"/>
                  <a:pt x="30" y="7"/>
                  <a:pt x="27" y="5"/>
                </a:cubicBezTo>
                <a:cubicBezTo>
                  <a:pt x="23" y="6"/>
                  <a:pt x="16" y="9"/>
                  <a:pt x="10" y="11"/>
                </a:cubicBezTo>
                <a:cubicBezTo>
                  <a:pt x="0" y="14"/>
                  <a:pt x="10" y="33"/>
                  <a:pt x="10" y="33"/>
                </a:cubicBezTo>
                <a:cubicBezTo>
                  <a:pt x="10" y="33"/>
                  <a:pt x="24" y="35"/>
                  <a:pt x="24" y="40"/>
                </a:cubicBezTo>
                <a:cubicBezTo>
                  <a:pt x="24" y="45"/>
                  <a:pt x="11" y="51"/>
                  <a:pt x="11" y="51"/>
                </a:cubicBezTo>
                <a:cubicBezTo>
                  <a:pt x="10" y="65"/>
                  <a:pt x="10" y="65"/>
                  <a:pt x="10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11" y="75"/>
                  <a:pt x="11" y="75"/>
                  <a:pt x="11" y="75"/>
                </a:cubicBezTo>
                <a:cubicBezTo>
                  <a:pt x="39" y="69"/>
                  <a:pt x="39" y="69"/>
                  <a:pt x="39" y="69"/>
                </a:cubicBezTo>
                <a:cubicBezTo>
                  <a:pt x="44" y="81"/>
                  <a:pt x="44" y="81"/>
                  <a:pt x="44" y="81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59" y="102"/>
                  <a:pt x="67" y="107"/>
                </a:cubicBezTo>
                <a:cubicBezTo>
                  <a:pt x="75" y="112"/>
                  <a:pt x="86" y="102"/>
                  <a:pt x="86" y="102"/>
                </a:cubicBezTo>
                <a:cubicBezTo>
                  <a:pt x="86" y="89"/>
                  <a:pt x="86" y="89"/>
                  <a:pt x="86" y="89"/>
                </a:cubicBezTo>
                <a:cubicBezTo>
                  <a:pt x="97" y="88"/>
                  <a:pt x="97" y="88"/>
                  <a:pt x="97" y="88"/>
                </a:cubicBezTo>
                <a:cubicBezTo>
                  <a:pt x="97" y="88"/>
                  <a:pt x="101" y="141"/>
                  <a:pt x="115" y="134"/>
                </a:cubicBezTo>
                <a:cubicBezTo>
                  <a:pt x="129" y="127"/>
                  <a:pt x="143" y="118"/>
                  <a:pt x="143" y="118"/>
                </a:cubicBezTo>
                <a:cubicBezTo>
                  <a:pt x="143" y="118"/>
                  <a:pt x="105" y="91"/>
                  <a:pt x="116" y="81"/>
                </a:cubicBezTo>
                <a:cubicBezTo>
                  <a:pt x="127" y="71"/>
                  <a:pt x="138" y="70"/>
                  <a:pt x="147" y="62"/>
                </a:cubicBezTo>
                <a:cubicBezTo>
                  <a:pt x="156" y="54"/>
                  <a:pt x="167" y="34"/>
                  <a:pt x="177" y="36"/>
                </a:cubicBezTo>
                <a:cubicBezTo>
                  <a:pt x="187" y="38"/>
                  <a:pt x="203" y="43"/>
                  <a:pt x="209" y="47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4" name="Freeform 41"/>
          <p:cNvSpPr>
            <a:spLocks/>
          </p:cNvSpPr>
          <p:nvPr/>
        </p:nvSpPr>
        <p:spPr bwMode="auto">
          <a:xfrm>
            <a:off x="1758950" y="3727450"/>
            <a:ext cx="101600" cy="66675"/>
          </a:xfrm>
          <a:custGeom>
            <a:avLst/>
            <a:gdLst>
              <a:gd name="T0" fmla="*/ 2147483647 w 172"/>
              <a:gd name="T1" fmla="*/ 2147483647 h 111"/>
              <a:gd name="T2" fmla="*/ 2147483647 w 172"/>
              <a:gd name="T3" fmla="*/ 2147483647 h 111"/>
              <a:gd name="T4" fmla="*/ 2147483647 w 172"/>
              <a:gd name="T5" fmla="*/ 2147483647 h 111"/>
              <a:gd name="T6" fmla="*/ 2147483647 w 172"/>
              <a:gd name="T7" fmla="*/ 2147483647 h 111"/>
              <a:gd name="T8" fmla="*/ 2147483647 w 172"/>
              <a:gd name="T9" fmla="*/ 0 h 111"/>
              <a:gd name="T10" fmla="*/ 2147483647 w 172"/>
              <a:gd name="T11" fmla="*/ 2147483647 h 111"/>
              <a:gd name="T12" fmla="*/ 2147483647 w 172"/>
              <a:gd name="T13" fmla="*/ 2147483647 h 111"/>
              <a:gd name="T14" fmla="*/ 2147483647 w 172"/>
              <a:gd name="T15" fmla="*/ 2147483647 h 111"/>
              <a:gd name="T16" fmla="*/ 2147483647 w 172"/>
              <a:gd name="T17" fmla="*/ 2147483647 h 111"/>
              <a:gd name="T18" fmla="*/ 2147483647 w 172"/>
              <a:gd name="T19" fmla="*/ 2147483647 h 111"/>
              <a:gd name="T20" fmla="*/ 0 w 172"/>
              <a:gd name="T21" fmla="*/ 2147483647 h 111"/>
              <a:gd name="T22" fmla="*/ 2147483647 w 172"/>
              <a:gd name="T23" fmla="*/ 2147483647 h 111"/>
              <a:gd name="T24" fmla="*/ 2147483647 w 172"/>
              <a:gd name="T25" fmla="*/ 2147483647 h 111"/>
              <a:gd name="T26" fmla="*/ 2147483647 w 172"/>
              <a:gd name="T27" fmla="*/ 2147483647 h 111"/>
              <a:gd name="T28" fmla="*/ 2147483647 w 172"/>
              <a:gd name="T29" fmla="*/ 2147483647 h 111"/>
              <a:gd name="T30" fmla="*/ 2147483647 w 172"/>
              <a:gd name="T31" fmla="*/ 2147483647 h 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2"/>
              <a:gd name="T49" fmla="*/ 0 h 111"/>
              <a:gd name="T50" fmla="*/ 172 w 172"/>
              <a:gd name="T51" fmla="*/ 111 h 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2" h="111">
                <a:moveTo>
                  <a:pt x="165" y="68"/>
                </a:moveTo>
                <a:cubicBezTo>
                  <a:pt x="165" y="68"/>
                  <a:pt x="143" y="49"/>
                  <a:pt x="128" y="43"/>
                </a:cubicBezTo>
                <a:cubicBezTo>
                  <a:pt x="114" y="38"/>
                  <a:pt x="108" y="36"/>
                  <a:pt x="97" y="32"/>
                </a:cubicBezTo>
                <a:cubicBezTo>
                  <a:pt x="87" y="28"/>
                  <a:pt x="81" y="9"/>
                  <a:pt x="75" y="5"/>
                </a:cubicBezTo>
                <a:cubicBezTo>
                  <a:pt x="69" y="2"/>
                  <a:pt x="46" y="0"/>
                  <a:pt x="29" y="0"/>
                </a:cubicBezTo>
                <a:cubicBezTo>
                  <a:pt x="22" y="0"/>
                  <a:pt x="18" y="2"/>
                  <a:pt x="15" y="4"/>
                </a:cubicBezTo>
                <a:cubicBezTo>
                  <a:pt x="17" y="10"/>
                  <a:pt x="21" y="20"/>
                  <a:pt x="21" y="26"/>
                </a:cubicBezTo>
                <a:cubicBezTo>
                  <a:pt x="20" y="36"/>
                  <a:pt x="16" y="39"/>
                  <a:pt x="14" y="48"/>
                </a:cubicBezTo>
                <a:cubicBezTo>
                  <a:pt x="11" y="57"/>
                  <a:pt x="3" y="73"/>
                  <a:pt x="3" y="73"/>
                </a:cubicBezTo>
                <a:cubicBezTo>
                  <a:pt x="10" y="97"/>
                  <a:pt x="10" y="97"/>
                  <a:pt x="10" y="97"/>
                </a:cubicBezTo>
                <a:cubicBezTo>
                  <a:pt x="0" y="84"/>
                  <a:pt x="0" y="84"/>
                  <a:pt x="0" y="84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85" y="87"/>
                  <a:pt x="118" y="89"/>
                </a:cubicBezTo>
                <a:cubicBezTo>
                  <a:pt x="131" y="90"/>
                  <a:pt x="153" y="93"/>
                  <a:pt x="161" y="89"/>
                </a:cubicBezTo>
                <a:cubicBezTo>
                  <a:pt x="172" y="83"/>
                  <a:pt x="165" y="68"/>
                  <a:pt x="165" y="68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5" name="Freeform 42"/>
          <p:cNvSpPr>
            <a:spLocks/>
          </p:cNvSpPr>
          <p:nvPr/>
        </p:nvSpPr>
        <p:spPr bwMode="auto">
          <a:xfrm>
            <a:off x="1693863" y="3727450"/>
            <a:ext cx="77787" cy="63500"/>
          </a:xfrm>
          <a:custGeom>
            <a:avLst/>
            <a:gdLst>
              <a:gd name="T0" fmla="*/ 2147483647 w 132"/>
              <a:gd name="T1" fmla="*/ 2147483647 h 106"/>
              <a:gd name="T2" fmla="*/ 2147483647 w 132"/>
              <a:gd name="T3" fmla="*/ 2147483647 h 106"/>
              <a:gd name="T4" fmla="*/ 2147483647 w 132"/>
              <a:gd name="T5" fmla="*/ 2147483647 h 106"/>
              <a:gd name="T6" fmla="*/ 2147483647 w 132"/>
              <a:gd name="T7" fmla="*/ 2147483647 h 106"/>
              <a:gd name="T8" fmla="*/ 2147483647 w 132"/>
              <a:gd name="T9" fmla="*/ 2147483647 h 106"/>
              <a:gd name="T10" fmla="*/ 2147483647 w 132"/>
              <a:gd name="T11" fmla="*/ 0 h 106"/>
              <a:gd name="T12" fmla="*/ 2147483647 w 132"/>
              <a:gd name="T13" fmla="*/ 2147483647 h 106"/>
              <a:gd name="T14" fmla="*/ 2147483647 w 132"/>
              <a:gd name="T15" fmla="*/ 2147483647 h 106"/>
              <a:gd name="T16" fmla="*/ 2147483647 w 132"/>
              <a:gd name="T17" fmla="*/ 2147483647 h 106"/>
              <a:gd name="T18" fmla="*/ 2147483647 w 132"/>
              <a:gd name="T19" fmla="*/ 2147483647 h 106"/>
              <a:gd name="T20" fmla="*/ 2147483647 w 132"/>
              <a:gd name="T21" fmla="*/ 2147483647 h 106"/>
              <a:gd name="T22" fmla="*/ 2147483647 w 132"/>
              <a:gd name="T23" fmla="*/ 2147483647 h 106"/>
              <a:gd name="T24" fmla="*/ 0 w 132"/>
              <a:gd name="T25" fmla="*/ 2147483647 h 106"/>
              <a:gd name="T26" fmla="*/ 2147483647 w 132"/>
              <a:gd name="T27" fmla="*/ 2147483647 h 106"/>
              <a:gd name="T28" fmla="*/ 2147483647 w 132"/>
              <a:gd name="T29" fmla="*/ 2147483647 h 106"/>
              <a:gd name="T30" fmla="*/ 2147483647 w 132"/>
              <a:gd name="T31" fmla="*/ 2147483647 h 106"/>
              <a:gd name="T32" fmla="*/ 2147483647 w 132"/>
              <a:gd name="T33" fmla="*/ 2147483647 h 106"/>
              <a:gd name="T34" fmla="*/ 2147483647 w 132"/>
              <a:gd name="T35" fmla="*/ 2147483647 h 106"/>
              <a:gd name="T36" fmla="*/ 2147483647 w 132"/>
              <a:gd name="T37" fmla="*/ 2147483647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06"/>
              <a:gd name="T59" fmla="*/ 132 w 132"/>
              <a:gd name="T60" fmla="*/ 106 h 1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06">
                <a:moveTo>
                  <a:pt x="114" y="74"/>
                </a:moveTo>
                <a:cubicBezTo>
                  <a:pt x="114" y="74"/>
                  <a:pt x="122" y="58"/>
                  <a:pt x="125" y="49"/>
                </a:cubicBezTo>
                <a:cubicBezTo>
                  <a:pt x="127" y="40"/>
                  <a:pt x="131" y="37"/>
                  <a:pt x="132" y="27"/>
                </a:cubicBezTo>
                <a:cubicBezTo>
                  <a:pt x="132" y="21"/>
                  <a:pt x="128" y="11"/>
                  <a:pt x="126" y="5"/>
                </a:cubicBezTo>
                <a:cubicBezTo>
                  <a:pt x="121" y="8"/>
                  <a:pt x="120" y="12"/>
                  <a:pt x="120" y="12"/>
                </a:cubicBezTo>
                <a:cubicBezTo>
                  <a:pt x="120" y="12"/>
                  <a:pt x="85" y="0"/>
                  <a:pt x="70" y="0"/>
                </a:cubicBezTo>
                <a:cubicBezTo>
                  <a:pt x="56" y="0"/>
                  <a:pt x="49" y="2"/>
                  <a:pt x="43" y="10"/>
                </a:cubicBezTo>
                <a:cubicBezTo>
                  <a:pt x="37" y="17"/>
                  <a:pt x="62" y="17"/>
                  <a:pt x="68" y="17"/>
                </a:cubicBezTo>
                <a:cubicBezTo>
                  <a:pt x="74" y="17"/>
                  <a:pt x="87" y="31"/>
                  <a:pt x="87" y="31"/>
                </a:cubicBezTo>
                <a:cubicBezTo>
                  <a:pt x="87" y="31"/>
                  <a:pt x="72" y="34"/>
                  <a:pt x="74" y="49"/>
                </a:cubicBezTo>
                <a:cubicBezTo>
                  <a:pt x="76" y="65"/>
                  <a:pt x="84" y="70"/>
                  <a:pt x="72" y="70"/>
                </a:cubicBezTo>
                <a:cubicBezTo>
                  <a:pt x="59" y="70"/>
                  <a:pt x="39" y="63"/>
                  <a:pt x="31" y="64"/>
                </a:cubicBezTo>
                <a:cubicBezTo>
                  <a:pt x="22" y="66"/>
                  <a:pt x="6" y="62"/>
                  <a:pt x="0" y="72"/>
                </a:cubicBezTo>
                <a:cubicBezTo>
                  <a:pt x="0" y="72"/>
                  <a:pt x="18" y="98"/>
                  <a:pt x="26" y="102"/>
                </a:cubicBezTo>
                <a:cubicBezTo>
                  <a:pt x="35" y="106"/>
                  <a:pt x="43" y="87"/>
                  <a:pt x="43" y="87"/>
                </a:cubicBezTo>
                <a:cubicBezTo>
                  <a:pt x="43" y="87"/>
                  <a:pt x="57" y="89"/>
                  <a:pt x="74" y="89"/>
                </a:cubicBezTo>
                <a:cubicBezTo>
                  <a:pt x="90" y="89"/>
                  <a:pt x="111" y="85"/>
                  <a:pt x="111" y="85"/>
                </a:cubicBezTo>
                <a:cubicBezTo>
                  <a:pt x="121" y="98"/>
                  <a:pt x="121" y="98"/>
                  <a:pt x="121" y="98"/>
                </a:cubicBezTo>
                <a:lnTo>
                  <a:pt x="114" y="74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6" name="Freeform 43"/>
          <p:cNvSpPr>
            <a:spLocks/>
          </p:cNvSpPr>
          <p:nvPr/>
        </p:nvSpPr>
        <p:spPr bwMode="auto">
          <a:xfrm>
            <a:off x="1655763" y="3003550"/>
            <a:ext cx="11112" cy="12700"/>
          </a:xfrm>
          <a:custGeom>
            <a:avLst/>
            <a:gdLst>
              <a:gd name="T0" fmla="*/ 0 w 22"/>
              <a:gd name="T1" fmla="*/ 2147483647 h 25"/>
              <a:gd name="T2" fmla="*/ 2147483647 w 22"/>
              <a:gd name="T3" fmla="*/ 2147483647 h 25"/>
              <a:gd name="T4" fmla="*/ 2147483647 w 22"/>
              <a:gd name="T5" fmla="*/ 2147483647 h 25"/>
              <a:gd name="T6" fmla="*/ 0 w 22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5"/>
              <a:gd name="T14" fmla="*/ 22 w 22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5">
                <a:moveTo>
                  <a:pt x="0" y="15"/>
                </a:moveTo>
                <a:cubicBezTo>
                  <a:pt x="0" y="15"/>
                  <a:pt x="2" y="25"/>
                  <a:pt x="12" y="22"/>
                </a:cubicBezTo>
                <a:cubicBezTo>
                  <a:pt x="22" y="19"/>
                  <a:pt x="18" y="18"/>
                  <a:pt x="15" y="9"/>
                </a:cubicBezTo>
                <a:cubicBezTo>
                  <a:pt x="12" y="0"/>
                  <a:pt x="0" y="4"/>
                  <a:pt x="0" y="15"/>
                </a:cubicBezTo>
                <a:close/>
              </a:path>
            </a:pathLst>
          </a:custGeom>
          <a:solidFill>
            <a:srgbClr val="707AC2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7" name="Freeform 44"/>
          <p:cNvSpPr>
            <a:spLocks noEditPoints="1"/>
          </p:cNvSpPr>
          <p:nvPr/>
        </p:nvSpPr>
        <p:spPr bwMode="auto">
          <a:xfrm>
            <a:off x="631825" y="1884363"/>
            <a:ext cx="2201863" cy="1141412"/>
          </a:xfrm>
          <a:custGeom>
            <a:avLst/>
            <a:gdLst>
              <a:gd name="T0" fmla="*/ 2147483647 w 3718"/>
              <a:gd name="T1" fmla="*/ 2147483647 h 1928"/>
              <a:gd name="T2" fmla="*/ 2147483647 w 3718"/>
              <a:gd name="T3" fmla="*/ 2147483647 h 1928"/>
              <a:gd name="T4" fmla="*/ 2147483647 w 3718"/>
              <a:gd name="T5" fmla="*/ 2147483647 h 1928"/>
              <a:gd name="T6" fmla="*/ 2147483647 w 3718"/>
              <a:gd name="T7" fmla="*/ 2147483647 h 1928"/>
              <a:gd name="T8" fmla="*/ 2147483647 w 3718"/>
              <a:gd name="T9" fmla="*/ 2147483647 h 1928"/>
              <a:gd name="T10" fmla="*/ 2147483647 w 3718"/>
              <a:gd name="T11" fmla="*/ 2147483647 h 1928"/>
              <a:gd name="T12" fmla="*/ 2147483647 w 3718"/>
              <a:gd name="T13" fmla="*/ 2147483647 h 1928"/>
              <a:gd name="T14" fmla="*/ 2147483647 w 3718"/>
              <a:gd name="T15" fmla="*/ 2147483647 h 1928"/>
              <a:gd name="T16" fmla="*/ 2147483647 w 3718"/>
              <a:gd name="T17" fmla="*/ 2147483647 h 1928"/>
              <a:gd name="T18" fmla="*/ 2147483647 w 3718"/>
              <a:gd name="T19" fmla="*/ 2147483647 h 1928"/>
              <a:gd name="T20" fmla="*/ 2147483647 w 3718"/>
              <a:gd name="T21" fmla="*/ 2147483647 h 1928"/>
              <a:gd name="T22" fmla="*/ 2147483647 w 3718"/>
              <a:gd name="T23" fmla="*/ 2147483647 h 1928"/>
              <a:gd name="T24" fmla="*/ 2147483647 w 3718"/>
              <a:gd name="T25" fmla="*/ 2147483647 h 1928"/>
              <a:gd name="T26" fmla="*/ 2147483647 w 3718"/>
              <a:gd name="T27" fmla="*/ 2147483647 h 1928"/>
              <a:gd name="T28" fmla="*/ 2147483647 w 3718"/>
              <a:gd name="T29" fmla="*/ 2147483647 h 1928"/>
              <a:gd name="T30" fmla="*/ 2147483647 w 3718"/>
              <a:gd name="T31" fmla="*/ 2147483647 h 1928"/>
              <a:gd name="T32" fmla="*/ 2147483647 w 3718"/>
              <a:gd name="T33" fmla="*/ 2147483647 h 1928"/>
              <a:gd name="T34" fmla="*/ 2147483647 w 3718"/>
              <a:gd name="T35" fmla="*/ 2147483647 h 1928"/>
              <a:gd name="T36" fmla="*/ 2147483647 w 3718"/>
              <a:gd name="T37" fmla="*/ 2147483647 h 1928"/>
              <a:gd name="T38" fmla="*/ 2147483647 w 3718"/>
              <a:gd name="T39" fmla="*/ 2147483647 h 1928"/>
              <a:gd name="T40" fmla="*/ 2147483647 w 3718"/>
              <a:gd name="T41" fmla="*/ 2147483647 h 1928"/>
              <a:gd name="T42" fmla="*/ 2147483647 w 3718"/>
              <a:gd name="T43" fmla="*/ 2147483647 h 1928"/>
              <a:gd name="T44" fmla="*/ 2147483647 w 3718"/>
              <a:gd name="T45" fmla="*/ 2147483647 h 1928"/>
              <a:gd name="T46" fmla="*/ 2147483647 w 3718"/>
              <a:gd name="T47" fmla="*/ 2147483647 h 1928"/>
              <a:gd name="T48" fmla="*/ 2147483647 w 3718"/>
              <a:gd name="T49" fmla="*/ 2147483647 h 1928"/>
              <a:gd name="T50" fmla="*/ 2147483647 w 3718"/>
              <a:gd name="T51" fmla="*/ 2147483647 h 1928"/>
              <a:gd name="T52" fmla="*/ 2147483647 w 3718"/>
              <a:gd name="T53" fmla="*/ 2147483647 h 1928"/>
              <a:gd name="T54" fmla="*/ 2147483647 w 3718"/>
              <a:gd name="T55" fmla="*/ 2147483647 h 1928"/>
              <a:gd name="T56" fmla="*/ 2147483647 w 3718"/>
              <a:gd name="T57" fmla="*/ 2147483647 h 1928"/>
              <a:gd name="T58" fmla="*/ 2147483647 w 3718"/>
              <a:gd name="T59" fmla="*/ 2147483647 h 1928"/>
              <a:gd name="T60" fmla="*/ 2147483647 w 3718"/>
              <a:gd name="T61" fmla="*/ 2147483647 h 1928"/>
              <a:gd name="T62" fmla="*/ 2147483647 w 3718"/>
              <a:gd name="T63" fmla="*/ 2147483647 h 1928"/>
              <a:gd name="T64" fmla="*/ 2147483647 w 3718"/>
              <a:gd name="T65" fmla="*/ 2147483647 h 1928"/>
              <a:gd name="T66" fmla="*/ 2147483647 w 3718"/>
              <a:gd name="T67" fmla="*/ 2147483647 h 1928"/>
              <a:gd name="T68" fmla="*/ 2147483647 w 3718"/>
              <a:gd name="T69" fmla="*/ 2147483647 h 1928"/>
              <a:gd name="T70" fmla="*/ 2147483647 w 3718"/>
              <a:gd name="T71" fmla="*/ 2147483647 h 1928"/>
              <a:gd name="T72" fmla="*/ 2147483647 w 3718"/>
              <a:gd name="T73" fmla="*/ 2147483647 h 1928"/>
              <a:gd name="T74" fmla="*/ 2147483647 w 3718"/>
              <a:gd name="T75" fmla="*/ 2147483647 h 1928"/>
              <a:gd name="T76" fmla="*/ 2147483647 w 3718"/>
              <a:gd name="T77" fmla="*/ 2147483647 h 1928"/>
              <a:gd name="T78" fmla="*/ 2147483647 w 3718"/>
              <a:gd name="T79" fmla="*/ 2147483647 h 1928"/>
              <a:gd name="T80" fmla="*/ 2147483647 w 3718"/>
              <a:gd name="T81" fmla="*/ 2147483647 h 1928"/>
              <a:gd name="T82" fmla="*/ 2147483647 w 3718"/>
              <a:gd name="T83" fmla="*/ 2147483647 h 1928"/>
              <a:gd name="T84" fmla="*/ 2147483647 w 3718"/>
              <a:gd name="T85" fmla="*/ 2147483647 h 1928"/>
              <a:gd name="T86" fmla="*/ 2147483647 w 3718"/>
              <a:gd name="T87" fmla="*/ 2147483647 h 1928"/>
              <a:gd name="T88" fmla="*/ 2147483647 w 3718"/>
              <a:gd name="T89" fmla="*/ 2147483647 h 1928"/>
              <a:gd name="T90" fmla="*/ 2147483647 w 3718"/>
              <a:gd name="T91" fmla="*/ 2147483647 h 1928"/>
              <a:gd name="T92" fmla="*/ 2147483647 w 3718"/>
              <a:gd name="T93" fmla="*/ 2147483647 h 1928"/>
              <a:gd name="T94" fmla="*/ 2147483647 w 3718"/>
              <a:gd name="T95" fmla="*/ 2147483647 h 1928"/>
              <a:gd name="T96" fmla="*/ 2147483647 w 3718"/>
              <a:gd name="T97" fmla="*/ 2147483647 h 1928"/>
              <a:gd name="T98" fmla="*/ 2147483647 w 3718"/>
              <a:gd name="T99" fmla="*/ 2147483647 h 1928"/>
              <a:gd name="T100" fmla="*/ 2147483647 w 3718"/>
              <a:gd name="T101" fmla="*/ 2147483647 h 1928"/>
              <a:gd name="T102" fmla="*/ 2147483647 w 3718"/>
              <a:gd name="T103" fmla="*/ 2147483647 h 1928"/>
              <a:gd name="T104" fmla="*/ 2147483647 w 3718"/>
              <a:gd name="T105" fmla="*/ 2147483647 h 1928"/>
              <a:gd name="T106" fmla="*/ 2147483647 w 3718"/>
              <a:gd name="T107" fmla="*/ 2147483647 h 1928"/>
              <a:gd name="T108" fmla="*/ 2147483647 w 3718"/>
              <a:gd name="T109" fmla="*/ 2147483647 h 1928"/>
              <a:gd name="T110" fmla="*/ 2147483647 w 3718"/>
              <a:gd name="T111" fmla="*/ 2147483647 h 1928"/>
              <a:gd name="T112" fmla="*/ 2147483647 w 3718"/>
              <a:gd name="T113" fmla="*/ 2147483647 h 1928"/>
              <a:gd name="T114" fmla="*/ 2147483647 w 3718"/>
              <a:gd name="T115" fmla="*/ 2147483647 h 1928"/>
              <a:gd name="T116" fmla="*/ 2147483647 w 3718"/>
              <a:gd name="T117" fmla="*/ 2147483647 h 1928"/>
              <a:gd name="T118" fmla="*/ 2147483647 w 3718"/>
              <a:gd name="T119" fmla="*/ 2147483647 h 1928"/>
              <a:gd name="T120" fmla="*/ 2147483647 w 3718"/>
              <a:gd name="T121" fmla="*/ 2147483647 h 1928"/>
              <a:gd name="T122" fmla="*/ 2147483647 w 3718"/>
              <a:gd name="T123" fmla="*/ 2147483647 h 19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18"/>
              <a:gd name="T187" fmla="*/ 0 h 1928"/>
              <a:gd name="T188" fmla="*/ 3718 w 3718"/>
              <a:gd name="T189" fmla="*/ 1928 h 19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18" h="1928">
                <a:moveTo>
                  <a:pt x="2074" y="170"/>
                </a:moveTo>
                <a:cubicBezTo>
                  <a:pt x="2084" y="169"/>
                  <a:pt x="2113" y="177"/>
                  <a:pt x="2115" y="169"/>
                </a:cubicBezTo>
                <a:cubicBezTo>
                  <a:pt x="2117" y="160"/>
                  <a:pt x="2107" y="154"/>
                  <a:pt x="2091" y="154"/>
                </a:cubicBezTo>
                <a:cubicBezTo>
                  <a:pt x="2074" y="154"/>
                  <a:pt x="2009" y="165"/>
                  <a:pt x="2009" y="165"/>
                </a:cubicBezTo>
                <a:cubicBezTo>
                  <a:pt x="2009" y="165"/>
                  <a:pt x="2065" y="171"/>
                  <a:pt x="2074" y="170"/>
                </a:cubicBezTo>
                <a:close/>
                <a:moveTo>
                  <a:pt x="1990" y="214"/>
                </a:moveTo>
                <a:cubicBezTo>
                  <a:pt x="2052" y="218"/>
                  <a:pt x="2047" y="199"/>
                  <a:pt x="2047" y="199"/>
                </a:cubicBezTo>
                <a:cubicBezTo>
                  <a:pt x="2043" y="189"/>
                  <a:pt x="2043" y="189"/>
                  <a:pt x="2043" y="189"/>
                </a:cubicBezTo>
                <a:cubicBezTo>
                  <a:pt x="2089" y="184"/>
                  <a:pt x="2089" y="184"/>
                  <a:pt x="2089" y="184"/>
                </a:cubicBezTo>
                <a:cubicBezTo>
                  <a:pt x="2078" y="176"/>
                  <a:pt x="2078" y="176"/>
                  <a:pt x="2078" y="176"/>
                </a:cubicBezTo>
                <a:cubicBezTo>
                  <a:pt x="2033" y="178"/>
                  <a:pt x="2033" y="178"/>
                  <a:pt x="2033" y="178"/>
                </a:cubicBezTo>
                <a:cubicBezTo>
                  <a:pt x="2025" y="186"/>
                  <a:pt x="2025" y="186"/>
                  <a:pt x="2025" y="186"/>
                </a:cubicBezTo>
                <a:cubicBezTo>
                  <a:pt x="2025" y="186"/>
                  <a:pt x="1966" y="173"/>
                  <a:pt x="1959" y="189"/>
                </a:cubicBezTo>
                <a:cubicBezTo>
                  <a:pt x="1953" y="205"/>
                  <a:pt x="1990" y="214"/>
                  <a:pt x="1990" y="214"/>
                </a:cubicBezTo>
                <a:close/>
                <a:moveTo>
                  <a:pt x="1785" y="257"/>
                </a:moveTo>
                <a:cubicBezTo>
                  <a:pt x="1749" y="275"/>
                  <a:pt x="1749" y="275"/>
                  <a:pt x="1749" y="275"/>
                </a:cubicBezTo>
                <a:cubicBezTo>
                  <a:pt x="1749" y="275"/>
                  <a:pt x="1784" y="281"/>
                  <a:pt x="1768" y="284"/>
                </a:cubicBezTo>
                <a:cubicBezTo>
                  <a:pt x="1752" y="288"/>
                  <a:pt x="1694" y="292"/>
                  <a:pt x="1694" y="292"/>
                </a:cubicBezTo>
                <a:cubicBezTo>
                  <a:pt x="1680" y="308"/>
                  <a:pt x="1680" y="308"/>
                  <a:pt x="1680" y="308"/>
                </a:cubicBezTo>
                <a:cubicBezTo>
                  <a:pt x="1717" y="303"/>
                  <a:pt x="1717" y="303"/>
                  <a:pt x="1717" y="303"/>
                </a:cubicBezTo>
                <a:cubicBezTo>
                  <a:pt x="1717" y="303"/>
                  <a:pt x="1732" y="308"/>
                  <a:pt x="1751" y="311"/>
                </a:cubicBezTo>
                <a:cubicBezTo>
                  <a:pt x="1770" y="314"/>
                  <a:pt x="1826" y="295"/>
                  <a:pt x="1826" y="295"/>
                </a:cubicBezTo>
                <a:cubicBezTo>
                  <a:pt x="1824" y="304"/>
                  <a:pt x="1824" y="304"/>
                  <a:pt x="1824" y="304"/>
                </a:cubicBezTo>
                <a:cubicBezTo>
                  <a:pt x="1824" y="304"/>
                  <a:pt x="1862" y="299"/>
                  <a:pt x="1892" y="297"/>
                </a:cubicBezTo>
                <a:cubicBezTo>
                  <a:pt x="1920" y="295"/>
                  <a:pt x="1895" y="302"/>
                  <a:pt x="1885" y="304"/>
                </a:cubicBezTo>
                <a:cubicBezTo>
                  <a:pt x="1875" y="305"/>
                  <a:pt x="1841" y="309"/>
                  <a:pt x="1816" y="312"/>
                </a:cubicBezTo>
                <a:cubicBezTo>
                  <a:pt x="1791" y="315"/>
                  <a:pt x="1760" y="326"/>
                  <a:pt x="1760" y="326"/>
                </a:cubicBezTo>
                <a:cubicBezTo>
                  <a:pt x="1760" y="326"/>
                  <a:pt x="1788" y="331"/>
                  <a:pt x="1838" y="333"/>
                </a:cubicBezTo>
                <a:cubicBezTo>
                  <a:pt x="1886" y="334"/>
                  <a:pt x="1920" y="313"/>
                  <a:pt x="1920" y="313"/>
                </a:cubicBezTo>
                <a:cubicBezTo>
                  <a:pt x="1970" y="300"/>
                  <a:pt x="1970" y="300"/>
                  <a:pt x="1970" y="300"/>
                </a:cubicBezTo>
                <a:cubicBezTo>
                  <a:pt x="1970" y="300"/>
                  <a:pt x="1987" y="306"/>
                  <a:pt x="2035" y="300"/>
                </a:cubicBezTo>
                <a:cubicBezTo>
                  <a:pt x="2081" y="294"/>
                  <a:pt x="2084" y="284"/>
                  <a:pt x="2103" y="279"/>
                </a:cubicBezTo>
                <a:cubicBezTo>
                  <a:pt x="2121" y="274"/>
                  <a:pt x="2106" y="254"/>
                  <a:pt x="2086" y="254"/>
                </a:cubicBezTo>
                <a:cubicBezTo>
                  <a:pt x="2066" y="255"/>
                  <a:pt x="2072" y="268"/>
                  <a:pt x="2072" y="268"/>
                </a:cubicBezTo>
                <a:cubicBezTo>
                  <a:pt x="2045" y="267"/>
                  <a:pt x="2045" y="267"/>
                  <a:pt x="2045" y="267"/>
                </a:cubicBezTo>
                <a:cubicBezTo>
                  <a:pt x="2045" y="267"/>
                  <a:pt x="2050" y="260"/>
                  <a:pt x="2055" y="252"/>
                </a:cubicBezTo>
                <a:cubicBezTo>
                  <a:pt x="2060" y="244"/>
                  <a:pt x="2073" y="229"/>
                  <a:pt x="2061" y="229"/>
                </a:cubicBezTo>
                <a:cubicBezTo>
                  <a:pt x="2049" y="228"/>
                  <a:pt x="2024" y="239"/>
                  <a:pt x="1991" y="249"/>
                </a:cubicBezTo>
                <a:cubicBezTo>
                  <a:pt x="1957" y="259"/>
                  <a:pt x="2012" y="256"/>
                  <a:pt x="2012" y="256"/>
                </a:cubicBezTo>
                <a:cubicBezTo>
                  <a:pt x="2009" y="272"/>
                  <a:pt x="2009" y="272"/>
                  <a:pt x="2009" y="272"/>
                </a:cubicBezTo>
                <a:cubicBezTo>
                  <a:pt x="1929" y="282"/>
                  <a:pt x="1929" y="282"/>
                  <a:pt x="1929" y="282"/>
                </a:cubicBezTo>
                <a:cubicBezTo>
                  <a:pt x="1929" y="282"/>
                  <a:pt x="1923" y="262"/>
                  <a:pt x="1928" y="253"/>
                </a:cubicBezTo>
                <a:cubicBezTo>
                  <a:pt x="1932" y="244"/>
                  <a:pt x="1875" y="240"/>
                  <a:pt x="1875" y="240"/>
                </a:cubicBezTo>
                <a:lnTo>
                  <a:pt x="1785" y="257"/>
                </a:lnTo>
                <a:close/>
                <a:moveTo>
                  <a:pt x="1887" y="230"/>
                </a:moveTo>
                <a:cubicBezTo>
                  <a:pt x="1905" y="215"/>
                  <a:pt x="1886" y="206"/>
                  <a:pt x="1868" y="216"/>
                </a:cubicBezTo>
                <a:cubicBezTo>
                  <a:pt x="1849" y="226"/>
                  <a:pt x="1887" y="230"/>
                  <a:pt x="1887" y="230"/>
                </a:cubicBezTo>
                <a:close/>
                <a:moveTo>
                  <a:pt x="2008" y="377"/>
                </a:moveTo>
                <a:cubicBezTo>
                  <a:pt x="1988" y="361"/>
                  <a:pt x="1988" y="361"/>
                  <a:pt x="1988" y="361"/>
                </a:cubicBezTo>
                <a:cubicBezTo>
                  <a:pt x="1969" y="363"/>
                  <a:pt x="1969" y="363"/>
                  <a:pt x="1969" y="363"/>
                </a:cubicBezTo>
                <a:cubicBezTo>
                  <a:pt x="1969" y="363"/>
                  <a:pt x="1957" y="348"/>
                  <a:pt x="1932" y="357"/>
                </a:cubicBezTo>
                <a:cubicBezTo>
                  <a:pt x="1906" y="365"/>
                  <a:pt x="1964" y="389"/>
                  <a:pt x="1964" y="389"/>
                </a:cubicBezTo>
                <a:lnTo>
                  <a:pt x="2008" y="377"/>
                </a:lnTo>
                <a:close/>
                <a:moveTo>
                  <a:pt x="1638" y="280"/>
                </a:moveTo>
                <a:cubicBezTo>
                  <a:pt x="1598" y="290"/>
                  <a:pt x="1626" y="295"/>
                  <a:pt x="1626" y="295"/>
                </a:cubicBezTo>
                <a:cubicBezTo>
                  <a:pt x="1683" y="281"/>
                  <a:pt x="1679" y="269"/>
                  <a:pt x="1638" y="280"/>
                </a:cubicBezTo>
                <a:close/>
                <a:moveTo>
                  <a:pt x="1978" y="572"/>
                </a:moveTo>
                <a:cubicBezTo>
                  <a:pt x="1997" y="574"/>
                  <a:pt x="2006" y="580"/>
                  <a:pt x="2022" y="588"/>
                </a:cubicBezTo>
                <a:cubicBezTo>
                  <a:pt x="2038" y="596"/>
                  <a:pt x="2092" y="587"/>
                  <a:pt x="2092" y="587"/>
                </a:cubicBezTo>
                <a:cubicBezTo>
                  <a:pt x="2078" y="542"/>
                  <a:pt x="2078" y="542"/>
                  <a:pt x="2078" y="542"/>
                </a:cubicBezTo>
                <a:cubicBezTo>
                  <a:pt x="2012" y="528"/>
                  <a:pt x="2012" y="528"/>
                  <a:pt x="2012" y="528"/>
                </a:cubicBezTo>
                <a:cubicBezTo>
                  <a:pt x="1990" y="553"/>
                  <a:pt x="1990" y="553"/>
                  <a:pt x="1990" y="553"/>
                </a:cubicBezTo>
                <a:cubicBezTo>
                  <a:pt x="1968" y="555"/>
                  <a:pt x="1968" y="555"/>
                  <a:pt x="1968" y="555"/>
                </a:cubicBezTo>
                <a:cubicBezTo>
                  <a:pt x="1968" y="555"/>
                  <a:pt x="1959" y="571"/>
                  <a:pt x="1978" y="572"/>
                </a:cubicBezTo>
                <a:close/>
                <a:moveTo>
                  <a:pt x="109" y="1360"/>
                </a:moveTo>
                <a:cubicBezTo>
                  <a:pt x="109" y="1369"/>
                  <a:pt x="126" y="1366"/>
                  <a:pt x="126" y="1366"/>
                </a:cubicBezTo>
                <a:cubicBezTo>
                  <a:pt x="124" y="1383"/>
                  <a:pt x="124" y="1383"/>
                  <a:pt x="124" y="1383"/>
                </a:cubicBezTo>
                <a:cubicBezTo>
                  <a:pt x="143" y="1371"/>
                  <a:pt x="143" y="1371"/>
                  <a:pt x="143" y="1371"/>
                </a:cubicBezTo>
                <a:cubicBezTo>
                  <a:pt x="141" y="1354"/>
                  <a:pt x="141" y="1354"/>
                  <a:pt x="141" y="1354"/>
                </a:cubicBezTo>
                <a:cubicBezTo>
                  <a:pt x="141" y="1354"/>
                  <a:pt x="109" y="1351"/>
                  <a:pt x="109" y="1360"/>
                </a:cubicBezTo>
                <a:close/>
                <a:moveTo>
                  <a:pt x="166" y="1535"/>
                </a:moveTo>
                <a:cubicBezTo>
                  <a:pt x="166" y="1535"/>
                  <a:pt x="163" y="1521"/>
                  <a:pt x="164" y="1514"/>
                </a:cubicBezTo>
                <a:cubicBezTo>
                  <a:pt x="165" y="1507"/>
                  <a:pt x="170" y="1495"/>
                  <a:pt x="162" y="1485"/>
                </a:cubicBezTo>
                <a:cubicBezTo>
                  <a:pt x="162" y="1485"/>
                  <a:pt x="136" y="1481"/>
                  <a:pt x="127" y="1479"/>
                </a:cubicBezTo>
                <a:cubicBezTo>
                  <a:pt x="118" y="1477"/>
                  <a:pt x="103" y="1453"/>
                  <a:pt x="91" y="1452"/>
                </a:cubicBezTo>
                <a:cubicBezTo>
                  <a:pt x="79" y="1451"/>
                  <a:pt x="59" y="1463"/>
                  <a:pt x="64" y="1471"/>
                </a:cubicBezTo>
                <a:cubicBezTo>
                  <a:pt x="69" y="1479"/>
                  <a:pt x="78" y="1477"/>
                  <a:pt x="78" y="1477"/>
                </a:cubicBezTo>
                <a:cubicBezTo>
                  <a:pt x="87" y="1471"/>
                  <a:pt x="87" y="1471"/>
                  <a:pt x="87" y="1471"/>
                </a:cubicBezTo>
                <a:cubicBezTo>
                  <a:pt x="94" y="1476"/>
                  <a:pt x="94" y="1476"/>
                  <a:pt x="94" y="1476"/>
                </a:cubicBezTo>
                <a:cubicBezTo>
                  <a:pt x="88" y="1483"/>
                  <a:pt x="88" y="1483"/>
                  <a:pt x="88" y="1483"/>
                </a:cubicBezTo>
                <a:cubicBezTo>
                  <a:pt x="88" y="1483"/>
                  <a:pt x="59" y="1488"/>
                  <a:pt x="67" y="1497"/>
                </a:cubicBezTo>
                <a:cubicBezTo>
                  <a:pt x="75" y="1506"/>
                  <a:pt x="90" y="1497"/>
                  <a:pt x="90" y="1497"/>
                </a:cubicBezTo>
                <a:cubicBezTo>
                  <a:pt x="85" y="1512"/>
                  <a:pt x="85" y="1512"/>
                  <a:pt x="85" y="1512"/>
                </a:cubicBezTo>
                <a:cubicBezTo>
                  <a:pt x="100" y="1511"/>
                  <a:pt x="100" y="1511"/>
                  <a:pt x="100" y="1511"/>
                </a:cubicBezTo>
                <a:cubicBezTo>
                  <a:pt x="86" y="1522"/>
                  <a:pt x="86" y="1522"/>
                  <a:pt x="86" y="1522"/>
                </a:cubicBezTo>
                <a:cubicBezTo>
                  <a:pt x="112" y="1520"/>
                  <a:pt x="112" y="1520"/>
                  <a:pt x="112" y="1520"/>
                </a:cubicBezTo>
                <a:cubicBezTo>
                  <a:pt x="112" y="1520"/>
                  <a:pt x="85" y="1531"/>
                  <a:pt x="91" y="1536"/>
                </a:cubicBezTo>
                <a:cubicBezTo>
                  <a:pt x="97" y="1541"/>
                  <a:pt x="109" y="1520"/>
                  <a:pt x="115" y="1531"/>
                </a:cubicBezTo>
                <a:cubicBezTo>
                  <a:pt x="121" y="1542"/>
                  <a:pt x="99" y="1546"/>
                  <a:pt x="105" y="1553"/>
                </a:cubicBezTo>
                <a:cubicBezTo>
                  <a:pt x="111" y="1560"/>
                  <a:pt x="137" y="1555"/>
                  <a:pt x="137" y="1555"/>
                </a:cubicBezTo>
                <a:cubicBezTo>
                  <a:pt x="150" y="1547"/>
                  <a:pt x="150" y="1547"/>
                  <a:pt x="150" y="1547"/>
                </a:cubicBezTo>
                <a:cubicBezTo>
                  <a:pt x="138" y="1561"/>
                  <a:pt x="138" y="1561"/>
                  <a:pt x="138" y="1561"/>
                </a:cubicBezTo>
                <a:cubicBezTo>
                  <a:pt x="138" y="1561"/>
                  <a:pt x="113" y="1561"/>
                  <a:pt x="124" y="1570"/>
                </a:cubicBezTo>
                <a:cubicBezTo>
                  <a:pt x="135" y="1579"/>
                  <a:pt x="144" y="1579"/>
                  <a:pt x="144" y="1579"/>
                </a:cubicBezTo>
                <a:cubicBezTo>
                  <a:pt x="144" y="1579"/>
                  <a:pt x="168" y="1596"/>
                  <a:pt x="180" y="1586"/>
                </a:cubicBezTo>
                <a:cubicBezTo>
                  <a:pt x="192" y="1576"/>
                  <a:pt x="201" y="1568"/>
                  <a:pt x="192" y="1557"/>
                </a:cubicBezTo>
                <a:cubicBezTo>
                  <a:pt x="183" y="1546"/>
                  <a:pt x="166" y="1535"/>
                  <a:pt x="166" y="1535"/>
                </a:cubicBezTo>
                <a:close/>
                <a:moveTo>
                  <a:pt x="1536" y="249"/>
                </a:moveTo>
                <a:cubicBezTo>
                  <a:pt x="1536" y="249"/>
                  <a:pt x="1574" y="242"/>
                  <a:pt x="1583" y="248"/>
                </a:cubicBezTo>
                <a:cubicBezTo>
                  <a:pt x="1593" y="254"/>
                  <a:pt x="1587" y="264"/>
                  <a:pt x="1599" y="264"/>
                </a:cubicBezTo>
                <a:cubicBezTo>
                  <a:pt x="1612" y="264"/>
                  <a:pt x="1634" y="259"/>
                  <a:pt x="1634" y="259"/>
                </a:cubicBezTo>
                <a:cubicBezTo>
                  <a:pt x="1634" y="259"/>
                  <a:pt x="1650" y="268"/>
                  <a:pt x="1665" y="261"/>
                </a:cubicBezTo>
                <a:cubicBezTo>
                  <a:pt x="1681" y="255"/>
                  <a:pt x="1678" y="238"/>
                  <a:pt x="1678" y="238"/>
                </a:cubicBezTo>
                <a:cubicBezTo>
                  <a:pt x="1700" y="238"/>
                  <a:pt x="1700" y="238"/>
                  <a:pt x="1700" y="238"/>
                </a:cubicBezTo>
                <a:cubicBezTo>
                  <a:pt x="1744" y="224"/>
                  <a:pt x="1744" y="224"/>
                  <a:pt x="1744" y="224"/>
                </a:cubicBezTo>
                <a:cubicBezTo>
                  <a:pt x="1719" y="247"/>
                  <a:pt x="1719" y="247"/>
                  <a:pt x="1719" y="247"/>
                </a:cubicBezTo>
                <a:cubicBezTo>
                  <a:pt x="1754" y="253"/>
                  <a:pt x="1754" y="253"/>
                  <a:pt x="1754" y="253"/>
                </a:cubicBezTo>
                <a:cubicBezTo>
                  <a:pt x="1791" y="238"/>
                  <a:pt x="1791" y="238"/>
                  <a:pt x="1791" y="238"/>
                </a:cubicBezTo>
                <a:cubicBezTo>
                  <a:pt x="1854" y="209"/>
                  <a:pt x="1854" y="209"/>
                  <a:pt x="1854" y="209"/>
                </a:cubicBezTo>
                <a:cubicBezTo>
                  <a:pt x="1854" y="209"/>
                  <a:pt x="1806" y="194"/>
                  <a:pt x="1797" y="194"/>
                </a:cubicBezTo>
                <a:cubicBezTo>
                  <a:pt x="1787" y="194"/>
                  <a:pt x="1734" y="190"/>
                  <a:pt x="1734" y="190"/>
                </a:cubicBezTo>
                <a:cubicBezTo>
                  <a:pt x="1683" y="198"/>
                  <a:pt x="1683" y="198"/>
                  <a:pt x="1683" y="198"/>
                </a:cubicBezTo>
                <a:cubicBezTo>
                  <a:pt x="1680" y="212"/>
                  <a:pt x="1680" y="212"/>
                  <a:pt x="1680" y="212"/>
                </a:cubicBezTo>
                <a:cubicBezTo>
                  <a:pt x="1602" y="218"/>
                  <a:pt x="1602" y="218"/>
                  <a:pt x="1602" y="218"/>
                </a:cubicBezTo>
                <a:cubicBezTo>
                  <a:pt x="1602" y="218"/>
                  <a:pt x="1576" y="209"/>
                  <a:pt x="1554" y="213"/>
                </a:cubicBezTo>
                <a:cubicBezTo>
                  <a:pt x="1532" y="216"/>
                  <a:pt x="1535" y="224"/>
                  <a:pt x="1535" y="224"/>
                </a:cubicBezTo>
                <a:cubicBezTo>
                  <a:pt x="1535" y="229"/>
                  <a:pt x="1536" y="249"/>
                  <a:pt x="1536" y="249"/>
                </a:cubicBezTo>
                <a:close/>
                <a:moveTo>
                  <a:pt x="100" y="1323"/>
                </a:moveTo>
                <a:cubicBezTo>
                  <a:pt x="102" y="1338"/>
                  <a:pt x="113" y="1344"/>
                  <a:pt x="113" y="1344"/>
                </a:cubicBezTo>
                <a:cubicBezTo>
                  <a:pt x="121" y="1323"/>
                  <a:pt x="121" y="1323"/>
                  <a:pt x="121" y="1323"/>
                </a:cubicBezTo>
                <a:cubicBezTo>
                  <a:pt x="121" y="1323"/>
                  <a:pt x="98" y="1308"/>
                  <a:pt x="100" y="1323"/>
                </a:cubicBezTo>
                <a:close/>
                <a:moveTo>
                  <a:pt x="82" y="1291"/>
                </a:moveTo>
                <a:cubicBezTo>
                  <a:pt x="78" y="1290"/>
                  <a:pt x="62" y="1294"/>
                  <a:pt x="56" y="1297"/>
                </a:cubicBezTo>
                <a:cubicBezTo>
                  <a:pt x="50" y="1300"/>
                  <a:pt x="45" y="1315"/>
                  <a:pt x="35" y="1315"/>
                </a:cubicBezTo>
                <a:cubicBezTo>
                  <a:pt x="25" y="1315"/>
                  <a:pt x="24" y="1307"/>
                  <a:pt x="34" y="1307"/>
                </a:cubicBezTo>
                <a:cubicBezTo>
                  <a:pt x="44" y="1307"/>
                  <a:pt x="62" y="1294"/>
                  <a:pt x="48" y="1295"/>
                </a:cubicBezTo>
                <a:cubicBezTo>
                  <a:pt x="34" y="1296"/>
                  <a:pt x="32" y="1299"/>
                  <a:pt x="32" y="1299"/>
                </a:cubicBezTo>
                <a:cubicBezTo>
                  <a:pt x="32" y="1299"/>
                  <a:pt x="35" y="1285"/>
                  <a:pt x="24" y="1289"/>
                </a:cubicBezTo>
                <a:cubicBezTo>
                  <a:pt x="13" y="1293"/>
                  <a:pt x="11" y="1306"/>
                  <a:pt x="11" y="1306"/>
                </a:cubicBezTo>
                <a:cubicBezTo>
                  <a:pt x="3" y="1324"/>
                  <a:pt x="3" y="1324"/>
                  <a:pt x="3" y="1324"/>
                </a:cubicBezTo>
                <a:cubicBezTo>
                  <a:pt x="3" y="1324"/>
                  <a:pt x="0" y="1336"/>
                  <a:pt x="3" y="1337"/>
                </a:cubicBezTo>
                <a:cubicBezTo>
                  <a:pt x="6" y="1338"/>
                  <a:pt x="9" y="1347"/>
                  <a:pt x="9" y="1347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5" y="1386"/>
                  <a:pt x="5" y="1386"/>
                  <a:pt x="5" y="1386"/>
                </a:cubicBezTo>
                <a:cubicBezTo>
                  <a:pt x="5" y="1386"/>
                  <a:pt x="0" y="1398"/>
                  <a:pt x="16" y="1397"/>
                </a:cubicBezTo>
                <a:cubicBezTo>
                  <a:pt x="27" y="1396"/>
                  <a:pt x="16" y="1379"/>
                  <a:pt x="13" y="1372"/>
                </a:cubicBezTo>
                <a:cubicBezTo>
                  <a:pt x="10" y="1365"/>
                  <a:pt x="18" y="1359"/>
                  <a:pt x="23" y="1356"/>
                </a:cubicBezTo>
                <a:cubicBezTo>
                  <a:pt x="28" y="1353"/>
                  <a:pt x="36" y="1344"/>
                  <a:pt x="34" y="1340"/>
                </a:cubicBezTo>
                <a:cubicBezTo>
                  <a:pt x="34" y="1340"/>
                  <a:pt x="32" y="1329"/>
                  <a:pt x="38" y="1324"/>
                </a:cubicBezTo>
                <a:cubicBezTo>
                  <a:pt x="44" y="1319"/>
                  <a:pt x="55" y="1308"/>
                  <a:pt x="64" y="1303"/>
                </a:cubicBezTo>
                <a:cubicBezTo>
                  <a:pt x="73" y="1298"/>
                  <a:pt x="86" y="1292"/>
                  <a:pt x="82" y="1291"/>
                </a:cubicBezTo>
                <a:close/>
                <a:moveTo>
                  <a:pt x="1263" y="454"/>
                </a:moveTo>
                <a:cubicBezTo>
                  <a:pt x="1268" y="466"/>
                  <a:pt x="1238" y="482"/>
                  <a:pt x="1266" y="478"/>
                </a:cubicBezTo>
                <a:cubicBezTo>
                  <a:pt x="1294" y="474"/>
                  <a:pt x="1328" y="462"/>
                  <a:pt x="1328" y="462"/>
                </a:cubicBezTo>
                <a:cubicBezTo>
                  <a:pt x="1354" y="468"/>
                  <a:pt x="1354" y="468"/>
                  <a:pt x="1354" y="468"/>
                </a:cubicBezTo>
                <a:cubicBezTo>
                  <a:pt x="1405" y="430"/>
                  <a:pt x="1405" y="430"/>
                  <a:pt x="1405" y="430"/>
                </a:cubicBezTo>
                <a:cubicBezTo>
                  <a:pt x="1493" y="402"/>
                  <a:pt x="1493" y="402"/>
                  <a:pt x="1493" y="402"/>
                </a:cubicBezTo>
                <a:cubicBezTo>
                  <a:pt x="1576" y="379"/>
                  <a:pt x="1576" y="379"/>
                  <a:pt x="1576" y="379"/>
                </a:cubicBezTo>
                <a:cubicBezTo>
                  <a:pt x="1642" y="366"/>
                  <a:pt x="1642" y="366"/>
                  <a:pt x="1642" y="366"/>
                </a:cubicBezTo>
                <a:cubicBezTo>
                  <a:pt x="1642" y="366"/>
                  <a:pt x="1603" y="334"/>
                  <a:pt x="1600" y="330"/>
                </a:cubicBezTo>
                <a:cubicBezTo>
                  <a:pt x="1596" y="327"/>
                  <a:pt x="1549" y="333"/>
                  <a:pt x="1549" y="333"/>
                </a:cubicBezTo>
                <a:cubicBezTo>
                  <a:pt x="1505" y="339"/>
                  <a:pt x="1505" y="339"/>
                  <a:pt x="1505" y="339"/>
                </a:cubicBezTo>
                <a:cubicBezTo>
                  <a:pt x="1481" y="321"/>
                  <a:pt x="1481" y="321"/>
                  <a:pt x="1481" y="321"/>
                </a:cubicBezTo>
                <a:cubicBezTo>
                  <a:pt x="1427" y="328"/>
                  <a:pt x="1427" y="328"/>
                  <a:pt x="1427" y="328"/>
                </a:cubicBezTo>
                <a:cubicBezTo>
                  <a:pt x="1393" y="338"/>
                  <a:pt x="1393" y="338"/>
                  <a:pt x="1393" y="338"/>
                </a:cubicBezTo>
                <a:cubicBezTo>
                  <a:pt x="1383" y="351"/>
                  <a:pt x="1383" y="351"/>
                  <a:pt x="1383" y="351"/>
                </a:cubicBezTo>
                <a:cubicBezTo>
                  <a:pt x="1372" y="371"/>
                  <a:pt x="1372" y="371"/>
                  <a:pt x="1372" y="371"/>
                </a:cubicBezTo>
                <a:cubicBezTo>
                  <a:pt x="1340" y="380"/>
                  <a:pt x="1340" y="380"/>
                  <a:pt x="1340" y="380"/>
                </a:cubicBezTo>
                <a:cubicBezTo>
                  <a:pt x="1294" y="393"/>
                  <a:pt x="1294" y="393"/>
                  <a:pt x="1294" y="393"/>
                </a:cubicBezTo>
                <a:cubicBezTo>
                  <a:pt x="1307" y="401"/>
                  <a:pt x="1307" y="401"/>
                  <a:pt x="1307" y="401"/>
                </a:cubicBezTo>
                <a:cubicBezTo>
                  <a:pt x="1227" y="437"/>
                  <a:pt x="1227" y="437"/>
                  <a:pt x="1227" y="437"/>
                </a:cubicBezTo>
                <a:cubicBezTo>
                  <a:pt x="1227" y="437"/>
                  <a:pt x="1259" y="442"/>
                  <a:pt x="1263" y="454"/>
                </a:cubicBezTo>
                <a:close/>
                <a:moveTo>
                  <a:pt x="132" y="1313"/>
                </a:moveTo>
                <a:cubicBezTo>
                  <a:pt x="125" y="1331"/>
                  <a:pt x="125" y="1331"/>
                  <a:pt x="125" y="1331"/>
                </a:cubicBezTo>
                <a:cubicBezTo>
                  <a:pt x="127" y="1343"/>
                  <a:pt x="127" y="1343"/>
                  <a:pt x="127" y="1343"/>
                </a:cubicBezTo>
                <a:cubicBezTo>
                  <a:pt x="143" y="1333"/>
                  <a:pt x="143" y="1333"/>
                  <a:pt x="143" y="1333"/>
                </a:cubicBezTo>
                <a:lnTo>
                  <a:pt x="132" y="1313"/>
                </a:lnTo>
                <a:close/>
                <a:moveTo>
                  <a:pt x="2786" y="403"/>
                </a:moveTo>
                <a:cubicBezTo>
                  <a:pt x="2802" y="409"/>
                  <a:pt x="2824" y="395"/>
                  <a:pt x="2824" y="395"/>
                </a:cubicBezTo>
                <a:cubicBezTo>
                  <a:pt x="2865" y="394"/>
                  <a:pt x="2865" y="394"/>
                  <a:pt x="2865" y="394"/>
                </a:cubicBezTo>
                <a:cubicBezTo>
                  <a:pt x="2865" y="394"/>
                  <a:pt x="2891" y="404"/>
                  <a:pt x="2899" y="398"/>
                </a:cubicBezTo>
                <a:cubicBezTo>
                  <a:pt x="2906" y="393"/>
                  <a:pt x="2900" y="370"/>
                  <a:pt x="2883" y="366"/>
                </a:cubicBezTo>
                <a:cubicBezTo>
                  <a:pt x="2865" y="362"/>
                  <a:pt x="2849" y="367"/>
                  <a:pt x="2849" y="367"/>
                </a:cubicBezTo>
                <a:cubicBezTo>
                  <a:pt x="2823" y="367"/>
                  <a:pt x="2823" y="367"/>
                  <a:pt x="2823" y="367"/>
                </a:cubicBezTo>
                <a:cubicBezTo>
                  <a:pt x="2823" y="367"/>
                  <a:pt x="2793" y="355"/>
                  <a:pt x="2782" y="364"/>
                </a:cubicBezTo>
                <a:cubicBezTo>
                  <a:pt x="2772" y="372"/>
                  <a:pt x="2768" y="378"/>
                  <a:pt x="2768" y="378"/>
                </a:cubicBezTo>
                <a:cubicBezTo>
                  <a:pt x="2781" y="385"/>
                  <a:pt x="2781" y="385"/>
                  <a:pt x="2781" y="385"/>
                </a:cubicBezTo>
                <a:cubicBezTo>
                  <a:pt x="2781" y="385"/>
                  <a:pt x="2772" y="397"/>
                  <a:pt x="2786" y="403"/>
                </a:cubicBezTo>
                <a:close/>
                <a:moveTo>
                  <a:pt x="2471" y="347"/>
                </a:moveTo>
                <a:cubicBezTo>
                  <a:pt x="2457" y="346"/>
                  <a:pt x="2380" y="337"/>
                  <a:pt x="2339" y="339"/>
                </a:cubicBezTo>
                <a:cubicBezTo>
                  <a:pt x="2300" y="340"/>
                  <a:pt x="2311" y="339"/>
                  <a:pt x="2310" y="347"/>
                </a:cubicBezTo>
                <a:cubicBezTo>
                  <a:pt x="2308" y="356"/>
                  <a:pt x="2294" y="359"/>
                  <a:pt x="2260" y="367"/>
                </a:cubicBezTo>
                <a:cubicBezTo>
                  <a:pt x="2227" y="374"/>
                  <a:pt x="2259" y="375"/>
                  <a:pt x="2257" y="397"/>
                </a:cubicBezTo>
                <a:cubicBezTo>
                  <a:pt x="2245" y="414"/>
                  <a:pt x="2245" y="414"/>
                  <a:pt x="2245" y="414"/>
                </a:cubicBezTo>
                <a:cubicBezTo>
                  <a:pt x="2265" y="426"/>
                  <a:pt x="2265" y="426"/>
                  <a:pt x="2265" y="426"/>
                </a:cubicBezTo>
                <a:cubicBezTo>
                  <a:pt x="2318" y="404"/>
                  <a:pt x="2318" y="404"/>
                  <a:pt x="2318" y="404"/>
                </a:cubicBezTo>
                <a:cubicBezTo>
                  <a:pt x="2318" y="404"/>
                  <a:pt x="2299" y="397"/>
                  <a:pt x="2323" y="390"/>
                </a:cubicBezTo>
                <a:cubicBezTo>
                  <a:pt x="2348" y="383"/>
                  <a:pt x="2365" y="403"/>
                  <a:pt x="2365" y="403"/>
                </a:cubicBezTo>
                <a:cubicBezTo>
                  <a:pt x="2403" y="398"/>
                  <a:pt x="2403" y="398"/>
                  <a:pt x="2403" y="398"/>
                </a:cubicBezTo>
                <a:cubicBezTo>
                  <a:pt x="2398" y="383"/>
                  <a:pt x="2398" y="383"/>
                  <a:pt x="2398" y="383"/>
                </a:cubicBezTo>
                <a:cubicBezTo>
                  <a:pt x="2398" y="383"/>
                  <a:pt x="2447" y="381"/>
                  <a:pt x="2457" y="369"/>
                </a:cubicBezTo>
                <a:cubicBezTo>
                  <a:pt x="2467" y="358"/>
                  <a:pt x="2484" y="347"/>
                  <a:pt x="2471" y="347"/>
                </a:cubicBezTo>
                <a:close/>
                <a:moveTo>
                  <a:pt x="2526" y="101"/>
                </a:moveTo>
                <a:cubicBezTo>
                  <a:pt x="2489" y="105"/>
                  <a:pt x="2489" y="105"/>
                  <a:pt x="2489" y="105"/>
                </a:cubicBezTo>
                <a:cubicBezTo>
                  <a:pt x="2503" y="123"/>
                  <a:pt x="2503" y="123"/>
                  <a:pt x="2503" y="123"/>
                </a:cubicBezTo>
                <a:lnTo>
                  <a:pt x="2526" y="101"/>
                </a:lnTo>
                <a:close/>
                <a:moveTo>
                  <a:pt x="2406" y="324"/>
                </a:moveTo>
                <a:cubicBezTo>
                  <a:pt x="2417" y="317"/>
                  <a:pt x="2442" y="298"/>
                  <a:pt x="2438" y="290"/>
                </a:cubicBezTo>
                <a:cubicBezTo>
                  <a:pt x="2434" y="281"/>
                  <a:pt x="2400" y="283"/>
                  <a:pt x="2389" y="284"/>
                </a:cubicBezTo>
                <a:cubicBezTo>
                  <a:pt x="2366" y="286"/>
                  <a:pt x="2322" y="301"/>
                  <a:pt x="2334" y="309"/>
                </a:cubicBezTo>
                <a:cubicBezTo>
                  <a:pt x="2346" y="316"/>
                  <a:pt x="2406" y="324"/>
                  <a:pt x="2406" y="324"/>
                </a:cubicBezTo>
                <a:close/>
                <a:moveTo>
                  <a:pt x="2634" y="123"/>
                </a:moveTo>
                <a:cubicBezTo>
                  <a:pt x="2598" y="131"/>
                  <a:pt x="2598" y="131"/>
                  <a:pt x="2598" y="131"/>
                </a:cubicBezTo>
                <a:cubicBezTo>
                  <a:pt x="2623" y="142"/>
                  <a:pt x="2623" y="142"/>
                  <a:pt x="2623" y="142"/>
                </a:cubicBezTo>
                <a:cubicBezTo>
                  <a:pt x="2623" y="142"/>
                  <a:pt x="2609" y="146"/>
                  <a:pt x="2611" y="156"/>
                </a:cubicBezTo>
                <a:cubicBezTo>
                  <a:pt x="2613" y="165"/>
                  <a:pt x="2640" y="162"/>
                  <a:pt x="2640" y="162"/>
                </a:cubicBezTo>
                <a:cubicBezTo>
                  <a:pt x="2627" y="171"/>
                  <a:pt x="2627" y="171"/>
                  <a:pt x="2627" y="171"/>
                </a:cubicBezTo>
                <a:cubicBezTo>
                  <a:pt x="2627" y="171"/>
                  <a:pt x="2645" y="175"/>
                  <a:pt x="2659" y="184"/>
                </a:cubicBezTo>
                <a:cubicBezTo>
                  <a:pt x="2673" y="192"/>
                  <a:pt x="2698" y="172"/>
                  <a:pt x="2698" y="172"/>
                </a:cubicBezTo>
                <a:cubicBezTo>
                  <a:pt x="2714" y="164"/>
                  <a:pt x="2714" y="164"/>
                  <a:pt x="2714" y="164"/>
                </a:cubicBezTo>
                <a:cubicBezTo>
                  <a:pt x="2714" y="164"/>
                  <a:pt x="2719" y="170"/>
                  <a:pt x="2725" y="181"/>
                </a:cubicBezTo>
                <a:cubicBezTo>
                  <a:pt x="2732" y="191"/>
                  <a:pt x="2756" y="173"/>
                  <a:pt x="2765" y="171"/>
                </a:cubicBezTo>
                <a:cubicBezTo>
                  <a:pt x="2774" y="169"/>
                  <a:pt x="2787" y="155"/>
                  <a:pt x="2787" y="155"/>
                </a:cubicBezTo>
                <a:cubicBezTo>
                  <a:pt x="2795" y="164"/>
                  <a:pt x="2795" y="164"/>
                  <a:pt x="2795" y="164"/>
                </a:cubicBezTo>
                <a:cubicBezTo>
                  <a:pt x="2795" y="164"/>
                  <a:pt x="2808" y="151"/>
                  <a:pt x="2810" y="146"/>
                </a:cubicBezTo>
                <a:cubicBezTo>
                  <a:pt x="2812" y="141"/>
                  <a:pt x="2865" y="143"/>
                  <a:pt x="2877" y="143"/>
                </a:cubicBezTo>
                <a:cubicBezTo>
                  <a:pt x="2889" y="143"/>
                  <a:pt x="2886" y="129"/>
                  <a:pt x="2886" y="129"/>
                </a:cubicBezTo>
                <a:cubicBezTo>
                  <a:pt x="2844" y="128"/>
                  <a:pt x="2844" y="128"/>
                  <a:pt x="2844" y="128"/>
                </a:cubicBezTo>
                <a:cubicBezTo>
                  <a:pt x="2864" y="117"/>
                  <a:pt x="2864" y="117"/>
                  <a:pt x="2864" y="117"/>
                </a:cubicBezTo>
                <a:cubicBezTo>
                  <a:pt x="2864" y="117"/>
                  <a:pt x="2872" y="97"/>
                  <a:pt x="2867" y="90"/>
                </a:cubicBezTo>
                <a:cubicBezTo>
                  <a:pt x="2863" y="84"/>
                  <a:pt x="2829" y="102"/>
                  <a:pt x="2829" y="102"/>
                </a:cubicBezTo>
                <a:cubicBezTo>
                  <a:pt x="2826" y="85"/>
                  <a:pt x="2826" y="85"/>
                  <a:pt x="2826" y="85"/>
                </a:cubicBezTo>
                <a:cubicBezTo>
                  <a:pt x="2794" y="91"/>
                  <a:pt x="2794" y="91"/>
                  <a:pt x="2794" y="91"/>
                </a:cubicBezTo>
                <a:cubicBezTo>
                  <a:pt x="2794" y="91"/>
                  <a:pt x="2791" y="71"/>
                  <a:pt x="2781" y="60"/>
                </a:cubicBezTo>
                <a:cubicBezTo>
                  <a:pt x="2772" y="49"/>
                  <a:pt x="2730" y="72"/>
                  <a:pt x="2730" y="72"/>
                </a:cubicBezTo>
                <a:cubicBezTo>
                  <a:pt x="2678" y="75"/>
                  <a:pt x="2678" y="75"/>
                  <a:pt x="2678" y="75"/>
                </a:cubicBezTo>
                <a:cubicBezTo>
                  <a:pt x="2695" y="88"/>
                  <a:pt x="2695" y="88"/>
                  <a:pt x="2695" y="88"/>
                </a:cubicBezTo>
                <a:cubicBezTo>
                  <a:pt x="2695" y="88"/>
                  <a:pt x="2658" y="85"/>
                  <a:pt x="2645" y="89"/>
                </a:cubicBezTo>
                <a:cubicBezTo>
                  <a:pt x="2633" y="93"/>
                  <a:pt x="2653" y="106"/>
                  <a:pt x="2653" y="106"/>
                </a:cubicBezTo>
                <a:cubicBezTo>
                  <a:pt x="2653" y="106"/>
                  <a:pt x="2596" y="100"/>
                  <a:pt x="2592" y="114"/>
                </a:cubicBezTo>
                <a:cubicBezTo>
                  <a:pt x="2587" y="128"/>
                  <a:pt x="2634" y="123"/>
                  <a:pt x="2634" y="123"/>
                </a:cubicBezTo>
                <a:close/>
                <a:moveTo>
                  <a:pt x="2644" y="199"/>
                </a:moveTo>
                <a:cubicBezTo>
                  <a:pt x="2622" y="203"/>
                  <a:pt x="2622" y="213"/>
                  <a:pt x="2622" y="213"/>
                </a:cubicBezTo>
                <a:cubicBezTo>
                  <a:pt x="2640" y="216"/>
                  <a:pt x="2640" y="216"/>
                  <a:pt x="2640" y="216"/>
                </a:cubicBezTo>
                <a:cubicBezTo>
                  <a:pt x="2655" y="216"/>
                  <a:pt x="2667" y="195"/>
                  <a:pt x="2644" y="199"/>
                </a:cubicBezTo>
                <a:close/>
                <a:moveTo>
                  <a:pt x="2488" y="226"/>
                </a:moveTo>
                <a:cubicBezTo>
                  <a:pt x="2484" y="226"/>
                  <a:pt x="2476" y="222"/>
                  <a:pt x="2476" y="222"/>
                </a:cubicBezTo>
                <a:cubicBezTo>
                  <a:pt x="2476" y="222"/>
                  <a:pt x="2416" y="222"/>
                  <a:pt x="2416" y="230"/>
                </a:cubicBezTo>
                <a:cubicBezTo>
                  <a:pt x="2416" y="239"/>
                  <a:pt x="2435" y="241"/>
                  <a:pt x="2435" y="241"/>
                </a:cubicBezTo>
                <a:cubicBezTo>
                  <a:pt x="2436" y="253"/>
                  <a:pt x="2436" y="253"/>
                  <a:pt x="2436" y="253"/>
                </a:cubicBezTo>
                <a:cubicBezTo>
                  <a:pt x="2436" y="253"/>
                  <a:pt x="2486" y="258"/>
                  <a:pt x="2490" y="256"/>
                </a:cubicBezTo>
                <a:cubicBezTo>
                  <a:pt x="2494" y="254"/>
                  <a:pt x="2506" y="255"/>
                  <a:pt x="2512" y="255"/>
                </a:cubicBezTo>
                <a:cubicBezTo>
                  <a:pt x="2510" y="263"/>
                  <a:pt x="2508" y="274"/>
                  <a:pt x="2508" y="274"/>
                </a:cubicBezTo>
                <a:cubicBezTo>
                  <a:pt x="2471" y="301"/>
                  <a:pt x="2471" y="301"/>
                  <a:pt x="2471" y="301"/>
                </a:cubicBezTo>
                <a:cubicBezTo>
                  <a:pt x="2485" y="307"/>
                  <a:pt x="2485" y="307"/>
                  <a:pt x="2485" y="307"/>
                </a:cubicBezTo>
                <a:cubicBezTo>
                  <a:pt x="2485" y="307"/>
                  <a:pt x="2461" y="322"/>
                  <a:pt x="2473" y="322"/>
                </a:cubicBezTo>
                <a:cubicBezTo>
                  <a:pt x="2485" y="322"/>
                  <a:pt x="2503" y="312"/>
                  <a:pt x="2503" y="312"/>
                </a:cubicBezTo>
                <a:cubicBezTo>
                  <a:pt x="2503" y="312"/>
                  <a:pt x="2494" y="325"/>
                  <a:pt x="2513" y="324"/>
                </a:cubicBezTo>
                <a:cubicBezTo>
                  <a:pt x="2532" y="323"/>
                  <a:pt x="2568" y="311"/>
                  <a:pt x="2568" y="311"/>
                </a:cubicBezTo>
                <a:cubicBezTo>
                  <a:pt x="2569" y="325"/>
                  <a:pt x="2569" y="325"/>
                  <a:pt x="2569" y="325"/>
                </a:cubicBezTo>
                <a:cubicBezTo>
                  <a:pt x="2614" y="322"/>
                  <a:pt x="2614" y="322"/>
                  <a:pt x="2614" y="322"/>
                </a:cubicBezTo>
                <a:cubicBezTo>
                  <a:pt x="2667" y="332"/>
                  <a:pt x="2667" y="332"/>
                  <a:pt x="2667" y="332"/>
                </a:cubicBezTo>
                <a:cubicBezTo>
                  <a:pt x="2731" y="327"/>
                  <a:pt x="2731" y="327"/>
                  <a:pt x="2731" y="327"/>
                </a:cubicBezTo>
                <a:cubicBezTo>
                  <a:pt x="2749" y="312"/>
                  <a:pt x="2749" y="312"/>
                  <a:pt x="2749" y="312"/>
                </a:cubicBezTo>
                <a:cubicBezTo>
                  <a:pt x="2749" y="312"/>
                  <a:pt x="2738" y="326"/>
                  <a:pt x="2751" y="327"/>
                </a:cubicBezTo>
                <a:cubicBezTo>
                  <a:pt x="2764" y="328"/>
                  <a:pt x="2839" y="326"/>
                  <a:pt x="2839" y="326"/>
                </a:cubicBezTo>
                <a:cubicBezTo>
                  <a:pt x="2846" y="312"/>
                  <a:pt x="2846" y="312"/>
                  <a:pt x="2846" y="312"/>
                </a:cubicBezTo>
                <a:cubicBezTo>
                  <a:pt x="2890" y="294"/>
                  <a:pt x="2890" y="294"/>
                  <a:pt x="2890" y="294"/>
                </a:cubicBezTo>
                <a:cubicBezTo>
                  <a:pt x="2879" y="290"/>
                  <a:pt x="2879" y="290"/>
                  <a:pt x="2879" y="290"/>
                </a:cubicBezTo>
                <a:cubicBezTo>
                  <a:pt x="2879" y="281"/>
                  <a:pt x="2879" y="281"/>
                  <a:pt x="2879" y="281"/>
                </a:cubicBezTo>
                <a:cubicBezTo>
                  <a:pt x="2879" y="281"/>
                  <a:pt x="2834" y="270"/>
                  <a:pt x="2818" y="270"/>
                </a:cubicBezTo>
                <a:cubicBezTo>
                  <a:pt x="2802" y="270"/>
                  <a:pt x="2681" y="294"/>
                  <a:pt x="2681" y="294"/>
                </a:cubicBezTo>
                <a:cubicBezTo>
                  <a:pt x="2681" y="294"/>
                  <a:pt x="2666" y="283"/>
                  <a:pt x="2658" y="282"/>
                </a:cubicBezTo>
                <a:cubicBezTo>
                  <a:pt x="2651" y="281"/>
                  <a:pt x="2621" y="294"/>
                  <a:pt x="2621" y="294"/>
                </a:cubicBezTo>
                <a:cubicBezTo>
                  <a:pt x="2608" y="280"/>
                  <a:pt x="2608" y="280"/>
                  <a:pt x="2608" y="280"/>
                </a:cubicBezTo>
                <a:cubicBezTo>
                  <a:pt x="2596" y="286"/>
                  <a:pt x="2596" y="286"/>
                  <a:pt x="2596" y="286"/>
                </a:cubicBezTo>
                <a:cubicBezTo>
                  <a:pt x="2574" y="282"/>
                  <a:pt x="2574" y="282"/>
                  <a:pt x="2574" y="282"/>
                </a:cubicBezTo>
                <a:cubicBezTo>
                  <a:pt x="2596" y="274"/>
                  <a:pt x="2596" y="274"/>
                  <a:pt x="2596" y="274"/>
                </a:cubicBezTo>
                <a:cubicBezTo>
                  <a:pt x="2583" y="268"/>
                  <a:pt x="2583" y="268"/>
                  <a:pt x="2583" y="268"/>
                </a:cubicBezTo>
                <a:cubicBezTo>
                  <a:pt x="2546" y="272"/>
                  <a:pt x="2546" y="272"/>
                  <a:pt x="2546" y="272"/>
                </a:cubicBezTo>
                <a:cubicBezTo>
                  <a:pt x="2570" y="265"/>
                  <a:pt x="2570" y="265"/>
                  <a:pt x="2570" y="265"/>
                </a:cubicBezTo>
                <a:cubicBezTo>
                  <a:pt x="2569" y="260"/>
                  <a:pt x="2569" y="260"/>
                  <a:pt x="2569" y="260"/>
                </a:cubicBezTo>
                <a:cubicBezTo>
                  <a:pt x="2615" y="259"/>
                  <a:pt x="2615" y="259"/>
                  <a:pt x="2615" y="259"/>
                </a:cubicBezTo>
                <a:cubicBezTo>
                  <a:pt x="2592" y="251"/>
                  <a:pt x="2592" y="251"/>
                  <a:pt x="2592" y="251"/>
                </a:cubicBezTo>
                <a:cubicBezTo>
                  <a:pt x="2576" y="251"/>
                  <a:pt x="2576" y="251"/>
                  <a:pt x="2576" y="251"/>
                </a:cubicBezTo>
                <a:cubicBezTo>
                  <a:pt x="2576" y="251"/>
                  <a:pt x="2588" y="241"/>
                  <a:pt x="2578" y="240"/>
                </a:cubicBezTo>
                <a:cubicBezTo>
                  <a:pt x="2570" y="239"/>
                  <a:pt x="2539" y="241"/>
                  <a:pt x="2523" y="244"/>
                </a:cubicBezTo>
                <a:cubicBezTo>
                  <a:pt x="2521" y="237"/>
                  <a:pt x="2492" y="226"/>
                  <a:pt x="2488" y="226"/>
                </a:cubicBezTo>
                <a:close/>
                <a:moveTo>
                  <a:pt x="2173" y="281"/>
                </a:moveTo>
                <a:cubicBezTo>
                  <a:pt x="2182" y="281"/>
                  <a:pt x="2226" y="288"/>
                  <a:pt x="2226" y="288"/>
                </a:cubicBezTo>
                <a:cubicBezTo>
                  <a:pt x="2226" y="288"/>
                  <a:pt x="2202" y="308"/>
                  <a:pt x="2217" y="308"/>
                </a:cubicBezTo>
                <a:cubicBezTo>
                  <a:pt x="2232" y="308"/>
                  <a:pt x="2270" y="308"/>
                  <a:pt x="2270" y="308"/>
                </a:cubicBezTo>
                <a:cubicBezTo>
                  <a:pt x="2284" y="308"/>
                  <a:pt x="2309" y="302"/>
                  <a:pt x="2305" y="294"/>
                </a:cubicBezTo>
                <a:cubicBezTo>
                  <a:pt x="2301" y="285"/>
                  <a:pt x="2341" y="282"/>
                  <a:pt x="2339" y="273"/>
                </a:cubicBezTo>
                <a:cubicBezTo>
                  <a:pt x="2338" y="265"/>
                  <a:pt x="2376" y="259"/>
                  <a:pt x="2362" y="247"/>
                </a:cubicBezTo>
                <a:cubicBezTo>
                  <a:pt x="2348" y="236"/>
                  <a:pt x="2329" y="244"/>
                  <a:pt x="2329" y="244"/>
                </a:cubicBezTo>
                <a:cubicBezTo>
                  <a:pt x="2329" y="244"/>
                  <a:pt x="2282" y="229"/>
                  <a:pt x="2279" y="238"/>
                </a:cubicBezTo>
                <a:cubicBezTo>
                  <a:pt x="2276" y="246"/>
                  <a:pt x="2276" y="267"/>
                  <a:pt x="2276" y="267"/>
                </a:cubicBezTo>
                <a:cubicBezTo>
                  <a:pt x="2276" y="267"/>
                  <a:pt x="2255" y="242"/>
                  <a:pt x="2244" y="251"/>
                </a:cubicBezTo>
                <a:cubicBezTo>
                  <a:pt x="2232" y="259"/>
                  <a:pt x="2222" y="283"/>
                  <a:pt x="2213" y="276"/>
                </a:cubicBezTo>
                <a:cubicBezTo>
                  <a:pt x="2205" y="270"/>
                  <a:pt x="2200" y="245"/>
                  <a:pt x="2191" y="243"/>
                </a:cubicBezTo>
                <a:cubicBezTo>
                  <a:pt x="2181" y="241"/>
                  <a:pt x="2155" y="243"/>
                  <a:pt x="2156" y="256"/>
                </a:cubicBezTo>
                <a:cubicBezTo>
                  <a:pt x="2157" y="269"/>
                  <a:pt x="2165" y="281"/>
                  <a:pt x="2173" y="281"/>
                </a:cubicBezTo>
                <a:close/>
                <a:moveTo>
                  <a:pt x="2477" y="192"/>
                </a:moveTo>
                <a:cubicBezTo>
                  <a:pt x="2487" y="195"/>
                  <a:pt x="2490" y="205"/>
                  <a:pt x="2490" y="205"/>
                </a:cubicBezTo>
                <a:cubicBezTo>
                  <a:pt x="2490" y="205"/>
                  <a:pt x="2532" y="202"/>
                  <a:pt x="2552" y="201"/>
                </a:cubicBezTo>
                <a:cubicBezTo>
                  <a:pt x="2571" y="200"/>
                  <a:pt x="2528" y="189"/>
                  <a:pt x="2528" y="189"/>
                </a:cubicBezTo>
                <a:cubicBezTo>
                  <a:pt x="2528" y="189"/>
                  <a:pt x="2537" y="179"/>
                  <a:pt x="2547" y="177"/>
                </a:cubicBezTo>
                <a:cubicBezTo>
                  <a:pt x="2558" y="175"/>
                  <a:pt x="2518" y="162"/>
                  <a:pt x="2488" y="156"/>
                </a:cubicBezTo>
                <a:cubicBezTo>
                  <a:pt x="2488" y="156"/>
                  <a:pt x="2464" y="160"/>
                  <a:pt x="2460" y="164"/>
                </a:cubicBezTo>
                <a:cubicBezTo>
                  <a:pt x="2456" y="169"/>
                  <a:pt x="2468" y="190"/>
                  <a:pt x="2477" y="192"/>
                </a:cubicBezTo>
                <a:close/>
                <a:moveTo>
                  <a:pt x="2188" y="339"/>
                </a:moveTo>
                <a:cubicBezTo>
                  <a:pt x="2188" y="339"/>
                  <a:pt x="2127" y="341"/>
                  <a:pt x="2093" y="352"/>
                </a:cubicBezTo>
                <a:cubicBezTo>
                  <a:pt x="2060" y="363"/>
                  <a:pt x="2112" y="372"/>
                  <a:pt x="2101" y="385"/>
                </a:cubicBezTo>
                <a:cubicBezTo>
                  <a:pt x="2090" y="399"/>
                  <a:pt x="2068" y="364"/>
                  <a:pt x="2030" y="380"/>
                </a:cubicBezTo>
                <a:cubicBezTo>
                  <a:pt x="2042" y="405"/>
                  <a:pt x="2042" y="405"/>
                  <a:pt x="2042" y="405"/>
                </a:cubicBezTo>
                <a:cubicBezTo>
                  <a:pt x="2042" y="405"/>
                  <a:pt x="2048" y="415"/>
                  <a:pt x="2065" y="418"/>
                </a:cubicBezTo>
                <a:cubicBezTo>
                  <a:pt x="2083" y="421"/>
                  <a:pt x="2082" y="456"/>
                  <a:pt x="2082" y="456"/>
                </a:cubicBezTo>
                <a:cubicBezTo>
                  <a:pt x="2082" y="456"/>
                  <a:pt x="2152" y="447"/>
                  <a:pt x="2174" y="442"/>
                </a:cubicBezTo>
                <a:cubicBezTo>
                  <a:pt x="2196" y="436"/>
                  <a:pt x="2196" y="395"/>
                  <a:pt x="2196" y="395"/>
                </a:cubicBezTo>
                <a:cubicBezTo>
                  <a:pt x="2152" y="385"/>
                  <a:pt x="2152" y="385"/>
                  <a:pt x="2152" y="385"/>
                </a:cubicBezTo>
                <a:cubicBezTo>
                  <a:pt x="2152" y="385"/>
                  <a:pt x="2205" y="367"/>
                  <a:pt x="2232" y="358"/>
                </a:cubicBezTo>
                <a:cubicBezTo>
                  <a:pt x="2258" y="348"/>
                  <a:pt x="2188" y="339"/>
                  <a:pt x="2188" y="339"/>
                </a:cubicBezTo>
                <a:close/>
                <a:moveTo>
                  <a:pt x="1929" y="499"/>
                </a:moveTo>
                <a:cubicBezTo>
                  <a:pt x="1927" y="493"/>
                  <a:pt x="1862" y="494"/>
                  <a:pt x="1862" y="494"/>
                </a:cubicBezTo>
                <a:cubicBezTo>
                  <a:pt x="1915" y="466"/>
                  <a:pt x="1915" y="466"/>
                  <a:pt x="1915" y="466"/>
                </a:cubicBezTo>
                <a:cubicBezTo>
                  <a:pt x="1915" y="466"/>
                  <a:pt x="1947" y="392"/>
                  <a:pt x="1918" y="383"/>
                </a:cubicBezTo>
                <a:cubicBezTo>
                  <a:pt x="1891" y="375"/>
                  <a:pt x="1852" y="393"/>
                  <a:pt x="1852" y="393"/>
                </a:cubicBezTo>
                <a:cubicBezTo>
                  <a:pt x="1852" y="393"/>
                  <a:pt x="1826" y="447"/>
                  <a:pt x="1802" y="450"/>
                </a:cubicBezTo>
                <a:cubicBezTo>
                  <a:pt x="1778" y="453"/>
                  <a:pt x="1818" y="413"/>
                  <a:pt x="1816" y="403"/>
                </a:cubicBezTo>
                <a:cubicBezTo>
                  <a:pt x="1814" y="393"/>
                  <a:pt x="1750" y="392"/>
                  <a:pt x="1750" y="392"/>
                </a:cubicBezTo>
                <a:cubicBezTo>
                  <a:pt x="1744" y="405"/>
                  <a:pt x="1744" y="405"/>
                  <a:pt x="1744" y="405"/>
                </a:cubicBezTo>
                <a:cubicBezTo>
                  <a:pt x="1744" y="405"/>
                  <a:pt x="1708" y="420"/>
                  <a:pt x="1671" y="423"/>
                </a:cubicBezTo>
                <a:cubicBezTo>
                  <a:pt x="1635" y="425"/>
                  <a:pt x="1687" y="412"/>
                  <a:pt x="1723" y="400"/>
                </a:cubicBezTo>
                <a:cubicBezTo>
                  <a:pt x="1761" y="388"/>
                  <a:pt x="1704" y="386"/>
                  <a:pt x="1704" y="386"/>
                </a:cubicBezTo>
                <a:cubicBezTo>
                  <a:pt x="1664" y="398"/>
                  <a:pt x="1664" y="398"/>
                  <a:pt x="1664" y="398"/>
                </a:cubicBezTo>
                <a:cubicBezTo>
                  <a:pt x="1636" y="401"/>
                  <a:pt x="1636" y="401"/>
                  <a:pt x="1636" y="401"/>
                </a:cubicBezTo>
                <a:cubicBezTo>
                  <a:pt x="1636" y="401"/>
                  <a:pt x="1651" y="391"/>
                  <a:pt x="1667" y="380"/>
                </a:cubicBezTo>
                <a:cubicBezTo>
                  <a:pt x="1682" y="369"/>
                  <a:pt x="1663" y="371"/>
                  <a:pt x="1663" y="371"/>
                </a:cubicBezTo>
                <a:cubicBezTo>
                  <a:pt x="1564" y="402"/>
                  <a:pt x="1564" y="402"/>
                  <a:pt x="1564" y="402"/>
                </a:cubicBezTo>
                <a:cubicBezTo>
                  <a:pt x="1550" y="403"/>
                  <a:pt x="1550" y="403"/>
                  <a:pt x="1550" y="403"/>
                </a:cubicBezTo>
                <a:cubicBezTo>
                  <a:pt x="1494" y="420"/>
                  <a:pt x="1494" y="420"/>
                  <a:pt x="1494" y="420"/>
                </a:cubicBezTo>
                <a:cubicBezTo>
                  <a:pt x="1496" y="428"/>
                  <a:pt x="1496" y="428"/>
                  <a:pt x="1496" y="428"/>
                </a:cubicBezTo>
                <a:cubicBezTo>
                  <a:pt x="1456" y="443"/>
                  <a:pt x="1456" y="443"/>
                  <a:pt x="1456" y="443"/>
                </a:cubicBezTo>
                <a:cubicBezTo>
                  <a:pt x="1447" y="453"/>
                  <a:pt x="1447" y="453"/>
                  <a:pt x="1447" y="453"/>
                </a:cubicBezTo>
                <a:cubicBezTo>
                  <a:pt x="1465" y="461"/>
                  <a:pt x="1465" y="461"/>
                  <a:pt x="1465" y="461"/>
                </a:cubicBezTo>
                <a:cubicBezTo>
                  <a:pt x="1465" y="461"/>
                  <a:pt x="1487" y="446"/>
                  <a:pt x="1492" y="458"/>
                </a:cubicBezTo>
                <a:cubicBezTo>
                  <a:pt x="1497" y="470"/>
                  <a:pt x="1451" y="464"/>
                  <a:pt x="1440" y="483"/>
                </a:cubicBezTo>
                <a:cubicBezTo>
                  <a:pt x="1428" y="503"/>
                  <a:pt x="1587" y="484"/>
                  <a:pt x="1565" y="502"/>
                </a:cubicBezTo>
                <a:cubicBezTo>
                  <a:pt x="1544" y="519"/>
                  <a:pt x="1417" y="508"/>
                  <a:pt x="1406" y="525"/>
                </a:cubicBezTo>
                <a:cubicBezTo>
                  <a:pt x="1395" y="542"/>
                  <a:pt x="1427" y="540"/>
                  <a:pt x="1450" y="552"/>
                </a:cubicBezTo>
                <a:cubicBezTo>
                  <a:pt x="1473" y="564"/>
                  <a:pt x="1438" y="557"/>
                  <a:pt x="1434" y="574"/>
                </a:cubicBezTo>
                <a:cubicBezTo>
                  <a:pt x="1430" y="590"/>
                  <a:pt x="1533" y="582"/>
                  <a:pt x="1533" y="582"/>
                </a:cubicBezTo>
                <a:cubicBezTo>
                  <a:pt x="1533" y="582"/>
                  <a:pt x="1702" y="566"/>
                  <a:pt x="1741" y="554"/>
                </a:cubicBezTo>
                <a:cubicBezTo>
                  <a:pt x="1768" y="545"/>
                  <a:pt x="1819" y="583"/>
                  <a:pt x="1851" y="586"/>
                </a:cubicBezTo>
                <a:cubicBezTo>
                  <a:pt x="1884" y="588"/>
                  <a:pt x="1895" y="551"/>
                  <a:pt x="1895" y="551"/>
                </a:cubicBezTo>
                <a:cubicBezTo>
                  <a:pt x="1843" y="550"/>
                  <a:pt x="1843" y="550"/>
                  <a:pt x="1843" y="550"/>
                </a:cubicBezTo>
                <a:cubicBezTo>
                  <a:pt x="1865" y="533"/>
                  <a:pt x="1865" y="533"/>
                  <a:pt x="1865" y="533"/>
                </a:cubicBezTo>
                <a:cubicBezTo>
                  <a:pt x="1865" y="533"/>
                  <a:pt x="1897" y="539"/>
                  <a:pt x="1929" y="532"/>
                </a:cubicBezTo>
                <a:cubicBezTo>
                  <a:pt x="1962" y="525"/>
                  <a:pt x="1931" y="506"/>
                  <a:pt x="1929" y="499"/>
                </a:cubicBezTo>
                <a:close/>
                <a:moveTo>
                  <a:pt x="1909" y="590"/>
                </a:moveTo>
                <a:cubicBezTo>
                  <a:pt x="1941" y="591"/>
                  <a:pt x="1947" y="573"/>
                  <a:pt x="1925" y="574"/>
                </a:cubicBezTo>
                <a:cubicBezTo>
                  <a:pt x="1903" y="574"/>
                  <a:pt x="1909" y="590"/>
                  <a:pt x="1909" y="590"/>
                </a:cubicBezTo>
                <a:close/>
                <a:moveTo>
                  <a:pt x="2183" y="224"/>
                </a:moveTo>
                <a:cubicBezTo>
                  <a:pt x="2201" y="221"/>
                  <a:pt x="2202" y="193"/>
                  <a:pt x="2187" y="193"/>
                </a:cubicBezTo>
                <a:cubicBezTo>
                  <a:pt x="2173" y="193"/>
                  <a:pt x="2166" y="226"/>
                  <a:pt x="2183" y="224"/>
                </a:cubicBezTo>
                <a:close/>
                <a:moveTo>
                  <a:pt x="2307" y="155"/>
                </a:moveTo>
                <a:cubicBezTo>
                  <a:pt x="2307" y="155"/>
                  <a:pt x="2289" y="172"/>
                  <a:pt x="2303" y="173"/>
                </a:cubicBezTo>
                <a:cubicBezTo>
                  <a:pt x="2317" y="174"/>
                  <a:pt x="2349" y="175"/>
                  <a:pt x="2349" y="175"/>
                </a:cubicBezTo>
                <a:cubicBezTo>
                  <a:pt x="2349" y="175"/>
                  <a:pt x="2363" y="191"/>
                  <a:pt x="2380" y="191"/>
                </a:cubicBezTo>
                <a:cubicBezTo>
                  <a:pt x="2398" y="191"/>
                  <a:pt x="2411" y="177"/>
                  <a:pt x="2411" y="177"/>
                </a:cubicBezTo>
                <a:cubicBezTo>
                  <a:pt x="2402" y="169"/>
                  <a:pt x="2402" y="169"/>
                  <a:pt x="2402" y="169"/>
                </a:cubicBezTo>
                <a:cubicBezTo>
                  <a:pt x="2423" y="165"/>
                  <a:pt x="2423" y="165"/>
                  <a:pt x="2423" y="165"/>
                </a:cubicBezTo>
                <a:cubicBezTo>
                  <a:pt x="2393" y="143"/>
                  <a:pt x="2393" y="143"/>
                  <a:pt x="2393" y="143"/>
                </a:cubicBezTo>
                <a:cubicBezTo>
                  <a:pt x="2365" y="147"/>
                  <a:pt x="2365" y="147"/>
                  <a:pt x="2365" y="147"/>
                </a:cubicBezTo>
                <a:cubicBezTo>
                  <a:pt x="2355" y="132"/>
                  <a:pt x="2355" y="132"/>
                  <a:pt x="2355" y="132"/>
                </a:cubicBezTo>
                <a:cubicBezTo>
                  <a:pt x="2336" y="132"/>
                  <a:pt x="2336" y="132"/>
                  <a:pt x="2336" y="132"/>
                </a:cubicBezTo>
                <a:cubicBezTo>
                  <a:pt x="2314" y="132"/>
                  <a:pt x="2279" y="132"/>
                  <a:pt x="2278" y="144"/>
                </a:cubicBezTo>
                <a:cubicBezTo>
                  <a:pt x="2277" y="156"/>
                  <a:pt x="2307" y="155"/>
                  <a:pt x="2307" y="155"/>
                </a:cubicBezTo>
                <a:close/>
                <a:moveTo>
                  <a:pt x="2285" y="872"/>
                </a:moveTo>
                <a:cubicBezTo>
                  <a:pt x="2230" y="922"/>
                  <a:pt x="2320" y="886"/>
                  <a:pt x="2320" y="886"/>
                </a:cubicBezTo>
                <a:cubicBezTo>
                  <a:pt x="2366" y="843"/>
                  <a:pt x="2339" y="821"/>
                  <a:pt x="2285" y="872"/>
                </a:cubicBezTo>
                <a:close/>
                <a:moveTo>
                  <a:pt x="2943" y="929"/>
                </a:moveTo>
                <a:cubicBezTo>
                  <a:pt x="2953" y="921"/>
                  <a:pt x="2946" y="918"/>
                  <a:pt x="2946" y="918"/>
                </a:cubicBezTo>
                <a:cubicBezTo>
                  <a:pt x="2946" y="918"/>
                  <a:pt x="2924" y="913"/>
                  <a:pt x="2921" y="922"/>
                </a:cubicBezTo>
                <a:cubicBezTo>
                  <a:pt x="2921" y="922"/>
                  <a:pt x="2932" y="936"/>
                  <a:pt x="2943" y="929"/>
                </a:cubicBezTo>
                <a:close/>
                <a:moveTo>
                  <a:pt x="2077" y="1360"/>
                </a:moveTo>
                <a:cubicBezTo>
                  <a:pt x="2105" y="1356"/>
                  <a:pt x="2070" y="1342"/>
                  <a:pt x="2070" y="1342"/>
                </a:cubicBezTo>
                <a:cubicBezTo>
                  <a:pt x="2026" y="1351"/>
                  <a:pt x="2048" y="1363"/>
                  <a:pt x="2077" y="1360"/>
                </a:cubicBezTo>
                <a:close/>
                <a:moveTo>
                  <a:pt x="3172" y="665"/>
                </a:moveTo>
                <a:cubicBezTo>
                  <a:pt x="3167" y="669"/>
                  <a:pt x="3155" y="660"/>
                  <a:pt x="3155" y="660"/>
                </a:cubicBezTo>
                <a:cubicBezTo>
                  <a:pt x="3133" y="673"/>
                  <a:pt x="3133" y="673"/>
                  <a:pt x="3133" y="673"/>
                </a:cubicBezTo>
                <a:cubicBezTo>
                  <a:pt x="3135" y="656"/>
                  <a:pt x="3135" y="656"/>
                  <a:pt x="3135" y="656"/>
                </a:cubicBezTo>
                <a:cubicBezTo>
                  <a:pt x="3107" y="656"/>
                  <a:pt x="3107" y="656"/>
                  <a:pt x="3107" y="656"/>
                </a:cubicBezTo>
                <a:cubicBezTo>
                  <a:pt x="3107" y="656"/>
                  <a:pt x="3139" y="646"/>
                  <a:pt x="3133" y="636"/>
                </a:cubicBezTo>
                <a:cubicBezTo>
                  <a:pt x="3128" y="625"/>
                  <a:pt x="3079" y="624"/>
                  <a:pt x="3079" y="624"/>
                </a:cubicBezTo>
                <a:cubicBezTo>
                  <a:pt x="3073" y="613"/>
                  <a:pt x="3073" y="613"/>
                  <a:pt x="3073" y="613"/>
                </a:cubicBezTo>
                <a:cubicBezTo>
                  <a:pt x="3041" y="612"/>
                  <a:pt x="3041" y="612"/>
                  <a:pt x="3041" y="612"/>
                </a:cubicBezTo>
                <a:cubicBezTo>
                  <a:pt x="2997" y="581"/>
                  <a:pt x="2997" y="581"/>
                  <a:pt x="2997" y="581"/>
                </a:cubicBezTo>
                <a:cubicBezTo>
                  <a:pt x="3044" y="578"/>
                  <a:pt x="3044" y="578"/>
                  <a:pt x="3044" y="578"/>
                </a:cubicBezTo>
                <a:cubicBezTo>
                  <a:pt x="3024" y="564"/>
                  <a:pt x="3024" y="564"/>
                  <a:pt x="3024" y="564"/>
                </a:cubicBezTo>
                <a:cubicBezTo>
                  <a:pt x="3024" y="564"/>
                  <a:pt x="3037" y="560"/>
                  <a:pt x="3041" y="560"/>
                </a:cubicBezTo>
                <a:cubicBezTo>
                  <a:pt x="3045" y="560"/>
                  <a:pt x="3097" y="572"/>
                  <a:pt x="3091" y="558"/>
                </a:cubicBezTo>
                <a:cubicBezTo>
                  <a:pt x="3084" y="545"/>
                  <a:pt x="3029" y="548"/>
                  <a:pt x="3029" y="548"/>
                </a:cubicBezTo>
                <a:cubicBezTo>
                  <a:pt x="3011" y="546"/>
                  <a:pt x="3011" y="546"/>
                  <a:pt x="3011" y="546"/>
                </a:cubicBezTo>
                <a:cubicBezTo>
                  <a:pt x="3011" y="546"/>
                  <a:pt x="3088" y="544"/>
                  <a:pt x="3091" y="534"/>
                </a:cubicBezTo>
                <a:cubicBezTo>
                  <a:pt x="3093" y="525"/>
                  <a:pt x="3069" y="525"/>
                  <a:pt x="3069" y="525"/>
                </a:cubicBezTo>
                <a:cubicBezTo>
                  <a:pt x="3000" y="536"/>
                  <a:pt x="3000" y="536"/>
                  <a:pt x="3000" y="536"/>
                </a:cubicBezTo>
                <a:cubicBezTo>
                  <a:pt x="3040" y="512"/>
                  <a:pt x="3040" y="512"/>
                  <a:pt x="3040" y="512"/>
                </a:cubicBezTo>
                <a:cubicBezTo>
                  <a:pt x="3040" y="512"/>
                  <a:pt x="3093" y="518"/>
                  <a:pt x="3077" y="504"/>
                </a:cubicBezTo>
                <a:cubicBezTo>
                  <a:pt x="3061" y="489"/>
                  <a:pt x="3035" y="489"/>
                  <a:pt x="3035" y="489"/>
                </a:cubicBezTo>
                <a:cubicBezTo>
                  <a:pt x="3009" y="504"/>
                  <a:pt x="3009" y="504"/>
                  <a:pt x="3009" y="504"/>
                </a:cubicBezTo>
                <a:cubicBezTo>
                  <a:pt x="2999" y="500"/>
                  <a:pt x="2999" y="500"/>
                  <a:pt x="2999" y="500"/>
                </a:cubicBezTo>
                <a:cubicBezTo>
                  <a:pt x="2971" y="520"/>
                  <a:pt x="2971" y="520"/>
                  <a:pt x="2971" y="520"/>
                </a:cubicBezTo>
                <a:cubicBezTo>
                  <a:pt x="2973" y="505"/>
                  <a:pt x="2973" y="505"/>
                  <a:pt x="2973" y="505"/>
                </a:cubicBezTo>
                <a:cubicBezTo>
                  <a:pt x="2959" y="517"/>
                  <a:pt x="2959" y="517"/>
                  <a:pt x="2959" y="517"/>
                </a:cubicBezTo>
                <a:cubicBezTo>
                  <a:pt x="2973" y="497"/>
                  <a:pt x="2973" y="497"/>
                  <a:pt x="2973" y="497"/>
                </a:cubicBezTo>
                <a:cubicBezTo>
                  <a:pt x="2973" y="497"/>
                  <a:pt x="2993" y="502"/>
                  <a:pt x="3003" y="493"/>
                </a:cubicBezTo>
                <a:cubicBezTo>
                  <a:pt x="3012" y="484"/>
                  <a:pt x="3012" y="470"/>
                  <a:pt x="3005" y="472"/>
                </a:cubicBezTo>
                <a:cubicBezTo>
                  <a:pt x="2999" y="473"/>
                  <a:pt x="2991" y="485"/>
                  <a:pt x="2991" y="485"/>
                </a:cubicBezTo>
                <a:cubicBezTo>
                  <a:pt x="2967" y="486"/>
                  <a:pt x="2967" y="486"/>
                  <a:pt x="2967" y="486"/>
                </a:cubicBezTo>
                <a:cubicBezTo>
                  <a:pt x="2952" y="493"/>
                  <a:pt x="2952" y="493"/>
                  <a:pt x="2952" y="493"/>
                </a:cubicBezTo>
                <a:cubicBezTo>
                  <a:pt x="2968" y="474"/>
                  <a:pt x="2968" y="474"/>
                  <a:pt x="2968" y="474"/>
                </a:cubicBezTo>
                <a:cubicBezTo>
                  <a:pt x="2988" y="474"/>
                  <a:pt x="2988" y="474"/>
                  <a:pt x="2988" y="474"/>
                </a:cubicBezTo>
                <a:cubicBezTo>
                  <a:pt x="2988" y="474"/>
                  <a:pt x="3012" y="465"/>
                  <a:pt x="2999" y="457"/>
                </a:cubicBezTo>
                <a:cubicBezTo>
                  <a:pt x="2985" y="449"/>
                  <a:pt x="2941" y="469"/>
                  <a:pt x="2941" y="469"/>
                </a:cubicBezTo>
                <a:cubicBezTo>
                  <a:pt x="2933" y="460"/>
                  <a:pt x="2933" y="460"/>
                  <a:pt x="2933" y="460"/>
                </a:cubicBezTo>
                <a:cubicBezTo>
                  <a:pt x="2917" y="472"/>
                  <a:pt x="2917" y="472"/>
                  <a:pt x="2917" y="472"/>
                </a:cubicBezTo>
                <a:cubicBezTo>
                  <a:pt x="2932" y="452"/>
                  <a:pt x="2932" y="452"/>
                  <a:pt x="2932" y="452"/>
                </a:cubicBezTo>
                <a:cubicBezTo>
                  <a:pt x="2895" y="465"/>
                  <a:pt x="2895" y="465"/>
                  <a:pt x="2895" y="465"/>
                </a:cubicBezTo>
                <a:cubicBezTo>
                  <a:pt x="2895" y="450"/>
                  <a:pt x="2895" y="450"/>
                  <a:pt x="2895" y="450"/>
                </a:cubicBezTo>
                <a:cubicBezTo>
                  <a:pt x="2895" y="450"/>
                  <a:pt x="2931" y="441"/>
                  <a:pt x="2931" y="437"/>
                </a:cubicBezTo>
                <a:cubicBezTo>
                  <a:pt x="2931" y="433"/>
                  <a:pt x="2881" y="442"/>
                  <a:pt x="2881" y="442"/>
                </a:cubicBezTo>
                <a:cubicBezTo>
                  <a:pt x="2880" y="434"/>
                  <a:pt x="2880" y="434"/>
                  <a:pt x="2880" y="434"/>
                </a:cubicBezTo>
                <a:cubicBezTo>
                  <a:pt x="2880" y="434"/>
                  <a:pt x="2928" y="424"/>
                  <a:pt x="2923" y="417"/>
                </a:cubicBezTo>
                <a:cubicBezTo>
                  <a:pt x="2917" y="410"/>
                  <a:pt x="2852" y="409"/>
                  <a:pt x="2844" y="406"/>
                </a:cubicBezTo>
                <a:cubicBezTo>
                  <a:pt x="2836" y="404"/>
                  <a:pt x="2820" y="406"/>
                  <a:pt x="2819" y="410"/>
                </a:cubicBezTo>
                <a:cubicBezTo>
                  <a:pt x="2817" y="414"/>
                  <a:pt x="2828" y="428"/>
                  <a:pt x="2828" y="428"/>
                </a:cubicBezTo>
                <a:cubicBezTo>
                  <a:pt x="2804" y="424"/>
                  <a:pt x="2804" y="424"/>
                  <a:pt x="2804" y="424"/>
                </a:cubicBezTo>
                <a:cubicBezTo>
                  <a:pt x="2807" y="442"/>
                  <a:pt x="2807" y="442"/>
                  <a:pt x="2807" y="442"/>
                </a:cubicBezTo>
                <a:cubicBezTo>
                  <a:pt x="2793" y="425"/>
                  <a:pt x="2793" y="425"/>
                  <a:pt x="2793" y="425"/>
                </a:cubicBezTo>
                <a:cubicBezTo>
                  <a:pt x="2768" y="441"/>
                  <a:pt x="2768" y="441"/>
                  <a:pt x="2768" y="441"/>
                </a:cubicBezTo>
                <a:cubicBezTo>
                  <a:pt x="2768" y="441"/>
                  <a:pt x="2773" y="426"/>
                  <a:pt x="2768" y="422"/>
                </a:cubicBezTo>
                <a:cubicBezTo>
                  <a:pt x="2763" y="418"/>
                  <a:pt x="2715" y="438"/>
                  <a:pt x="2715" y="438"/>
                </a:cubicBezTo>
                <a:cubicBezTo>
                  <a:pt x="2727" y="413"/>
                  <a:pt x="2727" y="413"/>
                  <a:pt x="2727" y="413"/>
                </a:cubicBezTo>
                <a:cubicBezTo>
                  <a:pt x="2727" y="413"/>
                  <a:pt x="2767" y="412"/>
                  <a:pt x="2767" y="402"/>
                </a:cubicBezTo>
                <a:cubicBezTo>
                  <a:pt x="2767" y="393"/>
                  <a:pt x="2753" y="381"/>
                  <a:pt x="2753" y="381"/>
                </a:cubicBezTo>
                <a:cubicBezTo>
                  <a:pt x="2753" y="381"/>
                  <a:pt x="2777" y="364"/>
                  <a:pt x="2761" y="361"/>
                </a:cubicBezTo>
                <a:cubicBezTo>
                  <a:pt x="2745" y="358"/>
                  <a:pt x="2699" y="362"/>
                  <a:pt x="2699" y="362"/>
                </a:cubicBezTo>
                <a:cubicBezTo>
                  <a:pt x="2684" y="373"/>
                  <a:pt x="2684" y="373"/>
                  <a:pt x="2684" y="373"/>
                </a:cubicBezTo>
                <a:cubicBezTo>
                  <a:pt x="2625" y="374"/>
                  <a:pt x="2625" y="374"/>
                  <a:pt x="2625" y="374"/>
                </a:cubicBezTo>
                <a:cubicBezTo>
                  <a:pt x="2632" y="385"/>
                  <a:pt x="2632" y="385"/>
                  <a:pt x="2632" y="385"/>
                </a:cubicBezTo>
                <a:cubicBezTo>
                  <a:pt x="2652" y="393"/>
                  <a:pt x="2652" y="393"/>
                  <a:pt x="2652" y="393"/>
                </a:cubicBezTo>
                <a:cubicBezTo>
                  <a:pt x="2623" y="385"/>
                  <a:pt x="2623" y="385"/>
                  <a:pt x="2623" y="385"/>
                </a:cubicBezTo>
                <a:cubicBezTo>
                  <a:pt x="2629" y="401"/>
                  <a:pt x="2629" y="401"/>
                  <a:pt x="2629" y="401"/>
                </a:cubicBezTo>
                <a:cubicBezTo>
                  <a:pt x="2629" y="401"/>
                  <a:pt x="2597" y="388"/>
                  <a:pt x="2588" y="400"/>
                </a:cubicBezTo>
                <a:cubicBezTo>
                  <a:pt x="2579" y="412"/>
                  <a:pt x="2596" y="424"/>
                  <a:pt x="2596" y="424"/>
                </a:cubicBezTo>
                <a:cubicBezTo>
                  <a:pt x="2599" y="441"/>
                  <a:pt x="2599" y="441"/>
                  <a:pt x="2599" y="441"/>
                </a:cubicBezTo>
                <a:cubicBezTo>
                  <a:pt x="2599" y="441"/>
                  <a:pt x="2579" y="429"/>
                  <a:pt x="2568" y="432"/>
                </a:cubicBezTo>
                <a:cubicBezTo>
                  <a:pt x="2557" y="434"/>
                  <a:pt x="2543" y="453"/>
                  <a:pt x="2555" y="454"/>
                </a:cubicBezTo>
                <a:cubicBezTo>
                  <a:pt x="2567" y="456"/>
                  <a:pt x="2571" y="462"/>
                  <a:pt x="2571" y="462"/>
                </a:cubicBezTo>
                <a:cubicBezTo>
                  <a:pt x="2540" y="477"/>
                  <a:pt x="2540" y="477"/>
                  <a:pt x="2540" y="477"/>
                </a:cubicBezTo>
                <a:cubicBezTo>
                  <a:pt x="2500" y="481"/>
                  <a:pt x="2500" y="481"/>
                  <a:pt x="2500" y="481"/>
                </a:cubicBezTo>
                <a:cubicBezTo>
                  <a:pt x="2500" y="481"/>
                  <a:pt x="2539" y="473"/>
                  <a:pt x="2539" y="464"/>
                </a:cubicBezTo>
                <a:cubicBezTo>
                  <a:pt x="2539" y="454"/>
                  <a:pt x="2515" y="453"/>
                  <a:pt x="2525" y="440"/>
                </a:cubicBezTo>
                <a:cubicBezTo>
                  <a:pt x="2536" y="426"/>
                  <a:pt x="2549" y="425"/>
                  <a:pt x="2549" y="425"/>
                </a:cubicBezTo>
                <a:cubicBezTo>
                  <a:pt x="2549" y="406"/>
                  <a:pt x="2549" y="406"/>
                  <a:pt x="2549" y="406"/>
                </a:cubicBezTo>
                <a:cubicBezTo>
                  <a:pt x="2549" y="406"/>
                  <a:pt x="2584" y="384"/>
                  <a:pt x="2596" y="378"/>
                </a:cubicBezTo>
                <a:cubicBezTo>
                  <a:pt x="2608" y="373"/>
                  <a:pt x="2653" y="366"/>
                  <a:pt x="2645" y="362"/>
                </a:cubicBezTo>
                <a:cubicBezTo>
                  <a:pt x="2637" y="358"/>
                  <a:pt x="2591" y="357"/>
                  <a:pt x="2565" y="358"/>
                </a:cubicBezTo>
                <a:cubicBezTo>
                  <a:pt x="2540" y="360"/>
                  <a:pt x="2472" y="401"/>
                  <a:pt x="2472" y="401"/>
                </a:cubicBezTo>
                <a:cubicBezTo>
                  <a:pt x="2472" y="401"/>
                  <a:pt x="2443" y="414"/>
                  <a:pt x="2433" y="416"/>
                </a:cubicBezTo>
                <a:cubicBezTo>
                  <a:pt x="2424" y="417"/>
                  <a:pt x="2420" y="428"/>
                  <a:pt x="2420" y="428"/>
                </a:cubicBezTo>
                <a:cubicBezTo>
                  <a:pt x="2420" y="428"/>
                  <a:pt x="2373" y="454"/>
                  <a:pt x="2391" y="461"/>
                </a:cubicBezTo>
                <a:cubicBezTo>
                  <a:pt x="2408" y="468"/>
                  <a:pt x="2460" y="464"/>
                  <a:pt x="2453" y="473"/>
                </a:cubicBezTo>
                <a:cubicBezTo>
                  <a:pt x="2447" y="482"/>
                  <a:pt x="2360" y="481"/>
                  <a:pt x="2381" y="496"/>
                </a:cubicBezTo>
                <a:cubicBezTo>
                  <a:pt x="2403" y="510"/>
                  <a:pt x="2429" y="513"/>
                  <a:pt x="2429" y="513"/>
                </a:cubicBezTo>
                <a:cubicBezTo>
                  <a:pt x="2460" y="501"/>
                  <a:pt x="2460" y="501"/>
                  <a:pt x="2460" y="501"/>
                </a:cubicBezTo>
                <a:cubicBezTo>
                  <a:pt x="2460" y="501"/>
                  <a:pt x="2451" y="517"/>
                  <a:pt x="2473" y="517"/>
                </a:cubicBezTo>
                <a:cubicBezTo>
                  <a:pt x="2496" y="517"/>
                  <a:pt x="2584" y="536"/>
                  <a:pt x="2595" y="530"/>
                </a:cubicBezTo>
                <a:cubicBezTo>
                  <a:pt x="2605" y="525"/>
                  <a:pt x="2581" y="513"/>
                  <a:pt x="2581" y="513"/>
                </a:cubicBezTo>
                <a:cubicBezTo>
                  <a:pt x="2581" y="513"/>
                  <a:pt x="2648" y="520"/>
                  <a:pt x="2659" y="521"/>
                </a:cubicBezTo>
                <a:cubicBezTo>
                  <a:pt x="2669" y="522"/>
                  <a:pt x="2696" y="533"/>
                  <a:pt x="2705" y="528"/>
                </a:cubicBezTo>
                <a:cubicBezTo>
                  <a:pt x="2715" y="522"/>
                  <a:pt x="2696" y="502"/>
                  <a:pt x="2696" y="502"/>
                </a:cubicBezTo>
                <a:cubicBezTo>
                  <a:pt x="2727" y="496"/>
                  <a:pt x="2727" y="496"/>
                  <a:pt x="2727" y="496"/>
                </a:cubicBezTo>
                <a:cubicBezTo>
                  <a:pt x="2727" y="496"/>
                  <a:pt x="2735" y="518"/>
                  <a:pt x="2739" y="517"/>
                </a:cubicBezTo>
                <a:cubicBezTo>
                  <a:pt x="2743" y="516"/>
                  <a:pt x="2757" y="532"/>
                  <a:pt x="2757" y="532"/>
                </a:cubicBezTo>
                <a:cubicBezTo>
                  <a:pt x="2777" y="525"/>
                  <a:pt x="2777" y="525"/>
                  <a:pt x="2777" y="525"/>
                </a:cubicBezTo>
                <a:cubicBezTo>
                  <a:pt x="2777" y="525"/>
                  <a:pt x="2769" y="545"/>
                  <a:pt x="2773" y="546"/>
                </a:cubicBezTo>
                <a:cubicBezTo>
                  <a:pt x="2777" y="548"/>
                  <a:pt x="2807" y="554"/>
                  <a:pt x="2807" y="554"/>
                </a:cubicBezTo>
                <a:cubicBezTo>
                  <a:pt x="2807" y="554"/>
                  <a:pt x="2785" y="573"/>
                  <a:pt x="2793" y="573"/>
                </a:cubicBezTo>
                <a:cubicBezTo>
                  <a:pt x="2801" y="573"/>
                  <a:pt x="2820" y="573"/>
                  <a:pt x="2820" y="573"/>
                </a:cubicBezTo>
                <a:cubicBezTo>
                  <a:pt x="2816" y="590"/>
                  <a:pt x="2816" y="590"/>
                  <a:pt x="2816" y="590"/>
                </a:cubicBezTo>
                <a:cubicBezTo>
                  <a:pt x="2816" y="590"/>
                  <a:pt x="2849" y="594"/>
                  <a:pt x="2849" y="610"/>
                </a:cubicBezTo>
                <a:cubicBezTo>
                  <a:pt x="2849" y="626"/>
                  <a:pt x="2827" y="660"/>
                  <a:pt x="2821" y="661"/>
                </a:cubicBezTo>
                <a:cubicBezTo>
                  <a:pt x="2816" y="662"/>
                  <a:pt x="2728" y="701"/>
                  <a:pt x="2728" y="701"/>
                </a:cubicBezTo>
                <a:cubicBezTo>
                  <a:pt x="2728" y="701"/>
                  <a:pt x="2756" y="720"/>
                  <a:pt x="2741" y="726"/>
                </a:cubicBezTo>
                <a:cubicBezTo>
                  <a:pt x="2727" y="733"/>
                  <a:pt x="2707" y="734"/>
                  <a:pt x="2707" y="734"/>
                </a:cubicBezTo>
                <a:cubicBezTo>
                  <a:pt x="2655" y="741"/>
                  <a:pt x="2655" y="741"/>
                  <a:pt x="2655" y="741"/>
                </a:cubicBezTo>
                <a:cubicBezTo>
                  <a:pt x="2649" y="756"/>
                  <a:pt x="2649" y="756"/>
                  <a:pt x="2649" y="756"/>
                </a:cubicBezTo>
                <a:cubicBezTo>
                  <a:pt x="2640" y="742"/>
                  <a:pt x="2640" y="742"/>
                  <a:pt x="2640" y="742"/>
                </a:cubicBezTo>
                <a:cubicBezTo>
                  <a:pt x="2640" y="742"/>
                  <a:pt x="2613" y="733"/>
                  <a:pt x="2600" y="736"/>
                </a:cubicBezTo>
                <a:cubicBezTo>
                  <a:pt x="2587" y="738"/>
                  <a:pt x="2588" y="750"/>
                  <a:pt x="2588" y="750"/>
                </a:cubicBezTo>
                <a:cubicBezTo>
                  <a:pt x="2588" y="750"/>
                  <a:pt x="2543" y="760"/>
                  <a:pt x="2543" y="776"/>
                </a:cubicBezTo>
                <a:cubicBezTo>
                  <a:pt x="2543" y="800"/>
                  <a:pt x="2577" y="794"/>
                  <a:pt x="2604" y="785"/>
                </a:cubicBezTo>
                <a:cubicBezTo>
                  <a:pt x="2631" y="776"/>
                  <a:pt x="2637" y="777"/>
                  <a:pt x="2637" y="777"/>
                </a:cubicBezTo>
                <a:cubicBezTo>
                  <a:pt x="2637" y="777"/>
                  <a:pt x="2656" y="790"/>
                  <a:pt x="2663" y="785"/>
                </a:cubicBezTo>
                <a:cubicBezTo>
                  <a:pt x="2669" y="780"/>
                  <a:pt x="2665" y="769"/>
                  <a:pt x="2665" y="769"/>
                </a:cubicBezTo>
                <a:cubicBezTo>
                  <a:pt x="2681" y="754"/>
                  <a:pt x="2681" y="754"/>
                  <a:pt x="2681" y="754"/>
                </a:cubicBezTo>
                <a:cubicBezTo>
                  <a:pt x="2681" y="754"/>
                  <a:pt x="2668" y="766"/>
                  <a:pt x="2677" y="769"/>
                </a:cubicBezTo>
                <a:cubicBezTo>
                  <a:pt x="2687" y="772"/>
                  <a:pt x="2721" y="772"/>
                  <a:pt x="2721" y="772"/>
                </a:cubicBezTo>
                <a:cubicBezTo>
                  <a:pt x="2721" y="772"/>
                  <a:pt x="2707" y="778"/>
                  <a:pt x="2708" y="785"/>
                </a:cubicBezTo>
                <a:cubicBezTo>
                  <a:pt x="2709" y="792"/>
                  <a:pt x="2731" y="796"/>
                  <a:pt x="2731" y="796"/>
                </a:cubicBezTo>
                <a:cubicBezTo>
                  <a:pt x="2731" y="796"/>
                  <a:pt x="2717" y="805"/>
                  <a:pt x="2728" y="812"/>
                </a:cubicBezTo>
                <a:cubicBezTo>
                  <a:pt x="2739" y="818"/>
                  <a:pt x="2763" y="818"/>
                  <a:pt x="2763" y="818"/>
                </a:cubicBezTo>
                <a:cubicBezTo>
                  <a:pt x="2732" y="829"/>
                  <a:pt x="2732" y="829"/>
                  <a:pt x="2732" y="829"/>
                </a:cubicBezTo>
                <a:cubicBezTo>
                  <a:pt x="2732" y="829"/>
                  <a:pt x="2737" y="850"/>
                  <a:pt x="2743" y="849"/>
                </a:cubicBezTo>
                <a:cubicBezTo>
                  <a:pt x="2748" y="848"/>
                  <a:pt x="2759" y="841"/>
                  <a:pt x="2759" y="841"/>
                </a:cubicBezTo>
                <a:cubicBezTo>
                  <a:pt x="2759" y="841"/>
                  <a:pt x="2761" y="856"/>
                  <a:pt x="2771" y="857"/>
                </a:cubicBezTo>
                <a:cubicBezTo>
                  <a:pt x="2780" y="858"/>
                  <a:pt x="2801" y="861"/>
                  <a:pt x="2801" y="861"/>
                </a:cubicBezTo>
                <a:cubicBezTo>
                  <a:pt x="2801" y="861"/>
                  <a:pt x="2800" y="878"/>
                  <a:pt x="2816" y="882"/>
                </a:cubicBezTo>
                <a:cubicBezTo>
                  <a:pt x="2832" y="886"/>
                  <a:pt x="2843" y="878"/>
                  <a:pt x="2857" y="886"/>
                </a:cubicBezTo>
                <a:cubicBezTo>
                  <a:pt x="2872" y="894"/>
                  <a:pt x="2908" y="909"/>
                  <a:pt x="2908" y="909"/>
                </a:cubicBezTo>
                <a:cubicBezTo>
                  <a:pt x="2908" y="909"/>
                  <a:pt x="2919" y="889"/>
                  <a:pt x="2907" y="876"/>
                </a:cubicBezTo>
                <a:cubicBezTo>
                  <a:pt x="2895" y="862"/>
                  <a:pt x="2875" y="850"/>
                  <a:pt x="2875" y="850"/>
                </a:cubicBezTo>
                <a:cubicBezTo>
                  <a:pt x="2875" y="850"/>
                  <a:pt x="2855" y="825"/>
                  <a:pt x="2860" y="817"/>
                </a:cubicBezTo>
                <a:cubicBezTo>
                  <a:pt x="2865" y="809"/>
                  <a:pt x="2888" y="832"/>
                  <a:pt x="2888" y="832"/>
                </a:cubicBezTo>
                <a:cubicBezTo>
                  <a:pt x="2888" y="812"/>
                  <a:pt x="2888" y="812"/>
                  <a:pt x="2888" y="812"/>
                </a:cubicBezTo>
                <a:cubicBezTo>
                  <a:pt x="2888" y="812"/>
                  <a:pt x="2897" y="837"/>
                  <a:pt x="2907" y="837"/>
                </a:cubicBezTo>
                <a:cubicBezTo>
                  <a:pt x="2916" y="837"/>
                  <a:pt x="2931" y="833"/>
                  <a:pt x="2931" y="833"/>
                </a:cubicBezTo>
                <a:cubicBezTo>
                  <a:pt x="2931" y="833"/>
                  <a:pt x="2927" y="854"/>
                  <a:pt x="2937" y="853"/>
                </a:cubicBezTo>
                <a:cubicBezTo>
                  <a:pt x="2948" y="852"/>
                  <a:pt x="2952" y="864"/>
                  <a:pt x="2952" y="864"/>
                </a:cubicBezTo>
                <a:cubicBezTo>
                  <a:pt x="2965" y="849"/>
                  <a:pt x="2965" y="849"/>
                  <a:pt x="2965" y="849"/>
                </a:cubicBezTo>
                <a:cubicBezTo>
                  <a:pt x="2965" y="849"/>
                  <a:pt x="2975" y="861"/>
                  <a:pt x="2980" y="858"/>
                </a:cubicBezTo>
                <a:cubicBezTo>
                  <a:pt x="2985" y="856"/>
                  <a:pt x="2979" y="840"/>
                  <a:pt x="2979" y="840"/>
                </a:cubicBezTo>
                <a:cubicBezTo>
                  <a:pt x="2989" y="809"/>
                  <a:pt x="2989" y="809"/>
                  <a:pt x="2989" y="809"/>
                </a:cubicBezTo>
                <a:cubicBezTo>
                  <a:pt x="2989" y="809"/>
                  <a:pt x="2989" y="836"/>
                  <a:pt x="2997" y="836"/>
                </a:cubicBezTo>
                <a:cubicBezTo>
                  <a:pt x="3005" y="836"/>
                  <a:pt x="3009" y="808"/>
                  <a:pt x="3009" y="808"/>
                </a:cubicBezTo>
                <a:cubicBezTo>
                  <a:pt x="2995" y="792"/>
                  <a:pt x="2995" y="792"/>
                  <a:pt x="2995" y="792"/>
                </a:cubicBezTo>
                <a:cubicBezTo>
                  <a:pt x="3009" y="788"/>
                  <a:pt x="3009" y="788"/>
                  <a:pt x="3009" y="788"/>
                </a:cubicBezTo>
                <a:cubicBezTo>
                  <a:pt x="2997" y="778"/>
                  <a:pt x="2997" y="778"/>
                  <a:pt x="2997" y="778"/>
                </a:cubicBezTo>
                <a:cubicBezTo>
                  <a:pt x="2999" y="765"/>
                  <a:pt x="2999" y="765"/>
                  <a:pt x="2999" y="765"/>
                </a:cubicBezTo>
                <a:cubicBezTo>
                  <a:pt x="2979" y="768"/>
                  <a:pt x="2979" y="768"/>
                  <a:pt x="2979" y="768"/>
                </a:cubicBezTo>
                <a:cubicBezTo>
                  <a:pt x="2979" y="757"/>
                  <a:pt x="2979" y="757"/>
                  <a:pt x="2979" y="757"/>
                </a:cubicBezTo>
                <a:cubicBezTo>
                  <a:pt x="2964" y="757"/>
                  <a:pt x="2964" y="757"/>
                  <a:pt x="2964" y="757"/>
                </a:cubicBezTo>
                <a:cubicBezTo>
                  <a:pt x="2963" y="724"/>
                  <a:pt x="2963" y="724"/>
                  <a:pt x="2963" y="724"/>
                </a:cubicBezTo>
                <a:cubicBezTo>
                  <a:pt x="2941" y="725"/>
                  <a:pt x="2941" y="725"/>
                  <a:pt x="2941" y="725"/>
                </a:cubicBezTo>
                <a:cubicBezTo>
                  <a:pt x="2941" y="725"/>
                  <a:pt x="2929" y="705"/>
                  <a:pt x="2941" y="702"/>
                </a:cubicBezTo>
                <a:cubicBezTo>
                  <a:pt x="2953" y="700"/>
                  <a:pt x="2961" y="717"/>
                  <a:pt x="2969" y="714"/>
                </a:cubicBezTo>
                <a:cubicBezTo>
                  <a:pt x="2977" y="712"/>
                  <a:pt x="2976" y="686"/>
                  <a:pt x="2976" y="686"/>
                </a:cubicBezTo>
                <a:cubicBezTo>
                  <a:pt x="2991" y="690"/>
                  <a:pt x="2991" y="690"/>
                  <a:pt x="2991" y="690"/>
                </a:cubicBezTo>
                <a:cubicBezTo>
                  <a:pt x="3016" y="678"/>
                  <a:pt x="3016" y="678"/>
                  <a:pt x="3016" y="678"/>
                </a:cubicBezTo>
                <a:cubicBezTo>
                  <a:pt x="3016" y="678"/>
                  <a:pt x="3017" y="710"/>
                  <a:pt x="3024" y="704"/>
                </a:cubicBezTo>
                <a:cubicBezTo>
                  <a:pt x="3031" y="697"/>
                  <a:pt x="3044" y="697"/>
                  <a:pt x="3044" y="697"/>
                </a:cubicBezTo>
                <a:cubicBezTo>
                  <a:pt x="3036" y="709"/>
                  <a:pt x="3036" y="709"/>
                  <a:pt x="3036" y="709"/>
                </a:cubicBezTo>
                <a:cubicBezTo>
                  <a:pt x="3051" y="710"/>
                  <a:pt x="3051" y="710"/>
                  <a:pt x="3051" y="710"/>
                </a:cubicBezTo>
                <a:cubicBezTo>
                  <a:pt x="3044" y="729"/>
                  <a:pt x="3044" y="729"/>
                  <a:pt x="3044" y="729"/>
                </a:cubicBezTo>
                <a:cubicBezTo>
                  <a:pt x="3044" y="729"/>
                  <a:pt x="3067" y="770"/>
                  <a:pt x="3083" y="760"/>
                </a:cubicBezTo>
                <a:cubicBezTo>
                  <a:pt x="3099" y="749"/>
                  <a:pt x="3101" y="724"/>
                  <a:pt x="3101" y="724"/>
                </a:cubicBezTo>
                <a:cubicBezTo>
                  <a:pt x="3108" y="714"/>
                  <a:pt x="3108" y="714"/>
                  <a:pt x="3108" y="714"/>
                </a:cubicBezTo>
                <a:cubicBezTo>
                  <a:pt x="3108" y="714"/>
                  <a:pt x="3127" y="730"/>
                  <a:pt x="3140" y="721"/>
                </a:cubicBezTo>
                <a:cubicBezTo>
                  <a:pt x="3153" y="712"/>
                  <a:pt x="3152" y="694"/>
                  <a:pt x="3152" y="694"/>
                </a:cubicBezTo>
                <a:cubicBezTo>
                  <a:pt x="3152" y="694"/>
                  <a:pt x="3187" y="704"/>
                  <a:pt x="3201" y="688"/>
                </a:cubicBezTo>
                <a:cubicBezTo>
                  <a:pt x="3216" y="672"/>
                  <a:pt x="3177" y="661"/>
                  <a:pt x="3172" y="665"/>
                </a:cubicBezTo>
                <a:close/>
                <a:moveTo>
                  <a:pt x="2983" y="872"/>
                </a:moveTo>
                <a:cubicBezTo>
                  <a:pt x="2963" y="876"/>
                  <a:pt x="2963" y="876"/>
                  <a:pt x="2963" y="876"/>
                </a:cubicBezTo>
                <a:cubicBezTo>
                  <a:pt x="2960" y="885"/>
                  <a:pt x="2960" y="885"/>
                  <a:pt x="2960" y="885"/>
                </a:cubicBezTo>
                <a:cubicBezTo>
                  <a:pt x="2983" y="882"/>
                  <a:pt x="2983" y="882"/>
                  <a:pt x="2983" y="882"/>
                </a:cubicBezTo>
                <a:lnTo>
                  <a:pt x="2983" y="872"/>
                </a:lnTo>
                <a:close/>
                <a:moveTo>
                  <a:pt x="2758" y="861"/>
                </a:moveTo>
                <a:cubicBezTo>
                  <a:pt x="2746" y="862"/>
                  <a:pt x="2747" y="878"/>
                  <a:pt x="2761" y="878"/>
                </a:cubicBezTo>
                <a:cubicBezTo>
                  <a:pt x="2785" y="878"/>
                  <a:pt x="2771" y="859"/>
                  <a:pt x="2758" y="861"/>
                </a:cubicBezTo>
                <a:close/>
                <a:moveTo>
                  <a:pt x="2555" y="832"/>
                </a:moveTo>
                <a:cubicBezTo>
                  <a:pt x="2565" y="822"/>
                  <a:pt x="2540" y="818"/>
                  <a:pt x="2540" y="818"/>
                </a:cubicBezTo>
                <a:cubicBezTo>
                  <a:pt x="2540" y="818"/>
                  <a:pt x="2540" y="847"/>
                  <a:pt x="2555" y="832"/>
                </a:cubicBezTo>
                <a:close/>
                <a:moveTo>
                  <a:pt x="2800" y="969"/>
                </a:moveTo>
                <a:cubicBezTo>
                  <a:pt x="2777" y="971"/>
                  <a:pt x="2777" y="971"/>
                  <a:pt x="2777" y="971"/>
                </a:cubicBezTo>
                <a:cubicBezTo>
                  <a:pt x="2801" y="987"/>
                  <a:pt x="2801" y="987"/>
                  <a:pt x="2801" y="987"/>
                </a:cubicBezTo>
                <a:cubicBezTo>
                  <a:pt x="2820" y="978"/>
                  <a:pt x="2800" y="969"/>
                  <a:pt x="2800" y="969"/>
                </a:cubicBezTo>
                <a:close/>
                <a:moveTo>
                  <a:pt x="2779" y="582"/>
                </a:moveTo>
                <a:cubicBezTo>
                  <a:pt x="2752" y="576"/>
                  <a:pt x="2779" y="594"/>
                  <a:pt x="2779" y="594"/>
                </a:cubicBezTo>
                <a:cubicBezTo>
                  <a:pt x="2795" y="592"/>
                  <a:pt x="2807" y="588"/>
                  <a:pt x="2779" y="582"/>
                </a:cubicBezTo>
                <a:close/>
                <a:moveTo>
                  <a:pt x="2779" y="626"/>
                </a:moveTo>
                <a:cubicBezTo>
                  <a:pt x="2821" y="624"/>
                  <a:pt x="2821" y="624"/>
                  <a:pt x="2821" y="624"/>
                </a:cubicBezTo>
                <a:cubicBezTo>
                  <a:pt x="2821" y="613"/>
                  <a:pt x="2821" y="613"/>
                  <a:pt x="2821" y="613"/>
                </a:cubicBezTo>
                <a:cubicBezTo>
                  <a:pt x="2791" y="615"/>
                  <a:pt x="2791" y="615"/>
                  <a:pt x="2791" y="615"/>
                </a:cubicBezTo>
                <a:lnTo>
                  <a:pt x="2779" y="626"/>
                </a:lnTo>
                <a:close/>
                <a:moveTo>
                  <a:pt x="3715" y="26"/>
                </a:moveTo>
                <a:cubicBezTo>
                  <a:pt x="3713" y="23"/>
                  <a:pt x="3658" y="28"/>
                  <a:pt x="3658" y="28"/>
                </a:cubicBezTo>
                <a:cubicBezTo>
                  <a:pt x="3660" y="18"/>
                  <a:pt x="3660" y="18"/>
                  <a:pt x="3660" y="18"/>
                </a:cubicBezTo>
                <a:cubicBezTo>
                  <a:pt x="3660" y="18"/>
                  <a:pt x="3625" y="10"/>
                  <a:pt x="3612" y="10"/>
                </a:cubicBezTo>
                <a:cubicBezTo>
                  <a:pt x="3599" y="10"/>
                  <a:pt x="3527" y="25"/>
                  <a:pt x="3527" y="25"/>
                </a:cubicBezTo>
                <a:cubicBezTo>
                  <a:pt x="3560" y="10"/>
                  <a:pt x="3560" y="10"/>
                  <a:pt x="3560" y="10"/>
                </a:cubicBezTo>
                <a:cubicBezTo>
                  <a:pt x="3515" y="12"/>
                  <a:pt x="3515" y="12"/>
                  <a:pt x="3515" y="12"/>
                </a:cubicBezTo>
                <a:cubicBezTo>
                  <a:pt x="3515" y="12"/>
                  <a:pt x="3479" y="0"/>
                  <a:pt x="3469" y="2"/>
                </a:cubicBezTo>
                <a:cubicBezTo>
                  <a:pt x="3458" y="4"/>
                  <a:pt x="3453" y="15"/>
                  <a:pt x="3453" y="15"/>
                </a:cubicBezTo>
                <a:cubicBezTo>
                  <a:pt x="3453" y="15"/>
                  <a:pt x="3427" y="3"/>
                  <a:pt x="3418" y="3"/>
                </a:cubicBezTo>
                <a:cubicBezTo>
                  <a:pt x="3409" y="3"/>
                  <a:pt x="3389" y="18"/>
                  <a:pt x="3389" y="18"/>
                </a:cubicBezTo>
                <a:cubicBezTo>
                  <a:pt x="3363" y="10"/>
                  <a:pt x="3363" y="10"/>
                  <a:pt x="3363" y="10"/>
                </a:cubicBezTo>
                <a:cubicBezTo>
                  <a:pt x="3290" y="7"/>
                  <a:pt x="3290" y="7"/>
                  <a:pt x="3290" y="7"/>
                </a:cubicBezTo>
                <a:cubicBezTo>
                  <a:pt x="3308" y="25"/>
                  <a:pt x="3308" y="25"/>
                  <a:pt x="3308" y="25"/>
                </a:cubicBezTo>
                <a:cubicBezTo>
                  <a:pt x="3266" y="11"/>
                  <a:pt x="3266" y="11"/>
                  <a:pt x="3266" y="11"/>
                </a:cubicBezTo>
                <a:cubicBezTo>
                  <a:pt x="3225" y="18"/>
                  <a:pt x="3225" y="18"/>
                  <a:pt x="3225" y="18"/>
                </a:cubicBezTo>
                <a:cubicBezTo>
                  <a:pt x="3225" y="18"/>
                  <a:pt x="3195" y="12"/>
                  <a:pt x="3179" y="12"/>
                </a:cubicBezTo>
                <a:cubicBezTo>
                  <a:pt x="3163" y="12"/>
                  <a:pt x="3114" y="24"/>
                  <a:pt x="3114" y="24"/>
                </a:cubicBezTo>
                <a:cubicBezTo>
                  <a:pt x="3172" y="42"/>
                  <a:pt x="3172" y="42"/>
                  <a:pt x="3172" y="42"/>
                </a:cubicBezTo>
                <a:cubicBezTo>
                  <a:pt x="3114" y="34"/>
                  <a:pt x="3114" y="34"/>
                  <a:pt x="3114" y="34"/>
                </a:cubicBezTo>
                <a:cubicBezTo>
                  <a:pt x="3114" y="34"/>
                  <a:pt x="3059" y="23"/>
                  <a:pt x="3034" y="25"/>
                </a:cubicBezTo>
                <a:cubicBezTo>
                  <a:pt x="3010" y="28"/>
                  <a:pt x="3018" y="42"/>
                  <a:pt x="3018" y="42"/>
                </a:cubicBezTo>
                <a:cubicBezTo>
                  <a:pt x="3018" y="42"/>
                  <a:pt x="2956" y="36"/>
                  <a:pt x="2943" y="36"/>
                </a:cubicBezTo>
                <a:cubicBezTo>
                  <a:pt x="2930" y="36"/>
                  <a:pt x="2830" y="46"/>
                  <a:pt x="2826" y="48"/>
                </a:cubicBezTo>
                <a:cubicBezTo>
                  <a:pt x="2823" y="50"/>
                  <a:pt x="2849" y="56"/>
                  <a:pt x="2849" y="56"/>
                </a:cubicBezTo>
                <a:cubicBezTo>
                  <a:pt x="2905" y="59"/>
                  <a:pt x="2905" y="59"/>
                  <a:pt x="2905" y="59"/>
                </a:cubicBezTo>
                <a:cubicBezTo>
                  <a:pt x="2850" y="67"/>
                  <a:pt x="2850" y="67"/>
                  <a:pt x="2850" y="67"/>
                </a:cubicBezTo>
                <a:cubicBezTo>
                  <a:pt x="2850" y="67"/>
                  <a:pt x="2870" y="76"/>
                  <a:pt x="2884" y="76"/>
                </a:cubicBezTo>
                <a:cubicBezTo>
                  <a:pt x="2898" y="76"/>
                  <a:pt x="2935" y="70"/>
                  <a:pt x="2935" y="70"/>
                </a:cubicBezTo>
                <a:cubicBezTo>
                  <a:pt x="2935" y="70"/>
                  <a:pt x="2960" y="62"/>
                  <a:pt x="2978" y="62"/>
                </a:cubicBezTo>
                <a:cubicBezTo>
                  <a:pt x="2997" y="62"/>
                  <a:pt x="3040" y="71"/>
                  <a:pt x="3040" y="71"/>
                </a:cubicBezTo>
                <a:cubicBezTo>
                  <a:pt x="3040" y="71"/>
                  <a:pt x="2989" y="72"/>
                  <a:pt x="2977" y="73"/>
                </a:cubicBezTo>
                <a:cubicBezTo>
                  <a:pt x="2965" y="74"/>
                  <a:pt x="2930" y="87"/>
                  <a:pt x="2930" y="87"/>
                </a:cubicBezTo>
                <a:cubicBezTo>
                  <a:pt x="2930" y="87"/>
                  <a:pt x="2958" y="87"/>
                  <a:pt x="2979" y="89"/>
                </a:cubicBezTo>
                <a:cubicBezTo>
                  <a:pt x="3001" y="91"/>
                  <a:pt x="3006" y="83"/>
                  <a:pt x="3006" y="83"/>
                </a:cubicBezTo>
                <a:cubicBezTo>
                  <a:pt x="3050" y="83"/>
                  <a:pt x="3050" y="83"/>
                  <a:pt x="3050" y="83"/>
                </a:cubicBezTo>
                <a:cubicBezTo>
                  <a:pt x="3050" y="83"/>
                  <a:pt x="3064" y="84"/>
                  <a:pt x="3081" y="84"/>
                </a:cubicBezTo>
                <a:cubicBezTo>
                  <a:pt x="3098" y="84"/>
                  <a:pt x="3138" y="73"/>
                  <a:pt x="3142" y="70"/>
                </a:cubicBezTo>
                <a:cubicBezTo>
                  <a:pt x="3147" y="66"/>
                  <a:pt x="3173" y="63"/>
                  <a:pt x="3186" y="59"/>
                </a:cubicBezTo>
                <a:cubicBezTo>
                  <a:pt x="3199" y="54"/>
                  <a:pt x="3220" y="59"/>
                  <a:pt x="3220" y="59"/>
                </a:cubicBezTo>
                <a:cubicBezTo>
                  <a:pt x="3162" y="76"/>
                  <a:pt x="3162" y="76"/>
                  <a:pt x="3162" y="76"/>
                </a:cubicBezTo>
                <a:cubicBezTo>
                  <a:pt x="3185" y="77"/>
                  <a:pt x="3185" y="77"/>
                  <a:pt x="3185" y="77"/>
                </a:cubicBezTo>
                <a:cubicBezTo>
                  <a:pt x="3153" y="87"/>
                  <a:pt x="3153" y="87"/>
                  <a:pt x="3153" y="87"/>
                </a:cubicBezTo>
                <a:cubicBezTo>
                  <a:pt x="3153" y="87"/>
                  <a:pt x="3040" y="92"/>
                  <a:pt x="3027" y="92"/>
                </a:cubicBezTo>
                <a:cubicBezTo>
                  <a:pt x="3014" y="92"/>
                  <a:pt x="3014" y="104"/>
                  <a:pt x="3014" y="104"/>
                </a:cubicBezTo>
                <a:cubicBezTo>
                  <a:pt x="3065" y="119"/>
                  <a:pt x="3065" y="119"/>
                  <a:pt x="3065" y="119"/>
                </a:cubicBezTo>
                <a:cubicBezTo>
                  <a:pt x="3065" y="119"/>
                  <a:pt x="3045" y="125"/>
                  <a:pt x="3033" y="125"/>
                </a:cubicBezTo>
                <a:cubicBezTo>
                  <a:pt x="3022" y="125"/>
                  <a:pt x="2974" y="99"/>
                  <a:pt x="2974" y="99"/>
                </a:cubicBezTo>
                <a:cubicBezTo>
                  <a:pt x="2974" y="99"/>
                  <a:pt x="2925" y="100"/>
                  <a:pt x="2912" y="100"/>
                </a:cubicBezTo>
                <a:cubicBezTo>
                  <a:pt x="2899" y="100"/>
                  <a:pt x="2891" y="115"/>
                  <a:pt x="2891" y="115"/>
                </a:cubicBezTo>
                <a:cubicBezTo>
                  <a:pt x="2912" y="126"/>
                  <a:pt x="2912" y="126"/>
                  <a:pt x="2912" y="126"/>
                </a:cubicBezTo>
                <a:cubicBezTo>
                  <a:pt x="2912" y="126"/>
                  <a:pt x="2923" y="142"/>
                  <a:pt x="2940" y="145"/>
                </a:cubicBezTo>
                <a:cubicBezTo>
                  <a:pt x="2956" y="148"/>
                  <a:pt x="2989" y="144"/>
                  <a:pt x="2989" y="144"/>
                </a:cubicBezTo>
                <a:cubicBezTo>
                  <a:pt x="2989" y="144"/>
                  <a:pt x="2981" y="153"/>
                  <a:pt x="2964" y="155"/>
                </a:cubicBezTo>
                <a:cubicBezTo>
                  <a:pt x="2948" y="157"/>
                  <a:pt x="2917" y="151"/>
                  <a:pt x="2909" y="149"/>
                </a:cubicBezTo>
                <a:cubicBezTo>
                  <a:pt x="2902" y="147"/>
                  <a:pt x="2846" y="157"/>
                  <a:pt x="2828" y="157"/>
                </a:cubicBezTo>
                <a:cubicBezTo>
                  <a:pt x="2809" y="157"/>
                  <a:pt x="2774" y="182"/>
                  <a:pt x="2774" y="182"/>
                </a:cubicBezTo>
                <a:cubicBezTo>
                  <a:pt x="2823" y="174"/>
                  <a:pt x="2823" y="174"/>
                  <a:pt x="2823" y="174"/>
                </a:cubicBezTo>
                <a:cubicBezTo>
                  <a:pt x="2821" y="186"/>
                  <a:pt x="2821" y="186"/>
                  <a:pt x="2821" y="186"/>
                </a:cubicBezTo>
                <a:cubicBezTo>
                  <a:pt x="2863" y="174"/>
                  <a:pt x="2863" y="174"/>
                  <a:pt x="2863" y="174"/>
                </a:cubicBezTo>
                <a:cubicBezTo>
                  <a:pt x="2816" y="192"/>
                  <a:pt x="2816" y="192"/>
                  <a:pt x="2816" y="192"/>
                </a:cubicBezTo>
                <a:cubicBezTo>
                  <a:pt x="2816" y="192"/>
                  <a:pt x="2824" y="203"/>
                  <a:pt x="2840" y="203"/>
                </a:cubicBezTo>
                <a:cubicBezTo>
                  <a:pt x="2857" y="203"/>
                  <a:pt x="2902" y="186"/>
                  <a:pt x="2902" y="186"/>
                </a:cubicBezTo>
                <a:cubicBezTo>
                  <a:pt x="2834" y="212"/>
                  <a:pt x="2834" y="212"/>
                  <a:pt x="2834" y="212"/>
                </a:cubicBezTo>
                <a:cubicBezTo>
                  <a:pt x="2789" y="209"/>
                  <a:pt x="2789" y="209"/>
                  <a:pt x="2789" y="209"/>
                </a:cubicBezTo>
                <a:cubicBezTo>
                  <a:pt x="2780" y="192"/>
                  <a:pt x="2780" y="192"/>
                  <a:pt x="2780" y="192"/>
                </a:cubicBezTo>
                <a:cubicBezTo>
                  <a:pt x="2780" y="192"/>
                  <a:pt x="2747" y="189"/>
                  <a:pt x="2737" y="191"/>
                </a:cubicBezTo>
                <a:cubicBezTo>
                  <a:pt x="2727" y="193"/>
                  <a:pt x="2741" y="218"/>
                  <a:pt x="2741" y="218"/>
                </a:cubicBezTo>
                <a:cubicBezTo>
                  <a:pt x="2741" y="218"/>
                  <a:pt x="2697" y="222"/>
                  <a:pt x="2691" y="222"/>
                </a:cubicBezTo>
                <a:cubicBezTo>
                  <a:pt x="2684" y="222"/>
                  <a:pt x="2654" y="237"/>
                  <a:pt x="2634" y="239"/>
                </a:cubicBezTo>
                <a:cubicBezTo>
                  <a:pt x="2622" y="240"/>
                  <a:pt x="2613" y="241"/>
                  <a:pt x="2610" y="241"/>
                </a:cubicBezTo>
                <a:cubicBezTo>
                  <a:pt x="2607" y="241"/>
                  <a:pt x="2626" y="247"/>
                  <a:pt x="2641" y="247"/>
                </a:cubicBezTo>
                <a:cubicBezTo>
                  <a:pt x="2656" y="247"/>
                  <a:pt x="2663" y="240"/>
                  <a:pt x="2663" y="240"/>
                </a:cubicBezTo>
                <a:cubicBezTo>
                  <a:pt x="2655" y="252"/>
                  <a:pt x="2655" y="252"/>
                  <a:pt x="2655" y="252"/>
                </a:cubicBezTo>
                <a:cubicBezTo>
                  <a:pt x="2680" y="247"/>
                  <a:pt x="2680" y="247"/>
                  <a:pt x="2680" y="247"/>
                </a:cubicBezTo>
                <a:cubicBezTo>
                  <a:pt x="2695" y="240"/>
                  <a:pt x="2695" y="240"/>
                  <a:pt x="2695" y="240"/>
                </a:cubicBezTo>
                <a:cubicBezTo>
                  <a:pt x="2695" y="248"/>
                  <a:pt x="2695" y="248"/>
                  <a:pt x="2695" y="248"/>
                </a:cubicBezTo>
                <a:cubicBezTo>
                  <a:pt x="2712" y="246"/>
                  <a:pt x="2712" y="246"/>
                  <a:pt x="2712" y="246"/>
                </a:cubicBezTo>
                <a:cubicBezTo>
                  <a:pt x="2728" y="244"/>
                  <a:pt x="2728" y="244"/>
                  <a:pt x="2728" y="244"/>
                </a:cubicBezTo>
                <a:cubicBezTo>
                  <a:pt x="2728" y="244"/>
                  <a:pt x="2729" y="253"/>
                  <a:pt x="2740" y="254"/>
                </a:cubicBezTo>
                <a:cubicBezTo>
                  <a:pt x="2751" y="255"/>
                  <a:pt x="2773" y="241"/>
                  <a:pt x="2773" y="241"/>
                </a:cubicBezTo>
                <a:cubicBezTo>
                  <a:pt x="2778" y="250"/>
                  <a:pt x="2778" y="250"/>
                  <a:pt x="2778" y="250"/>
                </a:cubicBezTo>
                <a:cubicBezTo>
                  <a:pt x="2796" y="240"/>
                  <a:pt x="2796" y="240"/>
                  <a:pt x="2796" y="240"/>
                </a:cubicBezTo>
                <a:cubicBezTo>
                  <a:pt x="2796" y="240"/>
                  <a:pt x="2802" y="248"/>
                  <a:pt x="2810" y="251"/>
                </a:cubicBezTo>
                <a:cubicBezTo>
                  <a:pt x="2819" y="253"/>
                  <a:pt x="2828" y="242"/>
                  <a:pt x="2828" y="242"/>
                </a:cubicBezTo>
                <a:cubicBezTo>
                  <a:pt x="2828" y="242"/>
                  <a:pt x="2837" y="250"/>
                  <a:pt x="2850" y="250"/>
                </a:cubicBezTo>
                <a:cubicBezTo>
                  <a:pt x="2863" y="250"/>
                  <a:pt x="2853" y="238"/>
                  <a:pt x="2853" y="238"/>
                </a:cubicBezTo>
                <a:cubicBezTo>
                  <a:pt x="2891" y="252"/>
                  <a:pt x="2891" y="252"/>
                  <a:pt x="2891" y="252"/>
                </a:cubicBezTo>
                <a:cubicBezTo>
                  <a:pt x="2891" y="252"/>
                  <a:pt x="2898" y="261"/>
                  <a:pt x="2902" y="261"/>
                </a:cubicBezTo>
                <a:cubicBezTo>
                  <a:pt x="2906" y="261"/>
                  <a:pt x="2964" y="248"/>
                  <a:pt x="2975" y="248"/>
                </a:cubicBezTo>
                <a:cubicBezTo>
                  <a:pt x="2986" y="248"/>
                  <a:pt x="3011" y="238"/>
                  <a:pt x="3015" y="231"/>
                </a:cubicBezTo>
                <a:cubicBezTo>
                  <a:pt x="3019" y="225"/>
                  <a:pt x="2973" y="230"/>
                  <a:pt x="2973" y="230"/>
                </a:cubicBezTo>
                <a:cubicBezTo>
                  <a:pt x="2973" y="230"/>
                  <a:pt x="2982" y="223"/>
                  <a:pt x="2975" y="220"/>
                </a:cubicBezTo>
                <a:cubicBezTo>
                  <a:pt x="2969" y="218"/>
                  <a:pt x="2943" y="220"/>
                  <a:pt x="2943" y="220"/>
                </a:cubicBezTo>
                <a:cubicBezTo>
                  <a:pt x="2905" y="214"/>
                  <a:pt x="2905" y="214"/>
                  <a:pt x="2905" y="214"/>
                </a:cubicBezTo>
                <a:cubicBezTo>
                  <a:pt x="2917" y="201"/>
                  <a:pt x="2917" y="201"/>
                  <a:pt x="2917" y="201"/>
                </a:cubicBezTo>
                <a:cubicBezTo>
                  <a:pt x="2959" y="215"/>
                  <a:pt x="2959" y="215"/>
                  <a:pt x="2959" y="215"/>
                </a:cubicBezTo>
                <a:cubicBezTo>
                  <a:pt x="2959" y="215"/>
                  <a:pt x="3014" y="212"/>
                  <a:pt x="3034" y="211"/>
                </a:cubicBezTo>
                <a:cubicBezTo>
                  <a:pt x="3055" y="210"/>
                  <a:pt x="3050" y="192"/>
                  <a:pt x="3050" y="192"/>
                </a:cubicBezTo>
                <a:cubicBezTo>
                  <a:pt x="3050" y="192"/>
                  <a:pt x="3075" y="187"/>
                  <a:pt x="3094" y="187"/>
                </a:cubicBezTo>
                <a:cubicBezTo>
                  <a:pt x="3112" y="187"/>
                  <a:pt x="3150" y="178"/>
                  <a:pt x="3150" y="178"/>
                </a:cubicBezTo>
                <a:cubicBezTo>
                  <a:pt x="3132" y="167"/>
                  <a:pt x="3132" y="167"/>
                  <a:pt x="3132" y="167"/>
                </a:cubicBezTo>
                <a:cubicBezTo>
                  <a:pt x="3132" y="167"/>
                  <a:pt x="3155" y="167"/>
                  <a:pt x="3180" y="161"/>
                </a:cubicBezTo>
                <a:cubicBezTo>
                  <a:pt x="3205" y="156"/>
                  <a:pt x="3147" y="146"/>
                  <a:pt x="3147" y="146"/>
                </a:cubicBezTo>
                <a:cubicBezTo>
                  <a:pt x="3147" y="146"/>
                  <a:pt x="3115" y="147"/>
                  <a:pt x="3104" y="143"/>
                </a:cubicBezTo>
                <a:cubicBezTo>
                  <a:pt x="3094" y="139"/>
                  <a:pt x="3152" y="125"/>
                  <a:pt x="3155" y="126"/>
                </a:cubicBezTo>
                <a:cubicBezTo>
                  <a:pt x="3158" y="127"/>
                  <a:pt x="3200" y="131"/>
                  <a:pt x="3200" y="131"/>
                </a:cubicBezTo>
                <a:cubicBezTo>
                  <a:pt x="3200" y="131"/>
                  <a:pt x="3248" y="129"/>
                  <a:pt x="3263" y="126"/>
                </a:cubicBezTo>
                <a:cubicBezTo>
                  <a:pt x="3278" y="122"/>
                  <a:pt x="3229" y="120"/>
                  <a:pt x="3247" y="113"/>
                </a:cubicBezTo>
                <a:cubicBezTo>
                  <a:pt x="3264" y="105"/>
                  <a:pt x="3296" y="119"/>
                  <a:pt x="3316" y="119"/>
                </a:cubicBezTo>
                <a:cubicBezTo>
                  <a:pt x="3335" y="119"/>
                  <a:pt x="3328" y="102"/>
                  <a:pt x="3328" y="102"/>
                </a:cubicBezTo>
                <a:cubicBezTo>
                  <a:pt x="3376" y="105"/>
                  <a:pt x="3376" y="105"/>
                  <a:pt x="3376" y="105"/>
                </a:cubicBezTo>
                <a:cubicBezTo>
                  <a:pt x="3379" y="91"/>
                  <a:pt x="3379" y="91"/>
                  <a:pt x="3379" y="91"/>
                </a:cubicBezTo>
                <a:cubicBezTo>
                  <a:pt x="3379" y="91"/>
                  <a:pt x="3392" y="95"/>
                  <a:pt x="3401" y="95"/>
                </a:cubicBezTo>
                <a:cubicBezTo>
                  <a:pt x="3409" y="95"/>
                  <a:pt x="3440" y="83"/>
                  <a:pt x="3440" y="83"/>
                </a:cubicBezTo>
                <a:cubicBezTo>
                  <a:pt x="3440" y="83"/>
                  <a:pt x="3499" y="73"/>
                  <a:pt x="3531" y="67"/>
                </a:cubicBezTo>
                <a:cubicBezTo>
                  <a:pt x="3564" y="62"/>
                  <a:pt x="3567" y="57"/>
                  <a:pt x="3562" y="57"/>
                </a:cubicBezTo>
                <a:cubicBezTo>
                  <a:pt x="3558" y="57"/>
                  <a:pt x="3491" y="60"/>
                  <a:pt x="3491" y="60"/>
                </a:cubicBezTo>
                <a:cubicBezTo>
                  <a:pt x="3474" y="67"/>
                  <a:pt x="3474" y="67"/>
                  <a:pt x="3474" y="67"/>
                </a:cubicBezTo>
                <a:cubicBezTo>
                  <a:pt x="3428" y="64"/>
                  <a:pt x="3428" y="64"/>
                  <a:pt x="3428" y="64"/>
                </a:cubicBezTo>
                <a:cubicBezTo>
                  <a:pt x="3481" y="61"/>
                  <a:pt x="3481" y="61"/>
                  <a:pt x="3481" y="61"/>
                </a:cubicBezTo>
                <a:cubicBezTo>
                  <a:pt x="3479" y="52"/>
                  <a:pt x="3479" y="52"/>
                  <a:pt x="3479" y="52"/>
                </a:cubicBezTo>
                <a:cubicBezTo>
                  <a:pt x="3512" y="57"/>
                  <a:pt x="3512" y="57"/>
                  <a:pt x="3512" y="57"/>
                </a:cubicBezTo>
                <a:cubicBezTo>
                  <a:pt x="3512" y="57"/>
                  <a:pt x="3517" y="49"/>
                  <a:pt x="3526" y="49"/>
                </a:cubicBezTo>
                <a:cubicBezTo>
                  <a:pt x="3534" y="49"/>
                  <a:pt x="3635" y="45"/>
                  <a:pt x="3653" y="44"/>
                </a:cubicBezTo>
                <a:cubicBezTo>
                  <a:pt x="3671" y="43"/>
                  <a:pt x="3718" y="30"/>
                  <a:pt x="3715" y="26"/>
                </a:cubicBezTo>
                <a:close/>
                <a:moveTo>
                  <a:pt x="2687" y="644"/>
                </a:moveTo>
                <a:cubicBezTo>
                  <a:pt x="2722" y="650"/>
                  <a:pt x="2732" y="643"/>
                  <a:pt x="2747" y="633"/>
                </a:cubicBezTo>
                <a:cubicBezTo>
                  <a:pt x="2763" y="624"/>
                  <a:pt x="2759" y="608"/>
                  <a:pt x="2745" y="604"/>
                </a:cubicBezTo>
                <a:cubicBezTo>
                  <a:pt x="2731" y="601"/>
                  <a:pt x="2698" y="610"/>
                  <a:pt x="2698" y="610"/>
                </a:cubicBezTo>
                <a:cubicBezTo>
                  <a:pt x="2660" y="634"/>
                  <a:pt x="2652" y="639"/>
                  <a:pt x="2687" y="644"/>
                </a:cubicBezTo>
                <a:close/>
                <a:moveTo>
                  <a:pt x="2674" y="560"/>
                </a:moveTo>
                <a:cubicBezTo>
                  <a:pt x="2658" y="565"/>
                  <a:pt x="2633" y="576"/>
                  <a:pt x="2657" y="571"/>
                </a:cubicBezTo>
                <a:cubicBezTo>
                  <a:pt x="2680" y="566"/>
                  <a:pt x="2700" y="558"/>
                  <a:pt x="2700" y="558"/>
                </a:cubicBezTo>
                <a:cubicBezTo>
                  <a:pt x="2724" y="540"/>
                  <a:pt x="2690" y="555"/>
                  <a:pt x="2674" y="560"/>
                </a:cubicBezTo>
                <a:close/>
                <a:moveTo>
                  <a:pt x="2747" y="549"/>
                </a:moveTo>
                <a:cubicBezTo>
                  <a:pt x="2733" y="543"/>
                  <a:pt x="2722" y="562"/>
                  <a:pt x="2735" y="566"/>
                </a:cubicBezTo>
                <a:cubicBezTo>
                  <a:pt x="2735" y="566"/>
                  <a:pt x="2761" y="555"/>
                  <a:pt x="2747" y="549"/>
                </a:cubicBezTo>
                <a:close/>
                <a:moveTo>
                  <a:pt x="2349" y="710"/>
                </a:moveTo>
                <a:cubicBezTo>
                  <a:pt x="2337" y="712"/>
                  <a:pt x="2327" y="729"/>
                  <a:pt x="2346" y="729"/>
                </a:cubicBezTo>
                <a:cubicBezTo>
                  <a:pt x="2357" y="729"/>
                  <a:pt x="2362" y="708"/>
                  <a:pt x="2349" y="710"/>
                </a:cubicBezTo>
                <a:close/>
                <a:moveTo>
                  <a:pt x="2390" y="712"/>
                </a:moveTo>
                <a:cubicBezTo>
                  <a:pt x="2374" y="710"/>
                  <a:pt x="2385" y="727"/>
                  <a:pt x="2385" y="727"/>
                </a:cubicBezTo>
                <a:cubicBezTo>
                  <a:pt x="2396" y="726"/>
                  <a:pt x="2405" y="713"/>
                  <a:pt x="2390" y="712"/>
                </a:cubicBezTo>
                <a:close/>
                <a:moveTo>
                  <a:pt x="2500" y="829"/>
                </a:moveTo>
                <a:cubicBezTo>
                  <a:pt x="2477" y="841"/>
                  <a:pt x="2509" y="849"/>
                  <a:pt x="2509" y="849"/>
                </a:cubicBezTo>
                <a:cubicBezTo>
                  <a:pt x="2532" y="836"/>
                  <a:pt x="2524" y="816"/>
                  <a:pt x="2500" y="829"/>
                </a:cubicBezTo>
                <a:close/>
                <a:moveTo>
                  <a:pt x="2653" y="1691"/>
                </a:moveTo>
                <a:cubicBezTo>
                  <a:pt x="2633" y="1687"/>
                  <a:pt x="2622" y="1678"/>
                  <a:pt x="2622" y="1678"/>
                </a:cubicBezTo>
                <a:cubicBezTo>
                  <a:pt x="2612" y="1687"/>
                  <a:pt x="2612" y="1687"/>
                  <a:pt x="2612" y="1687"/>
                </a:cubicBezTo>
                <a:cubicBezTo>
                  <a:pt x="2612" y="1687"/>
                  <a:pt x="2629" y="1696"/>
                  <a:pt x="2633" y="1699"/>
                </a:cubicBezTo>
                <a:cubicBezTo>
                  <a:pt x="2637" y="1702"/>
                  <a:pt x="2656" y="1701"/>
                  <a:pt x="2656" y="1701"/>
                </a:cubicBezTo>
                <a:cubicBezTo>
                  <a:pt x="2656" y="1701"/>
                  <a:pt x="2666" y="1706"/>
                  <a:pt x="2676" y="1705"/>
                </a:cubicBezTo>
                <a:cubicBezTo>
                  <a:pt x="2687" y="1704"/>
                  <a:pt x="2691" y="1693"/>
                  <a:pt x="2691" y="1693"/>
                </a:cubicBezTo>
                <a:cubicBezTo>
                  <a:pt x="2691" y="1693"/>
                  <a:pt x="2674" y="1695"/>
                  <a:pt x="2653" y="1691"/>
                </a:cubicBezTo>
                <a:close/>
                <a:moveTo>
                  <a:pt x="2731" y="1524"/>
                </a:moveTo>
                <a:cubicBezTo>
                  <a:pt x="2731" y="1524"/>
                  <a:pt x="2698" y="1516"/>
                  <a:pt x="2671" y="1515"/>
                </a:cubicBezTo>
                <a:cubicBezTo>
                  <a:pt x="2644" y="1514"/>
                  <a:pt x="2686" y="1526"/>
                  <a:pt x="2686" y="1526"/>
                </a:cubicBezTo>
                <a:cubicBezTo>
                  <a:pt x="2686" y="1536"/>
                  <a:pt x="2686" y="1536"/>
                  <a:pt x="2686" y="1536"/>
                </a:cubicBezTo>
                <a:cubicBezTo>
                  <a:pt x="2686" y="1536"/>
                  <a:pt x="2719" y="1541"/>
                  <a:pt x="2748" y="1546"/>
                </a:cubicBezTo>
                <a:cubicBezTo>
                  <a:pt x="2777" y="1551"/>
                  <a:pt x="2804" y="1540"/>
                  <a:pt x="2731" y="1524"/>
                </a:cubicBezTo>
                <a:close/>
                <a:moveTo>
                  <a:pt x="2793" y="1702"/>
                </a:moveTo>
                <a:cubicBezTo>
                  <a:pt x="2780" y="1699"/>
                  <a:pt x="2766" y="1706"/>
                  <a:pt x="2761" y="1709"/>
                </a:cubicBezTo>
                <a:cubicBezTo>
                  <a:pt x="2765" y="1706"/>
                  <a:pt x="2774" y="1700"/>
                  <a:pt x="2783" y="1690"/>
                </a:cubicBezTo>
                <a:cubicBezTo>
                  <a:pt x="2795" y="1677"/>
                  <a:pt x="2764" y="1676"/>
                  <a:pt x="2750" y="1692"/>
                </a:cubicBezTo>
                <a:cubicBezTo>
                  <a:pt x="2744" y="1706"/>
                  <a:pt x="2744" y="1706"/>
                  <a:pt x="2744" y="1706"/>
                </a:cubicBezTo>
                <a:cubicBezTo>
                  <a:pt x="2736" y="1720"/>
                  <a:pt x="2736" y="1720"/>
                  <a:pt x="2736" y="1720"/>
                </a:cubicBezTo>
                <a:cubicBezTo>
                  <a:pt x="2773" y="1715"/>
                  <a:pt x="2773" y="1715"/>
                  <a:pt x="2773" y="1715"/>
                </a:cubicBezTo>
                <a:cubicBezTo>
                  <a:pt x="2773" y="1715"/>
                  <a:pt x="2810" y="1706"/>
                  <a:pt x="2793" y="1702"/>
                </a:cubicBezTo>
                <a:close/>
                <a:moveTo>
                  <a:pt x="3058" y="1312"/>
                </a:moveTo>
                <a:cubicBezTo>
                  <a:pt x="3051" y="1320"/>
                  <a:pt x="3052" y="1335"/>
                  <a:pt x="3037" y="1324"/>
                </a:cubicBezTo>
                <a:cubicBezTo>
                  <a:pt x="3022" y="1313"/>
                  <a:pt x="3046" y="1306"/>
                  <a:pt x="3046" y="1306"/>
                </a:cubicBezTo>
                <a:cubicBezTo>
                  <a:pt x="3043" y="1289"/>
                  <a:pt x="3043" y="1289"/>
                  <a:pt x="3043" y="1289"/>
                </a:cubicBezTo>
                <a:cubicBezTo>
                  <a:pt x="3023" y="1288"/>
                  <a:pt x="3023" y="1288"/>
                  <a:pt x="3023" y="1288"/>
                </a:cubicBezTo>
                <a:cubicBezTo>
                  <a:pt x="3023" y="1288"/>
                  <a:pt x="2977" y="1308"/>
                  <a:pt x="2974" y="1312"/>
                </a:cubicBezTo>
                <a:cubicBezTo>
                  <a:pt x="2971" y="1316"/>
                  <a:pt x="2935" y="1320"/>
                  <a:pt x="2935" y="1320"/>
                </a:cubicBezTo>
                <a:cubicBezTo>
                  <a:pt x="2914" y="1334"/>
                  <a:pt x="2914" y="1334"/>
                  <a:pt x="2914" y="1334"/>
                </a:cubicBezTo>
                <a:cubicBezTo>
                  <a:pt x="2922" y="1319"/>
                  <a:pt x="2922" y="1319"/>
                  <a:pt x="2922" y="1319"/>
                </a:cubicBezTo>
                <a:cubicBezTo>
                  <a:pt x="2907" y="1308"/>
                  <a:pt x="2907" y="1308"/>
                  <a:pt x="2907" y="1308"/>
                </a:cubicBezTo>
                <a:cubicBezTo>
                  <a:pt x="2930" y="1313"/>
                  <a:pt x="2930" y="1313"/>
                  <a:pt x="2930" y="1313"/>
                </a:cubicBezTo>
                <a:cubicBezTo>
                  <a:pt x="2940" y="1305"/>
                  <a:pt x="2940" y="1305"/>
                  <a:pt x="2940" y="130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60" y="1291"/>
                  <a:pt x="2960" y="1291"/>
                  <a:pt x="2960" y="1291"/>
                </a:cubicBezTo>
                <a:cubicBezTo>
                  <a:pt x="2960" y="1291"/>
                  <a:pt x="2981" y="1294"/>
                  <a:pt x="2993" y="1289"/>
                </a:cubicBezTo>
                <a:cubicBezTo>
                  <a:pt x="3005" y="1284"/>
                  <a:pt x="3022" y="1275"/>
                  <a:pt x="3022" y="1275"/>
                </a:cubicBezTo>
                <a:cubicBezTo>
                  <a:pt x="3022" y="1275"/>
                  <a:pt x="3070" y="1280"/>
                  <a:pt x="3069" y="1275"/>
                </a:cubicBezTo>
                <a:cubicBezTo>
                  <a:pt x="3068" y="1270"/>
                  <a:pt x="3050" y="1262"/>
                  <a:pt x="3050" y="1262"/>
                </a:cubicBezTo>
                <a:cubicBezTo>
                  <a:pt x="3049" y="1246"/>
                  <a:pt x="3049" y="1246"/>
                  <a:pt x="3049" y="1246"/>
                </a:cubicBezTo>
                <a:cubicBezTo>
                  <a:pt x="3049" y="1246"/>
                  <a:pt x="3021" y="1255"/>
                  <a:pt x="3015" y="1254"/>
                </a:cubicBezTo>
                <a:cubicBezTo>
                  <a:pt x="3009" y="1253"/>
                  <a:pt x="3007" y="1241"/>
                  <a:pt x="3007" y="1241"/>
                </a:cubicBezTo>
                <a:cubicBezTo>
                  <a:pt x="2967" y="1253"/>
                  <a:pt x="2967" y="1253"/>
                  <a:pt x="2967" y="1253"/>
                </a:cubicBezTo>
                <a:cubicBezTo>
                  <a:pt x="2969" y="1233"/>
                  <a:pt x="2969" y="1233"/>
                  <a:pt x="2969" y="1233"/>
                </a:cubicBezTo>
                <a:cubicBezTo>
                  <a:pt x="2940" y="1243"/>
                  <a:pt x="2940" y="1243"/>
                  <a:pt x="2940" y="1243"/>
                </a:cubicBezTo>
                <a:cubicBezTo>
                  <a:pt x="2940" y="1243"/>
                  <a:pt x="2971" y="1208"/>
                  <a:pt x="2963" y="1204"/>
                </a:cubicBezTo>
                <a:cubicBezTo>
                  <a:pt x="2955" y="1200"/>
                  <a:pt x="2930" y="1200"/>
                  <a:pt x="2930" y="1200"/>
                </a:cubicBezTo>
                <a:cubicBezTo>
                  <a:pt x="2933" y="1184"/>
                  <a:pt x="2933" y="1184"/>
                  <a:pt x="2933" y="1184"/>
                </a:cubicBezTo>
                <a:cubicBezTo>
                  <a:pt x="2911" y="1184"/>
                  <a:pt x="2911" y="1184"/>
                  <a:pt x="2911" y="1184"/>
                </a:cubicBezTo>
                <a:cubicBezTo>
                  <a:pt x="2920" y="1170"/>
                  <a:pt x="2920" y="1170"/>
                  <a:pt x="2920" y="1170"/>
                </a:cubicBezTo>
                <a:cubicBezTo>
                  <a:pt x="2902" y="1154"/>
                  <a:pt x="2902" y="1154"/>
                  <a:pt x="2902" y="1154"/>
                </a:cubicBezTo>
                <a:cubicBezTo>
                  <a:pt x="2902" y="1154"/>
                  <a:pt x="2932" y="1161"/>
                  <a:pt x="2940" y="1155"/>
                </a:cubicBezTo>
                <a:cubicBezTo>
                  <a:pt x="2948" y="1149"/>
                  <a:pt x="2959" y="1144"/>
                  <a:pt x="2959" y="1144"/>
                </a:cubicBezTo>
                <a:cubicBezTo>
                  <a:pt x="2929" y="1126"/>
                  <a:pt x="2929" y="1126"/>
                  <a:pt x="2929" y="1126"/>
                </a:cubicBezTo>
                <a:cubicBezTo>
                  <a:pt x="2962" y="1107"/>
                  <a:pt x="2962" y="1107"/>
                  <a:pt x="2962" y="1107"/>
                </a:cubicBezTo>
                <a:cubicBezTo>
                  <a:pt x="2929" y="1092"/>
                  <a:pt x="2929" y="1092"/>
                  <a:pt x="2929" y="1092"/>
                </a:cubicBezTo>
                <a:cubicBezTo>
                  <a:pt x="2899" y="1093"/>
                  <a:pt x="2899" y="1093"/>
                  <a:pt x="2899" y="1093"/>
                </a:cubicBezTo>
                <a:cubicBezTo>
                  <a:pt x="2935" y="1080"/>
                  <a:pt x="2935" y="1080"/>
                  <a:pt x="2935" y="1080"/>
                </a:cubicBezTo>
                <a:cubicBezTo>
                  <a:pt x="2910" y="1074"/>
                  <a:pt x="2910" y="1074"/>
                  <a:pt x="2910" y="1074"/>
                </a:cubicBezTo>
                <a:cubicBezTo>
                  <a:pt x="2940" y="1060"/>
                  <a:pt x="2940" y="1060"/>
                  <a:pt x="2940" y="1060"/>
                </a:cubicBezTo>
                <a:cubicBezTo>
                  <a:pt x="2935" y="1044"/>
                  <a:pt x="2935" y="1044"/>
                  <a:pt x="2935" y="1044"/>
                </a:cubicBezTo>
                <a:cubicBezTo>
                  <a:pt x="2913" y="1042"/>
                  <a:pt x="2913" y="1042"/>
                  <a:pt x="2913" y="1042"/>
                </a:cubicBezTo>
                <a:cubicBezTo>
                  <a:pt x="2913" y="1042"/>
                  <a:pt x="2931" y="1032"/>
                  <a:pt x="2923" y="1013"/>
                </a:cubicBezTo>
                <a:cubicBezTo>
                  <a:pt x="2915" y="994"/>
                  <a:pt x="2907" y="997"/>
                  <a:pt x="2907" y="997"/>
                </a:cubicBezTo>
                <a:cubicBezTo>
                  <a:pt x="2916" y="983"/>
                  <a:pt x="2916" y="983"/>
                  <a:pt x="2916" y="983"/>
                </a:cubicBezTo>
                <a:cubicBezTo>
                  <a:pt x="2916" y="983"/>
                  <a:pt x="2892" y="994"/>
                  <a:pt x="2887" y="1001"/>
                </a:cubicBezTo>
                <a:cubicBezTo>
                  <a:pt x="2882" y="1008"/>
                  <a:pt x="2886" y="1014"/>
                  <a:pt x="2886" y="1014"/>
                </a:cubicBezTo>
                <a:cubicBezTo>
                  <a:pt x="2867" y="1008"/>
                  <a:pt x="2867" y="1008"/>
                  <a:pt x="2867" y="1008"/>
                </a:cubicBezTo>
                <a:cubicBezTo>
                  <a:pt x="2871" y="1030"/>
                  <a:pt x="2871" y="1030"/>
                  <a:pt x="2871" y="1030"/>
                </a:cubicBezTo>
                <a:cubicBezTo>
                  <a:pt x="2853" y="1029"/>
                  <a:pt x="2853" y="1029"/>
                  <a:pt x="2853" y="1029"/>
                </a:cubicBezTo>
                <a:cubicBezTo>
                  <a:pt x="2845" y="1043"/>
                  <a:pt x="2845" y="1043"/>
                  <a:pt x="2845" y="1043"/>
                </a:cubicBezTo>
                <a:cubicBezTo>
                  <a:pt x="2850" y="1049"/>
                  <a:pt x="2850" y="1049"/>
                  <a:pt x="2850" y="1049"/>
                </a:cubicBezTo>
                <a:cubicBezTo>
                  <a:pt x="2834" y="1050"/>
                  <a:pt x="2834" y="1050"/>
                  <a:pt x="2834" y="1050"/>
                </a:cubicBezTo>
                <a:cubicBezTo>
                  <a:pt x="2819" y="1080"/>
                  <a:pt x="2819" y="1080"/>
                  <a:pt x="2819" y="1080"/>
                </a:cubicBezTo>
                <a:cubicBezTo>
                  <a:pt x="2811" y="1080"/>
                  <a:pt x="2811" y="1080"/>
                  <a:pt x="2811" y="1080"/>
                </a:cubicBezTo>
                <a:cubicBezTo>
                  <a:pt x="2821" y="1055"/>
                  <a:pt x="2821" y="1055"/>
                  <a:pt x="2821" y="1055"/>
                </a:cubicBezTo>
                <a:cubicBezTo>
                  <a:pt x="2821" y="1055"/>
                  <a:pt x="2811" y="1040"/>
                  <a:pt x="2802" y="1049"/>
                </a:cubicBezTo>
                <a:cubicBezTo>
                  <a:pt x="2793" y="1058"/>
                  <a:pt x="2781" y="1071"/>
                  <a:pt x="2774" y="1072"/>
                </a:cubicBezTo>
                <a:cubicBezTo>
                  <a:pt x="2767" y="1073"/>
                  <a:pt x="2739" y="1094"/>
                  <a:pt x="2739" y="1094"/>
                </a:cubicBezTo>
                <a:cubicBezTo>
                  <a:pt x="2744" y="1079"/>
                  <a:pt x="2744" y="1079"/>
                  <a:pt x="2744" y="1079"/>
                </a:cubicBezTo>
                <a:cubicBezTo>
                  <a:pt x="2743" y="1068"/>
                  <a:pt x="2743" y="1068"/>
                  <a:pt x="2743" y="1068"/>
                </a:cubicBezTo>
                <a:cubicBezTo>
                  <a:pt x="2718" y="1089"/>
                  <a:pt x="2718" y="1089"/>
                  <a:pt x="2718" y="1089"/>
                </a:cubicBezTo>
                <a:cubicBezTo>
                  <a:pt x="2674" y="1099"/>
                  <a:pt x="2674" y="1099"/>
                  <a:pt x="2674" y="1099"/>
                </a:cubicBezTo>
                <a:cubicBezTo>
                  <a:pt x="2715" y="1085"/>
                  <a:pt x="2715" y="1085"/>
                  <a:pt x="2715" y="1085"/>
                </a:cubicBezTo>
                <a:cubicBezTo>
                  <a:pt x="2715" y="1085"/>
                  <a:pt x="2739" y="1058"/>
                  <a:pt x="2726" y="1052"/>
                </a:cubicBezTo>
                <a:cubicBezTo>
                  <a:pt x="2713" y="1046"/>
                  <a:pt x="2698" y="1052"/>
                  <a:pt x="2698" y="1052"/>
                </a:cubicBezTo>
                <a:cubicBezTo>
                  <a:pt x="2698" y="1052"/>
                  <a:pt x="2665" y="1067"/>
                  <a:pt x="2667" y="1056"/>
                </a:cubicBezTo>
                <a:cubicBezTo>
                  <a:pt x="2669" y="1045"/>
                  <a:pt x="2686" y="1042"/>
                  <a:pt x="2686" y="1042"/>
                </a:cubicBezTo>
                <a:cubicBezTo>
                  <a:pt x="2685" y="1049"/>
                  <a:pt x="2685" y="1049"/>
                  <a:pt x="2685" y="1049"/>
                </a:cubicBezTo>
                <a:cubicBezTo>
                  <a:pt x="2699" y="1044"/>
                  <a:pt x="2699" y="1044"/>
                  <a:pt x="2699" y="1044"/>
                </a:cubicBezTo>
                <a:cubicBezTo>
                  <a:pt x="2696" y="1025"/>
                  <a:pt x="2696" y="1025"/>
                  <a:pt x="2696" y="1025"/>
                </a:cubicBezTo>
                <a:cubicBezTo>
                  <a:pt x="2696" y="1025"/>
                  <a:pt x="2721" y="1011"/>
                  <a:pt x="2712" y="1004"/>
                </a:cubicBezTo>
                <a:cubicBezTo>
                  <a:pt x="2703" y="997"/>
                  <a:pt x="2676" y="993"/>
                  <a:pt x="2676" y="993"/>
                </a:cubicBezTo>
                <a:cubicBezTo>
                  <a:pt x="2676" y="993"/>
                  <a:pt x="2721" y="995"/>
                  <a:pt x="2724" y="983"/>
                </a:cubicBezTo>
                <a:cubicBezTo>
                  <a:pt x="2727" y="971"/>
                  <a:pt x="2730" y="968"/>
                  <a:pt x="2736" y="964"/>
                </a:cubicBezTo>
                <a:cubicBezTo>
                  <a:pt x="2742" y="960"/>
                  <a:pt x="2762" y="959"/>
                  <a:pt x="2752" y="950"/>
                </a:cubicBezTo>
                <a:cubicBezTo>
                  <a:pt x="2742" y="941"/>
                  <a:pt x="2732" y="957"/>
                  <a:pt x="2732" y="957"/>
                </a:cubicBezTo>
                <a:cubicBezTo>
                  <a:pt x="2726" y="940"/>
                  <a:pt x="2726" y="940"/>
                  <a:pt x="2726" y="940"/>
                </a:cubicBezTo>
                <a:cubicBezTo>
                  <a:pt x="2726" y="940"/>
                  <a:pt x="2695" y="941"/>
                  <a:pt x="2686" y="941"/>
                </a:cubicBezTo>
                <a:cubicBezTo>
                  <a:pt x="2677" y="941"/>
                  <a:pt x="2675" y="926"/>
                  <a:pt x="2683" y="923"/>
                </a:cubicBezTo>
                <a:cubicBezTo>
                  <a:pt x="2691" y="920"/>
                  <a:pt x="2692" y="913"/>
                  <a:pt x="2685" y="911"/>
                </a:cubicBezTo>
                <a:cubicBezTo>
                  <a:pt x="2678" y="909"/>
                  <a:pt x="2672" y="916"/>
                  <a:pt x="2672" y="916"/>
                </a:cubicBezTo>
                <a:cubicBezTo>
                  <a:pt x="2677" y="900"/>
                  <a:pt x="2677" y="900"/>
                  <a:pt x="2677" y="900"/>
                </a:cubicBezTo>
                <a:cubicBezTo>
                  <a:pt x="2653" y="904"/>
                  <a:pt x="2653" y="904"/>
                  <a:pt x="2653" y="904"/>
                </a:cubicBezTo>
                <a:cubicBezTo>
                  <a:pt x="2653" y="904"/>
                  <a:pt x="2657" y="875"/>
                  <a:pt x="2640" y="875"/>
                </a:cubicBezTo>
                <a:cubicBezTo>
                  <a:pt x="2623" y="875"/>
                  <a:pt x="2595" y="892"/>
                  <a:pt x="2595" y="892"/>
                </a:cubicBezTo>
                <a:cubicBezTo>
                  <a:pt x="2595" y="892"/>
                  <a:pt x="2587" y="881"/>
                  <a:pt x="2579" y="881"/>
                </a:cubicBezTo>
                <a:cubicBezTo>
                  <a:pt x="2571" y="881"/>
                  <a:pt x="2554" y="890"/>
                  <a:pt x="2554" y="890"/>
                </a:cubicBezTo>
                <a:cubicBezTo>
                  <a:pt x="2554" y="890"/>
                  <a:pt x="2508" y="868"/>
                  <a:pt x="2492" y="871"/>
                </a:cubicBezTo>
                <a:cubicBezTo>
                  <a:pt x="2476" y="874"/>
                  <a:pt x="2470" y="886"/>
                  <a:pt x="2470" y="886"/>
                </a:cubicBezTo>
                <a:cubicBezTo>
                  <a:pt x="2470" y="886"/>
                  <a:pt x="2449" y="896"/>
                  <a:pt x="2456" y="904"/>
                </a:cubicBezTo>
                <a:cubicBezTo>
                  <a:pt x="2463" y="912"/>
                  <a:pt x="2476" y="913"/>
                  <a:pt x="2470" y="921"/>
                </a:cubicBezTo>
                <a:cubicBezTo>
                  <a:pt x="2464" y="929"/>
                  <a:pt x="2439" y="945"/>
                  <a:pt x="2439" y="945"/>
                </a:cubicBezTo>
                <a:cubicBezTo>
                  <a:pt x="2421" y="952"/>
                  <a:pt x="2421" y="952"/>
                  <a:pt x="2421" y="952"/>
                </a:cubicBezTo>
                <a:cubicBezTo>
                  <a:pt x="2438" y="961"/>
                  <a:pt x="2438" y="961"/>
                  <a:pt x="2438" y="961"/>
                </a:cubicBezTo>
                <a:cubicBezTo>
                  <a:pt x="2438" y="961"/>
                  <a:pt x="2423" y="968"/>
                  <a:pt x="2422" y="977"/>
                </a:cubicBezTo>
                <a:cubicBezTo>
                  <a:pt x="2421" y="986"/>
                  <a:pt x="2429" y="993"/>
                  <a:pt x="2421" y="1003"/>
                </a:cubicBezTo>
                <a:cubicBezTo>
                  <a:pt x="2413" y="1013"/>
                  <a:pt x="2406" y="1005"/>
                  <a:pt x="2393" y="1013"/>
                </a:cubicBezTo>
                <a:cubicBezTo>
                  <a:pt x="2380" y="1021"/>
                  <a:pt x="2382" y="1034"/>
                  <a:pt x="2382" y="1034"/>
                </a:cubicBezTo>
                <a:cubicBezTo>
                  <a:pt x="2382" y="1034"/>
                  <a:pt x="2366" y="1037"/>
                  <a:pt x="2360" y="1043"/>
                </a:cubicBezTo>
                <a:cubicBezTo>
                  <a:pt x="2354" y="1049"/>
                  <a:pt x="2334" y="1054"/>
                  <a:pt x="2336" y="1062"/>
                </a:cubicBezTo>
                <a:cubicBezTo>
                  <a:pt x="2338" y="1070"/>
                  <a:pt x="2375" y="1084"/>
                  <a:pt x="2375" y="1093"/>
                </a:cubicBezTo>
                <a:cubicBezTo>
                  <a:pt x="2375" y="1102"/>
                  <a:pt x="2374" y="1167"/>
                  <a:pt x="2339" y="1187"/>
                </a:cubicBezTo>
                <a:cubicBezTo>
                  <a:pt x="2304" y="1207"/>
                  <a:pt x="2259" y="1242"/>
                  <a:pt x="2241" y="1243"/>
                </a:cubicBezTo>
                <a:cubicBezTo>
                  <a:pt x="2223" y="1244"/>
                  <a:pt x="2174" y="1247"/>
                  <a:pt x="2171" y="1256"/>
                </a:cubicBezTo>
                <a:cubicBezTo>
                  <a:pt x="2168" y="1265"/>
                  <a:pt x="2180" y="1293"/>
                  <a:pt x="2180" y="1298"/>
                </a:cubicBezTo>
                <a:cubicBezTo>
                  <a:pt x="2180" y="1303"/>
                  <a:pt x="2159" y="1324"/>
                  <a:pt x="2155" y="1339"/>
                </a:cubicBezTo>
                <a:cubicBezTo>
                  <a:pt x="2151" y="1354"/>
                  <a:pt x="2154" y="1387"/>
                  <a:pt x="2154" y="1387"/>
                </a:cubicBezTo>
                <a:cubicBezTo>
                  <a:pt x="2154" y="1387"/>
                  <a:pt x="2120" y="1404"/>
                  <a:pt x="2119" y="1409"/>
                </a:cubicBezTo>
                <a:cubicBezTo>
                  <a:pt x="2118" y="1414"/>
                  <a:pt x="2117" y="1431"/>
                  <a:pt x="2117" y="1431"/>
                </a:cubicBezTo>
                <a:cubicBezTo>
                  <a:pt x="2104" y="1447"/>
                  <a:pt x="2104" y="1447"/>
                  <a:pt x="2104" y="1447"/>
                </a:cubicBezTo>
                <a:cubicBezTo>
                  <a:pt x="2104" y="1447"/>
                  <a:pt x="2111" y="1423"/>
                  <a:pt x="2100" y="1422"/>
                </a:cubicBezTo>
                <a:cubicBezTo>
                  <a:pt x="2089" y="1421"/>
                  <a:pt x="2067" y="1435"/>
                  <a:pt x="2072" y="1446"/>
                </a:cubicBezTo>
                <a:cubicBezTo>
                  <a:pt x="2077" y="1457"/>
                  <a:pt x="2071" y="1466"/>
                  <a:pt x="2071" y="1466"/>
                </a:cubicBezTo>
                <a:cubicBezTo>
                  <a:pt x="2071" y="1466"/>
                  <a:pt x="2069" y="1446"/>
                  <a:pt x="2063" y="1441"/>
                </a:cubicBezTo>
                <a:cubicBezTo>
                  <a:pt x="2057" y="1436"/>
                  <a:pt x="2019" y="1447"/>
                  <a:pt x="2019" y="1447"/>
                </a:cubicBezTo>
                <a:cubicBezTo>
                  <a:pt x="2019" y="1447"/>
                  <a:pt x="2055" y="1426"/>
                  <a:pt x="2051" y="1413"/>
                </a:cubicBezTo>
                <a:cubicBezTo>
                  <a:pt x="2047" y="1400"/>
                  <a:pt x="2011" y="1389"/>
                  <a:pt x="2011" y="1389"/>
                </a:cubicBezTo>
                <a:cubicBezTo>
                  <a:pt x="2011" y="1389"/>
                  <a:pt x="2028" y="1386"/>
                  <a:pt x="2028" y="1379"/>
                </a:cubicBezTo>
                <a:cubicBezTo>
                  <a:pt x="2028" y="1372"/>
                  <a:pt x="2016" y="1346"/>
                  <a:pt x="2016" y="1346"/>
                </a:cubicBezTo>
                <a:cubicBezTo>
                  <a:pt x="2038" y="1331"/>
                  <a:pt x="2038" y="1331"/>
                  <a:pt x="2038" y="1331"/>
                </a:cubicBezTo>
                <a:cubicBezTo>
                  <a:pt x="2037" y="1316"/>
                  <a:pt x="2037" y="1316"/>
                  <a:pt x="2037" y="1316"/>
                </a:cubicBezTo>
                <a:cubicBezTo>
                  <a:pt x="2054" y="1305"/>
                  <a:pt x="2054" y="1305"/>
                  <a:pt x="2054" y="1305"/>
                </a:cubicBezTo>
                <a:cubicBezTo>
                  <a:pt x="2053" y="1280"/>
                  <a:pt x="2053" y="1280"/>
                  <a:pt x="2053" y="1280"/>
                </a:cubicBezTo>
                <a:cubicBezTo>
                  <a:pt x="2053" y="1280"/>
                  <a:pt x="2102" y="1253"/>
                  <a:pt x="2078" y="1241"/>
                </a:cubicBezTo>
                <a:cubicBezTo>
                  <a:pt x="2054" y="1229"/>
                  <a:pt x="1982" y="1233"/>
                  <a:pt x="1982" y="1233"/>
                </a:cubicBezTo>
                <a:cubicBezTo>
                  <a:pt x="1958" y="1241"/>
                  <a:pt x="1958" y="1241"/>
                  <a:pt x="1958" y="1241"/>
                </a:cubicBezTo>
                <a:cubicBezTo>
                  <a:pt x="1958" y="1241"/>
                  <a:pt x="1976" y="1220"/>
                  <a:pt x="1966" y="1215"/>
                </a:cubicBezTo>
                <a:cubicBezTo>
                  <a:pt x="1956" y="1210"/>
                  <a:pt x="1908" y="1200"/>
                  <a:pt x="1908" y="1200"/>
                </a:cubicBezTo>
                <a:cubicBezTo>
                  <a:pt x="1908" y="1200"/>
                  <a:pt x="1913" y="1178"/>
                  <a:pt x="1894" y="1164"/>
                </a:cubicBezTo>
                <a:cubicBezTo>
                  <a:pt x="1875" y="1150"/>
                  <a:pt x="1850" y="1149"/>
                  <a:pt x="1850" y="1149"/>
                </a:cubicBezTo>
                <a:cubicBezTo>
                  <a:pt x="1850" y="1149"/>
                  <a:pt x="1851" y="1137"/>
                  <a:pt x="1823" y="1136"/>
                </a:cubicBezTo>
                <a:cubicBezTo>
                  <a:pt x="1795" y="1135"/>
                  <a:pt x="1726" y="1147"/>
                  <a:pt x="1726" y="1147"/>
                </a:cubicBezTo>
                <a:cubicBezTo>
                  <a:pt x="1726" y="1147"/>
                  <a:pt x="1759" y="1137"/>
                  <a:pt x="1760" y="1125"/>
                </a:cubicBezTo>
                <a:cubicBezTo>
                  <a:pt x="1761" y="1113"/>
                  <a:pt x="1779" y="1061"/>
                  <a:pt x="1779" y="1061"/>
                </a:cubicBezTo>
                <a:cubicBezTo>
                  <a:pt x="1779" y="1061"/>
                  <a:pt x="1749" y="1055"/>
                  <a:pt x="1746" y="1057"/>
                </a:cubicBezTo>
                <a:cubicBezTo>
                  <a:pt x="1743" y="1059"/>
                  <a:pt x="1720" y="1075"/>
                  <a:pt x="1720" y="1075"/>
                </a:cubicBezTo>
                <a:cubicBezTo>
                  <a:pt x="1730" y="1056"/>
                  <a:pt x="1730" y="1056"/>
                  <a:pt x="1730" y="1056"/>
                </a:cubicBezTo>
                <a:cubicBezTo>
                  <a:pt x="1726" y="1041"/>
                  <a:pt x="1726" y="1041"/>
                  <a:pt x="1726" y="1041"/>
                </a:cubicBezTo>
                <a:cubicBezTo>
                  <a:pt x="1726" y="1041"/>
                  <a:pt x="1752" y="1019"/>
                  <a:pt x="1764" y="998"/>
                </a:cubicBezTo>
                <a:cubicBezTo>
                  <a:pt x="1776" y="977"/>
                  <a:pt x="1844" y="940"/>
                  <a:pt x="1844" y="940"/>
                </a:cubicBezTo>
                <a:cubicBezTo>
                  <a:pt x="1838" y="929"/>
                  <a:pt x="1838" y="929"/>
                  <a:pt x="1838" y="929"/>
                </a:cubicBezTo>
                <a:cubicBezTo>
                  <a:pt x="1881" y="915"/>
                  <a:pt x="1881" y="915"/>
                  <a:pt x="1881" y="915"/>
                </a:cubicBezTo>
                <a:cubicBezTo>
                  <a:pt x="1882" y="904"/>
                  <a:pt x="1882" y="904"/>
                  <a:pt x="1882" y="904"/>
                </a:cubicBezTo>
                <a:cubicBezTo>
                  <a:pt x="1909" y="900"/>
                  <a:pt x="1909" y="900"/>
                  <a:pt x="1909" y="900"/>
                </a:cubicBezTo>
                <a:cubicBezTo>
                  <a:pt x="1911" y="887"/>
                  <a:pt x="1911" y="887"/>
                  <a:pt x="1911" y="887"/>
                </a:cubicBezTo>
                <a:cubicBezTo>
                  <a:pt x="1932" y="884"/>
                  <a:pt x="1932" y="884"/>
                  <a:pt x="1932" y="884"/>
                </a:cubicBezTo>
                <a:cubicBezTo>
                  <a:pt x="1966" y="857"/>
                  <a:pt x="1966" y="857"/>
                  <a:pt x="1966" y="857"/>
                </a:cubicBezTo>
                <a:cubicBezTo>
                  <a:pt x="1966" y="857"/>
                  <a:pt x="2040" y="860"/>
                  <a:pt x="2040" y="847"/>
                </a:cubicBezTo>
                <a:cubicBezTo>
                  <a:pt x="2040" y="834"/>
                  <a:pt x="2020" y="819"/>
                  <a:pt x="2020" y="819"/>
                </a:cubicBezTo>
                <a:cubicBezTo>
                  <a:pt x="1980" y="824"/>
                  <a:pt x="1980" y="824"/>
                  <a:pt x="1980" y="824"/>
                </a:cubicBezTo>
                <a:cubicBezTo>
                  <a:pt x="1986" y="814"/>
                  <a:pt x="1986" y="814"/>
                  <a:pt x="1986" y="814"/>
                </a:cubicBezTo>
                <a:cubicBezTo>
                  <a:pt x="1950" y="800"/>
                  <a:pt x="1950" y="800"/>
                  <a:pt x="1950" y="800"/>
                </a:cubicBezTo>
                <a:cubicBezTo>
                  <a:pt x="1966" y="795"/>
                  <a:pt x="1966" y="795"/>
                  <a:pt x="1966" y="795"/>
                </a:cubicBezTo>
                <a:cubicBezTo>
                  <a:pt x="2021" y="811"/>
                  <a:pt x="2021" y="811"/>
                  <a:pt x="2021" y="811"/>
                </a:cubicBezTo>
                <a:cubicBezTo>
                  <a:pt x="2021" y="811"/>
                  <a:pt x="2042" y="833"/>
                  <a:pt x="2061" y="825"/>
                </a:cubicBezTo>
                <a:cubicBezTo>
                  <a:pt x="2080" y="817"/>
                  <a:pt x="2096" y="784"/>
                  <a:pt x="2103" y="789"/>
                </a:cubicBezTo>
                <a:cubicBezTo>
                  <a:pt x="2110" y="794"/>
                  <a:pt x="2131" y="804"/>
                  <a:pt x="2140" y="802"/>
                </a:cubicBezTo>
                <a:cubicBezTo>
                  <a:pt x="2140" y="802"/>
                  <a:pt x="2185" y="783"/>
                  <a:pt x="2203" y="776"/>
                </a:cubicBezTo>
                <a:cubicBezTo>
                  <a:pt x="2221" y="769"/>
                  <a:pt x="2255" y="750"/>
                  <a:pt x="2243" y="747"/>
                </a:cubicBezTo>
                <a:cubicBezTo>
                  <a:pt x="2231" y="744"/>
                  <a:pt x="2175" y="744"/>
                  <a:pt x="2175" y="744"/>
                </a:cubicBezTo>
                <a:cubicBezTo>
                  <a:pt x="2171" y="728"/>
                  <a:pt x="2171" y="728"/>
                  <a:pt x="2171" y="728"/>
                </a:cubicBezTo>
                <a:cubicBezTo>
                  <a:pt x="2115" y="708"/>
                  <a:pt x="2115" y="708"/>
                  <a:pt x="2115" y="708"/>
                </a:cubicBezTo>
                <a:cubicBezTo>
                  <a:pt x="2115" y="708"/>
                  <a:pt x="2171" y="700"/>
                  <a:pt x="2186" y="706"/>
                </a:cubicBezTo>
                <a:cubicBezTo>
                  <a:pt x="2201" y="712"/>
                  <a:pt x="2215" y="738"/>
                  <a:pt x="2230" y="738"/>
                </a:cubicBezTo>
                <a:cubicBezTo>
                  <a:pt x="2245" y="738"/>
                  <a:pt x="2324" y="700"/>
                  <a:pt x="2324" y="700"/>
                </a:cubicBezTo>
                <a:cubicBezTo>
                  <a:pt x="2305" y="692"/>
                  <a:pt x="2305" y="692"/>
                  <a:pt x="2305" y="692"/>
                </a:cubicBezTo>
                <a:cubicBezTo>
                  <a:pt x="2305" y="692"/>
                  <a:pt x="2319" y="680"/>
                  <a:pt x="2337" y="680"/>
                </a:cubicBezTo>
                <a:cubicBezTo>
                  <a:pt x="2355" y="680"/>
                  <a:pt x="2360" y="694"/>
                  <a:pt x="2360" y="694"/>
                </a:cubicBezTo>
                <a:cubicBezTo>
                  <a:pt x="2380" y="701"/>
                  <a:pt x="2380" y="701"/>
                  <a:pt x="2380" y="701"/>
                </a:cubicBezTo>
                <a:cubicBezTo>
                  <a:pt x="2381" y="688"/>
                  <a:pt x="2381" y="688"/>
                  <a:pt x="2381" y="688"/>
                </a:cubicBezTo>
                <a:cubicBezTo>
                  <a:pt x="2381" y="688"/>
                  <a:pt x="2395" y="705"/>
                  <a:pt x="2400" y="696"/>
                </a:cubicBezTo>
                <a:cubicBezTo>
                  <a:pt x="2405" y="687"/>
                  <a:pt x="2388" y="669"/>
                  <a:pt x="2388" y="669"/>
                </a:cubicBezTo>
                <a:cubicBezTo>
                  <a:pt x="2374" y="663"/>
                  <a:pt x="2374" y="663"/>
                  <a:pt x="2374" y="663"/>
                </a:cubicBezTo>
                <a:cubicBezTo>
                  <a:pt x="2401" y="658"/>
                  <a:pt x="2401" y="658"/>
                  <a:pt x="2401" y="658"/>
                </a:cubicBezTo>
                <a:cubicBezTo>
                  <a:pt x="2401" y="658"/>
                  <a:pt x="2415" y="697"/>
                  <a:pt x="2424" y="695"/>
                </a:cubicBezTo>
                <a:cubicBezTo>
                  <a:pt x="2433" y="693"/>
                  <a:pt x="2546" y="660"/>
                  <a:pt x="2532" y="641"/>
                </a:cubicBezTo>
                <a:cubicBezTo>
                  <a:pt x="2518" y="622"/>
                  <a:pt x="2507" y="607"/>
                  <a:pt x="2518" y="600"/>
                </a:cubicBezTo>
                <a:cubicBezTo>
                  <a:pt x="2529" y="593"/>
                  <a:pt x="2579" y="591"/>
                  <a:pt x="2580" y="585"/>
                </a:cubicBezTo>
                <a:cubicBezTo>
                  <a:pt x="2581" y="579"/>
                  <a:pt x="2570" y="553"/>
                  <a:pt x="2570" y="553"/>
                </a:cubicBezTo>
                <a:cubicBezTo>
                  <a:pt x="2558" y="538"/>
                  <a:pt x="2558" y="538"/>
                  <a:pt x="2558" y="538"/>
                </a:cubicBezTo>
                <a:cubicBezTo>
                  <a:pt x="2558" y="538"/>
                  <a:pt x="2496" y="520"/>
                  <a:pt x="2470" y="538"/>
                </a:cubicBezTo>
                <a:cubicBezTo>
                  <a:pt x="2444" y="556"/>
                  <a:pt x="2466" y="568"/>
                  <a:pt x="2466" y="568"/>
                </a:cubicBezTo>
                <a:cubicBezTo>
                  <a:pt x="2442" y="583"/>
                  <a:pt x="2442" y="583"/>
                  <a:pt x="2442" y="583"/>
                </a:cubicBezTo>
                <a:cubicBezTo>
                  <a:pt x="2428" y="583"/>
                  <a:pt x="2428" y="583"/>
                  <a:pt x="2428" y="583"/>
                </a:cubicBezTo>
                <a:cubicBezTo>
                  <a:pt x="2383" y="614"/>
                  <a:pt x="2383" y="614"/>
                  <a:pt x="2383" y="614"/>
                </a:cubicBezTo>
                <a:cubicBezTo>
                  <a:pt x="2366" y="621"/>
                  <a:pt x="2366" y="621"/>
                  <a:pt x="2366" y="621"/>
                </a:cubicBezTo>
                <a:cubicBezTo>
                  <a:pt x="2366" y="621"/>
                  <a:pt x="2354" y="639"/>
                  <a:pt x="2350" y="642"/>
                </a:cubicBezTo>
                <a:cubicBezTo>
                  <a:pt x="2346" y="645"/>
                  <a:pt x="2327" y="646"/>
                  <a:pt x="2327" y="646"/>
                </a:cubicBezTo>
                <a:cubicBezTo>
                  <a:pt x="2304" y="658"/>
                  <a:pt x="2304" y="658"/>
                  <a:pt x="2304" y="658"/>
                </a:cubicBezTo>
                <a:cubicBezTo>
                  <a:pt x="2304" y="658"/>
                  <a:pt x="2293" y="624"/>
                  <a:pt x="2299" y="613"/>
                </a:cubicBezTo>
                <a:cubicBezTo>
                  <a:pt x="2305" y="602"/>
                  <a:pt x="2336" y="607"/>
                  <a:pt x="2341" y="591"/>
                </a:cubicBezTo>
                <a:cubicBezTo>
                  <a:pt x="2346" y="575"/>
                  <a:pt x="2330" y="558"/>
                  <a:pt x="2327" y="558"/>
                </a:cubicBezTo>
                <a:cubicBezTo>
                  <a:pt x="2324" y="558"/>
                  <a:pt x="2271" y="582"/>
                  <a:pt x="2271" y="582"/>
                </a:cubicBezTo>
                <a:cubicBezTo>
                  <a:pt x="2252" y="603"/>
                  <a:pt x="2252" y="603"/>
                  <a:pt x="2252" y="603"/>
                </a:cubicBezTo>
                <a:cubicBezTo>
                  <a:pt x="2246" y="594"/>
                  <a:pt x="2246" y="594"/>
                  <a:pt x="2246" y="594"/>
                </a:cubicBezTo>
                <a:cubicBezTo>
                  <a:pt x="2264" y="576"/>
                  <a:pt x="2264" y="576"/>
                  <a:pt x="2264" y="576"/>
                </a:cubicBezTo>
                <a:cubicBezTo>
                  <a:pt x="2262" y="563"/>
                  <a:pt x="2262" y="563"/>
                  <a:pt x="2262" y="563"/>
                </a:cubicBezTo>
                <a:cubicBezTo>
                  <a:pt x="2292" y="552"/>
                  <a:pt x="2292" y="552"/>
                  <a:pt x="2292" y="552"/>
                </a:cubicBezTo>
                <a:cubicBezTo>
                  <a:pt x="2265" y="547"/>
                  <a:pt x="2265" y="547"/>
                  <a:pt x="2265" y="547"/>
                </a:cubicBezTo>
                <a:cubicBezTo>
                  <a:pt x="2270" y="537"/>
                  <a:pt x="2270" y="537"/>
                  <a:pt x="2270" y="537"/>
                </a:cubicBezTo>
                <a:cubicBezTo>
                  <a:pt x="2238" y="547"/>
                  <a:pt x="2238" y="547"/>
                  <a:pt x="2238" y="547"/>
                </a:cubicBezTo>
                <a:cubicBezTo>
                  <a:pt x="2224" y="539"/>
                  <a:pt x="2224" y="539"/>
                  <a:pt x="2224" y="539"/>
                </a:cubicBezTo>
                <a:cubicBezTo>
                  <a:pt x="2249" y="530"/>
                  <a:pt x="2249" y="530"/>
                  <a:pt x="2249" y="530"/>
                </a:cubicBezTo>
                <a:cubicBezTo>
                  <a:pt x="2250" y="520"/>
                  <a:pt x="2250" y="520"/>
                  <a:pt x="2250" y="520"/>
                </a:cubicBezTo>
                <a:cubicBezTo>
                  <a:pt x="2250" y="520"/>
                  <a:pt x="2286" y="528"/>
                  <a:pt x="2284" y="515"/>
                </a:cubicBezTo>
                <a:cubicBezTo>
                  <a:pt x="2282" y="502"/>
                  <a:pt x="2254" y="505"/>
                  <a:pt x="2266" y="488"/>
                </a:cubicBezTo>
                <a:cubicBezTo>
                  <a:pt x="2278" y="471"/>
                  <a:pt x="2289" y="446"/>
                  <a:pt x="2273" y="445"/>
                </a:cubicBezTo>
                <a:cubicBezTo>
                  <a:pt x="2248" y="435"/>
                  <a:pt x="2248" y="435"/>
                  <a:pt x="2248" y="435"/>
                </a:cubicBezTo>
                <a:cubicBezTo>
                  <a:pt x="2229" y="443"/>
                  <a:pt x="2229" y="443"/>
                  <a:pt x="2229" y="443"/>
                </a:cubicBezTo>
                <a:cubicBezTo>
                  <a:pt x="2229" y="443"/>
                  <a:pt x="2202" y="445"/>
                  <a:pt x="2201" y="449"/>
                </a:cubicBezTo>
                <a:cubicBezTo>
                  <a:pt x="2200" y="453"/>
                  <a:pt x="2208" y="462"/>
                  <a:pt x="2202" y="463"/>
                </a:cubicBezTo>
                <a:cubicBezTo>
                  <a:pt x="2196" y="464"/>
                  <a:pt x="2160" y="457"/>
                  <a:pt x="2152" y="466"/>
                </a:cubicBezTo>
                <a:cubicBezTo>
                  <a:pt x="2144" y="475"/>
                  <a:pt x="2127" y="484"/>
                  <a:pt x="2136" y="488"/>
                </a:cubicBezTo>
                <a:cubicBezTo>
                  <a:pt x="2145" y="492"/>
                  <a:pt x="2156" y="494"/>
                  <a:pt x="2156" y="494"/>
                </a:cubicBezTo>
                <a:cubicBezTo>
                  <a:pt x="2156" y="494"/>
                  <a:pt x="2107" y="507"/>
                  <a:pt x="2109" y="520"/>
                </a:cubicBezTo>
                <a:cubicBezTo>
                  <a:pt x="2111" y="533"/>
                  <a:pt x="2138" y="543"/>
                  <a:pt x="2138" y="543"/>
                </a:cubicBezTo>
                <a:cubicBezTo>
                  <a:pt x="2154" y="536"/>
                  <a:pt x="2154" y="536"/>
                  <a:pt x="2154" y="536"/>
                </a:cubicBezTo>
                <a:cubicBezTo>
                  <a:pt x="2154" y="536"/>
                  <a:pt x="2153" y="557"/>
                  <a:pt x="2159" y="554"/>
                </a:cubicBezTo>
                <a:cubicBezTo>
                  <a:pt x="2165" y="551"/>
                  <a:pt x="2194" y="546"/>
                  <a:pt x="2183" y="554"/>
                </a:cubicBezTo>
                <a:cubicBezTo>
                  <a:pt x="2172" y="562"/>
                  <a:pt x="2163" y="561"/>
                  <a:pt x="2163" y="561"/>
                </a:cubicBezTo>
                <a:cubicBezTo>
                  <a:pt x="2150" y="556"/>
                  <a:pt x="2150" y="556"/>
                  <a:pt x="2150" y="556"/>
                </a:cubicBezTo>
                <a:cubicBezTo>
                  <a:pt x="2148" y="565"/>
                  <a:pt x="2148" y="565"/>
                  <a:pt x="2148" y="565"/>
                </a:cubicBezTo>
                <a:cubicBezTo>
                  <a:pt x="2148" y="565"/>
                  <a:pt x="2112" y="571"/>
                  <a:pt x="2124" y="575"/>
                </a:cubicBezTo>
                <a:cubicBezTo>
                  <a:pt x="2136" y="579"/>
                  <a:pt x="2163" y="559"/>
                  <a:pt x="2157" y="572"/>
                </a:cubicBezTo>
                <a:cubicBezTo>
                  <a:pt x="2151" y="585"/>
                  <a:pt x="2132" y="594"/>
                  <a:pt x="2119" y="598"/>
                </a:cubicBezTo>
                <a:cubicBezTo>
                  <a:pt x="2106" y="602"/>
                  <a:pt x="2086" y="617"/>
                  <a:pt x="2086" y="617"/>
                </a:cubicBezTo>
                <a:cubicBezTo>
                  <a:pt x="2086" y="617"/>
                  <a:pt x="2064" y="605"/>
                  <a:pt x="2060" y="612"/>
                </a:cubicBezTo>
                <a:cubicBezTo>
                  <a:pt x="2056" y="619"/>
                  <a:pt x="2035" y="625"/>
                  <a:pt x="2036" y="635"/>
                </a:cubicBezTo>
                <a:cubicBezTo>
                  <a:pt x="2037" y="645"/>
                  <a:pt x="2030" y="654"/>
                  <a:pt x="2030" y="654"/>
                </a:cubicBezTo>
                <a:cubicBezTo>
                  <a:pt x="2026" y="645"/>
                  <a:pt x="2026" y="645"/>
                  <a:pt x="2026" y="645"/>
                </a:cubicBezTo>
                <a:cubicBezTo>
                  <a:pt x="2026" y="645"/>
                  <a:pt x="2001" y="644"/>
                  <a:pt x="2003" y="638"/>
                </a:cubicBezTo>
                <a:cubicBezTo>
                  <a:pt x="2005" y="632"/>
                  <a:pt x="2047" y="604"/>
                  <a:pt x="2047" y="604"/>
                </a:cubicBezTo>
                <a:cubicBezTo>
                  <a:pt x="2022" y="604"/>
                  <a:pt x="2022" y="604"/>
                  <a:pt x="2022" y="604"/>
                </a:cubicBezTo>
                <a:cubicBezTo>
                  <a:pt x="2022" y="604"/>
                  <a:pt x="2015" y="590"/>
                  <a:pt x="2008" y="590"/>
                </a:cubicBezTo>
                <a:cubicBezTo>
                  <a:pt x="2001" y="590"/>
                  <a:pt x="1985" y="596"/>
                  <a:pt x="1985" y="596"/>
                </a:cubicBezTo>
                <a:cubicBezTo>
                  <a:pt x="1985" y="596"/>
                  <a:pt x="1964" y="589"/>
                  <a:pt x="1961" y="597"/>
                </a:cubicBezTo>
                <a:cubicBezTo>
                  <a:pt x="1958" y="605"/>
                  <a:pt x="1956" y="612"/>
                  <a:pt x="1960" y="613"/>
                </a:cubicBezTo>
                <a:cubicBezTo>
                  <a:pt x="1964" y="614"/>
                  <a:pt x="1993" y="627"/>
                  <a:pt x="1983" y="630"/>
                </a:cubicBezTo>
                <a:cubicBezTo>
                  <a:pt x="1973" y="633"/>
                  <a:pt x="1955" y="618"/>
                  <a:pt x="1955" y="618"/>
                </a:cubicBezTo>
                <a:cubicBezTo>
                  <a:pt x="1941" y="609"/>
                  <a:pt x="1941" y="609"/>
                  <a:pt x="1941" y="609"/>
                </a:cubicBezTo>
                <a:cubicBezTo>
                  <a:pt x="1940" y="629"/>
                  <a:pt x="1940" y="629"/>
                  <a:pt x="1940" y="629"/>
                </a:cubicBezTo>
                <a:cubicBezTo>
                  <a:pt x="1940" y="629"/>
                  <a:pt x="1925" y="638"/>
                  <a:pt x="1916" y="636"/>
                </a:cubicBezTo>
                <a:cubicBezTo>
                  <a:pt x="1907" y="634"/>
                  <a:pt x="1874" y="625"/>
                  <a:pt x="1863" y="625"/>
                </a:cubicBezTo>
                <a:cubicBezTo>
                  <a:pt x="1852" y="625"/>
                  <a:pt x="1830" y="629"/>
                  <a:pt x="1819" y="628"/>
                </a:cubicBezTo>
                <a:cubicBezTo>
                  <a:pt x="1808" y="627"/>
                  <a:pt x="1791" y="610"/>
                  <a:pt x="1791" y="610"/>
                </a:cubicBezTo>
                <a:cubicBezTo>
                  <a:pt x="1752" y="613"/>
                  <a:pt x="1752" y="613"/>
                  <a:pt x="1752" y="613"/>
                </a:cubicBezTo>
                <a:cubicBezTo>
                  <a:pt x="1752" y="613"/>
                  <a:pt x="1737" y="599"/>
                  <a:pt x="1729" y="597"/>
                </a:cubicBezTo>
                <a:cubicBezTo>
                  <a:pt x="1721" y="595"/>
                  <a:pt x="1704" y="595"/>
                  <a:pt x="1692" y="601"/>
                </a:cubicBezTo>
                <a:cubicBezTo>
                  <a:pt x="1680" y="607"/>
                  <a:pt x="1685" y="609"/>
                  <a:pt x="1672" y="609"/>
                </a:cubicBezTo>
                <a:cubicBezTo>
                  <a:pt x="1659" y="609"/>
                  <a:pt x="1631" y="602"/>
                  <a:pt x="1624" y="611"/>
                </a:cubicBezTo>
                <a:cubicBezTo>
                  <a:pt x="1617" y="620"/>
                  <a:pt x="1605" y="646"/>
                  <a:pt x="1605" y="646"/>
                </a:cubicBezTo>
                <a:cubicBezTo>
                  <a:pt x="1597" y="666"/>
                  <a:pt x="1597" y="666"/>
                  <a:pt x="1597" y="666"/>
                </a:cubicBezTo>
                <a:cubicBezTo>
                  <a:pt x="1576" y="668"/>
                  <a:pt x="1576" y="668"/>
                  <a:pt x="1576" y="668"/>
                </a:cubicBezTo>
                <a:cubicBezTo>
                  <a:pt x="1571" y="687"/>
                  <a:pt x="1571" y="687"/>
                  <a:pt x="1571" y="687"/>
                </a:cubicBezTo>
                <a:cubicBezTo>
                  <a:pt x="1556" y="654"/>
                  <a:pt x="1556" y="654"/>
                  <a:pt x="1556" y="654"/>
                </a:cubicBezTo>
                <a:cubicBezTo>
                  <a:pt x="1556" y="654"/>
                  <a:pt x="1598" y="665"/>
                  <a:pt x="1587" y="646"/>
                </a:cubicBezTo>
                <a:cubicBezTo>
                  <a:pt x="1576" y="627"/>
                  <a:pt x="1544" y="625"/>
                  <a:pt x="1544" y="625"/>
                </a:cubicBezTo>
                <a:cubicBezTo>
                  <a:pt x="1546" y="616"/>
                  <a:pt x="1546" y="616"/>
                  <a:pt x="1546" y="616"/>
                </a:cubicBezTo>
                <a:cubicBezTo>
                  <a:pt x="1546" y="616"/>
                  <a:pt x="1477" y="629"/>
                  <a:pt x="1440" y="629"/>
                </a:cubicBezTo>
                <a:cubicBezTo>
                  <a:pt x="1403" y="629"/>
                  <a:pt x="1337" y="625"/>
                  <a:pt x="1350" y="619"/>
                </a:cubicBezTo>
                <a:cubicBezTo>
                  <a:pt x="1363" y="613"/>
                  <a:pt x="1447" y="616"/>
                  <a:pt x="1427" y="594"/>
                </a:cubicBezTo>
                <a:cubicBezTo>
                  <a:pt x="1407" y="572"/>
                  <a:pt x="1388" y="570"/>
                  <a:pt x="1364" y="572"/>
                </a:cubicBezTo>
                <a:cubicBezTo>
                  <a:pt x="1340" y="574"/>
                  <a:pt x="1301" y="560"/>
                  <a:pt x="1295" y="557"/>
                </a:cubicBezTo>
                <a:cubicBezTo>
                  <a:pt x="1289" y="554"/>
                  <a:pt x="1271" y="554"/>
                  <a:pt x="1271" y="554"/>
                </a:cubicBezTo>
                <a:cubicBezTo>
                  <a:pt x="1271" y="554"/>
                  <a:pt x="1223" y="527"/>
                  <a:pt x="1205" y="528"/>
                </a:cubicBezTo>
                <a:cubicBezTo>
                  <a:pt x="1187" y="529"/>
                  <a:pt x="1155" y="554"/>
                  <a:pt x="1155" y="554"/>
                </a:cubicBezTo>
                <a:cubicBezTo>
                  <a:pt x="1119" y="554"/>
                  <a:pt x="1119" y="554"/>
                  <a:pt x="1119" y="554"/>
                </a:cubicBezTo>
                <a:cubicBezTo>
                  <a:pt x="1139" y="542"/>
                  <a:pt x="1139" y="542"/>
                  <a:pt x="1139" y="542"/>
                </a:cubicBezTo>
                <a:cubicBezTo>
                  <a:pt x="1139" y="534"/>
                  <a:pt x="1139" y="534"/>
                  <a:pt x="1139" y="534"/>
                </a:cubicBezTo>
                <a:cubicBezTo>
                  <a:pt x="1156" y="514"/>
                  <a:pt x="1156" y="514"/>
                  <a:pt x="1156" y="514"/>
                </a:cubicBezTo>
                <a:cubicBezTo>
                  <a:pt x="1156" y="514"/>
                  <a:pt x="1117" y="532"/>
                  <a:pt x="1110" y="539"/>
                </a:cubicBezTo>
                <a:cubicBezTo>
                  <a:pt x="1103" y="546"/>
                  <a:pt x="1087" y="568"/>
                  <a:pt x="1072" y="553"/>
                </a:cubicBezTo>
                <a:cubicBezTo>
                  <a:pt x="1057" y="538"/>
                  <a:pt x="1078" y="522"/>
                  <a:pt x="1075" y="511"/>
                </a:cubicBezTo>
                <a:cubicBezTo>
                  <a:pt x="1072" y="500"/>
                  <a:pt x="1049" y="489"/>
                  <a:pt x="1046" y="498"/>
                </a:cubicBezTo>
                <a:cubicBezTo>
                  <a:pt x="1043" y="507"/>
                  <a:pt x="1056" y="513"/>
                  <a:pt x="1056" y="513"/>
                </a:cubicBezTo>
                <a:cubicBezTo>
                  <a:pt x="1056" y="513"/>
                  <a:pt x="1036" y="511"/>
                  <a:pt x="1025" y="515"/>
                </a:cubicBezTo>
                <a:cubicBezTo>
                  <a:pt x="1014" y="519"/>
                  <a:pt x="998" y="530"/>
                  <a:pt x="993" y="534"/>
                </a:cubicBezTo>
                <a:cubicBezTo>
                  <a:pt x="988" y="538"/>
                  <a:pt x="970" y="533"/>
                  <a:pt x="970" y="533"/>
                </a:cubicBezTo>
                <a:cubicBezTo>
                  <a:pt x="970" y="533"/>
                  <a:pt x="923" y="543"/>
                  <a:pt x="919" y="544"/>
                </a:cubicBezTo>
                <a:cubicBezTo>
                  <a:pt x="915" y="545"/>
                  <a:pt x="890" y="560"/>
                  <a:pt x="890" y="560"/>
                </a:cubicBezTo>
                <a:cubicBezTo>
                  <a:pt x="876" y="547"/>
                  <a:pt x="876" y="547"/>
                  <a:pt x="876" y="547"/>
                </a:cubicBezTo>
                <a:cubicBezTo>
                  <a:pt x="876" y="547"/>
                  <a:pt x="843" y="564"/>
                  <a:pt x="833" y="565"/>
                </a:cubicBezTo>
                <a:cubicBezTo>
                  <a:pt x="823" y="566"/>
                  <a:pt x="805" y="578"/>
                  <a:pt x="805" y="578"/>
                </a:cubicBezTo>
                <a:cubicBezTo>
                  <a:pt x="783" y="580"/>
                  <a:pt x="783" y="580"/>
                  <a:pt x="783" y="580"/>
                </a:cubicBezTo>
                <a:cubicBezTo>
                  <a:pt x="783" y="580"/>
                  <a:pt x="800" y="562"/>
                  <a:pt x="815" y="559"/>
                </a:cubicBezTo>
                <a:cubicBezTo>
                  <a:pt x="830" y="556"/>
                  <a:pt x="864" y="543"/>
                  <a:pt x="864" y="543"/>
                </a:cubicBezTo>
                <a:cubicBezTo>
                  <a:pt x="864" y="543"/>
                  <a:pt x="895" y="546"/>
                  <a:pt x="906" y="541"/>
                </a:cubicBezTo>
                <a:cubicBezTo>
                  <a:pt x="917" y="536"/>
                  <a:pt x="978" y="522"/>
                  <a:pt x="978" y="522"/>
                </a:cubicBezTo>
                <a:cubicBezTo>
                  <a:pt x="978" y="522"/>
                  <a:pt x="990" y="519"/>
                  <a:pt x="983" y="514"/>
                </a:cubicBezTo>
                <a:cubicBezTo>
                  <a:pt x="976" y="509"/>
                  <a:pt x="955" y="516"/>
                  <a:pt x="955" y="516"/>
                </a:cubicBezTo>
                <a:cubicBezTo>
                  <a:pt x="955" y="516"/>
                  <a:pt x="937" y="515"/>
                  <a:pt x="930" y="517"/>
                </a:cubicBezTo>
                <a:cubicBezTo>
                  <a:pt x="923" y="519"/>
                  <a:pt x="916" y="527"/>
                  <a:pt x="911" y="528"/>
                </a:cubicBezTo>
                <a:cubicBezTo>
                  <a:pt x="906" y="529"/>
                  <a:pt x="887" y="529"/>
                  <a:pt x="887" y="529"/>
                </a:cubicBezTo>
                <a:cubicBezTo>
                  <a:pt x="872" y="532"/>
                  <a:pt x="872" y="532"/>
                  <a:pt x="872" y="532"/>
                </a:cubicBezTo>
                <a:cubicBezTo>
                  <a:pt x="872" y="532"/>
                  <a:pt x="855" y="532"/>
                  <a:pt x="843" y="535"/>
                </a:cubicBezTo>
                <a:cubicBezTo>
                  <a:pt x="831" y="538"/>
                  <a:pt x="820" y="550"/>
                  <a:pt x="820" y="550"/>
                </a:cubicBezTo>
                <a:cubicBezTo>
                  <a:pt x="806" y="552"/>
                  <a:pt x="806" y="552"/>
                  <a:pt x="806" y="552"/>
                </a:cubicBezTo>
                <a:cubicBezTo>
                  <a:pt x="771" y="565"/>
                  <a:pt x="771" y="565"/>
                  <a:pt x="771" y="565"/>
                </a:cubicBezTo>
                <a:cubicBezTo>
                  <a:pt x="771" y="565"/>
                  <a:pt x="756" y="568"/>
                  <a:pt x="753" y="571"/>
                </a:cubicBezTo>
                <a:cubicBezTo>
                  <a:pt x="750" y="574"/>
                  <a:pt x="748" y="590"/>
                  <a:pt x="741" y="586"/>
                </a:cubicBezTo>
                <a:cubicBezTo>
                  <a:pt x="734" y="582"/>
                  <a:pt x="733" y="567"/>
                  <a:pt x="744" y="565"/>
                </a:cubicBezTo>
                <a:cubicBezTo>
                  <a:pt x="755" y="563"/>
                  <a:pt x="784" y="553"/>
                  <a:pt x="793" y="547"/>
                </a:cubicBezTo>
                <a:cubicBezTo>
                  <a:pt x="802" y="541"/>
                  <a:pt x="760" y="535"/>
                  <a:pt x="753" y="544"/>
                </a:cubicBezTo>
                <a:cubicBezTo>
                  <a:pt x="746" y="553"/>
                  <a:pt x="719" y="558"/>
                  <a:pt x="712" y="558"/>
                </a:cubicBezTo>
                <a:cubicBezTo>
                  <a:pt x="705" y="558"/>
                  <a:pt x="705" y="585"/>
                  <a:pt x="705" y="585"/>
                </a:cubicBezTo>
                <a:cubicBezTo>
                  <a:pt x="689" y="576"/>
                  <a:pt x="689" y="576"/>
                  <a:pt x="689" y="576"/>
                </a:cubicBezTo>
                <a:cubicBezTo>
                  <a:pt x="647" y="570"/>
                  <a:pt x="647" y="570"/>
                  <a:pt x="647" y="570"/>
                </a:cubicBezTo>
                <a:cubicBezTo>
                  <a:pt x="647" y="570"/>
                  <a:pt x="621" y="558"/>
                  <a:pt x="623" y="553"/>
                </a:cubicBezTo>
                <a:cubicBezTo>
                  <a:pt x="625" y="548"/>
                  <a:pt x="629" y="539"/>
                  <a:pt x="629" y="539"/>
                </a:cubicBezTo>
                <a:cubicBezTo>
                  <a:pt x="555" y="540"/>
                  <a:pt x="555" y="540"/>
                  <a:pt x="555" y="540"/>
                </a:cubicBezTo>
                <a:cubicBezTo>
                  <a:pt x="567" y="540"/>
                  <a:pt x="567" y="540"/>
                  <a:pt x="567" y="540"/>
                </a:cubicBezTo>
                <a:cubicBezTo>
                  <a:pt x="52" y="964"/>
                  <a:pt x="52" y="964"/>
                  <a:pt x="52" y="964"/>
                </a:cubicBezTo>
                <a:cubicBezTo>
                  <a:pt x="52" y="964"/>
                  <a:pt x="26" y="978"/>
                  <a:pt x="32" y="984"/>
                </a:cubicBezTo>
                <a:cubicBezTo>
                  <a:pt x="38" y="990"/>
                  <a:pt x="67" y="984"/>
                  <a:pt x="67" y="984"/>
                </a:cubicBezTo>
                <a:cubicBezTo>
                  <a:pt x="70" y="984"/>
                  <a:pt x="79" y="979"/>
                  <a:pt x="79" y="979"/>
                </a:cubicBezTo>
                <a:cubicBezTo>
                  <a:pt x="103" y="979"/>
                  <a:pt x="103" y="979"/>
                  <a:pt x="103" y="979"/>
                </a:cubicBezTo>
                <a:cubicBezTo>
                  <a:pt x="88" y="994"/>
                  <a:pt x="88" y="994"/>
                  <a:pt x="88" y="994"/>
                </a:cubicBezTo>
                <a:cubicBezTo>
                  <a:pt x="88" y="994"/>
                  <a:pt x="88" y="1003"/>
                  <a:pt x="88" y="1013"/>
                </a:cubicBezTo>
                <a:cubicBezTo>
                  <a:pt x="88" y="1024"/>
                  <a:pt x="107" y="1032"/>
                  <a:pt x="107" y="1032"/>
                </a:cubicBezTo>
                <a:cubicBezTo>
                  <a:pt x="107" y="1032"/>
                  <a:pt x="88" y="1051"/>
                  <a:pt x="93" y="1051"/>
                </a:cubicBezTo>
                <a:cubicBezTo>
                  <a:pt x="99" y="1051"/>
                  <a:pt x="115" y="1038"/>
                  <a:pt x="115" y="1038"/>
                </a:cubicBezTo>
                <a:cubicBezTo>
                  <a:pt x="115" y="1038"/>
                  <a:pt x="136" y="1031"/>
                  <a:pt x="143" y="1031"/>
                </a:cubicBezTo>
                <a:cubicBezTo>
                  <a:pt x="151" y="1031"/>
                  <a:pt x="157" y="1021"/>
                  <a:pt x="157" y="1021"/>
                </a:cubicBezTo>
                <a:cubicBezTo>
                  <a:pt x="169" y="1021"/>
                  <a:pt x="169" y="1021"/>
                  <a:pt x="169" y="1021"/>
                </a:cubicBezTo>
                <a:cubicBezTo>
                  <a:pt x="171" y="1013"/>
                  <a:pt x="171" y="1013"/>
                  <a:pt x="171" y="1013"/>
                </a:cubicBezTo>
                <a:cubicBezTo>
                  <a:pt x="171" y="1013"/>
                  <a:pt x="199" y="1003"/>
                  <a:pt x="217" y="1008"/>
                </a:cubicBezTo>
                <a:cubicBezTo>
                  <a:pt x="236" y="1014"/>
                  <a:pt x="209" y="1024"/>
                  <a:pt x="209" y="1024"/>
                </a:cubicBezTo>
                <a:cubicBezTo>
                  <a:pt x="209" y="1041"/>
                  <a:pt x="209" y="1041"/>
                  <a:pt x="209" y="1041"/>
                </a:cubicBezTo>
                <a:cubicBezTo>
                  <a:pt x="203" y="1052"/>
                  <a:pt x="203" y="1052"/>
                  <a:pt x="203" y="1052"/>
                </a:cubicBezTo>
                <a:cubicBezTo>
                  <a:pt x="203" y="1052"/>
                  <a:pt x="210" y="1054"/>
                  <a:pt x="216" y="1072"/>
                </a:cubicBezTo>
                <a:cubicBezTo>
                  <a:pt x="223" y="1089"/>
                  <a:pt x="206" y="1108"/>
                  <a:pt x="206" y="1108"/>
                </a:cubicBezTo>
                <a:cubicBezTo>
                  <a:pt x="206" y="1132"/>
                  <a:pt x="206" y="1132"/>
                  <a:pt x="206" y="1132"/>
                </a:cubicBezTo>
                <a:cubicBezTo>
                  <a:pt x="206" y="1132"/>
                  <a:pt x="200" y="1149"/>
                  <a:pt x="195" y="1162"/>
                </a:cubicBezTo>
                <a:cubicBezTo>
                  <a:pt x="190" y="1175"/>
                  <a:pt x="218" y="1176"/>
                  <a:pt x="218" y="1180"/>
                </a:cubicBezTo>
                <a:cubicBezTo>
                  <a:pt x="218" y="1185"/>
                  <a:pt x="225" y="1187"/>
                  <a:pt x="225" y="1187"/>
                </a:cubicBezTo>
                <a:cubicBezTo>
                  <a:pt x="225" y="1187"/>
                  <a:pt x="235" y="1186"/>
                  <a:pt x="235" y="1194"/>
                </a:cubicBezTo>
                <a:cubicBezTo>
                  <a:pt x="235" y="1202"/>
                  <a:pt x="208" y="1213"/>
                  <a:pt x="208" y="1213"/>
                </a:cubicBezTo>
                <a:cubicBezTo>
                  <a:pt x="208" y="1213"/>
                  <a:pt x="208" y="1229"/>
                  <a:pt x="198" y="1239"/>
                </a:cubicBezTo>
                <a:cubicBezTo>
                  <a:pt x="194" y="1243"/>
                  <a:pt x="173" y="1254"/>
                  <a:pt x="152" y="1264"/>
                </a:cubicBezTo>
                <a:cubicBezTo>
                  <a:pt x="150" y="1269"/>
                  <a:pt x="149" y="1274"/>
                  <a:pt x="148" y="1278"/>
                </a:cubicBezTo>
                <a:cubicBezTo>
                  <a:pt x="147" y="1285"/>
                  <a:pt x="142" y="1299"/>
                  <a:pt x="142" y="1299"/>
                </a:cubicBezTo>
                <a:cubicBezTo>
                  <a:pt x="133" y="1305"/>
                  <a:pt x="133" y="1305"/>
                  <a:pt x="133" y="1305"/>
                </a:cubicBezTo>
                <a:cubicBezTo>
                  <a:pt x="133" y="1305"/>
                  <a:pt x="142" y="1309"/>
                  <a:pt x="143" y="1316"/>
                </a:cubicBezTo>
                <a:cubicBezTo>
                  <a:pt x="144" y="1323"/>
                  <a:pt x="151" y="1326"/>
                  <a:pt x="151" y="1326"/>
                </a:cubicBezTo>
                <a:cubicBezTo>
                  <a:pt x="151" y="1326"/>
                  <a:pt x="201" y="1287"/>
                  <a:pt x="201" y="1296"/>
                </a:cubicBezTo>
                <a:cubicBezTo>
                  <a:pt x="201" y="1305"/>
                  <a:pt x="185" y="1306"/>
                  <a:pt x="183" y="1311"/>
                </a:cubicBezTo>
                <a:cubicBezTo>
                  <a:pt x="181" y="1316"/>
                  <a:pt x="185" y="1326"/>
                  <a:pt x="185" y="1326"/>
                </a:cubicBezTo>
                <a:cubicBezTo>
                  <a:pt x="194" y="1333"/>
                  <a:pt x="194" y="1333"/>
                  <a:pt x="194" y="1333"/>
                </a:cubicBezTo>
                <a:cubicBezTo>
                  <a:pt x="165" y="1332"/>
                  <a:pt x="165" y="1332"/>
                  <a:pt x="165" y="1332"/>
                </a:cubicBezTo>
                <a:cubicBezTo>
                  <a:pt x="165" y="1332"/>
                  <a:pt x="143" y="1359"/>
                  <a:pt x="153" y="1360"/>
                </a:cubicBezTo>
                <a:cubicBezTo>
                  <a:pt x="163" y="1361"/>
                  <a:pt x="169" y="1367"/>
                  <a:pt x="169" y="1367"/>
                </a:cubicBezTo>
                <a:cubicBezTo>
                  <a:pt x="169" y="1367"/>
                  <a:pt x="157" y="1388"/>
                  <a:pt x="164" y="1385"/>
                </a:cubicBezTo>
                <a:cubicBezTo>
                  <a:pt x="171" y="1382"/>
                  <a:pt x="212" y="1354"/>
                  <a:pt x="212" y="1354"/>
                </a:cubicBezTo>
                <a:cubicBezTo>
                  <a:pt x="211" y="1363"/>
                  <a:pt x="211" y="1363"/>
                  <a:pt x="211" y="1363"/>
                </a:cubicBezTo>
                <a:cubicBezTo>
                  <a:pt x="192" y="1374"/>
                  <a:pt x="192" y="1374"/>
                  <a:pt x="192" y="1374"/>
                </a:cubicBezTo>
                <a:cubicBezTo>
                  <a:pt x="207" y="1380"/>
                  <a:pt x="207" y="1380"/>
                  <a:pt x="207" y="1380"/>
                </a:cubicBezTo>
                <a:cubicBezTo>
                  <a:pt x="207" y="1380"/>
                  <a:pt x="202" y="1400"/>
                  <a:pt x="194" y="1398"/>
                </a:cubicBezTo>
                <a:cubicBezTo>
                  <a:pt x="186" y="1396"/>
                  <a:pt x="184" y="1387"/>
                  <a:pt x="184" y="1387"/>
                </a:cubicBezTo>
                <a:cubicBezTo>
                  <a:pt x="184" y="1387"/>
                  <a:pt x="151" y="1397"/>
                  <a:pt x="145" y="1403"/>
                </a:cubicBezTo>
                <a:cubicBezTo>
                  <a:pt x="139" y="1409"/>
                  <a:pt x="133" y="1417"/>
                  <a:pt x="133" y="1417"/>
                </a:cubicBezTo>
                <a:cubicBezTo>
                  <a:pt x="133" y="1417"/>
                  <a:pt x="151" y="1412"/>
                  <a:pt x="156" y="1412"/>
                </a:cubicBezTo>
                <a:cubicBezTo>
                  <a:pt x="161" y="1412"/>
                  <a:pt x="182" y="1412"/>
                  <a:pt x="182" y="1412"/>
                </a:cubicBezTo>
                <a:cubicBezTo>
                  <a:pt x="182" y="1412"/>
                  <a:pt x="146" y="1421"/>
                  <a:pt x="140" y="1424"/>
                </a:cubicBezTo>
                <a:cubicBezTo>
                  <a:pt x="134" y="1427"/>
                  <a:pt x="138" y="1435"/>
                  <a:pt x="138" y="1435"/>
                </a:cubicBezTo>
                <a:cubicBezTo>
                  <a:pt x="138" y="1435"/>
                  <a:pt x="105" y="1423"/>
                  <a:pt x="114" y="1437"/>
                </a:cubicBezTo>
                <a:cubicBezTo>
                  <a:pt x="123" y="1451"/>
                  <a:pt x="132" y="1455"/>
                  <a:pt x="132" y="1455"/>
                </a:cubicBezTo>
                <a:cubicBezTo>
                  <a:pt x="164" y="1444"/>
                  <a:pt x="164" y="1444"/>
                  <a:pt x="164" y="1444"/>
                </a:cubicBezTo>
                <a:cubicBezTo>
                  <a:pt x="173" y="1459"/>
                  <a:pt x="173" y="1459"/>
                  <a:pt x="173" y="1459"/>
                </a:cubicBezTo>
                <a:cubicBezTo>
                  <a:pt x="198" y="1445"/>
                  <a:pt x="198" y="1445"/>
                  <a:pt x="198" y="1445"/>
                </a:cubicBezTo>
                <a:cubicBezTo>
                  <a:pt x="198" y="1445"/>
                  <a:pt x="165" y="1479"/>
                  <a:pt x="176" y="1478"/>
                </a:cubicBezTo>
                <a:cubicBezTo>
                  <a:pt x="187" y="1477"/>
                  <a:pt x="217" y="1454"/>
                  <a:pt x="217" y="1454"/>
                </a:cubicBezTo>
                <a:cubicBezTo>
                  <a:pt x="217" y="1454"/>
                  <a:pt x="190" y="1484"/>
                  <a:pt x="194" y="1484"/>
                </a:cubicBezTo>
                <a:cubicBezTo>
                  <a:pt x="198" y="1484"/>
                  <a:pt x="216" y="1479"/>
                  <a:pt x="216" y="1479"/>
                </a:cubicBezTo>
                <a:cubicBezTo>
                  <a:pt x="216" y="1479"/>
                  <a:pt x="178" y="1508"/>
                  <a:pt x="190" y="1509"/>
                </a:cubicBezTo>
                <a:cubicBezTo>
                  <a:pt x="202" y="1510"/>
                  <a:pt x="229" y="1490"/>
                  <a:pt x="229" y="1490"/>
                </a:cubicBezTo>
                <a:cubicBezTo>
                  <a:pt x="229" y="1490"/>
                  <a:pt x="203" y="1518"/>
                  <a:pt x="210" y="1520"/>
                </a:cubicBezTo>
                <a:cubicBezTo>
                  <a:pt x="217" y="1522"/>
                  <a:pt x="233" y="1526"/>
                  <a:pt x="233" y="1529"/>
                </a:cubicBezTo>
                <a:cubicBezTo>
                  <a:pt x="233" y="1531"/>
                  <a:pt x="231" y="1548"/>
                  <a:pt x="228" y="1561"/>
                </a:cubicBezTo>
                <a:cubicBezTo>
                  <a:pt x="228" y="1561"/>
                  <a:pt x="228" y="1561"/>
                  <a:pt x="228" y="1561"/>
                </a:cubicBezTo>
                <a:cubicBezTo>
                  <a:pt x="1370" y="1561"/>
                  <a:pt x="1370" y="1561"/>
                  <a:pt x="1370" y="1561"/>
                </a:cubicBezTo>
                <a:cubicBezTo>
                  <a:pt x="1370" y="1561"/>
                  <a:pt x="1384" y="1526"/>
                  <a:pt x="1394" y="1537"/>
                </a:cubicBezTo>
                <a:cubicBezTo>
                  <a:pt x="1404" y="1547"/>
                  <a:pt x="1379" y="1557"/>
                  <a:pt x="1388" y="1566"/>
                </a:cubicBezTo>
                <a:cubicBezTo>
                  <a:pt x="1396" y="1574"/>
                  <a:pt x="1415" y="1575"/>
                  <a:pt x="1415" y="1575"/>
                </a:cubicBezTo>
                <a:cubicBezTo>
                  <a:pt x="1415" y="1575"/>
                  <a:pt x="1422" y="1585"/>
                  <a:pt x="1430" y="1585"/>
                </a:cubicBezTo>
                <a:cubicBezTo>
                  <a:pt x="1438" y="1585"/>
                  <a:pt x="1436" y="1573"/>
                  <a:pt x="1449" y="1573"/>
                </a:cubicBezTo>
                <a:cubicBezTo>
                  <a:pt x="1462" y="1573"/>
                  <a:pt x="1465" y="1593"/>
                  <a:pt x="1471" y="1593"/>
                </a:cubicBezTo>
                <a:cubicBezTo>
                  <a:pt x="1477" y="1593"/>
                  <a:pt x="1484" y="1596"/>
                  <a:pt x="1487" y="1593"/>
                </a:cubicBezTo>
                <a:cubicBezTo>
                  <a:pt x="1490" y="1590"/>
                  <a:pt x="1503" y="1614"/>
                  <a:pt x="1509" y="1608"/>
                </a:cubicBezTo>
                <a:cubicBezTo>
                  <a:pt x="1515" y="1602"/>
                  <a:pt x="1531" y="1591"/>
                  <a:pt x="1531" y="1591"/>
                </a:cubicBezTo>
                <a:cubicBezTo>
                  <a:pt x="1531" y="1601"/>
                  <a:pt x="1531" y="1601"/>
                  <a:pt x="1531" y="1601"/>
                </a:cubicBezTo>
                <a:cubicBezTo>
                  <a:pt x="1561" y="1600"/>
                  <a:pt x="1561" y="1600"/>
                  <a:pt x="1561" y="1600"/>
                </a:cubicBezTo>
                <a:cubicBezTo>
                  <a:pt x="1561" y="1600"/>
                  <a:pt x="1558" y="1606"/>
                  <a:pt x="1586" y="1606"/>
                </a:cubicBezTo>
                <a:cubicBezTo>
                  <a:pt x="1598" y="1598"/>
                  <a:pt x="1605" y="1585"/>
                  <a:pt x="1606" y="1582"/>
                </a:cubicBezTo>
                <a:cubicBezTo>
                  <a:pt x="1607" y="1578"/>
                  <a:pt x="1626" y="1586"/>
                  <a:pt x="1626" y="1586"/>
                </a:cubicBezTo>
                <a:cubicBezTo>
                  <a:pt x="1634" y="1580"/>
                  <a:pt x="1634" y="1580"/>
                  <a:pt x="1634" y="1580"/>
                </a:cubicBezTo>
                <a:cubicBezTo>
                  <a:pt x="1634" y="1580"/>
                  <a:pt x="1641" y="1568"/>
                  <a:pt x="1642" y="1565"/>
                </a:cubicBezTo>
                <a:cubicBezTo>
                  <a:pt x="1643" y="1562"/>
                  <a:pt x="1651" y="1575"/>
                  <a:pt x="1651" y="1575"/>
                </a:cubicBezTo>
                <a:cubicBezTo>
                  <a:pt x="1668" y="1572"/>
                  <a:pt x="1668" y="1572"/>
                  <a:pt x="1668" y="1572"/>
                </a:cubicBezTo>
                <a:cubicBezTo>
                  <a:pt x="1668" y="1572"/>
                  <a:pt x="1659" y="1562"/>
                  <a:pt x="1668" y="1555"/>
                </a:cubicBezTo>
                <a:cubicBezTo>
                  <a:pt x="1677" y="1548"/>
                  <a:pt x="1686" y="1563"/>
                  <a:pt x="1686" y="1563"/>
                </a:cubicBezTo>
                <a:cubicBezTo>
                  <a:pt x="1704" y="1563"/>
                  <a:pt x="1704" y="1563"/>
                  <a:pt x="1704" y="1563"/>
                </a:cubicBezTo>
                <a:cubicBezTo>
                  <a:pt x="1708" y="1567"/>
                  <a:pt x="1708" y="1567"/>
                  <a:pt x="1708" y="1567"/>
                </a:cubicBezTo>
                <a:cubicBezTo>
                  <a:pt x="1708" y="1567"/>
                  <a:pt x="1728" y="1568"/>
                  <a:pt x="1733" y="1573"/>
                </a:cubicBezTo>
                <a:cubicBezTo>
                  <a:pt x="1738" y="1578"/>
                  <a:pt x="1727" y="1604"/>
                  <a:pt x="1727" y="1604"/>
                </a:cubicBezTo>
                <a:cubicBezTo>
                  <a:pt x="1733" y="1611"/>
                  <a:pt x="1733" y="1611"/>
                  <a:pt x="1733" y="1611"/>
                </a:cubicBezTo>
                <a:cubicBezTo>
                  <a:pt x="1727" y="1626"/>
                  <a:pt x="1727" y="1626"/>
                  <a:pt x="1727" y="1626"/>
                </a:cubicBezTo>
                <a:cubicBezTo>
                  <a:pt x="1727" y="1626"/>
                  <a:pt x="1766" y="1603"/>
                  <a:pt x="1777" y="1610"/>
                </a:cubicBezTo>
                <a:cubicBezTo>
                  <a:pt x="1788" y="1617"/>
                  <a:pt x="1760" y="1627"/>
                  <a:pt x="1759" y="1631"/>
                </a:cubicBezTo>
                <a:cubicBezTo>
                  <a:pt x="1758" y="1635"/>
                  <a:pt x="1773" y="1638"/>
                  <a:pt x="1773" y="1643"/>
                </a:cubicBezTo>
                <a:cubicBezTo>
                  <a:pt x="1773" y="1648"/>
                  <a:pt x="1757" y="1654"/>
                  <a:pt x="1757" y="1659"/>
                </a:cubicBezTo>
                <a:cubicBezTo>
                  <a:pt x="1757" y="1664"/>
                  <a:pt x="1770" y="1664"/>
                  <a:pt x="1767" y="1671"/>
                </a:cubicBezTo>
                <a:cubicBezTo>
                  <a:pt x="1764" y="1678"/>
                  <a:pt x="1758" y="1679"/>
                  <a:pt x="1758" y="1679"/>
                </a:cubicBezTo>
                <a:cubicBezTo>
                  <a:pt x="1756" y="1685"/>
                  <a:pt x="1756" y="1685"/>
                  <a:pt x="1756" y="1685"/>
                </a:cubicBezTo>
                <a:cubicBezTo>
                  <a:pt x="1769" y="1685"/>
                  <a:pt x="1769" y="1685"/>
                  <a:pt x="1769" y="1685"/>
                </a:cubicBezTo>
                <a:cubicBezTo>
                  <a:pt x="1765" y="1700"/>
                  <a:pt x="1765" y="1700"/>
                  <a:pt x="1765" y="1700"/>
                </a:cubicBezTo>
                <a:cubicBezTo>
                  <a:pt x="1771" y="1700"/>
                  <a:pt x="1778" y="1701"/>
                  <a:pt x="1781" y="1701"/>
                </a:cubicBezTo>
                <a:cubicBezTo>
                  <a:pt x="1786" y="1700"/>
                  <a:pt x="1794" y="1703"/>
                  <a:pt x="1806" y="1704"/>
                </a:cubicBezTo>
                <a:cubicBezTo>
                  <a:pt x="1818" y="1705"/>
                  <a:pt x="1825" y="1703"/>
                  <a:pt x="1825" y="1703"/>
                </a:cubicBezTo>
                <a:cubicBezTo>
                  <a:pt x="1837" y="1703"/>
                  <a:pt x="1852" y="1715"/>
                  <a:pt x="1863" y="1715"/>
                </a:cubicBezTo>
                <a:cubicBezTo>
                  <a:pt x="1874" y="1715"/>
                  <a:pt x="1884" y="1715"/>
                  <a:pt x="1884" y="1715"/>
                </a:cubicBezTo>
                <a:cubicBezTo>
                  <a:pt x="1906" y="1715"/>
                  <a:pt x="1904" y="1729"/>
                  <a:pt x="1904" y="1738"/>
                </a:cubicBezTo>
                <a:cubicBezTo>
                  <a:pt x="1904" y="1747"/>
                  <a:pt x="1914" y="1736"/>
                  <a:pt x="1914" y="1746"/>
                </a:cubicBezTo>
                <a:cubicBezTo>
                  <a:pt x="1914" y="1756"/>
                  <a:pt x="1910" y="1759"/>
                  <a:pt x="1905" y="1764"/>
                </a:cubicBezTo>
                <a:cubicBezTo>
                  <a:pt x="1900" y="1769"/>
                  <a:pt x="1918" y="1777"/>
                  <a:pt x="1918" y="1777"/>
                </a:cubicBezTo>
                <a:cubicBezTo>
                  <a:pt x="1903" y="1776"/>
                  <a:pt x="1903" y="1776"/>
                  <a:pt x="1903" y="1776"/>
                </a:cubicBezTo>
                <a:cubicBezTo>
                  <a:pt x="1903" y="1776"/>
                  <a:pt x="1903" y="1785"/>
                  <a:pt x="1896" y="1793"/>
                </a:cubicBezTo>
                <a:cubicBezTo>
                  <a:pt x="1888" y="1800"/>
                  <a:pt x="1887" y="1793"/>
                  <a:pt x="1868" y="1783"/>
                </a:cubicBezTo>
                <a:cubicBezTo>
                  <a:pt x="1849" y="1773"/>
                  <a:pt x="1855" y="1754"/>
                  <a:pt x="1855" y="1754"/>
                </a:cubicBezTo>
                <a:cubicBezTo>
                  <a:pt x="1844" y="1749"/>
                  <a:pt x="1844" y="1749"/>
                  <a:pt x="1844" y="1749"/>
                </a:cubicBezTo>
                <a:cubicBezTo>
                  <a:pt x="1846" y="1761"/>
                  <a:pt x="1846" y="1761"/>
                  <a:pt x="1846" y="1761"/>
                </a:cubicBezTo>
                <a:cubicBezTo>
                  <a:pt x="1846" y="1761"/>
                  <a:pt x="1854" y="1774"/>
                  <a:pt x="1846" y="1788"/>
                </a:cubicBezTo>
                <a:cubicBezTo>
                  <a:pt x="1838" y="1802"/>
                  <a:pt x="1820" y="1806"/>
                  <a:pt x="1812" y="1819"/>
                </a:cubicBezTo>
                <a:cubicBezTo>
                  <a:pt x="1804" y="1832"/>
                  <a:pt x="1801" y="1844"/>
                  <a:pt x="1793" y="1853"/>
                </a:cubicBezTo>
                <a:cubicBezTo>
                  <a:pt x="1785" y="1861"/>
                  <a:pt x="1769" y="1868"/>
                  <a:pt x="1762" y="1864"/>
                </a:cubicBezTo>
                <a:cubicBezTo>
                  <a:pt x="1758" y="1869"/>
                  <a:pt x="1755" y="1873"/>
                  <a:pt x="1755" y="1873"/>
                </a:cubicBezTo>
                <a:cubicBezTo>
                  <a:pt x="1755" y="1873"/>
                  <a:pt x="1757" y="1894"/>
                  <a:pt x="1749" y="1894"/>
                </a:cubicBezTo>
                <a:cubicBezTo>
                  <a:pt x="1741" y="1894"/>
                  <a:pt x="1696" y="1916"/>
                  <a:pt x="1706" y="1926"/>
                </a:cubicBezTo>
                <a:cubicBezTo>
                  <a:pt x="1707" y="1926"/>
                  <a:pt x="1707" y="1927"/>
                  <a:pt x="1708" y="1928"/>
                </a:cubicBezTo>
                <a:cubicBezTo>
                  <a:pt x="1716" y="1924"/>
                  <a:pt x="1723" y="1921"/>
                  <a:pt x="1724" y="1921"/>
                </a:cubicBezTo>
                <a:cubicBezTo>
                  <a:pt x="1727" y="1921"/>
                  <a:pt x="1731" y="1926"/>
                  <a:pt x="1731" y="1926"/>
                </a:cubicBezTo>
                <a:cubicBezTo>
                  <a:pt x="1731" y="1926"/>
                  <a:pt x="1746" y="1912"/>
                  <a:pt x="1754" y="1910"/>
                </a:cubicBezTo>
                <a:cubicBezTo>
                  <a:pt x="1762" y="1908"/>
                  <a:pt x="1770" y="1911"/>
                  <a:pt x="1770" y="1911"/>
                </a:cubicBezTo>
                <a:cubicBezTo>
                  <a:pt x="1770" y="1911"/>
                  <a:pt x="1775" y="1890"/>
                  <a:pt x="1800" y="1889"/>
                </a:cubicBezTo>
                <a:cubicBezTo>
                  <a:pt x="1825" y="1888"/>
                  <a:pt x="1842" y="1895"/>
                  <a:pt x="1842" y="1895"/>
                </a:cubicBezTo>
                <a:cubicBezTo>
                  <a:pt x="1858" y="1881"/>
                  <a:pt x="1858" y="1881"/>
                  <a:pt x="1858" y="1881"/>
                </a:cubicBezTo>
                <a:cubicBezTo>
                  <a:pt x="1900" y="1883"/>
                  <a:pt x="1900" y="1883"/>
                  <a:pt x="1900" y="1883"/>
                </a:cubicBezTo>
                <a:cubicBezTo>
                  <a:pt x="1903" y="1880"/>
                  <a:pt x="1905" y="1878"/>
                  <a:pt x="1906" y="1876"/>
                </a:cubicBezTo>
                <a:cubicBezTo>
                  <a:pt x="1908" y="1870"/>
                  <a:pt x="1908" y="1866"/>
                  <a:pt x="1907" y="1862"/>
                </a:cubicBezTo>
                <a:cubicBezTo>
                  <a:pt x="1889" y="1866"/>
                  <a:pt x="1883" y="1865"/>
                  <a:pt x="1882" y="1858"/>
                </a:cubicBezTo>
                <a:cubicBezTo>
                  <a:pt x="1881" y="1848"/>
                  <a:pt x="1915" y="1826"/>
                  <a:pt x="1928" y="1826"/>
                </a:cubicBezTo>
                <a:cubicBezTo>
                  <a:pt x="1941" y="1826"/>
                  <a:pt x="1960" y="1821"/>
                  <a:pt x="1964" y="1821"/>
                </a:cubicBezTo>
                <a:cubicBezTo>
                  <a:pt x="1968" y="1821"/>
                  <a:pt x="1985" y="1815"/>
                  <a:pt x="1985" y="1815"/>
                </a:cubicBezTo>
                <a:cubicBezTo>
                  <a:pt x="1985" y="1815"/>
                  <a:pt x="2012" y="1825"/>
                  <a:pt x="2016" y="1825"/>
                </a:cubicBezTo>
                <a:cubicBezTo>
                  <a:pt x="2020" y="1825"/>
                  <a:pt x="2020" y="1809"/>
                  <a:pt x="2020" y="1809"/>
                </a:cubicBezTo>
                <a:cubicBezTo>
                  <a:pt x="2020" y="1809"/>
                  <a:pt x="2027" y="1800"/>
                  <a:pt x="2037" y="1803"/>
                </a:cubicBezTo>
                <a:cubicBezTo>
                  <a:pt x="2040" y="1804"/>
                  <a:pt x="2042" y="1805"/>
                  <a:pt x="2043" y="1806"/>
                </a:cubicBezTo>
                <a:cubicBezTo>
                  <a:pt x="2045" y="1805"/>
                  <a:pt x="2047" y="1804"/>
                  <a:pt x="2048" y="1804"/>
                </a:cubicBezTo>
                <a:cubicBezTo>
                  <a:pt x="2054" y="1804"/>
                  <a:pt x="2056" y="1802"/>
                  <a:pt x="2064" y="1802"/>
                </a:cubicBezTo>
                <a:cubicBezTo>
                  <a:pt x="2072" y="1802"/>
                  <a:pt x="2106" y="1764"/>
                  <a:pt x="2123" y="1764"/>
                </a:cubicBezTo>
                <a:cubicBezTo>
                  <a:pt x="2140" y="1764"/>
                  <a:pt x="2271" y="1764"/>
                  <a:pt x="2271" y="1764"/>
                </a:cubicBezTo>
                <a:cubicBezTo>
                  <a:pt x="2271" y="1764"/>
                  <a:pt x="2271" y="1749"/>
                  <a:pt x="2283" y="1749"/>
                </a:cubicBezTo>
                <a:cubicBezTo>
                  <a:pt x="2295" y="1749"/>
                  <a:pt x="2303" y="1748"/>
                  <a:pt x="2303" y="1748"/>
                </a:cubicBezTo>
                <a:cubicBezTo>
                  <a:pt x="2303" y="1748"/>
                  <a:pt x="2314" y="1727"/>
                  <a:pt x="2323" y="1727"/>
                </a:cubicBezTo>
                <a:cubicBezTo>
                  <a:pt x="2333" y="1727"/>
                  <a:pt x="2340" y="1734"/>
                  <a:pt x="2340" y="1727"/>
                </a:cubicBezTo>
                <a:cubicBezTo>
                  <a:pt x="2340" y="1720"/>
                  <a:pt x="2343" y="1698"/>
                  <a:pt x="2349" y="1698"/>
                </a:cubicBezTo>
                <a:cubicBezTo>
                  <a:pt x="2355" y="1698"/>
                  <a:pt x="2363" y="1690"/>
                  <a:pt x="2363" y="1690"/>
                </a:cubicBezTo>
                <a:cubicBezTo>
                  <a:pt x="2363" y="1676"/>
                  <a:pt x="2363" y="1676"/>
                  <a:pt x="2363" y="1676"/>
                </a:cubicBezTo>
                <a:cubicBezTo>
                  <a:pt x="2390" y="1657"/>
                  <a:pt x="2390" y="1657"/>
                  <a:pt x="2390" y="1657"/>
                </a:cubicBezTo>
                <a:cubicBezTo>
                  <a:pt x="2390" y="1657"/>
                  <a:pt x="2401" y="1636"/>
                  <a:pt x="2414" y="1636"/>
                </a:cubicBezTo>
                <a:cubicBezTo>
                  <a:pt x="2427" y="1636"/>
                  <a:pt x="2418" y="1645"/>
                  <a:pt x="2430" y="1645"/>
                </a:cubicBezTo>
                <a:cubicBezTo>
                  <a:pt x="2442" y="1645"/>
                  <a:pt x="2469" y="1634"/>
                  <a:pt x="2469" y="1651"/>
                </a:cubicBezTo>
                <a:cubicBezTo>
                  <a:pt x="2469" y="1668"/>
                  <a:pt x="2439" y="1725"/>
                  <a:pt x="2442" y="1728"/>
                </a:cubicBezTo>
                <a:cubicBezTo>
                  <a:pt x="2445" y="1731"/>
                  <a:pt x="2453" y="1735"/>
                  <a:pt x="2453" y="1735"/>
                </a:cubicBezTo>
                <a:cubicBezTo>
                  <a:pt x="2453" y="1735"/>
                  <a:pt x="2439" y="1748"/>
                  <a:pt x="2444" y="1753"/>
                </a:cubicBezTo>
                <a:cubicBezTo>
                  <a:pt x="2449" y="1758"/>
                  <a:pt x="2457" y="1755"/>
                  <a:pt x="2457" y="1755"/>
                </a:cubicBezTo>
                <a:cubicBezTo>
                  <a:pt x="2458" y="1759"/>
                  <a:pt x="2458" y="1759"/>
                  <a:pt x="2458" y="1759"/>
                </a:cubicBezTo>
                <a:cubicBezTo>
                  <a:pt x="2462" y="1761"/>
                  <a:pt x="2472" y="1765"/>
                  <a:pt x="2484" y="1760"/>
                </a:cubicBezTo>
                <a:cubicBezTo>
                  <a:pt x="2499" y="1754"/>
                  <a:pt x="2511" y="1738"/>
                  <a:pt x="2511" y="1738"/>
                </a:cubicBezTo>
                <a:cubicBezTo>
                  <a:pt x="2517" y="1752"/>
                  <a:pt x="2517" y="1752"/>
                  <a:pt x="2517" y="1752"/>
                </a:cubicBezTo>
                <a:cubicBezTo>
                  <a:pt x="2517" y="1752"/>
                  <a:pt x="2549" y="1738"/>
                  <a:pt x="2554" y="1734"/>
                </a:cubicBezTo>
                <a:cubicBezTo>
                  <a:pt x="2559" y="1730"/>
                  <a:pt x="2580" y="1724"/>
                  <a:pt x="2580" y="1724"/>
                </a:cubicBezTo>
                <a:cubicBezTo>
                  <a:pt x="2590" y="1725"/>
                  <a:pt x="2590" y="1725"/>
                  <a:pt x="2590" y="1725"/>
                </a:cubicBezTo>
                <a:cubicBezTo>
                  <a:pt x="2561" y="1748"/>
                  <a:pt x="2561" y="1748"/>
                  <a:pt x="2561" y="1748"/>
                </a:cubicBezTo>
                <a:cubicBezTo>
                  <a:pt x="2622" y="1742"/>
                  <a:pt x="2622" y="1742"/>
                  <a:pt x="2622" y="1742"/>
                </a:cubicBezTo>
                <a:cubicBezTo>
                  <a:pt x="2622" y="1742"/>
                  <a:pt x="2593" y="1745"/>
                  <a:pt x="2592" y="1751"/>
                </a:cubicBezTo>
                <a:cubicBezTo>
                  <a:pt x="2591" y="1757"/>
                  <a:pt x="2587" y="1764"/>
                  <a:pt x="2587" y="1764"/>
                </a:cubicBezTo>
                <a:cubicBezTo>
                  <a:pt x="2587" y="1764"/>
                  <a:pt x="2568" y="1753"/>
                  <a:pt x="2561" y="1756"/>
                </a:cubicBezTo>
                <a:cubicBezTo>
                  <a:pt x="2554" y="1759"/>
                  <a:pt x="2486" y="1793"/>
                  <a:pt x="2483" y="1801"/>
                </a:cubicBezTo>
                <a:cubicBezTo>
                  <a:pt x="2480" y="1809"/>
                  <a:pt x="2474" y="1833"/>
                  <a:pt x="2479" y="1834"/>
                </a:cubicBezTo>
                <a:cubicBezTo>
                  <a:pt x="2484" y="1835"/>
                  <a:pt x="2491" y="1829"/>
                  <a:pt x="2491" y="1829"/>
                </a:cubicBezTo>
                <a:cubicBezTo>
                  <a:pt x="2491" y="1829"/>
                  <a:pt x="2489" y="1845"/>
                  <a:pt x="2498" y="1843"/>
                </a:cubicBezTo>
                <a:cubicBezTo>
                  <a:pt x="2507" y="1841"/>
                  <a:pt x="2513" y="1828"/>
                  <a:pt x="2513" y="1828"/>
                </a:cubicBezTo>
                <a:cubicBezTo>
                  <a:pt x="2513" y="1828"/>
                  <a:pt x="2539" y="1825"/>
                  <a:pt x="2553" y="1813"/>
                </a:cubicBezTo>
                <a:cubicBezTo>
                  <a:pt x="2567" y="1801"/>
                  <a:pt x="2582" y="1780"/>
                  <a:pt x="2582" y="1780"/>
                </a:cubicBezTo>
                <a:cubicBezTo>
                  <a:pt x="2582" y="1780"/>
                  <a:pt x="2582" y="1796"/>
                  <a:pt x="2596" y="1793"/>
                </a:cubicBezTo>
                <a:cubicBezTo>
                  <a:pt x="2610" y="1790"/>
                  <a:pt x="2644" y="1775"/>
                  <a:pt x="2655" y="1772"/>
                </a:cubicBezTo>
                <a:cubicBezTo>
                  <a:pt x="2666" y="1769"/>
                  <a:pt x="2718" y="1756"/>
                  <a:pt x="2718" y="1756"/>
                </a:cubicBezTo>
                <a:cubicBezTo>
                  <a:pt x="2709" y="1746"/>
                  <a:pt x="2709" y="1746"/>
                  <a:pt x="2709" y="1746"/>
                </a:cubicBezTo>
                <a:cubicBezTo>
                  <a:pt x="2713" y="1733"/>
                  <a:pt x="2713" y="1733"/>
                  <a:pt x="2713" y="1733"/>
                </a:cubicBezTo>
                <a:cubicBezTo>
                  <a:pt x="2692" y="1737"/>
                  <a:pt x="2692" y="1737"/>
                  <a:pt x="2692" y="1737"/>
                </a:cubicBezTo>
                <a:cubicBezTo>
                  <a:pt x="2691" y="1721"/>
                  <a:pt x="2691" y="1721"/>
                  <a:pt x="2691" y="1721"/>
                </a:cubicBezTo>
                <a:cubicBezTo>
                  <a:pt x="2691" y="1721"/>
                  <a:pt x="2667" y="1735"/>
                  <a:pt x="2661" y="1734"/>
                </a:cubicBezTo>
                <a:cubicBezTo>
                  <a:pt x="2655" y="1733"/>
                  <a:pt x="2657" y="1724"/>
                  <a:pt x="2657" y="1724"/>
                </a:cubicBezTo>
                <a:cubicBezTo>
                  <a:pt x="2657" y="1724"/>
                  <a:pt x="2625" y="1727"/>
                  <a:pt x="2619" y="1722"/>
                </a:cubicBezTo>
                <a:cubicBezTo>
                  <a:pt x="2613" y="1717"/>
                  <a:pt x="2605" y="1707"/>
                  <a:pt x="2614" y="1707"/>
                </a:cubicBezTo>
                <a:cubicBezTo>
                  <a:pt x="2623" y="1707"/>
                  <a:pt x="2610" y="1694"/>
                  <a:pt x="2599" y="1697"/>
                </a:cubicBezTo>
                <a:cubicBezTo>
                  <a:pt x="2588" y="1700"/>
                  <a:pt x="2584" y="1681"/>
                  <a:pt x="2584" y="1676"/>
                </a:cubicBezTo>
                <a:cubicBezTo>
                  <a:pt x="2584" y="1671"/>
                  <a:pt x="2596" y="1658"/>
                  <a:pt x="2596" y="1658"/>
                </a:cubicBezTo>
                <a:cubicBezTo>
                  <a:pt x="2580" y="1657"/>
                  <a:pt x="2580" y="1657"/>
                  <a:pt x="2580" y="1657"/>
                </a:cubicBezTo>
                <a:cubicBezTo>
                  <a:pt x="2580" y="1657"/>
                  <a:pt x="2599" y="1642"/>
                  <a:pt x="2606" y="1634"/>
                </a:cubicBezTo>
                <a:cubicBezTo>
                  <a:pt x="2613" y="1626"/>
                  <a:pt x="2632" y="1607"/>
                  <a:pt x="2632" y="1607"/>
                </a:cubicBezTo>
                <a:cubicBezTo>
                  <a:pt x="2622" y="1604"/>
                  <a:pt x="2622" y="1604"/>
                  <a:pt x="2622" y="1604"/>
                </a:cubicBezTo>
                <a:cubicBezTo>
                  <a:pt x="2608" y="1622"/>
                  <a:pt x="2608" y="1622"/>
                  <a:pt x="2608" y="1622"/>
                </a:cubicBezTo>
                <a:cubicBezTo>
                  <a:pt x="2593" y="1614"/>
                  <a:pt x="2593" y="1614"/>
                  <a:pt x="2593" y="1614"/>
                </a:cubicBezTo>
                <a:cubicBezTo>
                  <a:pt x="2574" y="1628"/>
                  <a:pt x="2574" y="1628"/>
                  <a:pt x="2574" y="1628"/>
                </a:cubicBezTo>
                <a:cubicBezTo>
                  <a:pt x="2571" y="1615"/>
                  <a:pt x="2571" y="1615"/>
                  <a:pt x="2571" y="1615"/>
                </a:cubicBezTo>
                <a:cubicBezTo>
                  <a:pt x="2552" y="1608"/>
                  <a:pt x="2552" y="1608"/>
                  <a:pt x="2552" y="1608"/>
                </a:cubicBezTo>
                <a:cubicBezTo>
                  <a:pt x="2537" y="1610"/>
                  <a:pt x="2537" y="1610"/>
                  <a:pt x="2537" y="1610"/>
                </a:cubicBezTo>
                <a:cubicBezTo>
                  <a:pt x="2574" y="1597"/>
                  <a:pt x="2574" y="1597"/>
                  <a:pt x="2574" y="1597"/>
                </a:cubicBezTo>
                <a:cubicBezTo>
                  <a:pt x="2574" y="1597"/>
                  <a:pt x="2581" y="1607"/>
                  <a:pt x="2591" y="1606"/>
                </a:cubicBezTo>
                <a:cubicBezTo>
                  <a:pt x="2601" y="1605"/>
                  <a:pt x="2624" y="1587"/>
                  <a:pt x="2624" y="1587"/>
                </a:cubicBezTo>
                <a:cubicBezTo>
                  <a:pt x="2624" y="1587"/>
                  <a:pt x="2650" y="1592"/>
                  <a:pt x="2651" y="1585"/>
                </a:cubicBezTo>
                <a:cubicBezTo>
                  <a:pt x="2652" y="1578"/>
                  <a:pt x="2644" y="1567"/>
                  <a:pt x="2644" y="1567"/>
                </a:cubicBezTo>
                <a:cubicBezTo>
                  <a:pt x="2660" y="1566"/>
                  <a:pt x="2660" y="1566"/>
                  <a:pt x="2660" y="1566"/>
                </a:cubicBezTo>
                <a:cubicBezTo>
                  <a:pt x="2660" y="1566"/>
                  <a:pt x="2651" y="1543"/>
                  <a:pt x="2609" y="1543"/>
                </a:cubicBezTo>
                <a:cubicBezTo>
                  <a:pt x="2567" y="1543"/>
                  <a:pt x="2517" y="1564"/>
                  <a:pt x="2494" y="1569"/>
                </a:cubicBezTo>
                <a:cubicBezTo>
                  <a:pt x="2471" y="1574"/>
                  <a:pt x="2434" y="1597"/>
                  <a:pt x="2427" y="1603"/>
                </a:cubicBezTo>
                <a:cubicBezTo>
                  <a:pt x="2420" y="1609"/>
                  <a:pt x="2378" y="1642"/>
                  <a:pt x="2368" y="1650"/>
                </a:cubicBezTo>
                <a:cubicBezTo>
                  <a:pt x="2358" y="1658"/>
                  <a:pt x="2322" y="1663"/>
                  <a:pt x="2322" y="1663"/>
                </a:cubicBezTo>
                <a:cubicBezTo>
                  <a:pt x="2322" y="1663"/>
                  <a:pt x="2372" y="1635"/>
                  <a:pt x="2381" y="1626"/>
                </a:cubicBezTo>
                <a:cubicBezTo>
                  <a:pt x="2390" y="1617"/>
                  <a:pt x="2403" y="1603"/>
                  <a:pt x="2403" y="1603"/>
                </a:cubicBezTo>
                <a:cubicBezTo>
                  <a:pt x="2388" y="1594"/>
                  <a:pt x="2388" y="1594"/>
                  <a:pt x="2388" y="1594"/>
                </a:cubicBezTo>
                <a:cubicBezTo>
                  <a:pt x="2388" y="1594"/>
                  <a:pt x="2409" y="1602"/>
                  <a:pt x="2414" y="1597"/>
                </a:cubicBezTo>
                <a:cubicBezTo>
                  <a:pt x="2419" y="1592"/>
                  <a:pt x="2469" y="1559"/>
                  <a:pt x="2481" y="1550"/>
                </a:cubicBezTo>
                <a:cubicBezTo>
                  <a:pt x="2493" y="1541"/>
                  <a:pt x="2531" y="1535"/>
                  <a:pt x="2535" y="1537"/>
                </a:cubicBezTo>
                <a:cubicBezTo>
                  <a:pt x="2539" y="1539"/>
                  <a:pt x="2561" y="1501"/>
                  <a:pt x="2591" y="1496"/>
                </a:cubicBezTo>
                <a:cubicBezTo>
                  <a:pt x="2621" y="1491"/>
                  <a:pt x="2697" y="1487"/>
                  <a:pt x="2713" y="1487"/>
                </a:cubicBezTo>
                <a:cubicBezTo>
                  <a:pt x="2729" y="1487"/>
                  <a:pt x="2788" y="1504"/>
                  <a:pt x="2798" y="1502"/>
                </a:cubicBezTo>
                <a:cubicBezTo>
                  <a:pt x="2808" y="1500"/>
                  <a:pt x="2829" y="1489"/>
                  <a:pt x="2839" y="1488"/>
                </a:cubicBezTo>
                <a:cubicBezTo>
                  <a:pt x="2849" y="1487"/>
                  <a:pt x="2880" y="1482"/>
                  <a:pt x="2892" y="1473"/>
                </a:cubicBezTo>
                <a:cubicBezTo>
                  <a:pt x="2904" y="1464"/>
                  <a:pt x="2930" y="1439"/>
                  <a:pt x="2940" y="1437"/>
                </a:cubicBezTo>
                <a:cubicBezTo>
                  <a:pt x="2950" y="1435"/>
                  <a:pt x="2967" y="1436"/>
                  <a:pt x="2967" y="1436"/>
                </a:cubicBezTo>
                <a:cubicBezTo>
                  <a:pt x="2967" y="1436"/>
                  <a:pt x="2980" y="1424"/>
                  <a:pt x="2990" y="1424"/>
                </a:cubicBezTo>
                <a:cubicBezTo>
                  <a:pt x="3000" y="1424"/>
                  <a:pt x="3001" y="1429"/>
                  <a:pt x="3018" y="1421"/>
                </a:cubicBezTo>
                <a:cubicBezTo>
                  <a:pt x="3018" y="1421"/>
                  <a:pt x="3083" y="1404"/>
                  <a:pt x="3077" y="1394"/>
                </a:cubicBezTo>
                <a:cubicBezTo>
                  <a:pt x="3071" y="1384"/>
                  <a:pt x="3052" y="1371"/>
                  <a:pt x="3052" y="1371"/>
                </a:cubicBezTo>
                <a:cubicBezTo>
                  <a:pt x="3052" y="1371"/>
                  <a:pt x="3076" y="1373"/>
                  <a:pt x="3076" y="1364"/>
                </a:cubicBezTo>
                <a:cubicBezTo>
                  <a:pt x="3076" y="1355"/>
                  <a:pt x="3072" y="1343"/>
                  <a:pt x="3072" y="1343"/>
                </a:cubicBezTo>
                <a:cubicBezTo>
                  <a:pt x="3072" y="1343"/>
                  <a:pt x="3100" y="1347"/>
                  <a:pt x="3094" y="1331"/>
                </a:cubicBezTo>
                <a:cubicBezTo>
                  <a:pt x="3088" y="1315"/>
                  <a:pt x="3065" y="1304"/>
                  <a:pt x="3058" y="1312"/>
                </a:cubicBezTo>
                <a:close/>
                <a:moveTo>
                  <a:pt x="969" y="735"/>
                </a:moveTo>
                <a:cubicBezTo>
                  <a:pt x="976" y="730"/>
                  <a:pt x="1004" y="720"/>
                  <a:pt x="1004" y="720"/>
                </a:cubicBezTo>
                <a:cubicBezTo>
                  <a:pt x="1004" y="720"/>
                  <a:pt x="999" y="712"/>
                  <a:pt x="1005" y="709"/>
                </a:cubicBezTo>
                <a:cubicBezTo>
                  <a:pt x="1011" y="706"/>
                  <a:pt x="1029" y="715"/>
                  <a:pt x="1051" y="709"/>
                </a:cubicBezTo>
                <a:cubicBezTo>
                  <a:pt x="1073" y="703"/>
                  <a:pt x="1053" y="691"/>
                  <a:pt x="1034" y="691"/>
                </a:cubicBezTo>
                <a:cubicBezTo>
                  <a:pt x="1015" y="691"/>
                  <a:pt x="1010" y="698"/>
                  <a:pt x="999" y="703"/>
                </a:cubicBezTo>
                <a:cubicBezTo>
                  <a:pt x="988" y="708"/>
                  <a:pt x="989" y="698"/>
                  <a:pt x="989" y="698"/>
                </a:cubicBezTo>
                <a:cubicBezTo>
                  <a:pt x="977" y="703"/>
                  <a:pt x="977" y="703"/>
                  <a:pt x="977" y="703"/>
                </a:cubicBezTo>
                <a:cubicBezTo>
                  <a:pt x="954" y="700"/>
                  <a:pt x="954" y="700"/>
                  <a:pt x="954" y="700"/>
                </a:cubicBezTo>
                <a:cubicBezTo>
                  <a:pt x="954" y="700"/>
                  <a:pt x="933" y="710"/>
                  <a:pt x="924" y="707"/>
                </a:cubicBezTo>
                <a:cubicBezTo>
                  <a:pt x="915" y="704"/>
                  <a:pt x="950" y="694"/>
                  <a:pt x="960" y="689"/>
                </a:cubicBezTo>
                <a:cubicBezTo>
                  <a:pt x="970" y="684"/>
                  <a:pt x="979" y="690"/>
                  <a:pt x="992" y="690"/>
                </a:cubicBezTo>
                <a:cubicBezTo>
                  <a:pt x="1005" y="690"/>
                  <a:pt x="1001" y="681"/>
                  <a:pt x="1001" y="681"/>
                </a:cubicBezTo>
                <a:cubicBezTo>
                  <a:pt x="1071" y="676"/>
                  <a:pt x="1071" y="676"/>
                  <a:pt x="1071" y="676"/>
                </a:cubicBezTo>
                <a:cubicBezTo>
                  <a:pt x="1071" y="676"/>
                  <a:pt x="1106" y="666"/>
                  <a:pt x="1119" y="664"/>
                </a:cubicBezTo>
                <a:cubicBezTo>
                  <a:pt x="1132" y="662"/>
                  <a:pt x="1140" y="669"/>
                  <a:pt x="1140" y="669"/>
                </a:cubicBezTo>
                <a:cubicBezTo>
                  <a:pt x="1140" y="669"/>
                  <a:pt x="1143" y="663"/>
                  <a:pt x="1150" y="660"/>
                </a:cubicBezTo>
                <a:cubicBezTo>
                  <a:pt x="1157" y="657"/>
                  <a:pt x="1179" y="667"/>
                  <a:pt x="1179" y="667"/>
                </a:cubicBezTo>
                <a:cubicBezTo>
                  <a:pt x="1179" y="667"/>
                  <a:pt x="1157" y="673"/>
                  <a:pt x="1149" y="677"/>
                </a:cubicBezTo>
                <a:cubicBezTo>
                  <a:pt x="1141" y="681"/>
                  <a:pt x="1107" y="683"/>
                  <a:pt x="1107" y="683"/>
                </a:cubicBezTo>
                <a:cubicBezTo>
                  <a:pt x="1105" y="691"/>
                  <a:pt x="1105" y="691"/>
                  <a:pt x="1105" y="691"/>
                </a:cubicBezTo>
                <a:cubicBezTo>
                  <a:pt x="1123" y="691"/>
                  <a:pt x="1123" y="691"/>
                  <a:pt x="1123" y="691"/>
                </a:cubicBezTo>
                <a:cubicBezTo>
                  <a:pt x="1123" y="691"/>
                  <a:pt x="1134" y="694"/>
                  <a:pt x="1138" y="694"/>
                </a:cubicBezTo>
                <a:cubicBezTo>
                  <a:pt x="1142" y="694"/>
                  <a:pt x="1168" y="691"/>
                  <a:pt x="1182" y="690"/>
                </a:cubicBezTo>
                <a:cubicBezTo>
                  <a:pt x="1196" y="689"/>
                  <a:pt x="1176" y="680"/>
                  <a:pt x="1176" y="680"/>
                </a:cubicBezTo>
                <a:cubicBezTo>
                  <a:pt x="1213" y="679"/>
                  <a:pt x="1213" y="679"/>
                  <a:pt x="1213" y="679"/>
                </a:cubicBezTo>
                <a:cubicBezTo>
                  <a:pt x="1213" y="679"/>
                  <a:pt x="1208" y="692"/>
                  <a:pt x="1189" y="698"/>
                </a:cubicBezTo>
                <a:cubicBezTo>
                  <a:pt x="1170" y="704"/>
                  <a:pt x="1158" y="711"/>
                  <a:pt x="1158" y="711"/>
                </a:cubicBezTo>
                <a:cubicBezTo>
                  <a:pt x="1158" y="711"/>
                  <a:pt x="1157" y="723"/>
                  <a:pt x="1149" y="725"/>
                </a:cubicBezTo>
                <a:cubicBezTo>
                  <a:pt x="1141" y="727"/>
                  <a:pt x="1119" y="716"/>
                  <a:pt x="1119" y="716"/>
                </a:cubicBezTo>
                <a:cubicBezTo>
                  <a:pt x="1114" y="723"/>
                  <a:pt x="1114" y="723"/>
                  <a:pt x="1114" y="723"/>
                </a:cubicBezTo>
                <a:cubicBezTo>
                  <a:pt x="1104" y="714"/>
                  <a:pt x="1104" y="714"/>
                  <a:pt x="1104" y="714"/>
                </a:cubicBezTo>
                <a:cubicBezTo>
                  <a:pt x="1094" y="724"/>
                  <a:pt x="1094" y="724"/>
                  <a:pt x="1094" y="724"/>
                </a:cubicBezTo>
                <a:cubicBezTo>
                  <a:pt x="1094" y="724"/>
                  <a:pt x="1086" y="718"/>
                  <a:pt x="1080" y="725"/>
                </a:cubicBezTo>
                <a:cubicBezTo>
                  <a:pt x="1074" y="732"/>
                  <a:pt x="1086" y="738"/>
                  <a:pt x="1086" y="738"/>
                </a:cubicBezTo>
                <a:cubicBezTo>
                  <a:pt x="1065" y="741"/>
                  <a:pt x="1065" y="741"/>
                  <a:pt x="1065" y="741"/>
                </a:cubicBezTo>
                <a:cubicBezTo>
                  <a:pt x="1065" y="741"/>
                  <a:pt x="1050" y="751"/>
                  <a:pt x="1047" y="751"/>
                </a:cubicBezTo>
                <a:cubicBezTo>
                  <a:pt x="1044" y="751"/>
                  <a:pt x="1001" y="764"/>
                  <a:pt x="990" y="760"/>
                </a:cubicBezTo>
                <a:cubicBezTo>
                  <a:pt x="979" y="756"/>
                  <a:pt x="1018" y="749"/>
                  <a:pt x="1033" y="746"/>
                </a:cubicBezTo>
                <a:cubicBezTo>
                  <a:pt x="1048" y="743"/>
                  <a:pt x="1070" y="726"/>
                  <a:pt x="1057" y="724"/>
                </a:cubicBezTo>
                <a:cubicBezTo>
                  <a:pt x="1044" y="722"/>
                  <a:pt x="992" y="751"/>
                  <a:pt x="979" y="753"/>
                </a:cubicBezTo>
                <a:cubicBezTo>
                  <a:pt x="966" y="755"/>
                  <a:pt x="940" y="751"/>
                  <a:pt x="931" y="746"/>
                </a:cubicBezTo>
                <a:cubicBezTo>
                  <a:pt x="922" y="741"/>
                  <a:pt x="962" y="740"/>
                  <a:pt x="969" y="735"/>
                </a:cubicBezTo>
                <a:close/>
                <a:moveTo>
                  <a:pt x="1324" y="872"/>
                </a:moveTo>
                <a:cubicBezTo>
                  <a:pt x="1324" y="869"/>
                  <a:pt x="1312" y="855"/>
                  <a:pt x="1308" y="862"/>
                </a:cubicBezTo>
                <a:cubicBezTo>
                  <a:pt x="1304" y="869"/>
                  <a:pt x="1305" y="876"/>
                  <a:pt x="1305" y="876"/>
                </a:cubicBezTo>
                <a:cubicBezTo>
                  <a:pt x="1305" y="876"/>
                  <a:pt x="1291" y="868"/>
                  <a:pt x="1285" y="870"/>
                </a:cubicBezTo>
                <a:cubicBezTo>
                  <a:pt x="1279" y="872"/>
                  <a:pt x="1283" y="879"/>
                  <a:pt x="1283" y="879"/>
                </a:cubicBezTo>
                <a:cubicBezTo>
                  <a:pt x="1266" y="881"/>
                  <a:pt x="1266" y="881"/>
                  <a:pt x="1266" y="881"/>
                </a:cubicBezTo>
                <a:cubicBezTo>
                  <a:pt x="1266" y="881"/>
                  <a:pt x="1254" y="877"/>
                  <a:pt x="1239" y="887"/>
                </a:cubicBezTo>
                <a:cubicBezTo>
                  <a:pt x="1224" y="897"/>
                  <a:pt x="1195" y="916"/>
                  <a:pt x="1181" y="919"/>
                </a:cubicBezTo>
                <a:cubicBezTo>
                  <a:pt x="1167" y="922"/>
                  <a:pt x="1147" y="928"/>
                  <a:pt x="1147" y="928"/>
                </a:cubicBezTo>
                <a:cubicBezTo>
                  <a:pt x="1147" y="928"/>
                  <a:pt x="1116" y="920"/>
                  <a:pt x="1108" y="928"/>
                </a:cubicBezTo>
                <a:cubicBezTo>
                  <a:pt x="1100" y="936"/>
                  <a:pt x="1094" y="947"/>
                  <a:pt x="1094" y="947"/>
                </a:cubicBezTo>
                <a:cubicBezTo>
                  <a:pt x="1065" y="947"/>
                  <a:pt x="1065" y="947"/>
                  <a:pt x="1065" y="947"/>
                </a:cubicBezTo>
                <a:cubicBezTo>
                  <a:pt x="1059" y="953"/>
                  <a:pt x="1059" y="953"/>
                  <a:pt x="1059" y="953"/>
                </a:cubicBezTo>
                <a:cubicBezTo>
                  <a:pt x="1059" y="953"/>
                  <a:pt x="1045" y="950"/>
                  <a:pt x="1038" y="952"/>
                </a:cubicBezTo>
                <a:cubicBezTo>
                  <a:pt x="1031" y="954"/>
                  <a:pt x="1012" y="957"/>
                  <a:pt x="1005" y="956"/>
                </a:cubicBezTo>
                <a:cubicBezTo>
                  <a:pt x="998" y="955"/>
                  <a:pt x="987" y="947"/>
                  <a:pt x="984" y="948"/>
                </a:cubicBezTo>
                <a:cubicBezTo>
                  <a:pt x="981" y="949"/>
                  <a:pt x="963" y="946"/>
                  <a:pt x="963" y="942"/>
                </a:cubicBezTo>
                <a:cubicBezTo>
                  <a:pt x="963" y="938"/>
                  <a:pt x="985" y="939"/>
                  <a:pt x="985" y="939"/>
                </a:cubicBezTo>
                <a:cubicBezTo>
                  <a:pt x="985" y="939"/>
                  <a:pt x="994" y="929"/>
                  <a:pt x="997" y="929"/>
                </a:cubicBezTo>
                <a:cubicBezTo>
                  <a:pt x="1000" y="929"/>
                  <a:pt x="1008" y="937"/>
                  <a:pt x="1018" y="937"/>
                </a:cubicBezTo>
                <a:cubicBezTo>
                  <a:pt x="1028" y="937"/>
                  <a:pt x="1028" y="929"/>
                  <a:pt x="1028" y="929"/>
                </a:cubicBezTo>
                <a:cubicBezTo>
                  <a:pt x="1039" y="929"/>
                  <a:pt x="1039" y="929"/>
                  <a:pt x="1039" y="929"/>
                </a:cubicBezTo>
                <a:cubicBezTo>
                  <a:pt x="1039" y="929"/>
                  <a:pt x="1049" y="911"/>
                  <a:pt x="1059" y="910"/>
                </a:cubicBezTo>
                <a:cubicBezTo>
                  <a:pt x="1069" y="909"/>
                  <a:pt x="1072" y="918"/>
                  <a:pt x="1090" y="911"/>
                </a:cubicBezTo>
                <a:cubicBezTo>
                  <a:pt x="1108" y="904"/>
                  <a:pt x="1093" y="882"/>
                  <a:pt x="1093" y="882"/>
                </a:cubicBezTo>
                <a:cubicBezTo>
                  <a:pt x="1093" y="882"/>
                  <a:pt x="1071" y="868"/>
                  <a:pt x="1085" y="862"/>
                </a:cubicBezTo>
                <a:cubicBezTo>
                  <a:pt x="1091" y="859"/>
                  <a:pt x="1099" y="872"/>
                  <a:pt x="1099" y="872"/>
                </a:cubicBezTo>
                <a:cubicBezTo>
                  <a:pt x="1107" y="871"/>
                  <a:pt x="1107" y="871"/>
                  <a:pt x="1107" y="871"/>
                </a:cubicBezTo>
                <a:cubicBezTo>
                  <a:pt x="1119" y="882"/>
                  <a:pt x="1119" y="882"/>
                  <a:pt x="1119" y="882"/>
                </a:cubicBezTo>
                <a:cubicBezTo>
                  <a:pt x="1119" y="882"/>
                  <a:pt x="1133" y="881"/>
                  <a:pt x="1137" y="884"/>
                </a:cubicBezTo>
                <a:cubicBezTo>
                  <a:pt x="1141" y="887"/>
                  <a:pt x="1130" y="902"/>
                  <a:pt x="1153" y="901"/>
                </a:cubicBezTo>
                <a:cubicBezTo>
                  <a:pt x="1176" y="900"/>
                  <a:pt x="1176" y="895"/>
                  <a:pt x="1176" y="895"/>
                </a:cubicBezTo>
                <a:cubicBezTo>
                  <a:pt x="1187" y="896"/>
                  <a:pt x="1187" y="896"/>
                  <a:pt x="1187" y="896"/>
                </a:cubicBezTo>
                <a:cubicBezTo>
                  <a:pt x="1187" y="896"/>
                  <a:pt x="1227" y="880"/>
                  <a:pt x="1241" y="871"/>
                </a:cubicBezTo>
                <a:cubicBezTo>
                  <a:pt x="1255" y="862"/>
                  <a:pt x="1277" y="855"/>
                  <a:pt x="1295" y="854"/>
                </a:cubicBezTo>
                <a:cubicBezTo>
                  <a:pt x="1313" y="853"/>
                  <a:pt x="1351" y="857"/>
                  <a:pt x="1348" y="861"/>
                </a:cubicBezTo>
                <a:cubicBezTo>
                  <a:pt x="1345" y="865"/>
                  <a:pt x="1324" y="875"/>
                  <a:pt x="1324" y="872"/>
                </a:cubicBezTo>
                <a:close/>
                <a:moveTo>
                  <a:pt x="1405" y="1355"/>
                </a:moveTo>
                <a:cubicBezTo>
                  <a:pt x="1405" y="1355"/>
                  <a:pt x="1402" y="1384"/>
                  <a:pt x="1403" y="1393"/>
                </a:cubicBezTo>
                <a:cubicBezTo>
                  <a:pt x="1404" y="1402"/>
                  <a:pt x="1399" y="1411"/>
                  <a:pt x="1396" y="1416"/>
                </a:cubicBezTo>
                <a:cubicBezTo>
                  <a:pt x="1393" y="1421"/>
                  <a:pt x="1400" y="1422"/>
                  <a:pt x="1403" y="1433"/>
                </a:cubicBezTo>
                <a:cubicBezTo>
                  <a:pt x="1406" y="1444"/>
                  <a:pt x="1382" y="1471"/>
                  <a:pt x="1382" y="1471"/>
                </a:cubicBezTo>
                <a:cubicBezTo>
                  <a:pt x="1368" y="1466"/>
                  <a:pt x="1368" y="1466"/>
                  <a:pt x="1368" y="1466"/>
                </a:cubicBezTo>
                <a:cubicBezTo>
                  <a:pt x="1368" y="1466"/>
                  <a:pt x="1365" y="1485"/>
                  <a:pt x="1348" y="1482"/>
                </a:cubicBezTo>
                <a:cubicBezTo>
                  <a:pt x="1331" y="1479"/>
                  <a:pt x="1387" y="1431"/>
                  <a:pt x="1387" y="1419"/>
                </a:cubicBezTo>
                <a:cubicBezTo>
                  <a:pt x="1387" y="1407"/>
                  <a:pt x="1366" y="1427"/>
                  <a:pt x="1366" y="1427"/>
                </a:cubicBezTo>
                <a:cubicBezTo>
                  <a:pt x="1379" y="1406"/>
                  <a:pt x="1379" y="1406"/>
                  <a:pt x="1379" y="1406"/>
                </a:cubicBezTo>
                <a:cubicBezTo>
                  <a:pt x="1379" y="1406"/>
                  <a:pt x="1383" y="1393"/>
                  <a:pt x="1372" y="1390"/>
                </a:cubicBezTo>
                <a:cubicBezTo>
                  <a:pt x="1361" y="1387"/>
                  <a:pt x="1367" y="1407"/>
                  <a:pt x="1354" y="1407"/>
                </a:cubicBezTo>
                <a:cubicBezTo>
                  <a:pt x="1341" y="1407"/>
                  <a:pt x="1351" y="1376"/>
                  <a:pt x="1351" y="1376"/>
                </a:cubicBezTo>
                <a:cubicBezTo>
                  <a:pt x="1351" y="1376"/>
                  <a:pt x="1345" y="1370"/>
                  <a:pt x="1343" y="1361"/>
                </a:cubicBezTo>
                <a:cubicBezTo>
                  <a:pt x="1341" y="1352"/>
                  <a:pt x="1365" y="1352"/>
                  <a:pt x="1367" y="1346"/>
                </a:cubicBezTo>
                <a:cubicBezTo>
                  <a:pt x="1369" y="1340"/>
                  <a:pt x="1347" y="1349"/>
                  <a:pt x="1343" y="1340"/>
                </a:cubicBezTo>
                <a:cubicBezTo>
                  <a:pt x="1342" y="1338"/>
                  <a:pt x="1372" y="1307"/>
                  <a:pt x="1382" y="1303"/>
                </a:cubicBezTo>
                <a:cubicBezTo>
                  <a:pt x="1392" y="1299"/>
                  <a:pt x="1391" y="1306"/>
                  <a:pt x="1395" y="1307"/>
                </a:cubicBezTo>
                <a:cubicBezTo>
                  <a:pt x="1399" y="1308"/>
                  <a:pt x="1410" y="1305"/>
                  <a:pt x="1418" y="1322"/>
                </a:cubicBezTo>
                <a:cubicBezTo>
                  <a:pt x="1426" y="1339"/>
                  <a:pt x="1405" y="1355"/>
                  <a:pt x="1405" y="1355"/>
                </a:cubicBezTo>
                <a:close/>
                <a:moveTo>
                  <a:pt x="156" y="1459"/>
                </a:moveTo>
                <a:cubicBezTo>
                  <a:pt x="146" y="1456"/>
                  <a:pt x="147" y="1473"/>
                  <a:pt x="147" y="1473"/>
                </a:cubicBezTo>
                <a:cubicBezTo>
                  <a:pt x="155" y="1473"/>
                  <a:pt x="166" y="1462"/>
                  <a:pt x="156" y="1459"/>
                </a:cubicBezTo>
                <a:close/>
                <a:moveTo>
                  <a:pt x="2216" y="1197"/>
                </a:moveTo>
                <a:cubicBezTo>
                  <a:pt x="2248" y="1196"/>
                  <a:pt x="2259" y="1170"/>
                  <a:pt x="2228" y="1170"/>
                </a:cubicBezTo>
                <a:cubicBezTo>
                  <a:pt x="2196" y="1171"/>
                  <a:pt x="2216" y="1197"/>
                  <a:pt x="2216" y="1197"/>
                </a:cubicBezTo>
                <a:close/>
                <a:moveTo>
                  <a:pt x="2456" y="825"/>
                </a:moveTo>
                <a:cubicBezTo>
                  <a:pt x="2456" y="825"/>
                  <a:pt x="2433" y="822"/>
                  <a:pt x="2423" y="814"/>
                </a:cubicBezTo>
                <a:cubicBezTo>
                  <a:pt x="2413" y="806"/>
                  <a:pt x="2418" y="785"/>
                  <a:pt x="2418" y="785"/>
                </a:cubicBezTo>
                <a:cubicBezTo>
                  <a:pt x="2397" y="769"/>
                  <a:pt x="2397" y="769"/>
                  <a:pt x="2397" y="769"/>
                </a:cubicBezTo>
                <a:cubicBezTo>
                  <a:pt x="2370" y="772"/>
                  <a:pt x="2370" y="772"/>
                  <a:pt x="2370" y="772"/>
                </a:cubicBezTo>
                <a:cubicBezTo>
                  <a:pt x="2366" y="763"/>
                  <a:pt x="2366" y="763"/>
                  <a:pt x="2366" y="763"/>
                </a:cubicBezTo>
                <a:cubicBezTo>
                  <a:pt x="2353" y="741"/>
                  <a:pt x="2353" y="741"/>
                  <a:pt x="2353" y="741"/>
                </a:cubicBezTo>
                <a:cubicBezTo>
                  <a:pt x="2330" y="745"/>
                  <a:pt x="2330" y="745"/>
                  <a:pt x="2330" y="745"/>
                </a:cubicBezTo>
                <a:cubicBezTo>
                  <a:pt x="2317" y="738"/>
                  <a:pt x="2317" y="738"/>
                  <a:pt x="2317" y="738"/>
                </a:cubicBezTo>
                <a:cubicBezTo>
                  <a:pt x="2329" y="727"/>
                  <a:pt x="2329" y="727"/>
                  <a:pt x="2329" y="727"/>
                </a:cubicBezTo>
                <a:cubicBezTo>
                  <a:pt x="2327" y="710"/>
                  <a:pt x="2327" y="710"/>
                  <a:pt x="2327" y="710"/>
                </a:cubicBezTo>
                <a:cubicBezTo>
                  <a:pt x="2293" y="728"/>
                  <a:pt x="2293" y="728"/>
                  <a:pt x="2293" y="728"/>
                </a:cubicBezTo>
                <a:cubicBezTo>
                  <a:pt x="2276" y="736"/>
                  <a:pt x="2276" y="736"/>
                  <a:pt x="2276" y="736"/>
                </a:cubicBezTo>
                <a:cubicBezTo>
                  <a:pt x="2257" y="764"/>
                  <a:pt x="2257" y="764"/>
                  <a:pt x="2257" y="764"/>
                </a:cubicBezTo>
                <a:cubicBezTo>
                  <a:pt x="2257" y="764"/>
                  <a:pt x="2226" y="771"/>
                  <a:pt x="2224" y="777"/>
                </a:cubicBezTo>
                <a:cubicBezTo>
                  <a:pt x="2222" y="783"/>
                  <a:pt x="2234" y="790"/>
                  <a:pt x="2224" y="793"/>
                </a:cubicBezTo>
                <a:cubicBezTo>
                  <a:pt x="2215" y="797"/>
                  <a:pt x="2186" y="807"/>
                  <a:pt x="2186" y="807"/>
                </a:cubicBezTo>
                <a:cubicBezTo>
                  <a:pt x="2203" y="815"/>
                  <a:pt x="2203" y="815"/>
                  <a:pt x="2203" y="815"/>
                </a:cubicBezTo>
                <a:cubicBezTo>
                  <a:pt x="2203" y="815"/>
                  <a:pt x="2230" y="811"/>
                  <a:pt x="2231" y="814"/>
                </a:cubicBezTo>
                <a:cubicBezTo>
                  <a:pt x="2231" y="817"/>
                  <a:pt x="2225" y="822"/>
                  <a:pt x="2225" y="833"/>
                </a:cubicBezTo>
                <a:cubicBezTo>
                  <a:pt x="2225" y="844"/>
                  <a:pt x="2268" y="845"/>
                  <a:pt x="2287" y="835"/>
                </a:cubicBezTo>
                <a:cubicBezTo>
                  <a:pt x="2306" y="826"/>
                  <a:pt x="2296" y="808"/>
                  <a:pt x="2324" y="809"/>
                </a:cubicBezTo>
                <a:cubicBezTo>
                  <a:pt x="2351" y="809"/>
                  <a:pt x="2355" y="818"/>
                  <a:pt x="2355" y="818"/>
                </a:cubicBezTo>
                <a:cubicBezTo>
                  <a:pt x="2386" y="823"/>
                  <a:pt x="2386" y="823"/>
                  <a:pt x="2386" y="823"/>
                </a:cubicBezTo>
                <a:cubicBezTo>
                  <a:pt x="2390" y="834"/>
                  <a:pt x="2390" y="834"/>
                  <a:pt x="2390" y="834"/>
                </a:cubicBezTo>
                <a:cubicBezTo>
                  <a:pt x="2452" y="838"/>
                  <a:pt x="2452" y="838"/>
                  <a:pt x="2452" y="838"/>
                </a:cubicBezTo>
                <a:lnTo>
                  <a:pt x="2456" y="825"/>
                </a:lnTo>
                <a:close/>
                <a:moveTo>
                  <a:pt x="2393" y="886"/>
                </a:moveTo>
                <a:cubicBezTo>
                  <a:pt x="2352" y="899"/>
                  <a:pt x="2393" y="913"/>
                  <a:pt x="2393" y="913"/>
                </a:cubicBezTo>
                <a:cubicBezTo>
                  <a:pt x="2415" y="897"/>
                  <a:pt x="2434" y="872"/>
                  <a:pt x="2393" y="886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8" name="Freeform 45"/>
          <p:cNvSpPr>
            <a:spLocks noEditPoints="1"/>
          </p:cNvSpPr>
          <p:nvPr/>
        </p:nvSpPr>
        <p:spPr bwMode="auto">
          <a:xfrm>
            <a:off x="1304925" y="3887788"/>
            <a:ext cx="131763" cy="131762"/>
          </a:xfrm>
          <a:custGeom>
            <a:avLst/>
            <a:gdLst>
              <a:gd name="T0" fmla="*/ 2147483647 w 220"/>
              <a:gd name="T1" fmla="*/ 2147483647 h 223"/>
              <a:gd name="T2" fmla="*/ 2147483647 w 220"/>
              <a:gd name="T3" fmla="*/ 2147483647 h 223"/>
              <a:gd name="T4" fmla="*/ 2147483647 w 220"/>
              <a:gd name="T5" fmla="*/ 2147483647 h 223"/>
              <a:gd name="T6" fmla="*/ 2147483647 w 220"/>
              <a:gd name="T7" fmla="*/ 2147483647 h 223"/>
              <a:gd name="T8" fmla="*/ 2147483647 w 220"/>
              <a:gd name="T9" fmla="*/ 2147483647 h 223"/>
              <a:gd name="T10" fmla="*/ 2147483647 w 220"/>
              <a:gd name="T11" fmla="*/ 2147483647 h 223"/>
              <a:gd name="T12" fmla="*/ 2147483647 w 220"/>
              <a:gd name="T13" fmla="*/ 2147483647 h 223"/>
              <a:gd name="T14" fmla="*/ 2147483647 w 220"/>
              <a:gd name="T15" fmla="*/ 2147483647 h 223"/>
              <a:gd name="T16" fmla="*/ 2147483647 w 220"/>
              <a:gd name="T17" fmla="*/ 2147483647 h 223"/>
              <a:gd name="T18" fmla="*/ 2147483647 w 220"/>
              <a:gd name="T19" fmla="*/ 2147483647 h 223"/>
              <a:gd name="T20" fmla="*/ 2147483647 w 220"/>
              <a:gd name="T21" fmla="*/ 2147483647 h 223"/>
              <a:gd name="T22" fmla="*/ 2147483647 w 220"/>
              <a:gd name="T23" fmla="*/ 2147483647 h 223"/>
              <a:gd name="T24" fmla="*/ 2147483647 w 220"/>
              <a:gd name="T25" fmla="*/ 2147483647 h 223"/>
              <a:gd name="T26" fmla="*/ 2147483647 w 220"/>
              <a:gd name="T27" fmla="*/ 2147483647 h 223"/>
              <a:gd name="T28" fmla="*/ 2147483647 w 220"/>
              <a:gd name="T29" fmla="*/ 2147483647 h 223"/>
              <a:gd name="T30" fmla="*/ 2147483647 w 220"/>
              <a:gd name="T31" fmla="*/ 2147483647 h 223"/>
              <a:gd name="T32" fmla="*/ 2147483647 w 220"/>
              <a:gd name="T33" fmla="*/ 2147483647 h 223"/>
              <a:gd name="T34" fmla="*/ 2147483647 w 220"/>
              <a:gd name="T35" fmla="*/ 2147483647 h 223"/>
              <a:gd name="T36" fmla="*/ 2147483647 w 220"/>
              <a:gd name="T37" fmla="*/ 2147483647 h 223"/>
              <a:gd name="T38" fmla="*/ 2147483647 w 220"/>
              <a:gd name="T39" fmla="*/ 2147483647 h 223"/>
              <a:gd name="T40" fmla="*/ 2147483647 w 220"/>
              <a:gd name="T41" fmla="*/ 2147483647 h 223"/>
              <a:gd name="T42" fmla="*/ 0 w 220"/>
              <a:gd name="T43" fmla="*/ 2147483647 h 223"/>
              <a:gd name="T44" fmla="*/ 2147483647 w 220"/>
              <a:gd name="T45" fmla="*/ 2147483647 h 223"/>
              <a:gd name="T46" fmla="*/ 2147483647 w 220"/>
              <a:gd name="T47" fmla="*/ 2147483647 h 223"/>
              <a:gd name="T48" fmla="*/ 2147483647 w 220"/>
              <a:gd name="T49" fmla="*/ 2147483647 h 223"/>
              <a:gd name="T50" fmla="*/ 2147483647 w 220"/>
              <a:gd name="T51" fmla="*/ 2147483647 h 223"/>
              <a:gd name="T52" fmla="*/ 2147483647 w 220"/>
              <a:gd name="T53" fmla="*/ 2147483647 h 223"/>
              <a:gd name="T54" fmla="*/ 2147483647 w 220"/>
              <a:gd name="T55" fmla="*/ 2147483647 h 223"/>
              <a:gd name="T56" fmla="*/ 2147483647 w 220"/>
              <a:gd name="T57" fmla="*/ 2147483647 h 223"/>
              <a:gd name="T58" fmla="*/ 2147483647 w 220"/>
              <a:gd name="T59" fmla="*/ 2147483647 h 223"/>
              <a:gd name="T60" fmla="*/ 2147483647 w 220"/>
              <a:gd name="T61" fmla="*/ 2147483647 h 223"/>
              <a:gd name="T62" fmla="*/ 2147483647 w 220"/>
              <a:gd name="T63" fmla="*/ 2147483647 h 223"/>
              <a:gd name="T64" fmla="*/ 2147483647 w 220"/>
              <a:gd name="T65" fmla="*/ 2147483647 h 223"/>
              <a:gd name="T66" fmla="*/ 2147483647 w 220"/>
              <a:gd name="T67" fmla="*/ 2147483647 h 223"/>
              <a:gd name="T68" fmla="*/ 2147483647 w 220"/>
              <a:gd name="T69" fmla="*/ 2147483647 h 223"/>
              <a:gd name="T70" fmla="*/ 2147483647 w 220"/>
              <a:gd name="T71" fmla="*/ 2147483647 h 223"/>
              <a:gd name="T72" fmla="*/ 2147483647 w 220"/>
              <a:gd name="T73" fmla="*/ 2147483647 h 223"/>
              <a:gd name="T74" fmla="*/ 2147483647 w 220"/>
              <a:gd name="T75" fmla="*/ 2147483647 h 223"/>
              <a:gd name="T76" fmla="*/ 2147483647 w 220"/>
              <a:gd name="T77" fmla="*/ 2147483647 h 223"/>
              <a:gd name="T78" fmla="*/ 2147483647 w 220"/>
              <a:gd name="T79" fmla="*/ 2147483647 h 223"/>
              <a:gd name="T80" fmla="*/ 2147483647 w 220"/>
              <a:gd name="T81" fmla="*/ 2147483647 h 223"/>
              <a:gd name="T82" fmla="*/ 2147483647 w 220"/>
              <a:gd name="T83" fmla="*/ 2147483647 h 223"/>
              <a:gd name="T84" fmla="*/ 2147483647 w 220"/>
              <a:gd name="T85" fmla="*/ 2147483647 h 223"/>
              <a:gd name="T86" fmla="*/ 2147483647 w 220"/>
              <a:gd name="T87" fmla="*/ 2147483647 h 223"/>
              <a:gd name="T88" fmla="*/ 2147483647 w 220"/>
              <a:gd name="T89" fmla="*/ 2147483647 h 223"/>
              <a:gd name="T90" fmla="*/ 2147483647 w 220"/>
              <a:gd name="T91" fmla="*/ 2147483647 h 22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0"/>
              <a:gd name="T139" fmla="*/ 0 h 223"/>
              <a:gd name="T140" fmla="*/ 220 w 220"/>
              <a:gd name="T141" fmla="*/ 223 h 22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0" h="223">
                <a:moveTo>
                  <a:pt x="128" y="204"/>
                </a:moveTo>
                <a:cubicBezTo>
                  <a:pt x="128" y="204"/>
                  <a:pt x="128" y="204"/>
                  <a:pt x="128" y="204"/>
                </a:cubicBezTo>
                <a:cubicBezTo>
                  <a:pt x="128" y="204"/>
                  <a:pt x="128" y="204"/>
                  <a:pt x="128" y="204"/>
                </a:cubicBezTo>
                <a:cubicBezTo>
                  <a:pt x="128" y="204"/>
                  <a:pt x="128" y="204"/>
                  <a:pt x="128" y="204"/>
                </a:cubicBezTo>
                <a:close/>
                <a:moveTo>
                  <a:pt x="218" y="15"/>
                </a:moveTo>
                <a:cubicBezTo>
                  <a:pt x="216" y="10"/>
                  <a:pt x="210" y="5"/>
                  <a:pt x="211" y="1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85" y="2"/>
                  <a:pt x="181" y="2"/>
                </a:cubicBezTo>
                <a:cubicBezTo>
                  <a:pt x="177" y="2"/>
                  <a:pt x="178" y="11"/>
                  <a:pt x="168" y="12"/>
                </a:cubicBezTo>
                <a:cubicBezTo>
                  <a:pt x="158" y="13"/>
                  <a:pt x="152" y="2"/>
                  <a:pt x="143" y="1"/>
                </a:cubicBezTo>
                <a:cubicBezTo>
                  <a:pt x="134" y="0"/>
                  <a:pt x="133" y="20"/>
                  <a:pt x="133" y="20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9" y="31"/>
                  <a:pt x="107" y="54"/>
                  <a:pt x="92" y="54"/>
                </a:cubicBezTo>
                <a:cubicBezTo>
                  <a:pt x="77" y="54"/>
                  <a:pt x="86" y="46"/>
                  <a:pt x="78" y="45"/>
                </a:cubicBezTo>
                <a:cubicBezTo>
                  <a:pt x="70" y="44"/>
                  <a:pt x="65" y="59"/>
                  <a:pt x="65" y="59"/>
                </a:cubicBezTo>
                <a:cubicBezTo>
                  <a:pt x="65" y="59"/>
                  <a:pt x="60" y="58"/>
                  <a:pt x="45" y="58"/>
                </a:cubicBezTo>
                <a:cubicBezTo>
                  <a:pt x="30" y="58"/>
                  <a:pt x="44" y="85"/>
                  <a:pt x="44" y="85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9" y="96"/>
                  <a:pt x="33" y="98"/>
                </a:cubicBezTo>
                <a:cubicBezTo>
                  <a:pt x="27" y="100"/>
                  <a:pt x="19" y="102"/>
                  <a:pt x="19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36"/>
                  <a:pt x="40" y="167"/>
                  <a:pt x="50" y="175"/>
                </a:cubicBezTo>
                <a:cubicBezTo>
                  <a:pt x="59" y="182"/>
                  <a:pt x="77" y="196"/>
                  <a:pt x="80" y="199"/>
                </a:cubicBezTo>
                <a:cubicBezTo>
                  <a:pt x="83" y="198"/>
                  <a:pt x="89" y="197"/>
                  <a:pt x="92" y="198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89" y="195"/>
                  <a:pt x="78" y="191"/>
                  <a:pt x="81" y="187"/>
                </a:cubicBezTo>
                <a:cubicBezTo>
                  <a:pt x="84" y="183"/>
                  <a:pt x="99" y="188"/>
                  <a:pt x="95" y="181"/>
                </a:cubicBezTo>
                <a:cubicBezTo>
                  <a:pt x="91" y="175"/>
                  <a:pt x="90" y="175"/>
                  <a:pt x="90" y="175"/>
                </a:cubicBezTo>
                <a:cubicBezTo>
                  <a:pt x="90" y="175"/>
                  <a:pt x="79" y="179"/>
                  <a:pt x="79" y="177"/>
                </a:cubicBezTo>
                <a:cubicBezTo>
                  <a:pt x="78" y="175"/>
                  <a:pt x="72" y="147"/>
                  <a:pt x="79" y="149"/>
                </a:cubicBezTo>
                <a:cubicBezTo>
                  <a:pt x="86" y="151"/>
                  <a:pt x="119" y="177"/>
                  <a:pt x="123" y="185"/>
                </a:cubicBezTo>
                <a:cubicBezTo>
                  <a:pt x="126" y="189"/>
                  <a:pt x="127" y="197"/>
                  <a:pt x="128" y="204"/>
                </a:cubicBezTo>
                <a:cubicBezTo>
                  <a:pt x="129" y="204"/>
                  <a:pt x="131" y="204"/>
                  <a:pt x="132" y="204"/>
                </a:cubicBezTo>
                <a:cubicBezTo>
                  <a:pt x="145" y="205"/>
                  <a:pt x="150" y="211"/>
                  <a:pt x="150" y="211"/>
                </a:cubicBezTo>
                <a:cubicBezTo>
                  <a:pt x="150" y="211"/>
                  <a:pt x="150" y="223"/>
                  <a:pt x="162" y="223"/>
                </a:cubicBezTo>
                <a:cubicBezTo>
                  <a:pt x="168" y="223"/>
                  <a:pt x="176" y="222"/>
                  <a:pt x="183" y="220"/>
                </a:cubicBezTo>
                <a:cubicBezTo>
                  <a:pt x="180" y="218"/>
                  <a:pt x="170" y="205"/>
                  <a:pt x="170" y="192"/>
                </a:cubicBezTo>
                <a:cubicBezTo>
                  <a:pt x="170" y="177"/>
                  <a:pt x="182" y="181"/>
                  <a:pt x="182" y="172"/>
                </a:cubicBezTo>
                <a:cubicBezTo>
                  <a:pt x="182" y="163"/>
                  <a:pt x="177" y="151"/>
                  <a:pt x="177" y="151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91" y="131"/>
                  <a:pt x="191" y="131"/>
                  <a:pt x="191" y="131"/>
                </a:cubicBezTo>
                <a:cubicBezTo>
                  <a:pt x="194" y="74"/>
                  <a:pt x="194" y="74"/>
                  <a:pt x="194" y="74"/>
                </a:cubicBezTo>
                <a:cubicBezTo>
                  <a:pt x="194" y="74"/>
                  <a:pt x="200" y="53"/>
                  <a:pt x="209" y="44"/>
                </a:cubicBezTo>
                <a:cubicBezTo>
                  <a:pt x="218" y="35"/>
                  <a:pt x="220" y="20"/>
                  <a:pt x="218" y="15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9" name="Freeform 46"/>
          <p:cNvSpPr>
            <a:spLocks/>
          </p:cNvSpPr>
          <p:nvPr/>
        </p:nvSpPr>
        <p:spPr bwMode="auto">
          <a:xfrm>
            <a:off x="1298575" y="4003675"/>
            <a:ext cx="96838" cy="92075"/>
          </a:xfrm>
          <a:custGeom>
            <a:avLst/>
            <a:gdLst>
              <a:gd name="T0" fmla="*/ 2147483647 w 162"/>
              <a:gd name="T1" fmla="*/ 2147483647 h 152"/>
              <a:gd name="T2" fmla="*/ 2147483647 w 162"/>
              <a:gd name="T3" fmla="*/ 2147483647 h 152"/>
              <a:gd name="T4" fmla="*/ 2147483647 w 162"/>
              <a:gd name="T5" fmla="*/ 2147483647 h 152"/>
              <a:gd name="T6" fmla="*/ 2147483647 w 162"/>
              <a:gd name="T7" fmla="*/ 2147483647 h 152"/>
              <a:gd name="T8" fmla="*/ 2147483647 w 162"/>
              <a:gd name="T9" fmla="*/ 2147483647 h 152"/>
              <a:gd name="T10" fmla="*/ 2147483647 w 162"/>
              <a:gd name="T11" fmla="*/ 2147483647 h 152"/>
              <a:gd name="T12" fmla="*/ 2147483647 w 162"/>
              <a:gd name="T13" fmla="*/ 2147483647 h 152"/>
              <a:gd name="T14" fmla="*/ 2147483647 w 162"/>
              <a:gd name="T15" fmla="*/ 2147483647 h 152"/>
              <a:gd name="T16" fmla="*/ 2147483647 w 162"/>
              <a:gd name="T17" fmla="*/ 2147483647 h 152"/>
              <a:gd name="T18" fmla="*/ 2147483647 w 162"/>
              <a:gd name="T19" fmla="*/ 2147483647 h 152"/>
              <a:gd name="T20" fmla="*/ 2147483647 w 162"/>
              <a:gd name="T21" fmla="*/ 2147483647 h 152"/>
              <a:gd name="T22" fmla="*/ 2147483647 w 162"/>
              <a:gd name="T23" fmla="*/ 2147483647 h 152"/>
              <a:gd name="T24" fmla="*/ 2147483647 w 162"/>
              <a:gd name="T25" fmla="*/ 2147483647 h 152"/>
              <a:gd name="T26" fmla="*/ 2147483647 w 162"/>
              <a:gd name="T27" fmla="*/ 2147483647 h 152"/>
              <a:gd name="T28" fmla="*/ 2147483647 w 162"/>
              <a:gd name="T29" fmla="*/ 2147483647 h 152"/>
              <a:gd name="T30" fmla="*/ 2147483647 w 162"/>
              <a:gd name="T31" fmla="*/ 2147483647 h 152"/>
              <a:gd name="T32" fmla="*/ 2147483647 w 162"/>
              <a:gd name="T33" fmla="*/ 2147483647 h 152"/>
              <a:gd name="T34" fmla="*/ 2147483647 w 162"/>
              <a:gd name="T35" fmla="*/ 2147483647 h 152"/>
              <a:gd name="T36" fmla="*/ 2147483647 w 162"/>
              <a:gd name="T37" fmla="*/ 2147483647 h 152"/>
              <a:gd name="T38" fmla="*/ 2147483647 w 162"/>
              <a:gd name="T39" fmla="*/ 2147483647 h 152"/>
              <a:gd name="T40" fmla="*/ 2147483647 w 162"/>
              <a:gd name="T41" fmla="*/ 2147483647 h 152"/>
              <a:gd name="T42" fmla="*/ 2147483647 w 162"/>
              <a:gd name="T43" fmla="*/ 2147483647 h 152"/>
              <a:gd name="T44" fmla="*/ 2147483647 w 162"/>
              <a:gd name="T45" fmla="*/ 2147483647 h 152"/>
              <a:gd name="T46" fmla="*/ 2147483647 w 162"/>
              <a:gd name="T47" fmla="*/ 2147483647 h 152"/>
              <a:gd name="T48" fmla="*/ 2147483647 w 162"/>
              <a:gd name="T49" fmla="*/ 2147483647 h 152"/>
              <a:gd name="T50" fmla="*/ 2147483647 w 162"/>
              <a:gd name="T51" fmla="*/ 2147483647 h 152"/>
              <a:gd name="T52" fmla="*/ 2147483647 w 162"/>
              <a:gd name="T53" fmla="*/ 2147483647 h 152"/>
              <a:gd name="T54" fmla="*/ 2147483647 w 162"/>
              <a:gd name="T55" fmla="*/ 2147483647 h 152"/>
              <a:gd name="T56" fmla="*/ 2147483647 w 162"/>
              <a:gd name="T57" fmla="*/ 2147483647 h 152"/>
              <a:gd name="T58" fmla="*/ 2147483647 w 162"/>
              <a:gd name="T59" fmla="*/ 2147483647 h 152"/>
              <a:gd name="T60" fmla="*/ 2147483647 w 162"/>
              <a:gd name="T61" fmla="*/ 2147483647 h 152"/>
              <a:gd name="T62" fmla="*/ 2147483647 w 162"/>
              <a:gd name="T63" fmla="*/ 2147483647 h 152"/>
              <a:gd name="T64" fmla="*/ 2147483647 w 162"/>
              <a:gd name="T65" fmla="*/ 2147483647 h 152"/>
              <a:gd name="T66" fmla="*/ 2147483647 w 162"/>
              <a:gd name="T67" fmla="*/ 2147483647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152"/>
              <a:gd name="T104" fmla="*/ 162 w 16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152">
                <a:moveTo>
                  <a:pt x="146" y="133"/>
                </a:moveTo>
                <a:cubicBezTo>
                  <a:pt x="146" y="133"/>
                  <a:pt x="159" y="127"/>
                  <a:pt x="159" y="122"/>
                </a:cubicBezTo>
                <a:cubicBezTo>
                  <a:pt x="159" y="117"/>
                  <a:pt x="145" y="115"/>
                  <a:pt x="145" y="115"/>
                </a:cubicBezTo>
                <a:cubicBezTo>
                  <a:pt x="145" y="115"/>
                  <a:pt x="135" y="96"/>
                  <a:pt x="145" y="93"/>
                </a:cubicBezTo>
                <a:cubicBezTo>
                  <a:pt x="151" y="91"/>
                  <a:pt x="158" y="88"/>
                  <a:pt x="162" y="87"/>
                </a:cubicBezTo>
                <a:cubicBezTo>
                  <a:pt x="154" y="82"/>
                  <a:pt x="143" y="75"/>
                  <a:pt x="140" y="66"/>
                </a:cubicBezTo>
                <a:cubicBezTo>
                  <a:pt x="136" y="53"/>
                  <a:pt x="124" y="39"/>
                  <a:pt x="124" y="39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24"/>
                  <a:pt x="122" y="24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5" y="25"/>
                  <a:pt x="107" y="26"/>
                  <a:pt x="101" y="26"/>
                </a:cubicBezTo>
                <a:cubicBezTo>
                  <a:pt x="89" y="26"/>
                  <a:pt x="89" y="14"/>
                  <a:pt x="89" y="14"/>
                </a:cubicBezTo>
                <a:cubicBezTo>
                  <a:pt x="89" y="14"/>
                  <a:pt x="84" y="8"/>
                  <a:pt x="71" y="7"/>
                </a:cubicBezTo>
                <a:cubicBezTo>
                  <a:pt x="58" y="6"/>
                  <a:pt x="59" y="12"/>
                  <a:pt x="59" y="12"/>
                </a:cubicBezTo>
                <a:cubicBezTo>
                  <a:pt x="59" y="12"/>
                  <a:pt x="39" y="3"/>
                  <a:pt x="33" y="1"/>
                </a:cubicBezTo>
                <a:cubicBezTo>
                  <a:pt x="29" y="0"/>
                  <a:pt x="23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26" y="28"/>
                  <a:pt x="20" y="32"/>
                </a:cubicBezTo>
                <a:cubicBezTo>
                  <a:pt x="14" y="36"/>
                  <a:pt x="0" y="46"/>
                  <a:pt x="9" y="60"/>
                </a:cubicBezTo>
                <a:cubicBezTo>
                  <a:pt x="18" y="74"/>
                  <a:pt x="33" y="72"/>
                  <a:pt x="33" y="72"/>
                </a:cubicBezTo>
                <a:cubicBezTo>
                  <a:pt x="33" y="72"/>
                  <a:pt x="50" y="92"/>
                  <a:pt x="53" y="85"/>
                </a:cubicBezTo>
                <a:cubicBezTo>
                  <a:pt x="56" y="78"/>
                  <a:pt x="51" y="67"/>
                  <a:pt x="51" y="67"/>
                </a:cubicBezTo>
                <a:cubicBezTo>
                  <a:pt x="51" y="67"/>
                  <a:pt x="24" y="49"/>
                  <a:pt x="33" y="49"/>
                </a:cubicBezTo>
                <a:cubicBezTo>
                  <a:pt x="42" y="49"/>
                  <a:pt x="67" y="70"/>
                  <a:pt x="67" y="70"/>
                </a:cubicBezTo>
                <a:cubicBezTo>
                  <a:pt x="67" y="70"/>
                  <a:pt x="64" y="89"/>
                  <a:pt x="68" y="89"/>
                </a:cubicBezTo>
                <a:cubicBezTo>
                  <a:pt x="72" y="89"/>
                  <a:pt x="95" y="94"/>
                  <a:pt x="95" y="94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08" y="121"/>
                  <a:pt x="99" y="129"/>
                  <a:pt x="108" y="138"/>
                </a:cubicBezTo>
                <a:cubicBezTo>
                  <a:pt x="117" y="147"/>
                  <a:pt x="131" y="150"/>
                  <a:pt x="131" y="150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5" y="147"/>
                  <a:pt x="145" y="147"/>
                  <a:pt x="145" y="147"/>
                </a:cubicBezTo>
                <a:lnTo>
                  <a:pt x="146" y="133"/>
                </a:ln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0" name="Freeform 47"/>
          <p:cNvSpPr>
            <a:spLocks noEditPoints="1"/>
          </p:cNvSpPr>
          <p:nvPr/>
        </p:nvSpPr>
        <p:spPr bwMode="auto">
          <a:xfrm>
            <a:off x="549275" y="2789238"/>
            <a:ext cx="1544638" cy="771525"/>
          </a:xfrm>
          <a:custGeom>
            <a:avLst/>
            <a:gdLst>
              <a:gd name="T0" fmla="*/ 2147483647 w 2609"/>
              <a:gd name="T1" fmla="*/ 2147483647 h 1304"/>
              <a:gd name="T2" fmla="*/ 2147483647 w 2609"/>
              <a:gd name="T3" fmla="*/ 2147483647 h 1304"/>
              <a:gd name="T4" fmla="*/ 2147483647 w 2609"/>
              <a:gd name="T5" fmla="*/ 2147483647 h 1304"/>
              <a:gd name="T6" fmla="*/ 2147483647 w 2609"/>
              <a:gd name="T7" fmla="*/ 2147483647 h 1304"/>
              <a:gd name="T8" fmla="*/ 2147483647 w 2609"/>
              <a:gd name="T9" fmla="*/ 2147483647 h 1304"/>
              <a:gd name="T10" fmla="*/ 2147483647 w 2609"/>
              <a:gd name="T11" fmla="*/ 2147483647 h 1304"/>
              <a:gd name="T12" fmla="*/ 2147483647 w 2609"/>
              <a:gd name="T13" fmla="*/ 2147483647 h 1304"/>
              <a:gd name="T14" fmla="*/ 2147483647 w 2609"/>
              <a:gd name="T15" fmla="*/ 2147483647 h 1304"/>
              <a:gd name="T16" fmla="*/ 2147483647 w 2609"/>
              <a:gd name="T17" fmla="*/ 2147483647 h 1304"/>
              <a:gd name="T18" fmla="*/ 2147483647 w 2609"/>
              <a:gd name="T19" fmla="*/ 2147483647 h 1304"/>
              <a:gd name="T20" fmla="*/ 2147483647 w 2609"/>
              <a:gd name="T21" fmla="*/ 2147483647 h 1304"/>
              <a:gd name="T22" fmla="*/ 2147483647 w 2609"/>
              <a:gd name="T23" fmla="*/ 2147483647 h 1304"/>
              <a:gd name="T24" fmla="*/ 2147483647 w 2609"/>
              <a:gd name="T25" fmla="*/ 2147483647 h 1304"/>
              <a:gd name="T26" fmla="*/ 2147483647 w 2609"/>
              <a:gd name="T27" fmla="*/ 2147483647 h 1304"/>
              <a:gd name="T28" fmla="*/ 2147483647 w 2609"/>
              <a:gd name="T29" fmla="*/ 2147483647 h 1304"/>
              <a:gd name="T30" fmla="*/ 2147483647 w 2609"/>
              <a:gd name="T31" fmla="*/ 2147483647 h 1304"/>
              <a:gd name="T32" fmla="*/ 2147483647 w 2609"/>
              <a:gd name="T33" fmla="*/ 2147483647 h 1304"/>
              <a:gd name="T34" fmla="*/ 2147483647 w 2609"/>
              <a:gd name="T35" fmla="*/ 2147483647 h 1304"/>
              <a:gd name="T36" fmla="*/ 2147483647 w 2609"/>
              <a:gd name="T37" fmla="*/ 2147483647 h 1304"/>
              <a:gd name="T38" fmla="*/ 2147483647 w 2609"/>
              <a:gd name="T39" fmla="*/ 2147483647 h 1304"/>
              <a:gd name="T40" fmla="*/ 2147483647 w 2609"/>
              <a:gd name="T41" fmla="*/ 2147483647 h 1304"/>
              <a:gd name="T42" fmla="*/ 2147483647 w 2609"/>
              <a:gd name="T43" fmla="*/ 2147483647 h 1304"/>
              <a:gd name="T44" fmla="*/ 2147483647 w 2609"/>
              <a:gd name="T45" fmla="*/ 2147483647 h 1304"/>
              <a:gd name="T46" fmla="*/ 2147483647 w 2609"/>
              <a:gd name="T47" fmla="*/ 2147483647 h 1304"/>
              <a:gd name="T48" fmla="*/ 2147483647 w 2609"/>
              <a:gd name="T49" fmla="*/ 2147483647 h 1304"/>
              <a:gd name="T50" fmla="*/ 2147483647 w 2609"/>
              <a:gd name="T51" fmla="*/ 2147483647 h 1304"/>
              <a:gd name="T52" fmla="*/ 2147483647 w 2609"/>
              <a:gd name="T53" fmla="*/ 2147483647 h 1304"/>
              <a:gd name="T54" fmla="*/ 2147483647 w 2609"/>
              <a:gd name="T55" fmla="*/ 2147483647 h 1304"/>
              <a:gd name="T56" fmla="*/ 2147483647 w 2609"/>
              <a:gd name="T57" fmla="*/ 2147483647 h 1304"/>
              <a:gd name="T58" fmla="*/ 2147483647 w 2609"/>
              <a:gd name="T59" fmla="*/ 2147483647 h 1304"/>
              <a:gd name="T60" fmla="*/ 2147483647 w 2609"/>
              <a:gd name="T61" fmla="*/ 2147483647 h 1304"/>
              <a:gd name="T62" fmla="*/ 2147483647 w 2609"/>
              <a:gd name="T63" fmla="*/ 2147483647 h 1304"/>
              <a:gd name="T64" fmla="*/ 2147483647 w 2609"/>
              <a:gd name="T65" fmla="*/ 2147483647 h 1304"/>
              <a:gd name="T66" fmla="*/ 2147483647 w 2609"/>
              <a:gd name="T67" fmla="*/ 2147483647 h 1304"/>
              <a:gd name="T68" fmla="*/ 2147483647 w 2609"/>
              <a:gd name="T69" fmla="*/ 2147483647 h 1304"/>
              <a:gd name="T70" fmla="*/ 2147483647 w 2609"/>
              <a:gd name="T71" fmla="*/ 2147483647 h 1304"/>
              <a:gd name="T72" fmla="*/ 2147483647 w 2609"/>
              <a:gd name="T73" fmla="*/ 2147483647 h 1304"/>
              <a:gd name="T74" fmla="*/ 2147483647 w 2609"/>
              <a:gd name="T75" fmla="*/ 2147483647 h 1304"/>
              <a:gd name="T76" fmla="*/ 2147483647 w 2609"/>
              <a:gd name="T77" fmla="*/ 2147483647 h 1304"/>
              <a:gd name="T78" fmla="*/ 2147483647 w 2609"/>
              <a:gd name="T79" fmla="*/ 2147483647 h 1304"/>
              <a:gd name="T80" fmla="*/ 2147483647 w 2609"/>
              <a:gd name="T81" fmla="*/ 2147483647 h 1304"/>
              <a:gd name="T82" fmla="*/ 2147483647 w 2609"/>
              <a:gd name="T83" fmla="*/ 2147483647 h 1304"/>
              <a:gd name="T84" fmla="*/ 2147483647 w 2609"/>
              <a:gd name="T85" fmla="*/ 2147483647 h 1304"/>
              <a:gd name="T86" fmla="*/ 2147483647 w 2609"/>
              <a:gd name="T87" fmla="*/ 2147483647 h 1304"/>
              <a:gd name="T88" fmla="*/ 2147483647 w 2609"/>
              <a:gd name="T89" fmla="*/ 2147483647 h 1304"/>
              <a:gd name="T90" fmla="*/ 2147483647 w 2609"/>
              <a:gd name="T91" fmla="*/ 2147483647 h 1304"/>
              <a:gd name="T92" fmla="*/ 2147483647 w 2609"/>
              <a:gd name="T93" fmla="*/ 2147483647 h 1304"/>
              <a:gd name="T94" fmla="*/ 2147483647 w 2609"/>
              <a:gd name="T95" fmla="*/ 2147483647 h 1304"/>
              <a:gd name="T96" fmla="*/ 2147483647 w 2609"/>
              <a:gd name="T97" fmla="*/ 2147483647 h 1304"/>
              <a:gd name="T98" fmla="*/ 2147483647 w 2609"/>
              <a:gd name="T99" fmla="*/ 2147483647 h 1304"/>
              <a:gd name="T100" fmla="*/ 2147483647 w 2609"/>
              <a:gd name="T101" fmla="*/ 2147483647 h 1304"/>
              <a:gd name="T102" fmla="*/ 2147483647 w 2609"/>
              <a:gd name="T103" fmla="*/ 2147483647 h 1304"/>
              <a:gd name="T104" fmla="*/ 2147483647 w 2609"/>
              <a:gd name="T105" fmla="*/ 2147483647 h 1304"/>
              <a:gd name="T106" fmla="*/ 2147483647 w 2609"/>
              <a:gd name="T107" fmla="*/ 2147483647 h 1304"/>
              <a:gd name="T108" fmla="*/ 2147483647 w 2609"/>
              <a:gd name="T109" fmla="*/ 2147483647 h 13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09"/>
              <a:gd name="T166" fmla="*/ 0 h 1304"/>
              <a:gd name="T167" fmla="*/ 2609 w 2609"/>
              <a:gd name="T168" fmla="*/ 1304 h 13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09" h="1304">
                <a:moveTo>
                  <a:pt x="2570" y="119"/>
                </a:moveTo>
                <a:cubicBezTo>
                  <a:pt x="2558" y="119"/>
                  <a:pt x="2567" y="110"/>
                  <a:pt x="2554" y="110"/>
                </a:cubicBezTo>
                <a:cubicBezTo>
                  <a:pt x="2541" y="110"/>
                  <a:pt x="2530" y="131"/>
                  <a:pt x="2530" y="131"/>
                </a:cubicBezTo>
                <a:cubicBezTo>
                  <a:pt x="2503" y="150"/>
                  <a:pt x="2503" y="150"/>
                  <a:pt x="2503" y="150"/>
                </a:cubicBezTo>
                <a:cubicBezTo>
                  <a:pt x="2503" y="164"/>
                  <a:pt x="2503" y="164"/>
                  <a:pt x="2503" y="164"/>
                </a:cubicBezTo>
                <a:cubicBezTo>
                  <a:pt x="2503" y="164"/>
                  <a:pt x="2495" y="172"/>
                  <a:pt x="2489" y="172"/>
                </a:cubicBezTo>
                <a:cubicBezTo>
                  <a:pt x="2483" y="172"/>
                  <a:pt x="2480" y="194"/>
                  <a:pt x="2480" y="201"/>
                </a:cubicBezTo>
                <a:cubicBezTo>
                  <a:pt x="2480" y="208"/>
                  <a:pt x="2473" y="201"/>
                  <a:pt x="2463" y="201"/>
                </a:cubicBezTo>
                <a:cubicBezTo>
                  <a:pt x="2454" y="201"/>
                  <a:pt x="2443" y="222"/>
                  <a:pt x="2443" y="222"/>
                </a:cubicBezTo>
                <a:cubicBezTo>
                  <a:pt x="2443" y="222"/>
                  <a:pt x="2435" y="223"/>
                  <a:pt x="2423" y="223"/>
                </a:cubicBezTo>
                <a:cubicBezTo>
                  <a:pt x="2411" y="223"/>
                  <a:pt x="2411" y="238"/>
                  <a:pt x="2411" y="238"/>
                </a:cubicBezTo>
                <a:cubicBezTo>
                  <a:pt x="2411" y="238"/>
                  <a:pt x="2280" y="238"/>
                  <a:pt x="2263" y="238"/>
                </a:cubicBezTo>
                <a:cubicBezTo>
                  <a:pt x="2246" y="238"/>
                  <a:pt x="2212" y="276"/>
                  <a:pt x="2204" y="276"/>
                </a:cubicBezTo>
                <a:cubicBezTo>
                  <a:pt x="2196" y="276"/>
                  <a:pt x="2194" y="278"/>
                  <a:pt x="2188" y="278"/>
                </a:cubicBezTo>
                <a:cubicBezTo>
                  <a:pt x="2187" y="278"/>
                  <a:pt x="2185" y="279"/>
                  <a:pt x="2183" y="280"/>
                </a:cubicBezTo>
                <a:cubicBezTo>
                  <a:pt x="2188" y="285"/>
                  <a:pt x="2189" y="291"/>
                  <a:pt x="2189" y="291"/>
                </a:cubicBezTo>
                <a:cubicBezTo>
                  <a:pt x="2189" y="291"/>
                  <a:pt x="2188" y="299"/>
                  <a:pt x="2181" y="305"/>
                </a:cubicBezTo>
                <a:cubicBezTo>
                  <a:pt x="2174" y="311"/>
                  <a:pt x="2174" y="321"/>
                  <a:pt x="2174" y="321"/>
                </a:cubicBezTo>
                <a:cubicBezTo>
                  <a:pt x="2162" y="320"/>
                  <a:pt x="2162" y="320"/>
                  <a:pt x="2162" y="320"/>
                </a:cubicBezTo>
                <a:cubicBezTo>
                  <a:pt x="2162" y="320"/>
                  <a:pt x="2162" y="324"/>
                  <a:pt x="2150" y="329"/>
                </a:cubicBezTo>
                <a:cubicBezTo>
                  <a:pt x="2138" y="334"/>
                  <a:pt x="2132" y="324"/>
                  <a:pt x="2132" y="324"/>
                </a:cubicBezTo>
                <a:cubicBezTo>
                  <a:pt x="2132" y="324"/>
                  <a:pt x="2127" y="332"/>
                  <a:pt x="2114" y="333"/>
                </a:cubicBezTo>
                <a:cubicBezTo>
                  <a:pt x="2101" y="334"/>
                  <a:pt x="2097" y="324"/>
                  <a:pt x="2088" y="323"/>
                </a:cubicBezTo>
                <a:cubicBezTo>
                  <a:pt x="2079" y="322"/>
                  <a:pt x="2072" y="330"/>
                  <a:pt x="2051" y="335"/>
                </a:cubicBezTo>
                <a:cubicBezTo>
                  <a:pt x="2050" y="335"/>
                  <a:pt x="2048" y="336"/>
                  <a:pt x="2047" y="336"/>
                </a:cubicBezTo>
                <a:cubicBezTo>
                  <a:pt x="2048" y="340"/>
                  <a:pt x="2048" y="344"/>
                  <a:pt x="2046" y="350"/>
                </a:cubicBezTo>
                <a:cubicBezTo>
                  <a:pt x="2045" y="352"/>
                  <a:pt x="2043" y="354"/>
                  <a:pt x="2040" y="357"/>
                </a:cubicBezTo>
                <a:cubicBezTo>
                  <a:pt x="2049" y="357"/>
                  <a:pt x="2049" y="357"/>
                  <a:pt x="2049" y="357"/>
                </a:cubicBezTo>
                <a:cubicBezTo>
                  <a:pt x="2049" y="357"/>
                  <a:pt x="1969" y="398"/>
                  <a:pt x="1961" y="401"/>
                </a:cubicBezTo>
                <a:cubicBezTo>
                  <a:pt x="1953" y="404"/>
                  <a:pt x="1945" y="407"/>
                  <a:pt x="1925" y="412"/>
                </a:cubicBezTo>
                <a:cubicBezTo>
                  <a:pt x="1905" y="417"/>
                  <a:pt x="1897" y="423"/>
                  <a:pt x="1890" y="426"/>
                </a:cubicBezTo>
                <a:cubicBezTo>
                  <a:pt x="1883" y="429"/>
                  <a:pt x="1871" y="427"/>
                  <a:pt x="1871" y="427"/>
                </a:cubicBezTo>
                <a:cubicBezTo>
                  <a:pt x="1871" y="427"/>
                  <a:pt x="1871" y="432"/>
                  <a:pt x="1859" y="433"/>
                </a:cubicBezTo>
                <a:cubicBezTo>
                  <a:pt x="1847" y="434"/>
                  <a:pt x="1846" y="423"/>
                  <a:pt x="1846" y="423"/>
                </a:cubicBezTo>
                <a:cubicBezTo>
                  <a:pt x="1846" y="423"/>
                  <a:pt x="1824" y="420"/>
                  <a:pt x="1824" y="413"/>
                </a:cubicBezTo>
                <a:cubicBezTo>
                  <a:pt x="1824" y="413"/>
                  <a:pt x="1837" y="407"/>
                  <a:pt x="1848" y="402"/>
                </a:cubicBezTo>
                <a:cubicBezTo>
                  <a:pt x="1847" y="401"/>
                  <a:pt x="1847" y="400"/>
                  <a:pt x="1846" y="400"/>
                </a:cubicBezTo>
                <a:cubicBezTo>
                  <a:pt x="1836" y="390"/>
                  <a:pt x="1881" y="368"/>
                  <a:pt x="1889" y="368"/>
                </a:cubicBezTo>
                <a:cubicBezTo>
                  <a:pt x="1897" y="368"/>
                  <a:pt x="1895" y="347"/>
                  <a:pt x="1895" y="347"/>
                </a:cubicBezTo>
                <a:cubicBezTo>
                  <a:pt x="1895" y="347"/>
                  <a:pt x="1898" y="343"/>
                  <a:pt x="1902" y="338"/>
                </a:cubicBezTo>
                <a:cubicBezTo>
                  <a:pt x="1902" y="337"/>
                  <a:pt x="1901" y="337"/>
                  <a:pt x="1901" y="337"/>
                </a:cubicBezTo>
                <a:cubicBezTo>
                  <a:pt x="1895" y="331"/>
                  <a:pt x="1908" y="302"/>
                  <a:pt x="1906" y="294"/>
                </a:cubicBezTo>
                <a:cubicBezTo>
                  <a:pt x="1904" y="286"/>
                  <a:pt x="1890" y="293"/>
                  <a:pt x="1884" y="298"/>
                </a:cubicBezTo>
                <a:cubicBezTo>
                  <a:pt x="1878" y="303"/>
                  <a:pt x="1850" y="321"/>
                  <a:pt x="1848" y="308"/>
                </a:cubicBezTo>
                <a:cubicBezTo>
                  <a:pt x="1847" y="302"/>
                  <a:pt x="1871" y="288"/>
                  <a:pt x="1874" y="283"/>
                </a:cubicBezTo>
                <a:cubicBezTo>
                  <a:pt x="1877" y="278"/>
                  <a:pt x="1888" y="275"/>
                  <a:pt x="1897" y="269"/>
                </a:cubicBezTo>
                <a:cubicBezTo>
                  <a:pt x="1906" y="263"/>
                  <a:pt x="1898" y="240"/>
                  <a:pt x="1898" y="240"/>
                </a:cubicBezTo>
                <a:cubicBezTo>
                  <a:pt x="1898" y="240"/>
                  <a:pt x="1901" y="245"/>
                  <a:pt x="1909" y="228"/>
                </a:cubicBezTo>
                <a:cubicBezTo>
                  <a:pt x="1917" y="211"/>
                  <a:pt x="1897" y="218"/>
                  <a:pt x="1888" y="211"/>
                </a:cubicBezTo>
                <a:cubicBezTo>
                  <a:pt x="1879" y="204"/>
                  <a:pt x="1879" y="198"/>
                  <a:pt x="1879" y="198"/>
                </a:cubicBezTo>
                <a:cubicBezTo>
                  <a:pt x="1879" y="198"/>
                  <a:pt x="1876" y="205"/>
                  <a:pt x="1871" y="200"/>
                </a:cubicBezTo>
                <a:cubicBezTo>
                  <a:pt x="1866" y="195"/>
                  <a:pt x="1872" y="185"/>
                  <a:pt x="1872" y="185"/>
                </a:cubicBezTo>
                <a:cubicBezTo>
                  <a:pt x="1896" y="189"/>
                  <a:pt x="1896" y="189"/>
                  <a:pt x="1896" y="189"/>
                </a:cubicBezTo>
                <a:cubicBezTo>
                  <a:pt x="1896" y="189"/>
                  <a:pt x="1900" y="186"/>
                  <a:pt x="1897" y="178"/>
                </a:cubicBezTo>
                <a:cubicBezTo>
                  <a:pt x="1896" y="174"/>
                  <a:pt x="1900" y="174"/>
                  <a:pt x="1905" y="174"/>
                </a:cubicBezTo>
                <a:cubicBezTo>
                  <a:pt x="1909" y="159"/>
                  <a:pt x="1909" y="159"/>
                  <a:pt x="1909" y="159"/>
                </a:cubicBezTo>
                <a:cubicBezTo>
                  <a:pt x="1896" y="159"/>
                  <a:pt x="1896" y="159"/>
                  <a:pt x="1896" y="159"/>
                </a:cubicBezTo>
                <a:cubicBezTo>
                  <a:pt x="1894" y="167"/>
                  <a:pt x="1894" y="167"/>
                  <a:pt x="1894" y="167"/>
                </a:cubicBezTo>
                <a:cubicBezTo>
                  <a:pt x="1878" y="161"/>
                  <a:pt x="1878" y="161"/>
                  <a:pt x="1878" y="161"/>
                </a:cubicBezTo>
                <a:cubicBezTo>
                  <a:pt x="1877" y="147"/>
                  <a:pt x="1877" y="147"/>
                  <a:pt x="1877" y="147"/>
                </a:cubicBezTo>
                <a:cubicBezTo>
                  <a:pt x="1868" y="149"/>
                  <a:pt x="1868" y="149"/>
                  <a:pt x="1868" y="149"/>
                </a:cubicBezTo>
                <a:cubicBezTo>
                  <a:pt x="1857" y="154"/>
                  <a:pt x="1857" y="154"/>
                  <a:pt x="1857" y="154"/>
                </a:cubicBezTo>
                <a:cubicBezTo>
                  <a:pt x="1821" y="151"/>
                  <a:pt x="1821" y="151"/>
                  <a:pt x="1821" y="151"/>
                </a:cubicBezTo>
                <a:cubicBezTo>
                  <a:pt x="1821" y="151"/>
                  <a:pt x="1808" y="162"/>
                  <a:pt x="1787" y="160"/>
                </a:cubicBezTo>
                <a:cubicBezTo>
                  <a:pt x="1766" y="158"/>
                  <a:pt x="1771" y="144"/>
                  <a:pt x="1767" y="139"/>
                </a:cubicBezTo>
                <a:cubicBezTo>
                  <a:pt x="1763" y="134"/>
                  <a:pt x="1743" y="145"/>
                  <a:pt x="1740" y="136"/>
                </a:cubicBezTo>
                <a:cubicBezTo>
                  <a:pt x="1777" y="115"/>
                  <a:pt x="1777" y="115"/>
                  <a:pt x="1777" y="115"/>
                </a:cubicBezTo>
                <a:cubicBezTo>
                  <a:pt x="1777" y="115"/>
                  <a:pt x="1772" y="110"/>
                  <a:pt x="1765" y="110"/>
                </a:cubicBezTo>
                <a:cubicBezTo>
                  <a:pt x="1758" y="110"/>
                  <a:pt x="1744" y="122"/>
                  <a:pt x="1740" y="123"/>
                </a:cubicBezTo>
                <a:cubicBezTo>
                  <a:pt x="1736" y="124"/>
                  <a:pt x="1714" y="137"/>
                  <a:pt x="1700" y="142"/>
                </a:cubicBezTo>
                <a:cubicBezTo>
                  <a:pt x="1686" y="147"/>
                  <a:pt x="1670" y="144"/>
                  <a:pt x="1670" y="144"/>
                </a:cubicBezTo>
                <a:cubicBezTo>
                  <a:pt x="1664" y="153"/>
                  <a:pt x="1664" y="153"/>
                  <a:pt x="1664" y="153"/>
                </a:cubicBezTo>
                <a:cubicBezTo>
                  <a:pt x="1664" y="153"/>
                  <a:pt x="1640" y="155"/>
                  <a:pt x="1631" y="154"/>
                </a:cubicBezTo>
                <a:cubicBezTo>
                  <a:pt x="1622" y="153"/>
                  <a:pt x="1646" y="136"/>
                  <a:pt x="1646" y="136"/>
                </a:cubicBezTo>
                <a:cubicBezTo>
                  <a:pt x="1646" y="136"/>
                  <a:pt x="1636" y="140"/>
                  <a:pt x="1617" y="141"/>
                </a:cubicBezTo>
                <a:cubicBezTo>
                  <a:pt x="1598" y="142"/>
                  <a:pt x="1596" y="154"/>
                  <a:pt x="1579" y="148"/>
                </a:cubicBezTo>
                <a:cubicBezTo>
                  <a:pt x="1562" y="142"/>
                  <a:pt x="1655" y="109"/>
                  <a:pt x="1667" y="101"/>
                </a:cubicBezTo>
                <a:cubicBezTo>
                  <a:pt x="1679" y="93"/>
                  <a:pt x="1694" y="90"/>
                  <a:pt x="1713" y="86"/>
                </a:cubicBezTo>
                <a:cubicBezTo>
                  <a:pt x="1718" y="85"/>
                  <a:pt x="1722" y="83"/>
                  <a:pt x="1726" y="80"/>
                </a:cubicBezTo>
                <a:cubicBezTo>
                  <a:pt x="1698" y="80"/>
                  <a:pt x="1701" y="74"/>
                  <a:pt x="1701" y="74"/>
                </a:cubicBezTo>
                <a:cubicBezTo>
                  <a:pt x="1671" y="75"/>
                  <a:pt x="1671" y="75"/>
                  <a:pt x="1671" y="75"/>
                </a:cubicBezTo>
                <a:cubicBezTo>
                  <a:pt x="1671" y="65"/>
                  <a:pt x="1671" y="65"/>
                  <a:pt x="1671" y="65"/>
                </a:cubicBezTo>
                <a:cubicBezTo>
                  <a:pt x="1671" y="65"/>
                  <a:pt x="1655" y="76"/>
                  <a:pt x="1649" y="82"/>
                </a:cubicBezTo>
                <a:cubicBezTo>
                  <a:pt x="1643" y="88"/>
                  <a:pt x="1630" y="64"/>
                  <a:pt x="1627" y="67"/>
                </a:cubicBezTo>
                <a:cubicBezTo>
                  <a:pt x="1624" y="70"/>
                  <a:pt x="1617" y="67"/>
                  <a:pt x="1611" y="67"/>
                </a:cubicBezTo>
                <a:cubicBezTo>
                  <a:pt x="1605" y="67"/>
                  <a:pt x="1602" y="47"/>
                  <a:pt x="1589" y="47"/>
                </a:cubicBezTo>
                <a:cubicBezTo>
                  <a:pt x="1576" y="47"/>
                  <a:pt x="1578" y="59"/>
                  <a:pt x="1570" y="59"/>
                </a:cubicBezTo>
                <a:cubicBezTo>
                  <a:pt x="1562" y="59"/>
                  <a:pt x="1555" y="49"/>
                  <a:pt x="1555" y="49"/>
                </a:cubicBezTo>
                <a:cubicBezTo>
                  <a:pt x="1555" y="49"/>
                  <a:pt x="1536" y="48"/>
                  <a:pt x="1528" y="40"/>
                </a:cubicBezTo>
                <a:cubicBezTo>
                  <a:pt x="1519" y="31"/>
                  <a:pt x="1544" y="21"/>
                  <a:pt x="1534" y="11"/>
                </a:cubicBezTo>
                <a:cubicBezTo>
                  <a:pt x="1524" y="0"/>
                  <a:pt x="1510" y="35"/>
                  <a:pt x="1510" y="35"/>
                </a:cubicBezTo>
                <a:cubicBezTo>
                  <a:pt x="368" y="35"/>
                  <a:pt x="368" y="35"/>
                  <a:pt x="368" y="35"/>
                </a:cubicBezTo>
                <a:cubicBezTo>
                  <a:pt x="367" y="42"/>
                  <a:pt x="365" y="48"/>
                  <a:pt x="364" y="50"/>
                </a:cubicBezTo>
                <a:cubicBezTo>
                  <a:pt x="360" y="56"/>
                  <a:pt x="359" y="80"/>
                  <a:pt x="359" y="80"/>
                </a:cubicBezTo>
                <a:cubicBezTo>
                  <a:pt x="337" y="92"/>
                  <a:pt x="337" y="92"/>
                  <a:pt x="337" y="92"/>
                </a:cubicBezTo>
                <a:cubicBezTo>
                  <a:pt x="335" y="104"/>
                  <a:pt x="335" y="104"/>
                  <a:pt x="335" y="104"/>
                </a:cubicBezTo>
                <a:cubicBezTo>
                  <a:pt x="324" y="119"/>
                  <a:pt x="324" y="119"/>
                  <a:pt x="324" y="119"/>
                </a:cubicBezTo>
                <a:cubicBezTo>
                  <a:pt x="292" y="130"/>
                  <a:pt x="292" y="130"/>
                  <a:pt x="292" y="130"/>
                </a:cubicBezTo>
                <a:cubicBezTo>
                  <a:pt x="315" y="117"/>
                  <a:pt x="315" y="117"/>
                  <a:pt x="315" y="117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300" y="115"/>
                  <a:pt x="314" y="95"/>
                  <a:pt x="318" y="92"/>
                </a:cubicBezTo>
                <a:cubicBezTo>
                  <a:pt x="322" y="89"/>
                  <a:pt x="342" y="75"/>
                  <a:pt x="332" y="75"/>
                </a:cubicBezTo>
                <a:cubicBezTo>
                  <a:pt x="322" y="75"/>
                  <a:pt x="313" y="77"/>
                  <a:pt x="303" y="76"/>
                </a:cubicBezTo>
                <a:cubicBezTo>
                  <a:pt x="293" y="75"/>
                  <a:pt x="284" y="57"/>
                  <a:pt x="275" y="61"/>
                </a:cubicBezTo>
                <a:cubicBezTo>
                  <a:pt x="266" y="65"/>
                  <a:pt x="257" y="57"/>
                  <a:pt x="255" y="78"/>
                </a:cubicBezTo>
                <a:cubicBezTo>
                  <a:pt x="253" y="99"/>
                  <a:pt x="255" y="111"/>
                  <a:pt x="252" y="113"/>
                </a:cubicBezTo>
                <a:cubicBezTo>
                  <a:pt x="249" y="115"/>
                  <a:pt x="239" y="130"/>
                  <a:pt x="239" y="130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38" y="137"/>
                  <a:pt x="238" y="137"/>
                  <a:pt x="238" y="137"/>
                </a:cubicBezTo>
                <a:cubicBezTo>
                  <a:pt x="241" y="148"/>
                  <a:pt x="241" y="148"/>
                  <a:pt x="241" y="148"/>
                </a:cubicBezTo>
                <a:cubicBezTo>
                  <a:pt x="230" y="165"/>
                  <a:pt x="230" y="165"/>
                  <a:pt x="230" y="165"/>
                </a:cubicBezTo>
                <a:cubicBezTo>
                  <a:pt x="230" y="165"/>
                  <a:pt x="251" y="173"/>
                  <a:pt x="250" y="177"/>
                </a:cubicBezTo>
                <a:cubicBezTo>
                  <a:pt x="249" y="181"/>
                  <a:pt x="218" y="175"/>
                  <a:pt x="218" y="175"/>
                </a:cubicBezTo>
                <a:cubicBezTo>
                  <a:pt x="218" y="175"/>
                  <a:pt x="179" y="235"/>
                  <a:pt x="169" y="247"/>
                </a:cubicBezTo>
                <a:cubicBezTo>
                  <a:pt x="159" y="259"/>
                  <a:pt x="112" y="315"/>
                  <a:pt x="112" y="315"/>
                </a:cubicBezTo>
                <a:cubicBezTo>
                  <a:pt x="114" y="330"/>
                  <a:pt x="114" y="330"/>
                  <a:pt x="114" y="330"/>
                </a:cubicBezTo>
                <a:cubicBezTo>
                  <a:pt x="114" y="330"/>
                  <a:pt x="101" y="332"/>
                  <a:pt x="90" y="344"/>
                </a:cubicBezTo>
                <a:cubicBezTo>
                  <a:pt x="79" y="356"/>
                  <a:pt x="79" y="374"/>
                  <a:pt x="79" y="374"/>
                </a:cubicBezTo>
                <a:cubicBezTo>
                  <a:pt x="66" y="387"/>
                  <a:pt x="66" y="387"/>
                  <a:pt x="66" y="387"/>
                </a:cubicBezTo>
                <a:cubicBezTo>
                  <a:pt x="63" y="421"/>
                  <a:pt x="63" y="421"/>
                  <a:pt x="63" y="421"/>
                </a:cubicBezTo>
                <a:cubicBezTo>
                  <a:pt x="63" y="421"/>
                  <a:pt x="39" y="453"/>
                  <a:pt x="33" y="459"/>
                </a:cubicBezTo>
                <a:cubicBezTo>
                  <a:pt x="27" y="465"/>
                  <a:pt x="6" y="477"/>
                  <a:pt x="8" y="488"/>
                </a:cubicBezTo>
                <a:cubicBezTo>
                  <a:pt x="10" y="499"/>
                  <a:pt x="26" y="506"/>
                  <a:pt x="23" y="516"/>
                </a:cubicBezTo>
                <a:cubicBezTo>
                  <a:pt x="20" y="526"/>
                  <a:pt x="0" y="550"/>
                  <a:pt x="0" y="562"/>
                </a:cubicBezTo>
                <a:cubicBezTo>
                  <a:pt x="0" y="574"/>
                  <a:pt x="13" y="615"/>
                  <a:pt x="13" y="615"/>
                </a:cubicBezTo>
                <a:cubicBezTo>
                  <a:pt x="29" y="605"/>
                  <a:pt x="29" y="605"/>
                  <a:pt x="29" y="605"/>
                </a:cubicBezTo>
                <a:cubicBezTo>
                  <a:pt x="74" y="609"/>
                  <a:pt x="74" y="609"/>
                  <a:pt x="74" y="609"/>
                </a:cubicBezTo>
                <a:cubicBezTo>
                  <a:pt x="74" y="609"/>
                  <a:pt x="36" y="609"/>
                  <a:pt x="33" y="615"/>
                </a:cubicBezTo>
                <a:cubicBezTo>
                  <a:pt x="30" y="621"/>
                  <a:pt x="31" y="635"/>
                  <a:pt x="31" y="635"/>
                </a:cubicBezTo>
                <a:cubicBezTo>
                  <a:pt x="31" y="635"/>
                  <a:pt x="20" y="620"/>
                  <a:pt x="16" y="626"/>
                </a:cubicBezTo>
                <a:cubicBezTo>
                  <a:pt x="12" y="632"/>
                  <a:pt x="2" y="651"/>
                  <a:pt x="7" y="659"/>
                </a:cubicBezTo>
                <a:cubicBezTo>
                  <a:pt x="12" y="667"/>
                  <a:pt x="25" y="667"/>
                  <a:pt x="25" y="667"/>
                </a:cubicBezTo>
                <a:cubicBezTo>
                  <a:pt x="25" y="667"/>
                  <a:pt x="23" y="688"/>
                  <a:pt x="20" y="688"/>
                </a:cubicBezTo>
                <a:cubicBezTo>
                  <a:pt x="17" y="688"/>
                  <a:pt x="7" y="700"/>
                  <a:pt x="7" y="709"/>
                </a:cubicBezTo>
                <a:cubicBezTo>
                  <a:pt x="7" y="718"/>
                  <a:pt x="20" y="733"/>
                  <a:pt x="20" y="733"/>
                </a:cubicBezTo>
                <a:cubicBezTo>
                  <a:pt x="20" y="733"/>
                  <a:pt x="40" y="763"/>
                  <a:pt x="39" y="770"/>
                </a:cubicBezTo>
                <a:cubicBezTo>
                  <a:pt x="38" y="777"/>
                  <a:pt x="16" y="799"/>
                  <a:pt x="28" y="803"/>
                </a:cubicBezTo>
                <a:cubicBezTo>
                  <a:pt x="40" y="807"/>
                  <a:pt x="65" y="807"/>
                  <a:pt x="65" y="807"/>
                </a:cubicBezTo>
                <a:cubicBezTo>
                  <a:pt x="65" y="807"/>
                  <a:pt x="67" y="828"/>
                  <a:pt x="79" y="828"/>
                </a:cubicBezTo>
                <a:cubicBezTo>
                  <a:pt x="91" y="828"/>
                  <a:pt x="108" y="822"/>
                  <a:pt x="108" y="822"/>
                </a:cubicBezTo>
                <a:cubicBezTo>
                  <a:pt x="111" y="841"/>
                  <a:pt x="111" y="841"/>
                  <a:pt x="111" y="841"/>
                </a:cubicBezTo>
                <a:cubicBezTo>
                  <a:pt x="111" y="841"/>
                  <a:pt x="143" y="852"/>
                  <a:pt x="143" y="867"/>
                </a:cubicBezTo>
                <a:cubicBezTo>
                  <a:pt x="143" y="875"/>
                  <a:pt x="140" y="889"/>
                  <a:pt x="138" y="901"/>
                </a:cubicBezTo>
                <a:cubicBezTo>
                  <a:pt x="141" y="903"/>
                  <a:pt x="141" y="903"/>
                  <a:pt x="141" y="903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230" y="909"/>
                  <a:pt x="240" y="909"/>
                  <a:pt x="240" y="909"/>
                </a:cubicBezTo>
                <a:cubicBezTo>
                  <a:pt x="380" y="973"/>
                  <a:pt x="380" y="973"/>
                  <a:pt x="380" y="973"/>
                </a:cubicBezTo>
                <a:cubicBezTo>
                  <a:pt x="512" y="971"/>
                  <a:pt x="512" y="971"/>
                  <a:pt x="512" y="971"/>
                </a:cubicBezTo>
                <a:cubicBezTo>
                  <a:pt x="512" y="971"/>
                  <a:pt x="512" y="971"/>
                  <a:pt x="516" y="968"/>
                </a:cubicBezTo>
                <a:cubicBezTo>
                  <a:pt x="519" y="964"/>
                  <a:pt x="517" y="960"/>
                  <a:pt x="517" y="954"/>
                </a:cubicBezTo>
                <a:cubicBezTo>
                  <a:pt x="517" y="948"/>
                  <a:pt x="524" y="944"/>
                  <a:pt x="524" y="944"/>
                </a:cubicBezTo>
                <a:cubicBezTo>
                  <a:pt x="597" y="944"/>
                  <a:pt x="597" y="944"/>
                  <a:pt x="597" y="944"/>
                </a:cubicBezTo>
                <a:cubicBezTo>
                  <a:pt x="612" y="959"/>
                  <a:pt x="607" y="967"/>
                  <a:pt x="607" y="967"/>
                </a:cubicBezTo>
                <a:cubicBezTo>
                  <a:pt x="625" y="975"/>
                  <a:pt x="625" y="975"/>
                  <a:pt x="625" y="975"/>
                </a:cubicBezTo>
                <a:cubicBezTo>
                  <a:pt x="631" y="996"/>
                  <a:pt x="631" y="996"/>
                  <a:pt x="631" y="996"/>
                </a:cubicBezTo>
                <a:cubicBezTo>
                  <a:pt x="631" y="996"/>
                  <a:pt x="642" y="997"/>
                  <a:pt x="653" y="1008"/>
                </a:cubicBezTo>
                <a:cubicBezTo>
                  <a:pt x="663" y="1018"/>
                  <a:pt x="653" y="1060"/>
                  <a:pt x="653" y="1060"/>
                </a:cubicBezTo>
                <a:cubicBezTo>
                  <a:pt x="653" y="1060"/>
                  <a:pt x="684" y="1094"/>
                  <a:pt x="703" y="1094"/>
                </a:cubicBezTo>
                <a:cubicBezTo>
                  <a:pt x="722" y="1094"/>
                  <a:pt x="735" y="1060"/>
                  <a:pt x="739" y="1056"/>
                </a:cubicBezTo>
                <a:cubicBezTo>
                  <a:pt x="743" y="1052"/>
                  <a:pt x="755" y="1053"/>
                  <a:pt x="755" y="1053"/>
                </a:cubicBezTo>
                <a:cubicBezTo>
                  <a:pt x="756" y="1047"/>
                  <a:pt x="756" y="1047"/>
                  <a:pt x="756" y="1047"/>
                </a:cubicBezTo>
                <a:cubicBezTo>
                  <a:pt x="766" y="1052"/>
                  <a:pt x="766" y="1052"/>
                  <a:pt x="766" y="1052"/>
                </a:cubicBezTo>
                <a:cubicBezTo>
                  <a:pt x="795" y="1053"/>
                  <a:pt x="795" y="1053"/>
                  <a:pt x="795" y="1053"/>
                </a:cubicBezTo>
                <a:cubicBezTo>
                  <a:pt x="795" y="1053"/>
                  <a:pt x="815" y="1084"/>
                  <a:pt x="823" y="1092"/>
                </a:cubicBezTo>
                <a:cubicBezTo>
                  <a:pt x="831" y="1100"/>
                  <a:pt x="823" y="1115"/>
                  <a:pt x="823" y="1124"/>
                </a:cubicBezTo>
                <a:cubicBezTo>
                  <a:pt x="823" y="1133"/>
                  <a:pt x="834" y="1140"/>
                  <a:pt x="834" y="1140"/>
                </a:cubicBezTo>
                <a:cubicBezTo>
                  <a:pt x="834" y="1140"/>
                  <a:pt x="835" y="1146"/>
                  <a:pt x="835" y="1153"/>
                </a:cubicBezTo>
                <a:cubicBezTo>
                  <a:pt x="835" y="1161"/>
                  <a:pt x="844" y="1162"/>
                  <a:pt x="851" y="1169"/>
                </a:cubicBezTo>
                <a:cubicBezTo>
                  <a:pt x="858" y="1176"/>
                  <a:pt x="848" y="1179"/>
                  <a:pt x="848" y="1179"/>
                </a:cubicBezTo>
                <a:cubicBezTo>
                  <a:pt x="848" y="1206"/>
                  <a:pt x="848" y="1206"/>
                  <a:pt x="848" y="1206"/>
                </a:cubicBezTo>
                <a:cubicBezTo>
                  <a:pt x="856" y="1212"/>
                  <a:pt x="856" y="1212"/>
                  <a:pt x="856" y="1212"/>
                </a:cubicBezTo>
                <a:cubicBezTo>
                  <a:pt x="856" y="1212"/>
                  <a:pt x="854" y="1220"/>
                  <a:pt x="854" y="1231"/>
                </a:cubicBezTo>
                <a:cubicBezTo>
                  <a:pt x="854" y="1242"/>
                  <a:pt x="884" y="1243"/>
                  <a:pt x="884" y="1243"/>
                </a:cubicBezTo>
                <a:cubicBezTo>
                  <a:pt x="890" y="1254"/>
                  <a:pt x="890" y="1254"/>
                  <a:pt x="890" y="1254"/>
                </a:cubicBezTo>
                <a:cubicBezTo>
                  <a:pt x="890" y="1254"/>
                  <a:pt x="909" y="1254"/>
                  <a:pt x="914" y="1254"/>
                </a:cubicBezTo>
                <a:cubicBezTo>
                  <a:pt x="919" y="1254"/>
                  <a:pt x="917" y="1264"/>
                  <a:pt x="928" y="1264"/>
                </a:cubicBezTo>
                <a:cubicBezTo>
                  <a:pt x="933" y="1264"/>
                  <a:pt x="937" y="1263"/>
                  <a:pt x="940" y="1262"/>
                </a:cubicBezTo>
                <a:cubicBezTo>
                  <a:pt x="930" y="1213"/>
                  <a:pt x="930" y="1213"/>
                  <a:pt x="930" y="1213"/>
                </a:cubicBezTo>
                <a:cubicBezTo>
                  <a:pt x="942" y="1202"/>
                  <a:pt x="942" y="1202"/>
                  <a:pt x="942" y="1202"/>
                </a:cubicBezTo>
                <a:cubicBezTo>
                  <a:pt x="929" y="1193"/>
                  <a:pt x="929" y="1193"/>
                  <a:pt x="929" y="1193"/>
                </a:cubicBezTo>
                <a:cubicBezTo>
                  <a:pt x="929" y="1180"/>
                  <a:pt x="929" y="1180"/>
                  <a:pt x="929" y="1180"/>
                </a:cubicBezTo>
                <a:cubicBezTo>
                  <a:pt x="929" y="1180"/>
                  <a:pt x="947" y="1192"/>
                  <a:pt x="950" y="1180"/>
                </a:cubicBezTo>
                <a:cubicBezTo>
                  <a:pt x="953" y="1168"/>
                  <a:pt x="950" y="1159"/>
                  <a:pt x="950" y="1159"/>
                </a:cubicBezTo>
                <a:cubicBezTo>
                  <a:pt x="966" y="1157"/>
                  <a:pt x="966" y="1157"/>
                  <a:pt x="966" y="1157"/>
                </a:cubicBezTo>
                <a:cubicBezTo>
                  <a:pt x="971" y="1139"/>
                  <a:pt x="971" y="1139"/>
                  <a:pt x="971" y="1139"/>
                </a:cubicBezTo>
                <a:cubicBezTo>
                  <a:pt x="981" y="1144"/>
                  <a:pt x="981" y="1144"/>
                  <a:pt x="981" y="1144"/>
                </a:cubicBezTo>
                <a:cubicBezTo>
                  <a:pt x="994" y="1137"/>
                  <a:pt x="994" y="1137"/>
                  <a:pt x="994" y="1137"/>
                </a:cubicBezTo>
                <a:cubicBezTo>
                  <a:pt x="989" y="1121"/>
                  <a:pt x="989" y="1121"/>
                  <a:pt x="989" y="1121"/>
                </a:cubicBezTo>
                <a:cubicBezTo>
                  <a:pt x="999" y="1128"/>
                  <a:pt x="999" y="1128"/>
                  <a:pt x="999" y="1128"/>
                </a:cubicBezTo>
                <a:cubicBezTo>
                  <a:pt x="999" y="1128"/>
                  <a:pt x="1003" y="1106"/>
                  <a:pt x="1009" y="1110"/>
                </a:cubicBezTo>
                <a:cubicBezTo>
                  <a:pt x="1015" y="1114"/>
                  <a:pt x="1016" y="1125"/>
                  <a:pt x="1022" y="1122"/>
                </a:cubicBezTo>
                <a:cubicBezTo>
                  <a:pt x="1028" y="1119"/>
                  <a:pt x="1056" y="1111"/>
                  <a:pt x="1064" y="1103"/>
                </a:cubicBezTo>
                <a:cubicBezTo>
                  <a:pt x="1072" y="1095"/>
                  <a:pt x="1086" y="1076"/>
                  <a:pt x="1086" y="1076"/>
                </a:cubicBezTo>
                <a:cubicBezTo>
                  <a:pt x="1086" y="1076"/>
                  <a:pt x="1078" y="1053"/>
                  <a:pt x="1088" y="1052"/>
                </a:cubicBezTo>
                <a:cubicBezTo>
                  <a:pt x="1098" y="1051"/>
                  <a:pt x="1109" y="1075"/>
                  <a:pt x="1121" y="1068"/>
                </a:cubicBezTo>
                <a:cubicBezTo>
                  <a:pt x="1133" y="1061"/>
                  <a:pt x="1137" y="1033"/>
                  <a:pt x="1143" y="1040"/>
                </a:cubicBezTo>
                <a:cubicBezTo>
                  <a:pt x="1149" y="1047"/>
                  <a:pt x="1152" y="1053"/>
                  <a:pt x="1157" y="1053"/>
                </a:cubicBezTo>
                <a:cubicBezTo>
                  <a:pt x="1162" y="1053"/>
                  <a:pt x="1173" y="1037"/>
                  <a:pt x="1173" y="1037"/>
                </a:cubicBezTo>
                <a:cubicBezTo>
                  <a:pt x="1173" y="1037"/>
                  <a:pt x="1192" y="1068"/>
                  <a:pt x="1206" y="1066"/>
                </a:cubicBezTo>
                <a:cubicBezTo>
                  <a:pt x="1220" y="1064"/>
                  <a:pt x="1222" y="1033"/>
                  <a:pt x="1238" y="1049"/>
                </a:cubicBezTo>
                <a:cubicBezTo>
                  <a:pt x="1254" y="1065"/>
                  <a:pt x="1246" y="1083"/>
                  <a:pt x="1256" y="1083"/>
                </a:cubicBezTo>
                <a:cubicBezTo>
                  <a:pt x="1266" y="1083"/>
                  <a:pt x="1282" y="1090"/>
                  <a:pt x="1282" y="1090"/>
                </a:cubicBezTo>
                <a:cubicBezTo>
                  <a:pt x="1282" y="1090"/>
                  <a:pt x="1281" y="1074"/>
                  <a:pt x="1288" y="1079"/>
                </a:cubicBezTo>
                <a:cubicBezTo>
                  <a:pt x="1295" y="1084"/>
                  <a:pt x="1303" y="1103"/>
                  <a:pt x="1308" y="1091"/>
                </a:cubicBezTo>
                <a:cubicBezTo>
                  <a:pt x="1313" y="1079"/>
                  <a:pt x="1306" y="1064"/>
                  <a:pt x="1306" y="1064"/>
                </a:cubicBezTo>
                <a:cubicBezTo>
                  <a:pt x="1320" y="1069"/>
                  <a:pt x="1320" y="1069"/>
                  <a:pt x="1320" y="1069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35" y="1083"/>
                  <a:pt x="1335" y="1083"/>
                  <a:pt x="1335" y="1083"/>
                </a:cubicBezTo>
                <a:cubicBezTo>
                  <a:pt x="1335" y="1092"/>
                  <a:pt x="1335" y="1092"/>
                  <a:pt x="1335" y="1092"/>
                </a:cubicBezTo>
                <a:cubicBezTo>
                  <a:pt x="1335" y="1092"/>
                  <a:pt x="1359" y="1099"/>
                  <a:pt x="1354" y="1087"/>
                </a:cubicBezTo>
                <a:cubicBezTo>
                  <a:pt x="1349" y="1075"/>
                  <a:pt x="1335" y="1070"/>
                  <a:pt x="1335" y="1070"/>
                </a:cubicBezTo>
                <a:cubicBezTo>
                  <a:pt x="1329" y="1060"/>
                  <a:pt x="1329" y="1060"/>
                  <a:pt x="1329" y="1060"/>
                </a:cubicBezTo>
                <a:cubicBezTo>
                  <a:pt x="1329" y="1060"/>
                  <a:pt x="1349" y="1057"/>
                  <a:pt x="1347" y="1049"/>
                </a:cubicBezTo>
                <a:cubicBezTo>
                  <a:pt x="1345" y="1041"/>
                  <a:pt x="1343" y="1039"/>
                  <a:pt x="1334" y="1040"/>
                </a:cubicBezTo>
                <a:cubicBezTo>
                  <a:pt x="1325" y="1041"/>
                  <a:pt x="1298" y="1044"/>
                  <a:pt x="1307" y="1030"/>
                </a:cubicBezTo>
                <a:cubicBezTo>
                  <a:pt x="1316" y="1016"/>
                  <a:pt x="1325" y="1027"/>
                  <a:pt x="1336" y="1030"/>
                </a:cubicBezTo>
                <a:cubicBezTo>
                  <a:pt x="1347" y="1033"/>
                  <a:pt x="1355" y="1031"/>
                  <a:pt x="1365" y="1024"/>
                </a:cubicBezTo>
                <a:cubicBezTo>
                  <a:pt x="1375" y="1017"/>
                  <a:pt x="1386" y="1017"/>
                  <a:pt x="1386" y="1017"/>
                </a:cubicBezTo>
                <a:cubicBezTo>
                  <a:pt x="1387" y="1021"/>
                  <a:pt x="1387" y="1021"/>
                  <a:pt x="1387" y="1021"/>
                </a:cubicBezTo>
                <a:cubicBezTo>
                  <a:pt x="1387" y="1021"/>
                  <a:pt x="1417" y="1021"/>
                  <a:pt x="1417" y="1014"/>
                </a:cubicBezTo>
                <a:cubicBezTo>
                  <a:pt x="1417" y="1007"/>
                  <a:pt x="1423" y="992"/>
                  <a:pt x="1426" y="997"/>
                </a:cubicBezTo>
                <a:cubicBezTo>
                  <a:pt x="1429" y="1002"/>
                  <a:pt x="1429" y="1024"/>
                  <a:pt x="1429" y="1024"/>
                </a:cubicBezTo>
                <a:cubicBezTo>
                  <a:pt x="1429" y="1024"/>
                  <a:pt x="1462" y="1012"/>
                  <a:pt x="1471" y="1013"/>
                </a:cubicBezTo>
                <a:cubicBezTo>
                  <a:pt x="1480" y="1014"/>
                  <a:pt x="1487" y="1024"/>
                  <a:pt x="1487" y="1024"/>
                </a:cubicBezTo>
                <a:cubicBezTo>
                  <a:pt x="1487" y="1024"/>
                  <a:pt x="1484" y="1008"/>
                  <a:pt x="1494" y="1012"/>
                </a:cubicBezTo>
                <a:cubicBezTo>
                  <a:pt x="1504" y="1016"/>
                  <a:pt x="1504" y="1030"/>
                  <a:pt x="1504" y="1030"/>
                </a:cubicBezTo>
                <a:cubicBezTo>
                  <a:pt x="1524" y="1025"/>
                  <a:pt x="1524" y="1025"/>
                  <a:pt x="1524" y="1025"/>
                </a:cubicBezTo>
                <a:cubicBezTo>
                  <a:pt x="1520" y="1033"/>
                  <a:pt x="1520" y="1033"/>
                  <a:pt x="1520" y="1033"/>
                </a:cubicBezTo>
                <a:cubicBezTo>
                  <a:pt x="1520" y="1033"/>
                  <a:pt x="1521" y="1065"/>
                  <a:pt x="1539" y="1061"/>
                </a:cubicBezTo>
                <a:cubicBezTo>
                  <a:pt x="1557" y="1057"/>
                  <a:pt x="1570" y="1031"/>
                  <a:pt x="1588" y="1035"/>
                </a:cubicBezTo>
                <a:cubicBezTo>
                  <a:pt x="1606" y="1039"/>
                  <a:pt x="1607" y="1073"/>
                  <a:pt x="1616" y="1079"/>
                </a:cubicBezTo>
                <a:cubicBezTo>
                  <a:pt x="1625" y="1085"/>
                  <a:pt x="1643" y="1085"/>
                  <a:pt x="1643" y="1085"/>
                </a:cubicBezTo>
                <a:cubicBezTo>
                  <a:pt x="1640" y="1111"/>
                  <a:pt x="1640" y="1111"/>
                  <a:pt x="1640" y="1111"/>
                </a:cubicBezTo>
                <a:cubicBezTo>
                  <a:pt x="1640" y="1111"/>
                  <a:pt x="1621" y="1139"/>
                  <a:pt x="1623" y="1147"/>
                </a:cubicBezTo>
                <a:cubicBezTo>
                  <a:pt x="1625" y="1155"/>
                  <a:pt x="1635" y="1156"/>
                  <a:pt x="1635" y="1156"/>
                </a:cubicBezTo>
                <a:cubicBezTo>
                  <a:pt x="1640" y="1166"/>
                  <a:pt x="1640" y="1166"/>
                  <a:pt x="1640" y="1166"/>
                </a:cubicBezTo>
                <a:cubicBezTo>
                  <a:pt x="1621" y="1179"/>
                  <a:pt x="1621" y="1179"/>
                  <a:pt x="1621" y="1179"/>
                </a:cubicBezTo>
                <a:cubicBezTo>
                  <a:pt x="1634" y="1212"/>
                  <a:pt x="1634" y="1212"/>
                  <a:pt x="1634" y="1212"/>
                </a:cubicBezTo>
                <a:cubicBezTo>
                  <a:pt x="1634" y="1212"/>
                  <a:pt x="1649" y="1193"/>
                  <a:pt x="1650" y="1199"/>
                </a:cubicBezTo>
                <a:cubicBezTo>
                  <a:pt x="1651" y="1205"/>
                  <a:pt x="1639" y="1230"/>
                  <a:pt x="1639" y="1230"/>
                </a:cubicBezTo>
                <a:cubicBezTo>
                  <a:pt x="1649" y="1227"/>
                  <a:pt x="1649" y="1227"/>
                  <a:pt x="1649" y="1227"/>
                </a:cubicBezTo>
                <a:cubicBezTo>
                  <a:pt x="1652" y="1259"/>
                  <a:pt x="1652" y="1259"/>
                  <a:pt x="1652" y="1259"/>
                </a:cubicBezTo>
                <a:cubicBezTo>
                  <a:pt x="1652" y="1259"/>
                  <a:pt x="1669" y="1259"/>
                  <a:pt x="1669" y="1265"/>
                </a:cubicBezTo>
                <a:cubicBezTo>
                  <a:pt x="1669" y="1271"/>
                  <a:pt x="1666" y="1287"/>
                  <a:pt x="1666" y="1287"/>
                </a:cubicBezTo>
                <a:cubicBezTo>
                  <a:pt x="1681" y="1304"/>
                  <a:pt x="1681" y="1304"/>
                  <a:pt x="1681" y="1304"/>
                </a:cubicBezTo>
                <a:cubicBezTo>
                  <a:pt x="1681" y="1304"/>
                  <a:pt x="1705" y="1298"/>
                  <a:pt x="1707" y="1291"/>
                </a:cubicBezTo>
                <a:cubicBezTo>
                  <a:pt x="1709" y="1284"/>
                  <a:pt x="1711" y="1271"/>
                  <a:pt x="1711" y="1271"/>
                </a:cubicBezTo>
                <a:cubicBezTo>
                  <a:pt x="1723" y="1271"/>
                  <a:pt x="1723" y="1271"/>
                  <a:pt x="1723" y="1271"/>
                </a:cubicBezTo>
                <a:cubicBezTo>
                  <a:pt x="1723" y="1271"/>
                  <a:pt x="1722" y="1250"/>
                  <a:pt x="1729" y="1240"/>
                </a:cubicBezTo>
                <a:cubicBezTo>
                  <a:pt x="1736" y="1230"/>
                  <a:pt x="1740" y="1213"/>
                  <a:pt x="1737" y="1203"/>
                </a:cubicBezTo>
                <a:cubicBezTo>
                  <a:pt x="1734" y="1193"/>
                  <a:pt x="1724" y="1160"/>
                  <a:pt x="1724" y="1151"/>
                </a:cubicBezTo>
                <a:cubicBezTo>
                  <a:pt x="1724" y="1142"/>
                  <a:pt x="1730" y="1128"/>
                  <a:pt x="1730" y="1112"/>
                </a:cubicBezTo>
                <a:cubicBezTo>
                  <a:pt x="1730" y="1096"/>
                  <a:pt x="1710" y="1070"/>
                  <a:pt x="1714" y="1056"/>
                </a:cubicBezTo>
                <a:cubicBezTo>
                  <a:pt x="1718" y="1042"/>
                  <a:pt x="1710" y="1002"/>
                  <a:pt x="1722" y="987"/>
                </a:cubicBezTo>
                <a:cubicBezTo>
                  <a:pt x="1734" y="972"/>
                  <a:pt x="1742" y="948"/>
                  <a:pt x="1742" y="948"/>
                </a:cubicBezTo>
                <a:cubicBezTo>
                  <a:pt x="1752" y="942"/>
                  <a:pt x="1752" y="942"/>
                  <a:pt x="1752" y="942"/>
                </a:cubicBezTo>
                <a:cubicBezTo>
                  <a:pt x="1765" y="929"/>
                  <a:pt x="1765" y="929"/>
                  <a:pt x="1765" y="929"/>
                </a:cubicBezTo>
                <a:cubicBezTo>
                  <a:pt x="1771" y="913"/>
                  <a:pt x="1771" y="913"/>
                  <a:pt x="1771" y="913"/>
                </a:cubicBezTo>
                <a:cubicBezTo>
                  <a:pt x="1780" y="919"/>
                  <a:pt x="1780" y="919"/>
                  <a:pt x="1780" y="919"/>
                </a:cubicBezTo>
                <a:cubicBezTo>
                  <a:pt x="1783" y="905"/>
                  <a:pt x="1783" y="905"/>
                  <a:pt x="1783" y="905"/>
                </a:cubicBezTo>
                <a:cubicBezTo>
                  <a:pt x="1783" y="905"/>
                  <a:pt x="1813" y="909"/>
                  <a:pt x="1818" y="903"/>
                </a:cubicBezTo>
                <a:cubicBezTo>
                  <a:pt x="1823" y="897"/>
                  <a:pt x="1819" y="886"/>
                  <a:pt x="1819" y="886"/>
                </a:cubicBezTo>
                <a:cubicBezTo>
                  <a:pt x="1832" y="887"/>
                  <a:pt x="1832" y="887"/>
                  <a:pt x="1832" y="887"/>
                </a:cubicBezTo>
                <a:cubicBezTo>
                  <a:pt x="1836" y="881"/>
                  <a:pt x="1836" y="881"/>
                  <a:pt x="1836" y="881"/>
                </a:cubicBezTo>
                <a:cubicBezTo>
                  <a:pt x="1847" y="880"/>
                  <a:pt x="1847" y="880"/>
                  <a:pt x="1847" y="880"/>
                </a:cubicBezTo>
                <a:cubicBezTo>
                  <a:pt x="1864" y="859"/>
                  <a:pt x="1864" y="859"/>
                  <a:pt x="1864" y="859"/>
                </a:cubicBezTo>
                <a:cubicBezTo>
                  <a:pt x="1864" y="859"/>
                  <a:pt x="1868" y="839"/>
                  <a:pt x="1887" y="834"/>
                </a:cubicBezTo>
                <a:cubicBezTo>
                  <a:pt x="1906" y="829"/>
                  <a:pt x="1917" y="840"/>
                  <a:pt x="1926" y="831"/>
                </a:cubicBezTo>
                <a:cubicBezTo>
                  <a:pt x="1935" y="822"/>
                  <a:pt x="1941" y="805"/>
                  <a:pt x="1941" y="805"/>
                </a:cubicBezTo>
                <a:cubicBezTo>
                  <a:pt x="1951" y="807"/>
                  <a:pt x="1951" y="807"/>
                  <a:pt x="1951" y="807"/>
                </a:cubicBezTo>
                <a:cubicBezTo>
                  <a:pt x="1956" y="792"/>
                  <a:pt x="1956" y="792"/>
                  <a:pt x="1956" y="792"/>
                </a:cubicBezTo>
                <a:cubicBezTo>
                  <a:pt x="2010" y="789"/>
                  <a:pt x="2010" y="789"/>
                  <a:pt x="2010" y="789"/>
                </a:cubicBezTo>
                <a:cubicBezTo>
                  <a:pt x="2013" y="773"/>
                  <a:pt x="2013" y="773"/>
                  <a:pt x="2013" y="773"/>
                </a:cubicBezTo>
                <a:cubicBezTo>
                  <a:pt x="1988" y="775"/>
                  <a:pt x="1988" y="775"/>
                  <a:pt x="1988" y="775"/>
                </a:cubicBezTo>
                <a:cubicBezTo>
                  <a:pt x="1988" y="775"/>
                  <a:pt x="2002" y="770"/>
                  <a:pt x="2001" y="763"/>
                </a:cubicBezTo>
                <a:cubicBezTo>
                  <a:pt x="2000" y="756"/>
                  <a:pt x="1990" y="749"/>
                  <a:pt x="1990" y="749"/>
                </a:cubicBezTo>
                <a:cubicBezTo>
                  <a:pt x="2013" y="745"/>
                  <a:pt x="2013" y="745"/>
                  <a:pt x="2013" y="745"/>
                </a:cubicBezTo>
                <a:cubicBezTo>
                  <a:pt x="2029" y="751"/>
                  <a:pt x="2029" y="751"/>
                  <a:pt x="2029" y="751"/>
                </a:cubicBezTo>
                <a:cubicBezTo>
                  <a:pt x="2052" y="727"/>
                  <a:pt x="2052" y="727"/>
                  <a:pt x="2052" y="727"/>
                </a:cubicBezTo>
                <a:cubicBezTo>
                  <a:pt x="2015" y="726"/>
                  <a:pt x="2015" y="726"/>
                  <a:pt x="2015" y="726"/>
                </a:cubicBezTo>
                <a:cubicBezTo>
                  <a:pt x="2013" y="709"/>
                  <a:pt x="2013" y="709"/>
                  <a:pt x="2013" y="709"/>
                </a:cubicBezTo>
                <a:cubicBezTo>
                  <a:pt x="2022" y="718"/>
                  <a:pt x="2022" y="718"/>
                  <a:pt x="2022" y="718"/>
                </a:cubicBezTo>
                <a:cubicBezTo>
                  <a:pt x="2052" y="707"/>
                  <a:pt x="2052" y="707"/>
                  <a:pt x="2052" y="707"/>
                </a:cubicBezTo>
                <a:cubicBezTo>
                  <a:pt x="2055" y="668"/>
                  <a:pt x="2055" y="668"/>
                  <a:pt x="2055" y="668"/>
                </a:cubicBezTo>
                <a:cubicBezTo>
                  <a:pt x="2036" y="676"/>
                  <a:pt x="2036" y="676"/>
                  <a:pt x="2036" y="676"/>
                </a:cubicBezTo>
                <a:cubicBezTo>
                  <a:pt x="2032" y="658"/>
                  <a:pt x="2032" y="658"/>
                  <a:pt x="2032" y="658"/>
                </a:cubicBezTo>
                <a:cubicBezTo>
                  <a:pt x="2016" y="647"/>
                  <a:pt x="2016" y="647"/>
                  <a:pt x="2016" y="647"/>
                </a:cubicBezTo>
                <a:cubicBezTo>
                  <a:pt x="2045" y="662"/>
                  <a:pt x="2045" y="662"/>
                  <a:pt x="2045" y="662"/>
                </a:cubicBezTo>
                <a:cubicBezTo>
                  <a:pt x="2052" y="656"/>
                  <a:pt x="2052" y="656"/>
                  <a:pt x="2052" y="656"/>
                </a:cubicBezTo>
                <a:cubicBezTo>
                  <a:pt x="2039" y="646"/>
                  <a:pt x="2039" y="646"/>
                  <a:pt x="2039" y="646"/>
                </a:cubicBezTo>
                <a:cubicBezTo>
                  <a:pt x="2057" y="646"/>
                  <a:pt x="2057" y="646"/>
                  <a:pt x="2057" y="646"/>
                </a:cubicBezTo>
                <a:cubicBezTo>
                  <a:pt x="2057" y="646"/>
                  <a:pt x="2035" y="617"/>
                  <a:pt x="2035" y="610"/>
                </a:cubicBezTo>
                <a:cubicBezTo>
                  <a:pt x="2035" y="603"/>
                  <a:pt x="2040" y="600"/>
                  <a:pt x="2040" y="600"/>
                </a:cubicBezTo>
                <a:cubicBezTo>
                  <a:pt x="2040" y="600"/>
                  <a:pt x="2023" y="589"/>
                  <a:pt x="2025" y="586"/>
                </a:cubicBezTo>
                <a:cubicBezTo>
                  <a:pt x="2027" y="583"/>
                  <a:pt x="2046" y="571"/>
                  <a:pt x="2046" y="571"/>
                </a:cubicBezTo>
                <a:cubicBezTo>
                  <a:pt x="2041" y="589"/>
                  <a:pt x="2041" y="589"/>
                  <a:pt x="2041" y="589"/>
                </a:cubicBezTo>
                <a:cubicBezTo>
                  <a:pt x="2062" y="606"/>
                  <a:pt x="2062" y="606"/>
                  <a:pt x="2062" y="606"/>
                </a:cubicBezTo>
                <a:cubicBezTo>
                  <a:pt x="2062" y="606"/>
                  <a:pt x="2070" y="582"/>
                  <a:pt x="2070" y="569"/>
                </a:cubicBezTo>
                <a:cubicBezTo>
                  <a:pt x="2070" y="556"/>
                  <a:pt x="2108" y="525"/>
                  <a:pt x="2107" y="533"/>
                </a:cubicBezTo>
                <a:cubicBezTo>
                  <a:pt x="2106" y="541"/>
                  <a:pt x="2083" y="574"/>
                  <a:pt x="2083" y="574"/>
                </a:cubicBezTo>
                <a:cubicBezTo>
                  <a:pt x="2077" y="596"/>
                  <a:pt x="2077" y="596"/>
                  <a:pt x="2077" y="596"/>
                </a:cubicBezTo>
                <a:cubicBezTo>
                  <a:pt x="2090" y="597"/>
                  <a:pt x="2090" y="597"/>
                  <a:pt x="2090" y="597"/>
                </a:cubicBezTo>
                <a:cubicBezTo>
                  <a:pt x="2090" y="597"/>
                  <a:pt x="2087" y="619"/>
                  <a:pt x="2082" y="623"/>
                </a:cubicBezTo>
                <a:cubicBezTo>
                  <a:pt x="2077" y="627"/>
                  <a:pt x="2059" y="661"/>
                  <a:pt x="2066" y="661"/>
                </a:cubicBezTo>
                <a:cubicBezTo>
                  <a:pt x="2073" y="661"/>
                  <a:pt x="2083" y="637"/>
                  <a:pt x="2089" y="632"/>
                </a:cubicBezTo>
                <a:cubicBezTo>
                  <a:pt x="2095" y="627"/>
                  <a:pt x="2125" y="611"/>
                  <a:pt x="2127" y="598"/>
                </a:cubicBezTo>
                <a:cubicBezTo>
                  <a:pt x="2129" y="585"/>
                  <a:pt x="2125" y="564"/>
                  <a:pt x="2125" y="553"/>
                </a:cubicBezTo>
                <a:cubicBezTo>
                  <a:pt x="2125" y="542"/>
                  <a:pt x="2129" y="516"/>
                  <a:pt x="2136" y="513"/>
                </a:cubicBezTo>
                <a:cubicBezTo>
                  <a:pt x="2143" y="510"/>
                  <a:pt x="2138" y="515"/>
                  <a:pt x="2135" y="528"/>
                </a:cubicBezTo>
                <a:cubicBezTo>
                  <a:pt x="2132" y="541"/>
                  <a:pt x="2144" y="545"/>
                  <a:pt x="2144" y="545"/>
                </a:cubicBezTo>
                <a:cubicBezTo>
                  <a:pt x="2144" y="545"/>
                  <a:pt x="2138" y="570"/>
                  <a:pt x="2141" y="570"/>
                </a:cubicBezTo>
                <a:cubicBezTo>
                  <a:pt x="2144" y="570"/>
                  <a:pt x="2175" y="531"/>
                  <a:pt x="2185" y="521"/>
                </a:cubicBezTo>
                <a:cubicBezTo>
                  <a:pt x="2195" y="511"/>
                  <a:pt x="2217" y="495"/>
                  <a:pt x="2214" y="491"/>
                </a:cubicBezTo>
                <a:cubicBezTo>
                  <a:pt x="2211" y="487"/>
                  <a:pt x="2202" y="490"/>
                  <a:pt x="2202" y="480"/>
                </a:cubicBezTo>
                <a:cubicBezTo>
                  <a:pt x="2202" y="470"/>
                  <a:pt x="2220" y="475"/>
                  <a:pt x="2240" y="475"/>
                </a:cubicBezTo>
                <a:cubicBezTo>
                  <a:pt x="2260" y="475"/>
                  <a:pt x="2306" y="453"/>
                  <a:pt x="2306" y="453"/>
                </a:cubicBezTo>
                <a:cubicBezTo>
                  <a:pt x="2293" y="447"/>
                  <a:pt x="2293" y="447"/>
                  <a:pt x="2293" y="447"/>
                </a:cubicBezTo>
                <a:cubicBezTo>
                  <a:pt x="2293" y="447"/>
                  <a:pt x="2269" y="458"/>
                  <a:pt x="2257" y="459"/>
                </a:cubicBezTo>
                <a:cubicBezTo>
                  <a:pt x="2245" y="460"/>
                  <a:pt x="2225" y="468"/>
                  <a:pt x="2228" y="455"/>
                </a:cubicBezTo>
                <a:cubicBezTo>
                  <a:pt x="2231" y="442"/>
                  <a:pt x="2266" y="439"/>
                  <a:pt x="2266" y="439"/>
                </a:cubicBezTo>
                <a:cubicBezTo>
                  <a:pt x="2326" y="438"/>
                  <a:pt x="2326" y="438"/>
                  <a:pt x="2326" y="438"/>
                </a:cubicBezTo>
                <a:cubicBezTo>
                  <a:pt x="2355" y="411"/>
                  <a:pt x="2355" y="411"/>
                  <a:pt x="2355" y="411"/>
                </a:cubicBezTo>
                <a:cubicBezTo>
                  <a:pt x="2361" y="421"/>
                  <a:pt x="2361" y="421"/>
                  <a:pt x="2361" y="421"/>
                </a:cubicBezTo>
                <a:cubicBezTo>
                  <a:pt x="2379" y="412"/>
                  <a:pt x="2379" y="412"/>
                  <a:pt x="2379" y="412"/>
                </a:cubicBezTo>
                <a:cubicBezTo>
                  <a:pt x="2377" y="435"/>
                  <a:pt x="2377" y="435"/>
                  <a:pt x="2377" y="435"/>
                </a:cubicBezTo>
                <a:cubicBezTo>
                  <a:pt x="2397" y="422"/>
                  <a:pt x="2397" y="422"/>
                  <a:pt x="2397" y="422"/>
                </a:cubicBezTo>
                <a:cubicBezTo>
                  <a:pt x="2413" y="418"/>
                  <a:pt x="2413" y="418"/>
                  <a:pt x="2413" y="418"/>
                </a:cubicBezTo>
                <a:cubicBezTo>
                  <a:pt x="2418" y="396"/>
                  <a:pt x="2418" y="396"/>
                  <a:pt x="2418" y="396"/>
                </a:cubicBezTo>
                <a:cubicBezTo>
                  <a:pt x="2409" y="388"/>
                  <a:pt x="2409" y="388"/>
                  <a:pt x="2409" y="388"/>
                </a:cubicBezTo>
                <a:cubicBezTo>
                  <a:pt x="2407" y="407"/>
                  <a:pt x="2407" y="407"/>
                  <a:pt x="2407" y="407"/>
                </a:cubicBezTo>
                <a:cubicBezTo>
                  <a:pt x="2391" y="410"/>
                  <a:pt x="2391" y="410"/>
                  <a:pt x="2391" y="410"/>
                </a:cubicBezTo>
                <a:cubicBezTo>
                  <a:pt x="2391" y="391"/>
                  <a:pt x="2391" y="391"/>
                  <a:pt x="2391" y="391"/>
                </a:cubicBezTo>
                <a:cubicBezTo>
                  <a:pt x="2378" y="377"/>
                  <a:pt x="2378" y="377"/>
                  <a:pt x="2378" y="377"/>
                </a:cubicBezTo>
                <a:cubicBezTo>
                  <a:pt x="2394" y="369"/>
                  <a:pt x="2394" y="369"/>
                  <a:pt x="2394" y="369"/>
                </a:cubicBezTo>
                <a:cubicBezTo>
                  <a:pt x="2398" y="346"/>
                  <a:pt x="2398" y="346"/>
                  <a:pt x="2398" y="346"/>
                </a:cubicBezTo>
                <a:cubicBezTo>
                  <a:pt x="2398" y="346"/>
                  <a:pt x="2413" y="329"/>
                  <a:pt x="2423" y="324"/>
                </a:cubicBezTo>
                <a:cubicBezTo>
                  <a:pt x="2433" y="319"/>
                  <a:pt x="2438" y="301"/>
                  <a:pt x="2438" y="301"/>
                </a:cubicBezTo>
                <a:cubicBezTo>
                  <a:pt x="2457" y="306"/>
                  <a:pt x="2457" y="306"/>
                  <a:pt x="2457" y="306"/>
                </a:cubicBezTo>
                <a:cubicBezTo>
                  <a:pt x="2467" y="291"/>
                  <a:pt x="2467" y="291"/>
                  <a:pt x="2467" y="291"/>
                </a:cubicBezTo>
                <a:cubicBezTo>
                  <a:pt x="2467" y="291"/>
                  <a:pt x="2470" y="302"/>
                  <a:pt x="2479" y="296"/>
                </a:cubicBezTo>
                <a:cubicBezTo>
                  <a:pt x="2488" y="290"/>
                  <a:pt x="2515" y="266"/>
                  <a:pt x="2515" y="266"/>
                </a:cubicBezTo>
                <a:cubicBezTo>
                  <a:pt x="2516" y="284"/>
                  <a:pt x="2516" y="284"/>
                  <a:pt x="2516" y="284"/>
                </a:cubicBezTo>
                <a:cubicBezTo>
                  <a:pt x="2516" y="284"/>
                  <a:pt x="2547" y="265"/>
                  <a:pt x="2556" y="260"/>
                </a:cubicBezTo>
                <a:cubicBezTo>
                  <a:pt x="2565" y="255"/>
                  <a:pt x="2597" y="254"/>
                  <a:pt x="2597" y="254"/>
                </a:cubicBezTo>
                <a:cubicBezTo>
                  <a:pt x="2597" y="232"/>
                  <a:pt x="2597" y="232"/>
                  <a:pt x="2597" y="232"/>
                </a:cubicBezTo>
                <a:cubicBezTo>
                  <a:pt x="2597" y="232"/>
                  <a:pt x="2598" y="232"/>
                  <a:pt x="2598" y="233"/>
                </a:cubicBezTo>
                <a:cubicBezTo>
                  <a:pt x="2597" y="229"/>
                  <a:pt x="2597" y="229"/>
                  <a:pt x="2597" y="229"/>
                </a:cubicBezTo>
                <a:cubicBezTo>
                  <a:pt x="2597" y="229"/>
                  <a:pt x="2589" y="232"/>
                  <a:pt x="2584" y="227"/>
                </a:cubicBezTo>
                <a:cubicBezTo>
                  <a:pt x="2579" y="222"/>
                  <a:pt x="2593" y="209"/>
                  <a:pt x="2593" y="209"/>
                </a:cubicBezTo>
                <a:cubicBezTo>
                  <a:pt x="2593" y="209"/>
                  <a:pt x="2585" y="205"/>
                  <a:pt x="2582" y="202"/>
                </a:cubicBezTo>
                <a:cubicBezTo>
                  <a:pt x="2579" y="199"/>
                  <a:pt x="2609" y="142"/>
                  <a:pt x="2609" y="125"/>
                </a:cubicBezTo>
                <a:cubicBezTo>
                  <a:pt x="2609" y="108"/>
                  <a:pt x="2582" y="119"/>
                  <a:pt x="2570" y="119"/>
                </a:cubicBezTo>
                <a:close/>
                <a:moveTo>
                  <a:pt x="1811" y="252"/>
                </a:moveTo>
                <a:cubicBezTo>
                  <a:pt x="1797" y="252"/>
                  <a:pt x="1817" y="235"/>
                  <a:pt x="1810" y="232"/>
                </a:cubicBezTo>
                <a:cubicBezTo>
                  <a:pt x="1803" y="229"/>
                  <a:pt x="1793" y="242"/>
                  <a:pt x="1793" y="242"/>
                </a:cubicBezTo>
                <a:cubicBezTo>
                  <a:pt x="1788" y="244"/>
                  <a:pt x="1788" y="244"/>
                  <a:pt x="1788" y="244"/>
                </a:cubicBezTo>
                <a:cubicBezTo>
                  <a:pt x="1784" y="255"/>
                  <a:pt x="1784" y="255"/>
                  <a:pt x="1784" y="255"/>
                </a:cubicBezTo>
                <a:cubicBezTo>
                  <a:pt x="1773" y="251"/>
                  <a:pt x="1773" y="251"/>
                  <a:pt x="1773" y="251"/>
                </a:cubicBezTo>
                <a:cubicBezTo>
                  <a:pt x="1773" y="251"/>
                  <a:pt x="1773" y="262"/>
                  <a:pt x="1770" y="269"/>
                </a:cubicBezTo>
                <a:cubicBezTo>
                  <a:pt x="1767" y="276"/>
                  <a:pt x="1757" y="279"/>
                  <a:pt x="1752" y="284"/>
                </a:cubicBezTo>
                <a:cubicBezTo>
                  <a:pt x="1747" y="289"/>
                  <a:pt x="1753" y="297"/>
                  <a:pt x="1753" y="297"/>
                </a:cubicBezTo>
                <a:cubicBezTo>
                  <a:pt x="1753" y="297"/>
                  <a:pt x="1749" y="297"/>
                  <a:pt x="1736" y="311"/>
                </a:cubicBezTo>
                <a:cubicBezTo>
                  <a:pt x="1723" y="325"/>
                  <a:pt x="1741" y="325"/>
                  <a:pt x="1741" y="333"/>
                </a:cubicBezTo>
                <a:cubicBezTo>
                  <a:pt x="1741" y="341"/>
                  <a:pt x="1734" y="342"/>
                  <a:pt x="1734" y="342"/>
                </a:cubicBezTo>
                <a:cubicBezTo>
                  <a:pt x="1734" y="342"/>
                  <a:pt x="1742" y="346"/>
                  <a:pt x="1719" y="378"/>
                </a:cubicBezTo>
                <a:cubicBezTo>
                  <a:pt x="1696" y="410"/>
                  <a:pt x="1651" y="420"/>
                  <a:pt x="1651" y="420"/>
                </a:cubicBezTo>
                <a:cubicBezTo>
                  <a:pt x="1654" y="400"/>
                  <a:pt x="1654" y="400"/>
                  <a:pt x="1654" y="400"/>
                </a:cubicBezTo>
                <a:cubicBezTo>
                  <a:pt x="1654" y="400"/>
                  <a:pt x="1650" y="393"/>
                  <a:pt x="1648" y="389"/>
                </a:cubicBezTo>
                <a:cubicBezTo>
                  <a:pt x="1646" y="385"/>
                  <a:pt x="1663" y="365"/>
                  <a:pt x="1665" y="358"/>
                </a:cubicBezTo>
                <a:cubicBezTo>
                  <a:pt x="1667" y="351"/>
                  <a:pt x="1661" y="350"/>
                  <a:pt x="1663" y="338"/>
                </a:cubicBezTo>
                <a:cubicBezTo>
                  <a:pt x="1665" y="326"/>
                  <a:pt x="1687" y="307"/>
                  <a:pt x="1687" y="307"/>
                </a:cubicBezTo>
                <a:cubicBezTo>
                  <a:pt x="1687" y="298"/>
                  <a:pt x="1687" y="298"/>
                  <a:pt x="1687" y="298"/>
                </a:cubicBezTo>
                <a:cubicBezTo>
                  <a:pt x="1687" y="298"/>
                  <a:pt x="1708" y="283"/>
                  <a:pt x="1711" y="277"/>
                </a:cubicBezTo>
                <a:cubicBezTo>
                  <a:pt x="1714" y="271"/>
                  <a:pt x="1746" y="240"/>
                  <a:pt x="1746" y="240"/>
                </a:cubicBezTo>
                <a:cubicBezTo>
                  <a:pt x="1725" y="246"/>
                  <a:pt x="1725" y="246"/>
                  <a:pt x="1725" y="246"/>
                </a:cubicBezTo>
                <a:cubicBezTo>
                  <a:pt x="1725" y="246"/>
                  <a:pt x="1702" y="265"/>
                  <a:pt x="1698" y="260"/>
                </a:cubicBezTo>
                <a:cubicBezTo>
                  <a:pt x="1694" y="255"/>
                  <a:pt x="1734" y="231"/>
                  <a:pt x="1739" y="223"/>
                </a:cubicBezTo>
                <a:cubicBezTo>
                  <a:pt x="1744" y="215"/>
                  <a:pt x="1772" y="194"/>
                  <a:pt x="1772" y="194"/>
                </a:cubicBezTo>
                <a:cubicBezTo>
                  <a:pt x="1777" y="200"/>
                  <a:pt x="1777" y="200"/>
                  <a:pt x="1777" y="200"/>
                </a:cubicBezTo>
                <a:cubicBezTo>
                  <a:pt x="1787" y="194"/>
                  <a:pt x="1787" y="194"/>
                  <a:pt x="1787" y="194"/>
                </a:cubicBezTo>
                <a:cubicBezTo>
                  <a:pt x="1787" y="194"/>
                  <a:pt x="1782" y="203"/>
                  <a:pt x="1792" y="202"/>
                </a:cubicBezTo>
                <a:cubicBezTo>
                  <a:pt x="1802" y="201"/>
                  <a:pt x="1799" y="187"/>
                  <a:pt x="1799" y="187"/>
                </a:cubicBezTo>
                <a:cubicBezTo>
                  <a:pt x="1815" y="192"/>
                  <a:pt x="1815" y="192"/>
                  <a:pt x="1815" y="192"/>
                </a:cubicBezTo>
                <a:cubicBezTo>
                  <a:pt x="1815" y="192"/>
                  <a:pt x="1837" y="181"/>
                  <a:pt x="1847" y="184"/>
                </a:cubicBezTo>
                <a:cubicBezTo>
                  <a:pt x="1857" y="187"/>
                  <a:pt x="1862" y="199"/>
                  <a:pt x="1862" y="199"/>
                </a:cubicBezTo>
                <a:cubicBezTo>
                  <a:pt x="1845" y="205"/>
                  <a:pt x="1845" y="205"/>
                  <a:pt x="1845" y="205"/>
                </a:cubicBezTo>
                <a:cubicBezTo>
                  <a:pt x="1847" y="222"/>
                  <a:pt x="1847" y="222"/>
                  <a:pt x="1847" y="222"/>
                </a:cubicBezTo>
                <a:cubicBezTo>
                  <a:pt x="1847" y="222"/>
                  <a:pt x="1835" y="220"/>
                  <a:pt x="1828" y="220"/>
                </a:cubicBezTo>
                <a:cubicBezTo>
                  <a:pt x="1821" y="220"/>
                  <a:pt x="1824" y="237"/>
                  <a:pt x="1824" y="237"/>
                </a:cubicBezTo>
                <a:cubicBezTo>
                  <a:pt x="1824" y="237"/>
                  <a:pt x="1825" y="252"/>
                  <a:pt x="1811" y="252"/>
                </a:cubicBezTo>
                <a:close/>
              </a:path>
            </a:pathLst>
          </a:custGeom>
          <a:solidFill>
            <a:srgbClr val="C1B9D1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1" name="Freeform 48"/>
          <p:cNvSpPr>
            <a:spLocks noEditPoints="1"/>
          </p:cNvSpPr>
          <p:nvPr/>
        </p:nvSpPr>
        <p:spPr bwMode="auto">
          <a:xfrm>
            <a:off x="2214563" y="2740025"/>
            <a:ext cx="1806575" cy="1554163"/>
          </a:xfrm>
          <a:custGeom>
            <a:avLst/>
            <a:gdLst>
              <a:gd name="T0" fmla="*/ 2147483647 w 3050"/>
              <a:gd name="T1" fmla="*/ 2147483647 h 2623"/>
              <a:gd name="T2" fmla="*/ 2147483647 w 3050"/>
              <a:gd name="T3" fmla="*/ 2147483647 h 2623"/>
              <a:gd name="T4" fmla="*/ 2147483647 w 3050"/>
              <a:gd name="T5" fmla="*/ 2147483647 h 2623"/>
              <a:gd name="T6" fmla="*/ 2147483647 w 3050"/>
              <a:gd name="T7" fmla="*/ 2147483647 h 2623"/>
              <a:gd name="T8" fmla="*/ 2147483647 w 3050"/>
              <a:gd name="T9" fmla="*/ 2147483647 h 2623"/>
              <a:gd name="T10" fmla="*/ 2147483647 w 3050"/>
              <a:gd name="T11" fmla="*/ 2147483647 h 2623"/>
              <a:gd name="T12" fmla="*/ 2147483647 w 3050"/>
              <a:gd name="T13" fmla="*/ 2147483647 h 2623"/>
              <a:gd name="T14" fmla="*/ 2147483647 w 3050"/>
              <a:gd name="T15" fmla="*/ 2147483647 h 2623"/>
              <a:gd name="T16" fmla="*/ 2147483647 w 3050"/>
              <a:gd name="T17" fmla="*/ 2147483647 h 2623"/>
              <a:gd name="T18" fmla="*/ 2147483647 w 3050"/>
              <a:gd name="T19" fmla="*/ 2147483647 h 2623"/>
              <a:gd name="T20" fmla="*/ 2147483647 w 3050"/>
              <a:gd name="T21" fmla="*/ 2147483647 h 2623"/>
              <a:gd name="T22" fmla="*/ 2147483647 w 3050"/>
              <a:gd name="T23" fmla="*/ 2147483647 h 2623"/>
              <a:gd name="T24" fmla="*/ 2147483647 w 3050"/>
              <a:gd name="T25" fmla="*/ 2147483647 h 2623"/>
              <a:gd name="T26" fmla="*/ 2147483647 w 3050"/>
              <a:gd name="T27" fmla="*/ 2147483647 h 2623"/>
              <a:gd name="T28" fmla="*/ 2147483647 w 3050"/>
              <a:gd name="T29" fmla="*/ 2147483647 h 2623"/>
              <a:gd name="T30" fmla="*/ 2147483647 w 3050"/>
              <a:gd name="T31" fmla="*/ 2147483647 h 2623"/>
              <a:gd name="T32" fmla="*/ 2147483647 w 3050"/>
              <a:gd name="T33" fmla="*/ 2147483647 h 2623"/>
              <a:gd name="T34" fmla="*/ 2147483647 w 3050"/>
              <a:gd name="T35" fmla="*/ 2147483647 h 2623"/>
              <a:gd name="T36" fmla="*/ 2147483647 w 3050"/>
              <a:gd name="T37" fmla="*/ 2147483647 h 2623"/>
              <a:gd name="T38" fmla="*/ 2147483647 w 3050"/>
              <a:gd name="T39" fmla="*/ 2147483647 h 2623"/>
              <a:gd name="T40" fmla="*/ 2147483647 w 3050"/>
              <a:gd name="T41" fmla="*/ 2147483647 h 2623"/>
              <a:gd name="T42" fmla="*/ 2147483647 w 3050"/>
              <a:gd name="T43" fmla="*/ 2147483647 h 2623"/>
              <a:gd name="T44" fmla="*/ 2147483647 w 3050"/>
              <a:gd name="T45" fmla="*/ 2147483647 h 2623"/>
              <a:gd name="T46" fmla="*/ 2147483647 w 3050"/>
              <a:gd name="T47" fmla="*/ 2147483647 h 2623"/>
              <a:gd name="T48" fmla="*/ 2147483647 w 3050"/>
              <a:gd name="T49" fmla="*/ 2147483647 h 2623"/>
              <a:gd name="T50" fmla="*/ 2147483647 w 3050"/>
              <a:gd name="T51" fmla="*/ 2147483647 h 2623"/>
              <a:gd name="T52" fmla="*/ 2147483647 w 3050"/>
              <a:gd name="T53" fmla="*/ 2147483647 h 2623"/>
              <a:gd name="T54" fmla="*/ 2147483647 w 3050"/>
              <a:gd name="T55" fmla="*/ 2147483647 h 2623"/>
              <a:gd name="T56" fmla="*/ 2147483647 w 3050"/>
              <a:gd name="T57" fmla="*/ 2147483647 h 2623"/>
              <a:gd name="T58" fmla="*/ 2147483647 w 3050"/>
              <a:gd name="T59" fmla="*/ 2147483647 h 2623"/>
              <a:gd name="T60" fmla="*/ 2147483647 w 3050"/>
              <a:gd name="T61" fmla="*/ 2147483647 h 2623"/>
              <a:gd name="T62" fmla="*/ 2147483647 w 3050"/>
              <a:gd name="T63" fmla="*/ 2147483647 h 2623"/>
              <a:gd name="T64" fmla="*/ 2147483647 w 3050"/>
              <a:gd name="T65" fmla="*/ 2147483647 h 2623"/>
              <a:gd name="T66" fmla="*/ 2147483647 w 3050"/>
              <a:gd name="T67" fmla="*/ 2147483647 h 2623"/>
              <a:gd name="T68" fmla="*/ 2147483647 w 3050"/>
              <a:gd name="T69" fmla="*/ 2147483647 h 2623"/>
              <a:gd name="T70" fmla="*/ 2147483647 w 3050"/>
              <a:gd name="T71" fmla="*/ 2147483647 h 2623"/>
              <a:gd name="T72" fmla="*/ 2147483647 w 3050"/>
              <a:gd name="T73" fmla="*/ 2147483647 h 2623"/>
              <a:gd name="T74" fmla="*/ 2147483647 w 3050"/>
              <a:gd name="T75" fmla="*/ 2147483647 h 2623"/>
              <a:gd name="T76" fmla="*/ 2147483647 w 3050"/>
              <a:gd name="T77" fmla="*/ 2147483647 h 2623"/>
              <a:gd name="T78" fmla="*/ 2147483647 w 3050"/>
              <a:gd name="T79" fmla="*/ 2147483647 h 2623"/>
              <a:gd name="T80" fmla="*/ 2147483647 w 3050"/>
              <a:gd name="T81" fmla="*/ 2147483647 h 2623"/>
              <a:gd name="T82" fmla="*/ 2147483647 w 3050"/>
              <a:gd name="T83" fmla="*/ 2147483647 h 2623"/>
              <a:gd name="T84" fmla="*/ 2147483647 w 3050"/>
              <a:gd name="T85" fmla="*/ 2147483647 h 2623"/>
              <a:gd name="T86" fmla="*/ 2147483647 w 3050"/>
              <a:gd name="T87" fmla="*/ 2147483647 h 2623"/>
              <a:gd name="T88" fmla="*/ 2147483647 w 3050"/>
              <a:gd name="T89" fmla="*/ 2147483647 h 2623"/>
              <a:gd name="T90" fmla="*/ 2147483647 w 3050"/>
              <a:gd name="T91" fmla="*/ 2147483647 h 2623"/>
              <a:gd name="T92" fmla="*/ 2147483647 w 3050"/>
              <a:gd name="T93" fmla="*/ 2147483647 h 2623"/>
              <a:gd name="T94" fmla="*/ 2147483647 w 3050"/>
              <a:gd name="T95" fmla="*/ 2147483647 h 2623"/>
              <a:gd name="T96" fmla="*/ 2147483647 w 3050"/>
              <a:gd name="T97" fmla="*/ 2147483647 h 2623"/>
              <a:gd name="T98" fmla="*/ 2147483647 w 3050"/>
              <a:gd name="T99" fmla="*/ 2147483647 h 2623"/>
              <a:gd name="T100" fmla="*/ 2147483647 w 3050"/>
              <a:gd name="T101" fmla="*/ 2147483647 h 2623"/>
              <a:gd name="T102" fmla="*/ 2147483647 w 3050"/>
              <a:gd name="T103" fmla="*/ 2147483647 h 2623"/>
              <a:gd name="T104" fmla="*/ 2147483647 w 3050"/>
              <a:gd name="T105" fmla="*/ 2147483647 h 26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50"/>
              <a:gd name="T160" fmla="*/ 0 h 2623"/>
              <a:gd name="T161" fmla="*/ 3050 w 3050"/>
              <a:gd name="T162" fmla="*/ 2623 h 26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50" h="2623">
                <a:moveTo>
                  <a:pt x="3048" y="446"/>
                </a:moveTo>
                <a:cubicBezTo>
                  <a:pt x="3043" y="444"/>
                  <a:pt x="3043" y="444"/>
                  <a:pt x="3043" y="444"/>
                </a:cubicBezTo>
                <a:cubicBezTo>
                  <a:pt x="3043" y="444"/>
                  <a:pt x="3049" y="436"/>
                  <a:pt x="3045" y="429"/>
                </a:cubicBezTo>
                <a:cubicBezTo>
                  <a:pt x="3041" y="422"/>
                  <a:pt x="3033" y="440"/>
                  <a:pt x="3033" y="440"/>
                </a:cubicBezTo>
                <a:cubicBezTo>
                  <a:pt x="3033" y="440"/>
                  <a:pt x="3004" y="453"/>
                  <a:pt x="3007" y="467"/>
                </a:cubicBezTo>
                <a:cubicBezTo>
                  <a:pt x="3010" y="481"/>
                  <a:pt x="3017" y="487"/>
                  <a:pt x="3017" y="487"/>
                </a:cubicBezTo>
                <a:cubicBezTo>
                  <a:pt x="3017" y="487"/>
                  <a:pt x="3008" y="498"/>
                  <a:pt x="3016" y="505"/>
                </a:cubicBezTo>
                <a:cubicBezTo>
                  <a:pt x="3024" y="512"/>
                  <a:pt x="3033" y="513"/>
                  <a:pt x="3033" y="513"/>
                </a:cubicBezTo>
                <a:cubicBezTo>
                  <a:pt x="3033" y="513"/>
                  <a:pt x="3043" y="506"/>
                  <a:pt x="3043" y="495"/>
                </a:cubicBezTo>
                <a:cubicBezTo>
                  <a:pt x="3043" y="484"/>
                  <a:pt x="3042" y="481"/>
                  <a:pt x="3042" y="481"/>
                </a:cubicBezTo>
                <a:cubicBezTo>
                  <a:pt x="3050" y="477"/>
                  <a:pt x="3050" y="477"/>
                  <a:pt x="3050" y="477"/>
                </a:cubicBezTo>
                <a:lnTo>
                  <a:pt x="3048" y="446"/>
                </a:lnTo>
                <a:close/>
                <a:moveTo>
                  <a:pt x="2964" y="107"/>
                </a:moveTo>
                <a:cubicBezTo>
                  <a:pt x="2964" y="103"/>
                  <a:pt x="2964" y="103"/>
                  <a:pt x="2964" y="103"/>
                </a:cubicBezTo>
                <a:cubicBezTo>
                  <a:pt x="2964" y="103"/>
                  <a:pt x="2950" y="107"/>
                  <a:pt x="2944" y="106"/>
                </a:cubicBezTo>
                <a:cubicBezTo>
                  <a:pt x="2938" y="105"/>
                  <a:pt x="2940" y="100"/>
                  <a:pt x="2940" y="100"/>
                </a:cubicBezTo>
                <a:cubicBezTo>
                  <a:pt x="2923" y="100"/>
                  <a:pt x="2923" y="100"/>
                  <a:pt x="2923" y="100"/>
                </a:cubicBezTo>
                <a:cubicBezTo>
                  <a:pt x="2923" y="100"/>
                  <a:pt x="2927" y="90"/>
                  <a:pt x="2924" y="87"/>
                </a:cubicBezTo>
                <a:cubicBezTo>
                  <a:pt x="2921" y="84"/>
                  <a:pt x="2919" y="80"/>
                  <a:pt x="2919" y="80"/>
                </a:cubicBezTo>
                <a:cubicBezTo>
                  <a:pt x="2908" y="78"/>
                  <a:pt x="2908" y="78"/>
                  <a:pt x="2908" y="78"/>
                </a:cubicBezTo>
                <a:cubicBezTo>
                  <a:pt x="2899" y="85"/>
                  <a:pt x="2899" y="85"/>
                  <a:pt x="2899" y="85"/>
                </a:cubicBezTo>
                <a:cubicBezTo>
                  <a:pt x="2894" y="81"/>
                  <a:pt x="2894" y="81"/>
                  <a:pt x="2894" y="81"/>
                </a:cubicBezTo>
                <a:cubicBezTo>
                  <a:pt x="2880" y="81"/>
                  <a:pt x="2880" y="81"/>
                  <a:pt x="2880" y="81"/>
                </a:cubicBezTo>
                <a:cubicBezTo>
                  <a:pt x="2880" y="81"/>
                  <a:pt x="2879" y="80"/>
                  <a:pt x="2877" y="77"/>
                </a:cubicBezTo>
                <a:cubicBezTo>
                  <a:pt x="2875" y="74"/>
                  <a:pt x="2853" y="70"/>
                  <a:pt x="2853" y="70"/>
                </a:cubicBezTo>
                <a:cubicBezTo>
                  <a:pt x="2853" y="54"/>
                  <a:pt x="2853" y="54"/>
                  <a:pt x="2853" y="54"/>
                </a:cubicBezTo>
                <a:cubicBezTo>
                  <a:pt x="2843" y="61"/>
                  <a:pt x="2843" y="61"/>
                  <a:pt x="2843" y="61"/>
                </a:cubicBezTo>
                <a:cubicBezTo>
                  <a:pt x="2828" y="61"/>
                  <a:pt x="2828" y="61"/>
                  <a:pt x="2828" y="61"/>
                </a:cubicBezTo>
                <a:cubicBezTo>
                  <a:pt x="2828" y="61"/>
                  <a:pt x="2828" y="45"/>
                  <a:pt x="2823" y="42"/>
                </a:cubicBezTo>
                <a:cubicBezTo>
                  <a:pt x="2818" y="39"/>
                  <a:pt x="2800" y="37"/>
                  <a:pt x="2800" y="37"/>
                </a:cubicBezTo>
                <a:cubicBezTo>
                  <a:pt x="2793" y="30"/>
                  <a:pt x="2793" y="30"/>
                  <a:pt x="2793" y="30"/>
                </a:cubicBezTo>
                <a:cubicBezTo>
                  <a:pt x="2777" y="26"/>
                  <a:pt x="2777" y="26"/>
                  <a:pt x="2777" y="26"/>
                </a:cubicBezTo>
                <a:cubicBezTo>
                  <a:pt x="2771" y="12"/>
                  <a:pt x="2771" y="12"/>
                  <a:pt x="2771" y="12"/>
                </a:cubicBezTo>
                <a:cubicBezTo>
                  <a:pt x="2772" y="3"/>
                  <a:pt x="2772" y="3"/>
                  <a:pt x="2772" y="3"/>
                </a:cubicBezTo>
                <a:cubicBezTo>
                  <a:pt x="2772" y="3"/>
                  <a:pt x="2756" y="0"/>
                  <a:pt x="2746" y="4"/>
                </a:cubicBezTo>
                <a:cubicBezTo>
                  <a:pt x="2736" y="8"/>
                  <a:pt x="2711" y="4"/>
                  <a:pt x="2715" y="12"/>
                </a:cubicBezTo>
                <a:cubicBezTo>
                  <a:pt x="2719" y="20"/>
                  <a:pt x="2722" y="27"/>
                  <a:pt x="2722" y="27"/>
                </a:cubicBezTo>
                <a:cubicBezTo>
                  <a:pt x="2722" y="27"/>
                  <a:pt x="2730" y="44"/>
                  <a:pt x="2719" y="52"/>
                </a:cubicBezTo>
                <a:cubicBezTo>
                  <a:pt x="2708" y="60"/>
                  <a:pt x="2686" y="60"/>
                  <a:pt x="2686" y="60"/>
                </a:cubicBezTo>
                <a:cubicBezTo>
                  <a:pt x="2661" y="80"/>
                  <a:pt x="2661" y="80"/>
                  <a:pt x="2661" y="80"/>
                </a:cubicBezTo>
                <a:cubicBezTo>
                  <a:pt x="2670" y="86"/>
                  <a:pt x="2670" y="86"/>
                  <a:pt x="2670" y="86"/>
                </a:cubicBezTo>
                <a:cubicBezTo>
                  <a:pt x="2670" y="86"/>
                  <a:pt x="2650" y="98"/>
                  <a:pt x="2635" y="97"/>
                </a:cubicBezTo>
                <a:cubicBezTo>
                  <a:pt x="2620" y="96"/>
                  <a:pt x="2611" y="91"/>
                  <a:pt x="2611" y="91"/>
                </a:cubicBezTo>
                <a:cubicBezTo>
                  <a:pt x="2600" y="76"/>
                  <a:pt x="2600" y="76"/>
                  <a:pt x="2600" y="76"/>
                </a:cubicBezTo>
                <a:cubicBezTo>
                  <a:pt x="2600" y="76"/>
                  <a:pt x="2579" y="68"/>
                  <a:pt x="2580" y="75"/>
                </a:cubicBezTo>
                <a:cubicBezTo>
                  <a:pt x="2581" y="82"/>
                  <a:pt x="2592" y="96"/>
                  <a:pt x="2592" y="96"/>
                </a:cubicBezTo>
                <a:cubicBezTo>
                  <a:pt x="2592" y="96"/>
                  <a:pt x="2605" y="120"/>
                  <a:pt x="2587" y="123"/>
                </a:cubicBezTo>
                <a:cubicBezTo>
                  <a:pt x="2569" y="126"/>
                  <a:pt x="2550" y="125"/>
                  <a:pt x="2550" y="125"/>
                </a:cubicBezTo>
                <a:cubicBezTo>
                  <a:pt x="2543" y="136"/>
                  <a:pt x="2543" y="136"/>
                  <a:pt x="2543" y="136"/>
                </a:cubicBezTo>
                <a:cubicBezTo>
                  <a:pt x="2543" y="136"/>
                  <a:pt x="2527" y="116"/>
                  <a:pt x="2521" y="117"/>
                </a:cubicBezTo>
                <a:cubicBezTo>
                  <a:pt x="2515" y="118"/>
                  <a:pt x="2495" y="124"/>
                  <a:pt x="2495" y="124"/>
                </a:cubicBezTo>
                <a:cubicBezTo>
                  <a:pt x="2495" y="124"/>
                  <a:pt x="2459" y="129"/>
                  <a:pt x="2456" y="136"/>
                </a:cubicBezTo>
                <a:cubicBezTo>
                  <a:pt x="2453" y="143"/>
                  <a:pt x="2475" y="149"/>
                  <a:pt x="2474" y="152"/>
                </a:cubicBezTo>
                <a:cubicBezTo>
                  <a:pt x="2473" y="155"/>
                  <a:pt x="2444" y="153"/>
                  <a:pt x="2450" y="161"/>
                </a:cubicBezTo>
                <a:cubicBezTo>
                  <a:pt x="2456" y="169"/>
                  <a:pt x="2475" y="170"/>
                  <a:pt x="2475" y="170"/>
                </a:cubicBezTo>
                <a:cubicBezTo>
                  <a:pt x="2482" y="166"/>
                  <a:pt x="2482" y="166"/>
                  <a:pt x="2482" y="166"/>
                </a:cubicBezTo>
                <a:cubicBezTo>
                  <a:pt x="2514" y="184"/>
                  <a:pt x="2514" y="184"/>
                  <a:pt x="2514" y="184"/>
                </a:cubicBezTo>
                <a:cubicBezTo>
                  <a:pt x="2534" y="184"/>
                  <a:pt x="2534" y="184"/>
                  <a:pt x="2534" y="184"/>
                </a:cubicBezTo>
                <a:cubicBezTo>
                  <a:pt x="2546" y="196"/>
                  <a:pt x="2546" y="196"/>
                  <a:pt x="2546" y="196"/>
                </a:cubicBezTo>
                <a:cubicBezTo>
                  <a:pt x="2572" y="199"/>
                  <a:pt x="2572" y="199"/>
                  <a:pt x="2572" y="199"/>
                </a:cubicBezTo>
                <a:cubicBezTo>
                  <a:pt x="2553" y="209"/>
                  <a:pt x="2553" y="209"/>
                  <a:pt x="2553" y="209"/>
                </a:cubicBezTo>
                <a:cubicBezTo>
                  <a:pt x="2553" y="209"/>
                  <a:pt x="2572" y="240"/>
                  <a:pt x="2576" y="244"/>
                </a:cubicBezTo>
                <a:cubicBezTo>
                  <a:pt x="2580" y="248"/>
                  <a:pt x="2597" y="248"/>
                  <a:pt x="2597" y="248"/>
                </a:cubicBezTo>
                <a:cubicBezTo>
                  <a:pt x="2595" y="277"/>
                  <a:pt x="2595" y="277"/>
                  <a:pt x="2595" y="277"/>
                </a:cubicBezTo>
                <a:cubicBezTo>
                  <a:pt x="2608" y="297"/>
                  <a:pt x="2608" y="297"/>
                  <a:pt x="2608" y="297"/>
                </a:cubicBezTo>
                <a:cubicBezTo>
                  <a:pt x="2617" y="320"/>
                  <a:pt x="2617" y="320"/>
                  <a:pt x="2617" y="320"/>
                </a:cubicBezTo>
                <a:cubicBezTo>
                  <a:pt x="2596" y="294"/>
                  <a:pt x="2596" y="294"/>
                  <a:pt x="2596" y="294"/>
                </a:cubicBezTo>
                <a:cubicBezTo>
                  <a:pt x="2596" y="294"/>
                  <a:pt x="2594" y="323"/>
                  <a:pt x="2593" y="333"/>
                </a:cubicBezTo>
                <a:cubicBezTo>
                  <a:pt x="2592" y="343"/>
                  <a:pt x="2581" y="383"/>
                  <a:pt x="2576" y="391"/>
                </a:cubicBezTo>
                <a:cubicBezTo>
                  <a:pt x="2572" y="398"/>
                  <a:pt x="2574" y="407"/>
                  <a:pt x="2562" y="409"/>
                </a:cubicBezTo>
                <a:cubicBezTo>
                  <a:pt x="2563" y="415"/>
                  <a:pt x="2563" y="415"/>
                  <a:pt x="2563" y="415"/>
                </a:cubicBezTo>
                <a:cubicBezTo>
                  <a:pt x="2563" y="415"/>
                  <a:pt x="2572" y="407"/>
                  <a:pt x="2578" y="414"/>
                </a:cubicBezTo>
                <a:cubicBezTo>
                  <a:pt x="2584" y="421"/>
                  <a:pt x="2578" y="424"/>
                  <a:pt x="2578" y="424"/>
                </a:cubicBezTo>
                <a:cubicBezTo>
                  <a:pt x="2578" y="424"/>
                  <a:pt x="2592" y="426"/>
                  <a:pt x="2599" y="427"/>
                </a:cubicBezTo>
                <a:cubicBezTo>
                  <a:pt x="2606" y="428"/>
                  <a:pt x="2612" y="437"/>
                  <a:pt x="2612" y="437"/>
                </a:cubicBezTo>
                <a:cubicBezTo>
                  <a:pt x="2612" y="437"/>
                  <a:pt x="2622" y="433"/>
                  <a:pt x="2626" y="435"/>
                </a:cubicBezTo>
                <a:cubicBezTo>
                  <a:pt x="2630" y="437"/>
                  <a:pt x="2631" y="440"/>
                  <a:pt x="2631" y="440"/>
                </a:cubicBezTo>
                <a:cubicBezTo>
                  <a:pt x="2651" y="441"/>
                  <a:pt x="2651" y="441"/>
                  <a:pt x="2651" y="441"/>
                </a:cubicBezTo>
                <a:cubicBezTo>
                  <a:pt x="2653" y="449"/>
                  <a:pt x="2653" y="449"/>
                  <a:pt x="2653" y="449"/>
                </a:cubicBezTo>
                <a:cubicBezTo>
                  <a:pt x="2666" y="446"/>
                  <a:pt x="2666" y="446"/>
                  <a:pt x="2666" y="446"/>
                </a:cubicBezTo>
                <a:cubicBezTo>
                  <a:pt x="2666" y="446"/>
                  <a:pt x="2660" y="434"/>
                  <a:pt x="2673" y="434"/>
                </a:cubicBezTo>
                <a:cubicBezTo>
                  <a:pt x="2686" y="434"/>
                  <a:pt x="2686" y="441"/>
                  <a:pt x="2686" y="441"/>
                </a:cubicBezTo>
                <a:cubicBezTo>
                  <a:pt x="2695" y="442"/>
                  <a:pt x="2695" y="442"/>
                  <a:pt x="2695" y="442"/>
                </a:cubicBezTo>
                <a:cubicBezTo>
                  <a:pt x="2697" y="446"/>
                  <a:pt x="2697" y="446"/>
                  <a:pt x="2697" y="446"/>
                </a:cubicBezTo>
                <a:cubicBezTo>
                  <a:pt x="2698" y="445"/>
                  <a:pt x="2700" y="445"/>
                  <a:pt x="2702" y="445"/>
                </a:cubicBezTo>
                <a:cubicBezTo>
                  <a:pt x="2712" y="444"/>
                  <a:pt x="2716" y="445"/>
                  <a:pt x="2716" y="445"/>
                </a:cubicBezTo>
                <a:cubicBezTo>
                  <a:pt x="2717" y="454"/>
                  <a:pt x="2717" y="454"/>
                  <a:pt x="2717" y="454"/>
                </a:cubicBezTo>
                <a:cubicBezTo>
                  <a:pt x="2720" y="455"/>
                  <a:pt x="2722" y="459"/>
                  <a:pt x="2722" y="459"/>
                </a:cubicBezTo>
                <a:cubicBezTo>
                  <a:pt x="2722" y="459"/>
                  <a:pt x="2729" y="457"/>
                  <a:pt x="2732" y="456"/>
                </a:cubicBezTo>
                <a:cubicBezTo>
                  <a:pt x="2735" y="455"/>
                  <a:pt x="2742" y="463"/>
                  <a:pt x="2742" y="463"/>
                </a:cubicBezTo>
                <a:cubicBezTo>
                  <a:pt x="2742" y="463"/>
                  <a:pt x="2743" y="463"/>
                  <a:pt x="2750" y="463"/>
                </a:cubicBezTo>
                <a:cubicBezTo>
                  <a:pt x="2757" y="463"/>
                  <a:pt x="2757" y="453"/>
                  <a:pt x="2757" y="453"/>
                </a:cubicBezTo>
                <a:cubicBezTo>
                  <a:pt x="2763" y="453"/>
                  <a:pt x="2763" y="453"/>
                  <a:pt x="2763" y="453"/>
                </a:cubicBezTo>
                <a:cubicBezTo>
                  <a:pt x="2763" y="452"/>
                  <a:pt x="2763" y="451"/>
                  <a:pt x="2763" y="450"/>
                </a:cubicBezTo>
                <a:cubicBezTo>
                  <a:pt x="2763" y="440"/>
                  <a:pt x="2778" y="417"/>
                  <a:pt x="2785" y="413"/>
                </a:cubicBezTo>
                <a:cubicBezTo>
                  <a:pt x="2792" y="409"/>
                  <a:pt x="2813" y="392"/>
                  <a:pt x="2822" y="397"/>
                </a:cubicBezTo>
                <a:cubicBezTo>
                  <a:pt x="2831" y="402"/>
                  <a:pt x="2839" y="407"/>
                  <a:pt x="2839" y="407"/>
                </a:cubicBezTo>
                <a:cubicBezTo>
                  <a:pt x="2839" y="407"/>
                  <a:pt x="2862" y="401"/>
                  <a:pt x="2867" y="406"/>
                </a:cubicBezTo>
                <a:cubicBezTo>
                  <a:pt x="2872" y="411"/>
                  <a:pt x="2879" y="419"/>
                  <a:pt x="2882" y="421"/>
                </a:cubicBezTo>
                <a:cubicBezTo>
                  <a:pt x="2882" y="421"/>
                  <a:pt x="2907" y="431"/>
                  <a:pt x="2920" y="421"/>
                </a:cubicBezTo>
                <a:cubicBezTo>
                  <a:pt x="2933" y="411"/>
                  <a:pt x="2937" y="392"/>
                  <a:pt x="2943" y="390"/>
                </a:cubicBezTo>
                <a:cubicBezTo>
                  <a:pt x="2945" y="389"/>
                  <a:pt x="2951" y="389"/>
                  <a:pt x="2957" y="388"/>
                </a:cubicBezTo>
                <a:cubicBezTo>
                  <a:pt x="2957" y="385"/>
                  <a:pt x="2958" y="383"/>
                  <a:pt x="2960" y="383"/>
                </a:cubicBezTo>
                <a:cubicBezTo>
                  <a:pt x="2964" y="383"/>
                  <a:pt x="2970" y="373"/>
                  <a:pt x="2967" y="369"/>
                </a:cubicBezTo>
                <a:cubicBezTo>
                  <a:pt x="2964" y="365"/>
                  <a:pt x="2950" y="367"/>
                  <a:pt x="2950" y="367"/>
                </a:cubicBezTo>
                <a:cubicBezTo>
                  <a:pt x="2947" y="361"/>
                  <a:pt x="2947" y="361"/>
                  <a:pt x="2947" y="361"/>
                </a:cubicBezTo>
                <a:cubicBezTo>
                  <a:pt x="2947" y="361"/>
                  <a:pt x="2933" y="360"/>
                  <a:pt x="2934" y="350"/>
                </a:cubicBezTo>
                <a:cubicBezTo>
                  <a:pt x="2935" y="340"/>
                  <a:pt x="2941" y="340"/>
                  <a:pt x="2940" y="335"/>
                </a:cubicBezTo>
                <a:cubicBezTo>
                  <a:pt x="2939" y="330"/>
                  <a:pt x="2935" y="327"/>
                  <a:pt x="2935" y="327"/>
                </a:cubicBezTo>
                <a:cubicBezTo>
                  <a:pt x="2928" y="327"/>
                  <a:pt x="2928" y="327"/>
                  <a:pt x="2928" y="327"/>
                </a:cubicBezTo>
                <a:cubicBezTo>
                  <a:pt x="2922" y="314"/>
                  <a:pt x="2922" y="314"/>
                  <a:pt x="2922" y="314"/>
                </a:cubicBezTo>
                <a:cubicBezTo>
                  <a:pt x="2931" y="312"/>
                  <a:pt x="2931" y="312"/>
                  <a:pt x="2931" y="312"/>
                </a:cubicBezTo>
                <a:cubicBezTo>
                  <a:pt x="2931" y="312"/>
                  <a:pt x="2950" y="311"/>
                  <a:pt x="2950" y="302"/>
                </a:cubicBezTo>
                <a:cubicBezTo>
                  <a:pt x="2950" y="293"/>
                  <a:pt x="2939" y="289"/>
                  <a:pt x="2939" y="289"/>
                </a:cubicBezTo>
                <a:cubicBezTo>
                  <a:pt x="2931" y="281"/>
                  <a:pt x="2931" y="281"/>
                  <a:pt x="2931" y="281"/>
                </a:cubicBezTo>
                <a:cubicBezTo>
                  <a:pt x="2931" y="281"/>
                  <a:pt x="2941" y="277"/>
                  <a:pt x="2941" y="273"/>
                </a:cubicBezTo>
                <a:cubicBezTo>
                  <a:pt x="2941" y="269"/>
                  <a:pt x="2934" y="263"/>
                  <a:pt x="2934" y="263"/>
                </a:cubicBezTo>
                <a:cubicBezTo>
                  <a:pt x="2935" y="245"/>
                  <a:pt x="2935" y="245"/>
                  <a:pt x="2935" y="245"/>
                </a:cubicBezTo>
                <a:cubicBezTo>
                  <a:pt x="2935" y="245"/>
                  <a:pt x="2927" y="239"/>
                  <a:pt x="2920" y="243"/>
                </a:cubicBezTo>
                <a:cubicBezTo>
                  <a:pt x="2913" y="247"/>
                  <a:pt x="2908" y="260"/>
                  <a:pt x="2902" y="259"/>
                </a:cubicBezTo>
                <a:cubicBezTo>
                  <a:pt x="2896" y="258"/>
                  <a:pt x="2906" y="250"/>
                  <a:pt x="2906" y="250"/>
                </a:cubicBezTo>
                <a:cubicBezTo>
                  <a:pt x="2900" y="242"/>
                  <a:pt x="2900" y="242"/>
                  <a:pt x="2900" y="242"/>
                </a:cubicBezTo>
                <a:cubicBezTo>
                  <a:pt x="2900" y="242"/>
                  <a:pt x="2912" y="233"/>
                  <a:pt x="2918" y="226"/>
                </a:cubicBezTo>
                <a:cubicBezTo>
                  <a:pt x="2924" y="219"/>
                  <a:pt x="2921" y="213"/>
                  <a:pt x="2921" y="213"/>
                </a:cubicBezTo>
                <a:cubicBezTo>
                  <a:pt x="2921" y="213"/>
                  <a:pt x="2927" y="219"/>
                  <a:pt x="2932" y="213"/>
                </a:cubicBezTo>
                <a:cubicBezTo>
                  <a:pt x="2937" y="207"/>
                  <a:pt x="2943" y="198"/>
                  <a:pt x="2943" y="198"/>
                </a:cubicBezTo>
                <a:cubicBezTo>
                  <a:pt x="2948" y="189"/>
                  <a:pt x="2948" y="189"/>
                  <a:pt x="2948" y="189"/>
                </a:cubicBezTo>
                <a:cubicBezTo>
                  <a:pt x="2961" y="196"/>
                  <a:pt x="2961" y="196"/>
                  <a:pt x="2961" y="196"/>
                </a:cubicBezTo>
                <a:cubicBezTo>
                  <a:pt x="2966" y="186"/>
                  <a:pt x="2966" y="186"/>
                  <a:pt x="2966" y="186"/>
                </a:cubicBezTo>
                <a:cubicBezTo>
                  <a:pt x="2966" y="186"/>
                  <a:pt x="2962" y="177"/>
                  <a:pt x="2964" y="166"/>
                </a:cubicBezTo>
                <a:cubicBezTo>
                  <a:pt x="2966" y="155"/>
                  <a:pt x="2976" y="136"/>
                  <a:pt x="2976" y="136"/>
                </a:cubicBezTo>
                <a:cubicBezTo>
                  <a:pt x="2976" y="128"/>
                  <a:pt x="2976" y="128"/>
                  <a:pt x="2976" y="128"/>
                </a:cubicBezTo>
                <a:cubicBezTo>
                  <a:pt x="2990" y="117"/>
                  <a:pt x="2990" y="117"/>
                  <a:pt x="2990" y="117"/>
                </a:cubicBezTo>
                <a:cubicBezTo>
                  <a:pt x="2992" y="111"/>
                  <a:pt x="2992" y="111"/>
                  <a:pt x="2992" y="111"/>
                </a:cubicBezTo>
                <a:cubicBezTo>
                  <a:pt x="2982" y="106"/>
                  <a:pt x="2982" y="106"/>
                  <a:pt x="2982" y="106"/>
                </a:cubicBezTo>
                <a:lnTo>
                  <a:pt x="2964" y="107"/>
                </a:lnTo>
                <a:close/>
                <a:moveTo>
                  <a:pt x="106" y="2472"/>
                </a:moveTo>
                <a:cubicBezTo>
                  <a:pt x="90" y="2439"/>
                  <a:pt x="90" y="2439"/>
                  <a:pt x="90" y="2439"/>
                </a:cubicBezTo>
                <a:cubicBezTo>
                  <a:pt x="67" y="2439"/>
                  <a:pt x="67" y="2439"/>
                  <a:pt x="67" y="2439"/>
                </a:cubicBezTo>
                <a:cubicBezTo>
                  <a:pt x="67" y="2439"/>
                  <a:pt x="44" y="2431"/>
                  <a:pt x="36" y="2423"/>
                </a:cubicBezTo>
                <a:cubicBezTo>
                  <a:pt x="32" y="2430"/>
                  <a:pt x="32" y="2439"/>
                  <a:pt x="32" y="2444"/>
                </a:cubicBezTo>
                <a:cubicBezTo>
                  <a:pt x="32" y="2451"/>
                  <a:pt x="21" y="2450"/>
                  <a:pt x="10" y="2467"/>
                </a:cubicBezTo>
                <a:cubicBezTo>
                  <a:pt x="0" y="2483"/>
                  <a:pt x="10" y="2504"/>
                  <a:pt x="11" y="2517"/>
                </a:cubicBezTo>
                <a:cubicBezTo>
                  <a:pt x="12" y="2529"/>
                  <a:pt x="31" y="2534"/>
                  <a:pt x="32" y="2544"/>
                </a:cubicBezTo>
                <a:cubicBezTo>
                  <a:pt x="33" y="2554"/>
                  <a:pt x="21" y="2559"/>
                  <a:pt x="21" y="2559"/>
                </a:cubicBezTo>
                <a:cubicBezTo>
                  <a:pt x="23" y="2587"/>
                  <a:pt x="23" y="2587"/>
                  <a:pt x="23" y="2587"/>
                </a:cubicBezTo>
                <a:cubicBezTo>
                  <a:pt x="23" y="2587"/>
                  <a:pt x="12" y="2591"/>
                  <a:pt x="11" y="2594"/>
                </a:cubicBezTo>
                <a:cubicBezTo>
                  <a:pt x="10" y="2597"/>
                  <a:pt x="4" y="2611"/>
                  <a:pt x="4" y="2611"/>
                </a:cubicBezTo>
                <a:cubicBezTo>
                  <a:pt x="4" y="2611"/>
                  <a:pt x="6" y="2621"/>
                  <a:pt x="20" y="2622"/>
                </a:cubicBezTo>
                <a:cubicBezTo>
                  <a:pt x="34" y="2623"/>
                  <a:pt x="32" y="2617"/>
                  <a:pt x="38" y="2611"/>
                </a:cubicBezTo>
                <a:cubicBezTo>
                  <a:pt x="44" y="2605"/>
                  <a:pt x="48" y="2613"/>
                  <a:pt x="48" y="2613"/>
                </a:cubicBezTo>
                <a:cubicBezTo>
                  <a:pt x="58" y="2615"/>
                  <a:pt x="58" y="2615"/>
                  <a:pt x="58" y="2615"/>
                </a:cubicBezTo>
                <a:cubicBezTo>
                  <a:pt x="62" y="2610"/>
                  <a:pt x="62" y="2610"/>
                  <a:pt x="62" y="2610"/>
                </a:cubicBezTo>
                <a:cubicBezTo>
                  <a:pt x="62" y="2610"/>
                  <a:pt x="66" y="2618"/>
                  <a:pt x="66" y="2619"/>
                </a:cubicBezTo>
                <a:cubicBezTo>
                  <a:pt x="72" y="2619"/>
                  <a:pt x="87" y="2613"/>
                  <a:pt x="87" y="2613"/>
                </a:cubicBezTo>
                <a:cubicBezTo>
                  <a:pt x="104" y="2599"/>
                  <a:pt x="105" y="2580"/>
                  <a:pt x="108" y="2570"/>
                </a:cubicBezTo>
                <a:cubicBezTo>
                  <a:pt x="111" y="2560"/>
                  <a:pt x="120" y="2545"/>
                  <a:pt x="127" y="2539"/>
                </a:cubicBezTo>
                <a:cubicBezTo>
                  <a:pt x="134" y="2533"/>
                  <a:pt x="139" y="2516"/>
                  <a:pt x="139" y="2516"/>
                </a:cubicBezTo>
                <a:cubicBezTo>
                  <a:pt x="137" y="2511"/>
                  <a:pt x="125" y="2479"/>
                  <a:pt x="125" y="2479"/>
                </a:cubicBezTo>
                <a:lnTo>
                  <a:pt x="106" y="2472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2" name="Freeform 49"/>
          <p:cNvSpPr>
            <a:spLocks/>
          </p:cNvSpPr>
          <p:nvPr/>
        </p:nvSpPr>
        <p:spPr bwMode="auto">
          <a:xfrm>
            <a:off x="4137025" y="3201988"/>
            <a:ext cx="19050" cy="19050"/>
          </a:xfrm>
          <a:custGeom>
            <a:avLst/>
            <a:gdLst>
              <a:gd name="T0" fmla="*/ 2147483647 w 34"/>
              <a:gd name="T1" fmla="*/ 2147483647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23" y="33"/>
                </a:moveTo>
                <a:cubicBezTo>
                  <a:pt x="34" y="20"/>
                  <a:pt x="16" y="0"/>
                  <a:pt x="8" y="14"/>
                </a:cubicBezTo>
                <a:cubicBezTo>
                  <a:pt x="0" y="28"/>
                  <a:pt x="23" y="33"/>
                  <a:pt x="23" y="33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3" name="Freeform 50"/>
          <p:cNvSpPr>
            <a:spLocks/>
          </p:cNvSpPr>
          <p:nvPr/>
        </p:nvSpPr>
        <p:spPr bwMode="auto">
          <a:xfrm>
            <a:off x="3302000" y="2287588"/>
            <a:ext cx="233363" cy="90487"/>
          </a:xfrm>
          <a:custGeom>
            <a:avLst/>
            <a:gdLst>
              <a:gd name="T0" fmla="*/ 2147483647 w 396"/>
              <a:gd name="T1" fmla="*/ 2147483647 h 152"/>
              <a:gd name="T2" fmla="*/ 2147483647 w 396"/>
              <a:gd name="T3" fmla="*/ 2147483647 h 152"/>
              <a:gd name="T4" fmla="*/ 2147483647 w 396"/>
              <a:gd name="T5" fmla="*/ 2147483647 h 152"/>
              <a:gd name="T6" fmla="*/ 2147483647 w 396"/>
              <a:gd name="T7" fmla="*/ 2147483647 h 152"/>
              <a:gd name="T8" fmla="*/ 2147483647 w 396"/>
              <a:gd name="T9" fmla="*/ 2147483647 h 152"/>
              <a:gd name="T10" fmla="*/ 2147483647 w 396"/>
              <a:gd name="T11" fmla="*/ 2147483647 h 152"/>
              <a:gd name="T12" fmla="*/ 2147483647 w 396"/>
              <a:gd name="T13" fmla="*/ 2147483647 h 152"/>
              <a:gd name="T14" fmla="*/ 2147483647 w 396"/>
              <a:gd name="T15" fmla="*/ 2147483647 h 152"/>
              <a:gd name="T16" fmla="*/ 2147483647 w 396"/>
              <a:gd name="T17" fmla="*/ 2147483647 h 152"/>
              <a:gd name="T18" fmla="*/ 2147483647 w 396"/>
              <a:gd name="T19" fmla="*/ 2147483647 h 152"/>
              <a:gd name="T20" fmla="*/ 2147483647 w 396"/>
              <a:gd name="T21" fmla="*/ 2147483647 h 152"/>
              <a:gd name="T22" fmla="*/ 2147483647 w 396"/>
              <a:gd name="T23" fmla="*/ 2147483647 h 152"/>
              <a:gd name="T24" fmla="*/ 2147483647 w 396"/>
              <a:gd name="T25" fmla="*/ 2147483647 h 152"/>
              <a:gd name="T26" fmla="*/ 2147483647 w 396"/>
              <a:gd name="T27" fmla="*/ 2147483647 h 152"/>
              <a:gd name="T28" fmla="*/ 2147483647 w 396"/>
              <a:gd name="T29" fmla="*/ 2147483647 h 152"/>
              <a:gd name="T30" fmla="*/ 2147483647 w 396"/>
              <a:gd name="T31" fmla="*/ 2147483647 h 152"/>
              <a:gd name="T32" fmla="*/ 2147483647 w 396"/>
              <a:gd name="T33" fmla="*/ 2147483647 h 152"/>
              <a:gd name="T34" fmla="*/ 2147483647 w 396"/>
              <a:gd name="T35" fmla="*/ 2147483647 h 152"/>
              <a:gd name="T36" fmla="*/ 2147483647 w 396"/>
              <a:gd name="T37" fmla="*/ 2147483647 h 152"/>
              <a:gd name="T38" fmla="*/ 2147483647 w 396"/>
              <a:gd name="T39" fmla="*/ 2147483647 h 152"/>
              <a:gd name="T40" fmla="*/ 2147483647 w 396"/>
              <a:gd name="T41" fmla="*/ 2147483647 h 152"/>
              <a:gd name="T42" fmla="*/ 2147483647 w 396"/>
              <a:gd name="T43" fmla="*/ 2147483647 h 152"/>
              <a:gd name="T44" fmla="*/ 2147483647 w 396"/>
              <a:gd name="T45" fmla="*/ 2147483647 h 152"/>
              <a:gd name="T46" fmla="*/ 2147483647 w 396"/>
              <a:gd name="T47" fmla="*/ 2147483647 h 152"/>
              <a:gd name="T48" fmla="*/ 2147483647 w 396"/>
              <a:gd name="T49" fmla="*/ 2147483647 h 152"/>
              <a:gd name="T50" fmla="*/ 2147483647 w 396"/>
              <a:gd name="T51" fmla="*/ 2147483647 h 152"/>
              <a:gd name="T52" fmla="*/ 2147483647 w 396"/>
              <a:gd name="T53" fmla="*/ 2147483647 h 152"/>
              <a:gd name="T54" fmla="*/ 2147483647 w 396"/>
              <a:gd name="T55" fmla="*/ 2147483647 h 152"/>
              <a:gd name="T56" fmla="*/ 2147483647 w 396"/>
              <a:gd name="T57" fmla="*/ 2147483647 h 152"/>
              <a:gd name="T58" fmla="*/ 2147483647 w 396"/>
              <a:gd name="T59" fmla="*/ 2147483647 h 152"/>
              <a:gd name="T60" fmla="*/ 2147483647 w 396"/>
              <a:gd name="T61" fmla="*/ 2147483647 h 152"/>
              <a:gd name="T62" fmla="*/ 2147483647 w 396"/>
              <a:gd name="T63" fmla="*/ 2147483647 h 152"/>
              <a:gd name="T64" fmla="*/ 2147483647 w 396"/>
              <a:gd name="T65" fmla="*/ 2147483647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6"/>
              <a:gd name="T100" fmla="*/ 0 h 152"/>
              <a:gd name="T101" fmla="*/ 396 w 396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6" h="152">
                <a:moveTo>
                  <a:pt x="172" y="150"/>
                </a:moveTo>
                <a:cubicBezTo>
                  <a:pt x="200" y="143"/>
                  <a:pt x="200" y="149"/>
                  <a:pt x="207" y="144"/>
                </a:cubicBezTo>
                <a:cubicBezTo>
                  <a:pt x="214" y="139"/>
                  <a:pt x="211" y="131"/>
                  <a:pt x="211" y="131"/>
                </a:cubicBezTo>
                <a:cubicBezTo>
                  <a:pt x="211" y="131"/>
                  <a:pt x="230" y="139"/>
                  <a:pt x="238" y="136"/>
                </a:cubicBezTo>
                <a:cubicBezTo>
                  <a:pt x="246" y="133"/>
                  <a:pt x="246" y="126"/>
                  <a:pt x="246" y="126"/>
                </a:cubicBezTo>
                <a:cubicBezTo>
                  <a:pt x="246" y="126"/>
                  <a:pt x="257" y="130"/>
                  <a:pt x="262" y="130"/>
                </a:cubicBezTo>
                <a:cubicBezTo>
                  <a:pt x="267" y="130"/>
                  <a:pt x="305" y="107"/>
                  <a:pt x="313" y="106"/>
                </a:cubicBezTo>
                <a:cubicBezTo>
                  <a:pt x="321" y="105"/>
                  <a:pt x="332" y="112"/>
                  <a:pt x="339" y="105"/>
                </a:cubicBezTo>
                <a:cubicBezTo>
                  <a:pt x="346" y="98"/>
                  <a:pt x="347" y="87"/>
                  <a:pt x="347" y="87"/>
                </a:cubicBezTo>
                <a:cubicBezTo>
                  <a:pt x="347" y="87"/>
                  <a:pt x="354" y="87"/>
                  <a:pt x="363" y="83"/>
                </a:cubicBezTo>
                <a:cubicBezTo>
                  <a:pt x="372" y="79"/>
                  <a:pt x="383" y="69"/>
                  <a:pt x="383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3" y="68"/>
                  <a:pt x="396" y="57"/>
                  <a:pt x="382" y="50"/>
                </a:cubicBezTo>
                <a:cubicBezTo>
                  <a:pt x="368" y="43"/>
                  <a:pt x="356" y="50"/>
                  <a:pt x="356" y="50"/>
                </a:cubicBezTo>
                <a:cubicBezTo>
                  <a:pt x="359" y="40"/>
                  <a:pt x="359" y="40"/>
                  <a:pt x="359" y="40"/>
                </a:cubicBezTo>
                <a:cubicBezTo>
                  <a:pt x="341" y="41"/>
                  <a:pt x="341" y="41"/>
                  <a:pt x="341" y="41"/>
                </a:cubicBezTo>
                <a:cubicBezTo>
                  <a:pt x="351" y="26"/>
                  <a:pt x="351" y="26"/>
                  <a:pt x="351" y="26"/>
                </a:cubicBezTo>
                <a:cubicBezTo>
                  <a:pt x="342" y="24"/>
                  <a:pt x="342" y="24"/>
                  <a:pt x="342" y="24"/>
                </a:cubicBezTo>
                <a:cubicBezTo>
                  <a:pt x="346" y="12"/>
                  <a:pt x="346" y="12"/>
                  <a:pt x="346" y="12"/>
                </a:cubicBezTo>
                <a:cubicBezTo>
                  <a:pt x="325" y="17"/>
                  <a:pt x="325" y="17"/>
                  <a:pt x="325" y="17"/>
                </a:cubicBezTo>
                <a:cubicBezTo>
                  <a:pt x="325" y="17"/>
                  <a:pt x="304" y="0"/>
                  <a:pt x="297" y="0"/>
                </a:cubicBezTo>
                <a:cubicBezTo>
                  <a:pt x="290" y="0"/>
                  <a:pt x="294" y="16"/>
                  <a:pt x="294" y="16"/>
                </a:cubicBezTo>
                <a:cubicBezTo>
                  <a:pt x="280" y="22"/>
                  <a:pt x="280" y="22"/>
                  <a:pt x="280" y="22"/>
                </a:cubicBezTo>
                <a:cubicBezTo>
                  <a:pt x="280" y="22"/>
                  <a:pt x="268" y="19"/>
                  <a:pt x="262" y="19"/>
                </a:cubicBezTo>
                <a:cubicBezTo>
                  <a:pt x="256" y="19"/>
                  <a:pt x="249" y="29"/>
                  <a:pt x="249" y="29"/>
                </a:cubicBezTo>
                <a:cubicBezTo>
                  <a:pt x="249" y="29"/>
                  <a:pt x="233" y="17"/>
                  <a:pt x="227" y="19"/>
                </a:cubicBezTo>
                <a:cubicBezTo>
                  <a:pt x="221" y="21"/>
                  <a:pt x="226" y="41"/>
                  <a:pt x="226" y="41"/>
                </a:cubicBezTo>
                <a:cubicBezTo>
                  <a:pt x="226" y="41"/>
                  <a:pt x="208" y="16"/>
                  <a:pt x="201" y="16"/>
                </a:cubicBezTo>
                <a:cubicBezTo>
                  <a:pt x="194" y="16"/>
                  <a:pt x="198" y="23"/>
                  <a:pt x="198" y="23"/>
                </a:cubicBezTo>
                <a:cubicBezTo>
                  <a:pt x="198" y="23"/>
                  <a:pt x="183" y="23"/>
                  <a:pt x="182" y="26"/>
                </a:cubicBezTo>
                <a:cubicBezTo>
                  <a:pt x="181" y="29"/>
                  <a:pt x="181" y="38"/>
                  <a:pt x="181" y="38"/>
                </a:cubicBezTo>
                <a:cubicBezTo>
                  <a:pt x="171" y="39"/>
                  <a:pt x="171" y="39"/>
                  <a:pt x="171" y="39"/>
                </a:cubicBezTo>
                <a:cubicBezTo>
                  <a:pt x="171" y="39"/>
                  <a:pt x="155" y="18"/>
                  <a:pt x="150" y="22"/>
                </a:cubicBezTo>
                <a:cubicBezTo>
                  <a:pt x="145" y="26"/>
                  <a:pt x="150" y="49"/>
                  <a:pt x="145" y="50"/>
                </a:cubicBezTo>
                <a:cubicBezTo>
                  <a:pt x="140" y="51"/>
                  <a:pt x="133" y="42"/>
                  <a:pt x="129" y="42"/>
                </a:cubicBezTo>
                <a:cubicBezTo>
                  <a:pt x="125" y="42"/>
                  <a:pt x="112" y="63"/>
                  <a:pt x="112" y="63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18" y="35"/>
                  <a:pt x="112" y="26"/>
                </a:cubicBezTo>
                <a:cubicBezTo>
                  <a:pt x="106" y="17"/>
                  <a:pt x="73" y="3"/>
                  <a:pt x="68" y="7"/>
                </a:cubicBezTo>
                <a:cubicBezTo>
                  <a:pt x="63" y="11"/>
                  <a:pt x="69" y="26"/>
                  <a:pt x="69" y="26"/>
                </a:cubicBezTo>
                <a:cubicBezTo>
                  <a:pt x="69" y="26"/>
                  <a:pt x="49" y="19"/>
                  <a:pt x="43" y="19"/>
                </a:cubicBezTo>
                <a:cubicBezTo>
                  <a:pt x="37" y="19"/>
                  <a:pt x="25" y="31"/>
                  <a:pt x="25" y="31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23" y="35"/>
                  <a:pt x="17" y="41"/>
                </a:cubicBezTo>
                <a:cubicBezTo>
                  <a:pt x="11" y="47"/>
                  <a:pt x="4" y="47"/>
                  <a:pt x="4" y="47"/>
                </a:cubicBezTo>
                <a:cubicBezTo>
                  <a:pt x="4" y="47"/>
                  <a:pt x="12" y="54"/>
                  <a:pt x="20" y="54"/>
                </a:cubicBezTo>
                <a:cubicBezTo>
                  <a:pt x="28" y="54"/>
                  <a:pt x="55" y="43"/>
                  <a:pt x="55" y="43"/>
                </a:cubicBezTo>
                <a:cubicBezTo>
                  <a:pt x="90" y="49"/>
                  <a:pt x="90" y="49"/>
                  <a:pt x="90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84" y="64"/>
                  <a:pt x="84" y="68"/>
                </a:cubicBezTo>
                <a:cubicBezTo>
                  <a:pt x="84" y="72"/>
                  <a:pt x="39" y="72"/>
                  <a:pt x="35" y="73"/>
                </a:cubicBezTo>
                <a:cubicBezTo>
                  <a:pt x="31" y="74"/>
                  <a:pt x="0" y="72"/>
                  <a:pt x="6" y="79"/>
                </a:cubicBezTo>
                <a:cubicBezTo>
                  <a:pt x="12" y="86"/>
                  <a:pt x="25" y="81"/>
                  <a:pt x="38" y="82"/>
                </a:cubicBezTo>
                <a:cubicBezTo>
                  <a:pt x="51" y="83"/>
                  <a:pt x="65" y="95"/>
                  <a:pt x="65" y="95"/>
                </a:cubicBezTo>
                <a:cubicBezTo>
                  <a:pt x="88" y="91"/>
                  <a:pt x="88" y="91"/>
                  <a:pt x="88" y="9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5"/>
                  <a:pt x="82" y="114"/>
                  <a:pt x="75" y="118"/>
                </a:cubicBezTo>
                <a:cubicBezTo>
                  <a:pt x="68" y="122"/>
                  <a:pt x="35" y="116"/>
                  <a:pt x="41" y="125"/>
                </a:cubicBezTo>
                <a:cubicBezTo>
                  <a:pt x="47" y="134"/>
                  <a:pt x="75" y="130"/>
                  <a:pt x="82" y="130"/>
                </a:cubicBezTo>
                <a:cubicBezTo>
                  <a:pt x="89" y="130"/>
                  <a:pt x="98" y="123"/>
                  <a:pt x="98" y="123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4" y="127"/>
                  <a:pt x="121" y="133"/>
                  <a:pt x="131" y="138"/>
                </a:cubicBezTo>
                <a:cubicBezTo>
                  <a:pt x="141" y="143"/>
                  <a:pt x="164" y="152"/>
                  <a:pt x="172" y="150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4" name="Freeform 51"/>
          <p:cNvSpPr>
            <a:spLocks noEditPoints="1"/>
          </p:cNvSpPr>
          <p:nvPr/>
        </p:nvSpPr>
        <p:spPr bwMode="auto">
          <a:xfrm>
            <a:off x="4297363" y="3032125"/>
            <a:ext cx="215900" cy="217488"/>
          </a:xfrm>
          <a:custGeom>
            <a:avLst/>
            <a:gdLst>
              <a:gd name="T0" fmla="*/ 2147483647 w 365"/>
              <a:gd name="T1" fmla="*/ 2147483647 h 367"/>
              <a:gd name="T2" fmla="*/ 2147483647 w 365"/>
              <a:gd name="T3" fmla="*/ 2147483647 h 367"/>
              <a:gd name="T4" fmla="*/ 2147483647 w 365"/>
              <a:gd name="T5" fmla="*/ 2147483647 h 367"/>
              <a:gd name="T6" fmla="*/ 2147483647 w 365"/>
              <a:gd name="T7" fmla="*/ 2147483647 h 367"/>
              <a:gd name="T8" fmla="*/ 2147483647 w 365"/>
              <a:gd name="T9" fmla="*/ 2147483647 h 367"/>
              <a:gd name="T10" fmla="*/ 2147483647 w 365"/>
              <a:gd name="T11" fmla="*/ 2147483647 h 367"/>
              <a:gd name="T12" fmla="*/ 2147483647 w 365"/>
              <a:gd name="T13" fmla="*/ 2147483647 h 367"/>
              <a:gd name="T14" fmla="*/ 2147483647 w 365"/>
              <a:gd name="T15" fmla="*/ 2147483647 h 367"/>
              <a:gd name="T16" fmla="*/ 2147483647 w 365"/>
              <a:gd name="T17" fmla="*/ 2147483647 h 367"/>
              <a:gd name="T18" fmla="*/ 2147483647 w 365"/>
              <a:gd name="T19" fmla="*/ 2147483647 h 367"/>
              <a:gd name="T20" fmla="*/ 2147483647 w 365"/>
              <a:gd name="T21" fmla="*/ 2147483647 h 367"/>
              <a:gd name="T22" fmla="*/ 2147483647 w 365"/>
              <a:gd name="T23" fmla="*/ 2147483647 h 367"/>
              <a:gd name="T24" fmla="*/ 2147483647 w 365"/>
              <a:gd name="T25" fmla="*/ 2147483647 h 367"/>
              <a:gd name="T26" fmla="*/ 2147483647 w 365"/>
              <a:gd name="T27" fmla="*/ 2147483647 h 367"/>
              <a:gd name="T28" fmla="*/ 2147483647 w 365"/>
              <a:gd name="T29" fmla="*/ 2147483647 h 367"/>
              <a:gd name="T30" fmla="*/ 2147483647 w 365"/>
              <a:gd name="T31" fmla="*/ 2147483647 h 367"/>
              <a:gd name="T32" fmla="*/ 2147483647 w 365"/>
              <a:gd name="T33" fmla="*/ 2147483647 h 367"/>
              <a:gd name="T34" fmla="*/ 2147483647 w 365"/>
              <a:gd name="T35" fmla="*/ 0 h 367"/>
              <a:gd name="T36" fmla="*/ 2147483647 w 365"/>
              <a:gd name="T37" fmla="*/ 2147483647 h 367"/>
              <a:gd name="T38" fmla="*/ 2147483647 w 365"/>
              <a:gd name="T39" fmla="*/ 2147483647 h 367"/>
              <a:gd name="T40" fmla="*/ 2147483647 w 365"/>
              <a:gd name="T41" fmla="*/ 2147483647 h 367"/>
              <a:gd name="T42" fmla="*/ 2147483647 w 365"/>
              <a:gd name="T43" fmla="*/ 2147483647 h 367"/>
              <a:gd name="T44" fmla="*/ 2147483647 w 365"/>
              <a:gd name="T45" fmla="*/ 2147483647 h 367"/>
              <a:gd name="T46" fmla="*/ 2147483647 w 365"/>
              <a:gd name="T47" fmla="*/ 2147483647 h 367"/>
              <a:gd name="T48" fmla="*/ 2147483647 w 365"/>
              <a:gd name="T49" fmla="*/ 2147483647 h 367"/>
              <a:gd name="T50" fmla="*/ 2147483647 w 365"/>
              <a:gd name="T51" fmla="*/ 2147483647 h 367"/>
              <a:gd name="T52" fmla="*/ 2147483647 w 365"/>
              <a:gd name="T53" fmla="*/ 2147483647 h 367"/>
              <a:gd name="T54" fmla="*/ 2147483647 w 365"/>
              <a:gd name="T55" fmla="*/ 2147483647 h 367"/>
              <a:gd name="T56" fmla="*/ 2147483647 w 365"/>
              <a:gd name="T57" fmla="*/ 2147483647 h 367"/>
              <a:gd name="T58" fmla="*/ 2147483647 w 365"/>
              <a:gd name="T59" fmla="*/ 2147483647 h 367"/>
              <a:gd name="T60" fmla="*/ 2147483647 w 365"/>
              <a:gd name="T61" fmla="*/ 2147483647 h 367"/>
              <a:gd name="T62" fmla="*/ 2147483647 w 365"/>
              <a:gd name="T63" fmla="*/ 2147483647 h 367"/>
              <a:gd name="T64" fmla="*/ 2147483647 w 365"/>
              <a:gd name="T65" fmla="*/ 2147483647 h 367"/>
              <a:gd name="T66" fmla="*/ 2147483647 w 365"/>
              <a:gd name="T67" fmla="*/ 2147483647 h 367"/>
              <a:gd name="T68" fmla="*/ 2147483647 w 365"/>
              <a:gd name="T69" fmla="*/ 2147483647 h 367"/>
              <a:gd name="T70" fmla="*/ 2147483647 w 365"/>
              <a:gd name="T71" fmla="*/ 2147483647 h 367"/>
              <a:gd name="T72" fmla="*/ 2147483647 w 365"/>
              <a:gd name="T73" fmla="*/ 2147483647 h 367"/>
              <a:gd name="T74" fmla="*/ 2147483647 w 365"/>
              <a:gd name="T75" fmla="*/ 2147483647 h 367"/>
              <a:gd name="T76" fmla="*/ 2147483647 w 365"/>
              <a:gd name="T77" fmla="*/ 2147483647 h 367"/>
              <a:gd name="T78" fmla="*/ 2147483647 w 365"/>
              <a:gd name="T79" fmla="*/ 2147483647 h 367"/>
              <a:gd name="T80" fmla="*/ 2147483647 w 365"/>
              <a:gd name="T81" fmla="*/ 2147483647 h 367"/>
              <a:gd name="T82" fmla="*/ 2147483647 w 365"/>
              <a:gd name="T83" fmla="*/ 2147483647 h 367"/>
              <a:gd name="T84" fmla="*/ 2147483647 w 365"/>
              <a:gd name="T85" fmla="*/ 2147483647 h 367"/>
              <a:gd name="T86" fmla="*/ 2147483647 w 365"/>
              <a:gd name="T87" fmla="*/ 2147483647 h 367"/>
              <a:gd name="T88" fmla="*/ 2147483647 w 365"/>
              <a:gd name="T89" fmla="*/ 2147483647 h 367"/>
              <a:gd name="T90" fmla="*/ 2147483647 w 365"/>
              <a:gd name="T91" fmla="*/ 2147483647 h 367"/>
              <a:gd name="T92" fmla="*/ 2147483647 w 365"/>
              <a:gd name="T93" fmla="*/ 2147483647 h 367"/>
              <a:gd name="T94" fmla="*/ 2147483647 w 365"/>
              <a:gd name="T95" fmla="*/ 2147483647 h 367"/>
              <a:gd name="T96" fmla="*/ 2147483647 w 365"/>
              <a:gd name="T97" fmla="*/ 2147483647 h 367"/>
              <a:gd name="T98" fmla="*/ 2147483647 w 365"/>
              <a:gd name="T99" fmla="*/ 2147483647 h 367"/>
              <a:gd name="T100" fmla="*/ 2147483647 w 365"/>
              <a:gd name="T101" fmla="*/ 2147483647 h 367"/>
              <a:gd name="T102" fmla="*/ 2147483647 w 365"/>
              <a:gd name="T103" fmla="*/ 2147483647 h 367"/>
              <a:gd name="T104" fmla="*/ 2147483647 w 365"/>
              <a:gd name="T105" fmla="*/ 2147483647 h 367"/>
              <a:gd name="T106" fmla="*/ 2147483647 w 365"/>
              <a:gd name="T107" fmla="*/ 2147483647 h 367"/>
              <a:gd name="T108" fmla="*/ 2147483647 w 365"/>
              <a:gd name="T109" fmla="*/ 2147483647 h 367"/>
              <a:gd name="T110" fmla="*/ 2147483647 w 365"/>
              <a:gd name="T111" fmla="*/ 2147483647 h 367"/>
              <a:gd name="T112" fmla="*/ 2147483647 w 365"/>
              <a:gd name="T113" fmla="*/ 2147483647 h 3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5"/>
              <a:gd name="T172" fmla="*/ 0 h 367"/>
              <a:gd name="T173" fmla="*/ 365 w 365"/>
              <a:gd name="T174" fmla="*/ 367 h 3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5" h="367">
                <a:moveTo>
                  <a:pt x="165" y="73"/>
                </a:moveTo>
                <a:cubicBezTo>
                  <a:pt x="183" y="85"/>
                  <a:pt x="183" y="85"/>
                  <a:pt x="183" y="85"/>
                </a:cubicBezTo>
                <a:cubicBezTo>
                  <a:pt x="190" y="78"/>
                  <a:pt x="190" y="78"/>
                  <a:pt x="190" y="78"/>
                </a:cubicBezTo>
                <a:lnTo>
                  <a:pt x="165" y="73"/>
                </a:lnTo>
                <a:close/>
                <a:moveTo>
                  <a:pt x="19" y="173"/>
                </a:moveTo>
                <a:cubicBezTo>
                  <a:pt x="5" y="188"/>
                  <a:pt x="5" y="188"/>
                  <a:pt x="5" y="188"/>
                </a:cubicBezTo>
                <a:cubicBezTo>
                  <a:pt x="30" y="195"/>
                  <a:pt x="30" y="195"/>
                  <a:pt x="30" y="195"/>
                </a:cubicBezTo>
                <a:lnTo>
                  <a:pt x="19" y="173"/>
                </a:lnTo>
                <a:close/>
                <a:moveTo>
                  <a:pt x="212" y="277"/>
                </a:moveTo>
                <a:cubicBezTo>
                  <a:pt x="211" y="280"/>
                  <a:pt x="220" y="282"/>
                  <a:pt x="219" y="275"/>
                </a:cubicBezTo>
                <a:cubicBezTo>
                  <a:pt x="218" y="268"/>
                  <a:pt x="213" y="271"/>
                  <a:pt x="212" y="277"/>
                </a:cubicBezTo>
                <a:close/>
                <a:moveTo>
                  <a:pt x="210" y="258"/>
                </a:moveTo>
                <a:cubicBezTo>
                  <a:pt x="204" y="253"/>
                  <a:pt x="204" y="253"/>
                  <a:pt x="204" y="253"/>
                </a:cubicBezTo>
                <a:cubicBezTo>
                  <a:pt x="198" y="259"/>
                  <a:pt x="198" y="259"/>
                  <a:pt x="198" y="259"/>
                </a:cubicBezTo>
                <a:lnTo>
                  <a:pt x="210" y="258"/>
                </a:lnTo>
                <a:close/>
                <a:moveTo>
                  <a:pt x="201" y="196"/>
                </a:moveTo>
                <a:cubicBezTo>
                  <a:pt x="217" y="224"/>
                  <a:pt x="217" y="224"/>
                  <a:pt x="217" y="224"/>
                </a:cubicBezTo>
                <a:cubicBezTo>
                  <a:pt x="223" y="213"/>
                  <a:pt x="223" y="213"/>
                  <a:pt x="223" y="213"/>
                </a:cubicBezTo>
                <a:lnTo>
                  <a:pt x="201" y="196"/>
                </a:lnTo>
                <a:close/>
                <a:moveTo>
                  <a:pt x="76" y="178"/>
                </a:moveTo>
                <a:cubicBezTo>
                  <a:pt x="76" y="178"/>
                  <a:pt x="90" y="173"/>
                  <a:pt x="97" y="176"/>
                </a:cubicBezTo>
                <a:cubicBezTo>
                  <a:pt x="104" y="179"/>
                  <a:pt x="141" y="193"/>
                  <a:pt x="141" y="193"/>
                </a:cubicBezTo>
                <a:cubicBezTo>
                  <a:pt x="141" y="193"/>
                  <a:pt x="163" y="216"/>
                  <a:pt x="168" y="210"/>
                </a:cubicBezTo>
                <a:cubicBezTo>
                  <a:pt x="173" y="204"/>
                  <a:pt x="174" y="195"/>
                  <a:pt x="166" y="188"/>
                </a:cubicBezTo>
                <a:cubicBezTo>
                  <a:pt x="158" y="181"/>
                  <a:pt x="142" y="168"/>
                  <a:pt x="139" y="167"/>
                </a:cubicBezTo>
                <a:cubicBezTo>
                  <a:pt x="136" y="166"/>
                  <a:pt x="117" y="157"/>
                  <a:pt x="117" y="157"/>
                </a:cubicBezTo>
                <a:cubicBezTo>
                  <a:pt x="117" y="157"/>
                  <a:pt x="124" y="151"/>
                  <a:pt x="128" y="152"/>
                </a:cubicBezTo>
                <a:cubicBezTo>
                  <a:pt x="132" y="153"/>
                  <a:pt x="155" y="176"/>
                  <a:pt x="169" y="178"/>
                </a:cubicBezTo>
                <a:cubicBezTo>
                  <a:pt x="183" y="180"/>
                  <a:pt x="189" y="164"/>
                  <a:pt x="176" y="162"/>
                </a:cubicBezTo>
                <a:cubicBezTo>
                  <a:pt x="163" y="160"/>
                  <a:pt x="153" y="156"/>
                  <a:pt x="153" y="156"/>
                </a:cubicBezTo>
                <a:cubicBezTo>
                  <a:pt x="153" y="156"/>
                  <a:pt x="139" y="148"/>
                  <a:pt x="137" y="141"/>
                </a:cubicBezTo>
                <a:cubicBezTo>
                  <a:pt x="135" y="134"/>
                  <a:pt x="123" y="117"/>
                  <a:pt x="123" y="117"/>
                </a:cubicBezTo>
                <a:cubicBezTo>
                  <a:pt x="123" y="117"/>
                  <a:pt x="112" y="100"/>
                  <a:pt x="107" y="94"/>
                </a:cubicBezTo>
                <a:cubicBezTo>
                  <a:pt x="102" y="88"/>
                  <a:pt x="97" y="67"/>
                  <a:pt x="104" y="64"/>
                </a:cubicBezTo>
                <a:cubicBezTo>
                  <a:pt x="111" y="61"/>
                  <a:pt x="113" y="78"/>
                  <a:pt x="121" y="78"/>
                </a:cubicBezTo>
                <a:cubicBezTo>
                  <a:pt x="123" y="78"/>
                  <a:pt x="126" y="78"/>
                  <a:pt x="129" y="78"/>
                </a:cubicBezTo>
                <a:cubicBezTo>
                  <a:pt x="133" y="86"/>
                  <a:pt x="137" y="95"/>
                  <a:pt x="139" y="96"/>
                </a:cubicBezTo>
                <a:cubicBezTo>
                  <a:pt x="142" y="98"/>
                  <a:pt x="148" y="94"/>
                  <a:pt x="148" y="94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41" y="79"/>
                  <a:pt x="142" y="79"/>
                  <a:pt x="143" y="79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52" y="77"/>
                  <a:pt x="153" y="77"/>
                  <a:pt x="153" y="77"/>
                </a:cubicBezTo>
                <a:cubicBezTo>
                  <a:pt x="156" y="74"/>
                  <a:pt x="157" y="66"/>
                  <a:pt x="156" y="58"/>
                </a:cubicBezTo>
                <a:cubicBezTo>
                  <a:pt x="155" y="50"/>
                  <a:pt x="173" y="46"/>
                  <a:pt x="182" y="49"/>
                </a:cubicBezTo>
                <a:cubicBezTo>
                  <a:pt x="191" y="52"/>
                  <a:pt x="184" y="65"/>
                  <a:pt x="193" y="62"/>
                </a:cubicBezTo>
                <a:cubicBezTo>
                  <a:pt x="202" y="59"/>
                  <a:pt x="205" y="44"/>
                  <a:pt x="210" y="43"/>
                </a:cubicBezTo>
                <a:cubicBezTo>
                  <a:pt x="215" y="42"/>
                  <a:pt x="258" y="52"/>
                  <a:pt x="258" y="52"/>
                </a:cubicBezTo>
                <a:cubicBezTo>
                  <a:pt x="258" y="52"/>
                  <a:pt x="261" y="47"/>
                  <a:pt x="263" y="40"/>
                </a:cubicBezTo>
                <a:cubicBezTo>
                  <a:pt x="265" y="33"/>
                  <a:pt x="260" y="30"/>
                  <a:pt x="261" y="24"/>
                </a:cubicBezTo>
                <a:cubicBezTo>
                  <a:pt x="262" y="18"/>
                  <a:pt x="275" y="22"/>
                  <a:pt x="275" y="22"/>
                </a:cubicBezTo>
                <a:cubicBezTo>
                  <a:pt x="275" y="22"/>
                  <a:pt x="276" y="14"/>
                  <a:pt x="273" y="9"/>
                </a:cubicBezTo>
                <a:cubicBezTo>
                  <a:pt x="270" y="4"/>
                  <a:pt x="263" y="5"/>
                  <a:pt x="263" y="5"/>
                </a:cubicBezTo>
                <a:cubicBezTo>
                  <a:pt x="261" y="0"/>
                  <a:pt x="261" y="0"/>
                  <a:pt x="261" y="0"/>
                </a:cubicBezTo>
                <a:cubicBezTo>
                  <a:pt x="249" y="6"/>
                  <a:pt x="249" y="6"/>
                  <a:pt x="249" y="6"/>
                </a:cubicBezTo>
                <a:cubicBezTo>
                  <a:pt x="249" y="6"/>
                  <a:pt x="255" y="14"/>
                  <a:pt x="253" y="19"/>
                </a:cubicBezTo>
                <a:cubicBezTo>
                  <a:pt x="251" y="24"/>
                  <a:pt x="237" y="25"/>
                  <a:pt x="237" y="25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7" y="17"/>
                  <a:pt x="222" y="24"/>
                  <a:pt x="214" y="25"/>
                </a:cubicBezTo>
                <a:cubicBezTo>
                  <a:pt x="206" y="26"/>
                  <a:pt x="205" y="17"/>
                  <a:pt x="205" y="17"/>
                </a:cubicBezTo>
                <a:cubicBezTo>
                  <a:pt x="205" y="17"/>
                  <a:pt x="199" y="20"/>
                  <a:pt x="191" y="20"/>
                </a:cubicBezTo>
                <a:cubicBezTo>
                  <a:pt x="183" y="20"/>
                  <a:pt x="179" y="6"/>
                  <a:pt x="179" y="6"/>
                </a:cubicBezTo>
                <a:cubicBezTo>
                  <a:pt x="161" y="9"/>
                  <a:pt x="161" y="9"/>
                  <a:pt x="161" y="9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41" y="15"/>
                  <a:pt x="131" y="25"/>
                  <a:pt x="123" y="25"/>
                </a:cubicBezTo>
                <a:cubicBezTo>
                  <a:pt x="118" y="25"/>
                  <a:pt x="114" y="21"/>
                  <a:pt x="111" y="18"/>
                </a:cubicBezTo>
                <a:cubicBezTo>
                  <a:pt x="107" y="23"/>
                  <a:pt x="102" y="26"/>
                  <a:pt x="97" y="32"/>
                </a:cubicBezTo>
                <a:cubicBezTo>
                  <a:pt x="89" y="40"/>
                  <a:pt x="70" y="36"/>
                  <a:pt x="70" y="36"/>
                </a:cubicBezTo>
                <a:cubicBezTo>
                  <a:pt x="70" y="36"/>
                  <a:pt x="71" y="41"/>
                  <a:pt x="67" y="47"/>
                </a:cubicBezTo>
                <a:cubicBezTo>
                  <a:pt x="63" y="53"/>
                  <a:pt x="43" y="45"/>
                  <a:pt x="43" y="45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5"/>
                  <a:pt x="39" y="62"/>
                  <a:pt x="36" y="64"/>
                </a:cubicBezTo>
                <a:cubicBezTo>
                  <a:pt x="31" y="68"/>
                  <a:pt x="21" y="70"/>
                  <a:pt x="21" y="70"/>
                </a:cubicBezTo>
                <a:cubicBezTo>
                  <a:pt x="21" y="84"/>
                  <a:pt x="21" y="84"/>
                  <a:pt x="21" y="84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89"/>
                  <a:pt x="4" y="86"/>
                  <a:pt x="3" y="93"/>
                </a:cubicBezTo>
                <a:cubicBezTo>
                  <a:pt x="2" y="100"/>
                  <a:pt x="3" y="109"/>
                  <a:pt x="3" y="109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16"/>
                  <a:pt x="0" y="133"/>
                  <a:pt x="9" y="136"/>
                </a:cubicBezTo>
                <a:cubicBezTo>
                  <a:pt x="18" y="139"/>
                  <a:pt x="29" y="156"/>
                  <a:pt x="29" y="156"/>
                </a:cubicBezTo>
                <a:cubicBezTo>
                  <a:pt x="29" y="156"/>
                  <a:pt x="39" y="179"/>
                  <a:pt x="47" y="179"/>
                </a:cubicBezTo>
                <a:cubicBezTo>
                  <a:pt x="55" y="179"/>
                  <a:pt x="76" y="178"/>
                  <a:pt x="76" y="178"/>
                </a:cubicBezTo>
                <a:close/>
                <a:moveTo>
                  <a:pt x="266" y="168"/>
                </a:moveTo>
                <a:cubicBezTo>
                  <a:pt x="253" y="168"/>
                  <a:pt x="253" y="168"/>
                  <a:pt x="253" y="168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61" y="196"/>
                  <a:pt x="261" y="196"/>
                  <a:pt x="261" y="196"/>
                </a:cubicBezTo>
                <a:lnTo>
                  <a:pt x="266" y="168"/>
                </a:lnTo>
                <a:close/>
                <a:moveTo>
                  <a:pt x="19" y="207"/>
                </a:moveTo>
                <a:cubicBezTo>
                  <a:pt x="10" y="214"/>
                  <a:pt x="30" y="220"/>
                  <a:pt x="30" y="220"/>
                </a:cubicBezTo>
                <a:cubicBezTo>
                  <a:pt x="36" y="216"/>
                  <a:pt x="28" y="200"/>
                  <a:pt x="19" y="207"/>
                </a:cubicBezTo>
                <a:close/>
                <a:moveTo>
                  <a:pt x="255" y="261"/>
                </a:moveTo>
                <a:cubicBezTo>
                  <a:pt x="255" y="270"/>
                  <a:pt x="255" y="270"/>
                  <a:pt x="255" y="270"/>
                </a:cubicBezTo>
                <a:cubicBezTo>
                  <a:pt x="264" y="260"/>
                  <a:pt x="264" y="260"/>
                  <a:pt x="264" y="260"/>
                </a:cubicBezTo>
                <a:lnTo>
                  <a:pt x="255" y="261"/>
                </a:lnTo>
                <a:close/>
                <a:moveTo>
                  <a:pt x="275" y="220"/>
                </a:moveTo>
                <a:cubicBezTo>
                  <a:pt x="271" y="216"/>
                  <a:pt x="259" y="219"/>
                  <a:pt x="259" y="227"/>
                </a:cubicBezTo>
                <a:cubicBezTo>
                  <a:pt x="259" y="232"/>
                  <a:pt x="279" y="224"/>
                  <a:pt x="275" y="220"/>
                </a:cubicBezTo>
                <a:close/>
                <a:moveTo>
                  <a:pt x="269" y="127"/>
                </a:moveTo>
                <a:cubicBezTo>
                  <a:pt x="250" y="132"/>
                  <a:pt x="250" y="132"/>
                  <a:pt x="250" y="132"/>
                </a:cubicBezTo>
                <a:cubicBezTo>
                  <a:pt x="251" y="148"/>
                  <a:pt x="264" y="141"/>
                  <a:pt x="264" y="141"/>
                </a:cubicBezTo>
                <a:cubicBezTo>
                  <a:pt x="264" y="141"/>
                  <a:pt x="269" y="152"/>
                  <a:pt x="278" y="148"/>
                </a:cubicBezTo>
                <a:cubicBezTo>
                  <a:pt x="287" y="144"/>
                  <a:pt x="269" y="127"/>
                  <a:pt x="269" y="127"/>
                </a:cubicBezTo>
                <a:close/>
                <a:moveTo>
                  <a:pt x="230" y="247"/>
                </a:moveTo>
                <a:cubicBezTo>
                  <a:pt x="232" y="259"/>
                  <a:pt x="242" y="262"/>
                  <a:pt x="247" y="254"/>
                </a:cubicBezTo>
                <a:cubicBezTo>
                  <a:pt x="253" y="244"/>
                  <a:pt x="228" y="235"/>
                  <a:pt x="230" y="247"/>
                </a:cubicBezTo>
                <a:close/>
                <a:moveTo>
                  <a:pt x="299" y="210"/>
                </a:moveTo>
                <a:cubicBezTo>
                  <a:pt x="289" y="202"/>
                  <a:pt x="291" y="220"/>
                  <a:pt x="291" y="220"/>
                </a:cubicBezTo>
                <a:cubicBezTo>
                  <a:pt x="305" y="227"/>
                  <a:pt x="309" y="218"/>
                  <a:pt x="299" y="210"/>
                </a:cubicBezTo>
                <a:close/>
                <a:moveTo>
                  <a:pt x="298" y="249"/>
                </a:moveTo>
                <a:cubicBezTo>
                  <a:pt x="307" y="236"/>
                  <a:pt x="307" y="236"/>
                  <a:pt x="307" y="236"/>
                </a:cubicBezTo>
                <a:cubicBezTo>
                  <a:pt x="295" y="236"/>
                  <a:pt x="295" y="236"/>
                  <a:pt x="295" y="236"/>
                </a:cubicBezTo>
                <a:lnTo>
                  <a:pt x="298" y="249"/>
                </a:lnTo>
                <a:close/>
                <a:moveTo>
                  <a:pt x="186" y="146"/>
                </a:moveTo>
                <a:cubicBezTo>
                  <a:pt x="186" y="146"/>
                  <a:pt x="180" y="158"/>
                  <a:pt x="196" y="158"/>
                </a:cubicBezTo>
                <a:lnTo>
                  <a:pt x="186" y="146"/>
                </a:lnTo>
                <a:close/>
                <a:moveTo>
                  <a:pt x="361" y="281"/>
                </a:moveTo>
                <a:cubicBezTo>
                  <a:pt x="357" y="274"/>
                  <a:pt x="336" y="302"/>
                  <a:pt x="342" y="312"/>
                </a:cubicBezTo>
                <a:cubicBezTo>
                  <a:pt x="347" y="321"/>
                  <a:pt x="365" y="288"/>
                  <a:pt x="361" y="281"/>
                </a:cubicBezTo>
                <a:close/>
                <a:moveTo>
                  <a:pt x="310" y="258"/>
                </a:moveTo>
                <a:cubicBezTo>
                  <a:pt x="309" y="273"/>
                  <a:pt x="309" y="273"/>
                  <a:pt x="309" y="273"/>
                </a:cubicBezTo>
                <a:cubicBezTo>
                  <a:pt x="334" y="254"/>
                  <a:pt x="334" y="254"/>
                  <a:pt x="334" y="254"/>
                </a:cubicBezTo>
                <a:cubicBezTo>
                  <a:pt x="326" y="249"/>
                  <a:pt x="326" y="249"/>
                  <a:pt x="326" y="249"/>
                </a:cubicBezTo>
                <a:lnTo>
                  <a:pt x="310" y="258"/>
                </a:lnTo>
                <a:close/>
                <a:moveTo>
                  <a:pt x="311" y="342"/>
                </a:moveTo>
                <a:cubicBezTo>
                  <a:pt x="324" y="339"/>
                  <a:pt x="324" y="339"/>
                  <a:pt x="324" y="339"/>
                </a:cubicBezTo>
                <a:cubicBezTo>
                  <a:pt x="317" y="312"/>
                  <a:pt x="317" y="312"/>
                  <a:pt x="317" y="312"/>
                </a:cubicBezTo>
                <a:lnTo>
                  <a:pt x="311" y="342"/>
                </a:lnTo>
                <a:close/>
                <a:moveTo>
                  <a:pt x="186" y="221"/>
                </a:moveTo>
                <a:cubicBezTo>
                  <a:pt x="181" y="226"/>
                  <a:pt x="184" y="232"/>
                  <a:pt x="189" y="231"/>
                </a:cubicBezTo>
                <a:cubicBezTo>
                  <a:pt x="198" y="229"/>
                  <a:pt x="191" y="216"/>
                  <a:pt x="186" y="221"/>
                </a:cubicBezTo>
                <a:close/>
                <a:moveTo>
                  <a:pt x="127" y="288"/>
                </a:moveTo>
                <a:cubicBezTo>
                  <a:pt x="121" y="290"/>
                  <a:pt x="126" y="307"/>
                  <a:pt x="133" y="301"/>
                </a:cubicBezTo>
                <a:cubicBezTo>
                  <a:pt x="140" y="295"/>
                  <a:pt x="134" y="286"/>
                  <a:pt x="127" y="288"/>
                </a:cubicBezTo>
                <a:close/>
                <a:moveTo>
                  <a:pt x="259" y="352"/>
                </a:moveTo>
                <a:cubicBezTo>
                  <a:pt x="255" y="354"/>
                  <a:pt x="252" y="342"/>
                  <a:pt x="252" y="342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09" y="336"/>
                  <a:pt x="209" y="336"/>
                  <a:pt x="209" y="336"/>
                </a:cubicBezTo>
                <a:cubicBezTo>
                  <a:pt x="188" y="336"/>
                  <a:pt x="188" y="336"/>
                  <a:pt x="188" y="336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5"/>
                  <a:pt x="152" y="332"/>
                  <a:pt x="161" y="342"/>
                </a:cubicBezTo>
                <a:cubicBezTo>
                  <a:pt x="170" y="352"/>
                  <a:pt x="175" y="345"/>
                  <a:pt x="175" y="345"/>
                </a:cubicBezTo>
                <a:cubicBezTo>
                  <a:pt x="181" y="351"/>
                  <a:pt x="181" y="351"/>
                  <a:pt x="181" y="351"/>
                </a:cubicBezTo>
                <a:cubicBezTo>
                  <a:pt x="205" y="352"/>
                  <a:pt x="205" y="352"/>
                  <a:pt x="205" y="352"/>
                </a:cubicBezTo>
                <a:cubicBezTo>
                  <a:pt x="213" y="367"/>
                  <a:pt x="213" y="367"/>
                  <a:pt x="213" y="367"/>
                </a:cubicBezTo>
                <a:cubicBezTo>
                  <a:pt x="238" y="366"/>
                  <a:pt x="238" y="366"/>
                  <a:pt x="238" y="366"/>
                </a:cubicBezTo>
                <a:cubicBezTo>
                  <a:pt x="241" y="362"/>
                  <a:pt x="241" y="362"/>
                  <a:pt x="241" y="362"/>
                </a:cubicBezTo>
                <a:cubicBezTo>
                  <a:pt x="241" y="362"/>
                  <a:pt x="279" y="367"/>
                  <a:pt x="281" y="353"/>
                </a:cubicBezTo>
                <a:cubicBezTo>
                  <a:pt x="283" y="339"/>
                  <a:pt x="263" y="350"/>
                  <a:pt x="259" y="352"/>
                </a:cubicBezTo>
                <a:close/>
                <a:moveTo>
                  <a:pt x="285" y="272"/>
                </a:moveTo>
                <a:cubicBezTo>
                  <a:pt x="276" y="268"/>
                  <a:pt x="272" y="276"/>
                  <a:pt x="277" y="279"/>
                </a:cubicBezTo>
                <a:cubicBezTo>
                  <a:pt x="284" y="284"/>
                  <a:pt x="294" y="276"/>
                  <a:pt x="285" y="272"/>
                </a:cubicBezTo>
                <a:close/>
                <a:moveTo>
                  <a:pt x="79" y="186"/>
                </a:moveTo>
                <a:cubicBezTo>
                  <a:pt x="65" y="192"/>
                  <a:pt x="65" y="192"/>
                  <a:pt x="65" y="192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7" y="207"/>
                  <a:pt x="47" y="207"/>
                  <a:pt x="47" y="207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6" y="224"/>
                  <a:pt x="63" y="241"/>
                  <a:pt x="63" y="251"/>
                </a:cubicBezTo>
                <a:cubicBezTo>
                  <a:pt x="63" y="261"/>
                  <a:pt x="78" y="267"/>
                  <a:pt x="81" y="260"/>
                </a:cubicBezTo>
                <a:cubicBezTo>
                  <a:pt x="84" y="253"/>
                  <a:pt x="93" y="254"/>
                  <a:pt x="93" y="254"/>
                </a:cubicBezTo>
                <a:cubicBezTo>
                  <a:pt x="107" y="280"/>
                  <a:pt x="107" y="280"/>
                  <a:pt x="107" y="280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22" y="275"/>
                  <a:pt x="122" y="275"/>
                  <a:pt x="122" y="275"/>
                </a:cubicBezTo>
                <a:cubicBezTo>
                  <a:pt x="138" y="281"/>
                  <a:pt x="138" y="281"/>
                  <a:pt x="138" y="281"/>
                </a:cubicBezTo>
                <a:cubicBezTo>
                  <a:pt x="129" y="270"/>
                  <a:pt x="129" y="270"/>
                  <a:pt x="129" y="270"/>
                </a:cubicBezTo>
                <a:cubicBezTo>
                  <a:pt x="133" y="265"/>
                  <a:pt x="133" y="265"/>
                  <a:pt x="133" y="265"/>
                </a:cubicBezTo>
                <a:cubicBezTo>
                  <a:pt x="131" y="250"/>
                  <a:pt x="131" y="250"/>
                  <a:pt x="131" y="250"/>
                </a:cubicBezTo>
                <a:cubicBezTo>
                  <a:pt x="131" y="250"/>
                  <a:pt x="114" y="229"/>
                  <a:pt x="117" y="221"/>
                </a:cubicBezTo>
                <a:cubicBezTo>
                  <a:pt x="120" y="213"/>
                  <a:pt x="143" y="232"/>
                  <a:pt x="143" y="232"/>
                </a:cubicBezTo>
                <a:cubicBezTo>
                  <a:pt x="152" y="228"/>
                  <a:pt x="152" y="228"/>
                  <a:pt x="152" y="228"/>
                </a:cubicBezTo>
                <a:cubicBezTo>
                  <a:pt x="152" y="228"/>
                  <a:pt x="141" y="221"/>
                  <a:pt x="132" y="212"/>
                </a:cubicBezTo>
                <a:cubicBezTo>
                  <a:pt x="123" y="203"/>
                  <a:pt x="79" y="186"/>
                  <a:pt x="79" y="186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5" name="Freeform 52"/>
          <p:cNvSpPr>
            <a:spLocks/>
          </p:cNvSpPr>
          <p:nvPr/>
        </p:nvSpPr>
        <p:spPr bwMode="auto">
          <a:xfrm>
            <a:off x="4262438" y="3005138"/>
            <a:ext cx="58737" cy="96837"/>
          </a:xfrm>
          <a:custGeom>
            <a:avLst/>
            <a:gdLst>
              <a:gd name="T0" fmla="*/ 2147483647 w 100"/>
              <a:gd name="T1" fmla="*/ 2147483647 h 165"/>
              <a:gd name="T2" fmla="*/ 2147483647 w 100"/>
              <a:gd name="T3" fmla="*/ 2147483647 h 165"/>
              <a:gd name="T4" fmla="*/ 2147483647 w 100"/>
              <a:gd name="T5" fmla="*/ 2147483647 h 165"/>
              <a:gd name="T6" fmla="*/ 2147483647 w 100"/>
              <a:gd name="T7" fmla="*/ 2147483647 h 165"/>
              <a:gd name="T8" fmla="*/ 2147483647 w 100"/>
              <a:gd name="T9" fmla="*/ 2147483647 h 165"/>
              <a:gd name="T10" fmla="*/ 2147483647 w 100"/>
              <a:gd name="T11" fmla="*/ 2147483647 h 165"/>
              <a:gd name="T12" fmla="*/ 2147483647 w 100"/>
              <a:gd name="T13" fmla="*/ 2147483647 h 165"/>
              <a:gd name="T14" fmla="*/ 2147483647 w 100"/>
              <a:gd name="T15" fmla="*/ 2147483647 h 165"/>
              <a:gd name="T16" fmla="*/ 2147483647 w 100"/>
              <a:gd name="T17" fmla="*/ 2147483647 h 165"/>
              <a:gd name="T18" fmla="*/ 2147483647 w 100"/>
              <a:gd name="T19" fmla="*/ 2147483647 h 165"/>
              <a:gd name="T20" fmla="*/ 2147483647 w 100"/>
              <a:gd name="T21" fmla="*/ 2147483647 h 165"/>
              <a:gd name="T22" fmla="*/ 2147483647 w 100"/>
              <a:gd name="T23" fmla="*/ 2147483647 h 165"/>
              <a:gd name="T24" fmla="*/ 2147483647 w 100"/>
              <a:gd name="T25" fmla="*/ 2147483647 h 165"/>
              <a:gd name="T26" fmla="*/ 2147483647 w 100"/>
              <a:gd name="T27" fmla="*/ 2147483647 h 165"/>
              <a:gd name="T28" fmla="*/ 2147483647 w 100"/>
              <a:gd name="T29" fmla="*/ 2147483647 h 165"/>
              <a:gd name="T30" fmla="*/ 2147483647 w 100"/>
              <a:gd name="T31" fmla="*/ 2147483647 h 165"/>
              <a:gd name="T32" fmla="*/ 2147483647 w 100"/>
              <a:gd name="T33" fmla="*/ 2147483647 h 165"/>
              <a:gd name="T34" fmla="*/ 2147483647 w 100"/>
              <a:gd name="T35" fmla="*/ 0 h 165"/>
              <a:gd name="T36" fmla="*/ 2147483647 w 100"/>
              <a:gd name="T37" fmla="*/ 2147483647 h 165"/>
              <a:gd name="T38" fmla="*/ 2147483647 w 100"/>
              <a:gd name="T39" fmla="*/ 2147483647 h 165"/>
              <a:gd name="T40" fmla="*/ 0 w 100"/>
              <a:gd name="T41" fmla="*/ 2147483647 h 165"/>
              <a:gd name="T42" fmla="*/ 2147483647 w 100"/>
              <a:gd name="T43" fmla="*/ 2147483647 h 165"/>
              <a:gd name="T44" fmla="*/ 2147483647 w 100"/>
              <a:gd name="T45" fmla="*/ 2147483647 h 165"/>
              <a:gd name="T46" fmla="*/ 2147483647 w 100"/>
              <a:gd name="T47" fmla="*/ 2147483647 h 165"/>
              <a:gd name="T48" fmla="*/ 2147483647 w 100"/>
              <a:gd name="T49" fmla="*/ 2147483647 h 165"/>
              <a:gd name="T50" fmla="*/ 2147483647 w 100"/>
              <a:gd name="T51" fmla="*/ 2147483647 h 165"/>
              <a:gd name="T52" fmla="*/ 2147483647 w 100"/>
              <a:gd name="T53" fmla="*/ 2147483647 h 165"/>
              <a:gd name="T54" fmla="*/ 2147483647 w 100"/>
              <a:gd name="T55" fmla="*/ 2147483647 h 165"/>
              <a:gd name="T56" fmla="*/ 2147483647 w 100"/>
              <a:gd name="T57" fmla="*/ 2147483647 h 165"/>
              <a:gd name="T58" fmla="*/ 2147483647 w 100"/>
              <a:gd name="T59" fmla="*/ 2147483647 h 165"/>
              <a:gd name="T60" fmla="*/ 2147483647 w 100"/>
              <a:gd name="T61" fmla="*/ 2147483647 h 165"/>
              <a:gd name="T62" fmla="*/ 2147483647 w 100"/>
              <a:gd name="T63" fmla="*/ 2147483647 h 165"/>
              <a:gd name="T64" fmla="*/ 2147483647 w 100"/>
              <a:gd name="T65" fmla="*/ 2147483647 h 165"/>
              <a:gd name="T66" fmla="*/ 2147483647 w 100"/>
              <a:gd name="T67" fmla="*/ 2147483647 h 1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0"/>
              <a:gd name="T103" fmla="*/ 0 h 165"/>
              <a:gd name="T104" fmla="*/ 100 w 100"/>
              <a:gd name="T105" fmla="*/ 165 h 1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0" h="165">
                <a:moveTo>
                  <a:pt x="62" y="142"/>
                </a:moveTo>
                <a:cubicBezTo>
                  <a:pt x="63" y="135"/>
                  <a:pt x="72" y="138"/>
                  <a:pt x="72" y="138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0" y="119"/>
                  <a:pt x="90" y="117"/>
                  <a:pt x="95" y="113"/>
                </a:cubicBezTo>
                <a:cubicBezTo>
                  <a:pt x="100" y="109"/>
                  <a:pt x="95" y="92"/>
                  <a:pt x="95" y="92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69" y="84"/>
                  <a:pt x="69" y="79"/>
                </a:cubicBezTo>
                <a:cubicBezTo>
                  <a:pt x="69" y="74"/>
                  <a:pt x="71" y="67"/>
                  <a:pt x="71" y="67"/>
                </a:cubicBezTo>
                <a:cubicBezTo>
                  <a:pt x="66" y="56"/>
                  <a:pt x="66" y="56"/>
                  <a:pt x="66" y="5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29"/>
                  <a:pt x="68" y="29"/>
                  <a:pt x="68" y="29"/>
                </a:cubicBezTo>
                <a:cubicBezTo>
                  <a:pt x="64" y="19"/>
                  <a:pt x="64" y="19"/>
                  <a:pt x="64" y="19"/>
                </a:cubicBezTo>
                <a:cubicBezTo>
                  <a:pt x="55" y="19"/>
                  <a:pt x="55" y="19"/>
                  <a:pt x="55" y="19"/>
                </a:cubicBezTo>
                <a:cubicBezTo>
                  <a:pt x="47" y="4"/>
                  <a:pt x="47" y="4"/>
                  <a:pt x="47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4"/>
                  <a:pt x="21" y="14"/>
                  <a:pt x="21" y="14"/>
                </a:cubicBezTo>
                <a:cubicBezTo>
                  <a:pt x="15" y="19"/>
                  <a:pt x="15" y="19"/>
                  <a:pt x="1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9" y="25"/>
                  <a:pt x="9" y="25"/>
                  <a:pt x="9" y="25"/>
                </a:cubicBezTo>
                <a:cubicBezTo>
                  <a:pt x="15" y="22"/>
                  <a:pt x="15" y="22"/>
                  <a:pt x="15" y="22"/>
                </a:cubicBezTo>
                <a:cubicBezTo>
                  <a:pt x="17" y="32"/>
                  <a:pt x="17" y="32"/>
                  <a:pt x="17" y="32"/>
                </a:cubicBezTo>
                <a:cubicBezTo>
                  <a:pt x="10" y="41"/>
                  <a:pt x="10" y="41"/>
                  <a:pt x="10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25" y="84"/>
                  <a:pt x="24" y="96"/>
                </a:cubicBezTo>
                <a:cubicBezTo>
                  <a:pt x="23" y="108"/>
                  <a:pt x="12" y="124"/>
                  <a:pt x="17" y="129"/>
                </a:cubicBezTo>
                <a:cubicBezTo>
                  <a:pt x="22" y="134"/>
                  <a:pt x="40" y="144"/>
                  <a:pt x="40" y="144"/>
                </a:cubicBezTo>
                <a:cubicBezTo>
                  <a:pt x="40" y="144"/>
                  <a:pt x="37" y="164"/>
                  <a:pt x="41" y="163"/>
                </a:cubicBezTo>
                <a:cubicBezTo>
                  <a:pt x="45" y="162"/>
                  <a:pt x="64" y="165"/>
                  <a:pt x="64" y="165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62" y="158"/>
                  <a:pt x="61" y="149"/>
                  <a:pt x="62" y="142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6" name="Freeform 53"/>
          <p:cNvSpPr>
            <a:spLocks/>
          </p:cNvSpPr>
          <p:nvPr/>
        </p:nvSpPr>
        <p:spPr bwMode="auto">
          <a:xfrm>
            <a:off x="4344988" y="2955925"/>
            <a:ext cx="158750" cy="92075"/>
          </a:xfrm>
          <a:custGeom>
            <a:avLst/>
            <a:gdLst>
              <a:gd name="T0" fmla="*/ 2147483647 w 267"/>
              <a:gd name="T1" fmla="*/ 2147483647 h 155"/>
              <a:gd name="T2" fmla="*/ 2147483647 w 267"/>
              <a:gd name="T3" fmla="*/ 2147483647 h 155"/>
              <a:gd name="T4" fmla="*/ 2147483647 w 267"/>
              <a:gd name="T5" fmla="*/ 2147483647 h 155"/>
              <a:gd name="T6" fmla="*/ 2147483647 w 267"/>
              <a:gd name="T7" fmla="*/ 2147483647 h 155"/>
              <a:gd name="T8" fmla="*/ 2147483647 w 267"/>
              <a:gd name="T9" fmla="*/ 2147483647 h 155"/>
              <a:gd name="T10" fmla="*/ 2147483647 w 267"/>
              <a:gd name="T11" fmla="*/ 2147483647 h 155"/>
              <a:gd name="T12" fmla="*/ 2147483647 w 267"/>
              <a:gd name="T13" fmla="*/ 2147483647 h 155"/>
              <a:gd name="T14" fmla="*/ 2147483647 w 267"/>
              <a:gd name="T15" fmla="*/ 2147483647 h 155"/>
              <a:gd name="T16" fmla="*/ 2147483647 w 267"/>
              <a:gd name="T17" fmla="*/ 2147483647 h 155"/>
              <a:gd name="T18" fmla="*/ 2147483647 w 267"/>
              <a:gd name="T19" fmla="*/ 2147483647 h 155"/>
              <a:gd name="T20" fmla="*/ 2147483647 w 267"/>
              <a:gd name="T21" fmla="*/ 2147483647 h 155"/>
              <a:gd name="T22" fmla="*/ 2147483647 w 267"/>
              <a:gd name="T23" fmla="*/ 2147483647 h 155"/>
              <a:gd name="T24" fmla="*/ 2147483647 w 267"/>
              <a:gd name="T25" fmla="*/ 0 h 155"/>
              <a:gd name="T26" fmla="*/ 0 w 267"/>
              <a:gd name="T27" fmla="*/ 2147483647 h 155"/>
              <a:gd name="T28" fmla="*/ 2147483647 w 267"/>
              <a:gd name="T29" fmla="*/ 2147483647 h 155"/>
              <a:gd name="T30" fmla="*/ 2147483647 w 267"/>
              <a:gd name="T31" fmla="*/ 2147483647 h 155"/>
              <a:gd name="T32" fmla="*/ 2147483647 w 267"/>
              <a:gd name="T33" fmla="*/ 2147483647 h 155"/>
              <a:gd name="T34" fmla="*/ 2147483647 w 267"/>
              <a:gd name="T35" fmla="*/ 2147483647 h 155"/>
              <a:gd name="T36" fmla="*/ 2147483647 w 267"/>
              <a:gd name="T37" fmla="*/ 2147483647 h 155"/>
              <a:gd name="T38" fmla="*/ 2147483647 w 267"/>
              <a:gd name="T39" fmla="*/ 2147483647 h 155"/>
              <a:gd name="T40" fmla="*/ 2147483647 w 267"/>
              <a:gd name="T41" fmla="*/ 2147483647 h 155"/>
              <a:gd name="T42" fmla="*/ 2147483647 w 267"/>
              <a:gd name="T43" fmla="*/ 2147483647 h 155"/>
              <a:gd name="T44" fmla="*/ 2147483647 w 267"/>
              <a:gd name="T45" fmla="*/ 2147483647 h 155"/>
              <a:gd name="T46" fmla="*/ 2147483647 w 267"/>
              <a:gd name="T47" fmla="*/ 2147483647 h 155"/>
              <a:gd name="T48" fmla="*/ 2147483647 w 267"/>
              <a:gd name="T49" fmla="*/ 2147483647 h 155"/>
              <a:gd name="T50" fmla="*/ 2147483647 w 267"/>
              <a:gd name="T51" fmla="*/ 2147483647 h 155"/>
              <a:gd name="T52" fmla="*/ 2147483647 w 267"/>
              <a:gd name="T53" fmla="*/ 2147483647 h 155"/>
              <a:gd name="T54" fmla="*/ 2147483647 w 267"/>
              <a:gd name="T55" fmla="*/ 2147483647 h 155"/>
              <a:gd name="T56" fmla="*/ 2147483647 w 267"/>
              <a:gd name="T57" fmla="*/ 2147483647 h 155"/>
              <a:gd name="T58" fmla="*/ 2147483647 w 267"/>
              <a:gd name="T59" fmla="*/ 2147483647 h 155"/>
              <a:gd name="T60" fmla="*/ 2147483647 w 267"/>
              <a:gd name="T61" fmla="*/ 2147483647 h 155"/>
              <a:gd name="T62" fmla="*/ 2147483647 w 267"/>
              <a:gd name="T63" fmla="*/ 2147483647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7"/>
              <a:gd name="T97" fmla="*/ 0 h 155"/>
              <a:gd name="T98" fmla="*/ 267 w 267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7" h="155">
                <a:moveTo>
                  <a:pt x="248" y="115"/>
                </a:moveTo>
                <a:cubicBezTo>
                  <a:pt x="225" y="87"/>
                  <a:pt x="225" y="87"/>
                  <a:pt x="225" y="87"/>
                </a:cubicBezTo>
                <a:cubicBezTo>
                  <a:pt x="225" y="87"/>
                  <a:pt x="235" y="82"/>
                  <a:pt x="239" y="75"/>
                </a:cubicBezTo>
                <a:cubicBezTo>
                  <a:pt x="243" y="68"/>
                  <a:pt x="232" y="54"/>
                  <a:pt x="241" y="47"/>
                </a:cubicBezTo>
                <a:cubicBezTo>
                  <a:pt x="250" y="40"/>
                  <a:pt x="267" y="44"/>
                  <a:pt x="267" y="44"/>
                </a:cubicBezTo>
                <a:cubicBezTo>
                  <a:pt x="267" y="44"/>
                  <a:pt x="265" y="35"/>
                  <a:pt x="264" y="23"/>
                </a:cubicBezTo>
                <a:cubicBezTo>
                  <a:pt x="257" y="24"/>
                  <a:pt x="248" y="24"/>
                  <a:pt x="245" y="22"/>
                </a:cubicBezTo>
                <a:cubicBezTo>
                  <a:pt x="240" y="19"/>
                  <a:pt x="237" y="12"/>
                  <a:pt x="237" y="12"/>
                </a:cubicBezTo>
                <a:cubicBezTo>
                  <a:pt x="237" y="12"/>
                  <a:pt x="228" y="10"/>
                  <a:pt x="219" y="10"/>
                </a:cubicBezTo>
                <a:cubicBezTo>
                  <a:pt x="210" y="10"/>
                  <a:pt x="203" y="2"/>
                  <a:pt x="194" y="2"/>
                </a:cubicBezTo>
                <a:cubicBezTo>
                  <a:pt x="185" y="2"/>
                  <a:pt x="188" y="8"/>
                  <a:pt x="188" y="8"/>
                </a:cubicBezTo>
                <a:cubicBezTo>
                  <a:pt x="169" y="6"/>
                  <a:pt x="169" y="6"/>
                  <a:pt x="169" y="6"/>
                </a:cubicBezTo>
                <a:cubicBezTo>
                  <a:pt x="170" y="11"/>
                  <a:pt x="170" y="11"/>
                  <a:pt x="170" y="11"/>
                </a:cubicBezTo>
                <a:cubicBezTo>
                  <a:pt x="170" y="11"/>
                  <a:pt x="164" y="10"/>
                  <a:pt x="157" y="12"/>
                </a:cubicBezTo>
                <a:cubicBezTo>
                  <a:pt x="150" y="14"/>
                  <a:pt x="151" y="30"/>
                  <a:pt x="140" y="29"/>
                </a:cubicBezTo>
                <a:cubicBezTo>
                  <a:pt x="129" y="28"/>
                  <a:pt x="118" y="23"/>
                  <a:pt x="118" y="23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7"/>
                  <a:pt x="97" y="26"/>
                  <a:pt x="84" y="26"/>
                </a:cubicBezTo>
                <a:cubicBezTo>
                  <a:pt x="71" y="26"/>
                  <a:pt x="62" y="21"/>
                  <a:pt x="62" y="21"/>
                </a:cubicBezTo>
                <a:cubicBezTo>
                  <a:pt x="46" y="14"/>
                  <a:pt x="46" y="14"/>
                  <a:pt x="46" y="14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22" y="22"/>
                  <a:pt x="22" y="18"/>
                </a:cubicBezTo>
                <a:cubicBezTo>
                  <a:pt x="22" y="14"/>
                  <a:pt x="31" y="9"/>
                  <a:pt x="29" y="5"/>
                </a:cubicBezTo>
                <a:cubicBezTo>
                  <a:pt x="27" y="1"/>
                  <a:pt x="17" y="1"/>
                  <a:pt x="17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8"/>
                  <a:pt x="9" y="8"/>
                  <a:pt x="9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28"/>
                  <a:pt x="3" y="28"/>
                  <a:pt x="3" y="28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40"/>
                  <a:pt x="10" y="40"/>
                  <a:pt x="10" y="40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8" y="53"/>
                  <a:pt x="26" y="57"/>
                </a:cubicBezTo>
                <a:cubicBezTo>
                  <a:pt x="24" y="61"/>
                  <a:pt x="20" y="68"/>
                  <a:pt x="20" y="68"/>
                </a:cubicBezTo>
                <a:cubicBezTo>
                  <a:pt x="20" y="68"/>
                  <a:pt x="9" y="65"/>
                  <a:pt x="7" y="69"/>
                </a:cubicBezTo>
                <a:cubicBezTo>
                  <a:pt x="5" y="73"/>
                  <a:pt x="8" y="80"/>
                  <a:pt x="8" y="80"/>
                </a:cubicBezTo>
                <a:cubicBezTo>
                  <a:pt x="8" y="80"/>
                  <a:pt x="11" y="88"/>
                  <a:pt x="10" y="91"/>
                </a:cubicBezTo>
                <a:cubicBezTo>
                  <a:pt x="9" y="93"/>
                  <a:pt x="5" y="94"/>
                  <a:pt x="2" y="95"/>
                </a:cubicBezTo>
                <a:cubicBezTo>
                  <a:pt x="2" y="95"/>
                  <a:pt x="2" y="95"/>
                  <a:pt x="2" y="95"/>
                </a:cubicBezTo>
                <a:cubicBezTo>
                  <a:pt x="8" y="104"/>
                  <a:pt x="8" y="104"/>
                  <a:pt x="8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5" y="121"/>
                  <a:pt x="36" y="128"/>
                  <a:pt x="33" y="139"/>
                </a:cubicBezTo>
                <a:cubicBezTo>
                  <a:pt x="32" y="142"/>
                  <a:pt x="31" y="145"/>
                  <a:pt x="29" y="147"/>
                </a:cubicBezTo>
                <a:cubicBezTo>
                  <a:pt x="32" y="150"/>
                  <a:pt x="36" y="154"/>
                  <a:pt x="41" y="154"/>
                </a:cubicBezTo>
                <a:cubicBezTo>
                  <a:pt x="49" y="154"/>
                  <a:pt x="59" y="144"/>
                  <a:pt x="59" y="144"/>
                </a:cubicBezTo>
                <a:cubicBezTo>
                  <a:pt x="73" y="150"/>
                  <a:pt x="73" y="150"/>
                  <a:pt x="73" y="150"/>
                </a:cubicBezTo>
                <a:cubicBezTo>
                  <a:pt x="79" y="138"/>
                  <a:pt x="79" y="138"/>
                  <a:pt x="79" y="138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5"/>
                  <a:pt x="101" y="149"/>
                  <a:pt x="109" y="149"/>
                </a:cubicBezTo>
                <a:cubicBezTo>
                  <a:pt x="117" y="149"/>
                  <a:pt x="123" y="146"/>
                  <a:pt x="123" y="146"/>
                </a:cubicBezTo>
                <a:cubicBezTo>
                  <a:pt x="123" y="146"/>
                  <a:pt x="124" y="155"/>
                  <a:pt x="132" y="154"/>
                </a:cubicBezTo>
                <a:cubicBezTo>
                  <a:pt x="140" y="153"/>
                  <a:pt x="145" y="146"/>
                  <a:pt x="145" y="146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69" y="153"/>
                  <a:pt x="171" y="148"/>
                </a:cubicBezTo>
                <a:cubicBezTo>
                  <a:pt x="173" y="143"/>
                  <a:pt x="167" y="135"/>
                  <a:pt x="167" y="135"/>
                </a:cubicBezTo>
                <a:cubicBezTo>
                  <a:pt x="179" y="129"/>
                  <a:pt x="179" y="129"/>
                  <a:pt x="179" y="129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6" y="119"/>
                  <a:pt x="240" y="121"/>
                  <a:pt x="249" y="120"/>
                </a:cubicBezTo>
                <a:cubicBezTo>
                  <a:pt x="248" y="117"/>
                  <a:pt x="248" y="115"/>
                  <a:pt x="248" y="115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7" name="Freeform 54"/>
          <p:cNvSpPr>
            <a:spLocks/>
          </p:cNvSpPr>
          <p:nvPr/>
        </p:nvSpPr>
        <p:spPr bwMode="auto">
          <a:xfrm>
            <a:off x="4300538" y="3011488"/>
            <a:ext cx="66675" cy="52387"/>
          </a:xfrm>
          <a:custGeom>
            <a:avLst/>
            <a:gdLst>
              <a:gd name="T0" fmla="*/ 2147483647 w 111"/>
              <a:gd name="T1" fmla="*/ 2147483647 h 87"/>
              <a:gd name="T2" fmla="*/ 2147483647 w 111"/>
              <a:gd name="T3" fmla="*/ 2147483647 h 87"/>
              <a:gd name="T4" fmla="*/ 2147483647 w 111"/>
              <a:gd name="T5" fmla="*/ 2147483647 h 87"/>
              <a:gd name="T6" fmla="*/ 2147483647 w 111"/>
              <a:gd name="T7" fmla="*/ 2147483647 h 87"/>
              <a:gd name="T8" fmla="*/ 2147483647 w 111"/>
              <a:gd name="T9" fmla="*/ 0 h 87"/>
              <a:gd name="T10" fmla="*/ 2147483647 w 111"/>
              <a:gd name="T11" fmla="*/ 0 h 87"/>
              <a:gd name="T12" fmla="*/ 2147483647 w 111"/>
              <a:gd name="T13" fmla="*/ 2147483647 h 87"/>
              <a:gd name="T14" fmla="*/ 2147483647 w 111"/>
              <a:gd name="T15" fmla="*/ 2147483647 h 87"/>
              <a:gd name="T16" fmla="*/ 2147483647 w 111"/>
              <a:gd name="T17" fmla="*/ 2147483647 h 87"/>
              <a:gd name="T18" fmla="*/ 2147483647 w 111"/>
              <a:gd name="T19" fmla="*/ 2147483647 h 87"/>
              <a:gd name="T20" fmla="*/ 2147483647 w 111"/>
              <a:gd name="T21" fmla="*/ 2147483647 h 87"/>
              <a:gd name="T22" fmla="*/ 2147483647 w 111"/>
              <a:gd name="T23" fmla="*/ 2147483647 h 87"/>
              <a:gd name="T24" fmla="*/ 2147483647 w 111"/>
              <a:gd name="T25" fmla="*/ 2147483647 h 87"/>
              <a:gd name="T26" fmla="*/ 0 w 111"/>
              <a:gd name="T27" fmla="*/ 2147483647 h 87"/>
              <a:gd name="T28" fmla="*/ 2147483647 w 111"/>
              <a:gd name="T29" fmla="*/ 2147483647 h 87"/>
              <a:gd name="T30" fmla="*/ 2147483647 w 111"/>
              <a:gd name="T31" fmla="*/ 2147483647 h 87"/>
              <a:gd name="T32" fmla="*/ 2147483647 w 111"/>
              <a:gd name="T33" fmla="*/ 2147483647 h 87"/>
              <a:gd name="T34" fmla="*/ 2147483647 w 111"/>
              <a:gd name="T35" fmla="*/ 2147483647 h 87"/>
              <a:gd name="T36" fmla="*/ 2147483647 w 111"/>
              <a:gd name="T37" fmla="*/ 2147483647 h 87"/>
              <a:gd name="T38" fmla="*/ 2147483647 w 111"/>
              <a:gd name="T39" fmla="*/ 2147483647 h 87"/>
              <a:gd name="T40" fmla="*/ 2147483647 w 111"/>
              <a:gd name="T41" fmla="*/ 2147483647 h 87"/>
              <a:gd name="T42" fmla="*/ 2147483647 w 111"/>
              <a:gd name="T43" fmla="*/ 2147483647 h 87"/>
              <a:gd name="T44" fmla="*/ 2147483647 w 111"/>
              <a:gd name="T45" fmla="*/ 2147483647 h 87"/>
              <a:gd name="T46" fmla="*/ 2147483647 w 111"/>
              <a:gd name="T47" fmla="*/ 2147483647 h 87"/>
              <a:gd name="T48" fmla="*/ 2147483647 w 111"/>
              <a:gd name="T49" fmla="*/ 2147483647 h 87"/>
              <a:gd name="T50" fmla="*/ 2147483647 w 111"/>
              <a:gd name="T51" fmla="*/ 2147483647 h 8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1"/>
              <a:gd name="T79" fmla="*/ 0 h 87"/>
              <a:gd name="T80" fmla="*/ 111 w 111"/>
              <a:gd name="T81" fmla="*/ 87 h 8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1" h="87">
                <a:moveTo>
                  <a:pt x="100" y="26"/>
                </a:moveTo>
                <a:cubicBezTo>
                  <a:pt x="88" y="17"/>
                  <a:pt x="88" y="17"/>
                  <a:pt x="88" y="17"/>
                </a:cubicBezTo>
                <a:cubicBezTo>
                  <a:pt x="88" y="9"/>
                  <a:pt x="88" y="9"/>
                  <a:pt x="88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6" y="0"/>
                  <a:pt x="76" y="0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7" y="14"/>
                  <a:pt x="30" y="14"/>
                </a:cubicBezTo>
                <a:cubicBezTo>
                  <a:pt x="23" y="14"/>
                  <a:pt x="18" y="14"/>
                  <a:pt x="18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3" y="59"/>
                  <a:pt x="3" y="64"/>
                </a:cubicBezTo>
                <a:cubicBezTo>
                  <a:pt x="3" y="69"/>
                  <a:pt x="11" y="70"/>
                  <a:pt x="11" y="70"/>
                </a:cubicBezTo>
                <a:cubicBezTo>
                  <a:pt x="11" y="84"/>
                  <a:pt x="11" y="84"/>
                  <a:pt x="11" y="84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30" y="80"/>
                  <a:pt x="31" y="8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56" y="87"/>
                  <a:pt x="60" y="81"/>
                </a:cubicBezTo>
                <a:cubicBezTo>
                  <a:pt x="64" y="75"/>
                  <a:pt x="63" y="70"/>
                  <a:pt x="63" y="70"/>
                </a:cubicBezTo>
                <a:cubicBezTo>
                  <a:pt x="63" y="70"/>
                  <a:pt x="82" y="74"/>
                  <a:pt x="90" y="66"/>
                </a:cubicBezTo>
                <a:cubicBezTo>
                  <a:pt x="98" y="58"/>
                  <a:pt x="105" y="55"/>
                  <a:pt x="108" y="44"/>
                </a:cubicBezTo>
                <a:cubicBezTo>
                  <a:pt x="111" y="33"/>
                  <a:pt x="100" y="26"/>
                  <a:pt x="100" y="26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8" name="Freeform 55"/>
          <p:cNvSpPr>
            <a:spLocks/>
          </p:cNvSpPr>
          <p:nvPr/>
        </p:nvSpPr>
        <p:spPr bwMode="auto">
          <a:xfrm>
            <a:off x="4445000" y="2820988"/>
            <a:ext cx="84138" cy="93662"/>
          </a:xfrm>
          <a:custGeom>
            <a:avLst/>
            <a:gdLst>
              <a:gd name="T0" fmla="*/ 0 w 143"/>
              <a:gd name="T1" fmla="*/ 2147483647 h 158"/>
              <a:gd name="T2" fmla="*/ 2147483647 w 143"/>
              <a:gd name="T3" fmla="*/ 2147483647 h 158"/>
              <a:gd name="T4" fmla="*/ 2147483647 w 143"/>
              <a:gd name="T5" fmla="*/ 2147483647 h 158"/>
              <a:gd name="T6" fmla="*/ 2147483647 w 143"/>
              <a:gd name="T7" fmla="*/ 2147483647 h 158"/>
              <a:gd name="T8" fmla="*/ 2147483647 w 143"/>
              <a:gd name="T9" fmla="*/ 2147483647 h 158"/>
              <a:gd name="T10" fmla="*/ 2147483647 w 143"/>
              <a:gd name="T11" fmla="*/ 2147483647 h 158"/>
              <a:gd name="T12" fmla="*/ 2147483647 w 143"/>
              <a:gd name="T13" fmla="*/ 2147483647 h 158"/>
              <a:gd name="T14" fmla="*/ 2147483647 w 143"/>
              <a:gd name="T15" fmla="*/ 2147483647 h 158"/>
              <a:gd name="T16" fmla="*/ 2147483647 w 143"/>
              <a:gd name="T17" fmla="*/ 2147483647 h 158"/>
              <a:gd name="T18" fmla="*/ 2147483647 w 143"/>
              <a:gd name="T19" fmla="*/ 2147483647 h 158"/>
              <a:gd name="T20" fmla="*/ 2147483647 w 143"/>
              <a:gd name="T21" fmla="*/ 2147483647 h 158"/>
              <a:gd name="T22" fmla="*/ 2147483647 w 143"/>
              <a:gd name="T23" fmla="*/ 2147483647 h 158"/>
              <a:gd name="T24" fmla="*/ 2147483647 w 143"/>
              <a:gd name="T25" fmla="*/ 2147483647 h 158"/>
              <a:gd name="T26" fmla="*/ 2147483647 w 143"/>
              <a:gd name="T27" fmla="*/ 2147483647 h 158"/>
              <a:gd name="T28" fmla="*/ 2147483647 w 143"/>
              <a:gd name="T29" fmla="*/ 2147483647 h 158"/>
              <a:gd name="T30" fmla="*/ 2147483647 w 143"/>
              <a:gd name="T31" fmla="*/ 2147483647 h 158"/>
              <a:gd name="T32" fmla="*/ 2147483647 w 143"/>
              <a:gd name="T33" fmla="*/ 2147483647 h 158"/>
              <a:gd name="T34" fmla="*/ 2147483647 w 143"/>
              <a:gd name="T35" fmla="*/ 2147483647 h 158"/>
              <a:gd name="T36" fmla="*/ 2147483647 w 143"/>
              <a:gd name="T37" fmla="*/ 2147483647 h 158"/>
              <a:gd name="T38" fmla="*/ 2147483647 w 143"/>
              <a:gd name="T39" fmla="*/ 2147483647 h 158"/>
              <a:gd name="T40" fmla="*/ 2147483647 w 143"/>
              <a:gd name="T41" fmla="*/ 2147483647 h 158"/>
              <a:gd name="T42" fmla="*/ 2147483647 w 143"/>
              <a:gd name="T43" fmla="*/ 2147483647 h 158"/>
              <a:gd name="T44" fmla="*/ 2147483647 w 143"/>
              <a:gd name="T45" fmla="*/ 2147483647 h 158"/>
              <a:gd name="T46" fmla="*/ 2147483647 w 143"/>
              <a:gd name="T47" fmla="*/ 2147483647 h 158"/>
              <a:gd name="T48" fmla="*/ 2147483647 w 143"/>
              <a:gd name="T49" fmla="*/ 2147483647 h 158"/>
              <a:gd name="T50" fmla="*/ 2147483647 w 143"/>
              <a:gd name="T51" fmla="*/ 2147483647 h 158"/>
              <a:gd name="T52" fmla="*/ 2147483647 w 143"/>
              <a:gd name="T53" fmla="*/ 2147483647 h 158"/>
              <a:gd name="T54" fmla="*/ 2147483647 w 143"/>
              <a:gd name="T55" fmla="*/ 2147483647 h 158"/>
              <a:gd name="T56" fmla="*/ 2147483647 w 143"/>
              <a:gd name="T57" fmla="*/ 2147483647 h 158"/>
              <a:gd name="T58" fmla="*/ 2147483647 w 143"/>
              <a:gd name="T59" fmla="*/ 2147483647 h 158"/>
              <a:gd name="T60" fmla="*/ 2147483647 w 143"/>
              <a:gd name="T61" fmla="*/ 2147483647 h 158"/>
              <a:gd name="T62" fmla="*/ 2147483647 w 143"/>
              <a:gd name="T63" fmla="*/ 2147483647 h 158"/>
              <a:gd name="T64" fmla="*/ 2147483647 w 143"/>
              <a:gd name="T65" fmla="*/ 2147483647 h 158"/>
              <a:gd name="T66" fmla="*/ 2147483647 w 143"/>
              <a:gd name="T67" fmla="*/ 2147483647 h 158"/>
              <a:gd name="T68" fmla="*/ 2147483647 w 143"/>
              <a:gd name="T69" fmla="*/ 2147483647 h 158"/>
              <a:gd name="T70" fmla="*/ 2147483647 w 143"/>
              <a:gd name="T71" fmla="*/ 2147483647 h 158"/>
              <a:gd name="T72" fmla="*/ 0 w 143"/>
              <a:gd name="T73" fmla="*/ 2147483647 h 158"/>
              <a:gd name="T74" fmla="*/ 0 w 143"/>
              <a:gd name="T75" fmla="*/ 2147483647 h 1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3"/>
              <a:gd name="T115" fmla="*/ 0 h 158"/>
              <a:gd name="T116" fmla="*/ 143 w 143"/>
              <a:gd name="T117" fmla="*/ 158 h 1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3" h="158">
                <a:moveTo>
                  <a:pt x="0" y="11"/>
                </a:moveTo>
                <a:cubicBezTo>
                  <a:pt x="17" y="14"/>
                  <a:pt x="24" y="30"/>
                  <a:pt x="24" y="30"/>
                </a:cubicBezTo>
                <a:cubicBezTo>
                  <a:pt x="23" y="40"/>
                  <a:pt x="23" y="40"/>
                  <a:pt x="23" y="40"/>
                </a:cubicBezTo>
                <a:cubicBezTo>
                  <a:pt x="38" y="49"/>
                  <a:pt x="38" y="49"/>
                  <a:pt x="38" y="49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64"/>
                  <a:pt x="52" y="64"/>
                  <a:pt x="52" y="6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70" y="75"/>
                  <a:pt x="71" y="84"/>
                </a:cubicBezTo>
                <a:cubicBezTo>
                  <a:pt x="72" y="93"/>
                  <a:pt x="69" y="106"/>
                  <a:pt x="69" y="106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4" y="109"/>
                  <a:pt x="67" y="122"/>
                  <a:pt x="67" y="129"/>
                </a:cubicBezTo>
                <a:cubicBezTo>
                  <a:pt x="67" y="136"/>
                  <a:pt x="73" y="143"/>
                  <a:pt x="73" y="143"/>
                </a:cubicBezTo>
                <a:cubicBezTo>
                  <a:pt x="73" y="143"/>
                  <a:pt x="72" y="151"/>
                  <a:pt x="75" y="158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5"/>
                  <a:pt x="88" y="145"/>
                  <a:pt x="88" y="141"/>
                </a:cubicBezTo>
                <a:cubicBezTo>
                  <a:pt x="88" y="137"/>
                  <a:pt x="104" y="129"/>
                  <a:pt x="104" y="129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3" y="120"/>
                  <a:pt x="98" y="110"/>
                  <a:pt x="97" y="106"/>
                </a:cubicBezTo>
                <a:cubicBezTo>
                  <a:pt x="96" y="102"/>
                  <a:pt x="113" y="102"/>
                  <a:pt x="113" y="102"/>
                </a:cubicBezTo>
                <a:cubicBezTo>
                  <a:pt x="113" y="102"/>
                  <a:pt x="119" y="110"/>
                  <a:pt x="126" y="109"/>
                </a:cubicBezTo>
                <a:cubicBezTo>
                  <a:pt x="133" y="108"/>
                  <a:pt x="143" y="104"/>
                  <a:pt x="143" y="104"/>
                </a:cubicBezTo>
                <a:cubicBezTo>
                  <a:pt x="143" y="104"/>
                  <a:pt x="142" y="90"/>
                  <a:pt x="141" y="83"/>
                </a:cubicBezTo>
                <a:cubicBezTo>
                  <a:pt x="140" y="76"/>
                  <a:pt x="127" y="79"/>
                  <a:pt x="120" y="77"/>
                </a:cubicBezTo>
                <a:cubicBezTo>
                  <a:pt x="113" y="75"/>
                  <a:pt x="122" y="61"/>
                  <a:pt x="122" y="61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08" y="58"/>
                  <a:pt x="105" y="58"/>
                </a:cubicBezTo>
                <a:cubicBezTo>
                  <a:pt x="102" y="58"/>
                  <a:pt x="105" y="43"/>
                  <a:pt x="105" y="43"/>
                </a:cubicBezTo>
                <a:cubicBezTo>
                  <a:pt x="105" y="43"/>
                  <a:pt x="114" y="34"/>
                  <a:pt x="103" y="26"/>
                </a:cubicBezTo>
                <a:cubicBezTo>
                  <a:pt x="92" y="18"/>
                  <a:pt x="83" y="24"/>
                  <a:pt x="83" y="24"/>
                </a:cubicBezTo>
                <a:cubicBezTo>
                  <a:pt x="83" y="24"/>
                  <a:pt x="83" y="17"/>
                  <a:pt x="78" y="13"/>
                </a:cubicBezTo>
                <a:cubicBezTo>
                  <a:pt x="73" y="9"/>
                  <a:pt x="66" y="12"/>
                  <a:pt x="57" y="12"/>
                </a:cubicBezTo>
                <a:cubicBezTo>
                  <a:pt x="48" y="12"/>
                  <a:pt x="52" y="7"/>
                  <a:pt x="52" y="7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2" y="0"/>
                  <a:pt x="33" y="1"/>
                </a:cubicBezTo>
                <a:cubicBezTo>
                  <a:pt x="24" y="2"/>
                  <a:pt x="24" y="7"/>
                  <a:pt x="18" y="8"/>
                </a:cubicBezTo>
                <a:cubicBezTo>
                  <a:pt x="12" y="9"/>
                  <a:pt x="2" y="3"/>
                  <a:pt x="2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9" name="Freeform 56"/>
          <p:cNvSpPr>
            <a:spLocks/>
          </p:cNvSpPr>
          <p:nvPr/>
        </p:nvSpPr>
        <p:spPr bwMode="auto">
          <a:xfrm>
            <a:off x="4013200" y="2857500"/>
            <a:ext cx="9525" cy="9525"/>
          </a:xfrm>
          <a:custGeom>
            <a:avLst/>
            <a:gdLst>
              <a:gd name="T0" fmla="*/ 2147483647 w 15"/>
              <a:gd name="T1" fmla="*/ 2147483647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2147483647 w 15"/>
              <a:gd name="T7" fmla="*/ 2147483647 h 16"/>
              <a:gd name="T8" fmla="*/ 2147483647 w 15"/>
              <a:gd name="T9" fmla="*/ 2147483647 h 16"/>
              <a:gd name="T10" fmla="*/ 2147483647 w 15"/>
              <a:gd name="T11" fmla="*/ 0 h 16"/>
              <a:gd name="T12" fmla="*/ 2147483647 w 15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6"/>
              <a:gd name="T23" fmla="*/ 15 w 1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6">
                <a:moveTo>
                  <a:pt x="11" y="1"/>
                </a:moveTo>
                <a:cubicBezTo>
                  <a:pt x="6" y="3"/>
                  <a:pt x="0" y="11"/>
                  <a:pt x="4" y="14"/>
                </a:cubicBezTo>
                <a:cubicBezTo>
                  <a:pt x="8" y="16"/>
                  <a:pt x="12" y="16"/>
                  <a:pt x="12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4"/>
                  <a:pt x="15" y="9"/>
                  <a:pt x="15" y="6"/>
                </a:cubicBezTo>
                <a:cubicBezTo>
                  <a:pt x="15" y="4"/>
                  <a:pt x="14" y="2"/>
                  <a:pt x="13" y="0"/>
                </a:cubicBezTo>
                <a:cubicBezTo>
                  <a:pt x="12" y="0"/>
                  <a:pt x="12" y="1"/>
                  <a:pt x="11" y="1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" name="Freeform 57"/>
          <p:cNvSpPr>
            <a:spLocks/>
          </p:cNvSpPr>
          <p:nvPr/>
        </p:nvSpPr>
        <p:spPr bwMode="auto">
          <a:xfrm>
            <a:off x="4289425" y="2827338"/>
            <a:ext cx="242888" cy="147637"/>
          </a:xfrm>
          <a:custGeom>
            <a:avLst/>
            <a:gdLst>
              <a:gd name="T0" fmla="*/ 2147483647 w 411"/>
              <a:gd name="T1" fmla="*/ 2147483647 h 248"/>
              <a:gd name="T2" fmla="*/ 2147483647 w 411"/>
              <a:gd name="T3" fmla="*/ 2147483647 h 248"/>
              <a:gd name="T4" fmla="*/ 2147483647 w 411"/>
              <a:gd name="T5" fmla="*/ 2147483647 h 248"/>
              <a:gd name="T6" fmla="*/ 2147483647 w 411"/>
              <a:gd name="T7" fmla="*/ 2147483647 h 248"/>
              <a:gd name="T8" fmla="*/ 2147483647 w 411"/>
              <a:gd name="T9" fmla="*/ 2147483647 h 248"/>
              <a:gd name="T10" fmla="*/ 2147483647 w 411"/>
              <a:gd name="T11" fmla="*/ 2147483647 h 248"/>
              <a:gd name="T12" fmla="*/ 2147483647 w 411"/>
              <a:gd name="T13" fmla="*/ 2147483647 h 248"/>
              <a:gd name="T14" fmla="*/ 2147483647 w 411"/>
              <a:gd name="T15" fmla="*/ 2147483647 h 248"/>
              <a:gd name="T16" fmla="*/ 2147483647 w 411"/>
              <a:gd name="T17" fmla="*/ 2147483647 h 248"/>
              <a:gd name="T18" fmla="*/ 2147483647 w 411"/>
              <a:gd name="T19" fmla="*/ 2147483647 h 248"/>
              <a:gd name="T20" fmla="*/ 2147483647 w 411"/>
              <a:gd name="T21" fmla="*/ 2147483647 h 248"/>
              <a:gd name="T22" fmla="*/ 2147483647 w 411"/>
              <a:gd name="T23" fmla="*/ 2147483647 h 248"/>
              <a:gd name="T24" fmla="*/ 2147483647 w 411"/>
              <a:gd name="T25" fmla="*/ 2147483647 h 248"/>
              <a:gd name="T26" fmla="*/ 2147483647 w 411"/>
              <a:gd name="T27" fmla="*/ 2147483647 h 248"/>
              <a:gd name="T28" fmla="*/ 2147483647 w 411"/>
              <a:gd name="T29" fmla="*/ 2147483647 h 248"/>
              <a:gd name="T30" fmla="*/ 2147483647 w 411"/>
              <a:gd name="T31" fmla="*/ 2147483647 h 248"/>
              <a:gd name="T32" fmla="*/ 2147483647 w 411"/>
              <a:gd name="T33" fmla="*/ 2147483647 h 248"/>
              <a:gd name="T34" fmla="*/ 2147483647 w 411"/>
              <a:gd name="T35" fmla="*/ 2147483647 h 248"/>
              <a:gd name="T36" fmla="*/ 2147483647 w 411"/>
              <a:gd name="T37" fmla="*/ 2147483647 h 248"/>
              <a:gd name="T38" fmla="*/ 2147483647 w 411"/>
              <a:gd name="T39" fmla="*/ 2147483647 h 248"/>
              <a:gd name="T40" fmla="*/ 2147483647 w 411"/>
              <a:gd name="T41" fmla="*/ 2147483647 h 248"/>
              <a:gd name="T42" fmla="*/ 2147483647 w 411"/>
              <a:gd name="T43" fmla="*/ 2147483647 h 248"/>
              <a:gd name="T44" fmla="*/ 2147483647 w 411"/>
              <a:gd name="T45" fmla="*/ 2147483647 h 248"/>
              <a:gd name="T46" fmla="*/ 2147483647 w 411"/>
              <a:gd name="T47" fmla="*/ 2147483647 h 248"/>
              <a:gd name="T48" fmla="*/ 2147483647 w 411"/>
              <a:gd name="T49" fmla="*/ 2147483647 h 248"/>
              <a:gd name="T50" fmla="*/ 2147483647 w 411"/>
              <a:gd name="T51" fmla="*/ 2147483647 h 248"/>
              <a:gd name="T52" fmla="*/ 2147483647 w 411"/>
              <a:gd name="T53" fmla="*/ 2147483647 h 248"/>
              <a:gd name="T54" fmla="*/ 2147483647 w 411"/>
              <a:gd name="T55" fmla="*/ 2147483647 h 248"/>
              <a:gd name="T56" fmla="*/ 2147483647 w 411"/>
              <a:gd name="T57" fmla="*/ 2147483647 h 248"/>
              <a:gd name="T58" fmla="*/ 2147483647 w 411"/>
              <a:gd name="T59" fmla="*/ 2147483647 h 248"/>
              <a:gd name="T60" fmla="*/ 2147483647 w 411"/>
              <a:gd name="T61" fmla="*/ 2147483647 h 248"/>
              <a:gd name="T62" fmla="*/ 2147483647 w 411"/>
              <a:gd name="T63" fmla="*/ 2147483647 h 248"/>
              <a:gd name="T64" fmla="*/ 2147483647 w 411"/>
              <a:gd name="T65" fmla="*/ 2147483647 h 248"/>
              <a:gd name="T66" fmla="*/ 2147483647 w 411"/>
              <a:gd name="T67" fmla="*/ 2147483647 h 248"/>
              <a:gd name="T68" fmla="*/ 2147483647 w 411"/>
              <a:gd name="T69" fmla="*/ 2147483647 h 248"/>
              <a:gd name="T70" fmla="*/ 2147483647 w 411"/>
              <a:gd name="T71" fmla="*/ 2147483647 h 248"/>
              <a:gd name="T72" fmla="*/ 2147483647 w 411"/>
              <a:gd name="T73" fmla="*/ 2147483647 h 248"/>
              <a:gd name="T74" fmla="*/ 2147483647 w 411"/>
              <a:gd name="T75" fmla="*/ 2147483647 h 2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1"/>
              <a:gd name="T115" fmla="*/ 0 h 248"/>
              <a:gd name="T116" fmla="*/ 411 w 411"/>
              <a:gd name="T117" fmla="*/ 248 h 2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1" h="248">
                <a:moveTo>
                  <a:pt x="341" y="240"/>
                </a:moveTo>
                <a:cubicBezTo>
                  <a:pt x="344" y="242"/>
                  <a:pt x="353" y="242"/>
                  <a:pt x="360" y="241"/>
                </a:cubicBezTo>
                <a:cubicBezTo>
                  <a:pt x="358" y="230"/>
                  <a:pt x="359" y="216"/>
                  <a:pt x="364" y="209"/>
                </a:cubicBezTo>
                <a:cubicBezTo>
                  <a:pt x="373" y="197"/>
                  <a:pt x="379" y="187"/>
                  <a:pt x="379" y="187"/>
                </a:cubicBezTo>
                <a:cubicBezTo>
                  <a:pt x="379" y="187"/>
                  <a:pt x="411" y="197"/>
                  <a:pt x="407" y="174"/>
                </a:cubicBezTo>
                <a:cubicBezTo>
                  <a:pt x="404" y="158"/>
                  <a:pt x="399" y="149"/>
                  <a:pt x="396" y="146"/>
                </a:cubicBezTo>
                <a:cubicBezTo>
                  <a:pt x="395" y="148"/>
                  <a:pt x="391" y="152"/>
                  <a:pt x="382" y="151"/>
                </a:cubicBezTo>
                <a:cubicBezTo>
                  <a:pt x="370" y="150"/>
                  <a:pt x="374" y="164"/>
                  <a:pt x="353" y="161"/>
                </a:cubicBezTo>
                <a:cubicBezTo>
                  <a:pt x="332" y="158"/>
                  <a:pt x="336" y="135"/>
                  <a:pt x="336" y="135"/>
                </a:cubicBezTo>
                <a:cubicBezTo>
                  <a:pt x="336" y="135"/>
                  <a:pt x="330" y="128"/>
                  <a:pt x="330" y="121"/>
                </a:cubicBezTo>
                <a:cubicBezTo>
                  <a:pt x="330" y="114"/>
                  <a:pt x="337" y="101"/>
                  <a:pt x="337" y="101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98"/>
                  <a:pt x="335" y="85"/>
                  <a:pt x="334" y="76"/>
                </a:cubicBezTo>
                <a:cubicBezTo>
                  <a:pt x="333" y="67"/>
                  <a:pt x="317" y="66"/>
                  <a:pt x="317" y="66"/>
                </a:cubicBezTo>
                <a:cubicBezTo>
                  <a:pt x="315" y="56"/>
                  <a:pt x="315" y="56"/>
                  <a:pt x="315" y="56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286" y="32"/>
                  <a:pt x="286" y="32"/>
                  <a:pt x="286" y="32"/>
                </a:cubicBezTo>
                <a:cubicBezTo>
                  <a:pt x="287" y="22"/>
                  <a:pt x="287" y="22"/>
                  <a:pt x="287" y="22"/>
                </a:cubicBezTo>
                <a:cubicBezTo>
                  <a:pt x="287" y="22"/>
                  <a:pt x="280" y="6"/>
                  <a:pt x="263" y="3"/>
                </a:cubicBezTo>
                <a:cubicBezTo>
                  <a:pt x="246" y="0"/>
                  <a:pt x="248" y="18"/>
                  <a:pt x="238" y="18"/>
                </a:cubicBezTo>
                <a:cubicBezTo>
                  <a:pt x="228" y="18"/>
                  <a:pt x="225" y="17"/>
                  <a:pt x="225" y="17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04" y="21"/>
                  <a:pt x="204" y="21"/>
                  <a:pt x="204" y="21"/>
                </a:cubicBezTo>
                <a:cubicBezTo>
                  <a:pt x="204" y="21"/>
                  <a:pt x="204" y="30"/>
                  <a:pt x="194" y="33"/>
                </a:cubicBezTo>
                <a:cubicBezTo>
                  <a:pt x="184" y="36"/>
                  <a:pt x="178" y="17"/>
                  <a:pt x="172" y="16"/>
                </a:cubicBezTo>
                <a:cubicBezTo>
                  <a:pt x="166" y="15"/>
                  <a:pt x="151" y="23"/>
                  <a:pt x="151" y="23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7" y="14"/>
                  <a:pt x="123" y="14"/>
                </a:cubicBezTo>
                <a:cubicBezTo>
                  <a:pt x="119" y="14"/>
                  <a:pt x="110" y="14"/>
                  <a:pt x="110" y="14"/>
                </a:cubicBezTo>
                <a:cubicBezTo>
                  <a:pt x="110" y="14"/>
                  <a:pt x="100" y="27"/>
                  <a:pt x="90" y="28"/>
                </a:cubicBezTo>
                <a:cubicBezTo>
                  <a:pt x="80" y="29"/>
                  <a:pt x="71" y="29"/>
                  <a:pt x="70" y="35"/>
                </a:cubicBezTo>
                <a:cubicBezTo>
                  <a:pt x="69" y="41"/>
                  <a:pt x="69" y="53"/>
                  <a:pt x="69" y="53"/>
                </a:cubicBezTo>
                <a:cubicBezTo>
                  <a:pt x="69" y="53"/>
                  <a:pt x="72" y="65"/>
                  <a:pt x="62" y="70"/>
                </a:cubicBezTo>
                <a:cubicBezTo>
                  <a:pt x="52" y="75"/>
                  <a:pt x="46" y="83"/>
                  <a:pt x="46" y="83"/>
                </a:cubicBezTo>
                <a:cubicBezTo>
                  <a:pt x="46" y="83"/>
                  <a:pt x="51" y="91"/>
                  <a:pt x="45" y="97"/>
                </a:cubicBezTo>
                <a:cubicBezTo>
                  <a:pt x="39" y="103"/>
                  <a:pt x="29" y="107"/>
                  <a:pt x="29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1" y="119"/>
                  <a:pt x="1" y="119"/>
                  <a:pt x="1" y="119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54"/>
                  <a:pt x="36" y="165"/>
                  <a:pt x="38" y="160"/>
                </a:cubicBezTo>
                <a:cubicBezTo>
                  <a:pt x="40" y="155"/>
                  <a:pt x="52" y="156"/>
                  <a:pt x="54" y="162"/>
                </a:cubicBezTo>
                <a:cubicBezTo>
                  <a:pt x="56" y="168"/>
                  <a:pt x="51" y="177"/>
                  <a:pt x="51" y="177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72" y="190"/>
                  <a:pt x="72" y="190"/>
                  <a:pt x="72" y="19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94" y="190"/>
                  <a:pt x="94" y="190"/>
                  <a:pt x="94" y="190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6" y="218"/>
                  <a:pt x="106" y="218"/>
                  <a:pt x="106" y="218"/>
                </a:cubicBezTo>
                <a:cubicBezTo>
                  <a:pt x="113" y="219"/>
                  <a:pt x="113" y="219"/>
                  <a:pt x="113" y="219"/>
                </a:cubicBezTo>
                <a:cubicBezTo>
                  <a:pt x="113" y="219"/>
                  <a:pt x="123" y="219"/>
                  <a:pt x="125" y="223"/>
                </a:cubicBezTo>
                <a:cubicBezTo>
                  <a:pt x="127" y="227"/>
                  <a:pt x="118" y="232"/>
                  <a:pt x="118" y="236"/>
                </a:cubicBezTo>
                <a:cubicBezTo>
                  <a:pt x="118" y="240"/>
                  <a:pt x="135" y="239"/>
                  <a:pt x="135" y="23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58" y="239"/>
                  <a:pt x="158" y="239"/>
                  <a:pt x="158" y="239"/>
                </a:cubicBezTo>
                <a:cubicBezTo>
                  <a:pt x="158" y="239"/>
                  <a:pt x="167" y="244"/>
                  <a:pt x="180" y="244"/>
                </a:cubicBezTo>
                <a:cubicBezTo>
                  <a:pt x="193" y="244"/>
                  <a:pt x="188" y="235"/>
                  <a:pt x="188" y="235"/>
                </a:cubicBezTo>
                <a:cubicBezTo>
                  <a:pt x="201" y="240"/>
                  <a:pt x="201" y="240"/>
                  <a:pt x="201" y="240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4" y="241"/>
                  <a:pt x="225" y="246"/>
                  <a:pt x="236" y="247"/>
                </a:cubicBezTo>
                <a:cubicBezTo>
                  <a:pt x="247" y="248"/>
                  <a:pt x="246" y="232"/>
                  <a:pt x="253" y="230"/>
                </a:cubicBezTo>
                <a:cubicBezTo>
                  <a:pt x="260" y="228"/>
                  <a:pt x="266" y="229"/>
                  <a:pt x="266" y="229"/>
                </a:cubicBezTo>
                <a:cubicBezTo>
                  <a:pt x="265" y="224"/>
                  <a:pt x="265" y="224"/>
                  <a:pt x="265" y="224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26"/>
                  <a:pt x="281" y="220"/>
                  <a:pt x="290" y="220"/>
                </a:cubicBezTo>
                <a:cubicBezTo>
                  <a:pt x="299" y="220"/>
                  <a:pt x="306" y="228"/>
                  <a:pt x="315" y="228"/>
                </a:cubicBezTo>
                <a:cubicBezTo>
                  <a:pt x="324" y="228"/>
                  <a:pt x="333" y="230"/>
                  <a:pt x="333" y="230"/>
                </a:cubicBezTo>
                <a:cubicBezTo>
                  <a:pt x="333" y="230"/>
                  <a:pt x="336" y="237"/>
                  <a:pt x="341" y="240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1" name="Freeform 58"/>
          <p:cNvSpPr>
            <a:spLocks/>
          </p:cNvSpPr>
          <p:nvPr/>
        </p:nvSpPr>
        <p:spPr bwMode="auto">
          <a:xfrm>
            <a:off x="4171950" y="2921000"/>
            <a:ext cx="103188" cy="90488"/>
          </a:xfrm>
          <a:custGeom>
            <a:avLst/>
            <a:gdLst>
              <a:gd name="T0" fmla="*/ 2147483647 w 173"/>
              <a:gd name="T1" fmla="*/ 2147483647 h 153"/>
              <a:gd name="T2" fmla="*/ 2147483647 w 173"/>
              <a:gd name="T3" fmla="*/ 2147483647 h 153"/>
              <a:gd name="T4" fmla="*/ 2147483647 w 173"/>
              <a:gd name="T5" fmla="*/ 2147483647 h 153"/>
              <a:gd name="T6" fmla="*/ 2147483647 w 173"/>
              <a:gd name="T7" fmla="*/ 2147483647 h 153"/>
              <a:gd name="T8" fmla="*/ 2147483647 w 173"/>
              <a:gd name="T9" fmla="*/ 2147483647 h 153"/>
              <a:gd name="T10" fmla="*/ 2147483647 w 173"/>
              <a:gd name="T11" fmla="*/ 2147483647 h 153"/>
              <a:gd name="T12" fmla="*/ 2147483647 w 173"/>
              <a:gd name="T13" fmla="*/ 2147483647 h 153"/>
              <a:gd name="T14" fmla="*/ 2147483647 w 173"/>
              <a:gd name="T15" fmla="*/ 2147483647 h 153"/>
              <a:gd name="T16" fmla="*/ 2147483647 w 173"/>
              <a:gd name="T17" fmla="*/ 2147483647 h 153"/>
              <a:gd name="T18" fmla="*/ 2147483647 w 173"/>
              <a:gd name="T19" fmla="*/ 2147483647 h 153"/>
              <a:gd name="T20" fmla="*/ 2147483647 w 173"/>
              <a:gd name="T21" fmla="*/ 2147483647 h 153"/>
              <a:gd name="T22" fmla="*/ 2147483647 w 173"/>
              <a:gd name="T23" fmla="*/ 2147483647 h 153"/>
              <a:gd name="T24" fmla="*/ 2147483647 w 173"/>
              <a:gd name="T25" fmla="*/ 2147483647 h 153"/>
              <a:gd name="T26" fmla="*/ 2147483647 w 173"/>
              <a:gd name="T27" fmla="*/ 2147483647 h 153"/>
              <a:gd name="T28" fmla="*/ 2147483647 w 173"/>
              <a:gd name="T29" fmla="*/ 2147483647 h 153"/>
              <a:gd name="T30" fmla="*/ 2147483647 w 173"/>
              <a:gd name="T31" fmla="*/ 2147483647 h 153"/>
              <a:gd name="T32" fmla="*/ 2147483647 w 173"/>
              <a:gd name="T33" fmla="*/ 2147483647 h 153"/>
              <a:gd name="T34" fmla="*/ 0 w 173"/>
              <a:gd name="T35" fmla="*/ 2147483647 h 153"/>
              <a:gd name="T36" fmla="*/ 2147483647 w 173"/>
              <a:gd name="T37" fmla="*/ 2147483647 h 153"/>
              <a:gd name="T38" fmla="*/ 2147483647 w 173"/>
              <a:gd name="T39" fmla="*/ 2147483647 h 153"/>
              <a:gd name="T40" fmla="*/ 2147483647 w 173"/>
              <a:gd name="T41" fmla="*/ 2147483647 h 153"/>
              <a:gd name="T42" fmla="*/ 2147483647 w 173"/>
              <a:gd name="T43" fmla="*/ 2147483647 h 153"/>
              <a:gd name="T44" fmla="*/ 2147483647 w 173"/>
              <a:gd name="T45" fmla="*/ 2147483647 h 153"/>
              <a:gd name="T46" fmla="*/ 2147483647 w 173"/>
              <a:gd name="T47" fmla="*/ 2147483647 h 153"/>
              <a:gd name="T48" fmla="*/ 2147483647 w 173"/>
              <a:gd name="T49" fmla="*/ 2147483647 h 153"/>
              <a:gd name="T50" fmla="*/ 2147483647 w 173"/>
              <a:gd name="T51" fmla="*/ 2147483647 h 153"/>
              <a:gd name="T52" fmla="*/ 2147483647 w 173"/>
              <a:gd name="T53" fmla="*/ 2147483647 h 153"/>
              <a:gd name="T54" fmla="*/ 2147483647 w 173"/>
              <a:gd name="T55" fmla="*/ 2147483647 h 153"/>
              <a:gd name="T56" fmla="*/ 2147483647 w 173"/>
              <a:gd name="T57" fmla="*/ 2147483647 h 153"/>
              <a:gd name="T58" fmla="*/ 2147483647 w 173"/>
              <a:gd name="T59" fmla="*/ 2147483647 h 153"/>
              <a:gd name="T60" fmla="*/ 2147483647 w 173"/>
              <a:gd name="T61" fmla="*/ 2147483647 h 153"/>
              <a:gd name="T62" fmla="*/ 2147483647 w 173"/>
              <a:gd name="T63" fmla="*/ 2147483647 h 153"/>
              <a:gd name="T64" fmla="*/ 2147483647 w 173"/>
              <a:gd name="T65" fmla="*/ 2147483647 h 153"/>
              <a:gd name="T66" fmla="*/ 2147483647 w 173"/>
              <a:gd name="T67" fmla="*/ 2147483647 h 153"/>
              <a:gd name="T68" fmla="*/ 2147483647 w 173"/>
              <a:gd name="T69" fmla="*/ 2147483647 h 153"/>
              <a:gd name="T70" fmla="*/ 2147483647 w 173"/>
              <a:gd name="T71" fmla="*/ 2147483647 h 153"/>
              <a:gd name="T72" fmla="*/ 2147483647 w 173"/>
              <a:gd name="T73" fmla="*/ 2147483647 h 153"/>
              <a:gd name="T74" fmla="*/ 2147483647 w 173"/>
              <a:gd name="T75" fmla="*/ 2147483647 h 153"/>
              <a:gd name="T76" fmla="*/ 2147483647 w 173"/>
              <a:gd name="T77" fmla="*/ 2147483647 h 153"/>
              <a:gd name="T78" fmla="*/ 2147483647 w 173"/>
              <a:gd name="T79" fmla="*/ 2147483647 h 1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3"/>
              <a:gd name="T121" fmla="*/ 0 h 153"/>
              <a:gd name="T122" fmla="*/ 173 w 173"/>
              <a:gd name="T123" fmla="*/ 153 h 15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3" h="153">
                <a:moveTo>
                  <a:pt x="162" y="51"/>
                </a:moveTo>
                <a:cubicBezTo>
                  <a:pt x="155" y="49"/>
                  <a:pt x="151" y="52"/>
                  <a:pt x="151" y="52"/>
                </a:cubicBezTo>
                <a:cubicBezTo>
                  <a:pt x="151" y="41"/>
                  <a:pt x="151" y="41"/>
                  <a:pt x="151" y="41"/>
                </a:cubicBezTo>
                <a:cubicBezTo>
                  <a:pt x="151" y="41"/>
                  <a:pt x="163" y="27"/>
                  <a:pt x="163" y="22"/>
                </a:cubicBezTo>
                <a:cubicBezTo>
                  <a:pt x="163" y="17"/>
                  <a:pt x="144" y="23"/>
                  <a:pt x="144" y="23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15" y="8"/>
                  <a:pt x="109" y="7"/>
                </a:cubicBezTo>
                <a:cubicBezTo>
                  <a:pt x="103" y="6"/>
                  <a:pt x="96" y="8"/>
                  <a:pt x="93" y="8"/>
                </a:cubicBezTo>
                <a:cubicBezTo>
                  <a:pt x="90" y="8"/>
                  <a:pt x="80" y="5"/>
                  <a:pt x="80" y="5"/>
                </a:cubicBezTo>
                <a:cubicBezTo>
                  <a:pt x="71" y="9"/>
                  <a:pt x="71" y="9"/>
                  <a:pt x="71" y="9"/>
                </a:cubicBezTo>
                <a:cubicBezTo>
                  <a:pt x="58" y="2"/>
                  <a:pt x="58" y="2"/>
                  <a:pt x="58" y="2"/>
                </a:cubicBezTo>
                <a:cubicBezTo>
                  <a:pt x="43" y="4"/>
                  <a:pt x="43" y="4"/>
                  <a:pt x="43" y="4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16" y="0"/>
                  <a:pt x="12" y="1"/>
                </a:cubicBezTo>
                <a:cubicBezTo>
                  <a:pt x="8" y="2"/>
                  <a:pt x="9" y="15"/>
                  <a:pt x="9" y="15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7"/>
                  <a:pt x="7" y="27"/>
                  <a:pt x="7" y="27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23" y="39"/>
                  <a:pt x="26" y="43"/>
                </a:cubicBezTo>
                <a:cubicBezTo>
                  <a:pt x="29" y="47"/>
                  <a:pt x="26" y="57"/>
                  <a:pt x="26" y="57"/>
                </a:cubicBezTo>
                <a:cubicBezTo>
                  <a:pt x="37" y="60"/>
                  <a:pt x="37" y="60"/>
                  <a:pt x="37" y="6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51" y="84"/>
                  <a:pt x="75" y="99"/>
                </a:cubicBezTo>
                <a:cubicBezTo>
                  <a:pt x="90" y="108"/>
                  <a:pt x="86" y="116"/>
                  <a:pt x="81" y="120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9" y="121"/>
                  <a:pt x="116" y="148"/>
                  <a:pt x="125" y="153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8" y="137"/>
                  <a:pt x="127" y="131"/>
                  <a:pt x="124" y="128"/>
                </a:cubicBezTo>
                <a:cubicBezTo>
                  <a:pt x="121" y="125"/>
                  <a:pt x="125" y="118"/>
                  <a:pt x="125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0" y="118"/>
                  <a:pt x="136" y="107"/>
                  <a:pt x="139" y="103"/>
                </a:cubicBezTo>
                <a:cubicBezTo>
                  <a:pt x="142" y="99"/>
                  <a:pt x="150" y="104"/>
                  <a:pt x="150" y="104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69" y="93"/>
                  <a:pt x="171" y="86"/>
                </a:cubicBezTo>
                <a:cubicBezTo>
                  <a:pt x="173" y="79"/>
                  <a:pt x="159" y="66"/>
                  <a:pt x="159" y="66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3" y="64"/>
                  <a:pt x="169" y="53"/>
                  <a:pt x="162" y="51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2" name="Freeform 59"/>
          <p:cNvSpPr>
            <a:spLocks/>
          </p:cNvSpPr>
          <p:nvPr/>
        </p:nvSpPr>
        <p:spPr bwMode="auto">
          <a:xfrm>
            <a:off x="4121150" y="2882900"/>
            <a:ext cx="147638" cy="111125"/>
          </a:xfrm>
          <a:custGeom>
            <a:avLst/>
            <a:gdLst>
              <a:gd name="T0" fmla="*/ 2147483647 w 246"/>
              <a:gd name="T1" fmla="*/ 2147483647 h 186"/>
              <a:gd name="T2" fmla="*/ 2147483647 w 246"/>
              <a:gd name="T3" fmla="*/ 2147483647 h 186"/>
              <a:gd name="T4" fmla="*/ 2147483647 w 246"/>
              <a:gd name="T5" fmla="*/ 2147483647 h 186"/>
              <a:gd name="T6" fmla="*/ 2147483647 w 246"/>
              <a:gd name="T7" fmla="*/ 2147483647 h 186"/>
              <a:gd name="T8" fmla="*/ 2147483647 w 246"/>
              <a:gd name="T9" fmla="*/ 2147483647 h 186"/>
              <a:gd name="T10" fmla="*/ 2147483647 w 246"/>
              <a:gd name="T11" fmla="*/ 2147483647 h 186"/>
              <a:gd name="T12" fmla="*/ 2147483647 w 246"/>
              <a:gd name="T13" fmla="*/ 2147483647 h 186"/>
              <a:gd name="T14" fmla="*/ 2147483647 w 246"/>
              <a:gd name="T15" fmla="*/ 2147483647 h 186"/>
              <a:gd name="T16" fmla="*/ 2147483647 w 246"/>
              <a:gd name="T17" fmla="*/ 2147483647 h 186"/>
              <a:gd name="T18" fmla="*/ 2147483647 w 246"/>
              <a:gd name="T19" fmla="*/ 2147483647 h 186"/>
              <a:gd name="T20" fmla="*/ 2147483647 w 246"/>
              <a:gd name="T21" fmla="*/ 2147483647 h 186"/>
              <a:gd name="T22" fmla="*/ 2147483647 w 246"/>
              <a:gd name="T23" fmla="*/ 2147483647 h 186"/>
              <a:gd name="T24" fmla="*/ 2147483647 w 246"/>
              <a:gd name="T25" fmla="*/ 2147483647 h 186"/>
              <a:gd name="T26" fmla="*/ 2147483647 w 246"/>
              <a:gd name="T27" fmla="*/ 2147483647 h 186"/>
              <a:gd name="T28" fmla="*/ 2147483647 w 246"/>
              <a:gd name="T29" fmla="*/ 2147483647 h 186"/>
              <a:gd name="T30" fmla="*/ 2147483647 w 246"/>
              <a:gd name="T31" fmla="*/ 2147483647 h 186"/>
              <a:gd name="T32" fmla="*/ 2147483647 w 246"/>
              <a:gd name="T33" fmla="*/ 2147483647 h 186"/>
              <a:gd name="T34" fmla="*/ 2147483647 w 246"/>
              <a:gd name="T35" fmla="*/ 2147483647 h 186"/>
              <a:gd name="T36" fmla="*/ 2147483647 w 246"/>
              <a:gd name="T37" fmla="*/ 2147483647 h 186"/>
              <a:gd name="T38" fmla="*/ 2147483647 w 246"/>
              <a:gd name="T39" fmla="*/ 2147483647 h 186"/>
              <a:gd name="T40" fmla="*/ 2147483647 w 246"/>
              <a:gd name="T41" fmla="*/ 2147483647 h 186"/>
              <a:gd name="T42" fmla="*/ 2147483647 w 246"/>
              <a:gd name="T43" fmla="*/ 2147483647 h 186"/>
              <a:gd name="T44" fmla="*/ 2147483647 w 246"/>
              <a:gd name="T45" fmla="*/ 2147483647 h 186"/>
              <a:gd name="T46" fmla="*/ 2147483647 w 246"/>
              <a:gd name="T47" fmla="*/ 2147483647 h 186"/>
              <a:gd name="T48" fmla="*/ 2147483647 w 246"/>
              <a:gd name="T49" fmla="*/ 2147483647 h 186"/>
              <a:gd name="T50" fmla="*/ 2147483647 w 246"/>
              <a:gd name="T51" fmla="*/ 2147483647 h 186"/>
              <a:gd name="T52" fmla="*/ 2147483647 w 246"/>
              <a:gd name="T53" fmla="*/ 2147483647 h 186"/>
              <a:gd name="T54" fmla="*/ 2147483647 w 246"/>
              <a:gd name="T55" fmla="*/ 2147483647 h 186"/>
              <a:gd name="T56" fmla="*/ 2147483647 w 246"/>
              <a:gd name="T57" fmla="*/ 2147483647 h 186"/>
              <a:gd name="T58" fmla="*/ 2147483647 w 246"/>
              <a:gd name="T59" fmla="*/ 2147483647 h 186"/>
              <a:gd name="T60" fmla="*/ 2147483647 w 246"/>
              <a:gd name="T61" fmla="*/ 2147483647 h 186"/>
              <a:gd name="T62" fmla="*/ 2147483647 w 246"/>
              <a:gd name="T63" fmla="*/ 2147483647 h 1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6"/>
              <a:gd name="T97" fmla="*/ 0 h 186"/>
              <a:gd name="T98" fmla="*/ 246 w 246"/>
              <a:gd name="T99" fmla="*/ 186 h 1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6" h="186">
                <a:moveTo>
                  <a:pt x="230" y="84"/>
                </a:moveTo>
                <a:cubicBezTo>
                  <a:pt x="232" y="77"/>
                  <a:pt x="232" y="77"/>
                  <a:pt x="232" y="77"/>
                </a:cubicBezTo>
                <a:cubicBezTo>
                  <a:pt x="232" y="77"/>
                  <a:pt x="246" y="74"/>
                  <a:pt x="245" y="71"/>
                </a:cubicBezTo>
                <a:cubicBezTo>
                  <a:pt x="244" y="68"/>
                  <a:pt x="228" y="65"/>
                  <a:pt x="228" y="65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26" y="52"/>
                  <a:pt x="226" y="52"/>
                  <a:pt x="226" y="52"/>
                </a:cubicBezTo>
                <a:cubicBezTo>
                  <a:pt x="222" y="34"/>
                  <a:pt x="222" y="34"/>
                  <a:pt x="222" y="34"/>
                </a:cubicBezTo>
                <a:cubicBezTo>
                  <a:pt x="217" y="32"/>
                  <a:pt x="217" y="32"/>
                  <a:pt x="217" y="32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0"/>
                  <a:pt x="141" y="16"/>
                  <a:pt x="139" y="13"/>
                </a:cubicBezTo>
                <a:cubicBezTo>
                  <a:pt x="137" y="10"/>
                  <a:pt x="125" y="0"/>
                  <a:pt x="125" y="0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2"/>
                  <a:pt x="115" y="6"/>
                  <a:pt x="109" y="10"/>
                </a:cubicBezTo>
                <a:cubicBezTo>
                  <a:pt x="103" y="14"/>
                  <a:pt x="93" y="14"/>
                  <a:pt x="93" y="14"/>
                </a:cubicBezTo>
                <a:cubicBezTo>
                  <a:pt x="93" y="14"/>
                  <a:pt x="84" y="14"/>
                  <a:pt x="84" y="18"/>
                </a:cubicBezTo>
                <a:cubicBezTo>
                  <a:pt x="84" y="22"/>
                  <a:pt x="87" y="31"/>
                  <a:pt x="87" y="31"/>
                </a:cubicBezTo>
                <a:cubicBezTo>
                  <a:pt x="80" y="39"/>
                  <a:pt x="80" y="39"/>
                  <a:pt x="80" y="39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4" y="51"/>
                  <a:pt x="69" y="53"/>
                </a:cubicBezTo>
                <a:cubicBezTo>
                  <a:pt x="64" y="55"/>
                  <a:pt x="59" y="53"/>
                  <a:pt x="59" y="53"/>
                </a:cubicBezTo>
                <a:cubicBezTo>
                  <a:pt x="59" y="53"/>
                  <a:pt x="52" y="54"/>
                  <a:pt x="46" y="53"/>
                </a:cubicBezTo>
                <a:cubicBezTo>
                  <a:pt x="40" y="52"/>
                  <a:pt x="40" y="45"/>
                  <a:pt x="40" y="45"/>
                </a:cubicBezTo>
                <a:cubicBezTo>
                  <a:pt x="34" y="53"/>
                  <a:pt x="34" y="53"/>
                  <a:pt x="34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16" y="48"/>
                  <a:pt x="16" y="48"/>
                  <a:pt x="16" y="48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62"/>
                  <a:pt x="1" y="67"/>
                  <a:pt x="1" y="67"/>
                </a:cubicBezTo>
                <a:cubicBezTo>
                  <a:pt x="1" y="67"/>
                  <a:pt x="0" y="97"/>
                  <a:pt x="8" y="88"/>
                </a:cubicBezTo>
                <a:cubicBezTo>
                  <a:pt x="16" y="79"/>
                  <a:pt x="27" y="64"/>
                  <a:pt x="31" y="70"/>
                </a:cubicBezTo>
                <a:cubicBezTo>
                  <a:pt x="35" y="76"/>
                  <a:pt x="35" y="91"/>
                  <a:pt x="35" y="91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48" y="107"/>
                  <a:pt x="60" y="111"/>
                </a:cubicBezTo>
                <a:cubicBezTo>
                  <a:pt x="72" y="115"/>
                  <a:pt x="68" y="123"/>
                  <a:pt x="68" y="123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25" y="162"/>
                  <a:pt x="125" y="162"/>
                  <a:pt x="125" y="162"/>
                </a:cubicBezTo>
                <a:cubicBezTo>
                  <a:pt x="125" y="162"/>
                  <a:pt x="142" y="163"/>
                  <a:pt x="146" y="171"/>
                </a:cubicBezTo>
                <a:cubicBezTo>
                  <a:pt x="146" y="171"/>
                  <a:pt x="142" y="180"/>
                  <a:pt x="148" y="184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70" y="182"/>
                  <a:pt x="174" y="174"/>
                  <a:pt x="159" y="165"/>
                </a:cubicBezTo>
                <a:cubicBezTo>
                  <a:pt x="135" y="150"/>
                  <a:pt x="131" y="146"/>
                  <a:pt x="131" y="14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0" y="123"/>
                  <a:pt x="113" y="113"/>
                  <a:pt x="110" y="109"/>
                </a:cubicBezTo>
                <a:cubicBezTo>
                  <a:pt x="107" y="105"/>
                  <a:pt x="102" y="105"/>
                  <a:pt x="102" y="105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86"/>
                  <a:pt x="84" y="86"/>
                  <a:pt x="84" y="86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2" y="68"/>
                  <a:pt x="96" y="67"/>
                </a:cubicBezTo>
                <a:cubicBezTo>
                  <a:pt x="100" y="66"/>
                  <a:pt x="112" y="74"/>
                  <a:pt x="112" y="74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64" y="71"/>
                  <a:pt x="164" y="71"/>
                  <a:pt x="164" y="71"/>
                </a:cubicBezTo>
                <a:cubicBezTo>
                  <a:pt x="164" y="71"/>
                  <a:pt x="174" y="74"/>
                  <a:pt x="177" y="74"/>
                </a:cubicBezTo>
                <a:cubicBezTo>
                  <a:pt x="180" y="74"/>
                  <a:pt x="187" y="72"/>
                  <a:pt x="193" y="73"/>
                </a:cubicBezTo>
                <a:cubicBezTo>
                  <a:pt x="199" y="74"/>
                  <a:pt x="210" y="74"/>
                  <a:pt x="210" y="74"/>
                </a:cubicBezTo>
                <a:cubicBezTo>
                  <a:pt x="220" y="85"/>
                  <a:pt x="220" y="85"/>
                  <a:pt x="220" y="85"/>
                </a:cubicBezTo>
                <a:lnTo>
                  <a:pt x="230" y="84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3" name="Freeform 60"/>
          <p:cNvSpPr>
            <a:spLocks/>
          </p:cNvSpPr>
          <p:nvPr/>
        </p:nvSpPr>
        <p:spPr bwMode="auto">
          <a:xfrm>
            <a:off x="4114800" y="2870200"/>
            <a:ext cx="82550" cy="46038"/>
          </a:xfrm>
          <a:custGeom>
            <a:avLst/>
            <a:gdLst>
              <a:gd name="T0" fmla="*/ 2147483647 w 138"/>
              <a:gd name="T1" fmla="*/ 2147483647 h 80"/>
              <a:gd name="T2" fmla="*/ 2147483647 w 138"/>
              <a:gd name="T3" fmla="*/ 2147483647 h 80"/>
              <a:gd name="T4" fmla="*/ 2147483647 w 138"/>
              <a:gd name="T5" fmla="*/ 2147483647 h 80"/>
              <a:gd name="T6" fmla="*/ 2147483647 w 138"/>
              <a:gd name="T7" fmla="*/ 2147483647 h 80"/>
              <a:gd name="T8" fmla="*/ 2147483647 w 138"/>
              <a:gd name="T9" fmla="*/ 2147483647 h 80"/>
              <a:gd name="T10" fmla="*/ 2147483647 w 138"/>
              <a:gd name="T11" fmla="*/ 2147483647 h 80"/>
              <a:gd name="T12" fmla="*/ 2147483647 w 138"/>
              <a:gd name="T13" fmla="*/ 2147483647 h 80"/>
              <a:gd name="T14" fmla="*/ 2147483647 w 138"/>
              <a:gd name="T15" fmla="*/ 2147483647 h 80"/>
              <a:gd name="T16" fmla="*/ 2147483647 w 138"/>
              <a:gd name="T17" fmla="*/ 2147483647 h 80"/>
              <a:gd name="T18" fmla="*/ 2147483647 w 138"/>
              <a:gd name="T19" fmla="*/ 2147483647 h 80"/>
              <a:gd name="T20" fmla="*/ 2147483647 w 138"/>
              <a:gd name="T21" fmla="*/ 2147483647 h 80"/>
              <a:gd name="T22" fmla="*/ 2147483647 w 138"/>
              <a:gd name="T23" fmla="*/ 2147483647 h 80"/>
              <a:gd name="T24" fmla="*/ 2147483647 w 138"/>
              <a:gd name="T25" fmla="*/ 2147483647 h 80"/>
              <a:gd name="T26" fmla="*/ 2147483647 w 138"/>
              <a:gd name="T27" fmla="*/ 2147483647 h 80"/>
              <a:gd name="T28" fmla="*/ 2147483647 w 138"/>
              <a:gd name="T29" fmla="*/ 2147483647 h 80"/>
              <a:gd name="T30" fmla="*/ 2147483647 w 138"/>
              <a:gd name="T31" fmla="*/ 2147483647 h 80"/>
              <a:gd name="T32" fmla="*/ 2147483647 w 138"/>
              <a:gd name="T33" fmla="*/ 2147483647 h 80"/>
              <a:gd name="T34" fmla="*/ 2147483647 w 138"/>
              <a:gd name="T35" fmla="*/ 2147483647 h 80"/>
              <a:gd name="T36" fmla="*/ 2147483647 w 138"/>
              <a:gd name="T37" fmla="*/ 2147483647 h 80"/>
              <a:gd name="T38" fmla="*/ 2147483647 w 138"/>
              <a:gd name="T39" fmla="*/ 0 h 80"/>
              <a:gd name="T40" fmla="*/ 2147483647 w 138"/>
              <a:gd name="T41" fmla="*/ 2147483647 h 80"/>
              <a:gd name="T42" fmla="*/ 2147483647 w 138"/>
              <a:gd name="T43" fmla="*/ 2147483647 h 80"/>
              <a:gd name="T44" fmla="*/ 2147483647 w 138"/>
              <a:gd name="T45" fmla="*/ 2147483647 h 80"/>
              <a:gd name="T46" fmla="*/ 2147483647 w 138"/>
              <a:gd name="T47" fmla="*/ 2147483647 h 80"/>
              <a:gd name="T48" fmla="*/ 2147483647 w 138"/>
              <a:gd name="T49" fmla="*/ 2147483647 h 80"/>
              <a:gd name="T50" fmla="*/ 2147483647 w 138"/>
              <a:gd name="T51" fmla="*/ 2147483647 h 80"/>
              <a:gd name="T52" fmla="*/ 2147483647 w 138"/>
              <a:gd name="T53" fmla="*/ 2147483647 h 80"/>
              <a:gd name="T54" fmla="*/ 2147483647 w 138"/>
              <a:gd name="T55" fmla="*/ 2147483647 h 80"/>
              <a:gd name="T56" fmla="*/ 2147483647 w 138"/>
              <a:gd name="T57" fmla="*/ 2147483647 h 80"/>
              <a:gd name="T58" fmla="*/ 2147483647 w 138"/>
              <a:gd name="T59" fmla="*/ 2147483647 h 80"/>
              <a:gd name="T60" fmla="*/ 0 w 138"/>
              <a:gd name="T61" fmla="*/ 2147483647 h 80"/>
              <a:gd name="T62" fmla="*/ 2147483647 w 138"/>
              <a:gd name="T63" fmla="*/ 2147483647 h 80"/>
              <a:gd name="T64" fmla="*/ 2147483647 w 138"/>
              <a:gd name="T65" fmla="*/ 2147483647 h 80"/>
              <a:gd name="T66" fmla="*/ 2147483647 w 138"/>
              <a:gd name="T67" fmla="*/ 2147483647 h 80"/>
              <a:gd name="T68" fmla="*/ 2147483647 w 138"/>
              <a:gd name="T69" fmla="*/ 2147483647 h 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8"/>
              <a:gd name="T106" fmla="*/ 0 h 80"/>
              <a:gd name="T107" fmla="*/ 138 w 138"/>
              <a:gd name="T108" fmla="*/ 80 h 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8" h="80">
                <a:moveTo>
                  <a:pt x="18" y="80"/>
                </a:moveTo>
                <a:cubicBezTo>
                  <a:pt x="27" y="79"/>
                  <a:pt x="27" y="79"/>
                  <a:pt x="27" y="79"/>
                </a:cubicBezTo>
                <a:cubicBezTo>
                  <a:pt x="29" y="70"/>
                  <a:pt x="29" y="70"/>
                  <a:pt x="29" y="70"/>
                </a:cubicBezTo>
                <a:cubicBezTo>
                  <a:pt x="35" y="76"/>
                  <a:pt x="35" y="76"/>
                  <a:pt x="35" y="76"/>
                </a:cubicBezTo>
                <a:cubicBezTo>
                  <a:pt x="47" y="75"/>
                  <a:pt x="47" y="75"/>
                  <a:pt x="47" y="75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74"/>
                  <a:pt x="59" y="75"/>
                </a:cubicBezTo>
                <a:cubicBezTo>
                  <a:pt x="65" y="76"/>
                  <a:pt x="72" y="75"/>
                  <a:pt x="72" y="75"/>
                </a:cubicBezTo>
                <a:cubicBezTo>
                  <a:pt x="72" y="75"/>
                  <a:pt x="77" y="77"/>
                  <a:pt x="82" y="75"/>
                </a:cubicBezTo>
                <a:cubicBezTo>
                  <a:pt x="87" y="73"/>
                  <a:pt x="83" y="62"/>
                  <a:pt x="83" y="62"/>
                </a:cubicBezTo>
                <a:cubicBezTo>
                  <a:pt x="93" y="61"/>
                  <a:pt x="93" y="61"/>
                  <a:pt x="93" y="61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3"/>
                  <a:pt x="97" y="44"/>
                  <a:pt x="97" y="40"/>
                </a:cubicBezTo>
                <a:cubicBezTo>
                  <a:pt x="97" y="36"/>
                  <a:pt x="106" y="36"/>
                  <a:pt x="106" y="36"/>
                </a:cubicBezTo>
                <a:cubicBezTo>
                  <a:pt x="106" y="36"/>
                  <a:pt x="116" y="36"/>
                  <a:pt x="122" y="32"/>
                </a:cubicBezTo>
                <a:cubicBezTo>
                  <a:pt x="128" y="28"/>
                  <a:pt x="125" y="24"/>
                  <a:pt x="125" y="24"/>
                </a:cubicBezTo>
                <a:cubicBezTo>
                  <a:pt x="138" y="22"/>
                  <a:pt x="138" y="22"/>
                  <a:pt x="138" y="2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5" y="5"/>
                  <a:pt x="125" y="5"/>
                  <a:pt x="125" y="5"/>
                </a:cubicBezTo>
                <a:cubicBezTo>
                  <a:pt x="118" y="0"/>
                  <a:pt x="118" y="0"/>
                  <a:pt x="118" y="0"/>
                </a:cubicBezTo>
                <a:cubicBezTo>
                  <a:pt x="115" y="8"/>
                  <a:pt x="115" y="8"/>
                  <a:pt x="115" y="8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0" y="19"/>
                  <a:pt x="90" y="19"/>
                  <a:pt x="90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27"/>
                  <a:pt x="50" y="27"/>
                </a:cubicBezTo>
                <a:cubicBezTo>
                  <a:pt x="43" y="27"/>
                  <a:pt x="35" y="25"/>
                  <a:pt x="35" y="25"/>
                </a:cubicBezTo>
                <a:cubicBezTo>
                  <a:pt x="35" y="25"/>
                  <a:pt x="29" y="21"/>
                  <a:pt x="26" y="21"/>
                </a:cubicBezTo>
                <a:cubicBezTo>
                  <a:pt x="23" y="21"/>
                  <a:pt x="14" y="25"/>
                  <a:pt x="1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30"/>
                  <a:pt x="0" y="34"/>
                  <a:pt x="0" y="34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2"/>
                  <a:pt x="26" y="66"/>
                  <a:pt x="23" y="70"/>
                </a:cubicBezTo>
                <a:cubicBezTo>
                  <a:pt x="22" y="72"/>
                  <a:pt x="20" y="76"/>
                  <a:pt x="18" y="80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4" name="Freeform 61"/>
          <p:cNvSpPr>
            <a:spLocks/>
          </p:cNvSpPr>
          <p:nvPr/>
        </p:nvSpPr>
        <p:spPr bwMode="auto">
          <a:xfrm>
            <a:off x="4200525" y="2787650"/>
            <a:ext cx="139700" cy="58738"/>
          </a:xfrm>
          <a:custGeom>
            <a:avLst/>
            <a:gdLst>
              <a:gd name="T0" fmla="*/ 2147483647 w 239"/>
              <a:gd name="T1" fmla="*/ 2147483647 h 98"/>
              <a:gd name="T2" fmla="*/ 2147483647 w 239"/>
              <a:gd name="T3" fmla="*/ 2147483647 h 98"/>
              <a:gd name="T4" fmla="*/ 2147483647 w 239"/>
              <a:gd name="T5" fmla="*/ 2147483647 h 98"/>
              <a:gd name="T6" fmla="*/ 2147483647 w 239"/>
              <a:gd name="T7" fmla="*/ 2147483647 h 98"/>
              <a:gd name="T8" fmla="*/ 2147483647 w 239"/>
              <a:gd name="T9" fmla="*/ 2147483647 h 98"/>
              <a:gd name="T10" fmla="*/ 2147483647 w 239"/>
              <a:gd name="T11" fmla="*/ 2147483647 h 98"/>
              <a:gd name="T12" fmla="*/ 2147483647 w 239"/>
              <a:gd name="T13" fmla="*/ 2147483647 h 98"/>
              <a:gd name="T14" fmla="*/ 2147483647 w 239"/>
              <a:gd name="T15" fmla="*/ 2147483647 h 98"/>
              <a:gd name="T16" fmla="*/ 2147483647 w 239"/>
              <a:gd name="T17" fmla="*/ 2147483647 h 98"/>
              <a:gd name="T18" fmla="*/ 2147483647 w 239"/>
              <a:gd name="T19" fmla="*/ 2147483647 h 98"/>
              <a:gd name="T20" fmla="*/ 2147483647 w 239"/>
              <a:gd name="T21" fmla="*/ 2147483647 h 98"/>
              <a:gd name="T22" fmla="*/ 2147483647 w 239"/>
              <a:gd name="T23" fmla="*/ 2147483647 h 98"/>
              <a:gd name="T24" fmla="*/ 2147483647 w 239"/>
              <a:gd name="T25" fmla="*/ 2147483647 h 98"/>
              <a:gd name="T26" fmla="*/ 2147483647 w 239"/>
              <a:gd name="T27" fmla="*/ 2147483647 h 98"/>
              <a:gd name="T28" fmla="*/ 2147483647 w 239"/>
              <a:gd name="T29" fmla="*/ 2147483647 h 98"/>
              <a:gd name="T30" fmla="*/ 2147483647 w 239"/>
              <a:gd name="T31" fmla="*/ 2147483647 h 98"/>
              <a:gd name="T32" fmla="*/ 2147483647 w 239"/>
              <a:gd name="T33" fmla="*/ 2147483647 h 98"/>
              <a:gd name="T34" fmla="*/ 2147483647 w 239"/>
              <a:gd name="T35" fmla="*/ 2147483647 h 98"/>
              <a:gd name="T36" fmla="*/ 2147483647 w 239"/>
              <a:gd name="T37" fmla="*/ 2147483647 h 98"/>
              <a:gd name="T38" fmla="*/ 2147483647 w 239"/>
              <a:gd name="T39" fmla="*/ 2147483647 h 98"/>
              <a:gd name="T40" fmla="*/ 0 w 239"/>
              <a:gd name="T41" fmla="*/ 2147483647 h 98"/>
              <a:gd name="T42" fmla="*/ 2147483647 w 239"/>
              <a:gd name="T43" fmla="*/ 2147483647 h 98"/>
              <a:gd name="T44" fmla="*/ 2147483647 w 239"/>
              <a:gd name="T45" fmla="*/ 2147483647 h 98"/>
              <a:gd name="T46" fmla="*/ 2147483647 w 239"/>
              <a:gd name="T47" fmla="*/ 2147483647 h 98"/>
              <a:gd name="T48" fmla="*/ 2147483647 w 239"/>
              <a:gd name="T49" fmla="*/ 2147483647 h 98"/>
              <a:gd name="T50" fmla="*/ 2147483647 w 239"/>
              <a:gd name="T51" fmla="*/ 2147483647 h 98"/>
              <a:gd name="T52" fmla="*/ 2147483647 w 239"/>
              <a:gd name="T53" fmla="*/ 2147483647 h 98"/>
              <a:gd name="T54" fmla="*/ 2147483647 w 239"/>
              <a:gd name="T55" fmla="*/ 2147483647 h 98"/>
              <a:gd name="T56" fmla="*/ 2147483647 w 239"/>
              <a:gd name="T57" fmla="*/ 2147483647 h 98"/>
              <a:gd name="T58" fmla="*/ 2147483647 w 239"/>
              <a:gd name="T59" fmla="*/ 2147483647 h 98"/>
              <a:gd name="T60" fmla="*/ 2147483647 w 239"/>
              <a:gd name="T61" fmla="*/ 2147483647 h 98"/>
              <a:gd name="T62" fmla="*/ 2147483647 w 239"/>
              <a:gd name="T63" fmla="*/ 2147483647 h 98"/>
              <a:gd name="T64" fmla="*/ 2147483647 w 239"/>
              <a:gd name="T65" fmla="*/ 2147483647 h 98"/>
              <a:gd name="T66" fmla="*/ 2147483647 w 239"/>
              <a:gd name="T67" fmla="*/ 2147483647 h 98"/>
              <a:gd name="T68" fmla="*/ 2147483647 w 239"/>
              <a:gd name="T69" fmla="*/ 2147483647 h 98"/>
              <a:gd name="T70" fmla="*/ 2147483647 w 239"/>
              <a:gd name="T71" fmla="*/ 2147483647 h 98"/>
              <a:gd name="T72" fmla="*/ 2147483647 w 239"/>
              <a:gd name="T73" fmla="*/ 2147483647 h 98"/>
              <a:gd name="T74" fmla="*/ 2147483647 w 239"/>
              <a:gd name="T75" fmla="*/ 2147483647 h 98"/>
              <a:gd name="T76" fmla="*/ 2147483647 w 239"/>
              <a:gd name="T77" fmla="*/ 2147483647 h 98"/>
              <a:gd name="T78" fmla="*/ 2147483647 w 239"/>
              <a:gd name="T79" fmla="*/ 2147483647 h 98"/>
              <a:gd name="T80" fmla="*/ 2147483647 w 239"/>
              <a:gd name="T81" fmla="*/ 2147483647 h 98"/>
              <a:gd name="T82" fmla="*/ 2147483647 w 239"/>
              <a:gd name="T83" fmla="*/ 2147483647 h 98"/>
              <a:gd name="T84" fmla="*/ 2147483647 w 239"/>
              <a:gd name="T85" fmla="*/ 2147483647 h 98"/>
              <a:gd name="T86" fmla="*/ 2147483647 w 239"/>
              <a:gd name="T87" fmla="*/ 2147483647 h 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9"/>
              <a:gd name="T133" fmla="*/ 0 h 98"/>
              <a:gd name="T134" fmla="*/ 239 w 239"/>
              <a:gd name="T135" fmla="*/ 98 h 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9" h="98">
                <a:moveTo>
                  <a:pt x="233" y="23"/>
                </a:moveTo>
                <a:cubicBezTo>
                  <a:pt x="227" y="23"/>
                  <a:pt x="221" y="25"/>
                  <a:pt x="214" y="19"/>
                </a:cubicBezTo>
                <a:cubicBezTo>
                  <a:pt x="207" y="13"/>
                  <a:pt x="208" y="6"/>
                  <a:pt x="194" y="6"/>
                </a:cubicBezTo>
                <a:cubicBezTo>
                  <a:pt x="180" y="6"/>
                  <a:pt x="175" y="14"/>
                  <a:pt x="170" y="14"/>
                </a:cubicBezTo>
                <a:cubicBezTo>
                  <a:pt x="165" y="14"/>
                  <a:pt x="159" y="10"/>
                  <a:pt x="159" y="10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9"/>
                  <a:pt x="141" y="18"/>
                  <a:pt x="132" y="18"/>
                </a:cubicBezTo>
                <a:cubicBezTo>
                  <a:pt x="123" y="18"/>
                  <a:pt x="126" y="11"/>
                  <a:pt x="126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8" y="4"/>
                  <a:pt x="111" y="2"/>
                </a:cubicBezTo>
                <a:cubicBezTo>
                  <a:pt x="104" y="0"/>
                  <a:pt x="94" y="8"/>
                  <a:pt x="91" y="8"/>
                </a:cubicBezTo>
                <a:cubicBezTo>
                  <a:pt x="89" y="8"/>
                  <a:pt x="86" y="5"/>
                  <a:pt x="83" y="2"/>
                </a:cubicBezTo>
                <a:cubicBezTo>
                  <a:pt x="72" y="9"/>
                  <a:pt x="72" y="9"/>
                  <a:pt x="72" y="9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43" y="35"/>
                  <a:pt x="36" y="40"/>
                </a:cubicBezTo>
                <a:cubicBezTo>
                  <a:pt x="31" y="43"/>
                  <a:pt x="25" y="41"/>
                  <a:pt x="24" y="39"/>
                </a:cubicBezTo>
                <a:cubicBezTo>
                  <a:pt x="21" y="40"/>
                  <a:pt x="15" y="40"/>
                  <a:pt x="12" y="41"/>
                </a:cubicBezTo>
                <a:cubicBezTo>
                  <a:pt x="8" y="42"/>
                  <a:pt x="3" y="46"/>
                  <a:pt x="3" y="46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6" y="69"/>
                  <a:pt x="7" y="75"/>
                </a:cubicBezTo>
                <a:cubicBezTo>
                  <a:pt x="7" y="78"/>
                  <a:pt x="7" y="83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13" y="92"/>
                  <a:pt x="13" y="92"/>
                  <a:pt x="13" y="9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3" y="98"/>
                  <a:pt x="40" y="97"/>
                </a:cubicBezTo>
                <a:cubicBezTo>
                  <a:pt x="57" y="96"/>
                  <a:pt x="81" y="94"/>
                  <a:pt x="81" y="94"/>
                </a:cubicBezTo>
                <a:cubicBezTo>
                  <a:pt x="87" y="78"/>
                  <a:pt x="87" y="78"/>
                  <a:pt x="87" y="78"/>
                </a:cubicBezTo>
                <a:cubicBezTo>
                  <a:pt x="111" y="81"/>
                  <a:pt x="111" y="81"/>
                  <a:pt x="111" y="81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41" y="72"/>
                  <a:pt x="144" y="69"/>
                </a:cubicBezTo>
                <a:cubicBezTo>
                  <a:pt x="147" y="66"/>
                  <a:pt x="155" y="53"/>
                  <a:pt x="155" y="53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4" y="63"/>
                  <a:pt x="174" y="63"/>
                  <a:pt x="174" y="63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83" y="64"/>
                  <a:pt x="183" y="53"/>
                  <a:pt x="188" y="53"/>
                </a:cubicBezTo>
                <a:cubicBezTo>
                  <a:pt x="193" y="53"/>
                  <a:pt x="194" y="63"/>
                  <a:pt x="194" y="63"/>
                </a:cubicBezTo>
                <a:cubicBezTo>
                  <a:pt x="194" y="63"/>
                  <a:pt x="215" y="57"/>
                  <a:pt x="223" y="59"/>
                </a:cubicBezTo>
                <a:cubicBezTo>
                  <a:pt x="223" y="59"/>
                  <a:pt x="223" y="59"/>
                  <a:pt x="223" y="59"/>
                </a:cubicBezTo>
                <a:cubicBezTo>
                  <a:pt x="224" y="51"/>
                  <a:pt x="224" y="51"/>
                  <a:pt x="224" y="51"/>
                </a:cubicBezTo>
                <a:cubicBezTo>
                  <a:pt x="224" y="51"/>
                  <a:pt x="232" y="49"/>
                  <a:pt x="234" y="43"/>
                </a:cubicBezTo>
                <a:cubicBezTo>
                  <a:pt x="236" y="37"/>
                  <a:pt x="237" y="30"/>
                  <a:pt x="237" y="30"/>
                </a:cubicBezTo>
                <a:cubicBezTo>
                  <a:pt x="237" y="30"/>
                  <a:pt x="239" y="23"/>
                  <a:pt x="233" y="23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5" name="Freeform 62"/>
          <p:cNvSpPr>
            <a:spLocks/>
          </p:cNvSpPr>
          <p:nvPr/>
        </p:nvSpPr>
        <p:spPr bwMode="auto">
          <a:xfrm>
            <a:off x="4184650" y="2819400"/>
            <a:ext cx="169863" cy="88900"/>
          </a:xfrm>
          <a:custGeom>
            <a:avLst/>
            <a:gdLst>
              <a:gd name="T0" fmla="*/ 2147483647 w 286"/>
              <a:gd name="T1" fmla="*/ 2147483647 h 148"/>
              <a:gd name="T2" fmla="*/ 2147483647 w 286"/>
              <a:gd name="T3" fmla="*/ 2147483647 h 148"/>
              <a:gd name="T4" fmla="*/ 2147483647 w 286"/>
              <a:gd name="T5" fmla="*/ 2147483647 h 148"/>
              <a:gd name="T6" fmla="*/ 2147483647 w 286"/>
              <a:gd name="T7" fmla="*/ 2147483647 h 148"/>
              <a:gd name="T8" fmla="*/ 2147483647 w 286"/>
              <a:gd name="T9" fmla="*/ 2147483647 h 148"/>
              <a:gd name="T10" fmla="*/ 2147483647 w 286"/>
              <a:gd name="T11" fmla="*/ 2147483647 h 148"/>
              <a:gd name="T12" fmla="*/ 2147483647 w 286"/>
              <a:gd name="T13" fmla="*/ 2147483647 h 148"/>
              <a:gd name="T14" fmla="*/ 0 w 286"/>
              <a:gd name="T15" fmla="*/ 2147483647 h 148"/>
              <a:gd name="T16" fmla="*/ 2147483647 w 286"/>
              <a:gd name="T17" fmla="*/ 2147483647 h 148"/>
              <a:gd name="T18" fmla="*/ 2147483647 w 286"/>
              <a:gd name="T19" fmla="*/ 2147483647 h 148"/>
              <a:gd name="T20" fmla="*/ 2147483647 w 286"/>
              <a:gd name="T21" fmla="*/ 2147483647 h 148"/>
              <a:gd name="T22" fmla="*/ 2147483647 w 286"/>
              <a:gd name="T23" fmla="*/ 2147483647 h 148"/>
              <a:gd name="T24" fmla="*/ 2147483647 w 286"/>
              <a:gd name="T25" fmla="*/ 2147483647 h 148"/>
              <a:gd name="T26" fmla="*/ 2147483647 w 286"/>
              <a:gd name="T27" fmla="*/ 2147483647 h 148"/>
              <a:gd name="T28" fmla="*/ 2147483647 w 286"/>
              <a:gd name="T29" fmla="*/ 2147483647 h 148"/>
              <a:gd name="T30" fmla="*/ 2147483647 w 286"/>
              <a:gd name="T31" fmla="*/ 2147483647 h 148"/>
              <a:gd name="T32" fmla="*/ 2147483647 w 286"/>
              <a:gd name="T33" fmla="*/ 2147483647 h 148"/>
              <a:gd name="T34" fmla="*/ 2147483647 w 286"/>
              <a:gd name="T35" fmla="*/ 2147483647 h 148"/>
              <a:gd name="T36" fmla="*/ 2147483647 w 286"/>
              <a:gd name="T37" fmla="*/ 2147483647 h 148"/>
              <a:gd name="T38" fmla="*/ 2147483647 w 286"/>
              <a:gd name="T39" fmla="*/ 2147483647 h 148"/>
              <a:gd name="T40" fmla="*/ 2147483647 w 286"/>
              <a:gd name="T41" fmla="*/ 2147483647 h 148"/>
              <a:gd name="T42" fmla="*/ 2147483647 w 286"/>
              <a:gd name="T43" fmla="*/ 2147483647 h 148"/>
              <a:gd name="T44" fmla="*/ 2147483647 w 286"/>
              <a:gd name="T45" fmla="*/ 2147483647 h 148"/>
              <a:gd name="T46" fmla="*/ 2147483647 w 286"/>
              <a:gd name="T47" fmla="*/ 2147483647 h 148"/>
              <a:gd name="T48" fmla="*/ 2147483647 w 286"/>
              <a:gd name="T49" fmla="*/ 2147483647 h 148"/>
              <a:gd name="T50" fmla="*/ 2147483647 w 286"/>
              <a:gd name="T51" fmla="*/ 2147483647 h 148"/>
              <a:gd name="T52" fmla="*/ 2147483647 w 286"/>
              <a:gd name="T53" fmla="*/ 2147483647 h 148"/>
              <a:gd name="T54" fmla="*/ 2147483647 w 286"/>
              <a:gd name="T55" fmla="*/ 2147483647 h 148"/>
              <a:gd name="T56" fmla="*/ 2147483647 w 286"/>
              <a:gd name="T57" fmla="*/ 2147483647 h 148"/>
              <a:gd name="T58" fmla="*/ 2147483647 w 286"/>
              <a:gd name="T59" fmla="*/ 2147483647 h 148"/>
              <a:gd name="T60" fmla="*/ 2147483647 w 286"/>
              <a:gd name="T61" fmla="*/ 2147483647 h 148"/>
              <a:gd name="T62" fmla="*/ 2147483647 w 286"/>
              <a:gd name="T63" fmla="*/ 2147483647 h 148"/>
              <a:gd name="T64" fmla="*/ 2147483647 w 286"/>
              <a:gd name="T65" fmla="*/ 2147483647 h 148"/>
              <a:gd name="T66" fmla="*/ 2147483647 w 286"/>
              <a:gd name="T67" fmla="*/ 2147483647 h 148"/>
              <a:gd name="T68" fmla="*/ 2147483647 w 286"/>
              <a:gd name="T69" fmla="*/ 2147483647 h 148"/>
              <a:gd name="T70" fmla="*/ 2147483647 w 286"/>
              <a:gd name="T71" fmla="*/ 2147483647 h 148"/>
              <a:gd name="T72" fmla="*/ 2147483647 w 286"/>
              <a:gd name="T73" fmla="*/ 2147483647 h 148"/>
              <a:gd name="T74" fmla="*/ 2147483647 w 286"/>
              <a:gd name="T75" fmla="*/ 0 h 148"/>
              <a:gd name="T76" fmla="*/ 2147483647 w 286"/>
              <a:gd name="T77" fmla="*/ 2147483647 h 148"/>
              <a:gd name="T78" fmla="*/ 2147483647 w 286"/>
              <a:gd name="T79" fmla="*/ 2147483647 h 148"/>
              <a:gd name="T80" fmla="*/ 2147483647 w 286"/>
              <a:gd name="T81" fmla="*/ 0 h 148"/>
              <a:gd name="T82" fmla="*/ 2147483647 w 286"/>
              <a:gd name="T83" fmla="*/ 0 h 148"/>
              <a:gd name="T84" fmla="*/ 2147483647 w 286"/>
              <a:gd name="T85" fmla="*/ 2147483647 h 148"/>
              <a:gd name="T86" fmla="*/ 2147483647 w 286"/>
              <a:gd name="T87" fmla="*/ 2147483647 h 148"/>
              <a:gd name="T88" fmla="*/ 2147483647 w 286"/>
              <a:gd name="T89" fmla="*/ 2147483647 h 148"/>
              <a:gd name="T90" fmla="*/ 2147483647 w 286"/>
              <a:gd name="T91" fmla="*/ 2147483647 h 148"/>
              <a:gd name="T92" fmla="*/ 2147483647 w 286"/>
              <a:gd name="T93" fmla="*/ 2147483647 h 148"/>
              <a:gd name="T94" fmla="*/ 2147483647 w 286"/>
              <a:gd name="T95" fmla="*/ 2147483647 h 148"/>
              <a:gd name="T96" fmla="*/ 2147483647 w 286"/>
              <a:gd name="T97" fmla="*/ 2147483647 h 148"/>
              <a:gd name="T98" fmla="*/ 2147483647 w 286"/>
              <a:gd name="T99" fmla="*/ 2147483647 h 148"/>
              <a:gd name="T100" fmla="*/ 2147483647 w 286"/>
              <a:gd name="T101" fmla="*/ 2147483647 h 148"/>
              <a:gd name="T102" fmla="*/ 2147483647 w 286"/>
              <a:gd name="T103" fmla="*/ 2147483647 h 1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6"/>
              <a:gd name="T157" fmla="*/ 0 h 148"/>
              <a:gd name="T158" fmla="*/ 286 w 286"/>
              <a:gd name="T159" fmla="*/ 148 h 1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6" h="148">
                <a:moveTo>
                  <a:pt x="31" y="43"/>
                </a:moveTo>
                <a:cubicBezTo>
                  <a:pt x="16" y="43"/>
                  <a:pt x="16" y="43"/>
                  <a:pt x="16" y="43"/>
                </a:cubicBezTo>
                <a:cubicBezTo>
                  <a:pt x="15" y="52"/>
                  <a:pt x="15" y="52"/>
                  <a:pt x="15" y="52"/>
                </a:cubicBezTo>
                <a:cubicBezTo>
                  <a:pt x="23" y="53"/>
                  <a:pt x="23" y="53"/>
                  <a:pt x="23" y="53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79"/>
                  <a:pt x="15" y="79"/>
                  <a:pt x="15" y="79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5"/>
                  <a:pt x="0" y="85"/>
                  <a:pt x="0" y="85"/>
                </a:cubicBezTo>
                <a:cubicBezTo>
                  <a:pt x="7" y="90"/>
                  <a:pt x="7" y="90"/>
                  <a:pt x="7" y="9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32" y="117"/>
                  <a:pt x="34" y="120"/>
                </a:cubicBezTo>
                <a:cubicBezTo>
                  <a:pt x="36" y="123"/>
                  <a:pt x="54" y="137"/>
                  <a:pt x="54" y="137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33" y="136"/>
                  <a:pt x="133" y="136"/>
                  <a:pt x="133" y="136"/>
                </a:cubicBezTo>
                <a:cubicBezTo>
                  <a:pt x="133" y="136"/>
                  <a:pt x="142" y="131"/>
                  <a:pt x="145" y="125"/>
                </a:cubicBezTo>
                <a:cubicBezTo>
                  <a:pt x="148" y="119"/>
                  <a:pt x="163" y="125"/>
                  <a:pt x="163" y="125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4" y="118"/>
                  <a:pt x="194" y="118"/>
                  <a:pt x="194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05" y="120"/>
                  <a:pt x="215" y="116"/>
                  <a:pt x="221" y="110"/>
                </a:cubicBezTo>
                <a:cubicBezTo>
                  <a:pt x="227" y="104"/>
                  <a:pt x="222" y="96"/>
                  <a:pt x="222" y="96"/>
                </a:cubicBezTo>
                <a:cubicBezTo>
                  <a:pt x="222" y="96"/>
                  <a:pt x="228" y="88"/>
                  <a:pt x="238" y="83"/>
                </a:cubicBezTo>
                <a:cubicBezTo>
                  <a:pt x="248" y="78"/>
                  <a:pt x="245" y="66"/>
                  <a:pt x="245" y="66"/>
                </a:cubicBezTo>
                <a:cubicBezTo>
                  <a:pt x="245" y="66"/>
                  <a:pt x="245" y="54"/>
                  <a:pt x="246" y="48"/>
                </a:cubicBezTo>
                <a:cubicBezTo>
                  <a:pt x="247" y="42"/>
                  <a:pt x="256" y="42"/>
                  <a:pt x="266" y="41"/>
                </a:cubicBezTo>
                <a:cubicBezTo>
                  <a:pt x="276" y="40"/>
                  <a:pt x="286" y="27"/>
                  <a:pt x="286" y="27"/>
                </a:cubicBezTo>
                <a:cubicBezTo>
                  <a:pt x="286" y="27"/>
                  <a:pt x="270" y="20"/>
                  <a:pt x="264" y="19"/>
                </a:cubicBezTo>
                <a:cubicBezTo>
                  <a:pt x="258" y="18"/>
                  <a:pt x="256" y="8"/>
                  <a:pt x="248" y="6"/>
                </a:cubicBezTo>
                <a:cubicBezTo>
                  <a:pt x="240" y="4"/>
                  <a:pt x="219" y="10"/>
                  <a:pt x="219" y="10"/>
                </a:cubicBezTo>
                <a:cubicBezTo>
                  <a:pt x="219" y="10"/>
                  <a:pt x="218" y="0"/>
                  <a:pt x="213" y="0"/>
                </a:cubicBezTo>
                <a:cubicBezTo>
                  <a:pt x="208" y="0"/>
                  <a:pt x="208" y="11"/>
                  <a:pt x="208" y="11"/>
                </a:cubicBezTo>
                <a:cubicBezTo>
                  <a:pt x="199" y="10"/>
                  <a:pt x="199" y="10"/>
                  <a:pt x="199" y="10"/>
                </a:cubicBezTo>
                <a:cubicBezTo>
                  <a:pt x="196" y="0"/>
                  <a:pt x="196" y="0"/>
                  <a:pt x="196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0" y="0"/>
                  <a:pt x="172" y="13"/>
                  <a:pt x="169" y="16"/>
                </a:cubicBezTo>
                <a:cubicBezTo>
                  <a:pt x="166" y="19"/>
                  <a:pt x="143" y="20"/>
                  <a:pt x="143" y="20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6" y="41"/>
                  <a:pt x="82" y="43"/>
                  <a:pt x="65" y="44"/>
                </a:cubicBezTo>
                <a:cubicBezTo>
                  <a:pt x="48" y="45"/>
                  <a:pt x="45" y="28"/>
                  <a:pt x="45" y="28"/>
                </a:cubicBezTo>
                <a:cubicBezTo>
                  <a:pt x="38" y="39"/>
                  <a:pt x="38" y="39"/>
                  <a:pt x="38" y="39"/>
                </a:cubicBezTo>
                <a:cubicBezTo>
                  <a:pt x="32" y="34"/>
                  <a:pt x="32" y="34"/>
                  <a:pt x="32" y="34"/>
                </a:cubicBezTo>
                <a:cubicBezTo>
                  <a:pt x="31" y="39"/>
                  <a:pt x="31" y="43"/>
                  <a:pt x="31" y="43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6" name="Freeform 63"/>
          <p:cNvSpPr>
            <a:spLocks/>
          </p:cNvSpPr>
          <p:nvPr/>
        </p:nvSpPr>
        <p:spPr bwMode="auto">
          <a:xfrm>
            <a:off x="4289425" y="2576513"/>
            <a:ext cx="136525" cy="79375"/>
          </a:xfrm>
          <a:custGeom>
            <a:avLst/>
            <a:gdLst>
              <a:gd name="T0" fmla="*/ 2147483647 w 230"/>
              <a:gd name="T1" fmla="*/ 2147483647 h 132"/>
              <a:gd name="T2" fmla="*/ 2147483647 w 230"/>
              <a:gd name="T3" fmla="*/ 2147483647 h 132"/>
              <a:gd name="T4" fmla="*/ 2147483647 w 230"/>
              <a:gd name="T5" fmla="*/ 2147483647 h 132"/>
              <a:gd name="T6" fmla="*/ 2147483647 w 230"/>
              <a:gd name="T7" fmla="*/ 2147483647 h 132"/>
              <a:gd name="T8" fmla="*/ 2147483647 w 230"/>
              <a:gd name="T9" fmla="*/ 2147483647 h 132"/>
              <a:gd name="T10" fmla="*/ 2147483647 w 230"/>
              <a:gd name="T11" fmla="*/ 2147483647 h 132"/>
              <a:gd name="T12" fmla="*/ 2147483647 w 230"/>
              <a:gd name="T13" fmla="*/ 2147483647 h 132"/>
              <a:gd name="T14" fmla="*/ 2147483647 w 230"/>
              <a:gd name="T15" fmla="*/ 2147483647 h 132"/>
              <a:gd name="T16" fmla="*/ 2147483647 w 230"/>
              <a:gd name="T17" fmla="*/ 2147483647 h 132"/>
              <a:gd name="T18" fmla="*/ 2147483647 w 230"/>
              <a:gd name="T19" fmla="*/ 2147483647 h 132"/>
              <a:gd name="T20" fmla="*/ 2147483647 w 230"/>
              <a:gd name="T21" fmla="*/ 2147483647 h 132"/>
              <a:gd name="T22" fmla="*/ 2147483647 w 230"/>
              <a:gd name="T23" fmla="*/ 2147483647 h 132"/>
              <a:gd name="T24" fmla="*/ 2147483647 w 230"/>
              <a:gd name="T25" fmla="*/ 2147483647 h 132"/>
              <a:gd name="T26" fmla="*/ 2147483647 w 230"/>
              <a:gd name="T27" fmla="*/ 2147483647 h 132"/>
              <a:gd name="T28" fmla="*/ 0 w 230"/>
              <a:gd name="T29" fmla="*/ 2147483647 h 132"/>
              <a:gd name="T30" fmla="*/ 2147483647 w 230"/>
              <a:gd name="T31" fmla="*/ 2147483647 h 132"/>
              <a:gd name="T32" fmla="*/ 2147483647 w 230"/>
              <a:gd name="T33" fmla="*/ 2147483647 h 132"/>
              <a:gd name="T34" fmla="*/ 2147483647 w 230"/>
              <a:gd name="T35" fmla="*/ 2147483647 h 132"/>
              <a:gd name="T36" fmla="*/ 2147483647 w 230"/>
              <a:gd name="T37" fmla="*/ 2147483647 h 132"/>
              <a:gd name="T38" fmla="*/ 2147483647 w 230"/>
              <a:gd name="T39" fmla="*/ 2147483647 h 132"/>
              <a:gd name="T40" fmla="*/ 2147483647 w 230"/>
              <a:gd name="T41" fmla="*/ 2147483647 h 132"/>
              <a:gd name="T42" fmla="*/ 2147483647 w 230"/>
              <a:gd name="T43" fmla="*/ 2147483647 h 132"/>
              <a:gd name="T44" fmla="*/ 2147483647 w 230"/>
              <a:gd name="T45" fmla="*/ 2147483647 h 132"/>
              <a:gd name="T46" fmla="*/ 2147483647 w 230"/>
              <a:gd name="T47" fmla="*/ 2147483647 h 132"/>
              <a:gd name="T48" fmla="*/ 2147483647 w 230"/>
              <a:gd name="T49" fmla="*/ 2147483647 h 132"/>
              <a:gd name="T50" fmla="*/ 2147483647 w 230"/>
              <a:gd name="T51" fmla="*/ 2147483647 h 132"/>
              <a:gd name="T52" fmla="*/ 2147483647 w 230"/>
              <a:gd name="T53" fmla="*/ 2147483647 h 132"/>
              <a:gd name="T54" fmla="*/ 2147483647 w 230"/>
              <a:gd name="T55" fmla="*/ 2147483647 h 132"/>
              <a:gd name="T56" fmla="*/ 2147483647 w 230"/>
              <a:gd name="T57" fmla="*/ 2147483647 h 132"/>
              <a:gd name="T58" fmla="*/ 2147483647 w 230"/>
              <a:gd name="T59" fmla="*/ 2147483647 h 132"/>
              <a:gd name="T60" fmla="*/ 2147483647 w 230"/>
              <a:gd name="T61" fmla="*/ 2147483647 h 132"/>
              <a:gd name="T62" fmla="*/ 2147483647 w 230"/>
              <a:gd name="T63" fmla="*/ 2147483647 h 132"/>
              <a:gd name="T64" fmla="*/ 2147483647 w 230"/>
              <a:gd name="T65" fmla="*/ 2147483647 h 132"/>
              <a:gd name="T66" fmla="*/ 2147483647 w 230"/>
              <a:gd name="T67" fmla="*/ 2147483647 h 132"/>
              <a:gd name="T68" fmla="*/ 2147483647 w 230"/>
              <a:gd name="T69" fmla="*/ 2147483647 h 132"/>
              <a:gd name="T70" fmla="*/ 2147483647 w 230"/>
              <a:gd name="T71" fmla="*/ 2147483647 h 132"/>
              <a:gd name="T72" fmla="*/ 2147483647 w 230"/>
              <a:gd name="T73" fmla="*/ 2147483647 h 132"/>
              <a:gd name="T74" fmla="*/ 2147483647 w 230"/>
              <a:gd name="T75" fmla="*/ 2147483647 h 132"/>
              <a:gd name="T76" fmla="*/ 2147483647 w 230"/>
              <a:gd name="T77" fmla="*/ 2147483647 h 132"/>
              <a:gd name="T78" fmla="*/ 2147483647 w 230"/>
              <a:gd name="T79" fmla="*/ 2147483647 h 132"/>
              <a:gd name="T80" fmla="*/ 2147483647 w 230"/>
              <a:gd name="T81" fmla="*/ 2147483647 h 132"/>
              <a:gd name="T82" fmla="*/ 2147483647 w 230"/>
              <a:gd name="T83" fmla="*/ 2147483647 h 132"/>
              <a:gd name="T84" fmla="*/ 2147483647 w 230"/>
              <a:gd name="T85" fmla="*/ 2147483647 h 132"/>
              <a:gd name="T86" fmla="*/ 2147483647 w 230"/>
              <a:gd name="T87" fmla="*/ 2147483647 h 132"/>
              <a:gd name="T88" fmla="*/ 2147483647 w 230"/>
              <a:gd name="T89" fmla="*/ 2147483647 h 132"/>
              <a:gd name="T90" fmla="*/ 2147483647 w 230"/>
              <a:gd name="T91" fmla="*/ 2147483647 h 1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0"/>
              <a:gd name="T139" fmla="*/ 0 h 132"/>
              <a:gd name="T140" fmla="*/ 230 w 230"/>
              <a:gd name="T141" fmla="*/ 132 h 1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0" h="132">
                <a:moveTo>
                  <a:pt x="222" y="42"/>
                </a:moveTo>
                <a:cubicBezTo>
                  <a:pt x="210" y="38"/>
                  <a:pt x="210" y="38"/>
                  <a:pt x="210" y="38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5" y="30"/>
                  <a:pt x="190" y="22"/>
                  <a:pt x="184" y="20"/>
                </a:cubicBezTo>
                <a:cubicBezTo>
                  <a:pt x="178" y="18"/>
                  <a:pt x="157" y="17"/>
                  <a:pt x="157" y="17"/>
                </a:cubicBezTo>
                <a:cubicBezTo>
                  <a:pt x="157" y="17"/>
                  <a:pt x="151" y="4"/>
                  <a:pt x="145" y="4"/>
                </a:cubicBezTo>
                <a:cubicBezTo>
                  <a:pt x="139" y="4"/>
                  <a:pt x="136" y="12"/>
                  <a:pt x="128" y="12"/>
                </a:cubicBezTo>
                <a:cubicBezTo>
                  <a:pt x="120" y="12"/>
                  <a:pt x="118" y="8"/>
                  <a:pt x="113" y="8"/>
                </a:cubicBezTo>
                <a:cubicBezTo>
                  <a:pt x="108" y="8"/>
                  <a:pt x="104" y="13"/>
                  <a:pt x="104" y="13"/>
                </a:cubicBezTo>
                <a:cubicBezTo>
                  <a:pt x="104" y="13"/>
                  <a:pt x="84" y="6"/>
                  <a:pt x="81" y="7"/>
                </a:cubicBezTo>
                <a:cubicBezTo>
                  <a:pt x="78" y="8"/>
                  <a:pt x="73" y="9"/>
                  <a:pt x="73" y="9"/>
                </a:cubicBezTo>
                <a:cubicBezTo>
                  <a:pt x="73" y="9"/>
                  <a:pt x="66" y="4"/>
                  <a:pt x="60" y="2"/>
                </a:cubicBezTo>
                <a:cubicBezTo>
                  <a:pt x="54" y="0"/>
                  <a:pt x="52" y="2"/>
                  <a:pt x="46" y="5"/>
                </a:cubicBezTo>
                <a:cubicBezTo>
                  <a:pt x="40" y="8"/>
                  <a:pt x="33" y="8"/>
                  <a:pt x="13" y="11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20"/>
                  <a:pt x="1" y="23"/>
                  <a:pt x="1" y="23"/>
                </a:cubicBezTo>
                <a:cubicBezTo>
                  <a:pt x="1" y="23"/>
                  <a:pt x="2" y="58"/>
                  <a:pt x="11" y="60"/>
                </a:cubicBezTo>
                <a:cubicBezTo>
                  <a:pt x="13" y="60"/>
                  <a:pt x="14" y="62"/>
                  <a:pt x="14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22" y="70"/>
                  <a:pt x="22" y="70"/>
                  <a:pt x="22" y="70"/>
                </a:cubicBezTo>
                <a:cubicBezTo>
                  <a:pt x="30" y="69"/>
                  <a:pt x="30" y="69"/>
                  <a:pt x="30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56" y="72"/>
                  <a:pt x="64" y="71"/>
                </a:cubicBezTo>
                <a:cubicBezTo>
                  <a:pt x="72" y="70"/>
                  <a:pt x="75" y="81"/>
                  <a:pt x="74" y="86"/>
                </a:cubicBezTo>
                <a:cubicBezTo>
                  <a:pt x="73" y="91"/>
                  <a:pt x="65" y="98"/>
                  <a:pt x="65" y="98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1" y="108"/>
                  <a:pt x="73" y="108"/>
                  <a:pt x="74" y="108"/>
                </a:cubicBezTo>
                <a:cubicBezTo>
                  <a:pt x="87" y="110"/>
                  <a:pt x="103" y="119"/>
                  <a:pt x="103" y="119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2"/>
                  <a:pt x="119" y="128"/>
                  <a:pt x="127" y="127"/>
                </a:cubicBezTo>
                <a:cubicBezTo>
                  <a:pt x="135" y="126"/>
                  <a:pt x="137" y="132"/>
                  <a:pt x="137" y="132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69" y="122"/>
                  <a:pt x="169" y="122"/>
                  <a:pt x="169" y="122"/>
                </a:cubicBezTo>
                <a:cubicBezTo>
                  <a:pt x="169" y="122"/>
                  <a:pt x="177" y="115"/>
                  <a:pt x="187" y="115"/>
                </a:cubicBezTo>
                <a:cubicBezTo>
                  <a:pt x="197" y="115"/>
                  <a:pt x="186" y="124"/>
                  <a:pt x="193" y="123"/>
                </a:cubicBezTo>
                <a:cubicBezTo>
                  <a:pt x="200" y="122"/>
                  <a:pt x="193" y="111"/>
                  <a:pt x="188" y="103"/>
                </a:cubicBezTo>
                <a:cubicBezTo>
                  <a:pt x="183" y="95"/>
                  <a:pt x="195" y="96"/>
                  <a:pt x="195" y="96"/>
                </a:cubicBezTo>
                <a:cubicBezTo>
                  <a:pt x="195" y="96"/>
                  <a:pt x="191" y="88"/>
                  <a:pt x="193" y="81"/>
                </a:cubicBezTo>
                <a:cubicBezTo>
                  <a:pt x="195" y="74"/>
                  <a:pt x="208" y="79"/>
                  <a:pt x="208" y="79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4" y="66"/>
                  <a:pt x="211" y="71"/>
                  <a:pt x="217" y="71"/>
                </a:cubicBezTo>
                <a:cubicBezTo>
                  <a:pt x="223" y="71"/>
                  <a:pt x="230" y="65"/>
                  <a:pt x="230" y="65"/>
                </a:cubicBezTo>
                <a:cubicBezTo>
                  <a:pt x="230" y="65"/>
                  <a:pt x="214" y="55"/>
                  <a:pt x="216" y="50"/>
                </a:cubicBezTo>
                <a:cubicBezTo>
                  <a:pt x="217" y="48"/>
                  <a:pt x="219" y="45"/>
                  <a:pt x="222" y="42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7" name="Freeform 64"/>
          <p:cNvSpPr>
            <a:spLocks/>
          </p:cNvSpPr>
          <p:nvPr/>
        </p:nvSpPr>
        <p:spPr bwMode="auto">
          <a:xfrm>
            <a:off x="3929063" y="2841625"/>
            <a:ext cx="117475" cy="65088"/>
          </a:xfrm>
          <a:custGeom>
            <a:avLst/>
            <a:gdLst>
              <a:gd name="T0" fmla="*/ 2147483647 w 196"/>
              <a:gd name="T1" fmla="*/ 2147483647 h 109"/>
              <a:gd name="T2" fmla="*/ 2147483647 w 196"/>
              <a:gd name="T3" fmla="*/ 2147483647 h 109"/>
              <a:gd name="T4" fmla="*/ 2147483647 w 196"/>
              <a:gd name="T5" fmla="*/ 2147483647 h 109"/>
              <a:gd name="T6" fmla="*/ 2147483647 w 196"/>
              <a:gd name="T7" fmla="*/ 2147483647 h 109"/>
              <a:gd name="T8" fmla="*/ 2147483647 w 196"/>
              <a:gd name="T9" fmla="*/ 2147483647 h 109"/>
              <a:gd name="T10" fmla="*/ 2147483647 w 196"/>
              <a:gd name="T11" fmla="*/ 2147483647 h 109"/>
              <a:gd name="T12" fmla="*/ 2147483647 w 196"/>
              <a:gd name="T13" fmla="*/ 2147483647 h 109"/>
              <a:gd name="T14" fmla="*/ 2147483647 w 196"/>
              <a:gd name="T15" fmla="*/ 2147483647 h 109"/>
              <a:gd name="T16" fmla="*/ 2147483647 w 196"/>
              <a:gd name="T17" fmla="*/ 2147483647 h 109"/>
              <a:gd name="T18" fmla="*/ 2147483647 w 196"/>
              <a:gd name="T19" fmla="*/ 2147483647 h 109"/>
              <a:gd name="T20" fmla="*/ 2147483647 w 196"/>
              <a:gd name="T21" fmla="*/ 2147483647 h 109"/>
              <a:gd name="T22" fmla="*/ 2147483647 w 196"/>
              <a:gd name="T23" fmla="*/ 2147483647 h 109"/>
              <a:gd name="T24" fmla="*/ 2147483647 w 196"/>
              <a:gd name="T25" fmla="*/ 2147483647 h 109"/>
              <a:gd name="T26" fmla="*/ 2147483647 w 196"/>
              <a:gd name="T27" fmla="*/ 2147483647 h 109"/>
              <a:gd name="T28" fmla="*/ 2147483647 w 196"/>
              <a:gd name="T29" fmla="*/ 2147483647 h 109"/>
              <a:gd name="T30" fmla="*/ 2147483647 w 196"/>
              <a:gd name="T31" fmla="*/ 2147483647 h 109"/>
              <a:gd name="T32" fmla="*/ 2147483647 w 196"/>
              <a:gd name="T33" fmla="*/ 2147483647 h 109"/>
              <a:gd name="T34" fmla="*/ 2147483647 w 196"/>
              <a:gd name="T35" fmla="*/ 2147483647 h 109"/>
              <a:gd name="T36" fmla="*/ 2147483647 w 196"/>
              <a:gd name="T37" fmla="*/ 2147483647 h 109"/>
              <a:gd name="T38" fmla="*/ 2147483647 w 196"/>
              <a:gd name="T39" fmla="*/ 2147483647 h 109"/>
              <a:gd name="T40" fmla="*/ 2147483647 w 196"/>
              <a:gd name="T41" fmla="*/ 2147483647 h 109"/>
              <a:gd name="T42" fmla="*/ 2147483647 w 196"/>
              <a:gd name="T43" fmla="*/ 2147483647 h 109"/>
              <a:gd name="T44" fmla="*/ 2147483647 w 196"/>
              <a:gd name="T45" fmla="*/ 2147483647 h 109"/>
              <a:gd name="T46" fmla="*/ 2147483647 w 196"/>
              <a:gd name="T47" fmla="*/ 2147483647 h 109"/>
              <a:gd name="T48" fmla="*/ 2147483647 w 196"/>
              <a:gd name="T49" fmla="*/ 2147483647 h 109"/>
              <a:gd name="T50" fmla="*/ 2147483647 w 196"/>
              <a:gd name="T51" fmla="*/ 2147483647 h 109"/>
              <a:gd name="T52" fmla="*/ 2147483647 w 196"/>
              <a:gd name="T53" fmla="*/ 2147483647 h 109"/>
              <a:gd name="T54" fmla="*/ 2147483647 w 196"/>
              <a:gd name="T55" fmla="*/ 2147483647 h 109"/>
              <a:gd name="T56" fmla="*/ 2147483647 w 196"/>
              <a:gd name="T57" fmla="*/ 2147483647 h 109"/>
              <a:gd name="T58" fmla="*/ 2147483647 w 196"/>
              <a:gd name="T59" fmla="*/ 2147483647 h 109"/>
              <a:gd name="T60" fmla="*/ 2147483647 w 196"/>
              <a:gd name="T61" fmla="*/ 2147483647 h 109"/>
              <a:gd name="T62" fmla="*/ 2147483647 w 196"/>
              <a:gd name="T63" fmla="*/ 2147483647 h 109"/>
              <a:gd name="T64" fmla="*/ 2147483647 w 196"/>
              <a:gd name="T65" fmla="*/ 2147483647 h 109"/>
              <a:gd name="T66" fmla="*/ 2147483647 w 196"/>
              <a:gd name="T67" fmla="*/ 2147483647 h 109"/>
              <a:gd name="T68" fmla="*/ 2147483647 w 196"/>
              <a:gd name="T69" fmla="*/ 2147483647 h 109"/>
              <a:gd name="T70" fmla="*/ 2147483647 w 196"/>
              <a:gd name="T71" fmla="*/ 2147483647 h 109"/>
              <a:gd name="T72" fmla="*/ 2147483647 w 196"/>
              <a:gd name="T73" fmla="*/ 2147483647 h 109"/>
              <a:gd name="T74" fmla="*/ 2147483647 w 196"/>
              <a:gd name="T75" fmla="*/ 2147483647 h 109"/>
              <a:gd name="T76" fmla="*/ 2147483647 w 196"/>
              <a:gd name="T77" fmla="*/ 2147483647 h 109"/>
              <a:gd name="T78" fmla="*/ 2147483647 w 196"/>
              <a:gd name="T79" fmla="*/ 2147483647 h 109"/>
              <a:gd name="T80" fmla="*/ 2147483647 w 196"/>
              <a:gd name="T81" fmla="*/ 2147483647 h 109"/>
              <a:gd name="T82" fmla="*/ 2147483647 w 196"/>
              <a:gd name="T83" fmla="*/ 2147483647 h 109"/>
              <a:gd name="T84" fmla="*/ 2147483647 w 196"/>
              <a:gd name="T85" fmla="*/ 2147483647 h 109"/>
              <a:gd name="T86" fmla="*/ 2147483647 w 196"/>
              <a:gd name="T87" fmla="*/ 2147483647 h 109"/>
              <a:gd name="T88" fmla="*/ 2147483647 w 196"/>
              <a:gd name="T89" fmla="*/ 2147483647 h 109"/>
              <a:gd name="T90" fmla="*/ 2147483647 w 196"/>
              <a:gd name="T91" fmla="*/ 2147483647 h 109"/>
              <a:gd name="T92" fmla="*/ 2147483647 w 196"/>
              <a:gd name="T93" fmla="*/ 2147483647 h 109"/>
              <a:gd name="T94" fmla="*/ 2147483647 w 196"/>
              <a:gd name="T95" fmla="*/ 2147483647 h 109"/>
              <a:gd name="T96" fmla="*/ 2147483647 w 196"/>
              <a:gd name="T97" fmla="*/ 2147483647 h 109"/>
              <a:gd name="T98" fmla="*/ 2147483647 w 196"/>
              <a:gd name="T99" fmla="*/ 2147483647 h 109"/>
              <a:gd name="T100" fmla="*/ 2147483647 w 196"/>
              <a:gd name="T101" fmla="*/ 2147483647 h 10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6"/>
              <a:gd name="T154" fmla="*/ 0 h 109"/>
              <a:gd name="T155" fmla="*/ 196 w 196"/>
              <a:gd name="T156" fmla="*/ 109 h 10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6" h="109">
                <a:moveTo>
                  <a:pt x="93" y="17"/>
                </a:moveTo>
                <a:cubicBezTo>
                  <a:pt x="81" y="17"/>
                  <a:pt x="81" y="17"/>
                  <a:pt x="81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0" y="16"/>
                  <a:pt x="70" y="16"/>
                </a:cubicBezTo>
                <a:cubicBezTo>
                  <a:pt x="65" y="26"/>
                  <a:pt x="65" y="26"/>
                  <a:pt x="65" y="26"/>
                </a:cubicBezTo>
                <a:cubicBezTo>
                  <a:pt x="52" y="19"/>
                  <a:pt x="52" y="19"/>
                  <a:pt x="52" y="19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1" y="37"/>
                  <a:pt x="36" y="43"/>
                </a:cubicBezTo>
                <a:cubicBezTo>
                  <a:pt x="31" y="49"/>
                  <a:pt x="25" y="43"/>
                  <a:pt x="25" y="43"/>
                </a:cubicBezTo>
                <a:cubicBezTo>
                  <a:pt x="25" y="43"/>
                  <a:pt x="28" y="49"/>
                  <a:pt x="22" y="56"/>
                </a:cubicBezTo>
                <a:cubicBezTo>
                  <a:pt x="16" y="63"/>
                  <a:pt x="4" y="72"/>
                  <a:pt x="4" y="72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0" y="88"/>
                  <a:pt x="6" y="89"/>
                </a:cubicBezTo>
                <a:cubicBezTo>
                  <a:pt x="12" y="90"/>
                  <a:pt x="17" y="77"/>
                  <a:pt x="24" y="73"/>
                </a:cubicBezTo>
                <a:cubicBezTo>
                  <a:pt x="31" y="69"/>
                  <a:pt x="39" y="75"/>
                  <a:pt x="39" y="75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45" y="99"/>
                  <a:pt x="45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52" y="103"/>
                  <a:pt x="61" y="96"/>
                  <a:pt x="66" y="96"/>
                </a:cubicBezTo>
                <a:cubicBezTo>
                  <a:pt x="71" y="96"/>
                  <a:pt x="76" y="109"/>
                  <a:pt x="86" y="101"/>
                </a:cubicBezTo>
                <a:cubicBezTo>
                  <a:pt x="96" y="92"/>
                  <a:pt x="92" y="81"/>
                  <a:pt x="92" y="81"/>
                </a:cubicBezTo>
                <a:cubicBezTo>
                  <a:pt x="92" y="81"/>
                  <a:pt x="99" y="75"/>
                  <a:pt x="103" y="75"/>
                </a:cubicBezTo>
                <a:cubicBezTo>
                  <a:pt x="107" y="75"/>
                  <a:pt x="111" y="90"/>
                  <a:pt x="111" y="90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64" y="80"/>
                  <a:pt x="164" y="80"/>
                  <a:pt x="164" y="80"/>
                </a:cubicBezTo>
                <a:cubicBezTo>
                  <a:pt x="175" y="85"/>
                  <a:pt x="175" y="85"/>
                  <a:pt x="175" y="85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9"/>
                  <a:pt x="165" y="68"/>
                  <a:pt x="176" y="66"/>
                </a:cubicBezTo>
                <a:cubicBezTo>
                  <a:pt x="187" y="64"/>
                  <a:pt x="189" y="68"/>
                  <a:pt x="189" y="68"/>
                </a:cubicBezTo>
                <a:cubicBezTo>
                  <a:pt x="191" y="55"/>
                  <a:pt x="191" y="55"/>
                  <a:pt x="191" y="55"/>
                </a:cubicBezTo>
                <a:cubicBezTo>
                  <a:pt x="196" y="54"/>
                  <a:pt x="196" y="54"/>
                  <a:pt x="196" y="54"/>
                </a:cubicBezTo>
                <a:cubicBezTo>
                  <a:pt x="195" y="50"/>
                  <a:pt x="192" y="44"/>
                  <a:pt x="187" y="43"/>
                </a:cubicBezTo>
                <a:cubicBezTo>
                  <a:pt x="176" y="43"/>
                  <a:pt x="178" y="52"/>
                  <a:pt x="171" y="55"/>
                </a:cubicBezTo>
                <a:cubicBezTo>
                  <a:pt x="163" y="57"/>
                  <a:pt x="166" y="43"/>
                  <a:pt x="166" y="43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4"/>
                  <a:pt x="150" y="44"/>
                  <a:pt x="146" y="42"/>
                </a:cubicBezTo>
                <a:cubicBezTo>
                  <a:pt x="142" y="39"/>
                  <a:pt x="148" y="31"/>
                  <a:pt x="153" y="29"/>
                </a:cubicBezTo>
                <a:cubicBezTo>
                  <a:pt x="159" y="27"/>
                  <a:pt x="154" y="19"/>
                  <a:pt x="154" y="19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34" y="8"/>
                  <a:pt x="134" y="8"/>
                  <a:pt x="134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16" y="0"/>
                  <a:pt x="109" y="1"/>
                </a:cubicBezTo>
                <a:cubicBezTo>
                  <a:pt x="102" y="2"/>
                  <a:pt x="107" y="14"/>
                  <a:pt x="107" y="14"/>
                </a:cubicBezTo>
                <a:cubicBezTo>
                  <a:pt x="103" y="10"/>
                  <a:pt x="103" y="10"/>
                  <a:pt x="103" y="10"/>
                </a:cubicBezTo>
                <a:lnTo>
                  <a:pt x="93" y="17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8" name="Freeform 65"/>
          <p:cNvSpPr>
            <a:spLocks noEditPoints="1"/>
          </p:cNvSpPr>
          <p:nvPr/>
        </p:nvSpPr>
        <p:spPr bwMode="auto">
          <a:xfrm>
            <a:off x="3944938" y="2863850"/>
            <a:ext cx="309562" cy="330200"/>
          </a:xfrm>
          <a:custGeom>
            <a:avLst/>
            <a:gdLst>
              <a:gd name="T0" fmla="*/ 2147483647 w 523"/>
              <a:gd name="T1" fmla="*/ 2147483647 h 554"/>
              <a:gd name="T2" fmla="*/ 2147483647 w 523"/>
              <a:gd name="T3" fmla="*/ 2147483647 h 554"/>
              <a:gd name="T4" fmla="*/ 2147483647 w 523"/>
              <a:gd name="T5" fmla="*/ 2147483647 h 554"/>
              <a:gd name="T6" fmla="*/ 2147483647 w 523"/>
              <a:gd name="T7" fmla="*/ 2147483647 h 554"/>
              <a:gd name="T8" fmla="*/ 2147483647 w 523"/>
              <a:gd name="T9" fmla="*/ 2147483647 h 554"/>
              <a:gd name="T10" fmla="*/ 2147483647 w 523"/>
              <a:gd name="T11" fmla="*/ 2147483647 h 554"/>
              <a:gd name="T12" fmla="*/ 2147483647 w 523"/>
              <a:gd name="T13" fmla="*/ 2147483647 h 554"/>
              <a:gd name="T14" fmla="*/ 2147483647 w 523"/>
              <a:gd name="T15" fmla="*/ 2147483647 h 554"/>
              <a:gd name="T16" fmla="*/ 2147483647 w 523"/>
              <a:gd name="T17" fmla="*/ 2147483647 h 554"/>
              <a:gd name="T18" fmla="*/ 2147483647 w 523"/>
              <a:gd name="T19" fmla="*/ 2147483647 h 554"/>
              <a:gd name="T20" fmla="*/ 2147483647 w 523"/>
              <a:gd name="T21" fmla="*/ 2147483647 h 554"/>
              <a:gd name="T22" fmla="*/ 2147483647 w 523"/>
              <a:gd name="T23" fmla="*/ 2147483647 h 554"/>
              <a:gd name="T24" fmla="*/ 2147483647 w 523"/>
              <a:gd name="T25" fmla="*/ 2147483647 h 554"/>
              <a:gd name="T26" fmla="*/ 2147483647 w 523"/>
              <a:gd name="T27" fmla="*/ 2147483647 h 554"/>
              <a:gd name="T28" fmla="*/ 2147483647 w 523"/>
              <a:gd name="T29" fmla="*/ 2147483647 h 554"/>
              <a:gd name="T30" fmla="*/ 2147483647 w 523"/>
              <a:gd name="T31" fmla="*/ 2147483647 h 554"/>
              <a:gd name="T32" fmla="*/ 2147483647 w 523"/>
              <a:gd name="T33" fmla="*/ 2147483647 h 554"/>
              <a:gd name="T34" fmla="*/ 2147483647 w 523"/>
              <a:gd name="T35" fmla="*/ 2147483647 h 554"/>
              <a:gd name="T36" fmla="*/ 2147483647 w 523"/>
              <a:gd name="T37" fmla="*/ 2147483647 h 554"/>
              <a:gd name="T38" fmla="*/ 2147483647 w 523"/>
              <a:gd name="T39" fmla="*/ 2147483647 h 554"/>
              <a:gd name="T40" fmla="*/ 2147483647 w 523"/>
              <a:gd name="T41" fmla="*/ 2147483647 h 554"/>
              <a:gd name="T42" fmla="*/ 2147483647 w 523"/>
              <a:gd name="T43" fmla="*/ 2147483647 h 554"/>
              <a:gd name="T44" fmla="*/ 2147483647 w 523"/>
              <a:gd name="T45" fmla="*/ 2147483647 h 554"/>
              <a:gd name="T46" fmla="*/ 2147483647 w 523"/>
              <a:gd name="T47" fmla="*/ 2147483647 h 554"/>
              <a:gd name="T48" fmla="*/ 2147483647 w 523"/>
              <a:gd name="T49" fmla="*/ 2147483647 h 554"/>
              <a:gd name="T50" fmla="*/ 2147483647 w 523"/>
              <a:gd name="T51" fmla="*/ 2147483647 h 554"/>
              <a:gd name="T52" fmla="*/ 2147483647 w 523"/>
              <a:gd name="T53" fmla="*/ 2147483647 h 554"/>
              <a:gd name="T54" fmla="*/ 2147483647 w 523"/>
              <a:gd name="T55" fmla="*/ 2147483647 h 554"/>
              <a:gd name="T56" fmla="*/ 2147483647 w 523"/>
              <a:gd name="T57" fmla="*/ 2147483647 h 554"/>
              <a:gd name="T58" fmla="*/ 2147483647 w 523"/>
              <a:gd name="T59" fmla="*/ 2147483647 h 554"/>
              <a:gd name="T60" fmla="*/ 2147483647 w 523"/>
              <a:gd name="T61" fmla="*/ 2147483647 h 554"/>
              <a:gd name="T62" fmla="*/ 2147483647 w 523"/>
              <a:gd name="T63" fmla="*/ 2147483647 h 554"/>
              <a:gd name="T64" fmla="*/ 2147483647 w 523"/>
              <a:gd name="T65" fmla="*/ 2147483647 h 554"/>
              <a:gd name="T66" fmla="*/ 2147483647 w 523"/>
              <a:gd name="T67" fmla="*/ 2147483647 h 554"/>
              <a:gd name="T68" fmla="*/ 2147483647 w 523"/>
              <a:gd name="T69" fmla="*/ 2147483647 h 554"/>
              <a:gd name="T70" fmla="*/ 2147483647 w 523"/>
              <a:gd name="T71" fmla="*/ 2147483647 h 554"/>
              <a:gd name="T72" fmla="*/ 2147483647 w 523"/>
              <a:gd name="T73" fmla="*/ 2147483647 h 554"/>
              <a:gd name="T74" fmla="*/ 2147483647 w 523"/>
              <a:gd name="T75" fmla="*/ 2147483647 h 554"/>
              <a:gd name="T76" fmla="*/ 2147483647 w 523"/>
              <a:gd name="T77" fmla="*/ 2147483647 h 554"/>
              <a:gd name="T78" fmla="*/ 2147483647 w 523"/>
              <a:gd name="T79" fmla="*/ 2147483647 h 554"/>
              <a:gd name="T80" fmla="*/ 2147483647 w 523"/>
              <a:gd name="T81" fmla="*/ 2147483647 h 554"/>
              <a:gd name="T82" fmla="*/ 2147483647 w 523"/>
              <a:gd name="T83" fmla="*/ 2147483647 h 554"/>
              <a:gd name="T84" fmla="*/ 2147483647 w 523"/>
              <a:gd name="T85" fmla="*/ 2147483647 h 554"/>
              <a:gd name="T86" fmla="*/ 2147483647 w 523"/>
              <a:gd name="T87" fmla="*/ 2147483647 h 5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23"/>
              <a:gd name="T133" fmla="*/ 0 h 554"/>
              <a:gd name="T134" fmla="*/ 523 w 523"/>
              <a:gd name="T135" fmla="*/ 554 h 5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23" h="554">
                <a:moveTo>
                  <a:pt x="378" y="479"/>
                </a:moveTo>
                <a:cubicBezTo>
                  <a:pt x="378" y="479"/>
                  <a:pt x="365" y="472"/>
                  <a:pt x="358" y="474"/>
                </a:cubicBezTo>
                <a:cubicBezTo>
                  <a:pt x="351" y="476"/>
                  <a:pt x="341" y="483"/>
                  <a:pt x="341" y="483"/>
                </a:cubicBezTo>
                <a:cubicBezTo>
                  <a:pt x="341" y="483"/>
                  <a:pt x="322" y="486"/>
                  <a:pt x="314" y="486"/>
                </a:cubicBezTo>
                <a:cubicBezTo>
                  <a:pt x="306" y="486"/>
                  <a:pt x="292" y="470"/>
                  <a:pt x="289" y="473"/>
                </a:cubicBezTo>
                <a:cubicBezTo>
                  <a:pt x="286" y="476"/>
                  <a:pt x="278" y="485"/>
                  <a:pt x="278" y="485"/>
                </a:cubicBezTo>
                <a:cubicBezTo>
                  <a:pt x="265" y="477"/>
                  <a:pt x="265" y="477"/>
                  <a:pt x="265" y="477"/>
                </a:cubicBezTo>
                <a:cubicBezTo>
                  <a:pt x="265" y="477"/>
                  <a:pt x="245" y="482"/>
                  <a:pt x="253" y="494"/>
                </a:cubicBezTo>
                <a:cubicBezTo>
                  <a:pt x="264" y="510"/>
                  <a:pt x="276" y="505"/>
                  <a:pt x="281" y="507"/>
                </a:cubicBezTo>
                <a:cubicBezTo>
                  <a:pt x="286" y="509"/>
                  <a:pt x="291" y="517"/>
                  <a:pt x="293" y="521"/>
                </a:cubicBezTo>
                <a:cubicBezTo>
                  <a:pt x="295" y="525"/>
                  <a:pt x="317" y="535"/>
                  <a:pt x="317" y="535"/>
                </a:cubicBezTo>
                <a:cubicBezTo>
                  <a:pt x="330" y="531"/>
                  <a:pt x="330" y="531"/>
                  <a:pt x="330" y="531"/>
                </a:cubicBezTo>
                <a:cubicBezTo>
                  <a:pt x="330" y="531"/>
                  <a:pt x="344" y="552"/>
                  <a:pt x="363" y="553"/>
                </a:cubicBezTo>
                <a:cubicBezTo>
                  <a:pt x="382" y="554"/>
                  <a:pt x="377" y="537"/>
                  <a:pt x="377" y="537"/>
                </a:cubicBezTo>
                <a:cubicBezTo>
                  <a:pt x="377" y="537"/>
                  <a:pt x="372" y="520"/>
                  <a:pt x="372" y="513"/>
                </a:cubicBezTo>
                <a:cubicBezTo>
                  <a:pt x="372" y="506"/>
                  <a:pt x="377" y="496"/>
                  <a:pt x="383" y="491"/>
                </a:cubicBezTo>
                <a:cubicBezTo>
                  <a:pt x="389" y="486"/>
                  <a:pt x="383" y="469"/>
                  <a:pt x="383" y="469"/>
                </a:cubicBezTo>
                <a:lnTo>
                  <a:pt x="378" y="479"/>
                </a:lnTo>
                <a:close/>
                <a:moveTo>
                  <a:pt x="119" y="312"/>
                </a:moveTo>
                <a:cubicBezTo>
                  <a:pt x="107" y="311"/>
                  <a:pt x="95" y="332"/>
                  <a:pt x="87" y="332"/>
                </a:cubicBezTo>
                <a:cubicBezTo>
                  <a:pt x="79" y="332"/>
                  <a:pt x="68" y="320"/>
                  <a:pt x="68" y="320"/>
                </a:cubicBezTo>
                <a:cubicBezTo>
                  <a:pt x="64" y="331"/>
                  <a:pt x="64" y="331"/>
                  <a:pt x="64" y="331"/>
                </a:cubicBezTo>
                <a:cubicBezTo>
                  <a:pt x="64" y="331"/>
                  <a:pt x="79" y="344"/>
                  <a:pt x="79" y="354"/>
                </a:cubicBezTo>
                <a:cubicBezTo>
                  <a:pt x="79" y="364"/>
                  <a:pt x="75" y="381"/>
                  <a:pt x="75" y="381"/>
                </a:cubicBezTo>
                <a:cubicBezTo>
                  <a:pt x="81" y="388"/>
                  <a:pt x="81" y="388"/>
                  <a:pt x="81" y="388"/>
                </a:cubicBezTo>
                <a:cubicBezTo>
                  <a:pt x="73" y="393"/>
                  <a:pt x="73" y="393"/>
                  <a:pt x="73" y="393"/>
                </a:cubicBezTo>
                <a:cubicBezTo>
                  <a:pt x="78" y="424"/>
                  <a:pt x="78" y="424"/>
                  <a:pt x="78" y="424"/>
                </a:cubicBezTo>
                <a:cubicBezTo>
                  <a:pt x="69" y="424"/>
                  <a:pt x="69" y="424"/>
                  <a:pt x="69" y="424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98" y="435"/>
                  <a:pt x="103" y="414"/>
                  <a:pt x="103" y="414"/>
                </a:cubicBezTo>
                <a:cubicBezTo>
                  <a:pt x="103" y="414"/>
                  <a:pt x="115" y="430"/>
                  <a:pt x="124" y="423"/>
                </a:cubicBezTo>
                <a:cubicBezTo>
                  <a:pt x="133" y="416"/>
                  <a:pt x="129" y="398"/>
                  <a:pt x="129" y="398"/>
                </a:cubicBezTo>
                <a:cubicBezTo>
                  <a:pt x="133" y="388"/>
                  <a:pt x="133" y="388"/>
                  <a:pt x="133" y="388"/>
                </a:cubicBezTo>
                <a:cubicBezTo>
                  <a:pt x="133" y="371"/>
                  <a:pt x="133" y="371"/>
                  <a:pt x="133" y="371"/>
                </a:cubicBezTo>
                <a:cubicBezTo>
                  <a:pt x="133" y="371"/>
                  <a:pt x="127" y="369"/>
                  <a:pt x="128" y="364"/>
                </a:cubicBezTo>
                <a:cubicBezTo>
                  <a:pt x="129" y="359"/>
                  <a:pt x="140" y="359"/>
                  <a:pt x="140" y="352"/>
                </a:cubicBezTo>
                <a:cubicBezTo>
                  <a:pt x="140" y="345"/>
                  <a:pt x="131" y="313"/>
                  <a:pt x="119" y="312"/>
                </a:cubicBezTo>
                <a:close/>
                <a:moveTo>
                  <a:pt x="515" y="363"/>
                </a:moveTo>
                <a:cubicBezTo>
                  <a:pt x="507" y="354"/>
                  <a:pt x="481" y="337"/>
                  <a:pt x="481" y="337"/>
                </a:cubicBezTo>
                <a:cubicBezTo>
                  <a:pt x="451" y="321"/>
                  <a:pt x="451" y="321"/>
                  <a:pt x="451" y="321"/>
                </a:cubicBezTo>
                <a:cubicBezTo>
                  <a:pt x="451" y="321"/>
                  <a:pt x="398" y="308"/>
                  <a:pt x="402" y="299"/>
                </a:cubicBezTo>
                <a:cubicBezTo>
                  <a:pt x="406" y="290"/>
                  <a:pt x="415" y="289"/>
                  <a:pt x="414" y="281"/>
                </a:cubicBezTo>
                <a:cubicBezTo>
                  <a:pt x="413" y="273"/>
                  <a:pt x="365" y="271"/>
                  <a:pt x="365" y="271"/>
                </a:cubicBezTo>
                <a:cubicBezTo>
                  <a:pt x="365" y="271"/>
                  <a:pt x="351" y="266"/>
                  <a:pt x="334" y="249"/>
                </a:cubicBezTo>
                <a:cubicBezTo>
                  <a:pt x="317" y="232"/>
                  <a:pt x="311" y="216"/>
                  <a:pt x="311" y="216"/>
                </a:cubicBezTo>
                <a:cubicBezTo>
                  <a:pt x="311" y="216"/>
                  <a:pt x="306" y="192"/>
                  <a:pt x="296" y="186"/>
                </a:cubicBezTo>
                <a:cubicBezTo>
                  <a:pt x="286" y="180"/>
                  <a:pt x="275" y="170"/>
                  <a:pt x="275" y="170"/>
                </a:cubicBezTo>
                <a:cubicBezTo>
                  <a:pt x="249" y="148"/>
                  <a:pt x="249" y="148"/>
                  <a:pt x="249" y="148"/>
                </a:cubicBezTo>
                <a:cubicBezTo>
                  <a:pt x="249" y="148"/>
                  <a:pt x="235" y="126"/>
                  <a:pt x="240" y="124"/>
                </a:cubicBezTo>
                <a:cubicBezTo>
                  <a:pt x="245" y="122"/>
                  <a:pt x="253" y="120"/>
                  <a:pt x="253" y="115"/>
                </a:cubicBezTo>
                <a:cubicBezTo>
                  <a:pt x="253" y="110"/>
                  <a:pt x="236" y="101"/>
                  <a:pt x="244" y="92"/>
                </a:cubicBezTo>
                <a:cubicBezTo>
                  <a:pt x="252" y="83"/>
                  <a:pt x="275" y="77"/>
                  <a:pt x="275" y="77"/>
                </a:cubicBezTo>
                <a:cubicBezTo>
                  <a:pt x="289" y="71"/>
                  <a:pt x="289" y="71"/>
                  <a:pt x="289" y="71"/>
                </a:cubicBezTo>
                <a:cubicBezTo>
                  <a:pt x="294" y="46"/>
                  <a:pt x="294" y="46"/>
                  <a:pt x="294" y="46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6" y="43"/>
                  <a:pt x="294" y="36"/>
                  <a:pt x="291" y="30"/>
                </a:cubicBezTo>
                <a:cubicBezTo>
                  <a:pt x="288" y="25"/>
                  <a:pt x="265" y="29"/>
                  <a:pt x="265" y="29"/>
                </a:cubicBezTo>
                <a:cubicBezTo>
                  <a:pt x="253" y="29"/>
                  <a:pt x="253" y="29"/>
                  <a:pt x="253" y="29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6"/>
                  <a:pt x="242" y="2"/>
                  <a:pt x="233" y="1"/>
                </a:cubicBezTo>
                <a:cubicBezTo>
                  <a:pt x="223" y="0"/>
                  <a:pt x="221" y="9"/>
                  <a:pt x="221" y="9"/>
                </a:cubicBezTo>
                <a:cubicBezTo>
                  <a:pt x="195" y="7"/>
                  <a:pt x="195" y="7"/>
                  <a:pt x="195" y="7"/>
                </a:cubicBezTo>
                <a:cubicBezTo>
                  <a:pt x="185" y="19"/>
                  <a:pt x="185" y="19"/>
                  <a:pt x="185" y="19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3" y="29"/>
                  <a:pt x="161" y="25"/>
                  <a:pt x="150" y="27"/>
                </a:cubicBezTo>
                <a:cubicBezTo>
                  <a:pt x="139" y="29"/>
                  <a:pt x="154" y="40"/>
                  <a:pt x="154" y="40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90" y="52"/>
                  <a:pt x="90" y="52"/>
                  <a:pt x="90" y="52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1" y="36"/>
                  <a:pt x="77" y="36"/>
                </a:cubicBezTo>
                <a:cubicBezTo>
                  <a:pt x="73" y="36"/>
                  <a:pt x="66" y="42"/>
                  <a:pt x="66" y="42"/>
                </a:cubicBezTo>
                <a:cubicBezTo>
                  <a:pt x="66" y="42"/>
                  <a:pt x="70" y="53"/>
                  <a:pt x="60" y="62"/>
                </a:cubicBezTo>
                <a:cubicBezTo>
                  <a:pt x="50" y="70"/>
                  <a:pt x="45" y="57"/>
                  <a:pt x="40" y="57"/>
                </a:cubicBezTo>
                <a:cubicBezTo>
                  <a:pt x="35" y="57"/>
                  <a:pt x="26" y="64"/>
                  <a:pt x="26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8"/>
                  <a:pt x="9" y="72"/>
                  <a:pt x="9" y="72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28" y="84"/>
                  <a:pt x="28" y="93"/>
                </a:cubicBezTo>
                <a:cubicBezTo>
                  <a:pt x="28" y="102"/>
                  <a:pt x="9" y="103"/>
                  <a:pt x="9" y="103"/>
                </a:cubicBezTo>
                <a:cubicBezTo>
                  <a:pt x="0" y="105"/>
                  <a:pt x="0" y="105"/>
                  <a:pt x="0" y="105"/>
                </a:cubicBezTo>
                <a:cubicBezTo>
                  <a:pt x="6" y="118"/>
                  <a:pt x="6" y="118"/>
                  <a:pt x="6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3" y="118"/>
                  <a:pt x="17" y="121"/>
                  <a:pt x="18" y="126"/>
                </a:cubicBezTo>
                <a:cubicBezTo>
                  <a:pt x="19" y="131"/>
                  <a:pt x="13" y="131"/>
                  <a:pt x="12" y="141"/>
                </a:cubicBezTo>
                <a:cubicBezTo>
                  <a:pt x="11" y="151"/>
                  <a:pt x="25" y="152"/>
                  <a:pt x="25" y="152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8" y="158"/>
                  <a:pt x="42" y="156"/>
                  <a:pt x="45" y="160"/>
                </a:cubicBezTo>
                <a:cubicBezTo>
                  <a:pt x="48" y="164"/>
                  <a:pt x="42" y="174"/>
                  <a:pt x="38" y="174"/>
                </a:cubicBezTo>
                <a:cubicBezTo>
                  <a:pt x="36" y="174"/>
                  <a:pt x="35" y="176"/>
                  <a:pt x="35" y="179"/>
                </a:cubicBezTo>
                <a:cubicBezTo>
                  <a:pt x="44" y="178"/>
                  <a:pt x="54" y="177"/>
                  <a:pt x="58" y="173"/>
                </a:cubicBezTo>
                <a:cubicBezTo>
                  <a:pt x="65" y="166"/>
                  <a:pt x="83" y="145"/>
                  <a:pt x="93" y="145"/>
                </a:cubicBezTo>
                <a:cubicBezTo>
                  <a:pt x="103" y="145"/>
                  <a:pt x="132" y="152"/>
                  <a:pt x="144" y="162"/>
                </a:cubicBezTo>
                <a:cubicBezTo>
                  <a:pt x="156" y="172"/>
                  <a:pt x="160" y="192"/>
                  <a:pt x="160" y="192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168" y="200"/>
                  <a:pt x="160" y="221"/>
                  <a:pt x="169" y="226"/>
                </a:cubicBezTo>
                <a:cubicBezTo>
                  <a:pt x="178" y="231"/>
                  <a:pt x="193" y="236"/>
                  <a:pt x="193" y="236"/>
                </a:cubicBezTo>
                <a:cubicBezTo>
                  <a:pt x="197" y="249"/>
                  <a:pt x="197" y="249"/>
                  <a:pt x="197" y="249"/>
                </a:cubicBezTo>
                <a:cubicBezTo>
                  <a:pt x="217" y="250"/>
                  <a:pt x="217" y="250"/>
                  <a:pt x="217" y="250"/>
                </a:cubicBezTo>
                <a:cubicBezTo>
                  <a:pt x="217" y="250"/>
                  <a:pt x="250" y="284"/>
                  <a:pt x="259" y="294"/>
                </a:cubicBezTo>
                <a:cubicBezTo>
                  <a:pt x="268" y="304"/>
                  <a:pt x="276" y="313"/>
                  <a:pt x="276" y="313"/>
                </a:cubicBezTo>
                <a:cubicBezTo>
                  <a:pt x="303" y="314"/>
                  <a:pt x="303" y="314"/>
                  <a:pt x="303" y="314"/>
                </a:cubicBezTo>
                <a:cubicBezTo>
                  <a:pt x="303" y="314"/>
                  <a:pt x="310" y="329"/>
                  <a:pt x="325" y="334"/>
                </a:cubicBezTo>
                <a:cubicBezTo>
                  <a:pt x="340" y="339"/>
                  <a:pt x="359" y="335"/>
                  <a:pt x="362" y="342"/>
                </a:cubicBezTo>
                <a:cubicBezTo>
                  <a:pt x="365" y="349"/>
                  <a:pt x="366" y="372"/>
                  <a:pt x="379" y="375"/>
                </a:cubicBezTo>
                <a:cubicBezTo>
                  <a:pt x="392" y="378"/>
                  <a:pt x="397" y="373"/>
                  <a:pt x="397" y="373"/>
                </a:cubicBezTo>
                <a:cubicBezTo>
                  <a:pt x="397" y="373"/>
                  <a:pt x="400" y="392"/>
                  <a:pt x="402" y="406"/>
                </a:cubicBezTo>
                <a:cubicBezTo>
                  <a:pt x="404" y="420"/>
                  <a:pt x="417" y="419"/>
                  <a:pt x="417" y="429"/>
                </a:cubicBezTo>
                <a:cubicBezTo>
                  <a:pt x="417" y="439"/>
                  <a:pt x="418" y="446"/>
                  <a:pt x="418" y="446"/>
                </a:cubicBezTo>
                <a:cubicBezTo>
                  <a:pt x="405" y="445"/>
                  <a:pt x="405" y="445"/>
                  <a:pt x="405" y="445"/>
                </a:cubicBezTo>
                <a:cubicBezTo>
                  <a:pt x="404" y="460"/>
                  <a:pt x="404" y="460"/>
                  <a:pt x="404" y="460"/>
                </a:cubicBezTo>
                <a:cubicBezTo>
                  <a:pt x="404" y="460"/>
                  <a:pt x="384" y="489"/>
                  <a:pt x="395" y="489"/>
                </a:cubicBezTo>
                <a:cubicBezTo>
                  <a:pt x="406" y="489"/>
                  <a:pt x="414" y="483"/>
                  <a:pt x="414" y="483"/>
                </a:cubicBezTo>
                <a:cubicBezTo>
                  <a:pt x="422" y="468"/>
                  <a:pt x="422" y="468"/>
                  <a:pt x="422" y="468"/>
                </a:cubicBezTo>
                <a:cubicBezTo>
                  <a:pt x="435" y="466"/>
                  <a:pt x="435" y="466"/>
                  <a:pt x="435" y="466"/>
                </a:cubicBezTo>
                <a:cubicBezTo>
                  <a:pt x="435" y="466"/>
                  <a:pt x="432" y="444"/>
                  <a:pt x="436" y="441"/>
                </a:cubicBezTo>
                <a:cubicBezTo>
                  <a:pt x="440" y="438"/>
                  <a:pt x="461" y="432"/>
                  <a:pt x="461" y="432"/>
                </a:cubicBezTo>
                <a:cubicBezTo>
                  <a:pt x="461" y="432"/>
                  <a:pt x="456" y="412"/>
                  <a:pt x="452" y="408"/>
                </a:cubicBezTo>
                <a:cubicBezTo>
                  <a:pt x="448" y="404"/>
                  <a:pt x="430" y="399"/>
                  <a:pt x="431" y="392"/>
                </a:cubicBezTo>
                <a:cubicBezTo>
                  <a:pt x="432" y="385"/>
                  <a:pt x="445" y="351"/>
                  <a:pt x="453" y="354"/>
                </a:cubicBezTo>
                <a:cubicBezTo>
                  <a:pt x="461" y="357"/>
                  <a:pt x="468" y="361"/>
                  <a:pt x="468" y="361"/>
                </a:cubicBezTo>
                <a:cubicBezTo>
                  <a:pt x="488" y="361"/>
                  <a:pt x="488" y="361"/>
                  <a:pt x="488" y="361"/>
                </a:cubicBezTo>
                <a:cubicBezTo>
                  <a:pt x="488" y="361"/>
                  <a:pt x="491" y="384"/>
                  <a:pt x="505" y="385"/>
                </a:cubicBezTo>
                <a:cubicBezTo>
                  <a:pt x="519" y="386"/>
                  <a:pt x="523" y="372"/>
                  <a:pt x="515" y="363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9" name="Freeform 66"/>
          <p:cNvSpPr>
            <a:spLocks/>
          </p:cNvSpPr>
          <p:nvPr/>
        </p:nvSpPr>
        <p:spPr bwMode="auto">
          <a:xfrm>
            <a:off x="4083050" y="2741613"/>
            <a:ext cx="165100" cy="77787"/>
          </a:xfrm>
          <a:custGeom>
            <a:avLst/>
            <a:gdLst>
              <a:gd name="T0" fmla="*/ 2147483647 w 280"/>
              <a:gd name="T1" fmla="*/ 2147483647 h 132"/>
              <a:gd name="T2" fmla="*/ 2147483647 w 280"/>
              <a:gd name="T3" fmla="*/ 2147483647 h 132"/>
              <a:gd name="T4" fmla="*/ 2147483647 w 280"/>
              <a:gd name="T5" fmla="*/ 2147483647 h 132"/>
              <a:gd name="T6" fmla="*/ 2147483647 w 280"/>
              <a:gd name="T7" fmla="*/ 2147483647 h 132"/>
              <a:gd name="T8" fmla="*/ 2147483647 w 280"/>
              <a:gd name="T9" fmla="*/ 2147483647 h 132"/>
              <a:gd name="T10" fmla="*/ 2147483647 w 280"/>
              <a:gd name="T11" fmla="*/ 2147483647 h 132"/>
              <a:gd name="T12" fmla="*/ 2147483647 w 280"/>
              <a:gd name="T13" fmla="*/ 2147483647 h 132"/>
              <a:gd name="T14" fmla="*/ 2147483647 w 280"/>
              <a:gd name="T15" fmla="*/ 2147483647 h 132"/>
              <a:gd name="T16" fmla="*/ 2147483647 w 280"/>
              <a:gd name="T17" fmla="*/ 2147483647 h 132"/>
              <a:gd name="T18" fmla="*/ 2147483647 w 280"/>
              <a:gd name="T19" fmla="*/ 2147483647 h 132"/>
              <a:gd name="T20" fmla="*/ 2147483647 w 280"/>
              <a:gd name="T21" fmla="*/ 2147483647 h 132"/>
              <a:gd name="T22" fmla="*/ 2147483647 w 280"/>
              <a:gd name="T23" fmla="*/ 2147483647 h 132"/>
              <a:gd name="T24" fmla="*/ 2147483647 w 280"/>
              <a:gd name="T25" fmla="*/ 2147483647 h 132"/>
              <a:gd name="T26" fmla="*/ 2147483647 w 280"/>
              <a:gd name="T27" fmla="*/ 2147483647 h 132"/>
              <a:gd name="T28" fmla="*/ 2147483647 w 280"/>
              <a:gd name="T29" fmla="*/ 2147483647 h 132"/>
              <a:gd name="T30" fmla="*/ 2147483647 w 280"/>
              <a:gd name="T31" fmla="*/ 2147483647 h 132"/>
              <a:gd name="T32" fmla="*/ 2147483647 w 280"/>
              <a:gd name="T33" fmla="*/ 2147483647 h 132"/>
              <a:gd name="T34" fmla="*/ 2147483647 w 280"/>
              <a:gd name="T35" fmla="*/ 2147483647 h 132"/>
              <a:gd name="T36" fmla="*/ 2147483647 w 280"/>
              <a:gd name="T37" fmla="*/ 2147483647 h 132"/>
              <a:gd name="T38" fmla="*/ 2147483647 w 280"/>
              <a:gd name="T39" fmla="*/ 2147483647 h 132"/>
              <a:gd name="T40" fmla="*/ 2147483647 w 280"/>
              <a:gd name="T41" fmla="*/ 2147483647 h 132"/>
              <a:gd name="T42" fmla="*/ 2147483647 w 280"/>
              <a:gd name="T43" fmla="*/ 2147483647 h 132"/>
              <a:gd name="T44" fmla="*/ 2147483647 w 280"/>
              <a:gd name="T45" fmla="*/ 2147483647 h 132"/>
              <a:gd name="T46" fmla="*/ 2147483647 w 280"/>
              <a:gd name="T47" fmla="*/ 2147483647 h 132"/>
              <a:gd name="T48" fmla="*/ 2147483647 w 280"/>
              <a:gd name="T49" fmla="*/ 2147483647 h 132"/>
              <a:gd name="T50" fmla="*/ 2147483647 w 280"/>
              <a:gd name="T51" fmla="*/ 2147483647 h 132"/>
              <a:gd name="T52" fmla="*/ 2147483647 w 280"/>
              <a:gd name="T53" fmla="*/ 2147483647 h 132"/>
              <a:gd name="T54" fmla="*/ 2147483647 w 280"/>
              <a:gd name="T55" fmla="*/ 2147483647 h 132"/>
              <a:gd name="T56" fmla="*/ 2147483647 w 280"/>
              <a:gd name="T57" fmla="*/ 2147483647 h 132"/>
              <a:gd name="T58" fmla="*/ 2147483647 w 280"/>
              <a:gd name="T59" fmla="*/ 2147483647 h 132"/>
              <a:gd name="T60" fmla="*/ 2147483647 w 280"/>
              <a:gd name="T61" fmla="*/ 2147483647 h 132"/>
              <a:gd name="T62" fmla="*/ 2147483647 w 280"/>
              <a:gd name="T63" fmla="*/ 2147483647 h 132"/>
              <a:gd name="T64" fmla="*/ 2147483647 w 280"/>
              <a:gd name="T65" fmla="*/ 2147483647 h 132"/>
              <a:gd name="T66" fmla="*/ 2147483647 w 280"/>
              <a:gd name="T67" fmla="*/ 2147483647 h 132"/>
              <a:gd name="T68" fmla="*/ 2147483647 w 280"/>
              <a:gd name="T69" fmla="*/ 2147483647 h 1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0"/>
              <a:gd name="T106" fmla="*/ 0 h 132"/>
              <a:gd name="T107" fmla="*/ 280 w 280"/>
              <a:gd name="T108" fmla="*/ 132 h 13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0" h="132">
                <a:moveTo>
                  <a:pt x="275" y="73"/>
                </a:moveTo>
                <a:cubicBezTo>
                  <a:pt x="268" y="67"/>
                  <a:pt x="268" y="67"/>
                  <a:pt x="268" y="67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69" y="62"/>
                  <a:pt x="259" y="60"/>
                  <a:pt x="255" y="60"/>
                </a:cubicBezTo>
                <a:cubicBezTo>
                  <a:pt x="251" y="60"/>
                  <a:pt x="247" y="51"/>
                  <a:pt x="247" y="51"/>
                </a:cubicBezTo>
                <a:cubicBezTo>
                  <a:pt x="240" y="57"/>
                  <a:pt x="240" y="57"/>
                  <a:pt x="240" y="57"/>
                </a:cubicBezTo>
                <a:cubicBezTo>
                  <a:pt x="240" y="57"/>
                  <a:pt x="235" y="44"/>
                  <a:pt x="227" y="43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9" y="42"/>
                  <a:pt x="224" y="35"/>
                  <a:pt x="211" y="39"/>
                </a:cubicBezTo>
                <a:cubicBezTo>
                  <a:pt x="198" y="43"/>
                  <a:pt x="196" y="47"/>
                  <a:pt x="196" y="47"/>
                </a:cubicBezTo>
                <a:cubicBezTo>
                  <a:pt x="196" y="47"/>
                  <a:pt x="185" y="45"/>
                  <a:pt x="181" y="43"/>
                </a:cubicBezTo>
                <a:cubicBezTo>
                  <a:pt x="177" y="41"/>
                  <a:pt x="177" y="35"/>
                  <a:pt x="177" y="35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3"/>
                  <a:pt x="162" y="24"/>
                  <a:pt x="159" y="24"/>
                </a:cubicBezTo>
                <a:cubicBezTo>
                  <a:pt x="156" y="24"/>
                  <a:pt x="158" y="18"/>
                  <a:pt x="146" y="14"/>
                </a:cubicBezTo>
                <a:cubicBezTo>
                  <a:pt x="134" y="10"/>
                  <a:pt x="132" y="13"/>
                  <a:pt x="132" y="13"/>
                </a:cubicBezTo>
                <a:cubicBezTo>
                  <a:pt x="129" y="4"/>
                  <a:pt x="129" y="4"/>
                  <a:pt x="129" y="4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4" y="6"/>
                  <a:pt x="111" y="11"/>
                  <a:pt x="108" y="11"/>
                </a:cubicBezTo>
                <a:cubicBezTo>
                  <a:pt x="103" y="12"/>
                  <a:pt x="98" y="0"/>
                  <a:pt x="96" y="1"/>
                </a:cubicBezTo>
                <a:cubicBezTo>
                  <a:pt x="94" y="2"/>
                  <a:pt x="89" y="8"/>
                  <a:pt x="87" y="11"/>
                </a:cubicBezTo>
                <a:cubicBezTo>
                  <a:pt x="84" y="14"/>
                  <a:pt x="73" y="13"/>
                  <a:pt x="73" y="13"/>
                </a:cubicBezTo>
                <a:cubicBezTo>
                  <a:pt x="73" y="13"/>
                  <a:pt x="75" y="18"/>
                  <a:pt x="72" y="19"/>
                </a:cubicBezTo>
                <a:cubicBezTo>
                  <a:pt x="69" y="20"/>
                  <a:pt x="58" y="20"/>
                  <a:pt x="58" y="20"/>
                </a:cubicBezTo>
                <a:cubicBezTo>
                  <a:pt x="56" y="24"/>
                  <a:pt x="56" y="24"/>
                  <a:pt x="56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40" y="32"/>
                  <a:pt x="31" y="30"/>
                </a:cubicBezTo>
                <a:cubicBezTo>
                  <a:pt x="23" y="28"/>
                  <a:pt x="21" y="36"/>
                  <a:pt x="21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5" y="41"/>
                  <a:pt x="11" y="42"/>
                </a:cubicBezTo>
                <a:cubicBezTo>
                  <a:pt x="7" y="42"/>
                  <a:pt x="7" y="36"/>
                  <a:pt x="3" y="38"/>
                </a:cubicBezTo>
                <a:cubicBezTo>
                  <a:pt x="0" y="41"/>
                  <a:pt x="5" y="50"/>
                  <a:pt x="5" y="50"/>
                </a:cubicBezTo>
                <a:cubicBezTo>
                  <a:pt x="11" y="51"/>
                  <a:pt x="11" y="51"/>
                  <a:pt x="11" y="51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60"/>
                  <a:pt x="9" y="64"/>
                  <a:pt x="10" y="66"/>
                </a:cubicBezTo>
                <a:cubicBezTo>
                  <a:pt x="11" y="68"/>
                  <a:pt x="19" y="74"/>
                  <a:pt x="19" y="74"/>
                </a:cubicBezTo>
                <a:cubicBezTo>
                  <a:pt x="21" y="80"/>
                  <a:pt x="21" y="80"/>
                  <a:pt x="21" y="80"/>
                </a:cubicBezTo>
                <a:cubicBezTo>
                  <a:pt x="27" y="82"/>
                  <a:pt x="27" y="82"/>
                  <a:pt x="27" y="82"/>
                </a:cubicBezTo>
                <a:cubicBezTo>
                  <a:pt x="27" y="82"/>
                  <a:pt x="21" y="87"/>
                  <a:pt x="29" y="88"/>
                </a:cubicBezTo>
                <a:cubicBezTo>
                  <a:pt x="36" y="88"/>
                  <a:pt x="42" y="90"/>
                  <a:pt x="42" y="90"/>
                </a:cubicBezTo>
                <a:cubicBezTo>
                  <a:pt x="45" y="98"/>
                  <a:pt x="45" y="98"/>
                  <a:pt x="45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60" y="105"/>
                  <a:pt x="65" y="108"/>
                </a:cubicBezTo>
                <a:cubicBezTo>
                  <a:pt x="71" y="112"/>
                  <a:pt x="72" y="119"/>
                  <a:pt x="72" y="119"/>
                </a:cubicBezTo>
                <a:cubicBezTo>
                  <a:pt x="72" y="119"/>
                  <a:pt x="80" y="131"/>
                  <a:pt x="87" y="131"/>
                </a:cubicBezTo>
                <a:cubicBezTo>
                  <a:pt x="95" y="131"/>
                  <a:pt x="101" y="127"/>
                  <a:pt x="101" y="127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22" y="106"/>
                  <a:pt x="125" y="105"/>
                </a:cubicBezTo>
                <a:cubicBezTo>
                  <a:pt x="129" y="104"/>
                  <a:pt x="142" y="112"/>
                  <a:pt x="142" y="112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8" y="113"/>
                  <a:pt x="158" y="113"/>
                  <a:pt x="158" y="113"/>
                </a:cubicBezTo>
                <a:cubicBezTo>
                  <a:pt x="165" y="121"/>
                  <a:pt x="165" y="121"/>
                  <a:pt x="165" y="121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3" y="120"/>
                  <a:pt x="177" y="113"/>
                  <a:pt x="184" y="115"/>
                </a:cubicBezTo>
                <a:cubicBezTo>
                  <a:pt x="192" y="118"/>
                  <a:pt x="200" y="123"/>
                  <a:pt x="200" y="123"/>
                </a:cubicBezTo>
                <a:cubicBezTo>
                  <a:pt x="200" y="123"/>
                  <a:pt x="205" y="119"/>
                  <a:pt x="209" y="118"/>
                </a:cubicBezTo>
                <a:cubicBezTo>
                  <a:pt x="212" y="117"/>
                  <a:pt x="218" y="117"/>
                  <a:pt x="221" y="116"/>
                </a:cubicBezTo>
                <a:cubicBezTo>
                  <a:pt x="222" y="118"/>
                  <a:pt x="228" y="120"/>
                  <a:pt x="233" y="117"/>
                </a:cubicBezTo>
                <a:cubicBezTo>
                  <a:pt x="240" y="112"/>
                  <a:pt x="255" y="105"/>
                  <a:pt x="255" y="105"/>
                </a:cubicBezTo>
                <a:cubicBezTo>
                  <a:pt x="255" y="92"/>
                  <a:pt x="255" y="92"/>
                  <a:pt x="255" y="92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80" y="79"/>
                  <a:pt x="280" y="79"/>
                  <a:pt x="280" y="79"/>
                </a:cubicBezTo>
                <a:cubicBezTo>
                  <a:pt x="277" y="76"/>
                  <a:pt x="275" y="73"/>
                  <a:pt x="275" y="73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0" name="Freeform 67"/>
          <p:cNvSpPr>
            <a:spLocks/>
          </p:cNvSpPr>
          <p:nvPr/>
        </p:nvSpPr>
        <p:spPr bwMode="auto">
          <a:xfrm>
            <a:off x="4129088" y="2627313"/>
            <a:ext cx="249237" cy="179387"/>
          </a:xfrm>
          <a:custGeom>
            <a:avLst/>
            <a:gdLst>
              <a:gd name="T0" fmla="*/ 2147483647 w 419"/>
              <a:gd name="T1" fmla="*/ 2147483647 h 301"/>
              <a:gd name="T2" fmla="*/ 2147483647 w 419"/>
              <a:gd name="T3" fmla="*/ 2147483647 h 301"/>
              <a:gd name="T4" fmla="*/ 2147483647 w 419"/>
              <a:gd name="T5" fmla="*/ 2147483647 h 301"/>
              <a:gd name="T6" fmla="*/ 2147483647 w 419"/>
              <a:gd name="T7" fmla="*/ 2147483647 h 301"/>
              <a:gd name="T8" fmla="*/ 2147483647 w 419"/>
              <a:gd name="T9" fmla="*/ 2147483647 h 301"/>
              <a:gd name="T10" fmla="*/ 2147483647 w 419"/>
              <a:gd name="T11" fmla="*/ 2147483647 h 301"/>
              <a:gd name="T12" fmla="*/ 2147483647 w 419"/>
              <a:gd name="T13" fmla="*/ 2147483647 h 301"/>
              <a:gd name="T14" fmla="*/ 2147483647 w 419"/>
              <a:gd name="T15" fmla="*/ 2147483647 h 301"/>
              <a:gd name="T16" fmla="*/ 2147483647 w 419"/>
              <a:gd name="T17" fmla="*/ 2147483647 h 301"/>
              <a:gd name="T18" fmla="*/ 2147483647 w 419"/>
              <a:gd name="T19" fmla="*/ 2147483647 h 301"/>
              <a:gd name="T20" fmla="*/ 2147483647 w 419"/>
              <a:gd name="T21" fmla="*/ 2147483647 h 301"/>
              <a:gd name="T22" fmla="*/ 2147483647 w 419"/>
              <a:gd name="T23" fmla="*/ 2147483647 h 301"/>
              <a:gd name="T24" fmla="*/ 2147483647 w 419"/>
              <a:gd name="T25" fmla="*/ 2147483647 h 301"/>
              <a:gd name="T26" fmla="*/ 2147483647 w 419"/>
              <a:gd name="T27" fmla="*/ 2147483647 h 301"/>
              <a:gd name="T28" fmla="*/ 2147483647 w 419"/>
              <a:gd name="T29" fmla="*/ 2147483647 h 301"/>
              <a:gd name="T30" fmla="*/ 2147483647 w 419"/>
              <a:gd name="T31" fmla="*/ 2147483647 h 301"/>
              <a:gd name="T32" fmla="*/ 2147483647 w 419"/>
              <a:gd name="T33" fmla="*/ 2147483647 h 301"/>
              <a:gd name="T34" fmla="*/ 2147483647 w 419"/>
              <a:gd name="T35" fmla="*/ 2147483647 h 301"/>
              <a:gd name="T36" fmla="*/ 2147483647 w 419"/>
              <a:gd name="T37" fmla="*/ 0 h 301"/>
              <a:gd name="T38" fmla="*/ 2147483647 w 419"/>
              <a:gd name="T39" fmla="*/ 2147483647 h 301"/>
              <a:gd name="T40" fmla="*/ 2147483647 w 419"/>
              <a:gd name="T41" fmla="*/ 2147483647 h 301"/>
              <a:gd name="T42" fmla="*/ 2147483647 w 419"/>
              <a:gd name="T43" fmla="*/ 2147483647 h 301"/>
              <a:gd name="T44" fmla="*/ 2147483647 w 419"/>
              <a:gd name="T45" fmla="*/ 2147483647 h 301"/>
              <a:gd name="T46" fmla="*/ 2147483647 w 419"/>
              <a:gd name="T47" fmla="*/ 2147483647 h 301"/>
              <a:gd name="T48" fmla="*/ 2147483647 w 419"/>
              <a:gd name="T49" fmla="*/ 2147483647 h 301"/>
              <a:gd name="T50" fmla="*/ 2147483647 w 419"/>
              <a:gd name="T51" fmla="*/ 2147483647 h 301"/>
              <a:gd name="T52" fmla="*/ 2147483647 w 419"/>
              <a:gd name="T53" fmla="*/ 2147483647 h 301"/>
              <a:gd name="T54" fmla="*/ 2147483647 w 419"/>
              <a:gd name="T55" fmla="*/ 2147483647 h 301"/>
              <a:gd name="T56" fmla="*/ 2147483647 w 419"/>
              <a:gd name="T57" fmla="*/ 2147483647 h 301"/>
              <a:gd name="T58" fmla="*/ 2147483647 w 419"/>
              <a:gd name="T59" fmla="*/ 2147483647 h 301"/>
              <a:gd name="T60" fmla="*/ 2147483647 w 419"/>
              <a:gd name="T61" fmla="*/ 2147483647 h 301"/>
              <a:gd name="T62" fmla="*/ 2147483647 w 419"/>
              <a:gd name="T63" fmla="*/ 2147483647 h 301"/>
              <a:gd name="T64" fmla="*/ 2147483647 w 419"/>
              <a:gd name="T65" fmla="*/ 2147483647 h 301"/>
              <a:gd name="T66" fmla="*/ 2147483647 w 419"/>
              <a:gd name="T67" fmla="*/ 2147483647 h 301"/>
              <a:gd name="T68" fmla="*/ 2147483647 w 419"/>
              <a:gd name="T69" fmla="*/ 2147483647 h 301"/>
              <a:gd name="T70" fmla="*/ 2147483647 w 419"/>
              <a:gd name="T71" fmla="*/ 2147483647 h 301"/>
              <a:gd name="T72" fmla="*/ 2147483647 w 419"/>
              <a:gd name="T73" fmla="*/ 2147483647 h 301"/>
              <a:gd name="T74" fmla="*/ 2147483647 w 419"/>
              <a:gd name="T75" fmla="*/ 2147483647 h 301"/>
              <a:gd name="T76" fmla="*/ 2147483647 w 419"/>
              <a:gd name="T77" fmla="*/ 2147483647 h 301"/>
              <a:gd name="T78" fmla="*/ 2147483647 w 419"/>
              <a:gd name="T79" fmla="*/ 2147483647 h 301"/>
              <a:gd name="T80" fmla="*/ 2147483647 w 419"/>
              <a:gd name="T81" fmla="*/ 2147483647 h 301"/>
              <a:gd name="T82" fmla="*/ 2147483647 w 419"/>
              <a:gd name="T83" fmla="*/ 2147483647 h 301"/>
              <a:gd name="T84" fmla="*/ 2147483647 w 419"/>
              <a:gd name="T85" fmla="*/ 2147483647 h 301"/>
              <a:gd name="T86" fmla="*/ 2147483647 w 419"/>
              <a:gd name="T87" fmla="*/ 2147483647 h 301"/>
              <a:gd name="T88" fmla="*/ 2147483647 w 419"/>
              <a:gd name="T89" fmla="*/ 2147483647 h 30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9"/>
              <a:gd name="T136" fmla="*/ 0 h 301"/>
              <a:gd name="T137" fmla="*/ 419 w 419"/>
              <a:gd name="T138" fmla="*/ 301 h 30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9" h="301">
                <a:moveTo>
                  <a:pt x="288" y="284"/>
                </a:moveTo>
                <a:cubicBezTo>
                  <a:pt x="293" y="284"/>
                  <a:pt x="298" y="276"/>
                  <a:pt x="312" y="276"/>
                </a:cubicBezTo>
                <a:cubicBezTo>
                  <a:pt x="326" y="276"/>
                  <a:pt x="325" y="283"/>
                  <a:pt x="332" y="289"/>
                </a:cubicBezTo>
                <a:cubicBezTo>
                  <a:pt x="339" y="295"/>
                  <a:pt x="345" y="293"/>
                  <a:pt x="351" y="293"/>
                </a:cubicBezTo>
                <a:cubicBezTo>
                  <a:pt x="357" y="293"/>
                  <a:pt x="355" y="300"/>
                  <a:pt x="355" y="300"/>
                </a:cubicBezTo>
                <a:cubicBezTo>
                  <a:pt x="371" y="301"/>
                  <a:pt x="371" y="301"/>
                  <a:pt x="371" y="301"/>
                </a:cubicBezTo>
                <a:cubicBezTo>
                  <a:pt x="371" y="301"/>
                  <a:pt x="362" y="295"/>
                  <a:pt x="363" y="285"/>
                </a:cubicBezTo>
                <a:cubicBezTo>
                  <a:pt x="364" y="275"/>
                  <a:pt x="364" y="265"/>
                  <a:pt x="364" y="265"/>
                </a:cubicBezTo>
                <a:cubicBezTo>
                  <a:pt x="399" y="230"/>
                  <a:pt x="399" y="230"/>
                  <a:pt x="399" y="230"/>
                </a:cubicBezTo>
                <a:cubicBezTo>
                  <a:pt x="399" y="230"/>
                  <a:pt x="419" y="229"/>
                  <a:pt x="417" y="224"/>
                </a:cubicBezTo>
                <a:cubicBezTo>
                  <a:pt x="415" y="219"/>
                  <a:pt x="409" y="211"/>
                  <a:pt x="409" y="211"/>
                </a:cubicBezTo>
                <a:cubicBezTo>
                  <a:pt x="416" y="203"/>
                  <a:pt x="416" y="203"/>
                  <a:pt x="416" y="203"/>
                </a:cubicBezTo>
                <a:cubicBezTo>
                  <a:pt x="416" y="203"/>
                  <a:pt x="404" y="200"/>
                  <a:pt x="401" y="191"/>
                </a:cubicBezTo>
                <a:cubicBezTo>
                  <a:pt x="398" y="182"/>
                  <a:pt x="390" y="180"/>
                  <a:pt x="390" y="180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7"/>
                  <a:pt x="388" y="167"/>
                  <a:pt x="389" y="167"/>
                </a:cubicBezTo>
                <a:cubicBezTo>
                  <a:pt x="386" y="158"/>
                  <a:pt x="386" y="158"/>
                  <a:pt x="386" y="158"/>
                </a:cubicBezTo>
                <a:cubicBezTo>
                  <a:pt x="386" y="158"/>
                  <a:pt x="389" y="144"/>
                  <a:pt x="387" y="140"/>
                </a:cubicBezTo>
                <a:cubicBezTo>
                  <a:pt x="385" y="136"/>
                  <a:pt x="371" y="133"/>
                  <a:pt x="369" y="127"/>
                </a:cubicBezTo>
                <a:cubicBezTo>
                  <a:pt x="367" y="121"/>
                  <a:pt x="376" y="123"/>
                  <a:pt x="379" y="123"/>
                </a:cubicBezTo>
                <a:cubicBezTo>
                  <a:pt x="382" y="123"/>
                  <a:pt x="380" y="111"/>
                  <a:pt x="380" y="111"/>
                </a:cubicBezTo>
                <a:cubicBezTo>
                  <a:pt x="394" y="106"/>
                  <a:pt x="394" y="106"/>
                  <a:pt x="394" y="106"/>
                </a:cubicBezTo>
                <a:cubicBezTo>
                  <a:pt x="394" y="106"/>
                  <a:pt x="396" y="98"/>
                  <a:pt x="398" y="94"/>
                </a:cubicBezTo>
                <a:cubicBezTo>
                  <a:pt x="400" y="90"/>
                  <a:pt x="392" y="78"/>
                  <a:pt x="392" y="78"/>
                </a:cubicBezTo>
                <a:cubicBezTo>
                  <a:pt x="392" y="78"/>
                  <a:pt x="381" y="69"/>
                  <a:pt x="381" y="64"/>
                </a:cubicBezTo>
                <a:cubicBezTo>
                  <a:pt x="381" y="59"/>
                  <a:pt x="373" y="46"/>
                  <a:pt x="373" y="46"/>
                </a:cubicBezTo>
                <a:cubicBezTo>
                  <a:pt x="373" y="33"/>
                  <a:pt x="373" y="33"/>
                  <a:pt x="373" y="33"/>
                </a:cubicBezTo>
                <a:cubicBezTo>
                  <a:pt x="373" y="33"/>
                  <a:pt x="357" y="24"/>
                  <a:pt x="344" y="22"/>
                </a:cubicBezTo>
                <a:cubicBezTo>
                  <a:pt x="331" y="20"/>
                  <a:pt x="336" y="27"/>
                  <a:pt x="336" y="27"/>
                </a:cubicBezTo>
                <a:cubicBezTo>
                  <a:pt x="336" y="27"/>
                  <a:pt x="321" y="27"/>
                  <a:pt x="313" y="26"/>
                </a:cubicBezTo>
                <a:cubicBezTo>
                  <a:pt x="305" y="25"/>
                  <a:pt x="274" y="27"/>
                  <a:pt x="274" y="27"/>
                </a:cubicBezTo>
                <a:cubicBezTo>
                  <a:pt x="274" y="27"/>
                  <a:pt x="266" y="22"/>
                  <a:pt x="257" y="20"/>
                </a:cubicBezTo>
                <a:cubicBezTo>
                  <a:pt x="248" y="18"/>
                  <a:pt x="236" y="23"/>
                  <a:pt x="236" y="23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1" y="19"/>
                  <a:pt x="231" y="19"/>
                  <a:pt x="231" y="19"/>
                </a:cubicBezTo>
                <a:cubicBezTo>
                  <a:pt x="231" y="19"/>
                  <a:pt x="195" y="23"/>
                  <a:pt x="189" y="22"/>
                </a:cubicBezTo>
                <a:cubicBezTo>
                  <a:pt x="183" y="21"/>
                  <a:pt x="178" y="4"/>
                  <a:pt x="178" y="4"/>
                </a:cubicBezTo>
                <a:cubicBezTo>
                  <a:pt x="178" y="4"/>
                  <a:pt x="164" y="0"/>
                  <a:pt x="149" y="0"/>
                </a:cubicBezTo>
                <a:cubicBezTo>
                  <a:pt x="134" y="0"/>
                  <a:pt x="94" y="17"/>
                  <a:pt x="94" y="17"/>
                </a:cubicBezTo>
                <a:cubicBezTo>
                  <a:pt x="81" y="28"/>
                  <a:pt x="81" y="28"/>
                  <a:pt x="81" y="28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10" y="44"/>
                  <a:pt x="12" y="48"/>
                </a:cubicBezTo>
                <a:cubicBezTo>
                  <a:pt x="14" y="52"/>
                  <a:pt x="14" y="62"/>
                  <a:pt x="14" y="62"/>
                </a:cubicBezTo>
                <a:cubicBezTo>
                  <a:pt x="7" y="58"/>
                  <a:pt x="7" y="58"/>
                  <a:pt x="7" y="58"/>
                </a:cubicBezTo>
                <a:cubicBezTo>
                  <a:pt x="8" y="61"/>
                  <a:pt x="9" y="65"/>
                  <a:pt x="8" y="68"/>
                </a:cubicBezTo>
                <a:cubicBezTo>
                  <a:pt x="6" y="74"/>
                  <a:pt x="11" y="66"/>
                  <a:pt x="14" y="75"/>
                </a:cubicBezTo>
                <a:cubicBezTo>
                  <a:pt x="16" y="83"/>
                  <a:pt x="18" y="85"/>
                  <a:pt x="12" y="89"/>
                </a:cubicBezTo>
                <a:cubicBezTo>
                  <a:pt x="6" y="94"/>
                  <a:pt x="0" y="95"/>
                  <a:pt x="3" y="102"/>
                </a:cubicBezTo>
                <a:cubicBezTo>
                  <a:pt x="6" y="109"/>
                  <a:pt x="10" y="105"/>
                  <a:pt x="10" y="105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11"/>
                  <a:pt x="18" y="107"/>
                  <a:pt x="21" y="111"/>
                </a:cubicBezTo>
                <a:cubicBezTo>
                  <a:pt x="24" y="116"/>
                  <a:pt x="24" y="122"/>
                  <a:pt x="24" y="122"/>
                </a:cubicBezTo>
                <a:cubicBezTo>
                  <a:pt x="24" y="122"/>
                  <a:pt x="18" y="125"/>
                  <a:pt x="19" y="128"/>
                </a:cubicBezTo>
                <a:cubicBezTo>
                  <a:pt x="20" y="131"/>
                  <a:pt x="25" y="132"/>
                  <a:pt x="25" y="132"/>
                </a:cubicBezTo>
                <a:cubicBezTo>
                  <a:pt x="25" y="132"/>
                  <a:pt x="22" y="139"/>
                  <a:pt x="24" y="139"/>
                </a:cubicBezTo>
                <a:cubicBezTo>
                  <a:pt x="26" y="140"/>
                  <a:pt x="29" y="142"/>
                  <a:pt x="29" y="142"/>
                </a:cubicBezTo>
                <a:cubicBezTo>
                  <a:pt x="29" y="142"/>
                  <a:pt x="20" y="148"/>
                  <a:pt x="20" y="153"/>
                </a:cubicBezTo>
                <a:cubicBezTo>
                  <a:pt x="21" y="159"/>
                  <a:pt x="30" y="161"/>
                  <a:pt x="30" y="161"/>
                </a:cubicBezTo>
                <a:cubicBezTo>
                  <a:pt x="29" y="173"/>
                  <a:pt x="29" y="173"/>
                  <a:pt x="29" y="173"/>
                </a:cubicBezTo>
                <a:cubicBezTo>
                  <a:pt x="29" y="173"/>
                  <a:pt x="37" y="167"/>
                  <a:pt x="38" y="173"/>
                </a:cubicBezTo>
                <a:cubicBezTo>
                  <a:pt x="40" y="178"/>
                  <a:pt x="36" y="183"/>
                  <a:pt x="36" y="183"/>
                </a:cubicBezTo>
                <a:cubicBezTo>
                  <a:pt x="36" y="183"/>
                  <a:pt x="42" y="184"/>
                  <a:pt x="41" y="187"/>
                </a:cubicBezTo>
                <a:cubicBezTo>
                  <a:pt x="40" y="189"/>
                  <a:pt x="39" y="192"/>
                  <a:pt x="37" y="195"/>
                </a:cubicBezTo>
                <a:cubicBezTo>
                  <a:pt x="50" y="197"/>
                  <a:pt x="50" y="197"/>
                  <a:pt x="50" y="197"/>
                </a:cubicBezTo>
                <a:cubicBezTo>
                  <a:pt x="53" y="206"/>
                  <a:pt x="53" y="206"/>
                  <a:pt x="53" y="206"/>
                </a:cubicBezTo>
                <a:cubicBezTo>
                  <a:pt x="53" y="206"/>
                  <a:pt x="55" y="203"/>
                  <a:pt x="67" y="207"/>
                </a:cubicBezTo>
                <a:cubicBezTo>
                  <a:pt x="79" y="211"/>
                  <a:pt x="77" y="217"/>
                  <a:pt x="80" y="217"/>
                </a:cubicBezTo>
                <a:cubicBezTo>
                  <a:pt x="83" y="217"/>
                  <a:pt x="96" y="216"/>
                  <a:pt x="96" y="216"/>
                </a:cubicBezTo>
                <a:cubicBezTo>
                  <a:pt x="99" y="221"/>
                  <a:pt x="99" y="221"/>
                  <a:pt x="99" y="221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8" y="228"/>
                  <a:pt x="98" y="228"/>
                  <a:pt x="98" y="228"/>
                </a:cubicBezTo>
                <a:cubicBezTo>
                  <a:pt x="98" y="228"/>
                  <a:pt x="98" y="234"/>
                  <a:pt x="102" y="236"/>
                </a:cubicBezTo>
                <a:cubicBezTo>
                  <a:pt x="106" y="238"/>
                  <a:pt x="117" y="240"/>
                  <a:pt x="117" y="240"/>
                </a:cubicBezTo>
                <a:cubicBezTo>
                  <a:pt x="117" y="240"/>
                  <a:pt x="119" y="236"/>
                  <a:pt x="132" y="232"/>
                </a:cubicBezTo>
                <a:cubicBezTo>
                  <a:pt x="145" y="228"/>
                  <a:pt x="140" y="235"/>
                  <a:pt x="140" y="235"/>
                </a:cubicBezTo>
                <a:cubicBezTo>
                  <a:pt x="140" y="235"/>
                  <a:pt x="140" y="235"/>
                  <a:pt x="148" y="236"/>
                </a:cubicBezTo>
                <a:cubicBezTo>
                  <a:pt x="156" y="237"/>
                  <a:pt x="161" y="250"/>
                  <a:pt x="161" y="250"/>
                </a:cubicBezTo>
                <a:cubicBezTo>
                  <a:pt x="168" y="244"/>
                  <a:pt x="168" y="244"/>
                  <a:pt x="168" y="244"/>
                </a:cubicBezTo>
                <a:cubicBezTo>
                  <a:pt x="168" y="244"/>
                  <a:pt x="172" y="253"/>
                  <a:pt x="176" y="253"/>
                </a:cubicBezTo>
                <a:cubicBezTo>
                  <a:pt x="180" y="253"/>
                  <a:pt x="190" y="255"/>
                  <a:pt x="190" y="255"/>
                </a:cubicBezTo>
                <a:cubicBezTo>
                  <a:pt x="189" y="260"/>
                  <a:pt x="189" y="260"/>
                  <a:pt x="189" y="260"/>
                </a:cubicBezTo>
                <a:cubicBezTo>
                  <a:pt x="196" y="266"/>
                  <a:pt x="196" y="266"/>
                  <a:pt x="196" y="266"/>
                </a:cubicBezTo>
                <a:cubicBezTo>
                  <a:pt x="196" y="266"/>
                  <a:pt x="206" y="278"/>
                  <a:pt x="209" y="278"/>
                </a:cubicBezTo>
                <a:cubicBezTo>
                  <a:pt x="212" y="278"/>
                  <a:pt x="222" y="270"/>
                  <a:pt x="229" y="272"/>
                </a:cubicBezTo>
                <a:cubicBezTo>
                  <a:pt x="236" y="274"/>
                  <a:pt x="237" y="281"/>
                  <a:pt x="237" y="281"/>
                </a:cubicBezTo>
                <a:cubicBezTo>
                  <a:pt x="244" y="281"/>
                  <a:pt x="244" y="281"/>
                  <a:pt x="244" y="281"/>
                </a:cubicBezTo>
                <a:cubicBezTo>
                  <a:pt x="244" y="281"/>
                  <a:pt x="241" y="288"/>
                  <a:pt x="250" y="288"/>
                </a:cubicBezTo>
                <a:cubicBezTo>
                  <a:pt x="259" y="288"/>
                  <a:pt x="258" y="279"/>
                  <a:pt x="258" y="279"/>
                </a:cubicBezTo>
                <a:cubicBezTo>
                  <a:pt x="277" y="280"/>
                  <a:pt x="277" y="280"/>
                  <a:pt x="277" y="280"/>
                </a:cubicBezTo>
                <a:cubicBezTo>
                  <a:pt x="277" y="280"/>
                  <a:pt x="283" y="284"/>
                  <a:pt x="288" y="284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1" name="Freeform 68"/>
          <p:cNvSpPr>
            <a:spLocks/>
          </p:cNvSpPr>
          <p:nvPr/>
        </p:nvSpPr>
        <p:spPr bwMode="auto">
          <a:xfrm>
            <a:off x="3925888" y="2770188"/>
            <a:ext cx="20637" cy="20637"/>
          </a:xfrm>
          <a:custGeom>
            <a:avLst/>
            <a:gdLst>
              <a:gd name="T0" fmla="*/ 2147483647 w 36"/>
              <a:gd name="T1" fmla="*/ 2147483647 h 32"/>
              <a:gd name="T2" fmla="*/ 2147483647 w 36"/>
              <a:gd name="T3" fmla="*/ 2147483647 h 32"/>
              <a:gd name="T4" fmla="*/ 2147483647 w 36"/>
              <a:gd name="T5" fmla="*/ 2147483647 h 32"/>
              <a:gd name="T6" fmla="*/ 2147483647 w 36"/>
              <a:gd name="T7" fmla="*/ 2147483647 h 32"/>
              <a:gd name="T8" fmla="*/ 2147483647 w 36"/>
              <a:gd name="T9" fmla="*/ 2147483647 h 32"/>
              <a:gd name="T10" fmla="*/ 2147483647 w 36"/>
              <a:gd name="T11" fmla="*/ 0 h 32"/>
              <a:gd name="T12" fmla="*/ 2147483647 w 36"/>
              <a:gd name="T13" fmla="*/ 2147483647 h 32"/>
              <a:gd name="T14" fmla="*/ 2147483647 w 36"/>
              <a:gd name="T15" fmla="*/ 2147483647 h 32"/>
              <a:gd name="T16" fmla="*/ 2147483647 w 36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32"/>
              <a:gd name="T29" fmla="*/ 36 w 36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32">
                <a:moveTo>
                  <a:pt x="13" y="32"/>
                </a:moveTo>
                <a:cubicBezTo>
                  <a:pt x="19" y="27"/>
                  <a:pt x="19" y="27"/>
                  <a:pt x="19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6" y="25"/>
                  <a:pt x="35" y="20"/>
                </a:cubicBezTo>
                <a:cubicBezTo>
                  <a:pt x="34" y="16"/>
                  <a:pt x="24" y="14"/>
                  <a:pt x="20" y="8"/>
                </a:cubicBezTo>
                <a:cubicBezTo>
                  <a:pt x="19" y="6"/>
                  <a:pt x="19" y="3"/>
                  <a:pt x="20" y="0"/>
                </a:cubicBezTo>
                <a:cubicBezTo>
                  <a:pt x="19" y="1"/>
                  <a:pt x="16" y="2"/>
                  <a:pt x="12" y="4"/>
                </a:cubicBezTo>
                <a:cubicBezTo>
                  <a:pt x="1" y="10"/>
                  <a:pt x="0" y="16"/>
                  <a:pt x="2" y="18"/>
                </a:cubicBezTo>
                <a:cubicBezTo>
                  <a:pt x="3" y="20"/>
                  <a:pt x="9" y="27"/>
                  <a:pt x="13" y="32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2" name="Freeform 69"/>
          <p:cNvSpPr>
            <a:spLocks/>
          </p:cNvSpPr>
          <p:nvPr/>
        </p:nvSpPr>
        <p:spPr bwMode="auto">
          <a:xfrm>
            <a:off x="4021138" y="2805113"/>
            <a:ext cx="182562" cy="80962"/>
          </a:xfrm>
          <a:custGeom>
            <a:avLst/>
            <a:gdLst>
              <a:gd name="T0" fmla="*/ 2147483647 w 308"/>
              <a:gd name="T1" fmla="*/ 2147483647 h 138"/>
              <a:gd name="T2" fmla="*/ 2147483647 w 308"/>
              <a:gd name="T3" fmla="*/ 2147483647 h 138"/>
              <a:gd name="T4" fmla="*/ 2147483647 w 308"/>
              <a:gd name="T5" fmla="*/ 2147483647 h 138"/>
              <a:gd name="T6" fmla="*/ 2147483647 w 308"/>
              <a:gd name="T7" fmla="*/ 2147483647 h 138"/>
              <a:gd name="T8" fmla="*/ 2147483647 w 308"/>
              <a:gd name="T9" fmla="*/ 2147483647 h 138"/>
              <a:gd name="T10" fmla="*/ 2147483647 w 308"/>
              <a:gd name="T11" fmla="*/ 2147483647 h 138"/>
              <a:gd name="T12" fmla="*/ 2147483647 w 308"/>
              <a:gd name="T13" fmla="*/ 2147483647 h 138"/>
              <a:gd name="T14" fmla="*/ 2147483647 w 308"/>
              <a:gd name="T15" fmla="*/ 2147483647 h 138"/>
              <a:gd name="T16" fmla="*/ 2147483647 w 308"/>
              <a:gd name="T17" fmla="*/ 2147483647 h 138"/>
              <a:gd name="T18" fmla="*/ 2147483647 w 308"/>
              <a:gd name="T19" fmla="*/ 2147483647 h 138"/>
              <a:gd name="T20" fmla="*/ 2147483647 w 308"/>
              <a:gd name="T21" fmla="*/ 2147483647 h 138"/>
              <a:gd name="T22" fmla="*/ 2147483647 w 308"/>
              <a:gd name="T23" fmla="*/ 2147483647 h 138"/>
              <a:gd name="T24" fmla="*/ 2147483647 w 308"/>
              <a:gd name="T25" fmla="*/ 2147483647 h 138"/>
              <a:gd name="T26" fmla="*/ 2147483647 w 308"/>
              <a:gd name="T27" fmla="*/ 2147483647 h 138"/>
              <a:gd name="T28" fmla="*/ 2147483647 w 308"/>
              <a:gd name="T29" fmla="*/ 2147483647 h 138"/>
              <a:gd name="T30" fmla="*/ 2147483647 w 308"/>
              <a:gd name="T31" fmla="*/ 2147483647 h 138"/>
              <a:gd name="T32" fmla="*/ 2147483647 w 308"/>
              <a:gd name="T33" fmla="*/ 2147483647 h 138"/>
              <a:gd name="T34" fmla="*/ 2147483647 w 308"/>
              <a:gd name="T35" fmla="*/ 2147483647 h 138"/>
              <a:gd name="T36" fmla="*/ 2147483647 w 308"/>
              <a:gd name="T37" fmla="*/ 2147483647 h 138"/>
              <a:gd name="T38" fmla="*/ 0 w 308"/>
              <a:gd name="T39" fmla="*/ 2147483647 h 138"/>
              <a:gd name="T40" fmla="*/ 2147483647 w 308"/>
              <a:gd name="T41" fmla="*/ 2147483647 h 138"/>
              <a:gd name="T42" fmla="*/ 2147483647 w 308"/>
              <a:gd name="T43" fmla="*/ 2147483647 h 138"/>
              <a:gd name="T44" fmla="*/ 2147483647 w 308"/>
              <a:gd name="T45" fmla="*/ 2147483647 h 138"/>
              <a:gd name="T46" fmla="*/ 2147483647 w 308"/>
              <a:gd name="T47" fmla="*/ 2147483647 h 138"/>
              <a:gd name="T48" fmla="*/ 2147483647 w 308"/>
              <a:gd name="T49" fmla="*/ 2147483647 h 138"/>
              <a:gd name="T50" fmla="*/ 2147483647 w 308"/>
              <a:gd name="T51" fmla="*/ 2147483647 h 138"/>
              <a:gd name="T52" fmla="*/ 2147483647 w 308"/>
              <a:gd name="T53" fmla="*/ 2147483647 h 138"/>
              <a:gd name="T54" fmla="*/ 2147483647 w 308"/>
              <a:gd name="T55" fmla="*/ 2147483647 h 138"/>
              <a:gd name="T56" fmla="*/ 2147483647 w 308"/>
              <a:gd name="T57" fmla="*/ 2147483647 h 138"/>
              <a:gd name="T58" fmla="*/ 2147483647 w 308"/>
              <a:gd name="T59" fmla="*/ 2147483647 h 138"/>
              <a:gd name="T60" fmla="*/ 2147483647 w 308"/>
              <a:gd name="T61" fmla="*/ 2147483647 h 138"/>
              <a:gd name="T62" fmla="*/ 2147483647 w 308"/>
              <a:gd name="T63" fmla="*/ 2147483647 h 138"/>
              <a:gd name="T64" fmla="*/ 2147483647 w 308"/>
              <a:gd name="T65" fmla="*/ 2147483647 h 138"/>
              <a:gd name="T66" fmla="*/ 2147483647 w 308"/>
              <a:gd name="T67" fmla="*/ 2147483647 h 138"/>
              <a:gd name="T68" fmla="*/ 2147483647 w 308"/>
              <a:gd name="T69" fmla="*/ 2147483647 h 138"/>
              <a:gd name="T70" fmla="*/ 2147483647 w 308"/>
              <a:gd name="T71" fmla="*/ 2147483647 h 138"/>
              <a:gd name="T72" fmla="*/ 2147483647 w 308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8"/>
              <a:gd name="T112" fmla="*/ 0 h 138"/>
              <a:gd name="T113" fmla="*/ 308 w 308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8" h="138">
                <a:moveTo>
                  <a:pt x="306" y="69"/>
                </a:moveTo>
                <a:cubicBezTo>
                  <a:pt x="306" y="69"/>
                  <a:pt x="308" y="55"/>
                  <a:pt x="307" y="48"/>
                </a:cubicBezTo>
                <a:cubicBezTo>
                  <a:pt x="306" y="42"/>
                  <a:pt x="300" y="43"/>
                  <a:pt x="300" y="43"/>
                </a:cubicBezTo>
                <a:cubicBezTo>
                  <a:pt x="301" y="33"/>
                  <a:pt x="301" y="33"/>
                  <a:pt x="301" y="33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03" y="19"/>
                  <a:pt x="295" y="14"/>
                  <a:pt x="287" y="11"/>
                </a:cubicBezTo>
                <a:cubicBezTo>
                  <a:pt x="280" y="9"/>
                  <a:pt x="276" y="16"/>
                  <a:pt x="276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1" y="9"/>
                  <a:pt x="261" y="9"/>
                  <a:pt x="261" y="9"/>
                </a:cubicBezTo>
                <a:cubicBezTo>
                  <a:pt x="254" y="14"/>
                  <a:pt x="254" y="14"/>
                  <a:pt x="254" y="14"/>
                </a:cubicBezTo>
                <a:cubicBezTo>
                  <a:pt x="245" y="8"/>
                  <a:pt x="245" y="8"/>
                  <a:pt x="245" y="8"/>
                </a:cubicBezTo>
                <a:cubicBezTo>
                  <a:pt x="245" y="8"/>
                  <a:pt x="232" y="0"/>
                  <a:pt x="228" y="1"/>
                </a:cubicBezTo>
                <a:cubicBezTo>
                  <a:pt x="225" y="2"/>
                  <a:pt x="218" y="15"/>
                  <a:pt x="218" y="15"/>
                </a:cubicBezTo>
                <a:cubicBezTo>
                  <a:pt x="214" y="16"/>
                  <a:pt x="214" y="16"/>
                  <a:pt x="214" y="16"/>
                </a:cubicBezTo>
                <a:cubicBezTo>
                  <a:pt x="213" y="28"/>
                  <a:pt x="213" y="28"/>
                  <a:pt x="213" y="28"/>
                </a:cubicBezTo>
                <a:cubicBezTo>
                  <a:pt x="204" y="23"/>
                  <a:pt x="204" y="23"/>
                  <a:pt x="204" y="23"/>
                </a:cubicBezTo>
                <a:cubicBezTo>
                  <a:pt x="204" y="23"/>
                  <a:pt x="198" y="27"/>
                  <a:pt x="190" y="27"/>
                </a:cubicBezTo>
                <a:cubicBezTo>
                  <a:pt x="183" y="27"/>
                  <a:pt x="175" y="15"/>
                  <a:pt x="175" y="15"/>
                </a:cubicBezTo>
                <a:cubicBezTo>
                  <a:pt x="168" y="26"/>
                  <a:pt x="168" y="26"/>
                  <a:pt x="168" y="26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47" y="42"/>
                  <a:pt x="142" y="43"/>
                </a:cubicBezTo>
                <a:cubicBezTo>
                  <a:pt x="138" y="44"/>
                  <a:pt x="133" y="57"/>
                  <a:pt x="133" y="57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8"/>
                  <a:pt x="142" y="78"/>
                  <a:pt x="141" y="84"/>
                </a:cubicBezTo>
                <a:cubicBezTo>
                  <a:pt x="139" y="91"/>
                  <a:pt x="131" y="77"/>
                  <a:pt x="131" y="77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98" y="77"/>
                  <a:pt x="98" y="77"/>
                  <a:pt x="98" y="77"/>
                </a:cubicBezTo>
                <a:cubicBezTo>
                  <a:pt x="84" y="78"/>
                  <a:pt x="84" y="78"/>
                  <a:pt x="84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69" y="88"/>
                  <a:pt x="63" y="88"/>
                </a:cubicBezTo>
                <a:cubicBezTo>
                  <a:pt x="56" y="88"/>
                  <a:pt x="46" y="77"/>
                  <a:pt x="46" y="77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5"/>
                  <a:pt x="30" y="90"/>
                  <a:pt x="26" y="91"/>
                </a:cubicBezTo>
                <a:cubicBezTo>
                  <a:pt x="22" y="92"/>
                  <a:pt x="21" y="82"/>
                  <a:pt x="12" y="81"/>
                </a:cubicBezTo>
                <a:cubicBezTo>
                  <a:pt x="6" y="79"/>
                  <a:pt x="2" y="82"/>
                  <a:pt x="0" y="84"/>
                </a:cubicBezTo>
                <a:cubicBezTo>
                  <a:pt x="1" y="86"/>
                  <a:pt x="2" y="89"/>
                  <a:pt x="0" y="91"/>
                </a:cubicBezTo>
                <a:cubicBezTo>
                  <a:pt x="1" y="93"/>
                  <a:pt x="2" y="95"/>
                  <a:pt x="2" y="97"/>
                </a:cubicBezTo>
                <a:cubicBezTo>
                  <a:pt x="2" y="100"/>
                  <a:pt x="2" y="105"/>
                  <a:pt x="2" y="107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06"/>
                  <a:pt x="8" y="120"/>
                  <a:pt x="16" y="118"/>
                </a:cubicBezTo>
                <a:cubicBezTo>
                  <a:pt x="23" y="115"/>
                  <a:pt x="21" y="106"/>
                  <a:pt x="32" y="106"/>
                </a:cubicBezTo>
                <a:cubicBezTo>
                  <a:pt x="37" y="107"/>
                  <a:pt x="40" y="113"/>
                  <a:pt x="4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92" y="111"/>
                  <a:pt x="94" y="102"/>
                  <a:pt x="104" y="103"/>
                </a:cubicBezTo>
                <a:cubicBezTo>
                  <a:pt x="113" y="104"/>
                  <a:pt x="114" y="118"/>
                  <a:pt x="114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36" y="131"/>
                  <a:pt x="159" y="127"/>
                  <a:pt x="162" y="132"/>
                </a:cubicBezTo>
                <a:cubicBezTo>
                  <a:pt x="162" y="134"/>
                  <a:pt x="162" y="135"/>
                  <a:pt x="162" y="136"/>
                </a:cubicBezTo>
                <a:cubicBezTo>
                  <a:pt x="171" y="136"/>
                  <a:pt x="171" y="136"/>
                  <a:pt x="171" y="136"/>
                </a:cubicBezTo>
                <a:cubicBezTo>
                  <a:pt x="171" y="136"/>
                  <a:pt x="180" y="132"/>
                  <a:pt x="183" y="132"/>
                </a:cubicBezTo>
                <a:cubicBezTo>
                  <a:pt x="186" y="132"/>
                  <a:pt x="192" y="136"/>
                  <a:pt x="192" y="136"/>
                </a:cubicBezTo>
                <a:cubicBezTo>
                  <a:pt x="192" y="136"/>
                  <a:pt x="200" y="138"/>
                  <a:pt x="207" y="138"/>
                </a:cubicBezTo>
                <a:cubicBezTo>
                  <a:pt x="214" y="138"/>
                  <a:pt x="214" y="129"/>
                  <a:pt x="214" y="129"/>
                </a:cubicBezTo>
                <a:cubicBezTo>
                  <a:pt x="247" y="130"/>
                  <a:pt x="247" y="130"/>
                  <a:pt x="247" y="130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70" y="131"/>
                  <a:pt x="270" y="131"/>
                  <a:pt x="270" y="131"/>
                </a:cubicBezTo>
                <a:cubicBezTo>
                  <a:pt x="272" y="119"/>
                  <a:pt x="272" y="119"/>
                  <a:pt x="272" y="119"/>
                </a:cubicBezTo>
                <a:cubicBezTo>
                  <a:pt x="277" y="107"/>
                  <a:pt x="277" y="107"/>
                  <a:pt x="277" y="107"/>
                </a:cubicBezTo>
                <a:cubicBezTo>
                  <a:pt x="290" y="105"/>
                  <a:pt x="290" y="105"/>
                  <a:pt x="290" y="105"/>
                </a:cubicBezTo>
                <a:cubicBezTo>
                  <a:pt x="290" y="91"/>
                  <a:pt x="290" y="91"/>
                  <a:pt x="290" y="91"/>
                </a:cubicBezTo>
                <a:cubicBezTo>
                  <a:pt x="298" y="79"/>
                  <a:pt x="298" y="79"/>
                  <a:pt x="298" y="79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1" y="69"/>
                  <a:pt x="291" y="69"/>
                  <a:pt x="291" y="69"/>
                </a:cubicBezTo>
                <a:lnTo>
                  <a:pt x="306" y="69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3" name="Freeform 70"/>
          <p:cNvSpPr>
            <a:spLocks/>
          </p:cNvSpPr>
          <p:nvPr/>
        </p:nvSpPr>
        <p:spPr bwMode="auto">
          <a:xfrm>
            <a:off x="3860800" y="2670175"/>
            <a:ext cx="107950" cy="85725"/>
          </a:xfrm>
          <a:custGeom>
            <a:avLst/>
            <a:gdLst>
              <a:gd name="T0" fmla="*/ 2147483647 w 182"/>
              <a:gd name="T1" fmla="*/ 2147483647 h 145"/>
              <a:gd name="T2" fmla="*/ 0 w 182"/>
              <a:gd name="T3" fmla="*/ 2147483647 h 145"/>
              <a:gd name="T4" fmla="*/ 0 w 182"/>
              <a:gd name="T5" fmla="*/ 2147483647 h 145"/>
              <a:gd name="T6" fmla="*/ 2147483647 w 182"/>
              <a:gd name="T7" fmla="*/ 2147483647 h 145"/>
              <a:gd name="T8" fmla="*/ 2147483647 w 182"/>
              <a:gd name="T9" fmla="*/ 2147483647 h 145"/>
              <a:gd name="T10" fmla="*/ 2147483647 w 182"/>
              <a:gd name="T11" fmla="*/ 2147483647 h 145"/>
              <a:gd name="T12" fmla="*/ 2147483647 w 182"/>
              <a:gd name="T13" fmla="*/ 2147483647 h 145"/>
              <a:gd name="T14" fmla="*/ 2147483647 w 182"/>
              <a:gd name="T15" fmla="*/ 2147483647 h 145"/>
              <a:gd name="T16" fmla="*/ 2147483647 w 182"/>
              <a:gd name="T17" fmla="*/ 2147483647 h 145"/>
              <a:gd name="T18" fmla="*/ 2147483647 w 182"/>
              <a:gd name="T19" fmla="*/ 2147483647 h 145"/>
              <a:gd name="T20" fmla="*/ 2147483647 w 182"/>
              <a:gd name="T21" fmla="*/ 2147483647 h 145"/>
              <a:gd name="T22" fmla="*/ 2147483647 w 182"/>
              <a:gd name="T23" fmla="*/ 2147483647 h 145"/>
              <a:gd name="T24" fmla="*/ 2147483647 w 182"/>
              <a:gd name="T25" fmla="*/ 2147483647 h 145"/>
              <a:gd name="T26" fmla="*/ 2147483647 w 182"/>
              <a:gd name="T27" fmla="*/ 2147483647 h 145"/>
              <a:gd name="T28" fmla="*/ 2147483647 w 182"/>
              <a:gd name="T29" fmla="*/ 2147483647 h 145"/>
              <a:gd name="T30" fmla="*/ 2147483647 w 182"/>
              <a:gd name="T31" fmla="*/ 2147483647 h 145"/>
              <a:gd name="T32" fmla="*/ 2147483647 w 182"/>
              <a:gd name="T33" fmla="*/ 2147483647 h 145"/>
              <a:gd name="T34" fmla="*/ 2147483647 w 182"/>
              <a:gd name="T35" fmla="*/ 2147483647 h 145"/>
              <a:gd name="T36" fmla="*/ 2147483647 w 182"/>
              <a:gd name="T37" fmla="*/ 2147483647 h 145"/>
              <a:gd name="T38" fmla="*/ 2147483647 w 182"/>
              <a:gd name="T39" fmla="*/ 2147483647 h 145"/>
              <a:gd name="T40" fmla="*/ 2147483647 w 182"/>
              <a:gd name="T41" fmla="*/ 2147483647 h 145"/>
              <a:gd name="T42" fmla="*/ 2147483647 w 182"/>
              <a:gd name="T43" fmla="*/ 2147483647 h 145"/>
              <a:gd name="T44" fmla="*/ 2147483647 w 182"/>
              <a:gd name="T45" fmla="*/ 2147483647 h 145"/>
              <a:gd name="T46" fmla="*/ 2147483647 w 182"/>
              <a:gd name="T47" fmla="*/ 2147483647 h 145"/>
              <a:gd name="T48" fmla="*/ 2147483647 w 182"/>
              <a:gd name="T49" fmla="*/ 2147483647 h 145"/>
              <a:gd name="T50" fmla="*/ 2147483647 w 182"/>
              <a:gd name="T51" fmla="*/ 2147483647 h 145"/>
              <a:gd name="T52" fmla="*/ 2147483647 w 182"/>
              <a:gd name="T53" fmla="*/ 2147483647 h 145"/>
              <a:gd name="T54" fmla="*/ 2147483647 w 182"/>
              <a:gd name="T55" fmla="*/ 2147483647 h 145"/>
              <a:gd name="T56" fmla="*/ 2147483647 w 182"/>
              <a:gd name="T57" fmla="*/ 2147483647 h 145"/>
              <a:gd name="T58" fmla="*/ 2147483647 w 182"/>
              <a:gd name="T59" fmla="*/ 2147483647 h 145"/>
              <a:gd name="T60" fmla="*/ 2147483647 w 182"/>
              <a:gd name="T61" fmla="*/ 2147483647 h 145"/>
              <a:gd name="T62" fmla="*/ 2147483647 w 182"/>
              <a:gd name="T63" fmla="*/ 2147483647 h 145"/>
              <a:gd name="T64" fmla="*/ 2147483647 w 182"/>
              <a:gd name="T65" fmla="*/ 2147483647 h 145"/>
              <a:gd name="T66" fmla="*/ 2147483647 w 182"/>
              <a:gd name="T67" fmla="*/ 2147483647 h 145"/>
              <a:gd name="T68" fmla="*/ 2147483647 w 182"/>
              <a:gd name="T69" fmla="*/ 2147483647 h 145"/>
              <a:gd name="T70" fmla="*/ 2147483647 w 182"/>
              <a:gd name="T71" fmla="*/ 2147483647 h 145"/>
              <a:gd name="T72" fmla="*/ 2147483647 w 182"/>
              <a:gd name="T73" fmla="*/ 2147483647 h 145"/>
              <a:gd name="T74" fmla="*/ 2147483647 w 182"/>
              <a:gd name="T75" fmla="*/ 2147483647 h 145"/>
              <a:gd name="T76" fmla="*/ 2147483647 w 182"/>
              <a:gd name="T77" fmla="*/ 2147483647 h 145"/>
              <a:gd name="T78" fmla="*/ 2147483647 w 182"/>
              <a:gd name="T79" fmla="*/ 2147483647 h 145"/>
              <a:gd name="T80" fmla="*/ 2147483647 w 182"/>
              <a:gd name="T81" fmla="*/ 0 h 145"/>
              <a:gd name="T82" fmla="*/ 2147483647 w 182"/>
              <a:gd name="T83" fmla="*/ 2147483647 h 145"/>
              <a:gd name="T84" fmla="*/ 2147483647 w 182"/>
              <a:gd name="T85" fmla="*/ 2147483647 h 145"/>
              <a:gd name="T86" fmla="*/ 2147483647 w 182"/>
              <a:gd name="T87" fmla="*/ 2147483647 h 145"/>
              <a:gd name="T88" fmla="*/ 2147483647 w 182"/>
              <a:gd name="T89" fmla="*/ 2147483647 h 145"/>
              <a:gd name="T90" fmla="*/ 2147483647 w 182"/>
              <a:gd name="T91" fmla="*/ 2147483647 h 145"/>
              <a:gd name="T92" fmla="*/ 2147483647 w 182"/>
              <a:gd name="T93" fmla="*/ 2147483647 h 145"/>
              <a:gd name="T94" fmla="*/ 2147483647 w 182"/>
              <a:gd name="T95" fmla="*/ 2147483647 h 145"/>
              <a:gd name="T96" fmla="*/ 2147483647 w 182"/>
              <a:gd name="T97" fmla="*/ 2147483647 h 145"/>
              <a:gd name="T98" fmla="*/ 2147483647 w 182"/>
              <a:gd name="T99" fmla="*/ 2147483647 h 145"/>
              <a:gd name="T100" fmla="*/ 2147483647 w 182"/>
              <a:gd name="T101" fmla="*/ 2147483647 h 145"/>
              <a:gd name="T102" fmla="*/ 2147483647 w 182"/>
              <a:gd name="T103" fmla="*/ 2147483647 h 145"/>
              <a:gd name="T104" fmla="*/ 2147483647 w 182"/>
              <a:gd name="T105" fmla="*/ 2147483647 h 145"/>
              <a:gd name="T106" fmla="*/ 2147483647 w 182"/>
              <a:gd name="T107" fmla="*/ 2147483647 h 145"/>
              <a:gd name="T108" fmla="*/ 2147483647 w 182"/>
              <a:gd name="T109" fmla="*/ 2147483647 h 145"/>
              <a:gd name="T110" fmla="*/ 2147483647 w 182"/>
              <a:gd name="T111" fmla="*/ 2147483647 h 145"/>
              <a:gd name="T112" fmla="*/ 2147483647 w 182"/>
              <a:gd name="T113" fmla="*/ 2147483647 h 145"/>
              <a:gd name="T114" fmla="*/ 2147483647 w 182"/>
              <a:gd name="T115" fmla="*/ 2147483647 h 1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2"/>
              <a:gd name="T175" fmla="*/ 0 h 145"/>
              <a:gd name="T176" fmla="*/ 182 w 182"/>
              <a:gd name="T177" fmla="*/ 145 h 14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2" h="145">
                <a:moveTo>
                  <a:pt x="14" y="104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9" y="108"/>
                  <a:pt x="9" y="108"/>
                  <a:pt x="9" y="108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30" y="113"/>
                  <a:pt x="34" y="112"/>
                </a:cubicBezTo>
                <a:cubicBezTo>
                  <a:pt x="39" y="112"/>
                  <a:pt x="43" y="117"/>
                  <a:pt x="43" y="117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08"/>
                  <a:pt x="66" y="105"/>
                  <a:pt x="71" y="104"/>
                </a:cubicBezTo>
                <a:cubicBezTo>
                  <a:pt x="76" y="102"/>
                  <a:pt x="90" y="104"/>
                  <a:pt x="90" y="104"/>
                </a:cubicBezTo>
                <a:cubicBezTo>
                  <a:pt x="90" y="104"/>
                  <a:pt x="91" y="110"/>
                  <a:pt x="94" y="114"/>
                </a:cubicBezTo>
                <a:cubicBezTo>
                  <a:pt x="96" y="118"/>
                  <a:pt x="108" y="114"/>
                  <a:pt x="108" y="114"/>
                </a:cubicBezTo>
                <a:cubicBezTo>
                  <a:pt x="108" y="114"/>
                  <a:pt x="118" y="112"/>
                  <a:pt x="119" y="121"/>
                </a:cubicBezTo>
                <a:cubicBezTo>
                  <a:pt x="120" y="130"/>
                  <a:pt x="114" y="130"/>
                  <a:pt x="114" y="130"/>
                </a:cubicBezTo>
                <a:cubicBezTo>
                  <a:pt x="114" y="130"/>
                  <a:pt x="110" y="134"/>
                  <a:pt x="112" y="140"/>
                </a:cubicBezTo>
                <a:cubicBezTo>
                  <a:pt x="114" y="145"/>
                  <a:pt x="123" y="140"/>
                  <a:pt x="123" y="140"/>
                </a:cubicBezTo>
                <a:cubicBezTo>
                  <a:pt x="123" y="140"/>
                  <a:pt x="126" y="126"/>
                  <a:pt x="127" y="124"/>
                </a:cubicBezTo>
                <a:cubicBezTo>
                  <a:pt x="128" y="122"/>
                  <a:pt x="123" y="116"/>
                  <a:pt x="123" y="116"/>
                </a:cubicBezTo>
                <a:cubicBezTo>
                  <a:pt x="123" y="116"/>
                  <a:pt x="134" y="110"/>
                  <a:pt x="134" y="106"/>
                </a:cubicBezTo>
                <a:cubicBezTo>
                  <a:pt x="135" y="103"/>
                  <a:pt x="130" y="95"/>
                  <a:pt x="130" y="95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46" y="88"/>
                  <a:pt x="148" y="85"/>
                </a:cubicBezTo>
                <a:cubicBezTo>
                  <a:pt x="150" y="82"/>
                  <a:pt x="152" y="77"/>
                  <a:pt x="152" y="77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7"/>
                  <a:pt x="168" y="63"/>
                  <a:pt x="168" y="59"/>
                </a:cubicBezTo>
                <a:cubicBezTo>
                  <a:pt x="168" y="55"/>
                  <a:pt x="154" y="50"/>
                  <a:pt x="153" y="47"/>
                </a:cubicBezTo>
                <a:cubicBezTo>
                  <a:pt x="152" y="44"/>
                  <a:pt x="164" y="40"/>
                  <a:pt x="164" y="4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68" y="32"/>
                  <a:pt x="170" y="28"/>
                </a:cubicBezTo>
                <a:cubicBezTo>
                  <a:pt x="171" y="24"/>
                  <a:pt x="182" y="20"/>
                  <a:pt x="182" y="20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6" y="7"/>
                  <a:pt x="176" y="7"/>
                  <a:pt x="176" y="7"/>
                </a:cubicBezTo>
                <a:cubicBezTo>
                  <a:pt x="176" y="7"/>
                  <a:pt x="160" y="1"/>
                  <a:pt x="154" y="1"/>
                </a:cubicBezTo>
                <a:cubicBezTo>
                  <a:pt x="148" y="1"/>
                  <a:pt x="125" y="0"/>
                  <a:pt x="125" y="0"/>
                </a:cubicBezTo>
                <a:cubicBezTo>
                  <a:pt x="125" y="0"/>
                  <a:pt x="111" y="5"/>
                  <a:pt x="103" y="10"/>
                </a:cubicBezTo>
                <a:cubicBezTo>
                  <a:pt x="104" y="14"/>
                  <a:pt x="107" y="19"/>
                  <a:pt x="107" y="21"/>
                </a:cubicBezTo>
                <a:cubicBezTo>
                  <a:pt x="108" y="24"/>
                  <a:pt x="111" y="34"/>
                  <a:pt x="111" y="34"/>
                </a:cubicBezTo>
                <a:cubicBezTo>
                  <a:pt x="111" y="34"/>
                  <a:pt x="114" y="40"/>
                  <a:pt x="116" y="40"/>
                </a:cubicBezTo>
                <a:cubicBezTo>
                  <a:pt x="119" y="40"/>
                  <a:pt x="122" y="43"/>
                  <a:pt x="122" y="48"/>
                </a:cubicBezTo>
                <a:cubicBezTo>
                  <a:pt x="123" y="52"/>
                  <a:pt x="111" y="59"/>
                  <a:pt x="104" y="60"/>
                </a:cubicBezTo>
                <a:cubicBezTo>
                  <a:pt x="98" y="60"/>
                  <a:pt x="95" y="55"/>
                  <a:pt x="92" y="52"/>
                </a:cubicBezTo>
                <a:cubicBezTo>
                  <a:pt x="88" y="48"/>
                  <a:pt x="94" y="45"/>
                  <a:pt x="100" y="37"/>
                </a:cubicBezTo>
                <a:cubicBezTo>
                  <a:pt x="106" y="29"/>
                  <a:pt x="102" y="24"/>
                  <a:pt x="102" y="24"/>
                </a:cubicBezTo>
                <a:cubicBezTo>
                  <a:pt x="102" y="24"/>
                  <a:pt x="99" y="21"/>
                  <a:pt x="97" y="16"/>
                </a:cubicBezTo>
                <a:cubicBezTo>
                  <a:pt x="92" y="23"/>
                  <a:pt x="81" y="30"/>
                  <a:pt x="81" y="30"/>
                </a:cubicBezTo>
                <a:cubicBezTo>
                  <a:pt x="81" y="30"/>
                  <a:pt x="64" y="42"/>
                  <a:pt x="64" y="49"/>
                </a:cubicBezTo>
                <a:cubicBezTo>
                  <a:pt x="64" y="56"/>
                  <a:pt x="60" y="69"/>
                  <a:pt x="60" y="69"/>
                </a:cubicBezTo>
                <a:cubicBezTo>
                  <a:pt x="42" y="89"/>
                  <a:pt x="42" y="89"/>
                  <a:pt x="42" y="89"/>
                </a:cubicBezTo>
                <a:cubicBezTo>
                  <a:pt x="48" y="97"/>
                  <a:pt x="48" y="97"/>
                  <a:pt x="48" y="97"/>
                </a:cubicBezTo>
                <a:cubicBezTo>
                  <a:pt x="31" y="98"/>
                  <a:pt x="31" y="98"/>
                  <a:pt x="31" y="98"/>
                </a:cubicBezTo>
                <a:lnTo>
                  <a:pt x="14" y="104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4" name="Freeform 71"/>
          <p:cNvSpPr>
            <a:spLocks/>
          </p:cNvSpPr>
          <p:nvPr/>
        </p:nvSpPr>
        <p:spPr bwMode="auto">
          <a:xfrm>
            <a:off x="3856038" y="2730500"/>
            <a:ext cx="87312" cy="60325"/>
          </a:xfrm>
          <a:custGeom>
            <a:avLst/>
            <a:gdLst>
              <a:gd name="T0" fmla="*/ 0 w 149"/>
              <a:gd name="T1" fmla="*/ 2147483647 h 102"/>
              <a:gd name="T2" fmla="*/ 2147483647 w 149"/>
              <a:gd name="T3" fmla="*/ 2147483647 h 102"/>
              <a:gd name="T4" fmla="*/ 2147483647 w 149"/>
              <a:gd name="T5" fmla="*/ 2147483647 h 102"/>
              <a:gd name="T6" fmla="*/ 2147483647 w 149"/>
              <a:gd name="T7" fmla="*/ 2147483647 h 102"/>
              <a:gd name="T8" fmla="*/ 2147483647 w 149"/>
              <a:gd name="T9" fmla="*/ 2147483647 h 102"/>
              <a:gd name="T10" fmla="*/ 2147483647 w 149"/>
              <a:gd name="T11" fmla="*/ 2147483647 h 102"/>
              <a:gd name="T12" fmla="*/ 2147483647 w 149"/>
              <a:gd name="T13" fmla="*/ 2147483647 h 102"/>
              <a:gd name="T14" fmla="*/ 2147483647 w 149"/>
              <a:gd name="T15" fmla="*/ 2147483647 h 102"/>
              <a:gd name="T16" fmla="*/ 2147483647 w 149"/>
              <a:gd name="T17" fmla="*/ 2147483647 h 102"/>
              <a:gd name="T18" fmla="*/ 2147483647 w 149"/>
              <a:gd name="T19" fmla="*/ 2147483647 h 102"/>
              <a:gd name="T20" fmla="*/ 2147483647 w 149"/>
              <a:gd name="T21" fmla="*/ 2147483647 h 102"/>
              <a:gd name="T22" fmla="*/ 2147483647 w 149"/>
              <a:gd name="T23" fmla="*/ 2147483647 h 102"/>
              <a:gd name="T24" fmla="*/ 2147483647 w 149"/>
              <a:gd name="T25" fmla="*/ 2147483647 h 102"/>
              <a:gd name="T26" fmla="*/ 2147483647 w 149"/>
              <a:gd name="T27" fmla="*/ 2147483647 h 102"/>
              <a:gd name="T28" fmla="*/ 2147483647 w 149"/>
              <a:gd name="T29" fmla="*/ 2147483647 h 102"/>
              <a:gd name="T30" fmla="*/ 2147483647 w 149"/>
              <a:gd name="T31" fmla="*/ 2147483647 h 102"/>
              <a:gd name="T32" fmla="*/ 2147483647 w 149"/>
              <a:gd name="T33" fmla="*/ 2147483647 h 102"/>
              <a:gd name="T34" fmla="*/ 2147483647 w 149"/>
              <a:gd name="T35" fmla="*/ 2147483647 h 102"/>
              <a:gd name="T36" fmla="*/ 2147483647 w 149"/>
              <a:gd name="T37" fmla="*/ 2147483647 h 102"/>
              <a:gd name="T38" fmla="*/ 2147483647 w 149"/>
              <a:gd name="T39" fmla="*/ 2147483647 h 102"/>
              <a:gd name="T40" fmla="*/ 2147483647 w 149"/>
              <a:gd name="T41" fmla="*/ 2147483647 h 102"/>
              <a:gd name="T42" fmla="*/ 2147483647 w 149"/>
              <a:gd name="T43" fmla="*/ 2147483647 h 102"/>
              <a:gd name="T44" fmla="*/ 2147483647 w 149"/>
              <a:gd name="T45" fmla="*/ 2147483647 h 102"/>
              <a:gd name="T46" fmla="*/ 2147483647 w 149"/>
              <a:gd name="T47" fmla="*/ 2147483647 h 102"/>
              <a:gd name="T48" fmla="*/ 2147483647 w 149"/>
              <a:gd name="T49" fmla="*/ 2147483647 h 102"/>
              <a:gd name="T50" fmla="*/ 2147483647 w 149"/>
              <a:gd name="T51" fmla="*/ 2147483647 h 102"/>
              <a:gd name="T52" fmla="*/ 2147483647 w 149"/>
              <a:gd name="T53" fmla="*/ 2147483647 h 102"/>
              <a:gd name="T54" fmla="*/ 2147483647 w 149"/>
              <a:gd name="T55" fmla="*/ 2147483647 h 102"/>
              <a:gd name="T56" fmla="*/ 2147483647 w 149"/>
              <a:gd name="T57" fmla="*/ 2147483647 h 102"/>
              <a:gd name="T58" fmla="*/ 2147483647 w 149"/>
              <a:gd name="T59" fmla="*/ 2147483647 h 102"/>
              <a:gd name="T60" fmla="*/ 2147483647 w 149"/>
              <a:gd name="T61" fmla="*/ 2147483647 h 102"/>
              <a:gd name="T62" fmla="*/ 2147483647 w 149"/>
              <a:gd name="T63" fmla="*/ 2147483647 h 102"/>
              <a:gd name="T64" fmla="*/ 2147483647 w 149"/>
              <a:gd name="T65" fmla="*/ 2147483647 h 102"/>
              <a:gd name="T66" fmla="*/ 2147483647 w 149"/>
              <a:gd name="T67" fmla="*/ 2147483647 h 102"/>
              <a:gd name="T68" fmla="*/ 2147483647 w 149"/>
              <a:gd name="T69" fmla="*/ 2147483647 h 102"/>
              <a:gd name="T70" fmla="*/ 2147483647 w 149"/>
              <a:gd name="T71" fmla="*/ 2147483647 h 102"/>
              <a:gd name="T72" fmla="*/ 2147483647 w 149"/>
              <a:gd name="T73" fmla="*/ 2147483647 h 102"/>
              <a:gd name="T74" fmla="*/ 2147483647 w 149"/>
              <a:gd name="T75" fmla="*/ 2147483647 h 102"/>
              <a:gd name="T76" fmla="*/ 2147483647 w 149"/>
              <a:gd name="T77" fmla="*/ 2147483647 h 102"/>
              <a:gd name="T78" fmla="*/ 2147483647 w 149"/>
              <a:gd name="T79" fmla="*/ 2147483647 h 102"/>
              <a:gd name="T80" fmla="*/ 2147483647 w 149"/>
              <a:gd name="T81" fmla="*/ 2147483647 h 102"/>
              <a:gd name="T82" fmla="*/ 0 w 149"/>
              <a:gd name="T83" fmla="*/ 2147483647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9"/>
              <a:gd name="T127" fmla="*/ 0 h 102"/>
              <a:gd name="T128" fmla="*/ 149 w 149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9" h="102">
                <a:moveTo>
                  <a:pt x="0" y="29"/>
                </a:moveTo>
                <a:cubicBezTo>
                  <a:pt x="6" y="43"/>
                  <a:pt x="6" y="43"/>
                  <a:pt x="6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47" y="56"/>
                  <a:pt x="52" y="59"/>
                </a:cubicBezTo>
                <a:cubicBezTo>
                  <a:pt x="57" y="62"/>
                  <a:pt x="57" y="78"/>
                  <a:pt x="57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87"/>
                  <a:pt x="82" y="87"/>
                  <a:pt x="82" y="87"/>
                </a:cubicBezTo>
                <a:cubicBezTo>
                  <a:pt x="82" y="87"/>
                  <a:pt x="104" y="91"/>
                  <a:pt x="106" y="94"/>
                </a:cubicBezTo>
                <a:cubicBezTo>
                  <a:pt x="108" y="97"/>
                  <a:pt x="109" y="98"/>
                  <a:pt x="109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27" y="95"/>
                  <a:pt x="121" y="88"/>
                  <a:pt x="120" y="86"/>
                </a:cubicBezTo>
                <a:cubicBezTo>
                  <a:pt x="118" y="84"/>
                  <a:pt x="119" y="78"/>
                  <a:pt x="130" y="72"/>
                </a:cubicBezTo>
                <a:cubicBezTo>
                  <a:pt x="134" y="70"/>
                  <a:pt x="137" y="69"/>
                  <a:pt x="138" y="68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9" y="65"/>
                  <a:pt x="140" y="62"/>
                  <a:pt x="140" y="62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61"/>
                  <a:pt x="146" y="54"/>
                  <a:pt x="146" y="48"/>
                </a:cubicBezTo>
                <a:cubicBezTo>
                  <a:pt x="145" y="42"/>
                  <a:pt x="136" y="39"/>
                  <a:pt x="136" y="39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22" y="43"/>
                  <a:pt x="120" y="38"/>
                </a:cubicBezTo>
                <a:cubicBezTo>
                  <a:pt x="118" y="32"/>
                  <a:pt x="122" y="28"/>
                  <a:pt x="122" y="28"/>
                </a:cubicBezTo>
                <a:cubicBezTo>
                  <a:pt x="122" y="28"/>
                  <a:pt x="128" y="28"/>
                  <a:pt x="127" y="19"/>
                </a:cubicBezTo>
                <a:cubicBezTo>
                  <a:pt x="126" y="10"/>
                  <a:pt x="116" y="12"/>
                  <a:pt x="116" y="12"/>
                </a:cubicBezTo>
                <a:cubicBezTo>
                  <a:pt x="116" y="12"/>
                  <a:pt x="104" y="16"/>
                  <a:pt x="102" y="12"/>
                </a:cubicBezTo>
                <a:cubicBezTo>
                  <a:pt x="99" y="8"/>
                  <a:pt x="98" y="2"/>
                  <a:pt x="98" y="2"/>
                </a:cubicBezTo>
                <a:cubicBezTo>
                  <a:pt x="98" y="2"/>
                  <a:pt x="84" y="0"/>
                  <a:pt x="79" y="2"/>
                </a:cubicBezTo>
                <a:cubicBezTo>
                  <a:pt x="74" y="3"/>
                  <a:pt x="73" y="6"/>
                  <a:pt x="73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10"/>
                  <a:pt x="64" y="10"/>
                  <a:pt x="64" y="10"/>
                </a:cubicBezTo>
                <a:cubicBezTo>
                  <a:pt x="54" y="8"/>
                  <a:pt x="54" y="8"/>
                  <a:pt x="54" y="8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47" y="10"/>
                  <a:pt x="42" y="10"/>
                </a:cubicBezTo>
                <a:cubicBezTo>
                  <a:pt x="38" y="11"/>
                  <a:pt x="30" y="12"/>
                  <a:pt x="30" y="12"/>
                </a:cubicBezTo>
                <a:cubicBezTo>
                  <a:pt x="26" y="6"/>
                  <a:pt x="26" y="6"/>
                  <a:pt x="26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" y="20"/>
                  <a:pt x="1" y="20"/>
                  <a:pt x="1" y="20"/>
                </a:cubicBezTo>
                <a:lnTo>
                  <a:pt x="0" y="29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5" name="Freeform 72"/>
          <p:cNvSpPr>
            <a:spLocks/>
          </p:cNvSpPr>
          <p:nvPr/>
        </p:nvSpPr>
        <p:spPr bwMode="auto">
          <a:xfrm>
            <a:off x="3932238" y="2625725"/>
            <a:ext cx="222250" cy="233363"/>
          </a:xfrm>
          <a:custGeom>
            <a:avLst/>
            <a:gdLst>
              <a:gd name="T0" fmla="*/ 2147483647 w 373"/>
              <a:gd name="T1" fmla="*/ 2147483647 h 393"/>
              <a:gd name="T2" fmla="*/ 2147483647 w 373"/>
              <a:gd name="T3" fmla="*/ 2147483647 h 393"/>
              <a:gd name="T4" fmla="*/ 2147483647 w 373"/>
              <a:gd name="T5" fmla="*/ 2147483647 h 393"/>
              <a:gd name="T6" fmla="*/ 2147483647 w 373"/>
              <a:gd name="T7" fmla="*/ 2147483647 h 393"/>
              <a:gd name="T8" fmla="*/ 2147483647 w 373"/>
              <a:gd name="T9" fmla="*/ 2147483647 h 393"/>
              <a:gd name="T10" fmla="*/ 2147483647 w 373"/>
              <a:gd name="T11" fmla="*/ 2147483647 h 393"/>
              <a:gd name="T12" fmla="*/ 2147483647 w 373"/>
              <a:gd name="T13" fmla="*/ 2147483647 h 393"/>
              <a:gd name="T14" fmla="*/ 2147483647 w 373"/>
              <a:gd name="T15" fmla="*/ 2147483647 h 393"/>
              <a:gd name="T16" fmla="*/ 2147483647 w 373"/>
              <a:gd name="T17" fmla="*/ 2147483647 h 393"/>
              <a:gd name="T18" fmla="*/ 2147483647 w 373"/>
              <a:gd name="T19" fmla="*/ 2147483647 h 393"/>
              <a:gd name="T20" fmla="*/ 2147483647 w 373"/>
              <a:gd name="T21" fmla="*/ 2147483647 h 393"/>
              <a:gd name="T22" fmla="*/ 2147483647 w 373"/>
              <a:gd name="T23" fmla="*/ 2147483647 h 393"/>
              <a:gd name="T24" fmla="*/ 2147483647 w 373"/>
              <a:gd name="T25" fmla="*/ 2147483647 h 393"/>
              <a:gd name="T26" fmla="*/ 2147483647 w 373"/>
              <a:gd name="T27" fmla="*/ 2147483647 h 393"/>
              <a:gd name="T28" fmla="*/ 2147483647 w 373"/>
              <a:gd name="T29" fmla="*/ 2147483647 h 393"/>
              <a:gd name="T30" fmla="*/ 2147483647 w 373"/>
              <a:gd name="T31" fmla="*/ 2147483647 h 393"/>
              <a:gd name="T32" fmla="*/ 2147483647 w 373"/>
              <a:gd name="T33" fmla="*/ 2147483647 h 393"/>
              <a:gd name="T34" fmla="*/ 2147483647 w 373"/>
              <a:gd name="T35" fmla="*/ 2147483647 h 393"/>
              <a:gd name="T36" fmla="*/ 2147483647 w 373"/>
              <a:gd name="T37" fmla="*/ 2147483647 h 393"/>
              <a:gd name="T38" fmla="*/ 2147483647 w 373"/>
              <a:gd name="T39" fmla="*/ 2147483647 h 393"/>
              <a:gd name="T40" fmla="*/ 2147483647 w 373"/>
              <a:gd name="T41" fmla="*/ 2147483647 h 393"/>
              <a:gd name="T42" fmla="*/ 2147483647 w 373"/>
              <a:gd name="T43" fmla="*/ 2147483647 h 393"/>
              <a:gd name="T44" fmla="*/ 2147483647 w 373"/>
              <a:gd name="T45" fmla="*/ 2147483647 h 393"/>
              <a:gd name="T46" fmla="*/ 2147483647 w 373"/>
              <a:gd name="T47" fmla="*/ 2147483647 h 393"/>
              <a:gd name="T48" fmla="*/ 2147483647 w 373"/>
              <a:gd name="T49" fmla="*/ 2147483647 h 393"/>
              <a:gd name="T50" fmla="*/ 2147483647 w 373"/>
              <a:gd name="T51" fmla="*/ 2147483647 h 393"/>
              <a:gd name="T52" fmla="*/ 2147483647 w 373"/>
              <a:gd name="T53" fmla="*/ 2147483647 h 393"/>
              <a:gd name="T54" fmla="*/ 2147483647 w 373"/>
              <a:gd name="T55" fmla="*/ 2147483647 h 393"/>
              <a:gd name="T56" fmla="*/ 2147483647 w 373"/>
              <a:gd name="T57" fmla="*/ 2147483647 h 393"/>
              <a:gd name="T58" fmla="*/ 2147483647 w 373"/>
              <a:gd name="T59" fmla="*/ 2147483647 h 393"/>
              <a:gd name="T60" fmla="*/ 2147483647 w 373"/>
              <a:gd name="T61" fmla="*/ 2147483647 h 393"/>
              <a:gd name="T62" fmla="*/ 2147483647 w 373"/>
              <a:gd name="T63" fmla="*/ 2147483647 h 393"/>
              <a:gd name="T64" fmla="*/ 2147483647 w 373"/>
              <a:gd name="T65" fmla="*/ 2147483647 h 393"/>
              <a:gd name="T66" fmla="*/ 2147483647 w 373"/>
              <a:gd name="T67" fmla="*/ 2147483647 h 393"/>
              <a:gd name="T68" fmla="*/ 2147483647 w 373"/>
              <a:gd name="T69" fmla="*/ 2147483647 h 393"/>
              <a:gd name="T70" fmla="*/ 2147483647 w 373"/>
              <a:gd name="T71" fmla="*/ 2147483647 h 393"/>
              <a:gd name="T72" fmla="*/ 2147483647 w 373"/>
              <a:gd name="T73" fmla="*/ 2147483647 h 393"/>
              <a:gd name="T74" fmla="*/ 2147483647 w 373"/>
              <a:gd name="T75" fmla="*/ 0 h 393"/>
              <a:gd name="T76" fmla="*/ 2147483647 w 373"/>
              <a:gd name="T77" fmla="*/ 2147483647 h 393"/>
              <a:gd name="T78" fmla="*/ 2147483647 w 373"/>
              <a:gd name="T79" fmla="*/ 2147483647 h 393"/>
              <a:gd name="T80" fmla="*/ 2147483647 w 373"/>
              <a:gd name="T81" fmla="*/ 2147483647 h 393"/>
              <a:gd name="T82" fmla="*/ 2147483647 w 373"/>
              <a:gd name="T83" fmla="*/ 2147483647 h 393"/>
              <a:gd name="T84" fmla="*/ 2147483647 w 373"/>
              <a:gd name="T85" fmla="*/ 2147483647 h 393"/>
              <a:gd name="T86" fmla="*/ 2147483647 w 373"/>
              <a:gd name="T87" fmla="*/ 2147483647 h 393"/>
              <a:gd name="T88" fmla="*/ 2147483647 w 373"/>
              <a:gd name="T89" fmla="*/ 2147483647 h 393"/>
              <a:gd name="T90" fmla="*/ 2147483647 w 373"/>
              <a:gd name="T91" fmla="*/ 2147483647 h 393"/>
              <a:gd name="T92" fmla="*/ 0 w 373"/>
              <a:gd name="T93" fmla="*/ 2147483647 h 393"/>
              <a:gd name="T94" fmla="*/ 2147483647 w 373"/>
              <a:gd name="T95" fmla="*/ 2147483647 h 393"/>
              <a:gd name="T96" fmla="*/ 2147483647 w 373"/>
              <a:gd name="T97" fmla="*/ 2147483647 h 393"/>
              <a:gd name="T98" fmla="*/ 2147483647 w 373"/>
              <a:gd name="T99" fmla="*/ 2147483647 h 3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73"/>
              <a:gd name="T151" fmla="*/ 0 h 393"/>
              <a:gd name="T152" fmla="*/ 373 w 373"/>
              <a:gd name="T153" fmla="*/ 393 h 3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73" h="393">
                <a:moveTo>
                  <a:pt x="17" y="274"/>
                </a:moveTo>
                <a:cubicBezTo>
                  <a:pt x="17" y="274"/>
                  <a:pt x="19" y="278"/>
                  <a:pt x="22" y="281"/>
                </a:cubicBezTo>
                <a:cubicBezTo>
                  <a:pt x="25" y="284"/>
                  <a:pt x="21" y="294"/>
                  <a:pt x="21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8" y="294"/>
                  <a:pt x="36" y="299"/>
                  <a:pt x="42" y="300"/>
                </a:cubicBezTo>
                <a:cubicBezTo>
                  <a:pt x="48" y="301"/>
                  <a:pt x="62" y="297"/>
                  <a:pt x="62" y="297"/>
                </a:cubicBezTo>
                <a:cubicBezTo>
                  <a:pt x="62" y="301"/>
                  <a:pt x="62" y="301"/>
                  <a:pt x="62" y="301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8" y="311"/>
                  <a:pt x="88" y="311"/>
                  <a:pt x="88" y="311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64" y="349"/>
                  <a:pt x="62" y="360"/>
                </a:cubicBezTo>
                <a:cubicBezTo>
                  <a:pt x="60" y="369"/>
                  <a:pt x="63" y="377"/>
                  <a:pt x="64" y="379"/>
                </a:cubicBezTo>
                <a:cubicBezTo>
                  <a:pt x="75" y="381"/>
                  <a:pt x="75" y="381"/>
                  <a:pt x="75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97" y="374"/>
                  <a:pt x="97" y="374"/>
                  <a:pt x="97" y="374"/>
                </a:cubicBezTo>
                <a:cubicBezTo>
                  <a:pt x="101" y="378"/>
                  <a:pt x="101" y="378"/>
                  <a:pt x="101" y="378"/>
                </a:cubicBezTo>
                <a:cubicBezTo>
                  <a:pt x="101" y="378"/>
                  <a:pt x="96" y="366"/>
                  <a:pt x="103" y="365"/>
                </a:cubicBezTo>
                <a:cubicBezTo>
                  <a:pt x="110" y="364"/>
                  <a:pt x="119" y="372"/>
                  <a:pt x="119" y="372"/>
                </a:cubicBezTo>
                <a:cubicBezTo>
                  <a:pt x="128" y="372"/>
                  <a:pt x="128" y="372"/>
                  <a:pt x="128" y="372"/>
                </a:cubicBezTo>
                <a:cubicBezTo>
                  <a:pt x="138" y="375"/>
                  <a:pt x="138" y="375"/>
                  <a:pt x="138" y="375"/>
                </a:cubicBezTo>
                <a:cubicBezTo>
                  <a:pt x="144" y="383"/>
                  <a:pt x="144" y="383"/>
                  <a:pt x="144" y="383"/>
                </a:cubicBezTo>
                <a:cubicBezTo>
                  <a:pt x="148" y="383"/>
                  <a:pt x="148" y="383"/>
                  <a:pt x="148" y="383"/>
                </a:cubicBezTo>
                <a:cubicBezTo>
                  <a:pt x="148" y="383"/>
                  <a:pt x="149" y="384"/>
                  <a:pt x="149" y="385"/>
                </a:cubicBezTo>
                <a:cubicBezTo>
                  <a:pt x="149" y="385"/>
                  <a:pt x="149" y="385"/>
                  <a:pt x="149" y="385"/>
                </a:cubicBezTo>
                <a:cubicBezTo>
                  <a:pt x="151" y="383"/>
                  <a:pt x="155" y="380"/>
                  <a:pt x="161" y="382"/>
                </a:cubicBezTo>
                <a:cubicBezTo>
                  <a:pt x="170" y="383"/>
                  <a:pt x="171" y="393"/>
                  <a:pt x="175" y="392"/>
                </a:cubicBezTo>
                <a:cubicBezTo>
                  <a:pt x="179" y="391"/>
                  <a:pt x="182" y="386"/>
                  <a:pt x="182" y="386"/>
                </a:cubicBezTo>
                <a:cubicBezTo>
                  <a:pt x="182" y="377"/>
                  <a:pt x="182" y="377"/>
                  <a:pt x="182" y="377"/>
                </a:cubicBezTo>
                <a:cubicBezTo>
                  <a:pt x="195" y="378"/>
                  <a:pt x="195" y="378"/>
                  <a:pt x="195" y="378"/>
                </a:cubicBezTo>
                <a:cubicBezTo>
                  <a:pt x="195" y="378"/>
                  <a:pt x="205" y="389"/>
                  <a:pt x="212" y="389"/>
                </a:cubicBezTo>
                <a:cubicBezTo>
                  <a:pt x="218" y="389"/>
                  <a:pt x="224" y="387"/>
                  <a:pt x="224" y="387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58" y="372"/>
                  <a:pt x="258" y="372"/>
                  <a:pt x="258" y="372"/>
                </a:cubicBezTo>
                <a:cubicBezTo>
                  <a:pt x="267" y="373"/>
                  <a:pt x="267" y="373"/>
                  <a:pt x="267" y="373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0" y="378"/>
                  <a:pt x="288" y="392"/>
                  <a:pt x="290" y="385"/>
                </a:cubicBezTo>
                <a:cubicBezTo>
                  <a:pt x="291" y="379"/>
                  <a:pt x="290" y="369"/>
                  <a:pt x="290" y="369"/>
                </a:cubicBezTo>
                <a:cubicBezTo>
                  <a:pt x="290" y="360"/>
                  <a:pt x="290" y="360"/>
                  <a:pt x="290" y="360"/>
                </a:cubicBezTo>
                <a:cubicBezTo>
                  <a:pt x="282" y="358"/>
                  <a:pt x="282" y="358"/>
                  <a:pt x="282" y="358"/>
                </a:cubicBezTo>
                <a:cubicBezTo>
                  <a:pt x="282" y="358"/>
                  <a:pt x="287" y="345"/>
                  <a:pt x="291" y="344"/>
                </a:cubicBezTo>
                <a:cubicBezTo>
                  <a:pt x="296" y="343"/>
                  <a:pt x="309" y="346"/>
                  <a:pt x="309" y="346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5" y="328"/>
                  <a:pt x="305" y="328"/>
                  <a:pt x="305" y="328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3" y="309"/>
                  <a:pt x="317" y="305"/>
                </a:cubicBezTo>
                <a:cubicBezTo>
                  <a:pt x="312" y="302"/>
                  <a:pt x="307" y="304"/>
                  <a:pt x="307" y="304"/>
                </a:cubicBezTo>
                <a:cubicBezTo>
                  <a:pt x="301" y="295"/>
                  <a:pt x="301" y="295"/>
                  <a:pt x="301" y="295"/>
                </a:cubicBezTo>
                <a:cubicBezTo>
                  <a:pt x="297" y="295"/>
                  <a:pt x="297" y="295"/>
                  <a:pt x="297" y="295"/>
                </a:cubicBezTo>
                <a:cubicBezTo>
                  <a:pt x="294" y="287"/>
                  <a:pt x="294" y="287"/>
                  <a:pt x="294" y="287"/>
                </a:cubicBezTo>
                <a:cubicBezTo>
                  <a:pt x="294" y="287"/>
                  <a:pt x="288" y="285"/>
                  <a:pt x="281" y="285"/>
                </a:cubicBezTo>
                <a:cubicBezTo>
                  <a:pt x="273" y="284"/>
                  <a:pt x="279" y="279"/>
                  <a:pt x="279" y="279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1" y="271"/>
                  <a:pt x="263" y="265"/>
                  <a:pt x="262" y="263"/>
                </a:cubicBezTo>
                <a:cubicBezTo>
                  <a:pt x="261" y="261"/>
                  <a:pt x="269" y="257"/>
                  <a:pt x="269" y="257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57" y="247"/>
                  <a:pt x="252" y="238"/>
                  <a:pt x="255" y="235"/>
                </a:cubicBezTo>
                <a:cubicBezTo>
                  <a:pt x="259" y="233"/>
                  <a:pt x="259" y="239"/>
                  <a:pt x="263" y="239"/>
                </a:cubicBezTo>
                <a:cubicBezTo>
                  <a:pt x="267" y="238"/>
                  <a:pt x="266" y="233"/>
                  <a:pt x="266" y="233"/>
                </a:cubicBezTo>
                <a:cubicBezTo>
                  <a:pt x="273" y="233"/>
                  <a:pt x="273" y="233"/>
                  <a:pt x="273" y="233"/>
                </a:cubicBezTo>
                <a:cubicBezTo>
                  <a:pt x="273" y="233"/>
                  <a:pt x="275" y="225"/>
                  <a:pt x="283" y="227"/>
                </a:cubicBezTo>
                <a:cubicBezTo>
                  <a:pt x="292" y="229"/>
                  <a:pt x="290" y="233"/>
                  <a:pt x="290" y="233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8" y="221"/>
                  <a:pt x="308" y="221"/>
                  <a:pt x="308" y="221"/>
                </a:cubicBezTo>
                <a:cubicBezTo>
                  <a:pt x="310" y="217"/>
                  <a:pt x="310" y="217"/>
                  <a:pt x="310" y="217"/>
                </a:cubicBezTo>
                <a:cubicBezTo>
                  <a:pt x="310" y="217"/>
                  <a:pt x="321" y="217"/>
                  <a:pt x="324" y="216"/>
                </a:cubicBezTo>
                <a:cubicBezTo>
                  <a:pt x="327" y="215"/>
                  <a:pt x="325" y="210"/>
                  <a:pt x="325" y="210"/>
                </a:cubicBezTo>
                <a:cubicBezTo>
                  <a:pt x="325" y="210"/>
                  <a:pt x="336" y="211"/>
                  <a:pt x="339" y="208"/>
                </a:cubicBezTo>
                <a:cubicBezTo>
                  <a:pt x="341" y="205"/>
                  <a:pt x="346" y="199"/>
                  <a:pt x="348" y="198"/>
                </a:cubicBezTo>
                <a:cubicBezTo>
                  <a:pt x="350" y="197"/>
                  <a:pt x="355" y="209"/>
                  <a:pt x="360" y="208"/>
                </a:cubicBezTo>
                <a:cubicBezTo>
                  <a:pt x="365" y="207"/>
                  <a:pt x="371" y="195"/>
                  <a:pt x="372" y="191"/>
                </a:cubicBezTo>
                <a:cubicBezTo>
                  <a:pt x="373" y="188"/>
                  <a:pt x="367" y="187"/>
                  <a:pt x="367" y="187"/>
                </a:cubicBezTo>
                <a:cubicBezTo>
                  <a:pt x="367" y="187"/>
                  <a:pt x="371" y="182"/>
                  <a:pt x="369" y="177"/>
                </a:cubicBezTo>
                <a:cubicBezTo>
                  <a:pt x="368" y="171"/>
                  <a:pt x="360" y="177"/>
                  <a:pt x="360" y="177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52" y="163"/>
                  <a:pt x="351" y="157"/>
                </a:cubicBezTo>
                <a:cubicBezTo>
                  <a:pt x="351" y="152"/>
                  <a:pt x="360" y="146"/>
                  <a:pt x="360" y="146"/>
                </a:cubicBezTo>
                <a:cubicBezTo>
                  <a:pt x="360" y="146"/>
                  <a:pt x="357" y="144"/>
                  <a:pt x="355" y="143"/>
                </a:cubicBezTo>
                <a:cubicBezTo>
                  <a:pt x="353" y="143"/>
                  <a:pt x="356" y="136"/>
                  <a:pt x="356" y="136"/>
                </a:cubicBezTo>
                <a:cubicBezTo>
                  <a:pt x="356" y="136"/>
                  <a:pt x="351" y="135"/>
                  <a:pt x="350" y="132"/>
                </a:cubicBezTo>
                <a:cubicBezTo>
                  <a:pt x="349" y="129"/>
                  <a:pt x="355" y="126"/>
                  <a:pt x="355" y="126"/>
                </a:cubicBezTo>
                <a:cubicBezTo>
                  <a:pt x="355" y="126"/>
                  <a:pt x="355" y="120"/>
                  <a:pt x="352" y="115"/>
                </a:cubicBezTo>
                <a:cubicBezTo>
                  <a:pt x="349" y="111"/>
                  <a:pt x="345" y="115"/>
                  <a:pt x="345" y="115"/>
                </a:cubicBezTo>
                <a:cubicBezTo>
                  <a:pt x="341" y="109"/>
                  <a:pt x="341" y="109"/>
                  <a:pt x="341" y="109"/>
                </a:cubicBezTo>
                <a:cubicBezTo>
                  <a:pt x="341" y="109"/>
                  <a:pt x="337" y="113"/>
                  <a:pt x="334" y="106"/>
                </a:cubicBezTo>
                <a:cubicBezTo>
                  <a:pt x="331" y="99"/>
                  <a:pt x="337" y="98"/>
                  <a:pt x="343" y="93"/>
                </a:cubicBezTo>
                <a:cubicBezTo>
                  <a:pt x="349" y="89"/>
                  <a:pt x="347" y="87"/>
                  <a:pt x="345" y="79"/>
                </a:cubicBezTo>
                <a:cubicBezTo>
                  <a:pt x="342" y="70"/>
                  <a:pt x="337" y="78"/>
                  <a:pt x="339" y="72"/>
                </a:cubicBezTo>
                <a:cubicBezTo>
                  <a:pt x="340" y="69"/>
                  <a:pt x="339" y="65"/>
                  <a:pt x="338" y="62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21" y="55"/>
                  <a:pt x="323" y="50"/>
                  <a:pt x="318" y="44"/>
                </a:cubicBezTo>
                <a:cubicBezTo>
                  <a:pt x="313" y="38"/>
                  <a:pt x="301" y="41"/>
                  <a:pt x="301" y="41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6" y="35"/>
                  <a:pt x="270" y="23"/>
                  <a:pt x="265" y="26"/>
                </a:cubicBezTo>
                <a:cubicBezTo>
                  <a:pt x="260" y="29"/>
                  <a:pt x="253" y="36"/>
                  <a:pt x="253" y="36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6"/>
                  <a:pt x="198" y="38"/>
                  <a:pt x="202" y="35"/>
                </a:cubicBezTo>
                <a:cubicBezTo>
                  <a:pt x="206" y="32"/>
                  <a:pt x="209" y="20"/>
                  <a:pt x="209" y="20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8" y="22"/>
                  <a:pt x="160" y="14"/>
                  <a:pt x="156" y="4"/>
                </a:cubicBezTo>
                <a:cubicBezTo>
                  <a:pt x="154" y="5"/>
                  <a:pt x="153" y="6"/>
                  <a:pt x="153" y="6"/>
                </a:cubicBezTo>
                <a:cubicBezTo>
                  <a:pt x="153" y="6"/>
                  <a:pt x="152" y="2"/>
                  <a:pt x="145" y="3"/>
                </a:cubicBezTo>
                <a:cubicBezTo>
                  <a:pt x="137" y="3"/>
                  <a:pt x="135" y="5"/>
                  <a:pt x="135" y="5"/>
                </a:cubicBezTo>
                <a:cubicBezTo>
                  <a:pt x="135" y="5"/>
                  <a:pt x="127" y="0"/>
                  <a:pt x="123" y="0"/>
                </a:cubicBezTo>
                <a:cubicBezTo>
                  <a:pt x="119" y="0"/>
                  <a:pt x="112" y="0"/>
                  <a:pt x="112" y="0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10" y="70"/>
                  <a:pt x="104" y="72"/>
                </a:cubicBezTo>
                <a:cubicBezTo>
                  <a:pt x="98" y="74"/>
                  <a:pt x="88" y="72"/>
                  <a:pt x="88" y="7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55" y="59"/>
                  <a:pt x="54" y="64"/>
                </a:cubicBezTo>
                <a:cubicBezTo>
                  <a:pt x="53" y="69"/>
                  <a:pt x="53" y="82"/>
                  <a:pt x="53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48" y="99"/>
                  <a:pt x="47" y="103"/>
                </a:cubicBezTo>
                <a:cubicBezTo>
                  <a:pt x="45" y="107"/>
                  <a:pt x="49" y="115"/>
                  <a:pt x="49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29" y="119"/>
                  <a:pt x="30" y="122"/>
                </a:cubicBezTo>
                <a:cubicBezTo>
                  <a:pt x="31" y="125"/>
                  <a:pt x="45" y="130"/>
                  <a:pt x="45" y="134"/>
                </a:cubicBezTo>
                <a:cubicBezTo>
                  <a:pt x="45" y="138"/>
                  <a:pt x="37" y="142"/>
                  <a:pt x="37" y="142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52"/>
                  <a:pt x="27" y="157"/>
                  <a:pt x="25" y="160"/>
                </a:cubicBezTo>
                <a:cubicBezTo>
                  <a:pt x="23" y="163"/>
                  <a:pt x="1" y="155"/>
                  <a:pt x="1" y="155"/>
                </a:cubicBezTo>
                <a:cubicBezTo>
                  <a:pt x="7" y="170"/>
                  <a:pt x="7" y="170"/>
                  <a:pt x="7" y="170"/>
                </a:cubicBezTo>
                <a:cubicBezTo>
                  <a:pt x="7" y="170"/>
                  <a:pt x="12" y="178"/>
                  <a:pt x="11" y="181"/>
                </a:cubicBezTo>
                <a:cubicBezTo>
                  <a:pt x="11" y="185"/>
                  <a:pt x="0" y="191"/>
                  <a:pt x="0" y="191"/>
                </a:cubicBezTo>
                <a:cubicBezTo>
                  <a:pt x="0" y="191"/>
                  <a:pt x="5" y="197"/>
                  <a:pt x="4" y="199"/>
                </a:cubicBezTo>
                <a:cubicBezTo>
                  <a:pt x="3" y="201"/>
                  <a:pt x="0" y="215"/>
                  <a:pt x="0" y="215"/>
                </a:cubicBezTo>
                <a:cubicBezTo>
                  <a:pt x="5" y="216"/>
                  <a:pt x="5" y="216"/>
                  <a:pt x="5" y="216"/>
                </a:cubicBezTo>
                <a:cubicBezTo>
                  <a:pt x="5" y="216"/>
                  <a:pt x="14" y="219"/>
                  <a:pt x="15" y="225"/>
                </a:cubicBezTo>
                <a:cubicBezTo>
                  <a:pt x="15" y="231"/>
                  <a:pt x="18" y="238"/>
                  <a:pt x="18" y="238"/>
                </a:cubicBezTo>
                <a:cubicBezTo>
                  <a:pt x="9" y="239"/>
                  <a:pt x="9" y="239"/>
                  <a:pt x="9" y="239"/>
                </a:cubicBezTo>
                <a:cubicBezTo>
                  <a:pt x="9" y="239"/>
                  <a:pt x="4" y="247"/>
                  <a:pt x="7" y="253"/>
                </a:cubicBezTo>
                <a:cubicBezTo>
                  <a:pt x="11" y="259"/>
                  <a:pt x="21" y="261"/>
                  <a:pt x="22" y="265"/>
                </a:cubicBezTo>
                <a:cubicBezTo>
                  <a:pt x="23" y="270"/>
                  <a:pt x="17" y="274"/>
                  <a:pt x="17" y="274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6" name="Freeform 73"/>
          <p:cNvSpPr>
            <a:spLocks/>
          </p:cNvSpPr>
          <p:nvPr/>
        </p:nvSpPr>
        <p:spPr bwMode="auto">
          <a:xfrm>
            <a:off x="3811588" y="3005138"/>
            <a:ext cx="11112" cy="6350"/>
          </a:xfrm>
          <a:custGeom>
            <a:avLst/>
            <a:gdLst>
              <a:gd name="T0" fmla="*/ 2147483647 w 20"/>
              <a:gd name="T1" fmla="*/ 2147483647 h 13"/>
              <a:gd name="T2" fmla="*/ 2147483647 w 20"/>
              <a:gd name="T3" fmla="*/ 2147483647 h 13"/>
              <a:gd name="T4" fmla="*/ 2147483647 w 20"/>
              <a:gd name="T5" fmla="*/ 2147483647 h 13"/>
              <a:gd name="T6" fmla="*/ 2147483647 w 20"/>
              <a:gd name="T7" fmla="*/ 2147483647 h 13"/>
              <a:gd name="T8" fmla="*/ 2147483647 w 20"/>
              <a:gd name="T9" fmla="*/ 2147483647 h 13"/>
              <a:gd name="T10" fmla="*/ 0 w 20"/>
              <a:gd name="T11" fmla="*/ 2147483647 h 13"/>
              <a:gd name="T12" fmla="*/ 2147483647 w 20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3"/>
              <a:gd name="T23" fmla="*/ 20 w 20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3">
                <a:moveTo>
                  <a:pt x="5" y="13"/>
                </a:moveTo>
                <a:cubicBezTo>
                  <a:pt x="5" y="13"/>
                  <a:pt x="14" y="11"/>
                  <a:pt x="18" y="10"/>
                </a:cubicBezTo>
                <a:cubicBezTo>
                  <a:pt x="19" y="10"/>
                  <a:pt x="20" y="10"/>
                  <a:pt x="20" y="1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5" y="0"/>
                  <a:pt x="5" y="1"/>
                </a:cubicBezTo>
                <a:cubicBezTo>
                  <a:pt x="3" y="1"/>
                  <a:pt x="1" y="1"/>
                  <a:pt x="0" y="2"/>
                </a:cubicBezTo>
                <a:lnTo>
                  <a:pt x="5" y="13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7" name="Freeform 74"/>
          <p:cNvSpPr>
            <a:spLocks/>
          </p:cNvSpPr>
          <p:nvPr/>
        </p:nvSpPr>
        <p:spPr bwMode="auto">
          <a:xfrm>
            <a:off x="4346575" y="2589213"/>
            <a:ext cx="227013" cy="146050"/>
          </a:xfrm>
          <a:custGeom>
            <a:avLst/>
            <a:gdLst>
              <a:gd name="T0" fmla="*/ 2147483647 w 382"/>
              <a:gd name="T1" fmla="*/ 2147483647 h 250"/>
              <a:gd name="T2" fmla="*/ 2147483647 w 382"/>
              <a:gd name="T3" fmla="*/ 2147483647 h 250"/>
              <a:gd name="T4" fmla="*/ 2147483647 w 382"/>
              <a:gd name="T5" fmla="*/ 2147483647 h 250"/>
              <a:gd name="T6" fmla="*/ 2147483647 w 382"/>
              <a:gd name="T7" fmla="*/ 2147483647 h 250"/>
              <a:gd name="T8" fmla="*/ 2147483647 w 382"/>
              <a:gd name="T9" fmla="*/ 2147483647 h 250"/>
              <a:gd name="T10" fmla="*/ 2147483647 w 382"/>
              <a:gd name="T11" fmla="*/ 2147483647 h 250"/>
              <a:gd name="T12" fmla="*/ 2147483647 w 382"/>
              <a:gd name="T13" fmla="*/ 2147483647 h 250"/>
              <a:gd name="T14" fmla="*/ 2147483647 w 382"/>
              <a:gd name="T15" fmla="*/ 2147483647 h 250"/>
              <a:gd name="T16" fmla="*/ 2147483647 w 382"/>
              <a:gd name="T17" fmla="*/ 2147483647 h 250"/>
              <a:gd name="T18" fmla="*/ 2147483647 w 382"/>
              <a:gd name="T19" fmla="*/ 2147483647 h 250"/>
              <a:gd name="T20" fmla="*/ 2147483647 w 382"/>
              <a:gd name="T21" fmla="*/ 2147483647 h 250"/>
              <a:gd name="T22" fmla="*/ 2147483647 w 382"/>
              <a:gd name="T23" fmla="*/ 2147483647 h 250"/>
              <a:gd name="T24" fmla="*/ 2147483647 w 382"/>
              <a:gd name="T25" fmla="*/ 2147483647 h 250"/>
              <a:gd name="T26" fmla="*/ 2147483647 w 382"/>
              <a:gd name="T27" fmla="*/ 2147483647 h 250"/>
              <a:gd name="T28" fmla="*/ 2147483647 w 382"/>
              <a:gd name="T29" fmla="*/ 2147483647 h 250"/>
              <a:gd name="T30" fmla="*/ 2147483647 w 382"/>
              <a:gd name="T31" fmla="*/ 2147483647 h 250"/>
              <a:gd name="T32" fmla="*/ 2147483647 w 382"/>
              <a:gd name="T33" fmla="*/ 2147483647 h 250"/>
              <a:gd name="T34" fmla="*/ 2147483647 w 382"/>
              <a:gd name="T35" fmla="*/ 2147483647 h 250"/>
              <a:gd name="T36" fmla="*/ 2147483647 w 382"/>
              <a:gd name="T37" fmla="*/ 2147483647 h 250"/>
              <a:gd name="T38" fmla="*/ 2147483647 w 382"/>
              <a:gd name="T39" fmla="*/ 2147483647 h 250"/>
              <a:gd name="T40" fmla="*/ 2147483647 w 382"/>
              <a:gd name="T41" fmla="*/ 2147483647 h 250"/>
              <a:gd name="T42" fmla="*/ 2147483647 w 382"/>
              <a:gd name="T43" fmla="*/ 2147483647 h 250"/>
              <a:gd name="T44" fmla="*/ 2147483647 w 382"/>
              <a:gd name="T45" fmla="*/ 2147483647 h 250"/>
              <a:gd name="T46" fmla="*/ 2147483647 w 382"/>
              <a:gd name="T47" fmla="*/ 2147483647 h 250"/>
              <a:gd name="T48" fmla="*/ 2147483647 w 382"/>
              <a:gd name="T49" fmla="*/ 0 h 250"/>
              <a:gd name="T50" fmla="*/ 2147483647 w 382"/>
              <a:gd name="T51" fmla="*/ 2147483647 h 250"/>
              <a:gd name="T52" fmla="*/ 2147483647 w 382"/>
              <a:gd name="T53" fmla="*/ 2147483647 h 250"/>
              <a:gd name="T54" fmla="*/ 2147483647 w 382"/>
              <a:gd name="T55" fmla="*/ 2147483647 h 250"/>
              <a:gd name="T56" fmla="*/ 2147483647 w 382"/>
              <a:gd name="T57" fmla="*/ 2147483647 h 250"/>
              <a:gd name="T58" fmla="*/ 2147483647 w 382"/>
              <a:gd name="T59" fmla="*/ 2147483647 h 250"/>
              <a:gd name="T60" fmla="*/ 2147483647 w 382"/>
              <a:gd name="T61" fmla="*/ 2147483647 h 250"/>
              <a:gd name="T62" fmla="*/ 2147483647 w 382"/>
              <a:gd name="T63" fmla="*/ 2147483647 h 250"/>
              <a:gd name="T64" fmla="*/ 2147483647 w 382"/>
              <a:gd name="T65" fmla="*/ 2147483647 h 250"/>
              <a:gd name="T66" fmla="*/ 2147483647 w 382"/>
              <a:gd name="T67" fmla="*/ 2147483647 h 250"/>
              <a:gd name="T68" fmla="*/ 2147483647 w 382"/>
              <a:gd name="T69" fmla="*/ 2147483647 h 250"/>
              <a:gd name="T70" fmla="*/ 2147483647 w 382"/>
              <a:gd name="T71" fmla="*/ 2147483647 h 250"/>
              <a:gd name="T72" fmla="*/ 2147483647 w 382"/>
              <a:gd name="T73" fmla="*/ 2147483647 h 250"/>
              <a:gd name="T74" fmla="*/ 2147483647 w 382"/>
              <a:gd name="T75" fmla="*/ 2147483647 h 250"/>
              <a:gd name="T76" fmla="*/ 2147483647 w 382"/>
              <a:gd name="T77" fmla="*/ 2147483647 h 2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2"/>
              <a:gd name="T118" fmla="*/ 0 h 250"/>
              <a:gd name="T119" fmla="*/ 382 w 382"/>
              <a:gd name="T120" fmla="*/ 250 h 2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2" h="250">
                <a:moveTo>
                  <a:pt x="20" y="207"/>
                </a:moveTo>
                <a:cubicBezTo>
                  <a:pt x="22" y="211"/>
                  <a:pt x="19" y="225"/>
                  <a:pt x="19" y="225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6" y="236"/>
                  <a:pt x="35" y="240"/>
                  <a:pt x="42" y="236"/>
                </a:cubicBezTo>
                <a:cubicBezTo>
                  <a:pt x="50" y="231"/>
                  <a:pt x="51" y="221"/>
                  <a:pt x="51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1"/>
                  <a:pt x="88" y="215"/>
                  <a:pt x="91" y="214"/>
                </a:cubicBezTo>
                <a:cubicBezTo>
                  <a:pt x="94" y="213"/>
                  <a:pt x="121" y="214"/>
                  <a:pt x="121" y="214"/>
                </a:cubicBezTo>
                <a:cubicBezTo>
                  <a:pt x="121" y="214"/>
                  <a:pt x="121" y="222"/>
                  <a:pt x="131" y="222"/>
                </a:cubicBezTo>
                <a:cubicBezTo>
                  <a:pt x="141" y="222"/>
                  <a:pt x="146" y="222"/>
                  <a:pt x="146" y="222"/>
                </a:cubicBezTo>
                <a:cubicBezTo>
                  <a:pt x="165" y="225"/>
                  <a:pt x="165" y="225"/>
                  <a:pt x="165" y="225"/>
                </a:cubicBezTo>
                <a:cubicBezTo>
                  <a:pt x="176" y="234"/>
                  <a:pt x="176" y="234"/>
                  <a:pt x="176" y="234"/>
                </a:cubicBezTo>
                <a:cubicBezTo>
                  <a:pt x="181" y="231"/>
                  <a:pt x="181" y="231"/>
                  <a:pt x="181" y="231"/>
                </a:cubicBezTo>
                <a:cubicBezTo>
                  <a:pt x="193" y="239"/>
                  <a:pt x="193" y="239"/>
                  <a:pt x="193" y="239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215" y="235"/>
                  <a:pt x="215" y="235"/>
                  <a:pt x="215" y="235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36" y="242"/>
                  <a:pt x="236" y="242"/>
                  <a:pt x="236" y="242"/>
                </a:cubicBezTo>
                <a:cubicBezTo>
                  <a:pt x="236" y="242"/>
                  <a:pt x="235" y="232"/>
                  <a:pt x="247" y="233"/>
                </a:cubicBezTo>
                <a:cubicBezTo>
                  <a:pt x="259" y="234"/>
                  <a:pt x="251" y="246"/>
                  <a:pt x="259" y="245"/>
                </a:cubicBezTo>
                <a:cubicBezTo>
                  <a:pt x="267" y="244"/>
                  <a:pt x="278" y="241"/>
                  <a:pt x="278" y="241"/>
                </a:cubicBezTo>
                <a:cubicBezTo>
                  <a:pt x="278" y="241"/>
                  <a:pt x="292" y="250"/>
                  <a:pt x="301" y="247"/>
                </a:cubicBezTo>
                <a:cubicBezTo>
                  <a:pt x="310" y="244"/>
                  <a:pt x="300" y="231"/>
                  <a:pt x="300" y="231"/>
                </a:cubicBezTo>
                <a:cubicBezTo>
                  <a:pt x="300" y="231"/>
                  <a:pt x="316" y="206"/>
                  <a:pt x="323" y="206"/>
                </a:cubicBezTo>
                <a:cubicBezTo>
                  <a:pt x="326" y="206"/>
                  <a:pt x="336" y="208"/>
                  <a:pt x="347" y="209"/>
                </a:cubicBezTo>
                <a:cubicBezTo>
                  <a:pt x="346" y="201"/>
                  <a:pt x="346" y="191"/>
                  <a:pt x="344" y="191"/>
                </a:cubicBezTo>
                <a:cubicBezTo>
                  <a:pt x="341" y="190"/>
                  <a:pt x="341" y="176"/>
                  <a:pt x="341" y="176"/>
                </a:cubicBezTo>
                <a:cubicBezTo>
                  <a:pt x="341" y="176"/>
                  <a:pt x="314" y="154"/>
                  <a:pt x="328" y="151"/>
                </a:cubicBezTo>
                <a:cubicBezTo>
                  <a:pt x="342" y="148"/>
                  <a:pt x="344" y="154"/>
                  <a:pt x="344" y="154"/>
                </a:cubicBezTo>
                <a:cubicBezTo>
                  <a:pt x="344" y="154"/>
                  <a:pt x="357" y="162"/>
                  <a:pt x="365" y="155"/>
                </a:cubicBezTo>
                <a:cubicBezTo>
                  <a:pt x="373" y="148"/>
                  <a:pt x="382" y="139"/>
                  <a:pt x="382" y="139"/>
                </a:cubicBezTo>
                <a:cubicBezTo>
                  <a:pt x="368" y="131"/>
                  <a:pt x="368" y="131"/>
                  <a:pt x="368" y="131"/>
                </a:cubicBezTo>
                <a:cubicBezTo>
                  <a:pt x="368" y="131"/>
                  <a:pt x="376" y="122"/>
                  <a:pt x="363" y="119"/>
                </a:cubicBezTo>
                <a:cubicBezTo>
                  <a:pt x="350" y="116"/>
                  <a:pt x="340" y="118"/>
                  <a:pt x="340" y="118"/>
                </a:cubicBezTo>
                <a:cubicBezTo>
                  <a:pt x="338" y="103"/>
                  <a:pt x="338" y="103"/>
                  <a:pt x="338" y="103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18" y="96"/>
                  <a:pt x="315" y="75"/>
                  <a:pt x="307" y="73"/>
                </a:cubicBezTo>
                <a:cubicBezTo>
                  <a:pt x="299" y="71"/>
                  <a:pt x="294" y="66"/>
                  <a:pt x="294" y="66"/>
                </a:cubicBezTo>
                <a:cubicBezTo>
                  <a:pt x="298" y="54"/>
                  <a:pt x="298" y="54"/>
                  <a:pt x="298" y="54"/>
                </a:cubicBezTo>
                <a:cubicBezTo>
                  <a:pt x="290" y="44"/>
                  <a:pt x="290" y="44"/>
                  <a:pt x="290" y="44"/>
                </a:cubicBezTo>
                <a:cubicBezTo>
                  <a:pt x="290" y="44"/>
                  <a:pt x="304" y="30"/>
                  <a:pt x="293" y="25"/>
                </a:cubicBezTo>
                <a:cubicBezTo>
                  <a:pt x="282" y="20"/>
                  <a:pt x="260" y="9"/>
                  <a:pt x="260" y="9"/>
                </a:cubicBezTo>
                <a:cubicBezTo>
                  <a:pt x="238" y="21"/>
                  <a:pt x="238" y="21"/>
                  <a:pt x="238" y="2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10" y="5"/>
                  <a:pt x="210" y="5"/>
                  <a:pt x="210" y="5"/>
                </a:cubicBezTo>
                <a:cubicBezTo>
                  <a:pt x="204" y="11"/>
                  <a:pt x="204" y="11"/>
                  <a:pt x="204" y="11"/>
                </a:cubicBezTo>
                <a:cubicBezTo>
                  <a:pt x="204" y="11"/>
                  <a:pt x="203" y="4"/>
                  <a:pt x="195" y="3"/>
                </a:cubicBezTo>
                <a:cubicBezTo>
                  <a:pt x="187" y="2"/>
                  <a:pt x="176" y="0"/>
                  <a:pt x="176" y="0"/>
                </a:cubicBezTo>
                <a:cubicBezTo>
                  <a:pt x="176" y="0"/>
                  <a:pt x="162" y="16"/>
                  <a:pt x="162" y="13"/>
                </a:cubicBezTo>
                <a:cubicBezTo>
                  <a:pt x="162" y="10"/>
                  <a:pt x="157" y="19"/>
                  <a:pt x="157" y="19"/>
                </a:cubicBezTo>
                <a:cubicBezTo>
                  <a:pt x="157" y="19"/>
                  <a:pt x="146" y="13"/>
                  <a:pt x="141" y="13"/>
                </a:cubicBezTo>
                <a:cubicBezTo>
                  <a:pt x="136" y="13"/>
                  <a:pt x="121" y="26"/>
                  <a:pt x="119" y="31"/>
                </a:cubicBezTo>
                <a:cubicBezTo>
                  <a:pt x="117" y="36"/>
                  <a:pt x="133" y="46"/>
                  <a:pt x="133" y="46"/>
                </a:cubicBezTo>
                <a:cubicBezTo>
                  <a:pt x="133" y="46"/>
                  <a:pt x="126" y="52"/>
                  <a:pt x="120" y="52"/>
                </a:cubicBezTo>
                <a:cubicBezTo>
                  <a:pt x="114" y="52"/>
                  <a:pt x="107" y="47"/>
                  <a:pt x="107" y="47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11" y="60"/>
                  <a:pt x="98" y="55"/>
                  <a:pt x="96" y="62"/>
                </a:cubicBezTo>
                <a:cubicBezTo>
                  <a:pt x="94" y="69"/>
                  <a:pt x="98" y="77"/>
                  <a:pt x="98" y="77"/>
                </a:cubicBezTo>
                <a:cubicBezTo>
                  <a:pt x="98" y="77"/>
                  <a:pt x="86" y="76"/>
                  <a:pt x="91" y="84"/>
                </a:cubicBezTo>
                <a:cubicBezTo>
                  <a:pt x="96" y="92"/>
                  <a:pt x="103" y="103"/>
                  <a:pt x="96" y="104"/>
                </a:cubicBezTo>
                <a:cubicBezTo>
                  <a:pt x="89" y="105"/>
                  <a:pt x="100" y="96"/>
                  <a:pt x="90" y="96"/>
                </a:cubicBezTo>
                <a:cubicBezTo>
                  <a:pt x="80" y="96"/>
                  <a:pt x="72" y="103"/>
                  <a:pt x="72" y="10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38" y="107"/>
                  <a:pt x="30" y="108"/>
                </a:cubicBezTo>
                <a:cubicBezTo>
                  <a:pt x="22" y="109"/>
                  <a:pt x="6" y="113"/>
                  <a:pt x="6" y="113"/>
                </a:cubicBezTo>
                <a:cubicBezTo>
                  <a:pt x="6" y="113"/>
                  <a:pt x="14" y="126"/>
                  <a:pt x="14" y="131"/>
                </a:cubicBezTo>
                <a:cubicBezTo>
                  <a:pt x="14" y="136"/>
                  <a:pt x="25" y="145"/>
                  <a:pt x="25" y="145"/>
                </a:cubicBezTo>
                <a:cubicBezTo>
                  <a:pt x="25" y="145"/>
                  <a:pt x="33" y="157"/>
                  <a:pt x="31" y="161"/>
                </a:cubicBezTo>
                <a:cubicBezTo>
                  <a:pt x="29" y="165"/>
                  <a:pt x="27" y="173"/>
                  <a:pt x="27" y="173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13" y="178"/>
                  <a:pt x="15" y="190"/>
                  <a:pt x="12" y="190"/>
                </a:cubicBezTo>
                <a:cubicBezTo>
                  <a:pt x="9" y="190"/>
                  <a:pt x="0" y="188"/>
                  <a:pt x="2" y="194"/>
                </a:cubicBezTo>
                <a:cubicBezTo>
                  <a:pt x="4" y="200"/>
                  <a:pt x="18" y="203"/>
                  <a:pt x="20" y="207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8" name="Freeform 75"/>
          <p:cNvSpPr>
            <a:spLocks/>
          </p:cNvSpPr>
          <p:nvPr/>
        </p:nvSpPr>
        <p:spPr bwMode="auto">
          <a:xfrm>
            <a:off x="4287838" y="2528888"/>
            <a:ext cx="168275" cy="73025"/>
          </a:xfrm>
          <a:custGeom>
            <a:avLst/>
            <a:gdLst>
              <a:gd name="T0" fmla="*/ 2147483647 w 286"/>
              <a:gd name="T1" fmla="*/ 2147483647 h 123"/>
              <a:gd name="T2" fmla="*/ 2147483647 w 286"/>
              <a:gd name="T3" fmla="*/ 2147483647 h 123"/>
              <a:gd name="T4" fmla="*/ 2147483647 w 286"/>
              <a:gd name="T5" fmla="*/ 2147483647 h 123"/>
              <a:gd name="T6" fmla="*/ 2147483647 w 286"/>
              <a:gd name="T7" fmla="*/ 2147483647 h 123"/>
              <a:gd name="T8" fmla="*/ 2147483647 w 286"/>
              <a:gd name="T9" fmla="*/ 2147483647 h 123"/>
              <a:gd name="T10" fmla="*/ 2147483647 w 286"/>
              <a:gd name="T11" fmla="*/ 2147483647 h 123"/>
              <a:gd name="T12" fmla="*/ 2147483647 w 286"/>
              <a:gd name="T13" fmla="*/ 2147483647 h 123"/>
              <a:gd name="T14" fmla="*/ 2147483647 w 286"/>
              <a:gd name="T15" fmla="*/ 2147483647 h 123"/>
              <a:gd name="T16" fmla="*/ 2147483647 w 286"/>
              <a:gd name="T17" fmla="*/ 2147483647 h 123"/>
              <a:gd name="T18" fmla="*/ 2147483647 w 286"/>
              <a:gd name="T19" fmla="*/ 2147483647 h 123"/>
              <a:gd name="T20" fmla="*/ 2147483647 w 286"/>
              <a:gd name="T21" fmla="*/ 2147483647 h 123"/>
              <a:gd name="T22" fmla="*/ 2147483647 w 286"/>
              <a:gd name="T23" fmla="*/ 2147483647 h 123"/>
              <a:gd name="T24" fmla="*/ 2147483647 w 286"/>
              <a:gd name="T25" fmla="*/ 2147483647 h 123"/>
              <a:gd name="T26" fmla="*/ 2147483647 w 286"/>
              <a:gd name="T27" fmla="*/ 2147483647 h 123"/>
              <a:gd name="T28" fmla="*/ 2147483647 w 286"/>
              <a:gd name="T29" fmla="*/ 2147483647 h 123"/>
              <a:gd name="T30" fmla="*/ 2147483647 w 286"/>
              <a:gd name="T31" fmla="*/ 2147483647 h 123"/>
              <a:gd name="T32" fmla="*/ 2147483647 w 286"/>
              <a:gd name="T33" fmla="*/ 2147483647 h 123"/>
              <a:gd name="T34" fmla="*/ 2147483647 w 286"/>
              <a:gd name="T35" fmla="*/ 2147483647 h 123"/>
              <a:gd name="T36" fmla="*/ 2147483647 w 286"/>
              <a:gd name="T37" fmla="*/ 2147483647 h 123"/>
              <a:gd name="T38" fmla="*/ 2147483647 w 286"/>
              <a:gd name="T39" fmla="*/ 2147483647 h 123"/>
              <a:gd name="T40" fmla="*/ 2147483647 w 286"/>
              <a:gd name="T41" fmla="*/ 2147483647 h 123"/>
              <a:gd name="T42" fmla="*/ 2147483647 w 286"/>
              <a:gd name="T43" fmla="*/ 2147483647 h 123"/>
              <a:gd name="T44" fmla="*/ 2147483647 w 286"/>
              <a:gd name="T45" fmla="*/ 2147483647 h 123"/>
              <a:gd name="T46" fmla="*/ 2147483647 w 286"/>
              <a:gd name="T47" fmla="*/ 2147483647 h 123"/>
              <a:gd name="T48" fmla="*/ 2147483647 w 286"/>
              <a:gd name="T49" fmla="*/ 2147483647 h 123"/>
              <a:gd name="T50" fmla="*/ 2147483647 w 286"/>
              <a:gd name="T51" fmla="*/ 2147483647 h 123"/>
              <a:gd name="T52" fmla="*/ 2147483647 w 286"/>
              <a:gd name="T53" fmla="*/ 2147483647 h 123"/>
              <a:gd name="T54" fmla="*/ 2147483647 w 286"/>
              <a:gd name="T55" fmla="*/ 2147483647 h 123"/>
              <a:gd name="T56" fmla="*/ 2147483647 w 286"/>
              <a:gd name="T57" fmla="*/ 2147483647 h 123"/>
              <a:gd name="T58" fmla="*/ 2147483647 w 286"/>
              <a:gd name="T59" fmla="*/ 2147483647 h 123"/>
              <a:gd name="T60" fmla="*/ 2147483647 w 286"/>
              <a:gd name="T61" fmla="*/ 2147483647 h 123"/>
              <a:gd name="T62" fmla="*/ 2147483647 w 286"/>
              <a:gd name="T63" fmla="*/ 2147483647 h 123"/>
              <a:gd name="T64" fmla="*/ 2147483647 w 286"/>
              <a:gd name="T65" fmla="*/ 2147483647 h 123"/>
              <a:gd name="T66" fmla="*/ 2147483647 w 286"/>
              <a:gd name="T67" fmla="*/ 2147483647 h 123"/>
              <a:gd name="T68" fmla="*/ 2147483647 w 286"/>
              <a:gd name="T69" fmla="*/ 2147483647 h 123"/>
              <a:gd name="T70" fmla="*/ 2147483647 w 286"/>
              <a:gd name="T71" fmla="*/ 2147483647 h 123"/>
              <a:gd name="T72" fmla="*/ 2147483647 w 286"/>
              <a:gd name="T73" fmla="*/ 2147483647 h 123"/>
              <a:gd name="T74" fmla="*/ 2147483647 w 286"/>
              <a:gd name="T75" fmla="*/ 2147483647 h 123"/>
              <a:gd name="T76" fmla="*/ 2147483647 w 286"/>
              <a:gd name="T77" fmla="*/ 2147483647 h 123"/>
              <a:gd name="T78" fmla="*/ 2147483647 w 286"/>
              <a:gd name="T79" fmla="*/ 2147483647 h 123"/>
              <a:gd name="T80" fmla="*/ 2147483647 w 286"/>
              <a:gd name="T81" fmla="*/ 2147483647 h 123"/>
              <a:gd name="T82" fmla="*/ 0 w 286"/>
              <a:gd name="T83" fmla="*/ 2147483647 h 123"/>
              <a:gd name="T84" fmla="*/ 2147483647 w 286"/>
              <a:gd name="T85" fmla="*/ 2147483647 h 123"/>
              <a:gd name="T86" fmla="*/ 2147483647 w 286"/>
              <a:gd name="T87" fmla="*/ 2147483647 h 1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6"/>
              <a:gd name="T133" fmla="*/ 0 h 123"/>
              <a:gd name="T134" fmla="*/ 286 w 286"/>
              <a:gd name="T135" fmla="*/ 123 h 12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6" h="123">
                <a:moveTo>
                  <a:pt x="5" y="97"/>
                </a:moveTo>
                <a:cubicBezTo>
                  <a:pt x="8" y="95"/>
                  <a:pt x="12" y="93"/>
                  <a:pt x="18" y="92"/>
                </a:cubicBezTo>
                <a:cubicBezTo>
                  <a:pt x="38" y="89"/>
                  <a:pt x="45" y="89"/>
                  <a:pt x="51" y="86"/>
                </a:cubicBezTo>
                <a:cubicBezTo>
                  <a:pt x="57" y="83"/>
                  <a:pt x="59" y="81"/>
                  <a:pt x="65" y="83"/>
                </a:cubicBezTo>
                <a:cubicBezTo>
                  <a:pt x="71" y="85"/>
                  <a:pt x="78" y="90"/>
                  <a:pt x="78" y="90"/>
                </a:cubicBezTo>
                <a:cubicBezTo>
                  <a:pt x="78" y="90"/>
                  <a:pt x="83" y="89"/>
                  <a:pt x="86" y="88"/>
                </a:cubicBezTo>
                <a:cubicBezTo>
                  <a:pt x="89" y="87"/>
                  <a:pt x="109" y="94"/>
                  <a:pt x="109" y="94"/>
                </a:cubicBezTo>
                <a:cubicBezTo>
                  <a:pt x="109" y="94"/>
                  <a:pt x="113" y="89"/>
                  <a:pt x="118" y="89"/>
                </a:cubicBezTo>
                <a:cubicBezTo>
                  <a:pt x="123" y="89"/>
                  <a:pt x="125" y="93"/>
                  <a:pt x="133" y="93"/>
                </a:cubicBezTo>
                <a:cubicBezTo>
                  <a:pt x="141" y="93"/>
                  <a:pt x="144" y="85"/>
                  <a:pt x="150" y="85"/>
                </a:cubicBezTo>
                <a:cubicBezTo>
                  <a:pt x="156" y="85"/>
                  <a:pt x="162" y="98"/>
                  <a:pt x="162" y="98"/>
                </a:cubicBezTo>
                <a:cubicBezTo>
                  <a:pt x="162" y="98"/>
                  <a:pt x="183" y="99"/>
                  <a:pt x="189" y="101"/>
                </a:cubicBezTo>
                <a:cubicBezTo>
                  <a:pt x="195" y="103"/>
                  <a:pt x="200" y="111"/>
                  <a:pt x="200" y="111"/>
                </a:cubicBezTo>
                <a:cubicBezTo>
                  <a:pt x="215" y="119"/>
                  <a:pt x="215" y="119"/>
                  <a:pt x="215" y="119"/>
                </a:cubicBezTo>
                <a:cubicBezTo>
                  <a:pt x="227" y="123"/>
                  <a:pt x="227" y="123"/>
                  <a:pt x="227" y="123"/>
                </a:cubicBezTo>
                <a:cubicBezTo>
                  <a:pt x="233" y="118"/>
                  <a:pt x="240" y="113"/>
                  <a:pt x="243" y="113"/>
                </a:cubicBezTo>
                <a:cubicBezTo>
                  <a:pt x="248" y="113"/>
                  <a:pt x="259" y="119"/>
                  <a:pt x="259" y="119"/>
                </a:cubicBezTo>
                <a:cubicBezTo>
                  <a:pt x="259" y="119"/>
                  <a:pt x="264" y="110"/>
                  <a:pt x="264" y="113"/>
                </a:cubicBezTo>
                <a:cubicBezTo>
                  <a:pt x="264" y="116"/>
                  <a:pt x="278" y="100"/>
                  <a:pt x="278" y="100"/>
                </a:cubicBezTo>
                <a:cubicBezTo>
                  <a:pt x="278" y="100"/>
                  <a:pt x="282" y="101"/>
                  <a:pt x="286" y="101"/>
                </a:cubicBezTo>
                <a:cubicBezTo>
                  <a:pt x="286" y="97"/>
                  <a:pt x="286" y="87"/>
                  <a:pt x="280" y="82"/>
                </a:cubicBezTo>
                <a:cubicBezTo>
                  <a:pt x="273" y="76"/>
                  <a:pt x="268" y="65"/>
                  <a:pt x="268" y="65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6" y="52"/>
                  <a:pt x="256" y="52"/>
                  <a:pt x="256" y="52"/>
                </a:cubicBezTo>
                <a:cubicBezTo>
                  <a:pt x="256" y="52"/>
                  <a:pt x="269" y="50"/>
                  <a:pt x="268" y="45"/>
                </a:cubicBezTo>
                <a:cubicBezTo>
                  <a:pt x="267" y="40"/>
                  <a:pt x="246" y="30"/>
                  <a:pt x="246" y="30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38" y="31"/>
                  <a:pt x="228" y="27"/>
                  <a:pt x="225" y="26"/>
                </a:cubicBezTo>
                <a:cubicBezTo>
                  <a:pt x="222" y="25"/>
                  <a:pt x="220" y="32"/>
                  <a:pt x="214" y="32"/>
                </a:cubicBezTo>
                <a:cubicBezTo>
                  <a:pt x="208" y="32"/>
                  <a:pt x="205" y="29"/>
                  <a:pt x="194" y="20"/>
                </a:cubicBezTo>
                <a:cubicBezTo>
                  <a:pt x="183" y="11"/>
                  <a:pt x="181" y="6"/>
                  <a:pt x="166" y="3"/>
                </a:cubicBezTo>
                <a:cubicBezTo>
                  <a:pt x="151" y="0"/>
                  <a:pt x="145" y="4"/>
                  <a:pt x="145" y="4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9" y="12"/>
                  <a:pt x="136" y="55"/>
                  <a:pt x="123" y="55"/>
                </a:cubicBezTo>
                <a:cubicBezTo>
                  <a:pt x="110" y="55"/>
                  <a:pt x="86" y="52"/>
                  <a:pt x="86" y="52"/>
                </a:cubicBezTo>
                <a:cubicBezTo>
                  <a:pt x="79" y="37"/>
                  <a:pt x="79" y="37"/>
                  <a:pt x="79" y="37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24" y="23"/>
                  <a:pt x="21" y="30"/>
                </a:cubicBezTo>
                <a:cubicBezTo>
                  <a:pt x="18" y="37"/>
                  <a:pt x="16" y="46"/>
                  <a:pt x="16" y="46"/>
                </a:cubicBezTo>
                <a:cubicBezTo>
                  <a:pt x="16" y="46"/>
                  <a:pt x="0" y="64"/>
                  <a:pt x="0" y="69"/>
                </a:cubicBezTo>
                <a:cubicBezTo>
                  <a:pt x="0" y="74"/>
                  <a:pt x="6" y="104"/>
                  <a:pt x="6" y="104"/>
                </a:cubicBezTo>
                <a:cubicBezTo>
                  <a:pt x="6" y="104"/>
                  <a:pt x="5" y="101"/>
                  <a:pt x="5" y="97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9" name="Freeform 76"/>
          <p:cNvSpPr>
            <a:spLocks/>
          </p:cNvSpPr>
          <p:nvPr/>
        </p:nvSpPr>
        <p:spPr bwMode="auto">
          <a:xfrm>
            <a:off x="4252913" y="2193925"/>
            <a:ext cx="249237" cy="284163"/>
          </a:xfrm>
          <a:custGeom>
            <a:avLst/>
            <a:gdLst>
              <a:gd name="T0" fmla="*/ 2147483647 w 422"/>
              <a:gd name="T1" fmla="*/ 2147483647 h 480"/>
              <a:gd name="T2" fmla="*/ 2147483647 w 422"/>
              <a:gd name="T3" fmla="*/ 2147483647 h 480"/>
              <a:gd name="T4" fmla="*/ 2147483647 w 422"/>
              <a:gd name="T5" fmla="*/ 2147483647 h 480"/>
              <a:gd name="T6" fmla="*/ 2147483647 w 422"/>
              <a:gd name="T7" fmla="*/ 2147483647 h 480"/>
              <a:gd name="T8" fmla="*/ 2147483647 w 422"/>
              <a:gd name="T9" fmla="*/ 2147483647 h 480"/>
              <a:gd name="T10" fmla="*/ 2147483647 w 422"/>
              <a:gd name="T11" fmla="*/ 2147483647 h 480"/>
              <a:gd name="T12" fmla="*/ 2147483647 w 422"/>
              <a:gd name="T13" fmla="*/ 2147483647 h 480"/>
              <a:gd name="T14" fmla="*/ 2147483647 w 422"/>
              <a:gd name="T15" fmla="*/ 2147483647 h 480"/>
              <a:gd name="T16" fmla="*/ 2147483647 w 422"/>
              <a:gd name="T17" fmla="*/ 2147483647 h 480"/>
              <a:gd name="T18" fmla="*/ 2147483647 w 422"/>
              <a:gd name="T19" fmla="*/ 2147483647 h 480"/>
              <a:gd name="T20" fmla="*/ 2147483647 w 422"/>
              <a:gd name="T21" fmla="*/ 2147483647 h 480"/>
              <a:gd name="T22" fmla="*/ 2147483647 w 422"/>
              <a:gd name="T23" fmla="*/ 2147483647 h 480"/>
              <a:gd name="T24" fmla="*/ 2147483647 w 422"/>
              <a:gd name="T25" fmla="*/ 2147483647 h 480"/>
              <a:gd name="T26" fmla="*/ 2147483647 w 422"/>
              <a:gd name="T27" fmla="*/ 2147483647 h 480"/>
              <a:gd name="T28" fmla="*/ 2147483647 w 422"/>
              <a:gd name="T29" fmla="*/ 2147483647 h 480"/>
              <a:gd name="T30" fmla="*/ 2147483647 w 422"/>
              <a:gd name="T31" fmla="*/ 2147483647 h 480"/>
              <a:gd name="T32" fmla="*/ 2147483647 w 422"/>
              <a:gd name="T33" fmla="*/ 2147483647 h 480"/>
              <a:gd name="T34" fmla="*/ 2147483647 w 422"/>
              <a:gd name="T35" fmla="*/ 2147483647 h 480"/>
              <a:gd name="T36" fmla="*/ 2147483647 w 422"/>
              <a:gd name="T37" fmla="*/ 2147483647 h 480"/>
              <a:gd name="T38" fmla="*/ 2147483647 w 422"/>
              <a:gd name="T39" fmla="*/ 2147483647 h 480"/>
              <a:gd name="T40" fmla="*/ 2147483647 w 422"/>
              <a:gd name="T41" fmla="*/ 2147483647 h 480"/>
              <a:gd name="T42" fmla="*/ 2147483647 w 422"/>
              <a:gd name="T43" fmla="*/ 2147483647 h 480"/>
              <a:gd name="T44" fmla="*/ 2147483647 w 422"/>
              <a:gd name="T45" fmla="*/ 2147483647 h 480"/>
              <a:gd name="T46" fmla="*/ 2147483647 w 422"/>
              <a:gd name="T47" fmla="*/ 2147483647 h 480"/>
              <a:gd name="T48" fmla="*/ 2147483647 w 422"/>
              <a:gd name="T49" fmla="*/ 2147483647 h 480"/>
              <a:gd name="T50" fmla="*/ 2147483647 w 422"/>
              <a:gd name="T51" fmla="*/ 2147483647 h 480"/>
              <a:gd name="T52" fmla="*/ 2147483647 w 422"/>
              <a:gd name="T53" fmla="*/ 2147483647 h 480"/>
              <a:gd name="T54" fmla="*/ 2147483647 w 422"/>
              <a:gd name="T55" fmla="*/ 2147483647 h 480"/>
              <a:gd name="T56" fmla="*/ 2147483647 w 422"/>
              <a:gd name="T57" fmla="*/ 2147483647 h 480"/>
              <a:gd name="T58" fmla="*/ 2147483647 w 422"/>
              <a:gd name="T59" fmla="*/ 2147483647 h 480"/>
              <a:gd name="T60" fmla="*/ 2147483647 w 422"/>
              <a:gd name="T61" fmla="*/ 2147483647 h 480"/>
              <a:gd name="T62" fmla="*/ 2147483647 w 422"/>
              <a:gd name="T63" fmla="*/ 2147483647 h 480"/>
              <a:gd name="T64" fmla="*/ 2147483647 w 422"/>
              <a:gd name="T65" fmla="*/ 2147483647 h 480"/>
              <a:gd name="T66" fmla="*/ 2147483647 w 422"/>
              <a:gd name="T67" fmla="*/ 2147483647 h 480"/>
              <a:gd name="T68" fmla="*/ 2147483647 w 422"/>
              <a:gd name="T69" fmla="*/ 2147483647 h 480"/>
              <a:gd name="T70" fmla="*/ 2147483647 w 422"/>
              <a:gd name="T71" fmla="*/ 2147483647 h 480"/>
              <a:gd name="T72" fmla="*/ 2147483647 w 422"/>
              <a:gd name="T73" fmla="*/ 2147483647 h 480"/>
              <a:gd name="T74" fmla="*/ 2147483647 w 422"/>
              <a:gd name="T75" fmla="*/ 2147483647 h 480"/>
              <a:gd name="T76" fmla="*/ 2147483647 w 422"/>
              <a:gd name="T77" fmla="*/ 2147483647 h 480"/>
              <a:gd name="T78" fmla="*/ 2147483647 w 422"/>
              <a:gd name="T79" fmla="*/ 2147483647 h 480"/>
              <a:gd name="T80" fmla="*/ 2147483647 w 422"/>
              <a:gd name="T81" fmla="*/ 2147483647 h 480"/>
              <a:gd name="T82" fmla="*/ 2147483647 w 422"/>
              <a:gd name="T83" fmla="*/ 2147483647 h 480"/>
              <a:gd name="T84" fmla="*/ 2147483647 w 422"/>
              <a:gd name="T85" fmla="*/ 2147483647 h 480"/>
              <a:gd name="T86" fmla="*/ 2147483647 w 422"/>
              <a:gd name="T87" fmla="*/ 2147483647 h 4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2"/>
              <a:gd name="T133" fmla="*/ 0 h 480"/>
              <a:gd name="T134" fmla="*/ 422 w 422"/>
              <a:gd name="T135" fmla="*/ 480 h 48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2" h="480">
                <a:moveTo>
                  <a:pt x="107" y="59"/>
                </a:moveTo>
                <a:cubicBezTo>
                  <a:pt x="107" y="59"/>
                  <a:pt x="98" y="67"/>
                  <a:pt x="8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0"/>
                  <a:pt x="64" y="59"/>
                </a:cubicBezTo>
                <a:cubicBezTo>
                  <a:pt x="50" y="58"/>
                  <a:pt x="49" y="48"/>
                  <a:pt x="49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31" y="33"/>
                  <a:pt x="27" y="33"/>
                </a:cubicBezTo>
                <a:cubicBezTo>
                  <a:pt x="23" y="33"/>
                  <a:pt x="16" y="36"/>
                  <a:pt x="16" y="36"/>
                </a:cubicBezTo>
                <a:cubicBezTo>
                  <a:pt x="14" y="45"/>
                  <a:pt x="14" y="45"/>
                  <a:pt x="14" y="45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7" y="52"/>
                  <a:pt x="17" y="56"/>
                </a:cubicBezTo>
                <a:cubicBezTo>
                  <a:pt x="27" y="60"/>
                  <a:pt x="40" y="64"/>
                  <a:pt x="40" y="64"/>
                </a:cubicBezTo>
                <a:cubicBezTo>
                  <a:pt x="48" y="72"/>
                  <a:pt x="48" y="72"/>
                  <a:pt x="48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92" y="85"/>
                  <a:pt x="92" y="85"/>
                  <a:pt x="92" y="85"/>
                </a:cubicBezTo>
                <a:cubicBezTo>
                  <a:pt x="92" y="85"/>
                  <a:pt x="110" y="90"/>
                  <a:pt x="109" y="95"/>
                </a:cubicBezTo>
                <a:cubicBezTo>
                  <a:pt x="108" y="100"/>
                  <a:pt x="103" y="114"/>
                  <a:pt x="103" y="114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4" y="142"/>
                  <a:pt x="111" y="157"/>
                  <a:pt x="113" y="165"/>
                </a:cubicBezTo>
                <a:cubicBezTo>
                  <a:pt x="115" y="173"/>
                  <a:pt x="130" y="183"/>
                  <a:pt x="130" y="183"/>
                </a:cubicBezTo>
                <a:cubicBezTo>
                  <a:pt x="138" y="204"/>
                  <a:pt x="138" y="204"/>
                  <a:pt x="138" y="204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77" y="205"/>
                  <a:pt x="179" y="217"/>
                </a:cubicBezTo>
                <a:cubicBezTo>
                  <a:pt x="181" y="229"/>
                  <a:pt x="182" y="239"/>
                  <a:pt x="182" y="239"/>
                </a:cubicBezTo>
                <a:cubicBezTo>
                  <a:pt x="182" y="239"/>
                  <a:pt x="170" y="233"/>
                  <a:pt x="167" y="234"/>
                </a:cubicBezTo>
                <a:cubicBezTo>
                  <a:pt x="164" y="235"/>
                  <a:pt x="142" y="260"/>
                  <a:pt x="142" y="260"/>
                </a:cubicBezTo>
                <a:cubicBezTo>
                  <a:pt x="119" y="283"/>
                  <a:pt x="119" y="283"/>
                  <a:pt x="119" y="283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6" y="288"/>
                  <a:pt x="81" y="300"/>
                  <a:pt x="81" y="309"/>
                </a:cubicBezTo>
                <a:cubicBezTo>
                  <a:pt x="81" y="318"/>
                  <a:pt x="61" y="318"/>
                  <a:pt x="61" y="318"/>
                </a:cubicBezTo>
                <a:cubicBezTo>
                  <a:pt x="45" y="336"/>
                  <a:pt x="45" y="336"/>
                  <a:pt x="45" y="336"/>
                </a:cubicBezTo>
                <a:cubicBezTo>
                  <a:pt x="45" y="336"/>
                  <a:pt x="41" y="348"/>
                  <a:pt x="43" y="352"/>
                </a:cubicBezTo>
                <a:cubicBezTo>
                  <a:pt x="45" y="356"/>
                  <a:pt x="49" y="364"/>
                  <a:pt x="49" y="364"/>
                </a:cubicBezTo>
                <a:cubicBezTo>
                  <a:pt x="47" y="380"/>
                  <a:pt x="47" y="380"/>
                  <a:pt x="47" y="380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2" y="393"/>
                  <a:pt x="52" y="425"/>
                  <a:pt x="56" y="434"/>
                </a:cubicBezTo>
                <a:cubicBezTo>
                  <a:pt x="60" y="443"/>
                  <a:pt x="71" y="452"/>
                  <a:pt x="71" y="452"/>
                </a:cubicBezTo>
                <a:cubicBezTo>
                  <a:pt x="86" y="463"/>
                  <a:pt x="86" y="463"/>
                  <a:pt x="86" y="463"/>
                </a:cubicBezTo>
                <a:cubicBezTo>
                  <a:pt x="114" y="460"/>
                  <a:pt x="114" y="460"/>
                  <a:pt x="114" y="460"/>
                </a:cubicBezTo>
                <a:cubicBezTo>
                  <a:pt x="114" y="460"/>
                  <a:pt x="105" y="476"/>
                  <a:pt x="125" y="478"/>
                </a:cubicBezTo>
                <a:cubicBezTo>
                  <a:pt x="145" y="480"/>
                  <a:pt x="180" y="475"/>
                  <a:pt x="180" y="475"/>
                </a:cubicBezTo>
                <a:cubicBezTo>
                  <a:pt x="199" y="465"/>
                  <a:pt x="199" y="465"/>
                  <a:pt x="199" y="465"/>
                </a:cubicBezTo>
                <a:cubicBezTo>
                  <a:pt x="222" y="465"/>
                  <a:pt x="222" y="465"/>
                  <a:pt x="222" y="465"/>
                </a:cubicBezTo>
                <a:cubicBezTo>
                  <a:pt x="255" y="448"/>
                  <a:pt x="255" y="448"/>
                  <a:pt x="255" y="448"/>
                </a:cubicBezTo>
                <a:cubicBezTo>
                  <a:pt x="304" y="451"/>
                  <a:pt x="304" y="451"/>
                  <a:pt x="304" y="451"/>
                </a:cubicBezTo>
                <a:cubicBezTo>
                  <a:pt x="309" y="448"/>
                  <a:pt x="309" y="448"/>
                  <a:pt x="309" y="448"/>
                </a:cubicBezTo>
                <a:cubicBezTo>
                  <a:pt x="305" y="441"/>
                  <a:pt x="305" y="441"/>
                  <a:pt x="305" y="441"/>
                </a:cubicBezTo>
                <a:cubicBezTo>
                  <a:pt x="305" y="441"/>
                  <a:pt x="346" y="417"/>
                  <a:pt x="350" y="412"/>
                </a:cubicBezTo>
                <a:cubicBezTo>
                  <a:pt x="354" y="407"/>
                  <a:pt x="382" y="381"/>
                  <a:pt x="382" y="381"/>
                </a:cubicBezTo>
                <a:cubicBezTo>
                  <a:pt x="382" y="381"/>
                  <a:pt x="403" y="369"/>
                  <a:pt x="407" y="362"/>
                </a:cubicBezTo>
                <a:cubicBezTo>
                  <a:pt x="411" y="355"/>
                  <a:pt x="420" y="348"/>
                  <a:pt x="421" y="340"/>
                </a:cubicBezTo>
                <a:cubicBezTo>
                  <a:pt x="422" y="332"/>
                  <a:pt x="399" y="313"/>
                  <a:pt x="399" y="313"/>
                </a:cubicBezTo>
                <a:cubicBezTo>
                  <a:pt x="360" y="295"/>
                  <a:pt x="360" y="295"/>
                  <a:pt x="360" y="295"/>
                </a:cubicBezTo>
                <a:cubicBezTo>
                  <a:pt x="360" y="295"/>
                  <a:pt x="381" y="281"/>
                  <a:pt x="380" y="277"/>
                </a:cubicBezTo>
                <a:cubicBezTo>
                  <a:pt x="379" y="273"/>
                  <a:pt x="368" y="265"/>
                  <a:pt x="368" y="265"/>
                </a:cubicBezTo>
                <a:cubicBezTo>
                  <a:pt x="353" y="262"/>
                  <a:pt x="353" y="262"/>
                  <a:pt x="353" y="262"/>
                </a:cubicBezTo>
                <a:cubicBezTo>
                  <a:pt x="353" y="262"/>
                  <a:pt x="360" y="251"/>
                  <a:pt x="359" y="247"/>
                </a:cubicBezTo>
                <a:cubicBezTo>
                  <a:pt x="358" y="243"/>
                  <a:pt x="339" y="238"/>
                  <a:pt x="339" y="238"/>
                </a:cubicBezTo>
                <a:cubicBezTo>
                  <a:pt x="339" y="228"/>
                  <a:pt x="339" y="228"/>
                  <a:pt x="339" y="228"/>
                </a:cubicBezTo>
                <a:cubicBezTo>
                  <a:pt x="332" y="222"/>
                  <a:pt x="332" y="222"/>
                  <a:pt x="332" y="222"/>
                </a:cubicBezTo>
                <a:cubicBezTo>
                  <a:pt x="337" y="202"/>
                  <a:pt x="337" y="202"/>
                  <a:pt x="337" y="202"/>
                </a:cubicBezTo>
                <a:cubicBezTo>
                  <a:pt x="337" y="202"/>
                  <a:pt x="365" y="208"/>
                  <a:pt x="359" y="198"/>
                </a:cubicBezTo>
                <a:cubicBezTo>
                  <a:pt x="353" y="188"/>
                  <a:pt x="312" y="156"/>
                  <a:pt x="312" y="156"/>
                </a:cubicBezTo>
                <a:cubicBezTo>
                  <a:pt x="299" y="145"/>
                  <a:pt x="299" y="145"/>
                  <a:pt x="299" y="145"/>
                </a:cubicBezTo>
                <a:cubicBezTo>
                  <a:pt x="299" y="145"/>
                  <a:pt x="316" y="138"/>
                  <a:pt x="316" y="133"/>
                </a:cubicBezTo>
                <a:cubicBezTo>
                  <a:pt x="316" y="128"/>
                  <a:pt x="340" y="126"/>
                  <a:pt x="331" y="116"/>
                </a:cubicBezTo>
                <a:cubicBezTo>
                  <a:pt x="322" y="106"/>
                  <a:pt x="316" y="103"/>
                  <a:pt x="312" y="98"/>
                </a:cubicBezTo>
                <a:cubicBezTo>
                  <a:pt x="308" y="93"/>
                  <a:pt x="303" y="86"/>
                  <a:pt x="297" y="86"/>
                </a:cubicBezTo>
                <a:cubicBezTo>
                  <a:pt x="291" y="86"/>
                  <a:pt x="277" y="94"/>
                  <a:pt x="275" y="82"/>
                </a:cubicBezTo>
                <a:cubicBezTo>
                  <a:pt x="273" y="70"/>
                  <a:pt x="270" y="67"/>
                  <a:pt x="270" y="67"/>
                </a:cubicBezTo>
                <a:cubicBezTo>
                  <a:pt x="270" y="67"/>
                  <a:pt x="283" y="65"/>
                  <a:pt x="282" y="62"/>
                </a:cubicBezTo>
                <a:cubicBezTo>
                  <a:pt x="281" y="59"/>
                  <a:pt x="277" y="53"/>
                  <a:pt x="277" y="53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80" y="36"/>
                  <a:pt x="293" y="48"/>
                  <a:pt x="289" y="31"/>
                </a:cubicBezTo>
                <a:cubicBezTo>
                  <a:pt x="285" y="14"/>
                  <a:pt x="271" y="13"/>
                  <a:pt x="271" y="13"/>
                </a:cubicBezTo>
                <a:cubicBezTo>
                  <a:pt x="248" y="8"/>
                  <a:pt x="248" y="8"/>
                  <a:pt x="248" y="8"/>
                </a:cubicBezTo>
                <a:cubicBezTo>
                  <a:pt x="248" y="8"/>
                  <a:pt x="255" y="2"/>
                  <a:pt x="240" y="1"/>
                </a:cubicBezTo>
                <a:cubicBezTo>
                  <a:pt x="225" y="0"/>
                  <a:pt x="214" y="7"/>
                  <a:pt x="214" y="7"/>
                </a:cubicBezTo>
                <a:cubicBezTo>
                  <a:pt x="214" y="7"/>
                  <a:pt x="203" y="6"/>
                  <a:pt x="198" y="5"/>
                </a:cubicBezTo>
                <a:cubicBezTo>
                  <a:pt x="193" y="4"/>
                  <a:pt x="176" y="13"/>
                  <a:pt x="176" y="13"/>
                </a:cubicBezTo>
                <a:cubicBezTo>
                  <a:pt x="176" y="13"/>
                  <a:pt x="172" y="26"/>
                  <a:pt x="173" y="30"/>
                </a:cubicBezTo>
                <a:cubicBezTo>
                  <a:pt x="174" y="34"/>
                  <a:pt x="173" y="50"/>
                  <a:pt x="173" y="50"/>
                </a:cubicBezTo>
                <a:cubicBezTo>
                  <a:pt x="173" y="50"/>
                  <a:pt x="164" y="45"/>
                  <a:pt x="157" y="50"/>
                </a:cubicBezTo>
                <a:cubicBezTo>
                  <a:pt x="150" y="55"/>
                  <a:pt x="156" y="65"/>
                  <a:pt x="148" y="65"/>
                </a:cubicBezTo>
                <a:cubicBezTo>
                  <a:pt x="140" y="65"/>
                  <a:pt x="128" y="57"/>
                  <a:pt x="123" y="56"/>
                </a:cubicBezTo>
                <a:cubicBezTo>
                  <a:pt x="118" y="55"/>
                  <a:pt x="107" y="59"/>
                  <a:pt x="107" y="59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" name="Freeform 77"/>
          <p:cNvSpPr>
            <a:spLocks noEditPoints="1"/>
          </p:cNvSpPr>
          <p:nvPr/>
        </p:nvSpPr>
        <p:spPr bwMode="auto">
          <a:xfrm>
            <a:off x="4062413" y="2220913"/>
            <a:ext cx="271462" cy="393700"/>
          </a:xfrm>
          <a:custGeom>
            <a:avLst/>
            <a:gdLst>
              <a:gd name="T0" fmla="*/ 2147483647 w 459"/>
              <a:gd name="T1" fmla="*/ 2147483647 h 664"/>
              <a:gd name="T2" fmla="*/ 2147483647 w 459"/>
              <a:gd name="T3" fmla="*/ 2147483647 h 664"/>
              <a:gd name="T4" fmla="*/ 2147483647 w 459"/>
              <a:gd name="T5" fmla="*/ 2147483647 h 664"/>
              <a:gd name="T6" fmla="*/ 2147483647 w 459"/>
              <a:gd name="T7" fmla="*/ 2147483647 h 664"/>
              <a:gd name="T8" fmla="*/ 2147483647 w 459"/>
              <a:gd name="T9" fmla="*/ 2147483647 h 664"/>
              <a:gd name="T10" fmla="*/ 2147483647 w 459"/>
              <a:gd name="T11" fmla="*/ 2147483647 h 664"/>
              <a:gd name="T12" fmla="*/ 2147483647 w 459"/>
              <a:gd name="T13" fmla="*/ 2147483647 h 664"/>
              <a:gd name="T14" fmla="*/ 2147483647 w 459"/>
              <a:gd name="T15" fmla="*/ 2147483647 h 664"/>
              <a:gd name="T16" fmla="*/ 2147483647 w 459"/>
              <a:gd name="T17" fmla="*/ 2147483647 h 664"/>
              <a:gd name="T18" fmla="*/ 2147483647 w 459"/>
              <a:gd name="T19" fmla="*/ 2147483647 h 664"/>
              <a:gd name="T20" fmla="*/ 2147483647 w 459"/>
              <a:gd name="T21" fmla="*/ 2147483647 h 664"/>
              <a:gd name="T22" fmla="*/ 2147483647 w 459"/>
              <a:gd name="T23" fmla="*/ 2147483647 h 664"/>
              <a:gd name="T24" fmla="*/ 2147483647 w 459"/>
              <a:gd name="T25" fmla="*/ 2147483647 h 664"/>
              <a:gd name="T26" fmla="*/ 2147483647 w 459"/>
              <a:gd name="T27" fmla="*/ 2147483647 h 664"/>
              <a:gd name="T28" fmla="*/ 2147483647 w 459"/>
              <a:gd name="T29" fmla="*/ 2147483647 h 664"/>
              <a:gd name="T30" fmla="*/ 2147483647 w 459"/>
              <a:gd name="T31" fmla="*/ 2147483647 h 664"/>
              <a:gd name="T32" fmla="*/ 2147483647 w 459"/>
              <a:gd name="T33" fmla="*/ 2147483647 h 664"/>
              <a:gd name="T34" fmla="*/ 2147483647 w 459"/>
              <a:gd name="T35" fmla="*/ 2147483647 h 664"/>
              <a:gd name="T36" fmla="*/ 2147483647 w 459"/>
              <a:gd name="T37" fmla="*/ 2147483647 h 664"/>
              <a:gd name="T38" fmla="*/ 2147483647 w 459"/>
              <a:gd name="T39" fmla="*/ 2147483647 h 664"/>
              <a:gd name="T40" fmla="*/ 2147483647 w 459"/>
              <a:gd name="T41" fmla="*/ 2147483647 h 664"/>
              <a:gd name="T42" fmla="*/ 0 w 459"/>
              <a:gd name="T43" fmla="*/ 2147483647 h 664"/>
              <a:gd name="T44" fmla="*/ 2147483647 w 459"/>
              <a:gd name="T45" fmla="*/ 2147483647 h 664"/>
              <a:gd name="T46" fmla="*/ 2147483647 w 459"/>
              <a:gd name="T47" fmla="*/ 2147483647 h 664"/>
              <a:gd name="T48" fmla="*/ 2147483647 w 459"/>
              <a:gd name="T49" fmla="*/ 2147483647 h 664"/>
              <a:gd name="T50" fmla="*/ 2147483647 w 459"/>
              <a:gd name="T51" fmla="*/ 2147483647 h 664"/>
              <a:gd name="T52" fmla="*/ 2147483647 w 459"/>
              <a:gd name="T53" fmla="*/ 2147483647 h 664"/>
              <a:gd name="T54" fmla="*/ 2147483647 w 459"/>
              <a:gd name="T55" fmla="*/ 2147483647 h 664"/>
              <a:gd name="T56" fmla="*/ 2147483647 w 459"/>
              <a:gd name="T57" fmla="*/ 2147483647 h 664"/>
              <a:gd name="T58" fmla="*/ 2147483647 w 459"/>
              <a:gd name="T59" fmla="*/ 2147483647 h 664"/>
              <a:gd name="T60" fmla="*/ 2147483647 w 459"/>
              <a:gd name="T61" fmla="*/ 2147483647 h 664"/>
              <a:gd name="T62" fmla="*/ 2147483647 w 459"/>
              <a:gd name="T63" fmla="*/ 2147483647 h 664"/>
              <a:gd name="T64" fmla="*/ 2147483647 w 459"/>
              <a:gd name="T65" fmla="*/ 2147483647 h 664"/>
              <a:gd name="T66" fmla="*/ 2147483647 w 459"/>
              <a:gd name="T67" fmla="*/ 2147483647 h 664"/>
              <a:gd name="T68" fmla="*/ 2147483647 w 459"/>
              <a:gd name="T69" fmla="*/ 2147483647 h 664"/>
              <a:gd name="T70" fmla="*/ 2147483647 w 459"/>
              <a:gd name="T71" fmla="*/ 2147483647 h 664"/>
              <a:gd name="T72" fmla="*/ 2147483647 w 459"/>
              <a:gd name="T73" fmla="*/ 2147483647 h 664"/>
              <a:gd name="T74" fmla="*/ 2147483647 w 459"/>
              <a:gd name="T75" fmla="*/ 2147483647 h 664"/>
              <a:gd name="T76" fmla="*/ 2147483647 w 459"/>
              <a:gd name="T77" fmla="*/ 2147483647 h 664"/>
              <a:gd name="T78" fmla="*/ 2147483647 w 459"/>
              <a:gd name="T79" fmla="*/ 2147483647 h 664"/>
              <a:gd name="T80" fmla="*/ 2147483647 w 459"/>
              <a:gd name="T81" fmla="*/ 2147483647 h 664"/>
              <a:gd name="T82" fmla="*/ 2147483647 w 459"/>
              <a:gd name="T83" fmla="*/ 2147483647 h 664"/>
              <a:gd name="T84" fmla="*/ 2147483647 w 459"/>
              <a:gd name="T85" fmla="*/ 2147483647 h 664"/>
              <a:gd name="T86" fmla="*/ 2147483647 w 459"/>
              <a:gd name="T87" fmla="*/ 2147483647 h 6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59"/>
              <a:gd name="T133" fmla="*/ 0 h 664"/>
              <a:gd name="T134" fmla="*/ 459 w 459"/>
              <a:gd name="T135" fmla="*/ 664 h 6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59" h="664">
                <a:moveTo>
                  <a:pt x="451" y="136"/>
                </a:moveTo>
                <a:cubicBezTo>
                  <a:pt x="451" y="136"/>
                  <a:pt x="436" y="126"/>
                  <a:pt x="434" y="118"/>
                </a:cubicBezTo>
                <a:cubicBezTo>
                  <a:pt x="432" y="110"/>
                  <a:pt x="445" y="95"/>
                  <a:pt x="445" y="95"/>
                </a:cubicBezTo>
                <a:cubicBezTo>
                  <a:pt x="428" y="85"/>
                  <a:pt x="428" y="85"/>
                  <a:pt x="428" y="85"/>
                </a:cubicBezTo>
                <a:cubicBezTo>
                  <a:pt x="432" y="72"/>
                  <a:pt x="432" y="72"/>
                  <a:pt x="432" y="72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9" y="53"/>
                  <a:pt x="430" y="48"/>
                </a:cubicBezTo>
                <a:cubicBezTo>
                  <a:pt x="431" y="43"/>
                  <a:pt x="413" y="38"/>
                  <a:pt x="413" y="38"/>
                </a:cubicBezTo>
                <a:cubicBezTo>
                  <a:pt x="391" y="26"/>
                  <a:pt x="391" y="26"/>
                  <a:pt x="391" y="26"/>
                </a:cubicBezTo>
                <a:cubicBezTo>
                  <a:pt x="369" y="25"/>
                  <a:pt x="369" y="25"/>
                  <a:pt x="369" y="25"/>
                </a:cubicBezTo>
                <a:cubicBezTo>
                  <a:pt x="361" y="17"/>
                  <a:pt x="361" y="17"/>
                  <a:pt x="361" y="17"/>
                </a:cubicBezTo>
                <a:cubicBezTo>
                  <a:pt x="361" y="17"/>
                  <a:pt x="348" y="13"/>
                  <a:pt x="338" y="9"/>
                </a:cubicBezTo>
                <a:cubicBezTo>
                  <a:pt x="332" y="7"/>
                  <a:pt x="327" y="3"/>
                  <a:pt x="324" y="1"/>
                </a:cubicBezTo>
                <a:cubicBezTo>
                  <a:pt x="304" y="0"/>
                  <a:pt x="304" y="0"/>
                  <a:pt x="304" y="0"/>
                </a:cubicBezTo>
                <a:cubicBezTo>
                  <a:pt x="305" y="14"/>
                  <a:pt x="305" y="14"/>
                  <a:pt x="305" y="14"/>
                </a:cubicBezTo>
                <a:cubicBezTo>
                  <a:pt x="305" y="14"/>
                  <a:pt x="298" y="11"/>
                  <a:pt x="298" y="16"/>
                </a:cubicBezTo>
                <a:cubicBezTo>
                  <a:pt x="298" y="21"/>
                  <a:pt x="311" y="27"/>
                  <a:pt x="303" y="29"/>
                </a:cubicBezTo>
                <a:cubicBezTo>
                  <a:pt x="295" y="31"/>
                  <a:pt x="284" y="25"/>
                  <a:pt x="284" y="25"/>
                </a:cubicBezTo>
                <a:cubicBezTo>
                  <a:pt x="275" y="25"/>
                  <a:pt x="275" y="25"/>
                  <a:pt x="275" y="25"/>
                </a:cubicBezTo>
                <a:cubicBezTo>
                  <a:pt x="262" y="21"/>
                  <a:pt x="262" y="21"/>
                  <a:pt x="262" y="21"/>
                </a:cubicBezTo>
                <a:cubicBezTo>
                  <a:pt x="243" y="25"/>
                  <a:pt x="243" y="25"/>
                  <a:pt x="243" y="25"/>
                </a:cubicBezTo>
                <a:cubicBezTo>
                  <a:pt x="243" y="25"/>
                  <a:pt x="243" y="12"/>
                  <a:pt x="235" y="18"/>
                </a:cubicBezTo>
                <a:cubicBezTo>
                  <a:pt x="227" y="24"/>
                  <a:pt x="237" y="35"/>
                  <a:pt x="234" y="40"/>
                </a:cubicBezTo>
                <a:cubicBezTo>
                  <a:pt x="231" y="45"/>
                  <a:pt x="216" y="45"/>
                  <a:pt x="216" y="45"/>
                </a:cubicBezTo>
                <a:cubicBezTo>
                  <a:pt x="190" y="49"/>
                  <a:pt x="190" y="49"/>
                  <a:pt x="190" y="49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181" y="59"/>
                  <a:pt x="164" y="67"/>
                  <a:pt x="165" y="71"/>
                </a:cubicBezTo>
                <a:cubicBezTo>
                  <a:pt x="166" y="75"/>
                  <a:pt x="177" y="83"/>
                  <a:pt x="177" y="83"/>
                </a:cubicBezTo>
                <a:cubicBezTo>
                  <a:pt x="172" y="93"/>
                  <a:pt x="172" y="93"/>
                  <a:pt x="172" y="93"/>
                </a:cubicBezTo>
                <a:cubicBezTo>
                  <a:pt x="172" y="93"/>
                  <a:pt x="167" y="94"/>
                  <a:pt x="161" y="99"/>
                </a:cubicBezTo>
                <a:cubicBezTo>
                  <a:pt x="155" y="104"/>
                  <a:pt x="153" y="111"/>
                  <a:pt x="153" y="11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12"/>
                  <a:pt x="153" y="126"/>
                  <a:pt x="146" y="128"/>
                </a:cubicBezTo>
                <a:cubicBezTo>
                  <a:pt x="139" y="130"/>
                  <a:pt x="130" y="135"/>
                  <a:pt x="130" y="135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1" y="178"/>
                  <a:pt x="111" y="178"/>
                  <a:pt x="111" y="178"/>
                </a:cubicBezTo>
                <a:cubicBezTo>
                  <a:pt x="111" y="178"/>
                  <a:pt x="101" y="190"/>
                  <a:pt x="96" y="194"/>
                </a:cubicBezTo>
                <a:cubicBezTo>
                  <a:pt x="91" y="198"/>
                  <a:pt x="82" y="204"/>
                  <a:pt x="82" y="204"/>
                </a:cubicBezTo>
                <a:cubicBezTo>
                  <a:pt x="82" y="204"/>
                  <a:pt x="103" y="214"/>
                  <a:pt x="99" y="223"/>
                </a:cubicBezTo>
                <a:cubicBezTo>
                  <a:pt x="95" y="232"/>
                  <a:pt x="68" y="227"/>
                  <a:pt x="68" y="227"/>
                </a:cubicBezTo>
                <a:cubicBezTo>
                  <a:pt x="68" y="227"/>
                  <a:pt x="53" y="239"/>
                  <a:pt x="46" y="244"/>
                </a:cubicBezTo>
                <a:cubicBezTo>
                  <a:pt x="39" y="249"/>
                  <a:pt x="33" y="254"/>
                  <a:pt x="33" y="254"/>
                </a:cubicBezTo>
                <a:cubicBezTo>
                  <a:pt x="28" y="260"/>
                  <a:pt x="28" y="260"/>
                  <a:pt x="28" y="260"/>
                </a:cubicBezTo>
                <a:cubicBezTo>
                  <a:pt x="28" y="260"/>
                  <a:pt x="22" y="265"/>
                  <a:pt x="22" y="268"/>
                </a:cubicBezTo>
                <a:cubicBezTo>
                  <a:pt x="22" y="271"/>
                  <a:pt x="40" y="271"/>
                  <a:pt x="34" y="277"/>
                </a:cubicBezTo>
                <a:cubicBezTo>
                  <a:pt x="28" y="283"/>
                  <a:pt x="19" y="285"/>
                  <a:pt x="21" y="290"/>
                </a:cubicBezTo>
                <a:cubicBezTo>
                  <a:pt x="23" y="295"/>
                  <a:pt x="29" y="303"/>
                  <a:pt x="29" y="303"/>
                </a:cubicBezTo>
                <a:cubicBezTo>
                  <a:pt x="29" y="303"/>
                  <a:pt x="40" y="310"/>
                  <a:pt x="39" y="315"/>
                </a:cubicBezTo>
                <a:cubicBezTo>
                  <a:pt x="38" y="320"/>
                  <a:pt x="32" y="327"/>
                  <a:pt x="33" y="334"/>
                </a:cubicBezTo>
                <a:cubicBezTo>
                  <a:pt x="34" y="341"/>
                  <a:pt x="42" y="348"/>
                  <a:pt x="42" y="348"/>
                </a:cubicBezTo>
                <a:cubicBezTo>
                  <a:pt x="42" y="348"/>
                  <a:pt x="61" y="354"/>
                  <a:pt x="59" y="361"/>
                </a:cubicBezTo>
                <a:cubicBezTo>
                  <a:pt x="57" y="368"/>
                  <a:pt x="50" y="374"/>
                  <a:pt x="50" y="374"/>
                </a:cubicBezTo>
                <a:cubicBezTo>
                  <a:pt x="35" y="377"/>
                  <a:pt x="35" y="377"/>
                  <a:pt x="35" y="377"/>
                </a:cubicBezTo>
                <a:cubicBezTo>
                  <a:pt x="35" y="377"/>
                  <a:pt x="41" y="394"/>
                  <a:pt x="44" y="397"/>
                </a:cubicBezTo>
                <a:cubicBezTo>
                  <a:pt x="47" y="400"/>
                  <a:pt x="51" y="409"/>
                  <a:pt x="51" y="409"/>
                </a:cubicBezTo>
                <a:cubicBezTo>
                  <a:pt x="44" y="409"/>
                  <a:pt x="44" y="409"/>
                  <a:pt x="44" y="409"/>
                </a:cubicBezTo>
                <a:cubicBezTo>
                  <a:pt x="44" y="426"/>
                  <a:pt x="44" y="426"/>
                  <a:pt x="44" y="426"/>
                </a:cubicBezTo>
                <a:cubicBezTo>
                  <a:pt x="44" y="426"/>
                  <a:pt x="41" y="431"/>
                  <a:pt x="36" y="431"/>
                </a:cubicBezTo>
                <a:cubicBezTo>
                  <a:pt x="31" y="431"/>
                  <a:pt x="17" y="425"/>
                  <a:pt x="19" y="431"/>
                </a:cubicBezTo>
                <a:cubicBezTo>
                  <a:pt x="21" y="437"/>
                  <a:pt x="21" y="441"/>
                  <a:pt x="21" y="441"/>
                </a:cubicBezTo>
                <a:cubicBezTo>
                  <a:pt x="21" y="441"/>
                  <a:pt x="12" y="444"/>
                  <a:pt x="15" y="452"/>
                </a:cubicBezTo>
                <a:cubicBezTo>
                  <a:pt x="18" y="460"/>
                  <a:pt x="24" y="461"/>
                  <a:pt x="22" y="466"/>
                </a:cubicBezTo>
                <a:cubicBezTo>
                  <a:pt x="20" y="471"/>
                  <a:pt x="14" y="482"/>
                  <a:pt x="14" y="482"/>
                </a:cubicBezTo>
                <a:cubicBezTo>
                  <a:pt x="0" y="469"/>
                  <a:pt x="0" y="469"/>
                  <a:pt x="0" y="469"/>
                </a:cubicBezTo>
                <a:cubicBezTo>
                  <a:pt x="2" y="510"/>
                  <a:pt x="2" y="510"/>
                  <a:pt x="2" y="510"/>
                </a:cubicBezTo>
                <a:cubicBezTo>
                  <a:pt x="2" y="510"/>
                  <a:pt x="16" y="499"/>
                  <a:pt x="23" y="511"/>
                </a:cubicBezTo>
                <a:cubicBezTo>
                  <a:pt x="30" y="523"/>
                  <a:pt x="19" y="515"/>
                  <a:pt x="19" y="515"/>
                </a:cubicBezTo>
                <a:cubicBezTo>
                  <a:pt x="19" y="515"/>
                  <a:pt x="14" y="549"/>
                  <a:pt x="18" y="553"/>
                </a:cubicBezTo>
                <a:cubicBezTo>
                  <a:pt x="22" y="557"/>
                  <a:pt x="34" y="562"/>
                  <a:pt x="34" y="562"/>
                </a:cubicBezTo>
                <a:cubicBezTo>
                  <a:pt x="34" y="562"/>
                  <a:pt x="43" y="579"/>
                  <a:pt x="49" y="586"/>
                </a:cubicBezTo>
                <a:cubicBezTo>
                  <a:pt x="55" y="593"/>
                  <a:pt x="66" y="597"/>
                  <a:pt x="66" y="597"/>
                </a:cubicBezTo>
                <a:cubicBezTo>
                  <a:pt x="65" y="605"/>
                  <a:pt x="65" y="605"/>
                  <a:pt x="65" y="605"/>
                </a:cubicBezTo>
                <a:cubicBezTo>
                  <a:pt x="53" y="607"/>
                  <a:pt x="53" y="607"/>
                  <a:pt x="53" y="607"/>
                </a:cubicBezTo>
                <a:cubicBezTo>
                  <a:pt x="53" y="607"/>
                  <a:pt x="51" y="615"/>
                  <a:pt x="52" y="621"/>
                </a:cubicBezTo>
                <a:cubicBezTo>
                  <a:pt x="53" y="627"/>
                  <a:pt x="68" y="640"/>
                  <a:pt x="68" y="640"/>
                </a:cubicBezTo>
                <a:cubicBezTo>
                  <a:pt x="68" y="640"/>
                  <a:pt x="64" y="653"/>
                  <a:pt x="69" y="656"/>
                </a:cubicBezTo>
                <a:cubicBezTo>
                  <a:pt x="74" y="659"/>
                  <a:pt x="94" y="657"/>
                  <a:pt x="94" y="657"/>
                </a:cubicBezTo>
                <a:cubicBezTo>
                  <a:pt x="94" y="657"/>
                  <a:pt x="122" y="664"/>
                  <a:pt x="121" y="655"/>
                </a:cubicBezTo>
                <a:cubicBezTo>
                  <a:pt x="120" y="646"/>
                  <a:pt x="120" y="631"/>
                  <a:pt x="120" y="631"/>
                </a:cubicBezTo>
                <a:cubicBezTo>
                  <a:pt x="132" y="625"/>
                  <a:pt x="132" y="625"/>
                  <a:pt x="132" y="625"/>
                </a:cubicBezTo>
                <a:cubicBezTo>
                  <a:pt x="133" y="615"/>
                  <a:pt x="133" y="615"/>
                  <a:pt x="133" y="615"/>
                </a:cubicBezTo>
                <a:cubicBezTo>
                  <a:pt x="176" y="618"/>
                  <a:pt x="176" y="618"/>
                  <a:pt x="176" y="618"/>
                </a:cubicBezTo>
                <a:cubicBezTo>
                  <a:pt x="185" y="623"/>
                  <a:pt x="185" y="623"/>
                  <a:pt x="185" y="623"/>
                </a:cubicBezTo>
                <a:cubicBezTo>
                  <a:pt x="199" y="581"/>
                  <a:pt x="199" y="581"/>
                  <a:pt x="199" y="581"/>
                </a:cubicBezTo>
                <a:cubicBezTo>
                  <a:pt x="199" y="581"/>
                  <a:pt x="208" y="555"/>
                  <a:pt x="206" y="549"/>
                </a:cubicBezTo>
                <a:cubicBezTo>
                  <a:pt x="204" y="543"/>
                  <a:pt x="198" y="532"/>
                  <a:pt x="198" y="532"/>
                </a:cubicBezTo>
                <a:cubicBezTo>
                  <a:pt x="198" y="532"/>
                  <a:pt x="219" y="529"/>
                  <a:pt x="217" y="518"/>
                </a:cubicBezTo>
                <a:cubicBezTo>
                  <a:pt x="215" y="507"/>
                  <a:pt x="196" y="507"/>
                  <a:pt x="196" y="507"/>
                </a:cubicBezTo>
                <a:cubicBezTo>
                  <a:pt x="209" y="502"/>
                  <a:pt x="209" y="502"/>
                  <a:pt x="209" y="502"/>
                </a:cubicBezTo>
                <a:cubicBezTo>
                  <a:pt x="200" y="498"/>
                  <a:pt x="200" y="498"/>
                  <a:pt x="200" y="498"/>
                </a:cubicBezTo>
                <a:cubicBezTo>
                  <a:pt x="200" y="498"/>
                  <a:pt x="234" y="500"/>
                  <a:pt x="237" y="489"/>
                </a:cubicBezTo>
                <a:cubicBezTo>
                  <a:pt x="240" y="478"/>
                  <a:pt x="245" y="472"/>
                  <a:pt x="245" y="472"/>
                </a:cubicBezTo>
                <a:cubicBezTo>
                  <a:pt x="245" y="472"/>
                  <a:pt x="256" y="490"/>
                  <a:pt x="266" y="478"/>
                </a:cubicBezTo>
                <a:cubicBezTo>
                  <a:pt x="276" y="466"/>
                  <a:pt x="270" y="456"/>
                  <a:pt x="270" y="456"/>
                </a:cubicBezTo>
                <a:cubicBezTo>
                  <a:pt x="270" y="456"/>
                  <a:pt x="297" y="451"/>
                  <a:pt x="290" y="437"/>
                </a:cubicBezTo>
                <a:cubicBezTo>
                  <a:pt x="283" y="423"/>
                  <a:pt x="271" y="420"/>
                  <a:pt x="271" y="420"/>
                </a:cubicBezTo>
                <a:cubicBezTo>
                  <a:pt x="271" y="409"/>
                  <a:pt x="271" y="409"/>
                  <a:pt x="271" y="409"/>
                </a:cubicBezTo>
                <a:cubicBezTo>
                  <a:pt x="247" y="399"/>
                  <a:pt x="247" y="399"/>
                  <a:pt x="247" y="399"/>
                </a:cubicBezTo>
                <a:cubicBezTo>
                  <a:pt x="247" y="399"/>
                  <a:pt x="236" y="406"/>
                  <a:pt x="228" y="399"/>
                </a:cubicBezTo>
                <a:cubicBezTo>
                  <a:pt x="220" y="392"/>
                  <a:pt x="217" y="350"/>
                  <a:pt x="217" y="350"/>
                </a:cubicBezTo>
                <a:cubicBezTo>
                  <a:pt x="217" y="350"/>
                  <a:pt x="228" y="340"/>
                  <a:pt x="229" y="329"/>
                </a:cubicBezTo>
                <a:cubicBezTo>
                  <a:pt x="230" y="318"/>
                  <a:pt x="219" y="308"/>
                  <a:pt x="219" y="308"/>
                </a:cubicBezTo>
                <a:cubicBezTo>
                  <a:pt x="219" y="308"/>
                  <a:pt x="233" y="311"/>
                  <a:pt x="237" y="303"/>
                </a:cubicBezTo>
                <a:cubicBezTo>
                  <a:pt x="241" y="295"/>
                  <a:pt x="232" y="283"/>
                  <a:pt x="232" y="283"/>
                </a:cubicBezTo>
                <a:cubicBezTo>
                  <a:pt x="232" y="283"/>
                  <a:pt x="249" y="292"/>
                  <a:pt x="254" y="287"/>
                </a:cubicBezTo>
                <a:cubicBezTo>
                  <a:pt x="259" y="282"/>
                  <a:pt x="271" y="270"/>
                  <a:pt x="271" y="270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9" y="258"/>
                  <a:pt x="299" y="258"/>
                  <a:pt x="299" y="258"/>
                </a:cubicBezTo>
                <a:cubicBezTo>
                  <a:pt x="299" y="258"/>
                  <a:pt x="330" y="259"/>
                  <a:pt x="340" y="249"/>
                </a:cubicBezTo>
                <a:cubicBezTo>
                  <a:pt x="350" y="239"/>
                  <a:pt x="364" y="213"/>
                  <a:pt x="364" y="213"/>
                </a:cubicBezTo>
                <a:cubicBezTo>
                  <a:pt x="352" y="198"/>
                  <a:pt x="352" y="198"/>
                  <a:pt x="352" y="198"/>
                </a:cubicBezTo>
                <a:cubicBezTo>
                  <a:pt x="372" y="175"/>
                  <a:pt x="372" y="175"/>
                  <a:pt x="372" y="175"/>
                </a:cubicBezTo>
                <a:cubicBezTo>
                  <a:pt x="361" y="162"/>
                  <a:pt x="361" y="162"/>
                  <a:pt x="361" y="162"/>
                </a:cubicBezTo>
                <a:cubicBezTo>
                  <a:pt x="386" y="156"/>
                  <a:pt x="386" y="156"/>
                  <a:pt x="386" y="156"/>
                </a:cubicBezTo>
                <a:cubicBezTo>
                  <a:pt x="396" y="144"/>
                  <a:pt x="396" y="144"/>
                  <a:pt x="396" y="144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57" y="159"/>
                  <a:pt x="457" y="159"/>
                  <a:pt x="457" y="159"/>
                </a:cubicBezTo>
                <a:cubicBezTo>
                  <a:pt x="459" y="157"/>
                  <a:pt x="459" y="157"/>
                  <a:pt x="459" y="157"/>
                </a:cubicBezTo>
                <a:lnTo>
                  <a:pt x="451" y="136"/>
                </a:lnTo>
                <a:close/>
                <a:moveTo>
                  <a:pt x="262" y="549"/>
                </a:moveTo>
                <a:cubicBezTo>
                  <a:pt x="259" y="560"/>
                  <a:pt x="271" y="583"/>
                  <a:pt x="271" y="583"/>
                </a:cubicBezTo>
                <a:cubicBezTo>
                  <a:pt x="279" y="566"/>
                  <a:pt x="279" y="566"/>
                  <a:pt x="279" y="566"/>
                </a:cubicBezTo>
                <a:cubicBezTo>
                  <a:pt x="279" y="566"/>
                  <a:pt x="285" y="569"/>
                  <a:pt x="290" y="560"/>
                </a:cubicBezTo>
                <a:cubicBezTo>
                  <a:pt x="296" y="552"/>
                  <a:pt x="290" y="543"/>
                  <a:pt x="290" y="543"/>
                </a:cubicBezTo>
                <a:cubicBezTo>
                  <a:pt x="302" y="531"/>
                  <a:pt x="302" y="531"/>
                  <a:pt x="302" y="531"/>
                </a:cubicBezTo>
                <a:cubicBezTo>
                  <a:pt x="302" y="531"/>
                  <a:pt x="265" y="538"/>
                  <a:pt x="262" y="549"/>
                </a:cubicBezTo>
                <a:close/>
                <a:moveTo>
                  <a:pt x="200" y="597"/>
                </a:moveTo>
                <a:cubicBezTo>
                  <a:pt x="200" y="602"/>
                  <a:pt x="199" y="615"/>
                  <a:pt x="199" y="615"/>
                </a:cubicBezTo>
                <a:cubicBezTo>
                  <a:pt x="207" y="615"/>
                  <a:pt x="216" y="584"/>
                  <a:pt x="216" y="584"/>
                </a:cubicBezTo>
                <a:cubicBezTo>
                  <a:pt x="230" y="570"/>
                  <a:pt x="230" y="570"/>
                  <a:pt x="230" y="570"/>
                </a:cubicBezTo>
                <a:cubicBezTo>
                  <a:pt x="226" y="557"/>
                  <a:pt x="226" y="557"/>
                  <a:pt x="226" y="557"/>
                </a:cubicBezTo>
                <a:cubicBezTo>
                  <a:pt x="226" y="557"/>
                  <a:pt x="200" y="591"/>
                  <a:pt x="200" y="597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1" name="Freeform 78"/>
          <p:cNvSpPr>
            <a:spLocks noEditPoints="1"/>
          </p:cNvSpPr>
          <p:nvPr/>
        </p:nvSpPr>
        <p:spPr bwMode="auto">
          <a:xfrm>
            <a:off x="3922713" y="1935163"/>
            <a:ext cx="538162" cy="600075"/>
          </a:xfrm>
          <a:custGeom>
            <a:avLst/>
            <a:gdLst>
              <a:gd name="T0" fmla="*/ 2147483647 w 905"/>
              <a:gd name="T1" fmla="*/ 2147483647 h 1010"/>
              <a:gd name="T2" fmla="*/ 2147483647 w 905"/>
              <a:gd name="T3" fmla="*/ 2147483647 h 1010"/>
              <a:gd name="T4" fmla="*/ 2147483647 w 905"/>
              <a:gd name="T5" fmla="*/ 2147483647 h 1010"/>
              <a:gd name="T6" fmla="*/ 2147483647 w 905"/>
              <a:gd name="T7" fmla="*/ 2147483647 h 1010"/>
              <a:gd name="T8" fmla="*/ 2147483647 w 905"/>
              <a:gd name="T9" fmla="*/ 2147483647 h 1010"/>
              <a:gd name="T10" fmla="*/ 2147483647 w 905"/>
              <a:gd name="T11" fmla="*/ 2147483647 h 1010"/>
              <a:gd name="T12" fmla="*/ 2147483647 w 905"/>
              <a:gd name="T13" fmla="*/ 2147483647 h 1010"/>
              <a:gd name="T14" fmla="*/ 2147483647 w 905"/>
              <a:gd name="T15" fmla="*/ 2147483647 h 1010"/>
              <a:gd name="T16" fmla="*/ 2147483647 w 905"/>
              <a:gd name="T17" fmla="*/ 2147483647 h 1010"/>
              <a:gd name="T18" fmla="*/ 2147483647 w 905"/>
              <a:gd name="T19" fmla="*/ 2147483647 h 1010"/>
              <a:gd name="T20" fmla="*/ 2147483647 w 905"/>
              <a:gd name="T21" fmla="*/ 2147483647 h 1010"/>
              <a:gd name="T22" fmla="*/ 2147483647 w 905"/>
              <a:gd name="T23" fmla="*/ 2147483647 h 1010"/>
              <a:gd name="T24" fmla="*/ 2147483647 w 905"/>
              <a:gd name="T25" fmla="*/ 2147483647 h 1010"/>
              <a:gd name="T26" fmla="*/ 2147483647 w 905"/>
              <a:gd name="T27" fmla="*/ 2147483647 h 1010"/>
              <a:gd name="T28" fmla="*/ 2147483647 w 905"/>
              <a:gd name="T29" fmla="*/ 2147483647 h 1010"/>
              <a:gd name="T30" fmla="*/ 2147483647 w 905"/>
              <a:gd name="T31" fmla="*/ 2147483647 h 1010"/>
              <a:gd name="T32" fmla="*/ 2147483647 w 905"/>
              <a:gd name="T33" fmla="*/ 2147483647 h 1010"/>
              <a:gd name="T34" fmla="*/ 2147483647 w 905"/>
              <a:gd name="T35" fmla="*/ 2147483647 h 1010"/>
              <a:gd name="T36" fmla="*/ 2147483647 w 905"/>
              <a:gd name="T37" fmla="*/ 2147483647 h 1010"/>
              <a:gd name="T38" fmla="*/ 2147483647 w 905"/>
              <a:gd name="T39" fmla="*/ 2147483647 h 1010"/>
              <a:gd name="T40" fmla="*/ 2147483647 w 905"/>
              <a:gd name="T41" fmla="*/ 2147483647 h 1010"/>
              <a:gd name="T42" fmla="*/ 2147483647 w 905"/>
              <a:gd name="T43" fmla="*/ 2147483647 h 1010"/>
              <a:gd name="T44" fmla="*/ 2147483647 w 905"/>
              <a:gd name="T45" fmla="*/ 2147483647 h 1010"/>
              <a:gd name="T46" fmla="*/ 2147483647 w 905"/>
              <a:gd name="T47" fmla="*/ 2147483647 h 1010"/>
              <a:gd name="T48" fmla="*/ 2147483647 w 905"/>
              <a:gd name="T49" fmla="*/ 2147483647 h 1010"/>
              <a:gd name="T50" fmla="*/ 2147483647 w 905"/>
              <a:gd name="T51" fmla="*/ 2147483647 h 1010"/>
              <a:gd name="T52" fmla="*/ 2147483647 w 905"/>
              <a:gd name="T53" fmla="*/ 2147483647 h 1010"/>
              <a:gd name="T54" fmla="*/ 2147483647 w 905"/>
              <a:gd name="T55" fmla="*/ 2147483647 h 1010"/>
              <a:gd name="T56" fmla="*/ 2147483647 w 905"/>
              <a:gd name="T57" fmla="*/ 2147483647 h 1010"/>
              <a:gd name="T58" fmla="*/ 2147483647 w 905"/>
              <a:gd name="T59" fmla="*/ 2147483647 h 1010"/>
              <a:gd name="T60" fmla="*/ 2147483647 w 905"/>
              <a:gd name="T61" fmla="*/ 2147483647 h 1010"/>
              <a:gd name="T62" fmla="*/ 2147483647 w 905"/>
              <a:gd name="T63" fmla="*/ 2147483647 h 1010"/>
              <a:gd name="T64" fmla="*/ 2147483647 w 905"/>
              <a:gd name="T65" fmla="*/ 2147483647 h 1010"/>
              <a:gd name="T66" fmla="*/ 2147483647 w 905"/>
              <a:gd name="T67" fmla="*/ 2147483647 h 1010"/>
              <a:gd name="T68" fmla="*/ 2147483647 w 905"/>
              <a:gd name="T69" fmla="*/ 2147483647 h 1010"/>
              <a:gd name="T70" fmla="*/ 2147483647 w 905"/>
              <a:gd name="T71" fmla="*/ 2147483647 h 1010"/>
              <a:gd name="T72" fmla="*/ 0 w 905"/>
              <a:gd name="T73" fmla="*/ 2147483647 h 1010"/>
              <a:gd name="T74" fmla="*/ 2147483647 w 905"/>
              <a:gd name="T75" fmla="*/ 2147483647 h 1010"/>
              <a:gd name="T76" fmla="*/ 2147483647 w 905"/>
              <a:gd name="T77" fmla="*/ 2147483647 h 1010"/>
              <a:gd name="T78" fmla="*/ 2147483647 w 905"/>
              <a:gd name="T79" fmla="*/ 2147483647 h 1010"/>
              <a:gd name="T80" fmla="*/ 2147483647 w 905"/>
              <a:gd name="T81" fmla="*/ 2147483647 h 1010"/>
              <a:gd name="T82" fmla="*/ 2147483647 w 905"/>
              <a:gd name="T83" fmla="*/ 2147483647 h 1010"/>
              <a:gd name="T84" fmla="*/ 2147483647 w 905"/>
              <a:gd name="T85" fmla="*/ 2147483647 h 1010"/>
              <a:gd name="T86" fmla="*/ 2147483647 w 905"/>
              <a:gd name="T87" fmla="*/ 2147483647 h 1010"/>
              <a:gd name="T88" fmla="*/ 2147483647 w 905"/>
              <a:gd name="T89" fmla="*/ 2147483647 h 1010"/>
              <a:gd name="T90" fmla="*/ 2147483647 w 905"/>
              <a:gd name="T91" fmla="*/ 2147483647 h 1010"/>
              <a:gd name="T92" fmla="*/ 2147483647 w 905"/>
              <a:gd name="T93" fmla="*/ 2147483647 h 1010"/>
              <a:gd name="T94" fmla="*/ 2147483647 w 905"/>
              <a:gd name="T95" fmla="*/ 2147483647 h 1010"/>
              <a:gd name="T96" fmla="*/ 2147483647 w 905"/>
              <a:gd name="T97" fmla="*/ 2147483647 h 1010"/>
              <a:gd name="T98" fmla="*/ 2147483647 w 905"/>
              <a:gd name="T99" fmla="*/ 2147483647 h 1010"/>
              <a:gd name="T100" fmla="*/ 2147483647 w 905"/>
              <a:gd name="T101" fmla="*/ 2147483647 h 1010"/>
              <a:gd name="T102" fmla="*/ 2147483647 w 905"/>
              <a:gd name="T103" fmla="*/ 2147483647 h 1010"/>
              <a:gd name="T104" fmla="*/ 2147483647 w 905"/>
              <a:gd name="T105" fmla="*/ 2147483647 h 1010"/>
              <a:gd name="T106" fmla="*/ 2147483647 w 905"/>
              <a:gd name="T107" fmla="*/ 2147483647 h 1010"/>
              <a:gd name="T108" fmla="*/ 2147483647 w 905"/>
              <a:gd name="T109" fmla="*/ 2147483647 h 1010"/>
              <a:gd name="T110" fmla="*/ 2147483647 w 905"/>
              <a:gd name="T111" fmla="*/ 2147483647 h 1010"/>
              <a:gd name="T112" fmla="*/ 2147483647 w 905"/>
              <a:gd name="T113" fmla="*/ 2147483647 h 1010"/>
              <a:gd name="T114" fmla="*/ 2147483647 w 905"/>
              <a:gd name="T115" fmla="*/ 2147483647 h 10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05"/>
              <a:gd name="T175" fmla="*/ 0 h 1010"/>
              <a:gd name="T176" fmla="*/ 905 w 905"/>
              <a:gd name="T177" fmla="*/ 1010 h 10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05" h="1010">
                <a:moveTo>
                  <a:pt x="215" y="87"/>
                </a:moveTo>
                <a:cubicBezTo>
                  <a:pt x="229" y="97"/>
                  <a:pt x="250" y="93"/>
                  <a:pt x="250" y="93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1" y="78"/>
                  <a:pt x="201" y="78"/>
                  <a:pt x="215" y="87"/>
                </a:cubicBezTo>
                <a:close/>
                <a:moveTo>
                  <a:pt x="453" y="40"/>
                </a:moveTo>
                <a:cubicBezTo>
                  <a:pt x="481" y="40"/>
                  <a:pt x="481" y="40"/>
                  <a:pt x="481" y="40"/>
                </a:cubicBezTo>
                <a:cubicBezTo>
                  <a:pt x="481" y="40"/>
                  <a:pt x="512" y="51"/>
                  <a:pt x="516" y="49"/>
                </a:cubicBezTo>
                <a:cubicBezTo>
                  <a:pt x="520" y="48"/>
                  <a:pt x="542" y="44"/>
                  <a:pt x="547" y="44"/>
                </a:cubicBezTo>
                <a:cubicBezTo>
                  <a:pt x="553" y="44"/>
                  <a:pt x="599" y="62"/>
                  <a:pt x="599" y="62"/>
                </a:cubicBezTo>
                <a:cubicBezTo>
                  <a:pt x="613" y="47"/>
                  <a:pt x="613" y="47"/>
                  <a:pt x="613" y="47"/>
                </a:cubicBezTo>
                <a:cubicBezTo>
                  <a:pt x="653" y="48"/>
                  <a:pt x="653" y="48"/>
                  <a:pt x="653" y="48"/>
                </a:cubicBezTo>
                <a:cubicBezTo>
                  <a:pt x="656" y="35"/>
                  <a:pt x="656" y="35"/>
                  <a:pt x="656" y="35"/>
                </a:cubicBezTo>
                <a:cubicBezTo>
                  <a:pt x="656" y="35"/>
                  <a:pt x="677" y="42"/>
                  <a:pt x="688" y="21"/>
                </a:cubicBezTo>
                <a:cubicBezTo>
                  <a:pt x="699" y="0"/>
                  <a:pt x="653" y="17"/>
                  <a:pt x="653" y="17"/>
                </a:cubicBezTo>
                <a:cubicBezTo>
                  <a:pt x="653" y="17"/>
                  <a:pt x="650" y="7"/>
                  <a:pt x="626" y="7"/>
                </a:cubicBezTo>
                <a:cubicBezTo>
                  <a:pt x="602" y="7"/>
                  <a:pt x="585" y="19"/>
                  <a:pt x="578" y="17"/>
                </a:cubicBezTo>
                <a:cubicBezTo>
                  <a:pt x="571" y="16"/>
                  <a:pt x="577" y="4"/>
                  <a:pt x="558" y="4"/>
                </a:cubicBezTo>
                <a:cubicBezTo>
                  <a:pt x="540" y="4"/>
                  <a:pt x="535" y="20"/>
                  <a:pt x="535" y="20"/>
                </a:cubicBezTo>
                <a:cubicBezTo>
                  <a:pt x="491" y="4"/>
                  <a:pt x="491" y="4"/>
                  <a:pt x="491" y="4"/>
                </a:cubicBezTo>
                <a:cubicBezTo>
                  <a:pt x="491" y="4"/>
                  <a:pt x="470" y="11"/>
                  <a:pt x="447" y="16"/>
                </a:cubicBezTo>
                <a:cubicBezTo>
                  <a:pt x="425" y="20"/>
                  <a:pt x="440" y="4"/>
                  <a:pt x="440" y="4"/>
                </a:cubicBezTo>
                <a:cubicBezTo>
                  <a:pt x="419" y="14"/>
                  <a:pt x="419" y="14"/>
                  <a:pt x="419" y="14"/>
                </a:cubicBezTo>
                <a:cubicBezTo>
                  <a:pt x="429" y="28"/>
                  <a:pt x="429" y="28"/>
                  <a:pt x="429" y="28"/>
                </a:cubicBezTo>
                <a:lnTo>
                  <a:pt x="453" y="40"/>
                </a:lnTo>
                <a:close/>
                <a:moveTo>
                  <a:pt x="214" y="49"/>
                </a:moveTo>
                <a:cubicBezTo>
                  <a:pt x="221" y="54"/>
                  <a:pt x="236" y="51"/>
                  <a:pt x="239" y="55"/>
                </a:cubicBezTo>
                <a:cubicBezTo>
                  <a:pt x="242" y="59"/>
                  <a:pt x="223" y="69"/>
                  <a:pt x="223" y="69"/>
                </a:cubicBezTo>
                <a:cubicBezTo>
                  <a:pt x="252" y="80"/>
                  <a:pt x="252" y="80"/>
                  <a:pt x="252" y="80"/>
                </a:cubicBezTo>
                <a:cubicBezTo>
                  <a:pt x="252" y="80"/>
                  <a:pt x="267" y="90"/>
                  <a:pt x="281" y="93"/>
                </a:cubicBezTo>
                <a:cubicBezTo>
                  <a:pt x="295" y="96"/>
                  <a:pt x="305" y="76"/>
                  <a:pt x="305" y="76"/>
                </a:cubicBezTo>
                <a:cubicBezTo>
                  <a:pt x="333" y="71"/>
                  <a:pt x="333" y="71"/>
                  <a:pt x="333" y="71"/>
                </a:cubicBezTo>
                <a:cubicBezTo>
                  <a:pt x="356" y="85"/>
                  <a:pt x="356" y="85"/>
                  <a:pt x="356" y="85"/>
                </a:cubicBezTo>
                <a:cubicBezTo>
                  <a:pt x="356" y="85"/>
                  <a:pt x="337" y="90"/>
                  <a:pt x="319" y="94"/>
                </a:cubicBezTo>
                <a:cubicBezTo>
                  <a:pt x="301" y="99"/>
                  <a:pt x="302" y="106"/>
                  <a:pt x="302" y="106"/>
                </a:cubicBezTo>
                <a:cubicBezTo>
                  <a:pt x="302" y="106"/>
                  <a:pt x="352" y="110"/>
                  <a:pt x="345" y="111"/>
                </a:cubicBezTo>
                <a:cubicBezTo>
                  <a:pt x="337" y="113"/>
                  <a:pt x="307" y="125"/>
                  <a:pt x="307" y="125"/>
                </a:cubicBezTo>
                <a:cubicBezTo>
                  <a:pt x="340" y="137"/>
                  <a:pt x="340" y="137"/>
                  <a:pt x="340" y="137"/>
                </a:cubicBezTo>
                <a:cubicBezTo>
                  <a:pt x="340" y="137"/>
                  <a:pt x="370" y="152"/>
                  <a:pt x="395" y="148"/>
                </a:cubicBezTo>
                <a:cubicBezTo>
                  <a:pt x="421" y="144"/>
                  <a:pt x="402" y="128"/>
                  <a:pt x="402" y="121"/>
                </a:cubicBezTo>
                <a:cubicBezTo>
                  <a:pt x="402" y="114"/>
                  <a:pt x="432" y="114"/>
                  <a:pt x="432" y="114"/>
                </a:cubicBezTo>
                <a:cubicBezTo>
                  <a:pt x="432" y="100"/>
                  <a:pt x="432" y="100"/>
                  <a:pt x="432" y="100"/>
                </a:cubicBezTo>
                <a:cubicBezTo>
                  <a:pt x="451" y="96"/>
                  <a:pt x="451" y="96"/>
                  <a:pt x="451" y="96"/>
                </a:cubicBezTo>
                <a:cubicBezTo>
                  <a:pt x="460" y="75"/>
                  <a:pt x="460" y="75"/>
                  <a:pt x="460" y="75"/>
                </a:cubicBezTo>
                <a:cubicBezTo>
                  <a:pt x="473" y="82"/>
                  <a:pt x="473" y="82"/>
                  <a:pt x="473" y="82"/>
                </a:cubicBezTo>
                <a:cubicBezTo>
                  <a:pt x="489" y="73"/>
                  <a:pt x="489" y="73"/>
                  <a:pt x="489" y="73"/>
                </a:cubicBezTo>
                <a:cubicBezTo>
                  <a:pt x="489" y="73"/>
                  <a:pt x="498" y="87"/>
                  <a:pt x="518" y="92"/>
                </a:cubicBezTo>
                <a:cubicBezTo>
                  <a:pt x="537" y="96"/>
                  <a:pt x="515" y="123"/>
                  <a:pt x="515" y="123"/>
                </a:cubicBezTo>
                <a:cubicBezTo>
                  <a:pt x="551" y="121"/>
                  <a:pt x="551" y="121"/>
                  <a:pt x="551" y="121"/>
                </a:cubicBezTo>
                <a:cubicBezTo>
                  <a:pt x="551" y="121"/>
                  <a:pt x="570" y="137"/>
                  <a:pt x="571" y="132"/>
                </a:cubicBezTo>
                <a:cubicBezTo>
                  <a:pt x="572" y="128"/>
                  <a:pt x="623" y="114"/>
                  <a:pt x="627" y="106"/>
                </a:cubicBezTo>
                <a:cubicBezTo>
                  <a:pt x="632" y="97"/>
                  <a:pt x="589" y="99"/>
                  <a:pt x="589" y="99"/>
                </a:cubicBezTo>
                <a:cubicBezTo>
                  <a:pt x="587" y="87"/>
                  <a:pt x="587" y="87"/>
                  <a:pt x="587" y="87"/>
                </a:cubicBezTo>
                <a:cubicBezTo>
                  <a:pt x="551" y="82"/>
                  <a:pt x="551" y="82"/>
                  <a:pt x="551" y="82"/>
                </a:cubicBezTo>
                <a:cubicBezTo>
                  <a:pt x="550" y="71"/>
                  <a:pt x="550" y="71"/>
                  <a:pt x="550" y="71"/>
                </a:cubicBezTo>
                <a:cubicBezTo>
                  <a:pt x="529" y="73"/>
                  <a:pt x="529" y="73"/>
                  <a:pt x="529" y="73"/>
                </a:cubicBezTo>
                <a:cubicBezTo>
                  <a:pt x="532" y="61"/>
                  <a:pt x="532" y="61"/>
                  <a:pt x="532" y="61"/>
                </a:cubicBezTo>
                <a:cubicBezTo>
                  <a:pt x="481" y="62"/>
                  <a:pt x="481" y="62"/>
                  <a:pt x="481" y="62"/>
                </a:cubicBezTo>
                <a:cubicBezTo>
                  <a:pt x="477" y="54"/>
                  <a:pt x="477" y="54"/>
                  <a:pt x="477" y="54"/>
                </a:cubicBezTo>
                <a:cubicBezTo>
                  <a:pt x="453" y="54"/>
                  <a:pt x="453" y="54"/>
                  <a:pt x="453" y="54"/>
                </a:cubicBezTo>
                <a:cubicBezTo>
                  <a:pt x="453" y="54"/>
                  <a:pt x="450" y="41"/>
                  <a:pt x="435" y="37"/>
                </a:cubicBezTo>
                <a:cubicBezTo>
                  <a:pt x="419" y="33"/>
                  <a:pt x="412" y="38"/>
                  <a:pt x="412" y="38"/>
                </a:cubicBezTo>
                <a:cubicBezTo>
                  <a:pt x="415" y="26"/>
                  <a:pt x="415" y="26"/>
                  <a:pt x="415" y="26"/>
                </a:cubicBezTo>
                <a:cubicBezTo>
                  <a:pt x="415" y="26"/>
                  <a:pt x="394" y="20"/>
                  <a:pt x="366" y="21"/>
                </a:cubicBezTo>
                <a:cubicBezTo>
                  <a:pt x="337" y="23"/>
                  <a:pt x="374" y="55"/>
                  <a:pt x="374" y="55"/>
                </a:cubicBezTo>
                <a:cubicBezTo>
                  <a:pt x="374" y="55"/>
                  <a:pt x="343" y="30"/>
                  <a:pt x="328" y="27"/>
                </a:cubicBezTo>
                <a:cubicBezTo>
                  <a:pt x="312" y="24"/>
                  <a:pt x="307" y="44"/>
                  <a:pt x="307" y="44"/>
                </a:cubicBezTo>
                <a:cubicBezTo>
                  <a:pt x="307" y="44"/>
                  <a:pt x="284" y="40"/>
                  <a:pt x="278" y="37"/>
                </a:cubicBezTo>
                <a:cubicBezTo>
                  <a:pt x="273" y="34"/>
                  <a:pt x="291" y="24"/>
                  <a:pt x="291" y="24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45" y="35"/>
                  <a:pt x="245" y="35"/>
                  <a:pt x="245" y="35"/>
                </a:cubicBezTo>
                <a:cubicBezTo>
                  <a:pt x="240" y="24"/>
                  <a:pt x="240" y="24"/>
                  <a:pt x="240" y="24"/>
                </a:cubicBezTo>
                <a:cubicBezTo>
                  <a:pt x="240" y="24"/>
                  <a:pt x="216" y="31"/>
                  <a:pt x="208" y="38"/>
                </a:cubicBezTo>
                <a:cubicBezTo>
                  <a:pt x="208" y="38"/>
                  <a:pt x="207" y="45"/>
                  <a:pt x="214" y="49"/>
                </a:cubicBezTo>
                <a:close/>
                <a:moveTo>
                  <a:pt x="425" y="477"/>
                </a:moveTo>
                <a:cubicBezTo>
                  <a:pt x="441" y="474"/>
                  <a:pt x="440" y="464"/>
                  <a:pt x="447" y="464"/>
                </a:cubicBezTo>
                <a:cubicBezTo>
                  <a:pt x="453" y="464"/>
                  <a:pt x="447" y="453"/>
                  <a:pt x="447" y="453"/>
                </a:cubicBezTo>
                <a:cubicBezTo>
                  <a:pt x="417" y="467"/>
                  <a:pt x="417" y="467"/>
                  <a:pt x="417" y="467"/>
                </a:cubicBezTo>
                <a:lnTo>
                  <a:pt x="425" y="477"/>
                </a:lnTo>
                <a:close/>
                <a:moveTo>
                  <a:pt x="513" y="437"/>
                </a:moveTo>
                <a:cubicBezTo>
                  <a:pt x="522" y="434"/>
                  <a:pt x="535" y="424"/>
                  <a:pt x="517" y="423"/>
                </a:cubicBezTo>
                <a:cubicBezTo>
                  <a:pt x="500" y="422"/>
                  <a:pt x="513" y="437"/>
                  <a:pt x="513" y="437"/>
                </a:cubicBezTo>
                <a:close/>
                <a:moveTo>
                  <a:pt x="392" y="470"/>
                </a:moveTo>
                <a:cubicBezTo>
                  <a:pt x="373" y="465"/>
                  <a:pt x="363" y="482"/>
                  <a:pt x="363" y="482"/>
                </a:cubicBezTo>
                <a:cubicBezTo>
                  <a:pt x="379" y="486"/>
                  <a:pt x="379" y="486"/>
                  <a:pt x="379" y="486"/>
                </a:cubicBezTo>
                <a:cubicBezTo>
                  <a:pt x="385" y="482"/>
                  <a:pt x="411" y="474"/>
                  <a:pt x="392" y="470"/>
                </a:cubicBezTo>
                <a:close/>
                <a:moveTo>
                  <a:pt x="610" y="414"/>
                </a:moveTo>
                <a:cubicBezTo>
                  <a:pt x="623" y="417"/>
                  <a:pt x="623" y="417"/>
                  <a:pt x="623" y="417"/>
                </a:cubicBezTo>
                <a:cubicBezTo>
                  <a:pt x="631" y="408"/>
                  <a:pt x="631" y="402"/>
                  <a:pt x="631" y="402"/>
                </a:cubicBezTo>
                <a:cubicBezTo>
                  <a:pt x="611" y="404"/>
                  <a:pt x="611" y="404"/>
                  <a:pt x="611" y="404"/>
                </a:cubicBezTo>
                <a:lnTo>
                  <a:pt x="610" y="414"/>
                </a:lnTo>
                <a:close/>
                <a:moveTo>
                  <a:pt x="320" y="509"/>
                </a:moveTo>
                <a:cubicBezTo>
                  <a:pt x="304" y="509"/>
                  <a:pt x="279" y="528"/>
                  <a:pt x="285" y="532"/>
                </a:cubicBezTo>
                <a:cubicBezTo>
                  <a:pt x="290" y="535"/>
                  <a:pt x="315" y="520"/>
                  <a:pt x="315" y="520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5" y="516"/>
                  <a:pt x="336" y="509"/>
                  <a:pt x="320" y="509"/>
                </a:cubicBezTo>
                <a:close/>
                <a:moveTo>
                  <a:pt x="901" y="448"/>
                </a:moveTo>
                <a:cubicBezTo>
                  <a:pt x="884" y="451"/>
                  <a:pt x="884" y="451"/>
                  <a:pt x="884" y="451"/>
                </a:cubicBezTo>
                <a:cubicBezTo>
                  <a:pt x="856" y="444"/>
                  <a:pt x="856" y="444"/>
                  <a:pt x="856" y="444"/>
                </a:cubicBezTo>
                <a:cubicBezTo>
                  <a:pt x="836" y="433"/>
                  <a:pt x="836" y="433"/>
                  <a:pt x="836" y="433"/>
                </a:cubicBezTo>
                <a:cubicBezTo>
                  <a:pt x="836" y="433"/>
                  <a:pt x="862" y="437"/>
                  <a:pt x="873" y="432"/>
                </a:cubicBezTo>
                <a:cubicBezTo>
                  <a:pt x="884" y="427"/>
                  <a:pt x="902" y="421"/>
                  <a:pt x="902" y="421"/>
                </a:cubicBezTo>
                <a:cubicBezTo>
                  <a:pt x="902" y="421"/>
                  <a:pt x="876" y="406"/>
                  <a:pt x="862" y="406"/>
                </a:cubicBezTo>
                <a:cubicBezTo>
                  <a:pt x="848" y="406"/>
                  <a:pt x="827" y="395"/>
                  <a:pt x="827" y="395"/>
                </a:cubicBezTo>
                <a:cubicBezTo>
                  <a:pt x="827" y="395"/>
                  <a:pt x="819" y="421"/>
                  <a:pt x="803" y="418"/>
                </a:cubicBezTo>
                <a:cubicBezTo>
                  <a:pt x="787" y="415"/>
                  <a:pt x="815" y="397"/>
                  <a:pt x="815" y="397"/>
                </a:cubicBezTo>
                <a:cubicBezTo>
                  <a:pt x="771" y="382"/>
                  <a:pt x="771" y="382"/>
                  <a:pt x="771" y="382"/>
                </a:cubicBezTo>
                <a:cubicBezTo>
                  <a:pt x="771" y="382"/>
                  <a:pt x="763" y="431"/>
                  <a:pt x="749" y="425"/>
                </a:cubicBezTo>
                <a:cubicBezTo>
                  <a:pt x="735" y="419"/>
                  <a:pt x="746" y="393"/>
                  <a:pt x="746" y="393"/>
                </a:cubicBezTo>
                <a:cubicBezTo>
                  <a:pt x="746" y="393"/>
                  <a:pt x="708" y="437"/>
                  <a:pt x="698" y="430"/>
                </a:cubicBezTo>
                <a:cubicBezTo>
                  <a:pt x="688" y="423"/>
                  <a:pt x="734" y="387"/>
                  <a:pt x="734" y="387"/>
                </a:cubicBezTo>
                <a:cubicBezTo>
                  <a:pt x="711" y="385"/>
                  <a:pt x="711" y="385"/>
                  <a:pt x="711" y="385"/>
                </a:cubicBezTo>
                <a:cubicBezTo>
                  <a:pt x="699" y="395"/>
                  <a:pt x="699" y="395"/>
                  <a:pt x="699" y="395"/>
                </a:cubicBezTo>
                <a:cubicBezTo>
                  <a:pt x="683" y="393"/>
                  <a:pt x="683" y="393"/>
                  <a:pt x="683" y="393"/>
                </a:cubicBezTo>
                <a:cubicBezTo>
                  <a:pt x="653" y="411"/>
                  <a:pt x="653" y="411"/>
                  <a:pt x="653" y="411"/>
                </a:cubicBezTo>
                <a:cubicBezTo>
                  <a:pt x="637" y="412"/>
                  <a:pt x="637" y="412"/>
                  <a:pt x="637" y="412"/>
                </a:cubicBezTo>
                <a:cubicBezTo>
                  <a:pt x="635" y="432"/>
                  <a:pt x="635" y="432"/>
                  <a:pt x="635" y="432"/>
                </a:cubicBezTo>
                <a:cubicBezTo>
                  <a:pt x="611" y="423"/>
                  <a:pt x="611" y="423"/>
                  <a:pt x="611" y="423"/>
                </a:cubicBezTo>
                <a:cubicBezTo>
                  <a:pt x="585" y="428"/>
                  <a:pt x="585" y="428"/>
                  <a:pt x="585" y="428"/>
                </a:cubicBezTo>
                <a:cubicBezTo>
                  <a:pt x="593" y="446"/>
                  <a:pt x="593" y="446"/>
                  <a:pt x="593" y="446"/>
                </a:cubicBezTo>
                <a:cubicBezTo>
                  <a:pt x="562" y="437"/>
                  <a:pt x="562" y="437"/>
                  <a:pt x="562" y="437"/>
                </a:cubicBezTo>
                <a:cubicBezTo>
                  <a:pt x="551" y="443"/>
                  <a:pt x="551" y="443"/>
                  <a:pt x="551" y="443"/>
                </a:cubicBezTo>
                <a:cubicBezTo>
                  <a:pt x="554" y="459"/>
                  <a:pt x="554" y="459"/>
                  <a:pt x="554" y="459"/>
                </a:cubicBezTo>
                <a:cubicBezTo>
                  <a:pt x="524" y="465"/>
                  <a:pt x="524" y="465"/>
                  <a:pt x="524" y="465"/>
                </a:cubicBezTo>
                <a:cubicBezTo>
                  <a:pt x="527" y="444"/>
                  <a:pt x="527" y="444"/>
                  <a:pt x="527" y="444"/>
                </a:cubicBezTo>
                <a:cubicBezTo>
                  <a:pt x="507" y="444"/>
                  <a:pt x="507" y="444"/>
                  <a:pt x="507" y="444"/>
                </a:cubicBezTo>
                <a:cubicBezTo>
                  <a:pt x="513" y="457"/>
                  <a:pt x="513" y="457"/>
                  <a:pt x="513" y="457"/>
                </a:cubicBezTo>
                <a:cubicBezTo>
                  <a:pt x="497" y="447"/>
                  <a:pt x="497" y="447"/>
                  <a:pt x="497" y="447"/>
                </a:cubicBezTo>
                <a:cubicBezTo>
                  <a:pt x="499" y="467"/>
                  <a:pt x="499" y="467"/>
                  <a:pt x="499" y="467"/>
                </a:cubicBezTo>
                <a:cubicBezTo>
                  <a:pt x="482" y="466"/>
                  <a:pt x="482" y="466"/>
                  <a:pt x="482" y="466"/>
                </a:cubicBezTo>
                <a:cubicBezTo>
                  <a:pt x="482" y="466"/>
                  <a:pt x="479" y="453"/>
                  <a:pt x="481" y="450"/>
                </a:cubicBezTo>
                <a:cubicBezTo>
                  <a:pt x="483" y="447"/>
                  <a:pt x="494" y="437"/>
                  <a:pt x="494" y="437"/>
                </a:cubicBezTo>
                <a:cubicBezTo>
                  <a:pt x="471" y="434"/>
                  <a:pt x="471" y="434"/>
                  <a:pt x="471" y="434"/>
                </a:cubicBezTo>
                <a:cubicBezTo>
                  <a:pt x="468" y="463"/>
                  <a:pt x="468" y="463"/>
                  <a:pt x="468" y="463"/>
                </a:cubicBezTo>
                <a:cubicBezTo>
                  <a:pt x="450" y="472"/>
                  <a:pt x="450" y="472"/>
                  <a:pt x="450" y="472"/>
                </a:cubicBezTo>
                <a:cubicBezTo>
                  <a:pt x="460" y="480"/>
                  <a:pt x="460" y="480"/>
                  <a:pt x="460" y="480"/>
                </a:cubicBezTo>
                <a:cubicBezTo>
                  <a:pt x="438" y="483"/>
                  <a:pt x="438" y="483"/>
                  <a:pt x="438" y="483"/>
                </a:cubicBezTo>
                <a:cubicBezTo>
                  <a:pt x="446" y="491"/>
                  <a:pt x="446" y="491"/>
                  <a:pt x="446" y="491"/>
                </a:cubicBezTo>
                <a:cubicBezTo>
                  <a:pt x="418" y="492"/>
                  <a:pt x="418" y="492"/>
                  <a:pt x="418" y="492"/>
                </a:cubicBezTo>
                <a:cubicBezTo>
                  <a:pt x="418" y="500"/>
                  <a:pt x="418" y="500"/>
                  <a:pt x="418" y="500"/>
                </a:cubicBezTo>
                <a:cubicBezTo>
                  <a:pt x="439" y="505"/>
                  <a:pt x="439" y="505"/>
                  <a:pt x="439" y="505"/>
                </a:cubicBezTo>
                <a:cubicBezTo>
                  <a:pt x="432" y="514"/>
                  <a:pt x="432" y="514"/>
                  <a:pt x="432" y="514"/>
                </a:cubicBezTo>
                <a:cubicBezTo>
                  <a:pt x="408" y="504"/>
                  <a:pt x="408" y="504"/>
                  <a:pt x="408" y="504"/>
                </a:cubicBezTo>
                <a:cubicBezTo>
                  <a:pt x="399" y="505"/>
                  <a:pt x="399" y="505"/>
                  <a:pt x="399" y="505"/>
                </a:cubicBezTo>
                <a:cubicBezTo>
                  <a:pt x="415" y="516"/>
                  <a:pt x="415" y="516"/>
                  <a:pt x="415" y="516"/>
                </a:cubicBezTo>
                <a:cubicBezTo>
                  <a:pt x="400" y="527"/>
                  <a:pt x="400" y="527"/>
                  <a:pt x="400" y="527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82" y="520"/>
                  <a:pt x="382" y="520"/>
                  <a:pt x="382" y="520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60" y="526"/>
                  <a:pt x="360" y="526"/>
                  <a:pt x="360" y="526"/>
                </a:cubicBezTo>
                <a:cubicBezTo>
                  <a:pt x="357" y="535"/>
                  <a:pt x="357" y="535"/>
                  <a:pt x="357" y="535"/>
                </a:cubicBezTo>
                <a:cubicBezTo>
                  <a:pt x="374" y="544"/>
                  <a:pt x="374" y="544"/>
                  <a:pt x="374" y="544"/>
                </a:cubicBezTo>
                <a:cubicBezTo>
                  <a:pt x="372" y="554"/>
                  <a:pt x="372" y="554"/>
                  <a:pt x="372" y="554"/>
                </a:cubicBezTo>
                <a:cubicBezTo>
                  <a:pt x="350" y="546"/>
                  <a:pt x="350" y="546"/>
                  <a:pt x="350" y="546"/>
                </a:cubicBezTo>
                <a:cubicBezTo>
                  <a:pt x="347" y="556"/>
                  <a:pt x="347" y="556"/>
                  <a:pt x="347" y="556"/>
                </a:cubicBezTo>
                <a:cubicBezTo>
                  <a:pt x="365" y="561"/>
                  <a:pt x="365" y="561"/>
                  <a:pt x="365" y="561"/>
                </a:cubicBezTo>
                <a:cubicBezTo>
                  <a:pt x="365" y="561"/>
                  <a:pt x="344" y="562"/>
                  <a:pt x="337" y="563"/>
                </a:cubicBezTo>
                <a:cubicBezTo>
                  <a:pt x="330" y="564"/>
                  <a:pt x="334" y="574"/>
                  <a:pt x="334" y="574"/>
                </a:cubicBezTo>
                <a:cubicBezTo>
                  <a:pt x="334" y="574"/>
                  <a:pt x="321" y="567"/>
                  <a:pt x="313" y="573"/>
                </a:cubicBezTo>
                <a:cubicBezTo>
                  <a:pt x="305" y="579"/>
                  <a:pt x="298" y="584"/>
                  <a:pt x="303" y="587"/>
                </a:cubicBezTo>
                <a:cubicBezTo>
                  <a:pt x="308" y="590"/>
                  <a:pt x="297" y="596"/>
                  <a:pt x="297" y="596"/>
                </a:cubicBezTo>
                <a:cubicBezTo>
                  <a:pt x="297" y="596"/>
                  <a:pt x="290" y="605"/>
                  <a:pt x="293" y="606"/>
                </a:cubicBezTo>
                <a:cubicBezTo>
                  <a:pt x="296" y="607"/>
                  <a:pt x="316" y="608"/>
                  <a:pt x="316" y="608"/>
                </a:cubicBezTo>
                <a:cubicBezTo>
                  <a:pt x="309" y="616"/>
                  <a:pt x="309" y="616"/>
                  <a:pt x="309" y="616"/>
                </a:cubicBezTo>
                <a:cubicBezTo>
                  <a:pt x="286" y="612"/>
                  <a:pt x="286" y="612"/>
                  <a:pt x="286" y="612"/>
                </a:cubicBezTo>
                <a:cubicBezTo>
                  <a:pt x="286" y="612"/>
                  <a:pt x="273" y="614"/>
                  <a:pt x="273" y="622"/>
                </a:cubicBezTo>
                <a:cubicBezTo>
                  <a:pt x="273" y="630"/>
                  <a:pt x="283" y="636"/>
                  <a:pt x="279" y="639"/>
                </a:cubicBezTo>
                <a:cubicBezTo>
                  <a:pt x="275" y="642"/>
                  <a:pt x="271" y="642"/>
                  <a:pt x="266" y="642"/>
                </a:cubicBezTo>
                <a:cubicBezTo>
                  <a:pt x="261" y="642"/>
                  <a:pt x="255" y="643"/>
                  <a:pt x="257" y="650"/>
                </a:cubicBezTo>
                <a:cubicBezTo>
                  <a:pt x="259" y="657"/>
                  <a:pt x="267" y="661"/>
                  <a:pt x="267" y="661"/>
                </a:cubicBezTo>
                <a:cubicBezTo>
                  <a:pt x="267" y="661"/>
                  <a:pt x="273" y="672"/>
                  <a:pt x="266" y="673"/>
                </a:cubicBezTo>
                <a:cubicBezTo>
                  <a:pt x="259" y="674"/>
                  <a:pt x="252" y="673"/>
                  <a:pt x="249" y="673"/>
                </a:cubicBezTo>
                <a:cubicBezTo>
                  <a:pt x="246" y="673"/>
                  <a:pt x="243" y="674"/>
                  <a:pt x="240" y="678"/>
                </a:cubicBezTo>
                <a:cubicBezTo>
                  <a:pt x="237" y="682"/>
                  <a:pt x="237" y="689"/>
                  <a:pt x="237" y="689"/>
                </a:cubicBezTo>
                <a:cubicBezTo>
                  <a:pt x="237" y="689"/>
                  <a:pt x="239" y="696"/>
                  <a:pt x="232" y="696"/>
                </a:cubicBezTo>
                <a:cubicBezTo>
                  <a:pt x="225" y="696"/>
                  <a:pt x="222" y="689"/>
                  <a:pt x="216" y="690"/>
                </a:cubicBezTo>
                <a:cubicBezTo>
                  <a:pt x="210" y="691"/>
                  <a:pt x="212" y="691"/>
                  <a:pt x="207" y="695"/>
                </a:cubicBezTo>
                <a:cubicBezTo>
                  <a:pt x="202" y="699"/>
                  <a:pt x="202" y="700"/>
                  <a:pt x="199" y="704"/>
                </a:cubicBezTo>
                <a:cubicBezTo>
                  <a:pt x="196" y="708"/>
                  <a:pt x="187" y="708"/>
                  <a:pt x="187" y="708"/>
                </a:cubicBezTo>
                <a:cubicBezTo>
                  <a:pt x="187" y="708"/>
                  <a:pt x="183" y="709"/>
                  <a:pt x="180" y="715"/>
                </a:cubicBezTo>
                <a:cubicBezTo>
                  <a:pt x="177" y="721"/>
                  <a:pt x="186" y="725"/>
                  <a:pt x="181" y="728"/>
                </a:cubicBezTo>
                <a:cubicBezTo>
                  <a:pt x="176" y="731"/>
                  <a:pt x="175" y="733"/>
                  <a:pt x="170" y="733"/>
                </a:cubicBezTo>
                <a:cubicBezTo>
                  <a:pt x="165" y="733"/>
                  <a:pt x="156" y="728"/>
                  <a:pt x="153" y="728"/>
                </a:cubicBezTo>
                <a:cubicBezTo>
                  <a:pt x="150" y="728"/>
                  <a:pt x="157" y="720"/>
                  <a:pt x="144" y="727"/>
                </a:cubicBezTo>
                <a:cubicBezTo>
                  <a:pt x="131" y="734"/>
                  <a:pt x="130" y="735"/>
                  <a:pt x="126" y="734"/>
                </a:cubicBezTo>
                <a:cubicBezTo>
                  <a:pt x="122" y="733"/>
                  <a:pt x="117" y="731"/>
                  <a:pt x="118" y="741"/>
                </a:cubicBezTo>
                <a:cubicBezTo>
                  <a:pt x="119" y="751"/>
                  <a:pt x="125" y="750"/>
                  <a:pt x="126" y="753"/>
                </a:cubicBezTo>
                <a:cubicBezTo>
                  <a:pt x="127" y="756"/>
                  <a:pt x="130" y="764"/>
                  <a:pt x="122" y="760"/>
                </a:cubicBezTo>
                <a:cubicBezTo>
                  <a:pt x="114" y="756"/>
                  <a:pt x="113" y="747"/>
                  <a:pt x="108" y="750"/>
                </a:cubicBezTo>
                <a:cubicBezTo>
                  <a:pt x="103" y="753"/>
                  <a:pt x="97" y="760"/>
                  <a:pt x="102" y="763"/>
                </a:cubicBezTo>
                <a:cubicBezTo>
                  <a:pt x="107" y="766"/>
                  <a:pt x="122" y="762"/>
                  <a:pt x="119" y="768"/>
                </a:cubicBezTo>
                <a:cubicBezTo>
                  <a:pt x="116" y="774"/>
                  <a:pt x="126" y="777"/>
                  <a:pt x="111" y="775"/>
                </a:cubicBezTo>
                <a:cubicBezTo>
                  <a:pt x="96" y="773"/>
                  <a:pt x="92" y="773"/>
                  <a:pt x="92" y="773"/>
                </a:cubicBezTo>
                <a:cubicBezTo>
                  <a:pt x="92" y="773"/>
                  <a:pt x="94" y="767"/>
                  <a:pt x="88" y="772"/>
                </a:cubicBezTo>
                <a:cubicBezTo>
                  <a:pt x="82" y="777"/>
                  <a:pt x="84" y="786"/>
                  <a:pt x="84" y="786"/>
                </a:cubicBezTo>
                <a:cubicBezTo>
                  <a:pt x="84" y="786"/>
                  <a:pt x="55" y="773"/>
                  <a:pt x="59" y="781"/>
                </a:cubicBezTo>
                <a:cubicBezTo>
                  <a:pt x="63" y="789"/>
                  <a:pt x="85" y="794"/>
                  <a:pt x="85" y="794"/>
                </a:cubicBezTo>
                <a:cubicBezTo>
                  <a:pt x="72" y="808"/>
                  <a:pt x="72" y="808"/>
                  <a:pt x="72" y="808"/>
                </a:cubicBezTo>
                <a:cubicBezTo>
                  <a:pt x="72" y="808"/>
                  <a:pt x="73" y="798"/>
                  <a:pt x="66" y="797"/>
                </a:cubicBezTo>
                <a:cubicBezTo>
                  <a:pt x="59" y="796"/>
                  <a:pt x="53" y="804"/>
                  <a:pt x="53" y="804"/>
                </a:cubicBezTo>
                <a:cubicBezTo>
                  <a:pt x="40" y="793"/>
                  <a:pt x="40" y="793"/>
                  <a:pt x="40" y="793"/>
                </a:cubicBezTo>
                <a:cubicBezTo>
                  <a:pt x="34" y="802"/>
                  <a:pt x="34" y="802"/>
                  <a:pt x="34" y="802"/>
                </a:cubicBezTo>
                <a:cubicBezTo>
                  <a:pt x="43" y="805"/>
                  <a:pt x="43" y="805"/>
                  <a:pt x="43" y="805"/>
                </a:cubicBezTo>
                <a:cubicBezTo>
                  <a:pt x="20" y="804"/>
                  <a:pt x="20" y="804"/>
                  <a:pt x="20" y="804"/>
                </a:cubicBezTo>
                <a:cubicBezTo>
                  <a:pt x="19" y="813"/>
                  <a:pt x="19" y="813"/>
                  <a:pt x="19" y="813"/>
                </a:cubicBezTo>
                <a:cubicBezTo>
                  <a:pt x="52" y="815"/>
                  <a:pt x="52" y="815"/>
                  <a:pt x="52" y="815"/>
                </a:cubicBezTo>
                <a:cubicBezTo>
                  <a:pt x="35" y="820"/>
                  <a:pt x="35" y="820"/>
                  <a:pt x="35" y="820"/>
                </a:cubicBezTo>
                <a:cubicBezTo>
                  <a:pt x="11" y="814"/>
                  <a:pt x="11" y="814"/>
                  <a:pt x="11" y="814"/>
                </a:cubicBezTo>
                <a:cubicBezTo>
                  <a:pt x="11" y="814"/>
                  <a:pt x="3" y="821"/>
                  <a:pt x="3" y="827"/>
                </a:cubicBezTo>
                <a:cubicBezTo>
                  <a:pt x="3" y="833"/>
                  <a:pt x="21" y="834"/>
                  <a:pt x="21" y="834"/>
                </a:cubicBezTo>
                <a:cubicBezTo>
                  <a:pt x="10" y="839"/>
                  <a:pt x="10" y="839"/>
                  <a:pt x="10" y="839"/>
                </a:cubicBezTo>
                <a:cubicBezTo>
                  <a:pt x="10" y="839"/>
                  <a:pt x="1" y="846"/>
                  <a:pt x="10" y="847"/>
                </a:cubicBezTo>
                <a:cubicBezTo>
                  <a:pt x="19" y="848"/>
                  <a:pt x="42" y="848"/>
                  <a:pt x="42" y="848"/>
                </a:cubicBezTo>
                <a:cubicBezTo>
                  <a:pt x="52" y="854"/>
                  <a:pt x="52" y="854"/>
                  <a:pt x="52" y="854"/>
                </a:cubicBezTo>
                <a:cubicBezTo>
                  <a:pt x="63" y="846"/>
                  <a:pt x="63" y="846"/>
                  <a:pt x="63" y="846"/>
                </a:cubicBezTo>
                <a:cubicBezTo>
                  <a:pt x="71" y="854"/>
                  <a:pt x="71" y="854"/>
                  <a:pt x="71" y="854"/>
                </a:cubicBezTo>
                <a:cubicBezTo>
                  <a:pt x="89" y="845"/>
                  <a:pt x="89" y="845"/>
                  <a:pt x="89" y="845"/>
                </a:cubicBezTo>
                <a:cubicBezTo>
                  <a:pt x="89" y="845"/>
                  <a:pt x="86" y="858"/>
                  <a:pt x="80" y="858"/>
                </a:cubicBezTo>
                <a:cubicBezTo>
                  <a:pt x="74" y="858"/>
                  <a:pt x="62" y="857"/>
                  <a:pt x="62" y="857"/>
                </a:cubicBezTo>
                <a:cubicBezTo>
                  <a:pt x="44" y="858"/>
                  <a:pt x="44" y="858"/>
                  <a:pt x="44" y="858"/>
                </a:cubicBezTo>
                <a:cubicBezTo>
                  <a:pt x="44" y="858"/>
                  <a:pt x="28" y="856"/>
                  <a:pt x="25" y="856"/>
                </a:cubicBezTo>
                <a:cubicBezTo>
                  <a:pt x="22" y="856"/>
                  <a:pt x="0" y="858"/>
                  <a:pt x="0" y="858"/>
                </a:cubicBezTo>
                <a:cubicBezTo>
                  <a:pt x="0" y="858"/>
                  <a:pt x="2" y="870"/>
                  <a:pt x="7" y="872"/>
                </a:cubicBezTo>
                <a:cubicBezTo>
                  <a:pt x="12" y="874"/>
                  <a:pt x="20" y="874"/>
                  <a:pt x="20" y="874"/>
                </a:cubicBezTo>
                <a:cubicBezTo>
                  <a:pt x="20" y="874"/>
                  <a:pt x="7" y="884"/>
                  <a:pt x="13" y="891"/>
                </a:cubicBezTo>
                <a:cubicBezTo>
                  <a:pt x="19" y="898"/>
                  <a:pt x="29" y="899"/>
                  <a:pt x="29" y="899"/>
                </a:cubicBezTo>
                <a:cubicBezTo>
                  <a:pt x="47" y="888"/>
                  <a:pt x="47" y="888"/>
                  <a:pt x="47" y="888"/>
                </a:cubicBezTo>
                <a:cubicBezTo>
                  <a:pt x="65" y="884"/>
                  <a:pt x="65" y="884"/>
                  <a:pt x="65" y="884"/>
                </a:cubicBezTo>
                <a:cubicBezTo>
                  <a:pt x="59" y="898"/>
                  <a:pt x="59" y="898"/>
                  <a:pt x="59" y="898"/>
                </a:cubicBezTo>
                <a:cubicBezTo>
                  <a:pt x="49" y="895"/>
                  <a:pt x="49" y="895"/>
                  <a:pt x="49" y="895"/>
                </a:cubicBezTo>
                <a:cubicBezTo>
                  <a:pt x="43" y="907"/>
                  <a:pt x="43" y="907"/>
                  <a:pt x="43" y="907"/>
                </a:cubicBezTo>
                <a:cubicBezTo>
                  <a:pt x="43" y="907"/>
                  <a:pt x="13" y="901"/>
                  <a:pt x="17" y="908"/>
                </a:cubicBezTo>
                <a:cubicBezTo>
                  <a:pt x="21" y="915"/>
                  <a:pt x="30" y="918"/>
                  <a:pt x="30" y="918"/>
                </a:cubicBezTo>
                <a:cubicBezTo>
                  <a:pt x="14" y="926"/>
                  <a:pt x="14" y="926"/>
                  <a:pt x="14" y="926"/>
                </a:cubicBezTo>
                <a:cubicBezTo>
                  <a:pt x="2" y="926"/>
                  <a:pt x="2" y="926"/>
                  <a:pt x="2" y="926"/>
                </a:cubicBezTo>
                <a:cubicBezTo>
                  <a:pt x="2" y="926"/>
                  <a:pt x="4" y="938"/>
                  <a:pt x="7" y="938"/>
                </a:cubicBezTo>
                <a:cubicBezTo>
                  <a:pt x="10" y="938"/>
                  <a:pt x="42" y="939"/>
                  <a:pt x="42" y="939"/>
                </a:cubicBezTo>
                <a:cubicBezTo>
                  <a:pt x="33" y="953"/>
                  <a:pt x="33" y="953"/>
                  <a:pt x="33" y="953"/>
                </a:cubicBezTo>
                <a:cubicBezTo>
                  <a:pt x="41" y="955"/>
                  <a:pt x="41" y="955"/>
                  <a:pt x="41" y="955"/>
                </a:cubicBezTo>
                <a:cubicBezTo>
                  <a:pt x="36" y="967"/>
                  <a:pt x="36" y="967"/>
                  <a:pt x="36" y="967"/>
                </a:cubicBezTo>
                <a:cubicBezTo>
                  <a:pt x="36" y="967"/>
                  <a:pt x="10" y="954"/>
                  <a:pt x="11" y="962"/>
                </a:cubicBezTo>
                <a:cubicBezTo>
                  <a:pt x="12" y="970"/>
                  <a:pt x="23" y="981"/>
                  <a:pt x="23" y="981"/>
                </a:cubicBezTo>
                <a:cubicBezTo>
                  <a:pt x="55" y="995"/>
                  <a:pt x="55" y="995"/>
                  <a:pt x="55" y="995"/>
                </a:cubicBezTo>
                <a:cubicBezTo>
                  <a:pt x="55" y="995"/>
                  <a:pt x="48" y="1000"/>
                  <a:pt x="55" y="1003"/>
                </a:cubicBezTo>
                <a:cubicBezTo>
                  <a:pt x="62" y="1006"/>
                  <a:pt x="83" y="1001"/>
                  <a:pt x="83" y="1001"/>
                </a:cubicBezTo>
                <a:cubicBezTo>
                  <a:pt x="83" y="1001"/>
                  <a:pt x="86" y="1010"/>
                  <a:pt x="103" y="1004"/>
                </a:cubicBezTo>
                <a:cubicBezTo>
                  <a:pt x="120" y="998"/>
                  <a:pt x="148" y="973"/>
                  <a:pt x="148" y="973"/>
                </a:cubicBezTo>
                <a:cubicBezTo>
                  <a:pt x="172" y="954"/>
                  <a:pt x="172" y="954"/>
                  <a:pt x="172" y="954"/>
                </a:cubicBezTo>
                <a:cubicBezTo>
                  <a:pt x="172" y="954"/>
                  <a:pt x="183" y="959"/>
                  <a:pt x="193" y="950"/>
                </a:cubicBezTo>
                <a:cubicBezTo>
                  <a:pt x="203" y="941"/>
                  <a:pt x="193" y="922"/>
                  <a:pt x="193" y="922"/>
                </a:cubicBezTo>
                <a:cubicBezTo>
                  <a:pt x="205" y="920"/>
                  <a:pt x="205" y="920"/>
                  <a:pt x="205" y="920"/>
                </a:cubicBezTo>
                <a:cubicBezTo>
                  <a:pt x="205" y="920"/>
                  <a:pt x="192" y="937"/>
                  <a:pt x="207" y="942"/>
                </a:cubicBezTo>
                <a:cubicBezTo>
                  <a:pt x="222" y="947"/>
                  <a:pt x="233" y="949"/>
                  <a:pt x="233" y="949"/>
                </a:cubicBezTo>
                <a:cubicBezTo>
                  <a:pt x="247" y="962"/>
                  <a:pt x="247" y="962"/>
                  <a:pt x="247" y="962"/>
                </a:cubicBezTo>
                <a:cubicBezTo>
                  <a:pt x="247" y="962"/>
                  <a:pt x="253" y="951"/>
                  <a:pt x="255" y="946"/>
                </a:cubicBezTo>
                <a:cubicBezTo>
                  <a:pt x="257" y="941"/>
                  <a:pt x="251" y="940"/>
                  <a:pt x="248" y="932"/>
                </a:cubicBezTo>
                <a:cubicBezTo>
                  <a:pt x="245" y="924"/>
                  <a:pt x="254" y="921"/>
                  <a:pt x="254" y="921"/>
                </a:cubicBezTo>
                <a:cubicBezTo>
                  <a:pt x="254" y="921"/>
                  <a:pt x="254" y="917"/>
                  <a:pt x="252" y="911"/>
                </a:cubicBezTo>
                <a:cubicBezTo>
                  <a:pt x="250" y="905"/>
                  <a:pt x="264" y="911"/>
                  <a:pt x="269" y="911"/>
                </a:cubicBezTo>
                <a:cubicBezTo>
                  <a:pt x="274" y="911"/>
                  <a:pt x="277" y="906"/>
                  <a:pt x="277" y="906"/>
                </a:cubicBezTo>
                <a:cubicBezTo>
                  <a:pt x="277" y="889"/>
                  <a:pt x="277" y="889"/>
                  <a:pt x="277" y="889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4" y="889"/>
                  <a:pt x="280" y="880"/>
                  <a:pt x="277" y="877"/>
                </a:cubicBezTo>
                <a:cubicBezTo>
                  <a:pt x="274" y="874"/>
                  <a:pt x="268" y="857"/>
                  <a:pt x="268" y="857"/>
                </a:cubicBezTo>
                <a:cubicBezTo>
                  <a:pt x="283" y="854"/>
                  <a:pt x="283" y="854"/>
                  <a:pt x="283" y="854"/>
                </a:cubicBezTo>
                <a:cubicBezTo>
                  <a:pt x="283" y="854"/>
                  <a:pt x="290" y="848"/>
                  <a:pt x="292" y="841"/>
                </a:cubicBezTo>
                <a:cubicBezTo>
                  <a:pt x="294" y="834"/>
                  <a:pt x="275" y="828"/>
                  <a:pt x="275" y="828"/>
                </a:cubicBezTo>
                <a:cubicBezTo>
                  <a:pt x="275" y="828"/>
                  <a:pt x="267" y="821"/>
                  <a:pt x="266" y="814"/>
                </a:cubicBezTo>
                <a:cubicBezTo>
                  <a:pt x="265" y="807"/>
                  <a:pt x="271" y="800"/>
                  <a:pt x="272" y="795"/>
                </a:cubicBezTo>
                <a:cubicBezTo>
                  <a:pt x="273" y="790"/>
                  <a:pt x="262" y="783"/>
                  <a:pt x="262" y="783"/>
                </a:cubicBezTo>
                <a:cubicBezTo>
                  <a:pt x="262" y="783"/>
                  <a:pt x="256" y="775"/>
                  <a:pt x="254" y="770"/>
                </a:cubicBezTo>
                <a:cubicBezTo>
                  <a:pt x="252" y="765"/>
                  <a:pt x="261" y="763"/>
                  <a:pt x="267" y="757"/>
                </a:cubicBezTo>
                <a:cubicBezTo>
                  <a:pt x="273" y="751"/>
                  <a:pt x="255" y="751"/>
                  <a:pt x="255" y="748"/>
                </a:cubicBezTo>
                <a:cubicBezTo>
                  <a:pt x="255" y="745"/>
                  <a:pt x="261" y="740"/>
                  <a:pt x="261" y="740"/>
                </a:cubicBezTo>
                <a:cubicBezTo>
                  <a:pt x="266" y="734"/>
                  <a:pt x="266" y="734"/>
                  <a:pt x="266" y="734"/>
                </a:cubicBezTo>
                <a:cubicBezTo>
                  <a:pt x="266" y="734"/>
                  <a:pt x="272" y="729"/>
                  <a:pt x="279" y="724"/>
                </a:cubicBezTo>
                <a:cubicBezTo>
                  <a:pt x="286" y="719"/>
                  <a:pt x="301" y="707"/>
                  <a:pt x="301" y="707"/>
                </a:cubicBezTo>
                <a:cubicBezTo>
                  <a:pt x="301" y="707"/>
                  <a:pt x="328" y="712"/>
                  <a:pt x="332" y="703"/>
                </a:cubicBezTo>
                <a:cubicBezTo>
                  <a:pt x="336" y="694"/>
                  <a:pt x="315" y="684"/>
                  <a:pt x="315" y="684"/>
                </a:cubicBezTo>
                <a:cubicBezTo>
                  <a:pt x="315" y="684"/>
                  <a:pt x="324" y="678"/>
                  <a:pt x="329" y="674"/>
                </a:cubicBezTo>
                <a:cubicBezTo>
                  <a:pt x="334" y="670"/>
                  <a:pt x="344" y="658"/>
                  <a:pt x="344" y="658"/>
                </a:cubicBezTo>
                <a:cubicBezTo>
                  <a:pt x="348" y="629"/>
                  <a:pt x="348" y="629"/>
                  <a:pt x="348" y="629"/>
                </a:cubicBezTo>
                <a:cubicBezTo>
                  <a:pt x="351" y="624"/>
                  <a:pt x="351" y="624"/>
                  <a:pt x="351" y="624"/>
                </a:cubicBezTo>
                <a:cubicBezTo>
                  <a:pt x="349" y="608"/>
                  <a:pt x="349" y="608"/>
                  <a:pt x="349" y="608"/>
                </a:cubicBezTo>
                <a:cubicBezTo>
                  <a:pt x="363" y="615"/>
                  <a:pt x="363" y="615"/>
                  <a:pt x="363" y="615"/>
                </a:cubicBezTo>
                <a:cubicBezTo>
                  <a:pt x="363" y="615"/>
                  <a:pt x="372" y="610"/>
                  <a:pt x="379" y="608"/>
                </a:cubicBezTo>
                <a:cubicBezTo>
                  <a:pt x="386" y="606"/>
                  <a:pt x="372" y="592"/>
                  <a:pt x="372" y="592"/>
                </a:cubicBezTo>
                <a:cubicBezTo>
                  <a:pt x="386" y="591"/>
                  <a:pt x="386" y="591"/>
                  <a:pt x="386" y="591"/>
                </a:cubicBezTo>
                <a:cubicBezTo>
                  <a:pt x="386" y="591"/>
                  <a:pt x="388" y="584"/>
                  <a:pt x="394" y="579"/>
                </a:cubicBezTo>
                <a:cubicBezTo>
                  <a:pt x="400" y="574"/>
                  <a:pt x="405" y="573"/>
                  <a:pt x="405" y="573"/>
                </a:cubicBezTo>
                <a:cubicBezTo>
                  <a:pt x="410" y="563"/>
                  <a:pt x="410" y="563"/>
                  <a:pt x="410" y="563"/>
                </a:cubicBezTo>
                <a:cubicBezTo>
                  <a:pt x="410" y="563"/>
                  <a:pt x="399" y="555"/>
                  <a:pt x="398" y="551"/>
                </a:cubicBezTo>
                <a:cubicBezTo>
                  <a:pt x="397" y="547"/>
                  <a:pt x="414" y="539"/>
                  <a:pt x="414" y="539"/>
                </a:cubicBezTo>
                <a:cubicBezTo>
                  <a:pt x="423" y="529"/>
                  <a:pt x="423" y="529"/>
                  <a:pt x="423" y="529"/>
                </a:cubicBezTo>
                <a:cubicBezTo>
                  <a:pt x="449" y="525"/>
                  <a:pt x="449" y="525"/>
                  <a:pt x="449" y="525"/>
                </a:cubicBezTo>
                <a:cubicBezTo>
                  <a:pt x="449" y="525"/>
                  <a:pt x="464" y="525"/>
                  <a:pt x="467" y="520"/>
                </a:cubicBezTo>
                <a:cubicBezTo>
                  <a:pt x="470" y="515"/>
                  <a:pt x="460" y="504"/>
                  <a:pt x="468" y="498"/>
                </a:cubicBezTo>
                <a:cubicBezTo>
                  <a:pt x="476" y="492"/>
                  <a:pt x="476" y="505"/>
                  <a:pt x="476" y="505"/>
                </a:cubicBezTo>
                <a:cubicBezTo>
                  <a:pt x="495" y="501"/>
                  <a:pt x="495" y="501"/>
                  <a:pt x="495" y="501"/>
                </a:cubicBezTo>
                <a:cubicBezTo>
                  <a:pt x="508" y="505"/>
                  <a:pt x="508" y="505"/>
                  <a:pt x="508" y="505"/>
                </a:cubicBezTo>
                <a:cubicBezTo>
                  <a:pt x="517" y="505"/>
                  <a:pt x="517" y="505"/>
                  <a:pt x="517" y="505"/>
                </a:cubicBezTo>
                <a:cubicBezTo>
                  <a:pt x="517" y="505"/>
                  <a:pt x="528" y="511"/>
                  <a:pt x="536" y="509"/>
                </a:cubicBezTo>
                <a:cubicBezTo>
                  <a:pt x="544" y="507"/>
                  <a:pt x="531" y="501"/>
                  <a:pt x="531" y="496"/>
                </a:cubicBezTo>
                <a:cubicBezTo>
                  <a:pt x="531" y="491"/>
                  <a:pt x="538" y="494"/>
                  <a:pt x="538" y="494"/>
                </a:cubicBezTo>
                <a:cubicBezTo>
                  <a:pt x="537" y="480"/>
                  <a:pt x="537" y="480"/>
                  <a:pt x="537" y="480"/>
                </a:cubicBezTo>
                <a:cubicBezTo>
                  <a:pt x="557" y="481"/>
                  <a:pt x="557" y="481"/>
                  <a:pt x="557" y="481"/>
                </a:cubicBezTo>
                <a:cubicBezTo>
                  <a:pt x="555" y="479"/>
                  <a:pt x="554" y="478"/>
                  <a:pt x="554" y="478"/>
                </a:cubicBezTo>
                <a:cubicBezTo>
                  <a:pt x="556" y="473"/>
                  <a:pt x="556" y="473"/>
                  <a:pt x="556" y="473"/>
                </a:cubicBezTo>
                <a:cubicBezTo>
                  <a:pt x="568" y="478"/>
                  <a:pt x="568" y="478"/>
                  <a:pt x="568" y="478"/>
                </a:cubicBezTo>
                <a:cubicBezTo>
                  <a:pt x="570" y="469"/>
                  <a:pt x="570" y="469"/>
                  <a:pt x="570" y="469"/>
                </a:cubicBezTo>
                <a:cubicBezTo>
                  <a:pt x="570" y="469"/>
                  <a:pt x="577" y="466"/>
                  <a:pt x="581" y="466"/>
                </a:cubicBezTo>
                <a:cubicBezTo>
                  <a:pt x="585" y="466"/>
                  <a:pt x="594" y="480"/>
                  <a:pt x="594" y="480"/>
                </a:cubicBezTo>
                <a:cubicBezTo>
                  <a:pt x="603" y="481"/>
                  <a:pt x="603" y="481"/>
                  <a:pt x="603" y="481"/>
                </a:cubicBezTo>
                <a:cubicBezTo>
                  <a:pt x="603" y="481"/>
                  <a:pt x="604" y="491"/>
                  <a:pt x="618" y="492"/>
                </a:cubicBezTo>
                <a:cubicBezTo>
                  <a:pt x="632" y="493"/>
                  <a:pt x="632" y="494"/>
                  <a:pt x="632" y="494"/>
                </a:cubicBezTo>
                <a:cubicBezTo>
                  <a:pt x="632" y="494"/>
                  <a:pt x="632" y="494"/>
                  <a:pt x="642" y="497"/>
                </a:cubicBezTo>
                <a:cubicBezTo>
                  <a:pt x="652" y="500"/>
                  <a:pt x="661" y="492"/>
                  <a:pt x="661" y="492"/>
                </a:cubicBezTo>
                <a:cubicBezTo>
                  <a:pt x="661" y="492"/>
                  <a:pt x="672" y="488"/>
                  <a:pt x="677" y="489"/>
                </a:cubicBezTo>
                <a:cubicBezTo>
                  <a:pt x="682" y="490"/>
                  <a:pt x="694" y="498"/>
                  <a:pt x="702" y="498"/>
                </a:cubicBezTo>
                <a:cubicBezTo>
                  <a:pt x="710" y="498"/>
                  <a:pt x="704" y="488"/>
                  <a:pt x="711" y="483"/>
                </a:cubicBezTo>
                <a:cubicBezTo>
                  <a:pt x="718" y="478"/>
                  <a:pt x="727" y="483"/>
                  <a:pt x="727" y="483"/>
                </a:cubicBezTo>
                <a:cubicBezTo>
                  <a:pt x="727" y="483"/>
                  <a:pt x="728" y="467"/>
                  <a:pt x="727" y="463"/>
                </a:cubicBezTo>
                <a:cubicBezTo>
                  <a:pt x="726" y="459"/>
                  <a:pt x="730" y="446"/>
                  <a:pt x="730" y="446"/>
                </a:cubicBezTo>
                <a:cubicBezTo>
                  <a:pt x="730" y="446"/>
                  <a:pt x="747" y="437"/>
                  <a:pt x="752" y="438"/>
                </a:cubicBezTo>
                <a:cubicBezTo>
                  <a:pt x="757" y="439"/>
                  <a:pt x="768" y="440"/>
                  <a:pt x="768" y="440"/>
                </a:cubicBezTo>
                <a:cubicBezTo>
                  <a:pt x="768" y="440"/>
                  <a:pt x="779" y="433"/>
                  <a:pt x="794" y="434"/>
                </a:cubicBezTo>
                <a:cubicBezTo>
                  <a:pt x="809" y="435"/>
                  <a:pt x="802" y="441"/>
                  <a:pt x="802" y="441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825" y="446"/>
                  <a:pt x="839" y="447"/>
                  <a:pt x="843" y="464"/>
                </a:cubicBezTo>
                <a:cubicBezTo>
                  <a:pt x="847" y="481"/>
                  <a:pt x="834" y="469"/>
                  <a:pt x="834" y="469"/>
                </a:cubicBezTo>
                <a:cubicBezTo>
                  <a:pt x="832" y="477"/>
                  <a:pt x="832" y="477"/>
                  <a:pt x="832" y="477"/>
                </a:cubicBezTo>
                <a:cubicBezTo>
                  <a:pt x="836" y="479"/>
                  <a:pt x="840" y="480"/>
                  <a:pt x="845" y="480"/>
                </a:cubicBezTo>
                <a:cubicBezTo>
                  <a:pt x="854" y="479"/>
                  <a:pt x="855" y="465"/>
                  <a:pt x="855" y="465"/>
                </a:cubicBezTo>
                <a:cubicBezTo>
                  <a:pt x="870" y="464"/>
                  <a:pt x="870" y="464"/>
                  <a:pt x="870" y="464"/>
                </a:cubicBezTo>
                <a:cubicBezTo>
                  <a:pt x="874" y="456"/>
                  <a:pt x="874" y="456"/>
                  <a:pt x="874" y="456"/>
                </a:cubicBezTo>
                <a:cubicBezTo>
                  <a:pt x="874" y="456"/>
                  <a:pt x="873" y="459"/>
                  <a:pt x="891" y="456"/>
                </a:cubicBezTo>
                <a:cubicBezTo>
                  <a:pt x="899" y="455"/>
                  <a:pt x="903" y="451"/>
                  <a:pt x="905" y="448"/>
                </a:cubicBezTo>
                <a:lnTo>
                  <a:pt x="901" y="448"/>
                </a:lnTo>
                <a:close/>
                <a:moveTo>
                  <a:pt x="372" y="489"/>
                </a:moveTo>
                <a:cubicBezTo>
                  <a:pt x="357" y="498"/>
                  <a:pt x="357" y="498"/>
                  <a:pt x="357" y="498"/>
                </a:cubicBezTo>
                <a:cubicBezTo>
                  <a:pt x="362" y="511"/>
                  <a:pt x="362" y="511"/>
                  <a:pt x="362" y="511"/>
                </a:cubicBezTo>
                <a:cubicBezTo>
                  <a:pt x="380" y="512"/>
                  <a:pt x="380" y="512"/>
                  <a:pt x="380" y="512"/>
                </a:cubicBezTo>
                <a:cubicBezTo>
                  <a:pt x="376" y="499"/>
                  <a:pt x="376" y="499"/>
                  <a:pt x="376" y="499"/>
                </a:cubicBezTo>
                <a:lnTo>
                  <a:pt x="372" y="489"/>
                </a:lnTo>
                <a:close/>
                <a:moveTo>
                  <a:pt x="346" y="483"/>
                </a:moveTo>
                <a:cubicBezTo>
                  <a:pt x="335" y="487"/>
                  <a:pt x="339" y="504"/>
                  <a:pt x="339" y="504"/>
                </a:cubicBezTo>
                <a:cubicBezTo>
                  <a:pt x="351" y="516"/>
                  <a:pt x="351" y="516"/>
                  <a:pt x="351" y="516"/>
                </a:cubicBezTo>
                <a:cubicBezTo>
                  <a:pt x="351" y="516"/>
                  <a:pt x="357" y="479"/>
                  <a:pt x="346" y="483"/>
                </a:cubicBezTo>
                <a:close/>
                <a:moveTo>
                  <a:pt x="403" y="498"/>
                </a:moveTo>
                <a:cubicBezTo>
                  <a:pt x="412" y="493"/>
                  <a:pt x="427" y="490"/>
                  <a:pt x="408" y="486"/>
                </a:cubicBezTo>
                <a:cubicBezTo>
                  <a:pt x="389" y="483"/>
                  <a:pt x="380" y="494"/>
                  <a:pt x="380" y="494"/>
                </a:cubicBezTo>
                <a:cubicBezTo>
                  <a:pt x="386" y="501"/>
                  <a:pt x="386" y="501"/>
                  <a:pt x="386" y="501"/>
                </a:cubicBezTo>
                <a:lnTo>
                  <a:pt x="403" y="498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2" name="Freeform 79"/>
          <p:cNvSpPr>
            <a:spLocks noEditPoints="1"/>
          </p:cNvSpPr>
          <p:nvPr/>
        </p:nvSpPr>
        <p:spPr bwMode="auto">
          <a:xfrm>
            <a:off x="3538538" y="2970213"/>
            <a:ext cx="350837" cy="242887"/>
          </a:xfrm>
          <a:custGeom>
            <a:avLst/>
            <a:gdLst>
              <a:gd name="T0" fmla="*/ 2147483647 w 591"/>
              <a:gd name="T1" fmla="*/ 2147483647 h 413"/>
              <a:gd name="T2" fmla="*/ 2147483647 w 591"/>
              <a:gd name="T3" fmla="*/ 2147483647 h 413"/>
              <a:gd name="T4" fmla="*/ 2147483647 w 591"/>
              <a:gd name="T5" fmla="*/ 2147483647 h 413"/>
              <a:gd name="T6" fmla="*/ 2147483647 w 591"/>
              <a:gd name="T7" fmla="*/ 2147483647 h 413"/>
              <a:gd name="T8" fmla="*/ 2147483647 w 591"/>
              <a:gd name="T9" fmla="*/ 2147483647 h 413"/>
              <a:gd name="T10" fmla="*/ 2147483647 w 591"/>
              <a:gd name="T11" fmla="*/ 2147483647 h 413"/>
              <a:gd name="T12" fmla="*/ 2147483647 w 591"/>
              <a:gd name="T13" fmla="*/ 2147483647 h 413"/>
              <a:gd name="T14" fmla="*/ 2147483647 w 591"/>
              <a:gd name="T15" fmla="*/ 2147483647 h 413"/>
              <a:gd name="T16" fmla="*/ 2147483647 w 591"/>
              <a:gd name="T17" fmla="*/ 2147483647 h 413"/>
              <a:gd name="T18" fmla="*/ 2147483647 w 591"/>
              <a:gd name="T19" fmla="*/ 2147483647 h 413"/>
              <a:gd name="T20" fmla="*/ 2147483647 w 591"/>
              <a:gd name="T21" fmla="*/ 2147483647 h 413"/>
              <a:gd name="T22" fmla="*/ 2147483647 w 591"/>
              <a:gd name="T23" fmla="*/ 2147483647 h 413"/>
              <a:gd name="T24" fmla="*/ 2147483647 w 591"/>
              <a:gd name="T25" fmla="*/ 2147483647 h 413"/>
              <a:gd name="T26" fmla="*/ 2147483647 w 591"/>
              <a:gd name="T27" fmla="*/ 2147483647 h 413"/>
              <a:gd name="T28" fmla="*/ 2147483647 w 591"/>
              <a:gd name="T29" fmla="*/ 2147483647 h 413"/>
              <a:gd name="T30" fmla="*/ 2147483647 w 591"/>
              <a:gd name="T31" fmla="*/ 2147483647 h 413"/>
              <a:gd name="T32" fmla="*/ 2147483647 w 591"/>
              <a:gd name="T33" fmla="*/ 2147483647 h 413"/>
              <a:gd name="T34" fmla="*/ 2147483647 w 591"/>
              <a:gd name="T35" fmla="*/ 2147483647 h 413"/>
              <a:gd name="T36" fmla="*/ 2147483647 w 591"/>
              <a:gd name="T37" fmla="*/ 2147483647 h 413"/>
              <a:gd name="T38" fmla="*/ 2147483647 w 591"/>
              <a:gd name="T39" fmla="*/ 2147483647 h 413"/>
              <a:gd name="T40" fmla="*/ 2147483647 w 591"/>
              <a:gd name="T41" fmla="*/ 2147483647 h 413"/>
              <a:gd name="T42" fmla="*/ 2147483647 w 591"/>
              <a:gd name="T43" fmla="*/ 2147483647 h 413"/>
              <a:gd name="T44" fmla="*/ 2147483647 w 591"/>
              <a:gd name="T45" fmla="*/ 2147483647 h 413"/>
              <a:gd name="T46" fmla="*/ 2147483647 w 591"/>
              <a:gd name="T47" fmla="*/ 2147483647 h 413"/>
              <a:gd name="T48" fmla="*/ 2147483647 w 591"/>
              <a:gd name="T49" fmla="*/ 2147483647 h 413"/>
              <a:gd name="T50" fmla="*/ 2147483647 w 591"/>
              <a:gd name="T51" fmla="*/ 2147483647 h 413"/>
              <a:gd name="T52" fmla="*/ 2147483647 w 591"/>
              <a:gd name="T53" fmla="*/ 2147483647 h 413"/>
              <a:gd name="T54" fmla="*/ 2147483647 w 591"/>
              <a:gd name="T55" fmla="*/ 2147483647 h 413"/>
              <a:gd name="T56" fmla="*/ 2147483647 w 591"/>
              <a:gd name="T57" fmla="*/ 2147483647 h 413"/>
              <a:gd name="T58" fmla="*/ 2147483647 w 591"/>
              <a:gd name="T59" fmla="*/ 2147483647 h 413"/>
              <a:gd name="T60" fmla="*/ 2147483647 w 591"/>
              <a:gd name="T61" fmla="*/ 2147483647 h 413"/>
              <a:gd name="T62" fmla="*/ 2147483647 w 591"/>
              <a:gd name="T63" fmla="*/ 2147483647 h 413"/>
              <a:gd name="T64" fmla="*/ 2147483647 w 591"/>
              <a:gd name="T65" fmla="*/ 2147483647 h 413"/>
              <a:gd name="T66" fmla="*/ 2147483647 w 591"/>
              <a:gd name="T67" fmla="*/ 2147483647 h 413"/>
              <a:gd name="T68" fmla="*/ 2147483647 w 591"/>
              <a:gd name="T69" fmla="*/ 2147483647 h 413"/>
              <a:gd name="T70" fmla="*/ 2147483647 w 591"/>
              <a:gd name="T71" fmla="*/ 2147483647 h 413"/>
              <a:gd name="T72" fmla="*/ 2147483647 w 591"/>
              <a:gd name="T73" fmla="*/ 2147483647 h 413"/>
              <a:gd name="T74" fmla="*/ 2147483647 w 591"/>
              <a:gd name="T75" fmla="*/ 2147483647 h 413"/>
              <a:gd name="T76" fmla="*/ 2147483647 w 591"/>
              <a:gd name="T77" fmla="*/ 2147483647 h 413"/>
              <a:gd name="T78" fmla="*/ 2147483647 w 591"/>
              <a:gd name="T79" fmla="*/ 2147483647 h 413"/>
              <a:gd name="T80" fmla="*/ 2147483647 w 591"/>
              <a:gd name="T81" fmla="*/ 2147483647 h 413"/>
              <a:gd name="T82" fmla="*/ 2147483647 w 591"/>
              <a:gd name="T83" fmla="*/ 2147483647 h 413"/>
              <a:gd name="T84" fmla="*/ 2147483647 w 591"/>
              <a:gd name="T85" fmla="*/ 2147483647 h 413"/>
              <a:gd name="T86" fmla="*/ 2147483647 w 591"/>
              <a:gd name="T87" fmla="*/ 2147483647 h 413"/>
              <a:gd name="T88" fmla="*/ 2147483647 w 591"/>
              <a:gd name="T89" fmla="*/ 2147483647 h 413"/>
              <a:gd name="T90" fmla="*/ 2147483647 w 591"/>
              <a:gd name="T91" fmla="*/ 2147483647 h 413"/>
              <a:gd name="T92" fmla="*/ 2147483647 w 591"/>
              <a:gd name="T93" fmla="*/ 2147483647 h 413"/>
              <a:gd name="T94" fmla="*/ 2147483647 w 591"/>
              <a:gd name="T95" fmla="*/ 2147483647 h 413"/>
              <a:gd name="T96" fmla="*/ 2147483647 w 591"/>
              <a:gd name="T97" fmla="*/ 2147483647 h 413"/>
              <a:gd name="T98" fmla="*/ 2147483647 w 591"/>
              <a:gd name="T99" fmla="*/ 2147483647 h 413"/>
              <a:gd name="T100" fmla="*/ 2147483647 w 591"/>
              <a:gd name="T101" fmla="*/ 2147483647 h 413"/>
              <a:gd name="T102" fmla="*/ 2147483647 w 591"/>
              <a:gd name="T103" fmla="*/ 2147483647 h 413"/>
              <a:gd name="T104" fmla="*/ 2147483647 w 591"/>
              <a:gd name="T105" fmla="*/ 2147483647 h 413"/>
              <a:gd name="T106" fmla="*/ 2147483647 w 591"/>
              <a:gd name="T107" fmla="*/ 2147483647 h 4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91"/>
              <a:gd name="T163" fmla="*/ 0 h 413"/>
              <a:gd name="T164" fmla="*/ 591 w 591"/>
              <a:gd name="T165" fmla="*/ 413 h 4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91" h="413">
                <a:moveTo>
                  <a:pt x="536" y="212"/>
                </a:moveTo>
                <a:cubicBezTo>
                  <a:pt x="536" y="212"/>
                  <a:pt x="533" y="205"/>
                  <a:pt x="527" y="205"/>
                </a:cubicBezTo>
                <a:cubicBezTo>
                  <a:pt x="521" y="205"/>
                  <a:pt x="498" y="218"/>
                  <a:pt x="501" y="223"/>
                </a:cubicBezTo>
                <a:cubicBezTo>
                  <a:pt x="504" y="228"/>
                  <a:pt x="511" y="226"/>
                  <a:pt x="511" y="226"/>
                </a:cubicBezTo>
                <a:cubicBezTo>
                  <a:pt x="511" y="226"/>
                  <a:pt x="515" y="235"/>
                  <a:pt x="519" y="236"/>
                </a:cubicBezTo>
                <a:cubicBezTo>
                  <a:pt x="523" y="237"/>
                  <a:pt x="531" y="237"/>
                  <a:pt x="531" y="237"/>
                </a:cubicBezTo>
                <a:cubicBezTo>
                  <a:pt x="537" y="235"/>
                  <a:pt x="547" y="225"/>
                  <a:pt x="546" y="218"/>
                </a:cubicBezTo>
                <a:cubicBezTo>
                  <a:pt x="545" y="211"/>
                  <a:pt x="536" y="212"/>
                  <a:pt x="536" y="212"/>
                </a:cubicBezTo>
                <a:close/>
                <a:moveTo>
                  <a:pt x="447" y="261"/>
                </a:moveTo>
                <a:cubicBezTo>
                  <a:pt x="456" y="270"/>
                  <a:pt x="466" y="259"/>
                  <a:pt x="461" y="249"/>
                </a:cubicBezTo>
                <a:cubicBezTo>
                  <a:pt x="456" y="239"/>
                  <a:pt x="447" y="261"/>
                  <a:pt x="447" y="261"/>
                </a:cubicBezTo>
                <a:close/>
                <a:moveTo>
                  <a:pt x="560" y="198"/>
                </a:moveTo>
                <a:cubicBezTo>
                  <a:pt x="560" y="198"/>
                  <a:pt x="573" y="218"/>
                  <a:pt x="582" y="213"/>
                </a:cubicBezTo>
                <a:cubicBezTo>
                  <a:pt x="591" y="208"/>
                  <a:pt x="570" y="191"/>
                  <a:pt x="560" y="198"/>
                </a:cubicBezTo>
                <a:close/>
                <a:moveTo>
                  <a:pt x="535" y="101"/>
                </a:moveTo>
                <a:cubicBezTo>
                  <a:pt x="536" y="98"/>
                  <a:pt x="534" y="86"/>
                  <a:pt x="534" y="86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2" y="81"/>
                  <a:pt x="530" y="75"/>
                  <a:pt x="527" y="67"/>
                </a:cubicBezTo>
                <a:cubicBezTo>
                  <a:pt x="521" y="67"/>
                  <a:pt x="521" y="67"/>
                  <a:pt x="521" y="67"/>
                </a:cubicBezTo>
                <a:cubicBezTo>
                  <a:pt x="521" y="67"/>
                  <a:pt x="521" y="77"/>
                  <a:pt x="514" y="77"/>
                </a:cubicBezTo>
                <a:cubicBezTo>
                  <a:pt x="507" y="77"/>
                  <a:pt x="506" y="77"/>
                  <a:pt x="506" y="77"/>
                </a:cubicBezTo>
                <a:cubicBezTo>
                  <a:pt x="506" y="77"/>
                  <a:pt x="499" y="69"/>
                  <a:pt x="496" y="70"/>
                </a:cubicBezTo>
                <a:cubicBezTo>
                  <a:pt x="493" y="71"/>
                  <a:pt x="486" y="73"/>
                  <a:pt x="486" y="73"/>
                </a:cubicBezTo>
                <a:cubicBezTo>
                  <a:pt x="486" y="73"/>
                  <a:pt x="483" y="67"/>
                  <a:pt x="479" y="68"/>
                </a:cubicBezTo>
                <a:cubicBezTo>
                  <a:pt x="475" y="69"/>
                  <a:pt x="466" y="71"/>
                  <a:pt x="466" y="71"/>
                </a:cubicBezTo>
                <a:cubicBezTo>
                  <a:pt x="459" y="56"/>
                  <a:pt x="459" y="56"/>
                  <a:pt x="459" y="56"/>
                </a:cubicBezTo>
                <a:cubicBezTo>
                  <a:pt x="450" y="55"/>
                  <a:pt x="450" y="55"/>
                  <a:pt x="450" y="55"/>
                </a:cubicBezTo>
                <a:cubicBezTo>
                  <a:pt x="450" y="55"/>
                  <a:pt x="450" y="48"/>
                  <a:pt x="437" y="48"/>
                </a:cubicBezTo>
                <a:cubicBezTo>
                  <a:pt x="424" y="48"/>
                  <a:pt x="430" y="60"/>
                  <a:pt x="430" y="60"/>
                </a:cubicBezTo>
                <a:cubicBezTo>
                  <a:pt x="417" y="63"/>
                  <a:pt x="417" y="63"/>
                  <a:pt x="417" y="63"/>
                </a:cubicBezTo>
                <a:cubicBezTo>
                  <a:pt x="415" y="55"/>
                  <a:pt x="415" y="55"/>
                  <a:pt x="415" y="55"/>
                </a:cubicBezTo>
                <a:cubicBezTo>
                  <a:pt x="395" y="54"/>
                  <a:pt x="395" y="54"/>
                  <a:pt x="395" y="54"/>
                </a:cubicBezTo>
                <a:cubicBezTo>
                  <a:pt x="395" y="54"/>
                  <a:pt x="394" y="51"/>
                  <a:pt x="390" y="49"/>
                </a:cubicBezTo>
                <a:cubicBezTo>
                  <a:pt x="386" y="47"/>
                  <a:pt x="376" y="51"/>
                  <a:pt x="376" y="51"/>
                </a:cubicBezTo>
                <a:cubicBezTo>
                  <a:pt x="376" y="51"/>
                  <a:pt x="370" y="42"/>
                  <a:pt x="363" y="41"/>
                </a:cubicBezTo>
                <a:cubicBezTo>
                  <a:pt x="356" y="40"/>
                  <a:pt x="342" y="38"/>
                  <a:pt x="342" y="38"/>
                </a:cubicBezTo>
                <a:cubicBezTo>
                  <a:pt x="342" y="38"/>
                  <a:pt x="348" y="35"/>
                  <a:pt x="342" y="28"/>
                </a:cubicBezTo>
                <a:cubicBezTo>
                  <a:pt x="336" y="21"/>
                  <a:pt x="327" y="29"/>
                  <a:pt x="327" y="29"/>
                </a:cubicBezTo>
                <a:cubicBezTo>
                  <a:pt x="326" y="23"/>
                  <a:pt x="326" y="23"/>
                  <a:pt x="326" y="23"/>
                </a:cubicBezTo>
                <a:cubicBezTo>
                  <a:pt x="324" y="23"/>
                  <a:pt x="322" y="23"/>
                  <a:pt x="320" y="23"/>
                </a:cubicBezTo>
                <a:cubicBezTo>
                  <a:pt x="301" y="23"/>
                  <a:pt x="254" y="14"/>
                  <a:pt x="254" y="14"/>
                </a:cubicBezTo>
                <a:cubicBezTo>
                  <a:pt x="234" y="22"/>
                  <a:pt x="234" y="22"/>
                  <a:pt x="234" y="22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6" y="18"/>
                  <a:pt x="171" y="4"/>
                  <a:pt x="156" y="7"/>
                </a:cubicBezTo>
                <a:cubicBezTo>
                  <a:pt x="141" y="10"/>
                  <a:pt x="120" y="11"/>
                  <a:pt x="115" y="11"/>
                </a:cubicBezTo>
                <a:cubicBezTo>
                  <a:pt x="110" y="11"/>
                  <a:pt x="91" y="8"/>
                  <a:pt x="91" y="8"/>
                </a:cubicBezTo>
                <a:cubicBezTo>
                  <a:pt x="91" y="8"/>
                  <a:pt x="81" y="0"/>
                  <a:pt x="75" y="0"/>
                </a:cubicBezTo>
                <a:cubicBezTo>
                  <a:pt x="69" y="0"/>
                  <a:pt x="49" y="18"/>
                  <a:pt x="49" y="18"/>
                </a:cubicBezTo>
                <a:cubicBezTo>
                  <a:pt x="49" y="18"/>
                  <a:pt x="4" y="25"/>
                  <a:pt x="2" y="38"/>
                </a:cubicBezTo>
                <a:cubicBezTo>
                  <a:pt x="0" y="51"/>
                  <a:pt x="21" y="67"/>
                  <a:pt x="21" y="67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90"/>
                  <a:pt x="14" y="94"/>
                  <a:pt x="15" y="101"/>
                </a:cubicBezTo>
                <a:cubicBezTo>
                  <a:pt x="20" y="95"/>
                  <a:pt x="27" y="88"/>
                  <a:pt x="36" y="88"/>
                </a:cubicBezTo>
                <a:cubicBezTo>
                  <a:pt x="50" y="88"/>
                  <a:pt x="55" y="89"/>
                  <a:pt x="50" y="94"/>
                </a:cubicBezTo>
                <a:cubicBezTo>
                  <a:pt x="45" y="99"/>
                  <a:pt x="38" y="103"/>
                  <a:pt x="44" y="103"/>
                </a:cubicBezTo>
                <a:cubicBezTo>
                  <a:pt x="50" y="103"/>
                  <a:pt x="54" y="99"/>
                  <a:pt x="61" y="99"/>
                </a:cubicBezTo>
                <a:cubicBezTo>
                  <a:pt x="68" y="99"/>
                  <a:pt x="70" y="108"/>
                  <a:pt x="78" y="104"/>
                </a:cubicBezTo>
                <a:cubicBezTo>
                  <a:pt x="86" y="100"/>
                  <a:pt x="76" y="96"/>
                  <a:pt x="85" y="96"/>
                </a:cubicBezTo>
                <a:cubicBezTo>
                  <a:pt x="94" y="96"/>
                  <a:pt x="110" y="93"/>
                  <a:pt x="114" y="95"/>
                </a:cubicBezTo>
                <a:cubicBezTo>
                  <a:pt x="118" y="97"/>
                  <a:pt x="115" y="108"/>
                  <a:pt x="115" y="108"/>
                </a:cubicBezTo>
                <a:cubicBezTo>
                  <a:pt x="115" y="108"/>
                  <a:pt x="129" y="109"/>
                  <a:pt x="128" y="117"/>
                </a:cubicBezTo>
                <a:cubicBezTo>
                  <a:pt x="127" y="125"/>
                  <a:pt x="95" y="140"/>
                  <a:pt x="94" y="144"/>
                </a:cubicBezTo>
                <a:cubicBezTo>
                  <a:pt x="93" y="148"/>
                  <a:pt x="102" y="153"/>
                  <a:pt x="102" y="153"/>
                </a:cubicBezTo>
                <a:cubicBezTo>
                  <a:pt x="102" y="153"/>
                  <a:pt x="97" y="178"/>
                  <a:pt x="96" y="181"/>
                </a:cubicBezTo>
                <a:cubicBezTo>
                  <a:pt x="95" y="184"/>
                  <a:pt x="90" y="188"/>
                  <a:pt x="90" y="188"/>
                </a:cubicBezTo>
                <a:cubicBezTo>
                  <a:pt x="90" y="188"/>
                  <a:pt x="94" y="202"/>
                  <a:pt x="94" y="205"/>
                </a:cubicBezTo>
                <a:cubicBezTo>
                  <a:pt x="94" y="208"/>
                  <a:pt x="86" y="215"/>
                  <a:pt x="82" y="216"/>
                </a:cubicBezTo>
                <a:cubicBezTo>
                  <a:pt x="78" y="217"/>
                  <a:pt x="61" y="217"/>
                  <a:pt x="61" y="217"/>
                </a:cubicBezTo>
                <a:cubicBezTo>
                  <a:pt x="77" y="231"/>
                  <a:pt x="77" y="231"/>
                  <a:pt x="77" y="231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77" y="240"/>
                  <a:pt x="90" y="242"/>
                  <a:pt x="88" y="250"/>
                </a:cubicBezTo>
                <a:cubicBezTo>
                  <a:pt x="86" y="258"/>
                  <a:pt x="62" y="272"/>
                  <a:pt x="66" y="276"/>
                </a:cubicBezTo>
                <a:cubicBezTo>
                  <a:pt x="70" y="280"/>
                  <a:pt x="75" y="294"/>
                  <a:pt x="75" y="294"/>
                </a:cubicBezTo>
                <a:cubicBezTo>
                  <a:pt x="75" y="294"/>
                  <a:pt x="88" y="295"/>
                  <a:pt x="84" y="301"/>
                </a:cubicBezTo>
                <a:cubicBezTo>
                  <a:pt x="80" y="307"/>
                  <a:pt x="70" y="308"/>
                  <a:pt x="70" y="308"/>
                </a:cubicBezTo>
                <a:cubicBezTo>
                  <a:pt x="70" y="308"/>
                  <a:pt x="62" y="318"/>
                  <a:pt x="60" y="325"/>
                </a:cubicBezTo>
                <a:cubicBezTo>
                  <a:pt x="58" y="332"/>
                  <a:pt x="59" y="340"/>
                  <a:pt x="59" y="340"/>
                </a:cubicBezTo>
                <a:cubicBezTo>
                  <a:pt x="61" y="351"/>
                  <a:pt x="61" y="351"/>
                  <a:pt x="61" y="351"/>
                </a:cubicBezTo>
                <a:cubicBezTo>
                  <a:pt x="62" y="351"/>
                  <a:pt x="62" y="351"/>
                  <a:pt x="62" y="351"/>
                </a:cubicBezTo>
                <a:cubicBezTo>
                  <a:pt x="81" y="350"/>
                  <a:pt x="81" y="350"/>
                  <a:pt x="81" y="350"/>
                </a:cubicBezTo>
                <a:cubicBezTo>
                  <a:pt x="97" y="365"/>
                  <a:pt x="97" y="365"/>
                  <a:pt x="97" y="365"/>
                </a:cubicBezTo>
                <a:cubicBezTo>
                  <a:pt x="109" y="365"/>
                  <a:pt x="109" y="365"/>
                  <a:pt x="109" y="365"/>
                </a:cubicBezTo>
                <a:cubicBezTo>
                  <a:pt x="103" y="382"/>
                  <a:pt x="103" y="382"/>
                  <a:pt x="103" y="382"/>
                </a:cubicBezTo>
                <a:cubicBezTo>
                  <a:pt x="110" y="383"/>
                  <a:pt x="110" y="383"/>
                  <a:pt x="110" y="383"/>
                </a:cubicBezTo>
                <a:cubicBezTo>
                  <a:pt x="110" y="383"/>
                  <a:pt x="110" y="403"/>
                  <a:pt x="117" y="406"/>
                </a:cubicBezTo>
                <a:cubicBezTo>
                  <a:pt x="124" y="409"/>
                  <a:pt x="136" y="413"/>
                  <a:pt x="136" y="413"/>
                </a:cubicBezTo>
                <a:cubicBezTo>
                  <a:pt x="136" y="413"/>
                  <a:pt x="153" y="401"/>
                  <a:pt x="156" y="395"/>
                </a:cubicBezTo>
                <a:cubicBezTo>
                  <a:pt x="159" y="389"/>
                  <a:pt x="177" y="389"/>
                  <a:pt x="177" y="389"/>
                </a:cubicBezTo>
                <a:cubicBezTo>
                  <a:pt x="196" y="377"/>
                  <a:pt x="196" y="377"/>
                  <a:pt x="196" y="377"/>
                </a:cubicBezTo>
                <a:cubicBezTo>
                  <a:pt x="196" y="377"/>
                  <a:pt x="229" y="379"/>
                  <a:pt x="235" y="377"/>
                </a:cubicBezTo>
                <a:cubicBezTo>
                  <a:pt x="241" y="375"/>
                  <a:pt x="251" y="371"/>
                  <a:pt x="251" y="371"/>
                </a:cubicBezTo>
                <a:cubicBezTo>
                  <a:pt x="251" y="371"/>
                  <a:pt x="259" y="379"/>
                  <a:pt x="265" y="378"/>
                </a:cubicBezTo>
                <a:cubicBezTo>
                  <a:pt x="271" y="377"/>
                  <a:pt x="287" y="370"/>
                  <a:pt x="287" y="370"/>
                </a:cubicBezTo>
                <a:cubicBezTo>
                  <a:pt x="287" y="370"/>
                  <a:pt x="286" y="382"/>
                  <a:pt x="297" y="374"/>
                </a:cubicBezTo>
                <a:cubicBezTo>
                  <a:pt x="308" y="366"/>
                  <a:pt x="310" y="347"/>
                  <a:pt x="310" y="347"/>
                </a:cubicBezTo>
                <a:cubicBezTo>
                  <a:pt x="331" y="329"/>
                  <a:pt x="331" y="329"/>
                  <a:pt x="331" y="329"/>
                </a:cubicBezTo>
                <a:cubicBezTo>
                  <a:pt x="354" y="328"/>
                  <a:pt x="354" y="328"/>
                  <a:pt x="354" y="328"/>
                </a:cubicBezTo>
                <a:cubicBezTo>
                  <a:pt x="356" y="315"/>
                  <a:pt x="356" y="315"/>
                  <a:pt x="356" y="315"/>
                </a:cubicBezTo>
                <a:cubicBezTo>
                  <a:pt x="356" y="315"/>
                  <a:pt x="367" y="286"/>
                  <a:pt x="370" y="284"/>
                </a:cubicBezTo>
                <a:cubicBezTo>
                  <a:pt x="373" y="282"/>
                  <a:pt x="400" y="279"/>
                  <a:pt x="401" y="270"/>
                </a:cubicBezTo>
                <a:cubicBezTo>
                  <a:pt x="402" y="261"/>
                  <a:pt x="379" y="249"/>
                  <a:pt x="379" y="249"/>
                </a:cubicBezTo>
                <a:cubicBezTo>
                  <a:pt x="379" y="249"/>
                  <a:pt x="377" y="226"/>
                  <a:pt x="385" y="215"/>
                </a:cubicBezTo>
                <a:cubicBezTo>
                  <a:pt x="393" y="204"/>
                  <a:pt x="404" y="191"/>
                  <a:pt x="404" y="191"/>
                </a:cubicBezTo>
                <a:cubicBezTo>
                  <a:pt x="404" y="191"/>
                  <a:pt x="421" y="173"/>
                  <a:pt x="424" y="172"/>
                </a:cubicBezTo>
                <a:cubicBezTo>
                  <a:pt x="427" y="171"/>
                  <a:pt x="439" y="163"/>
                  <a:pt x="436" y="161"/>
                </a:cubicBezTo>
                <a:cubicBezTo>
                  <a:pt x="433" y="159"/>
                  <a:pt x="428" y="151"/>
                  <a:pt x="438" y="146"/>
                </a:cubicBezTo>
                <a:cubicBezTo>
                  <a:pt x="448" y="141"/>
                  <a:pt x="472" y="136"/>
                  <a:pt x="485" y="131"/>
                </a:cubicBezTo>
                <a:cubicBezTo>
                  <a:pt x="498" y="126"/>
                  <a:pt x="514" y="113"/>
                  <a:pt x="514" y="113"/>
                </a:cubicBezTo>
                <a:cubicBezTo>
                  <a:pt x="514" y="113"/>
                  <a:pt x="534" y="104"/>
                  <a:pt x="535" y="101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3" name="Freeform 80"/>
          <p:cNvSpPr>
            <a:spLocks/>
          </p:cNvSpPr>
          <p:nvPr/>
        </p:nvSpPr>
        <p:spPr bwMode="auto">
          <a:xfrm>
            <a:off x="3522663" y="3021013"/>
            <a:ext cx="92075" cy="165100"/>
          </a:xfrm>
          <a:custGeom>
            <a:avLst/>
            <a:gdLst>
              <a:gd name="T0" fmla="*/ 2147483647 w 155"/>
              <a:gd name="T1" fmla="*/ 2147483647 h 277"/>
              <a:gd name="T2" fmla="*/ 2147483647 w 155"/>
              <a:gd name="T3" fmla="*/ 2147483647 h 277"/>
              <a:gd name="T4" fmla="*/ 2147483647 w 155"/>
              <a:gd name="T5" fmla="*/ 2147483647 h 277"/>
              <a:gd name="T6" fmla="*/ 2147483647 w 155"/>
              <a:gd name="T7" fmla="*/ 2147483647 h 277"/>
              <a:gd name="T8" fmla="*/ 2147483647 w 155"/>
              <a:gd name="T9" fmla="*/ 2147483647 h 277"/>
              <a:gd name="T10" fmla="*/ 2147483647 w 155"/>
              <a:gd name="T11" fmla="*/ 2147483647 h 277"/>
              <a:gd name="T12" fmla="*/ 2147483647 w 155"/>
              <a:gd name="T13" fmla="*/ 2147483647 h 277"/>
              <a:gd name="T14" fmla="*/ 2147483647 w 155"/>
              <a:gd name="T15" fmla="*/ 0 h 277"/>
              <a:gd name="T16" fmla="*/ 2147483647 w 155"/>
              <a:gd name="T17" fmla="*/ 2147483647 h 277"/>
              <a:gd name="T18" fmla="*/ 2147483647 w 155"/>
              <a:gd name="T19" fmla="*/ 2147483647 h 277"/>
              <a:gd name="T20" fmla="*/ 2147483647 w 155"/>
              <a:gd name="T21" fmla="*/ 2147483647 h 277"/>
              <a:gd name="T22" fmla="*/ 2147483647 w 155"/>
              <a:gd name="T23" fmla="*/ 2147483647 h 277"/>
              <a:gd name="T24" fmla="*/ 2147483647 w 155"/>
              <a:gd name="T25" fmla="*/ 2147483647 h 277"/>
              <a:gd name="T26" fmla="*/ 2147483647 w 155"/>
              <a:gd name="T27" fmla="*/ 2147483647 h 277"/>
              <a:gd name="T28" fmla="*/ 2147483647 w 155"/>
              <a:gd name="T29" fmla="*/ 2147483647 h 277"/>
              <a:gd name="T30" fmla="*/ 2147483647 w 155"/>
              <a:gd name="T31" fmla="*/ 2147483647 h 277"/>
              <a:gd name="T32" fmla="*/ 2147483647 w 155"/>
              <a:gd name="T33" fmla="*/ 2147483647 h 277"/>
              <a:gd name="T34" fmla="*/ 2147483647 w 155"/>
              <a:gd name="T35" fmla="*/ 2147483647 h 277"/>
              <a:gd name="T36" fmla="*/ 2147483647 w 155"/>
              <a:gd name="T37" fmla="*/ 2147483647 h 277"/>
              <a:gd name="T38" fmla="*/ 2147483647 w 155"/>
              <a:gd name="T39" fmla="*/ 2147483647 h 277"/>
              <a:gd name="T40" fmla="*/ 2147483647 w 155"/>
              <a:gd name="T41" fmla="*/ 2147483647 h 277"/>
              <a:gd name="T42" fmla="*/ 2147483647 w 155"/>
              <a:gd name="T43" fmla="*/ 2147483647 h 277"/>
              <a:gd name="T44" fmla="*/ 2147483647 w 155"/>
              <a:gd name="T45" fmla="*/ 2147483647 h 277"/>
              <a:gd name="T46" fmla="*/ 2147483647 w 155"/>
              <a:gd name="T47" fmla="*/ 2147483647 h 277"/>
              <a:gd name="T48" fmla="*/ 2147483647 w 155"/>
              <a:gd name="T49" fmla="*/ 2147483647 h 277"/>
              <a:gd name="T50" fmla="*/ 2147483647 w 155"/>
              <a:gd name="T51" fmla="*/ 2147483647 h 277"/>
              <a:gd name="T52" fmla="*/ 2147483647 w 155"/>
              <a:gd name="T53" fmla="*/ 2147483647 h 277"/>
              <a:gd name="T54" fmla="*/ 2147483647 w 155"/>
              <a:gd name="T55" fmla="*/ 2147483647 h 277"/>
              <a:gd name="T56" fmla="*/ 2147483647 w 155"/>
              <a:gd name="T57" fmla="*/ 2147483647 h 277"/>
              <a:gd name="T58" fmla="*/ 2147483647 w 155"/>
              <a:gd name="T59" fmla="*/ 2147483647 h 277"/>
              <a:gd name="T60" fmla="*/ 2147483647 w 155"/>
              <a:gd name="T61" fmla="*/ 2147483647 h 277"/>
              <a:gd name="T62" fmla="*/ 2147483647 w 155"/>
              <a:gd name="T63" fmla="*/ 2147483647 h 277"/>
              <a:gd name="T64" fmla="*/ 2147483647 w 155"/>
              <a:gd name="T65" fmla="*/ 2147483647 h 277"/>
              <a:gd name="T66" fmla="*/ 2147483647 w 155"/>
              <a:gd name="T67" fmla="*/ 2147483647 h 277"/>
              <a:gd name="T68" fmla="*/ 2147483647 w 155"/>
              <a:gd name="T69" fmla="*/ 2147483647 h 277"/>
              <a:gd name="T70" fmla="*/ 2147483647 w 155"/>
              <a:gd name="T71" fmla="*/ 2147483647 h 277"/>
              <a:gd name="T72" fmla="*/ 2147483647 w 155"/>
              <a:gd name="T73" fmla="*/ 2147483647 h 2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5"/>
              <a:gd name="T112" fmla="*/ 0 h 277"/>
              <a:gd name="T113" fmla="*/ 155 w 155"/>
              <a:gd name="T114" fmla="*/ 277 h 27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5" h="277">
                <a:moveTo>
                  <a:pt x="141" y="20"/>
                </a:moveTo>
                <a:cubicBezTo>
                  <a:pt x="141" y="20"/>
                  <a:pt x="144" y="9"/>
                  <a:pt x="140" y="7"/>
                </a:cubicBezTo>
                <a:cubicBezTo>
                  <a:pt x="136" y="5"/>
                  <a:pt x="120" y="8"/>
                  <a:pt x="111" y="8"/>
                </a:cubicBezTo>
                <a:cubicBezTo>
                  <a:pt x="102" y="8"/>
                  <a:pt x="112" y="12"/>
                  <a:pt x="104" y="16"/>
                </a:cubicBezTo>
                <a:cubicBezTo>
                  <a:pt x="96" y="20"/>
                  <a:pt x="94" y="11"/>
                  <a:pt x="87" y="11"/>
                </a:cubicBezTo>
                <a:cubicBezTo>
                  <a:pt x="80" y="11"/>
                  <a:pt x="76" y="15"/>
                  <a:pt x="70" y="15"/>
                </a:cubicBezTo>
                <a:cubicBezTo>
                  <a:pt x="64" y="15"/>
                  <a:pt x="71" y="11"/>
                  <a:pt x="76" y="6"/>
                </a:cubicBezTo>
                <a:cubicBezTo>
                  <a:pt x="81" y="1"/>
                  <a:pt x="76" y="0"/>
                  <a:pt x="62" y="0"/>
                </a:cubicBezTo>
                <a:cubicBezTo>
                  <a:pt x="53" y="0"/>
                  <a:pt x="46" y="7"/>
                  <a:pt x="41" y="13"/>
                </a:cubicBezTo>
                <a:cubicBezTo>
                  <a:pt x="44" y="23"/>
                  <a:pt x="47" y="40"/>
                  <a:pt x="46" y="53"/>
                </a:cubicBezTo>
                <a:cubicBezTo>
                  <a:pt x="45" y="74"/>
                  <a:pt x="23" y="114"/>
                  <a:pt x="23" y="114"/>
                </a:cubicBezTo>
                <a:cubicBezTo>
                  <a:pt x="9" y="146"/>
                  <a:pt x="9" y="146"/>
                  <a:pt x="9" y="146"/>
                </a:cubicBezTo>
                <a:cubicBezTo>
                  <a:pt x="9" y="146"/>
                  <a:pt x="0" y="173"/>
                  <a:pt x="6" y="180"/>
                </a:cubicBezTo>
                <a:cubicBezTo>
                  <a:pt x="12" y="187"/>
                  <a:pt x="23" y="191"/>
                  <a:pt x="23" y="191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14" y="270"/>
                  <a:pt x="20" y="271"/>
                </a:cubicBezTo>
                <a:cubicBezTo>
                  <a:pt x="26" y="272"/>
                  <a:pt x="52" y="268"/>
                  <a:pt x="52" y="268"/>
                </a:cubicBezTo>
                <a:cubicBezTo>
                  <a:pt x="52" y="268"/>
                  <a:pt x="56" y="277"/>
                  <a:pt x="62" y="276"/>
                </a:cubicBezTo>
                <a:cubicBezTo>
                  <a:pt x="67" y="275"/>
                  <a:pt x="84" y="265"/>
                  <a:pt x="87" y="263"/>
                </a:cubicBezTo>
                <a:cubicBezTo>
                  <a:pt x="85" y="252"/>
                  <a:pt x="85" y="252"/>
                  <a:pt x="85" y="252"/>
                </a:cubicBezTo>
                <a:cubicBezTo>
                  <a:pt x="85" y="252"/>
                  <a:pt x="84" y="244"/>
                  <a:pt x="86" y="237"/>
                </a:cubicBezTo>
                <a:cubicBezTo>
                  <a:pt x="88" y="230"/>
                  <a:pt x="96" y="220"/>
                  <a:pt x="96" y="220"/>
                </a:cubicBezTo>
                <a:cubicBezTo>
                  <a:pt x="96" y="220"/>
                  <a:pt x="106" y="219"/>
                  <a:pt x="110" y="213"/>
                </a:cubicBezTo>
                <a:cubicBezTo>
                  <a:pt x="114" y="207"/>
                  <a:pt x="101" y="206"/>
                  <a:pt x="101" y="206"/>
                </a:cubicBezTo>
                <a:cubicBezTo>
                  <a:pt x="101" y="206"/>
                  <a:pt x="96" y="192"/>
                  <a:pt x="92" y="188"/>
                </a:cubicBezTo>
                <a:cubicBezTo>
                  <a:pt x="88" y="184"/>
                  <a:pt x="112" y="170"/>
                  <a:pt x="114" y="162"/>
                </a:cubicBezTo>
                <a:cubicBezTo>
                  <a:pt x="116" y="154"/>
                  <a:pt x="103" y="152"/>
                  <a:pt x="103" y="15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29"/>
                  <a:pt x="104" y="129"/>
                  <a:pt x="108" y="128"/>
                </a:cubicBezTo>
                <a:cubicBezTo>
                  <a:pt x="112" y="127"/>
                  <a:pt x="120" y="120"/>
                  <a:pt x="120" y="117"/>
                </a:cubicBezTo>
                <a:cubicBezTo>
                  <a:pt x="120" y="114"/>
                  <a:pt x="116" y="100"/>
                  <a:pt x="116" y="100"/>
                </a:cubicBezTo>
                <a:cubicBezTo>
                  <a:pt x="116" y="100"/>
                  <a:pt x="121" y="96"/>
                  <a:pt x="122" y="93"/>
                </a:cubicBezTo>
                <a:cubicBezTo>
                  <a:pt x="123" y="90"/>
                  <a:pt x="128" y="65"/>
                  <a:pt x="128" y="65"/>
                </a:cubicBezTo>
                <a:cubicBezTo>
                  <a:pt x="128" y="65"/>
                  <a:pt x="119" y="60"/>
                  <a:pt x="120" y="56"/>
                </a:cubicBezTo>
                <a:cubicBezTo>
                  <a:pt x="121" y="52"/>
                  <a:pt x="153" y="37"/>
                  <a:pt x="154" y="29"/>
                </a:cubicBezTo>
                <a:cubicBezTo>
                  <a:pt x="155" y="21"/>
                  <a:pt x="141" y="20"/>
                  <a:pt x="141" y="20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4" name="Freeform 81"/>
          <p:cNvSpPr>
            <a:spLocks noEditPoints="1"/>
          </p:cNvSpPr>
          <p:nvPr/>
        </p:nvSpPr>
        <p:spPr bwMode="auto">
          <a:xfrm>
            <a:off x="3598863" y="2449513"/>
            <a:ext cx="233362" cy="327025"/>
          </a:xfrm>
          <a:custGeom>
            <a:avLst/>
            <a:gdLst>
              <a:gd name="T0" fmla="*/ 2147483647 w 395"/>
              <a:gd name="T1" fmla="*/ 2147483647 h 549"/>
              <a:gd name="T2" fmla="*/ 2147483647 w 395"/>
              <a:gd name="T3" fmla="*/ 2147483647 h 549"/>
              <a:gd name="T4" fmla="*/ 2147483647 w 395"/>
              <a:gd name="T5" fmla="*/ 2147483647 h 549"/>
              <a:gd name="T6" fmla="*/ 2147483647 w 395"/>
              <a:gd name="T7" fmla="*/ 2147483647 h 549"/>
              <a:gd name="T8" fmla="*/ 2147483647 w 395"/>
              <a:gd name="T9" fmla="*/ 2147483647 h 549"/>
              <a:gd name="T10" fmla="*/ 2147483647 w 395"/>
              <a:gd name="T11" fmla="*/ 2147483647 h 549"/>
              <a:gd name="T12" fmla="*/ 2147483647 w 395"/>
              <a:gd name="T13" fmla="*/ 2147483647 h 549"/>
              <a:gd name="T14" fmla="*/ 2147483647 w 395"/>
              <a:gd name="T15" fmla="*/ 2147483647 h 549"/>
              <a:gd name="T16" fmla="*/ 2147483647 w 395"/>
              <a:gd name="T17" fmla="*/ 2147483647 h 549"/>
              <a:gd name="T18" fmla="*/ 2147483647 w 395"/>
              <a:gd name="T19" fmla="*/ 2147483647 h 549"/>
              <a:gd name="T20" fmla="*/ 2147483647 w 395"/>
              <a:gd name="T21" fmla="*/ 2147483647 h 549"/>
              <a:gd name="T22" fmla="*/ 2147483647 w 395"/>
              <a:gd name="T23" fmla="*/ 2147483647 h 549"/>
              <a:gd name="T24" fmla="*/ 2147483647 w 395"/>
              <a:gd name="T25" fmla="*/ 2147483647 h 549"/>
              <a:gd name="T26" fmla="*/ 2147483647 w 395"/>
              <a:gd name="T27" fmla="*/ 2147483647 h 549"/>
              <a:gd name="T28" fmla="*/ 2147483647 w 395"/>
              <a:gd name="T29" fmla="*/ 2147483647 h 549"/>
              <a:gd name="T30" fmla="*/ 2147483647 w 395"/>
              <a:gd name="T31" fmla="*/ 2147483647 h 549"/>
              <a:gd name="T32" fmla="*/ 2147483647 w 395"/>
              <a:gd name="T33" fmla="*/ 2147483647 h 549"/>
              <a:gd name="T34" fmla="*/ 2147483647 w 395"/>
              <a:gd name="T35" fmla="*/ 2147483647 h 549"/>
              <a:gd name="T36" fmla="*/ 2147483647 w 395"/>
              <a:gd name="T37" fmla="*/ 2147483647 h 549"/>
              <a:gd name="T38" fmla="*/ 2147483647 w 395"/>
              <a:gd name="T39" fmla="*/ 2147483647 h 549"/>
              <a:gd name="T40" fmla="*/ 2147483647 w 395"/>
              <a:gd name="T41" fmla="*/ 2147483647 h 549"/>
              <a:gd name="T42" fmla="*/ 2147483647 w 395"/>
              <a:gd name="T43" fmla="*/ 2147483647 h 549"/>
              <a:gd name="T44" fmla="*/ 2147483647 w 395"/>
              <a:gd name="T45" fmla="*/ 2147483647 h 549"/>
              <a:gd name="T46" fmla="*/ 2147483647 w 395"/>
              <a:gd name="T47" fmla="*/ 2147483647 h 549"/>
              <a:gd name="T48" fmla="*/ 2147483647 w 395"/>
              <a:gd name="T49" fmla="*/ 2147483647 h 549"/>
              <a:gd name="T50" fmla="*/ 2147483647 w 395"/>
              <a:gd name="T51" fmla="*/ 2147483647 h 549"/>
              <a:gd name="T52" fmla="*/ 2147483647 w 395"/>
              <a:gd name="T53" fmla="*/ 2147483647 h 549"/>
              <a:gd name="T54" fmla="*/ 2147483647 w 395"/>
              <a:gd name="T55" fmla="*/ 2147483647 h 549"/>
              <a:gd name="T56" fmla="*/ 2147483647 w 395"/>
              <a:gd name="T57" fmla="*/ 2147483647 h 549"/>
              <a:gd name="T58" fmla="*/ 2147483647 w 395"/>
              <a:gd name="T59" fmla="*/ 2147483647 h 549"/>
              <a:gd name="T60" fmla="*/ 2147483647 w 395"/>
              <a:gd name="T61" fmla="*/ 2147483647 h 549"/>
              <a:gd name="T62" fmla="*/ 2147483647 w 395"/>
              <a:gd name="T63" fmla="*/ 2147483647 h 549"/>
              <a:gd name="T64" fmla="*/ 2147483647 w 395"/>
              <a:gd name="T65" fmla="*/ 2147483647 h 549"/>
              <a:gd name="T66" fmla="*/ 2147483647 w 395"/>
              <a:gd name="T67" fmla="*/ 2147483647 h 549"/>
              <a:gd name="T68" fmla="*/ 2147483647 w 395"/>
              <a:gd name="T69" fmla="*/ 2147483647 h 549"/>
              <a:gd name="T70" fmla="*/ 2147483647 w 395"/>
              <a:gd name="T71" fmla="*/ 2147483647 h 549"/>
              <a:gd name="T72" fmla="*/ 2147483647 w 395"/>
              <a:gd name="T73" fmla="*/ 2147483647 h 549"/>
              <a:gd name="T74" fmla="*/ 2147483647 w 395"/>
              <a:gd name="T75" fmla="*/ 2147483647 h 549"/>
              <a:gd name="T76" fmla="*/ 2147483647 w 395"/>
              <a:gd name="T77" fmla="*/ 2147483647 h 549"/>
              <a:gd name="T78" fmla="*/ 2147483647 w 395"/>
              <a:gd name="T79" fmla="*/ 2147483647 h 549"/>
              <a:gd name="T80" fmla="*/ 2147483647 w 395"/>
              <a:gd name="T81" fmla="*/ 2147483647 h 549"/>
              <a:gd name="T82" fmla="*/ 2147483647 w 395"/>
              <a:gd name="T83" fmla="*/ 2147483647 h 549"/>
              <a:gd name="T84" fmla="*/ 2147483647 w 395"/>
              <a:gd name="T85" fmla="*/ 2147483647 h 549"/>
              <a:gd name="T86" fmla="*/ 2147483647 w 395"/>
              <a:gd name="T87" fmla="*/ 2147483647 h 549"/>
              <a:gd name="T88" fmla="*/ 2147483647 w 395"/>
              <a:gd name="T89" fmla="*/ 2147483647 h 549"/>
              <a:gd name="T90" fmla="*/ 2147483647 w 395"/>
              <a:gd name="T91" fmla="*/ 2147483647 h 549"/>
              <a:gd name="T92" fmla="*/ 2147483647 w 395"/>
              <a:gd name="T93" fmla="*/ 2147483647 h 549"/>
              <a:gd name="T94" fmla="*/ 2147483647 w 395"/>
              <a:gd name="T95" fmla="*/ 2147483647 h 549"/>
              <a:gd name="T96" fmla="*/ 2147483647 w 395"/>
              <a:gd name="T97" fmla="*/ 2147483647 h 549"/>
              <a:gd name="T98" fmla="*/ 2147483647 w 395"/>
              <a:gd name="T99" fmla="*/ 2147483647 h 549"/>
              <a:gd name="T100" fmla="*/ 2147483647 w 395"/>
              <a:gd name="T101" fmla="*/ 2147483647 h 549"/>
              <a:gd name="T102" fmla="*/ 2147483647 w 395"/>
              <a:gd name="T103" fmla="*/ 2147483647 h 549"/>
              <a:gd name="T104" fmla="*/ 2147483647 w 395"/>
              <a:gd name="T105" fmla="*/ 2147483647 h 549"/>
              <a:gd name="T106" fmla="*/ 2147483647 w 395"/>
              <a:gd name="T107" fmla="*/ 2147483647 h 549"/>
              <a:gd name="T108" fmla="*/ 2147483647 w 395"/>
              <a:gd name="T109" fmla="*/ 2147483647 h 549"/>
              <a:gd name="T110" fmla="*/ 2147483647 w 395"/>
              <a:gd name="T111" fmla="*/ 2147483647 h 549"/>
              <a:gd name="T112" fmla="*/ 2147483647 w 395"/>
              <a:gd name="T113" fmla="*/ 2147483647 h 549"/>
              <a:gd name="T114" fmla="*/ 2147483647 w 395"/>
              <a:gd name="T115" fmla="*/ 2147483647 h 549"/>
              <a:gd name="T116" fmla="*/ 2147483647 w 395"/>
              <a:gd name="T117" fmla="*/ 2147483647 h 5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5"/>
              <a:gd name="T178" fmla="*/ 0 h 549"/>
              <a:gd name="T179" fmla="*/ 395 w 395"/>
              <a:gd name="T180" fmla="*/ 549 h 54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5" h="549">
                <a:moveTo>
                  <a:pt x="118" y="256"/>
                </a:moveTo>
                <a:cubicBezTo>
                  <a:pt x="110" y="256"/>
                  <a:pt x="109" y="262"/>
                  <a:pt x="106" y="277"/>
                </a:cubicBezTo>
                <a:cubicBezTo>
                  <a:pt x="104" y="289"/>
                  <a:pt x="126" y="256"/>
                  <a:pt x="118" y="256"/>
                </a:cubicBezTo>
                <a:close/>
                <a:moveTo>
                  <a:pt x="100" y="210"/>
                </a:moveTo>
                <a:cubicBezTo>
                  <a:pt x="96" y="210"/>
                  <a:pt x="90" y="222"/>
                  <a:pt x="94" y="225"/>
                </a:cubicBezTo>
                <a:cubicBezTo>
                  <a:pt x="98" y="228"/>
                  <a:pt x="111" y="221"/>
                  <a:pt x="111" y="221"/>
                </a:cubicBezTo>
                <a:cubicBezTo>
                  <a:pt x="111" y="221"/>
                  <a:pt x="104" y="210"/>
                  <a:pt x="100" y="210"/>
                </a:cubicBezTo>
                <a:close/>
                <a:moveTo>
                  <a:pt x="87" y="261"/>
                </a:moveTo>
                <a:cubicBezTo>
                  <a:pt x="102" y="261"/>
                  <a:pt x="109" y="250"/>
                  <a:pt x="98" y="248"/>
                </a:cubicBezTo>
                <a:cubicBezTo>
                  <a:pt x="87" y="246"/>
                  <a:pt x="78" y="261"/>
                  <a:pt x="87" y="261"/>
                </a:cubicBezTo>
                <a:close/>
                <a:moveTo>
                  <a:pt x="231" y="85"/>
                </a:moveTo>
                <a:cubicBezTo>
                  <a:pt x="223" y="78"/>
                  <a:pt x="222" y="93"/>
                  <a:pt x="222" y="93"/>
                </a:cubicBezTo>
                <a:cubicBezTo>
                  <a:pt x="229" y="99"/>
                  <a:pt x="239" y="92"/>
                  <a:pt x="231" y="85"/>
                </a:cubicBezTo>
                <a:close/>
                <a:moveTo>
                  <a:pt x="103" y="176"/>
                </a:moveTo>
                <a:cubicBezTo>
                  <a:pt x="103" y="176"/>
                  <a:pt x="107" y="159"/>
                  <a:pt x="97" y="159"/>
                </a:cubicBezTo>
                <a:cubicBezTo>
                  <a:pt x="87" y="159"/>
                  <a:pt x="93" y="169"/>
                  <a:pt x="93" y="169"/>
                </a:cubicBezTo>
                <a:cubicBezTo>
                  <a:pt x="93" y="169"/>
                  <a:pt x="85" y="166"/>
                  <a:pt x="82" y="169"/>
                </a:cubicBezTo>
                <a:cubicBezTo>
                  <a:pt x="79" y="172"/>
                  <a:pt x="91" y="179"/>
                  <a:pt x="93" y="183"/>
                </a:cubicBezTo>
                <a:cubicBezTo>
                  <a:pt x="95" y="187"/>
                  <a:pt x="110" y="184"/>
                  <a:pt x="110" y="184"/>
                </a:cubicBezTo>
                <a:lnTo>
                  <a:pt x="103" y="176"/>
                </a:lnTo>
                <a:close/>
                <a:moveTo>
                  <a:pt x="325" y="1"/>
                </a:moveTo>
                <a:cubicBezTo>
                  <a:pt x="318" y="2"/>
                  <a:pt x="316" y="11"/>
                  <a:pt x="316" y="11"/>
                </a:cubicBezTo>
                <a:cubicBezTo>
                  <a:pt x="327" y="16"/>
                  <a:pt x="332" y="0"/>
                  <a:pt x="325" y="1"/>
                </a:cubicBezTo>
                <a:close/>
                <a:moveTo>
                  <a:pt x="296" y="36"/>
                </a:moveTo>
                <a:cubicBezTo>
                  <a:pt x="300" y="45"/>
                  <a:pt x="300" y="45"/>
                  <a:pt x="300" y="45"/>
                </a:cubicBezTo>
                <a:cubicBezTo>
                  <a:pt x="305" y="49"/>
                  <a:pt x="312" y="28"/>
                  <a:pt x="311" y="24"/>
                </a:cubicBezTo>
                <a:cubicBezTo>
                  <a:pt x="310" y="20"/>
                  <a:pt x="301" y="12"/>
                  <a:pt x="301" y="12"/>
                </a:cubicBezTo>
                <a:cubicBezTo>
                  <a:pt x="300" y="21"/>
                  <a:pt x="300" y="21"/>
                  <a:pt x="300" y="21"/>
                </a:cubicBezTo>
                <a:cubicBezTo>
                  <a:pt x="300" y="21"/>
                  <a:pt x="287" y="25"/>
                  <a:pt x="288" y="29"/>
                </a:cubicBezTo>
                <a:cubicBezTo>
                  <a:pt x="289" y="33"/>
                  <a:pt x="296" y="36"/>
                  <a:pt x="296" y="36"/>
                </a:cubicBezTo>
                <a:close/>
                <a:moveTo>
                  <a:pt x="239" y="94"/>
                </a:moveTo>
                <a:cubicBezTo>
                  <a:pt x="237" y="104"/>
                  <a:pt x="237" y="104"/>
                  <a:pt x="237" y="104"/>
                </a:cubicBezTo>
                <a:cubicBezTo>
                  <a:pt x="246" y="96"/>
                  <a:pt x="246" y="96"/>
                  <a:pt x="246" y="96"/>
                </a:cubicBezTo>
                <a:lnTo>
                  <a:pt x="239" y="94"/>
                </a:lnTo>
                <a:close/>
                <a:moveTo>
                  <a:pt x="137" y="269"/>
                </a:moveTo>
                <a:cubicBezTo>
                  <a:pt x="143" y="265"/>
                  <a:pt x="134" y="252"/>
                  <a:pt x="128" y="258"/>
                </a:cubicBezTo>
                <a:cubicBezTo>
                  <a:pt x="122" y="264"/>
                  <a:pt x="130" y="273"/>
                  <a:pt x="137" y="269"/>
                </a:cubicBezTo>
                <a:close/>
                <a:moveTo>
                  <a:pt x="346" y="395"/>
                </a:moveTo>
                <a:cubicBezTo>
                  <a:pt x="346" y="395"/>
                  <a:pt x="341" y="409"/>
                  <a:pt x="331" y="402"/>
                </a:cubicBezTo>
                <a:cubicBezTo>
                  <a:pt x="321" y="394"/>
                  <a:pt x="341" y="387"/>
                  <a:pt x="340" y="378"/>
                </a:cubicBezTo>
                <a:cubicBezTo>
                  <a:pt x="339" y="369"/>
                  <a:pt x="308" y="364"/>
                  <a:pt x="308" y="359"/>
                </a:cubicBezTo>
                <a:cubicBezTo>
                  <a:pt x="308" y="354"/>
                  <a:pt x="330" y="357"/>
                  <a:pt x="330" y="357"/>
                </a:cubicBezTo>
                <a:cubicBezTo>
                  <a:pt x="321" y="349"/>
                  <a:pt x="321" y="349"/>
                  <a:pt x="321" y="349"/>
                </a:cubicBezTo>
                <a:cubicBezTo>
                  <a:pt x="321" y="349"/>
                  <a:pt x="312" y="328"/>
                  <a:pt x="308" y="321"/>
                </a:cubicBezTo>
                <a:cubicBezTo>
                  <a:pt x="304" y="314"/>
                  <a:pt x="291" y="314"/>
                  <a:pt x="291" y="314"/>
                </a:cubicBezTo>
                <a:cubicBezTo>
                  <a:pt x="291" y="314"/>
                  <a:pt x="283" y="305"/>
                  <a:pt x="275" y="299"/>
                </a:cubicBezTo>
                <a:cubicBezTo>
                  <a:pt x="267" y="293"/>
                  <a:pt x="273" y="261"/>
                  <a:pt x="273" y="261"/>
                </a:cubicBezTo>
                <a:cubicBezTo>
                  <a:pt x="265" y="261"/>
                  <a:pt x="265" y="261"/>
                  <a:pt x="265" y="261"/>
                </a:cubicBezTo>
                <a:cubicBezTo>
                  <a:pt x="265" y="261"/>
                  <a:pt x="264" y="255"/>
                  <a:pt x="250" y="245"/>
                </a:cubicBezTo>
                <a:cubicBezTo>
                  <a:pt x="235" y="235"/>
                  <a:pt x="216" y="245"/>
                  <a:pt x="208" y="246"/>
                </a:cubicBezTo>
                <a:cubicBezTo>
                  <a:pt x="200" y="247"/>
                  <a:pt x="191" y="235"/>
                  <a:pt x="191" y="235"/>
                </a:cubicBezTo>
                <a:cubicBezTo>
                  <a:pt x="191" y="235"/>
                  <a:pt x="205" y="240"/>
                  <a:pt x="209" y="239"/>
                </a:cubicBezTo>
                <a:cubicBezTo>
                  <a:pt x="213" y="238"/>
                  <a:pt x="231" y="234"/>
                  <a:pt x="232" y="228"/>
                </a:cubicBezTo>
                <a:cubicBezTo>
                  <a:pt x="233" y="223"/>
                  <a:pt x="214" y="222"/>
                  <a:pt x="214" y="222"/>
                </a:cubicBezTo>
                <a:cubicBezTo>
                  <a:pt x="230" y="218"/>
                  <a:pt x="230" y="218"/>
                  <a:pt x="230" y="218"/>
                </a:cubicBezTo>
                <a:cubicBezTo>
                  <a:pt x="230" y="218"/>
                  <a:pt x="239" y="211"/>
                  <a:pt x="245" y="206"/>
                </a:cubicBezTo>
                <a:cubicBezTo>
                  <a:pt x="250" y="201"/>
                  <a:pt x="261" y="177"/>
                  <a:pt x="261" y="177"/>
                </a:cubicBezTo>
                <a:cubicBezTo>
                  <a:pt x="261" y="177"/>
                  <a:pt x="276" y="168"/>
                  <a:pt x="276" y="161"/>
                </a:cubicBezTo>
                <a:cubicBezTo>
                  <a:pt x="276" y="154"/>
                  <a:pt x="222" y="159"/>
                  <a:pt x="222" y="159"/>
                </a:cubicBezTo>
                <a:cubicBezTo>
                  <a:pt x="222" y="159"/>
                  <a:pt x="223" y="154"/>
                  <a:pt x="211" y="154"/>
                </a:cubicBezTo>
                <a:cubicBezTo>
                  <a:pt x="199" y="154"/>
                  <a:pt x="177" y="162"/>
                  <a:pt x="177" y="162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79" y="147"/>
                  <a:pt x="179" y="147"/>
                  <a:pt x="179" y="147"/>
                </a:cubicBezTo>
                <a:cubicBezTo>
                  <a:pt x="191" y="145"/>
                  <a:pt x="191" y="145"/>
                  <a:pt x="191" y="145"/>
                </a:cubicBezTo>
                <a:cubicBezTo>
                  <a:pt x="212" y="132"/>
                  <a:pt x="212" y="132"/>
                  <a:pt x="212" y="132"/>
                </a:cubicBezTo>
                <a:cubicBezTo>
                  <a:pt x="212" y="132"/>
                  <a:pt x="223" y="123"/>
                  <a:pt x="224" y="112"/>
                </a:cubicBezTo>
                <a:cubicBezTo>
                  <a:pt x="225" y="105"/>
                  <a:pt x="211" y="107"/>
                  <a:pt x="203" y="108"/>
                </a:cubicBezTo>
                <a:cubicBezTo>
                  <a:pt x="195" y="109"/>
                  <a:pt x="183" y="115"/>
                  <a:pt x="175" y="115"/>
                </a:cubicBezTo>
                <a:cubicBezTo>
                  <a:pt x="167" y="115"/>
                  <a:pt x="160" y="106"/>
                  <a:pt x="153" y="110"/>
                </a:cubicBezTo>
                <a:cubicBezTo>
                  <a:pt x="146" y="114"/>
                  <a:pt x="153" y="124"/>
                  <a:pt x="153" y="124"/>
                </a:cubicBezTo>
                <a:cubicBezTo>
                  <a:pt x="153" y="124"/>
                  <a:pt x="146" y="125"/>
                  <a:pt x="141" y="129"/>
                </a:cubicBezTo>
                <a:cubicBezTo>
                  <a:pt x="136" y="133"/>
                  <a:pt x="144" y="148"/>
                  <a:pt x="144" y="148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30" y="180"/>
                  <a:pt x="130" y="180"/>
                  <a:pt x="130" y="180"/>
                </a:cubicBezTo>
                <a:cubicBezTo>
                  <a:pt x="130" y="180"/>
                  <a:pt x="124" y="185"/>
                  <a:pt x="121" y="188"/>
                </a:cubicBezTo>
                <a:cubicBezTo>
                  <a:pt x="118" y="191"/>
                  <a:pt x="116" y="198"/>
                  <a:pt x="116" y="198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05" y="203"/>
                  <a:pt x="111" y="212"/>
                  <a:pt x="119" y="211"/>
                </a:cubicBezTo>
                <a:cubicBezTo>
                  <a:pt x="127" y="210"/>
                  <a:pt x="134" y="202"/>
                  <a:pt x="134" y="202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3" y="214"/>
                  <a:pt x="120" y="220"/>
                  <a:pt x="115" y="228"/>
                </a:cubicBezTo>
                <a:cubicBezTo>
                  <a:pt x="110" y="237"/>
                  <a:pt x="116" y="250"/>
                  <a:pt x="116" y="250"/>
                </a:cubicBezTo>
                <a:cubicBezTo>
                  <a:pt x="116" y="250"/>
                  <a:pt x="127" y="242"/>
                  <a:pt x="134" y="247"/>
                </a:cubicBezTo>
                <a:cubicBezTo>
                  <a:pt x="140" y="252"/>
                  <a:pt x="153" y="241"/>
                  <a:pt x="153" y="24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49" y="269"/>
                  <a:pt x="138" y="282"/>
                  <a:pt x="130" y="296"/>
                </a:cubicBezTo>
                <a:cubicBezTo>
                  <a:pt x="123" y="309"/>
                  <a:pt x="146" y="306"/>
                  <a:pt x="146" y="306"/>
                </a:cubicBezTo>
                <a:cubicBezTo>
                  <a:pt x="146" y="306"/>
                  <a:pt x="159" y="300"/>
                  <a:pt x="166" y="303"/>
                </a:cubicBezTo>
                <a:cubicBezTo>
                  <a:pt x="173" y="306"/>
                  <a:pt x="189" y="293"/>
                  <a:pt x="189" y="293"/>
                </a:cubicBezTo>
                <a:cubicBezTo>
                  <a:pt x="211" y="295"/>
                  <a:pt x="211" y="295"/>
                  <a:pt x="211" y="295"/>
                </a:cubicBezTo>
                <a:cubicBezTo>
                  <a:pt x="211" y="295"/>
                  <a:pt x="188" y="308"/>
                  <a:pt x="186" y="318"/>
                </a:cubicBezTo>
                <a:cubicBezTo>
                  <a:pt x="185" y="328"/>
                  <a:pt x="215" y="335"/>
                  <a:pt x="215" y="335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08" y="361"/>
                  <a:pt x="208" y="361"/>
                  <a:pt x="208" y="361"/>
                </a:cubicBezTo>
                <a:cubicBezTo>
                  <a:pt x="208" y="361"/>
                  <a:pt x="210" y="375"/>
                  <a:pt x="207" y="379"/>
                </a:cubicBezTo>
                <a:cubicBezTo>
                  <a:pt x="204" y="383"/>
                  <a:pt x="162" y="377"/>
                  <a:pt x="162" y="377"/>
                </a:cubicBezTo>
                <a:cubicBezTo>
                  <a:pt x="162" y="377"/>
                  <a:pt x="152" y="374"/>
                  <a:pt x="143" y="376"/>
                </a:cubicBezTo>
                <a:cubicBezTo>
                  <a:pt x="134" y="378"/>
                  <a:pt x="149" y="389"/>
                  <a:pt x="149" y="389"/>
                </a:cubicBezTo>
                <a:cubicBezTo>
                  <a:pt x="135" y="402"/>
                  <a:pt x="135" y="402"/>
                  <a:pt x="135" y="402"/>
                </a:cubicBezTo>
                <a:cubicBezTo>
                  <a:pt x="163" y="400"/>
                  <a:pt x="163" y="400"/>
                  <a:pt x="163" y="400"/>
                </a:cubicBezTo>
                <a:cubicBezTo>
                  <a:pt x="163" y="400"/>
                  <a:pt x="163" y="423"/>
                  <a:pt x="156" y="430"/>
                </a:cubicBezTo>
                <a:cubicBezTo>
                  <a:pt x="149" y="437"/>
                  <a:pt x="121" y="445"/>
                  <a:pt x="117" y="448"/>
                </a:cubicBezTo>
                <a:cubicBezTo>
                  <a:pt x="113" y="451"/>
                  <a:pt x="118" y="466"/>
                  <a:pt x="122" y="468"/>
                </a:cubicBezTo>
                <a:cubicBezTo>
                  <a:pt x="126" y="470"/>
                  <a:pt x="144" y="456"/>
                  <a:pt x="144" y="456"/>
                </a:cubicBezTo>
                <a:cubicBezTo>
                  <a:pt x="144" y="456"/>
                  <a:pt x="147" y="462"/>
                  <a:pt x="151" y="466"/>
                </a:cubicBezTo>
                <a:cubicBezTo>
                  <a:pt x="155" y="470"/>
                  <a:pt x="165" y="466"/>
                  <a:pt x="165" y="466"/>
                </a:cubicBezTo>
                <a:cubicBezTo>
                  <a:pt x="165" y="466"/>
                  <a:pt x="173" y="475"/>
                  <a:pt x="181" y="476"/>
                </a:cubicBezTo>
                <a:cubicBezTo>
                  <a:pt x="190" y="477"/>
                  <a:pt x="197" y="472"/>
                  <a:pt x="202" y="467"/>
                </a:cubicBezTo>
                <a:cubicBezTo>
                  <a:pt x="207" y="462"/>
                  <a:pt x="220" y="463"/>
                  <a:pt x="220" y="463"/>
                </a:cubicBezTo>
                <a:cubicBezTo>
                  <a:pt x="220" y="463"/>
                  <a:pt x="204" y="478"/>
                  <a:pt x="194" y="485"/>
                </a:cubicBezTo>
                <a:cubicBezTo>
                  <a:pt x="183" y="492"/>
                  <a:pt x="163" y="485"/>
                  <a:pt x="156" y="485"/>
                </a:cubicBezTo>
                <a:cubicBezTo>
                  <a:pt x="149" y="485"/>
                  <a:pt x="151" y="495"/>
                  <a:pt x="151" y="495"/>
                </a:cubicBezTo>
                <a:cubicBezTo>
                  <a:pt x="151" y="495"/>
                  <a:pt x="142" y="495"/>
                  <a:pt x="135" y="498"/>
                </a:cubicBezTo>
                <a:cubicBezTo>
                  <a:pt x="127" y="501"/>
                  <a:pt x="135" y="507"/>
                  <a:pt x="129" y="516"/>
                </a:cubicBezTo>
                <a:cubicBezTo>
                  <a:pt x="124" y="524"/>
                  <a:pt x="117" y="520"/>
                  <a:pt x="110" y="520"/>
                </a:cubicBezTo>
                <a:cubicBezTo>
                  <a:pt x="103" y="520"/>
                  <a:pt x="106" y="530"/>
                  <a:pt x="99" y="536"/>
                </a:cubicBezTo>
                <a:cubicBezTo>
                  <a:pt x="92" y="542"/>
                  <a:pt x="83" y="541"/>
                  <a:pt x="83" y="545"/>
                </a:cubicBezTo>
                <a:cubicBezTo>
                  <a:pt x="83" y="549"/>
                  <a:pt x="102" y="549"/>
                  <a:pt x="105" y="549"/>
                </a:cubicBezTo>
                <a:cubicBezTo>
                  <a:pt x="108" y="549"/>
                  <a:pt x="116" y="539"/>
                  <a:pt x="122" y="534"/>
                </a:cubicBezTo>
                <a:cubicBezTo>
                  <a:pt x="128" y="529"/>
                  <a:pt x="138" y="530"/>
                  <a:pt x="147" y="530"/>
                </a:cubicBezTo>
                <a:cubicBezTo>
                  <a:pt x="156" y="530"/>
                  <a:pt x="159" y="540"/>
                  <a:pt x="165" y="540"/>
                </a:cubicBezTo>
                <a:cubicBezTo>
                  <a:pt x="171" y="540"/>
                  <a:pt x="184" y="515"/>
                  <a:pt x="191" y="512"/>
                </a:cubicBezTo>
                <a:cubicBezTo>
                  <a:pt x="197" y="508"/>
                  <a:pt x="211" y="519"/>
                  <a:pt x="211" y="519"/>
                </a:cubicBezTo>
                <a:cubicBezTo>
                  <a:pt x="228" y="520"/>
                  <a:pt x="228" y="520"/>
                  <a:pt x="228" y="520"/>
                </a:cubicBezTo>
                <a:cubicBezTo>
                  <a:pt x="248" y="512"/>
                  <a:pt x="248" y="512"/>
                  <a:pt x="248" y="512"/>
                </a:cubicBezTo>
                <a:cubicBezTo>
                  <a:pt x="248" y="512"/>
                  <a:pt x="267" y="521"/>
                  <a:pt x="273" y="520"/>
                </a:cubicBezTo>
                <a:cubicBezTo>
                  <a:pt x="279" y="519"/>
                  <a:pt x="265" y="508"/>
                  <a:pt x="271" y="503"/>
                </a:cubicBezTo>
                <a:cubicBezTo>
                  <a:pt x="277" y="498"/>
                  <a:pt x="286" y="513"/>
                  <a:pt x="286" y="513"/>
                </a:cubicBezTo>
                <a:cubicBezTo>
                  <a:pt x="293" y="508"/>
                  <a:pt x="293" y="508"/>
                  <a:pt x="293" y="508"/>
                </a:cubicBezTo>
                <a:cubicBezTo>
                  <a:pt x="293" y="508"/>
                  <a:pt x="346" y="508"/>
                  <a:pt x="359" y="501"/>
                </a:cubicBezTo>
                <a:cubicBezTo>
                  <a:pt x="371" y="494"/>
                  <a:pt x="379" y="479"/>
                  <a:pt x="379" y="479"/>
                </a:cubicBezTo>
                <a:cubicBezTo>
                  <a:pt x="340" y="474"/>
                  <a:pt x="340" y="474"/>
                  <a:pt x="340" y="474"/>
                </a:cubicBezTo>
                <a:cubicBezTo>
                  <a:pt x="358" y="471"/>
                  <a:pt x="358" y="471"/>
                  <a:pt x="358" y="471"/>
                </a:cubicBezTo>
                <a:cubicBezTo>
                  <a:pt x="354" y="461"/>
                  <a:pt x="354" y="461"/>
                  <a:pt x="354" y="461"/>
                </a:cubicBezTo>
                <a:cubicBezTo>
                  <a:pt x="354" y="461"/>
                  <a:pt x="368" y="448"/>
                  <a:pt x="375" y="447"/>
                </a:cubicBezTo>
                <a:cubicBezTo>
                  <a:pt x="382" y="446"/>
                  <a:pt x="393" y="435"/>
                  <a:pt x="394" y="415"/>
                </a:cubicBezTo>
                <a:cubicBezTo>
                  <a:pt x="395" y="394"/>
                  <a:pt x="346" y="395"/>
                  <a:pt x="346" y="395"/>
                </a:cubicBezTo>
                <a:close/>
                <a:moveTo>
                  <a:pt x="157" y="325"/>
                </a:moveTo>
                <a:cubicBezTo>
                  <a:pt x="152" y="310"/>
                  <a:pt x="147" y="330"/>
                  <a:pt x="138" y="338"/>
                </a:cubicBezTo>
                <a:cubicBezTo>
                  <a:pt x="138" y="338"/>
                  <a:pt x="162" y="340"/>
                  <a:pt x="157" y="325"/>
                </a:cubicBezTo>
                <a:close/>
                <a:moveTo>
                  <a:pt x="94" y="338"/>
                </a:moveTo>
                <a:cubicBezTo>
                  <a:pt x="97" y="335"/>
                  <a:pt x="99" y="329"/>
                  <a:pt x="99" y="329"/>
                </a:cubicBezTo>
                <a:cubicBezTo>
                  <a:pt x="99" y="329"/>
                  <a:pt x="104" y="336"/>
                  <a:pt x="107" y="330"/>
                </a:cubicBezTo>
                <a:cubicBezTo>
                  <a:pt x="110" y="324"/>
                  <a:pt x="117" y="314"/>
                  <a:pt x="110" y="308"/>
                </a:cubicBezTo>
                <a:cubicBezTo>
                  <a:pt x="103" y="302"/>
                  <a:pt x="103" y="293"/>
                  <a:pt x="103" y="293"/>
                </a:cubicBezTo>
                <a:cubicBezTo>
                  <a:pt x="98" y="295"/>
                  <a:pt x="98" y="295"/>
                  <a:pt x="98" y="295"/>
                </a:cubicBezTo>
                <a:cubicBezTo>
                  <a:pt x="98" y="295"/>
                  <a:pt x="93" y="283"/>
                  <a:pt x="86" y="281"/>
                </a:cubicBezTo>
                <a:cubicBezTo>
                  <a:pt x="79" y="279"/>
                  <a:pt x="61" y="282"/>
                  <a:pt x="61" y="282"/>
                </a:cubicBezTo>
                <a:cubicBezTo>
                  <a:pt x="61" y="282"/>
                  <a:pt x="61" y="282"/>
                  <a:pt x="61" y="281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28" y="302"/>
                  <a:pt x="28" y="302"/>
                  <a:pt x="28" y="302"/>
                </a:cubicBezTo>
                <a:cubicBezTo>
                  <a:pt x="29" y="312"/>
                  <a:pt x="29" y="312"/>
                  <a:pt x="29" y="312"/>
                </a:cubicBezTo>
                <a:cubicBezTo>
                  <a:pt x="29" y="312"/>
                  <a:pt x="0" y="318"/>
                  <a:pt x="13" y="325"/>
                </a:cubicBezTo>
                <a:cubicBezTo>
                  <a:pt x="26" y="333"/>
                  <a:pt x="38" y="335"/>
                  <a:pt x="38" y="335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91" y="340"/>
                  <a:pt x="93" y="339"/>
                  <a:pt x="94" y="338"/>
                </a:cubicBezTo>
                <a:close/>
                <a:moveTo>
                  <a:pt x="63" y="155"/>
                </a:moveTo>
                <a:cubicBezTo>
                  <a:pt x="57" y="155"/>
                  <a:pt x="54" y="155"/>
                  <a:pt x="52" y="163"/>
                </a:cubicBezTo>
                <a:cubicBezTo>
                  <a:pt x="66" y="163"/>
                  <a:pt x="66" y="163"/>
                  <a:pt x="66" y="163"/>
                </a:cubicBezTo>
                <a:cubicBezTo>
                  <a:pt x="66" y="163"/>
                  <a:pt x="69" y="155"/>
                  <a:pt x="63" y="155"/>
                </a:cubicBezTo>
                <a:close/>
                <a:moveTo>
                  <a:pt x="82" y="144"/>
                </a:moveTo>
                <a:cubicBezTo>
                  <a:pt x="82" y="144"/>
                  <a:pt x="88" y="146"/>
                  <a:pt x="94" y="145"/>
                </a:cubicBezTo>
                <a:cubicBezTo>
                  <a:pt x="100" y="144"/>
                  <a:pt x="108" y="115"/>
                  <a:pt x="108" y="115"/>
                </a:cubicBezTo>
                <a:cubicBezTo>
                  <a:pt x="108" y="115"/>
                  <a:pt x="100" y="117"/>
                  <a:pt x="94" y="122"/>
                </a:cubicBezTo>
                <a:cubicBezTo>
                  <a:pt x="88" y="126"/>
                  <a:pt x="86" y="133"/>
                  <a:pt x="86" y="133"/>
                </a:cubicBezTo>
                <a:cubicBezTo>
                  <a:pt x="86" y="133"/>
                  <a:pt x="78" y="125"/>
                  <a:pt x="72" y="128"/>
                </a:cubicBezTo>
                <a:cubicBezTo>
                  <a:pt x="67" y="131"/>
                  <a:pt x="73" y="153"/>
                  <a:pt x="73" y="153"/>
                </a:cubicBezTo>
                <a:lnTo>
                  <a:pt x="82" y="144"/>
                </a:lnTo>
                <a:close/>
                <a:moveTo>
                  <a:pt x="57" y="169"/>
                </a:moveTo>
                <a:cubicBezTo>
                  <a:pt x="51" y="191"/>
                  <a:pt x="51" y="191"/>
                  <a:pt x="51" y="191"/>
                </a:cubicBezTo>
                <a:cubicBezTo>
                  <a:pt x="62" y="177"/>
                  <a:pt x="62" y="177"/>
                  <a:pt x="62" y="177"/>
                </a:cubicBezTo>
                <a:lnTo>
                  <a:pt x="57" y="169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5" name="Freeform 82"/>
          <p:cNvSpPr>
            <a:spLocks/>
          </p:cNvSpPr>
          <p:nvPr/>
        </p:nvSpPr>
        <p:spPr bwMode="auto">
          <a:xfrm>
            <a:off x="3540125" y="2613025"/>
            <a:ext cx="111125" cy="119063"/>
          </a:xfrm>
          <a:custGeom>
            <a:avLst/>
            <a:gdLst>
              <a:gd name="T0" fmla="*/ 2147483647 w 189"/>
              <a:gd name="T1" fmla="*/ 2147483647 h 202"/>
              <a:gd name="T2" fmla="*/ 2147483647 w 189"/>
              <a:gd name="T3" fmla="*/ 2147483647 h 202"/>
              <a:gd name="T4" fmla="*/ 2147483647 w 189"/>
              <a:gd name="T5" fmla="*/ 2147483647 h 202"/>
              <a:gd name="T6" fmla="*/ 2147483647 w 189"/>
              <a:gd name="T7" fmla="*/ 2147483647 h 202"/>
              <a:gd name="T8" fmla="*/ 2147483647 w 189"/>
              <a:gd name="T9" fmla="*/ 2147483647 h 202"/>
              <a:gd name="T10" fmla="*/ 2147483647 w 189"/>
              <a:gd name="T11" fmla="*/ 2147483647 h 202"/>
              <a:gd name="T12" fmla="*/ 2147483647 w 189"/>
              <a:gd name="T13" fmla="*/ 2147483647 h 202"/>
              <a:gd name="T14" fmla="*/ 2147483647 w 189"/>
              <a:gd name="T15" fmla="*/ 2147483647 h 202"/>
              <a:gd name="T16" fmla="*/ 2147483647 w 189"/>
              <a:gd name="T17" fmla="*/ 2147483647 h 202"/>
              <a:gd name="T18" fmla="*/ 2147483647 w 189"/>
              <a:gd name="T19" fmla="*/ 2147483647 h 202"/>
              <a:gd name="T20" fmla="*/ 2147483647 w 189"/>
              <a:gd name="T21" fmla="*/ 2147483647 h 202"/>
              <a:gd name="T22" fmla="*/ 2147483647 w 189"/>
              <a:gd name="T23" fmla="*/ 2147483647 h 202"/>
              <a:gd name="T24" fmla="*/ 2147483647 w 189"/>
              <a:gd name="T25" fmla="*/ 2147483647 h 202"/>
              <a:gd name="T26" fmla="*/ 2147483647 w 189"/>
              <a:gd name="T27" fmla="*/ 2147483647 h 202"/>
              <a:gd name="T28" fmla="*/ 2147483647 w 189"/>
              <a:gd name="T29" fmla="*/ 2147483647 h 202"/>
              <a:gd name="T30" fmla="*/ 2147483647 w 189"/>
              <a:gd name="T31" fmla="*/ 2147483647 h 202"/>
              <a:gd name="T32" fmla="*/ 2147483647 w 189"/>
              <a:gd name="T33" fmla="*/ 2147483647 h 202"/>
              <a:gd name="T34" fmla="*/ 2147483647 w 189"/>
              <a:gd name="T35" fmla="*/ 2147483647 h 202"/>
              <a:gd name="T36" fmla="*/ 2147483647 w 189"/>
              <a:gd name="T37" fmla="*/ 2147483647 h 202"/>
              <a:gd name="T38" fmla="*/ 2147483647 w 189"/>
              <a:gd name="T39" fmla="*/ 2147483647 h 202"/>
              <a:gd name="T40" fmla="*/ 2147483647 w 189"/>
              <a:gd name="T41" fmla="*/ 2147483647 h 202"/>
              <a:gd name="T42" fmla="*/ 2147483647 w 189"/>
              <a:gd name="T43" fmla="*/ 2147483647 h 202"/>
              <a:gd name="T44" fmla="*/ 2147483647 w 189"/>
              <a:gd name="T45" fmla="*/ 2147483647 h 202"/>
              <a:gd name="T46" fmla="*/ 2147483647 w 189"/>
              <a:gd name="T47" fmla="*/ 2147483647 h 202"/>
              <a:gd name="T48" fmla="*/ 2147483647 w 189"/>
              <a:gd name="T49" fmla="*/ 2147483647 h 202"/>
              <a:gd name="T50" fmla="*/ 2147483647 w 189"/>
              <a:gd name="T51" fmla="*/ 2147483647 h 202"/>
              <a:gd name="T52" fmla="*/ 2147483647 w 189"/>
              <a:gd name="T53" fmla="*/ 2147483647 h 202"/>
              <a:gd name="T54" fmla="*/ 2147483647 w 189"/>
              <a:gd name="T55" fmla="*/ 2147483647 h 202"/>
              <a:gd name="T56" fmla="*/ 2147483647 w 189"/>
              <a:gd name="T57" fmla="*/ 2147483647 h 202"/>
              <a:gd name="T58" fmla="*/ 2147483647 w 189"/>
              <a:gd name="T59" fmla="*/ 2147483647 h 202"/>
              <a:gd name="T60" fmla="*/ 2147483647 w 189"/>
              <a:gd name="T61" fmla="*/ 2147483647 h 202"/>
              <a:gd name="T62" fmla="*/ 2147483647 w 189"/>
              <a:gd name="T63" fmla="*/ 2147483647 h 202"/>
              <a:gd name="T64" fmla="*/ 2147483647 w 189"/>
              <a:gd name="T65" fmla="*/ 2147483647 h 202"/>
              <a:gd name="T66" fmla="*/ 2147483647 w 189"/>
              <a:gd name="T67" fmla="*/ 2147483647 h 202"/>
              <a:gd name="T68" fmla="*/ 2147483647 w 189"/>
              <a:gd name="T69" fmla="*/ 2147483647 h 202"/>
              <a:gd name="T70" fmla="*/ 2147483647 w 189"/>
              <a:gd name="T71" fmla="*/ 2147483647 h 202"/>
              <a:gd name="T72" fmla="*/ 2147483647 w 189"/>
              <a:gd name="T73" fmla="*/ 2147483647 h 202"/>
              <a:gd name="T74" fmla="*/ 0 w 189"/>
              <a:gd name="T75" fmla="*/ 2147483647 h 202"/>
              <a:gd name="T76" fmla="*/ 2147483647 w 189"/>
              <a:gd name="T77" fmla="*/ 2147483647 h 202"/>
              <a:gd name="T78" fmla="*/ 2147483647 w 189"/>
              <a:gd name="T79" fmla="*/ 2147483647 h 202"/>
              <a:gd name="T80" fmla="*/ 2147483647 w 189"/>
              <a:gd name="T81" fmla="*/ 2147483647 h 202"/>
              <a:gd name="T82" fmla="*/ 2147483647 w 189"/>
              <a:gd name="T83" fmla="*/ 2147483647 h 202"/>
              <a:gd name="T84" fmla="*/ 2147483647 w 189"/>
              <a:gd name="T85" fmla="*/ 2147483647 h 202"/>
              <a:gd name="T86" fmla="*/ 2147483647 w 189"/>
              <a:gd name="T87" fmla="*/ 2147483647 h 202"/>
              <a:gd name="T88" fmla="*/ 2147483647 w 189"/>
              <a:gd name="T89" fmla="*/ 2147483647 h 202"/>
              <a:gd name="T90" fmla="*/ 2147483647 w 189"/>
              <a:gd name="T91" fmla="*/ 2147483647 h 202"/>
              <a:gd name="T92" fmla="*/ 2147483647 w 189"/>
              <a:gd name="T93" fmla="*/ 2147483647 h 202"/>
              <a:gd name="T94" fmla="*/ 2147483647 w 189"/>
              <a:gd name="T95" fmla="*/ 2147483647 h 202"/>
              <a:gd name="T96" fmla="*/ 2147483647 w 189"/>
              <a:gd name="T97" fmla="*/ 2147483647 h 202"/>
              <a:gd name="T98" fmla="*/ 2147483647 w 189"/>
              <a:gd name="T99" fmla="*/ 2147483647 h 202"/>
              <a:gd name="T100" fmla="*/ 2147483647 w 189"/>
              <a:gd name="T101" fmla="*/ 2147483647 h 202"/>
              <a:gd name="T102" fmla="*/ 2147483647 w 189"/>
              <a:gd name="T103" fmla="*/ 2147483647 h 202"/>
              <a:gd name="T104" fmla="*/ 2147483647 w 189"/>
              <a:gd name="T105" fmla="*/ 2147483647 h 202"/>
              <a:gd name="T106" fmla="*/ 2147483647 w 189"/>
              <a:gd name="T107" fmla="*/ 2147483647 h 2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"/>
              <a:gd name="T163" fmla="*/ 0 h 202"/>
              <a:gd name="T164" fmla="*/ 189 w 189"/>
              <a:gd name="T165" fmla="*/ 202 h 20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" h="202">
                <a:moveTo>
                  <a:pt x="186" y="104"/>
                </a:moveTo>
                <a:cubicBezTo>
                  <a:pt x="186" y="94"/>
                  <a:pt x="177" y="87"/>
                  <a:pt x="177" y="87"/>
                </a:cubicBezTo>
                <a:cubicBezTo>
                  <a:pt x="177" y="87"/>
                  <a:pt x="177" y="78"/>
                  <a:pt x="175" y="73"/>
                </a:cubicBezTo>
                <a:cubicBezTo>
                  <a:pt x="175" y="69"/>
                  <a:pt x="184" y="68"/>
                  <a:pt x="189" y="66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26" y="59"/>
                  <a:pt x="113" y="51"/>
                </a:cubicBezTo>
                <a:cubicBezTo>
                  <a:pt x="100" y="44"/>
                  <a:pt x="129" y="38"/>
                  <a:pt x="129" y="3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58" y="14"/>
                  <a:pt x="158" y="14"/>
                  <a:pt x="158" y="14"/>
                </a:cubicBezTo>
                <a:cubicBezTo>
                  <a:pt x="161" y="7"/>
                  <a:pt x="161" y="7"/>
                  <a:pt x="161" y="7"/>
                </a:cubicBezTo>
                <a:cubicBezTo>
                  <a:pt x="160" y="6"/>
                  <a:pt x="158" y="4"/>
                  <a:pt x="153" y="2"/>
                </a:cubicBezTo>
                <a:cubicBezTo>
                  <a:pt x="146" y="0"/>
                  <a:pt x="138" y="14"/>
                  <a:pt x="138" y="1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4" y="4"/>
                  <a:pt x="111" y="4"/>
                  <a:pt x="107" y="9"/>
                </a:cubicBezTo>
                <a:cubicBezTo>
                  <a:pt x="103" y="15"/>
                  <a:pt x="99" y="30"/>
                  <a:pt x="99" y="30"/>
                </a:cubicBezTo>
                <a:cubicBezTo>
                  <a:pt x="99" y="30"/>
                  <a:pt x="84" y="29"/>
                  <a:pt x="84" y="35"/>
                </a:cubicBezTo>
                <a:cubicBezTo>
                  <a:pt x="84" y="41"/>
                  <a:pt x="106" y="37"/>
                  <a:pt x="102" y="44"/>
                </a:cubicBezTo>
                <a:cubicBezTo>
                  <a:pt x="98" y="51"/>
                  <a:pt x="94" y="47"/>
                  <a:pt x="92" y="50"/>
                </a:cubicBezTo>
                <a:cubicBezTo>
                  <a:pt x="90" y="53"/>
                  <a:pt x="87" y="57"/>
                  <a:pt x="87" y="57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61"/>
                  <a:pt x="56" y="47"/>
                  <a:pt x="48" y="51"/>
                </a:cubicBezTo>
                <a:cubicBezTo>
                  <a:pt x="40" y="55"/>
                  <a:pt x="30" y="54"/>
                  <a:pt x="30" y="54"/>
                </a:cubicBezTo>
                <a:cubicBezTo>
                  <a:pt x="30" y="54"/>
                  <a:pt x="28" y="71"/>
                  <a:pt x="33" y="71"/>
                </a:cubicBezTo>
                <a:cubicBezTo>
                  <a:pt x="38" y="71"/>
                  <a:pt x="42" y="79"/>
                  <a:pt x="42" y="79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6"/>
                  <a:pt x="20" y="90"/>
                  <a:pt x="25" y="98"/>
                </a:cubicBezTo>
                <a:cubicBezTo>
                  <a:pt x="30" y="106"/>
                  <a:pt x="48" y="107"/>
                  <a:pt x="48" y="107"/>
                </a:cubicBezTo>
                <a:cubicBezTo>
                  <a:pt x="48" y="107"/>
                  <a:pt x="67" y="99"/>
                  <a:pt x="66" y="107"/>
                </a:cubicBezTo>
                <a:cubicBezTo>
                  <a:pt x="65" y="115"/>
                  <a:pt x="50" y="116"/>
                  <a:pt x="50" y="116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0" y="130"/>
                  <a:pt x="37" y="125"/>
                  <a:pt x="35" y="134"/>
                </a:cubicBezTo>
                <a:cubicBezTo>
                  <a:pt x="33" y="143"/>
                  <a:pt x="30" y="156"/>
                  <a:pt x="30" y="156"/>
                </a:cubicBezTo>
                <a:cubicBezTo>
                  <a:pt x="30" y="156"/>
                  <a:pt x="5" y="156"/>
                  <a:pt x="4" y="161"/>
                </a:cubicBezTo>
                <a:cubicBezTo>
                  <a:pt x="3" y="166"/>
                  <a:pt x="15" y="167"/>
                  <a:pt x="15" y="167"/>
                </a:cubicBezTo>
                <a:cubicBezTo>
                  <a:pt x="15" y="167"/>
                  <a:pt x="0" y="169"/>
                  <a:pt x="0" y="176"/>
                </a:cubicBezTo>
                <a:cubicBezTo>
                  <a:pt x="0" y="184"/>
                  <a:pt x="7" y="183"/>
                  <a:pt x="7" y="183"/>
                </a:cubicBezTo>
                <a:cubicBezTo>
                  <a:pt x="30" y="180"/>
                  <a:pt x="30" y="180"/>
                  <a:pt x="30" y="180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19" y="192"/>
                  <a:pt x="36" y="187"/>
                  <a:pt x="35" y="190"/>
                </a:cubicBezTo>
                <a:cubicBezTo>
                  <a:pt x="34" y="193"/>
                  <a:pt x="14" y="202"/>
                  <a:pt x="29" y="202"/>
                </a:cubicBezTo>
                <a:cubicBezTo>
                  <a:pt x="44" y="202"/>
                  <a:pt x="65" y="196"/>
                  <a:pt x="74" y="191"/>
                </a:cubicBezTo>
                <a:cubicBezTo>
                  <a:pt x="83" y="186"/>
                  <a:pt x="83" y="178"/>
                  <a:pt x="83" y="178"/>
                </a:cubicBezTo>
                <a:cubicBezTo>
                  <a:pt x="83" y="178"/>
                  <a:pt x="93" y="184"/>
                  <a:pt x="102" y="178"/>
                </a:cubicBezTo>
                <a:cubicBezTo>
                  <a:pt x="111" y="173"/>
                  <a:pt x="112" y="167"/>
                  <a:pt x="124" y="166"/>
                </a:cubicBezTo>
                <a:cubicBezTo>
                  <a:pt x="135" y="165"/>
                  <a:pt x="140" y="165"/>
                  <a:pt x="140" y="16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67" y="148"/>
                  <a:pt x="179" y="150"/>
                  <a:pt x="179" y="146"/>
                </a:cubicBezTo>
                <a:cubicBezTo>
                  <a:pt x="179" y="142"/>
                  <a:pt x="174" y="138"/>
                  <a:pt x="178" y="133"/>
                </a:cubicBezTo>
                <a:cubicBezTo>
                  <a:pt x="181" y="128"/>
                  <a:pt x="186" y="114"/>
                  <a:pt x="186" y="104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6" name="Freeform 83"/>
          <p:cNvSpPr>
            <a:spLocks noEditPoints="1"/>
          </p:cNvSpPr>
          <p:nvPr/>
        </p:nvSpPr>
        <p:spPr bwMode="auto">
          <a:xfrm>
            <a:off x="2535238" y="1876425"/>
            <a:ext cx="1566862" cy="758825"/>
          </a:xfrm>
          <a:custGeom>
            <a:avLst/>
            <a:gdLst>
              <a:gd name="T0" fmla="*/ 2147483647 w 2644"/>
              <a:gd name="T1" fmla="*/ 2147483647 h 1282"/>
              <a:gd name="T2" fmla="*/ 2147483647 w 2644"/>
              <a:gd name="T3" fmla="*/ 2147483647 h 1282"/>
              <a:gd name="T4" fmla="*/ 2147483647 w 2644"/>
              <a:gd name="T5" fmla="*/ 2147483647 h 1282"/>
              <a:gd name="T6" fmla="*/ 2147483647 w 2644"/>
              <a:gd name="T7" fmla="*/ 2147483647 h 1282"/>
              <a:gd name="T8" fmla="*/ 2147483647 w 2644"/>
              <a:gd name="T9" fmla="*/ 2147483647 h 1282"/>
              <a:gd name="T10" fmla="*/ 2147483647 w 2644"/>
              <a:gd name="T11" fmla="*/ 2147483647 h 1282"/>
              <a:gd name="T12" fmla="*/ 2147483647 w 2644"/>
              <a:gd name="T13" fmla="*/ 2147483647 h 1282"/>
              <a:gd name="T14" fmla="*/ 2147483647 w 2644"/>
              <a:gd name="T15" fmla="*/ 2147483647 h 1282"/>
              <a:gd name="T16" fmla="*/ 2147483647 w 2644"/>
              <a:gd name="T17" fmla="*/ 2147483647 h 1282"/>
              <a:gd name="T18" fmla="*/ 2147483647 w 2644"/>
              <a:gd name="T19" fmla="*/ 2147483647 h 1282"/>
              <a:gd name="T20" fmla="*/ 2147483647 w 2644"/>
              <a:gd name="T21" fmla="*/ 2147483647 h 1282"/>
              <a:gd name="T22" fmla="*/ 2147483647 w 2644"/>
              <a:gd name="T23" fmla="*/ 2147483647 h 1282"/>
              <a:gd name="T24" fmla="*/ 2147483647 w 2644"/>
              <a:gd name="T25" fmla="*/ 2147483647 h 1282"/>
              <a:gd name="T26" fmla="*/ 2147483647 w 2644"/>
              <a:gd name="T27" fmla="*/ 2147483647 h 1282"/>
              <a:gd name="T28" fmla="*/ 2147483647 w 2644"/>
              <a:gd name="T29" fmla="*/ 2147483647 h 1282"/>
              <a:gd name="T30" fmla="*/ 2147483647 w 2644"/>
              <a:gd name="T31" fmla="*/ 2147483647 h 1282"/>
              <a:gd name="T32" fmla="*/ 2147483647 w 2644"/>
              <a:gd name="T33" fmla="*/ 2147483647 h 1282"/>
              <a:gd name="T34" fmla="*/ 2147483647 w 2644"/>
              <a:gd name="T35" fmla="*/ 2147483647 h 1282"/>
              <a:gd name="T36" fmla="*/ 2147483647 w 2644"/>
              <a:gd name="T37" fmla="*/ 2147483647 h 1282"/>
              <a:gd name="T38" fmla="*/ 2147483647 w 2644"/>
              <a:gd name="T39" fmla="*/ 2147483647 h 1282"/>
              <a:gd name="T40" fmla="*/ 2147483647 w 2644"/>
              <a:gd name="T41" fmla="*/ 2147483647 h 1282"/>
              <a:gd name="T42" fmla="*/ 2147483647 w 2644"/>
              <a:gd name="T43" fmla="*/ 2147483647 h 1282"/>
              <a:gd name="T44" fmla="*/ 2147483647 w 2644"/>
              <a:gd name="T45" fmla="*/ 2147483647 h 1282"/>
              <a:gd name="T46" fmla="*/ 2147483647 w 2644"/>
              <a:gd name="T47" fmla="*/ 2147483647 h 1282"/>
              <a:gd name="T48" fmla="*/ 2147483647 w 2644"/>
              <a:gd name="T49" fmla="*/ 2147483647 h 1282"/>
              <a:gd name="T50" fmla="*/ 2147483647 w 2644"/>
              <a:gd name="T51" fmla="*/ 2147483647 h 1282"/>
              <a:gd name="T52" fmla="*/ 2147483647 w 2644"/>
              <a:gd name="T53" fmla="*/ 2147483647 h 1282"/>
              <a:gd name="T54" fmla="*/ 2147483647 w 2644"/>
              <a:gd name="T55" fmla="*/ 2147483647 h 1282"/>
              <a:gd name="T56" fmla="*/ 2147483647 w 2644"/>
              <a:gd name="T57" fmla="*/ 2147483647 h 1282"/>
              <a:gd name="T58" fmla="*/ 2147483647 w 2644"/>
              <a:gd name="T59" fmla="*/ 2147483647 h 1282"/>
              <a:gd name="T60" fmla="*/ 2147483647 w 2644"/>
              <a:gd name="T61" fmla="*/ 2147483647 h 1282"/>
              <a:gd name="T62" fmla="*/ 2147483647 w 2644"/>
              <a:gd name="T63" fmla="*/ 2147483647 h 1282"/>
              <a:gd name="T64" fmla="*/ 2147483647 w 2644"/>
              <a:gd name="T65" fmla="*/ 2147483647 h 1282"/>
              <a:gd name="T66" fmla="*/ 2147483647 w 2644"/>
              <a:gd name="T67" fmla="*/ 2147483647 h 1282"/>
              <a:gd name="T68" fmla="*/ 2147483647 w 2644"/>
              <a:gd name="T69" fmla="*/ 2147483647 h 1282"/>
              <a:gd name="T70" fmla="*/ 2147483647 w 2644"/>
              <a:gd name="T71" fmla="*/ 2147483647 h 1282"/>
              <a:gd name="T72" fmla="*/ 2147483647 w 2644"/>
              <a:gd name="T73" fmla="*/ 2147483647 h 1282"/>
              <a:gd name="T74" fmla="*/ 2147483647 w 2644"/>
              <a:gd name="T75" fmla="*/ 2147483647 h 1282"/>
              <a:gd name="T76" fmla="*/ 2147483647 w 2644"/>
              <a:gd name="T77" fmla="*/ 2147483647 h 1282"/>
              <a:gd name="T78" fmla="*/ 2147483647 w 2644"/>
              <a:gd name="T79" fmla="*/ 2147483647 h 1282"/>
              <a:gd name="T80" fmla="*/ 2147483647 w 2644"/>
              <a:gd name="T81" fmla="*/ 2147483647 h 1282"/>
              <a:gd name="T82" fmla="*/ 2147483647 w 2644"/>
              <a:gd name="T83" fmla="*/ 2147483647 h 1282"/>
              <a:gd name="T84" fmla="*/ 2147483647 w 2644"/>
              <a:gd name="T85" fmla="*/ 2147483647 h 1282"/>
              <a:gd name="T86" fmla="*/ 2147483647 w 2644"/>
              <a:gd name="T87" fmla="*/ 2147483647 h 1282"/>
              <a:gd name="T88" fmla="*/ 2147483647 w 2644"/>
              <a:gd name="T89" fmla="*/ 2147483647 h 1282"/>
              <a:gd name="T90" fmla="*/ 2147483647 w 2644"/>
              <a:gd name="T91" fmla="*/ 2147483647 h 1282"/>
              <a:gd name="T92" fmla="*/ 2147483647 w 2644"/>
              <a:gd name="T93" fmla="*/ 2147483647 h 1282"/>
              <a:gd name="T94" fmla="*/ 2147483647 w 2644"/>
              <a:gd name="T95" fmla="*/ 2147483647 h 1282"/>
              <a:gd name="T96" fmla="*/ 2147483647 w 2644"/>
              <a:gd name="T97" fmla="*/ 2147483647 h 1282"/>
              <a:gd name="T98" fmla="*/ 2147483647 w 2644"/>
              <a:gd name="T99" fmla="*/ 2147483647 h 1282"/>
              <a:gd name="T100" fmla="*/ 2147483647 w 2644"/>
              <a:gd name="T101" fmla="*/ 2147483647 h 1282"/>
              <a:gd name="T102" fmla="*/ 2147483647 w 2644"/>
              <a:gd name="T103" fmla="*/ 2147483647 h 1282"/>
              <a:gd name="T104" fmla="*/ 2147483647 w 2644"/>
              <a:gd name="T105" fmla="*/ 2147483647 h 1282"/>
              <a:gd name="T106" fmla="*/ 2147483647 w 2644"/>
              <a:gd name="T107" fmla="*/ 2147483647 h 1282"/>
              <a:gd name="T108" fmla="*/ 2147483647 w 2644"/>
              <a:gd name="T109" fmla="*/ 2147483647 h 1282"/>
              <a:gd name="T110" fmla="*/ 2147483647 w 2644"/>
              <a:gd name="T111" fmla="*/ 2147483647 h 1282"/>
              <a:gd name="T112" fmla="*/ 2147483647 w 2644"/>
              <a:gd name="T113" fmla="*/ 2147483647 h 1282"/>
              <a:gd name="T114" fmla="*/ 2147483647 w 2644"/>
              <a:gd name="T115" fmla="*/ 2147483647 h 1282"/>
              <a:gd name="T116" fmla="*/ 2147483647 w 2644"/>
              <a:gd name="T117" fmla="*/ 2147483647 h 12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4"/>
              <a:gd name="T178" fmla="*/ 0 h 1282"/>
              <a:gd name="T179" fmla="*/ 2644 w 2644"/>
              <a:gd name="T180" fmla="*/ 1282 h 12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4" h="1282">
                <a:moveTo>
                  <a:pt x="1845" y="57"/>
                </a:moveTo>
                <a:cubicBezTo>
                  <a:pt x="1825" y="57"/>
                  <a:pt x="1757" y="51"/>
                  <a:pt x="1752" y="57"/>
                </a:cubicBezTo>
                <a:cubicBezTo>
                  <a:pt x="1747" y="63"/>
                  <a:pt x="1722" y="69"/>
                  <a:pt x="1711" y="69"/>
                </a:cubicBezTo>
                <a:cubicBezTo>
                  <a:pt x="1700" y="69"/>
                  <a:pt x="1655" y="60"/>
                  <a:pt x="1647" y="64"/>
                </a:cubicBezTo>
                <a:cubicBezTo>
                  <a:pt x="1639" y="68"/>
                  <a:pt x="1587" y="83"/>
                  <a:pt x="1581" y="86"/>
                </a:cubicBezTo>
                <a:cubicBezTo>
                  <a:pt x="1575" y="89"/>
                  <a:pt x="1523" y="101"/>
                  <a:pt x="1532" y="94"/>
                </a:cubicBezTo>
                <a:cubicBezTo>
                  <a:pt x="1541" y="87"/>
                  <a:pt x="1615" y="71"/>
                  <a:pt x="1610" y="61"/>
                </a:cubicBezTo>
                <a:cubicBezTo>
                  <a:pt x="1605" y="51"/>
                  <a:pt x="1576" y="48"/>
                  <a:pt x="1565" y="52"/>
                </a:cubicBezTo>
                <a:cubicBezTo>
                  <a:pt x="1554" y="56"/>
                  <a:pt x="1536" y="63"/>
                  <a:pt x="1536" y="63"/>
                </a:cubicBezTo>
                <a:cubicBezTo>
                  <a:pt x="1457" y="73"/>
                  <a:pt x="1457" y="73"/>
                  <a:pt x="1457" y="73"/>
                </a:cubicBezTo>
                <a:cubicBezTo>
                  <a:pt x="1457" y="73"/>
                  <a:pt x="1531" y="55"/>
                  <a:pt x="1513" y="54"/>
                </a:cubicBezTo>
                <a:cubicBezTo>
                  <a:pt x="1495" y="53"/>
                  <a:pt x="1427" y="52"/>
                  <a:pt x="1427" y="52"/>
                </a:cubicBezTo>
                <a:cubicBezTo>
                  <a:pt x="1403" y="57"/>
                  <a:pt x="1403" y="57"/>
                  <a:pt x="1403" y="57"/>
                </a:cubicBezTo>
                <a:cubicBezTo>
                  <a:pt x="1358" y="53"/>
                  <a:pt x="1358" y="53"/>
                  <a:pt x="1358" y="53"/>
                </a:cubicBezTo>
                <a:cubicBezTo>
                  <a:pt x="1358" y="53"/>
                  <a:pt x="1307" y="68"/>
                  <a:pt x="1309" y="61"/>
                </a:cubicBezTo>
                <a:cubicBezTo>
                  <a:pt x="1311" y="54"/>
                  <a:pt x="1371" y="47"/>
                  <a:pt x="1392" y="47"/>
                </a:cubicBezTo>
                <a:cubicBezTo>
                  <a:pt x="1413" y="47"/>
                  <a:pt x="1548" y="45"/>
                  <a:pt x="1557" y="45"/>
                </a:cubicBezTo>
                <a:cubicBezTo>
                  <a:pt x="1566" y="45"/>
                  <a:pt x="1645" y="43"/>
                  <a:pt x="1636" y="35"/>
                </a:cubicBezTo>
                <a:cubicBezTo>
                  <a:pt x="1627" y="27"/>
                  <a:pt x="1577" y="24"/>
                  <a:pt x="1558" y="27"/>
                </a:cubicBezTo>
                <a:cubicBezTo>
                  <a:pt x="1539" y="30"/>
                  <a:pt x="1526" y="29"/>
                  <a:pt x="1526" y="29"/>
                </a:cubicBezTo>
                <a:cubicBezTo>
                  <a:pt x="1526" y="29"/>
                  <a:pt x="1551" y="18"/>
                  <a:pt x="1535" y="17"/>
                </a:cubicBezTo>
                <a:cubicBezTo>
                  <a:pt x="1519" y="16"/>
                  <a:pt x="1492" y="19"/>
                  <a:pt x="1492" y="19"/>
                </a:cubicBezTo>
                <a:cubicBezTo>
                  <a:pt x="1492" y="19"/>
                  <a:pt x="1462" y="18"/>
                  <a:pt x="1455" y="16"/>
                </a:cubicBezTo>
                <a:cubicBezTo>
                  <a:pt x="1448" y="14"/>
                  <a:pt x="1483" y="17"/>
                  <a:pt x="1490" y="10"/>
                </a:cubicBezTo>
                <a:cubicBezTo>
                  <a:pt x="1497" y="3"/>
                  <a:pt x="1454" y="5"/>
                  <a:pt x="1432" y="5"/>
                </a:cubicBezTo>
                <a:cubicBezTo>
                  <a:pt x="1410" y="5"/>
                  <a:pt x="1355" y="8"/>
                  <a:pt x="1355" y="8"/>
                </a:cubicBezTo>
                <a:cubicBezTo>
                  <a:pt x="1355" y="8"/>
                  <a:pt x="1315" y="4"/>
                  <a:pt x="1292" y="2"/>
                </a:cubicBezTo>
                <a:cubicBezTo>
                  <a:pt x="1269" y="0"/>
                  <a:pt x="1246" y="5"/>
                  <a:pt x="1237" y="6"/>
                </a:cubicBezTo>
                <a:cubicBezTo>
                  <a:pt x="1228" y="7"/>
                  <a:pt x="1210" y="7"/>
                  <a:pt x="1188" y="6"/>
                </a:cubicBezTo>
                <a:cubicBezTo>
                  <a:pt x="1166" y="5"/>
                  <a:pt x="1144" y="5"/>
                  <a:pt x="1146" y="10"/>
                </a:cubicBezTo>
                <a:cubicBezTo>
                  <a:pt x="1148" y="15"/>
                  <a:pt x="1177" y="16"/>
                  <a:pt x="1177" y="16"/>
                </a:cubicBezTo>
                <a:cubicBezTo>
                  <a:pt x="1177" y="16"/>
                  <a:pt x="1142" y="21"/>
                  <a:pt x="1129" y="20"/>
                </a:cubicBezTo>
                <a:cubicBezTo>
                  <a:pt x="1116" y="19"/>
                  <a:pt x="1061" y="13"/>
                  <a:pt x="1047" y="11"/>
                </a:cubicBezTo>
                <a:cubicBezTo>
                  <a:pt x="1033" y="9"/>
                  <a:pt x="995" y="13"/>
                  <a:pt x="990" y="13"/>
                </a:cubicBezTo>
                <a:cubicBezTo>
                  <a:pt x="985" y="13"/>
                  <a:pt x="935" y="19"/>
                  <a:pt x="956" y="24"/>
                </a:cubicBezTo>
                <a:cubicBezTo>
                  <a:pt x="977" y="29"/>
                  <a:pt x="1046" y="31"/>
                  <a:pt x="1046" y="31"/>
                </a:cubicBezTo>
                <a:cubicBezTo>
                  <a:pt x="1103" y="38"/>
                  <a:pt x="1103" y="38"/>
                  <a:pt x="1103" y="38"/>
                </a:cubicBezTo>
                <a:cubicBezTo>
                  <a:pt x="1103" y="38"/>
                  <a:pt x="1048" y="40"/>
                  <a:pt x="1040" y="40"/>
                </a:cubicBezTo>
                <a:cubicBezTo>
                  <a:pt x="1032" y="40"/>
                  <a:pt x="984" y="27"/>
                  <a:pt x="985" y="31"/>
                </a:cubicBezTo>
                <a:cubicBezTo>
                  <a:pt x="986" y="35"/>
                  <a:pt x="1006" y="38"/>
                  <a:pt x="1006" y="38"/>
                </a:cubicBezTo>
                <a:cubicBezTo>
                  <a:pt x="975" y="41"/>
                  <a:pt x="975" y="41"/>
                  <a:pt x="975" y="41"/>
                </a:cubicBezTo>
                <a:cubicBezTo>
                  <a:pt x="975" y="41"/>
                  <a:pt x="958" y="55"/>
                  <a:pt x="962" y="59"/>
                </a:cubicBezTo>
                <a:cubicBezTo>
                  <a:pt x="966" y="63"/>
                  <a:pt x="938" y="64"/>
                  <a:pt x="925" y="56"/>
                </a:cubicBezTo>
                <a:cubicBezTo>
                  <a:pt x="912" y="48"/>
                  <a:pt x="885" y="42"/>
                  <a:pt x="859" y="40"/>
                </a:cubicBezTo>
                <a:cubicBezTo>
                  <a:pt x="833" y="38"/>
                  <a:pt x="804" y="38"/>
                  <a:pt x="804" y="38"/>
                </a:cubicBezTo>
                <a:cubicBezTo>
                  <a:pt x="806" y="58"/>
                  <a:pt x="806" y="58"/>
                  <a:pt x="806" y="58"/>
                </a:cubicBezTo>
                <a:cubicBezTo>
                  <a:pt x="806" y="58"/>
                  <a:pt x="786" y="61"/>
                  <a:pt x="773" y="59"/>
                </a:cubicBezTo>
                <a:cubicBezTo>
                  <a:pt x="760" y="57"/>
                  <a:pt x="736" y="49"/>
                  <a:pt x="728" y="51"/>
                </a:cubicBezTo>
                <a:cubicBezTo>
                  <a:pt x="720" y="53"/>
                  <a:pt x="702" y="62"/>
                  <a:pt x="702" y="62"/>
                </a:cubicBezTo>
                <a:cubicBezTo>
                  <a:pt x="702" y="62"/>
                  <a:pt x="713" y="44"/>
                  <a:pt x="700" y="44"/>
                </a:cubicBezTo>
                <a:cubicBezTo>
                  <a:pt x="687" y="44"/>
                  <a:pt x="616" y="45"/>
                  <a:pt x="597" y="48"/>
                </a:cubicBezTo>
                <a:cubicBezTo>
                  <a:pt x="578" y="51"/>
                  <a:pt x="545" y="44"/>
                  <a:pt x="550" y="49"/>
                </a:cubicBezTo>
                <a:cubicBezTo>
                  <a:pt x="555" y="54"/>
                  <a:pt x="590" y="71"/>
                  <a:pt x="590" y="71"/>
                </a:cubicBezTo>
                <a:cubicBezTo>
                  <a:pt x="590" y="71"/>
                  <a:pt x="536" y="54"/>
                  <a:pt x="527" y="54"/>
                </a:cubicBezTo>
                <a:cubicBezTo>
                  <a:pt x="518" y="54"/>
                  <a:pt x="491" y="49"/>
                  <a:pt x="487" y="59"/>
                </a:cubicBezTo>
                <a:cubicBezTo>
                  <a:pt x="483" y="69"/>
                  <a:pt x="465" y="80"/>
                  <a:pt x="452" y="80"/>
                </a:cubicBezTo>
                <a:cubicBezTo>
                  <a:pt x="439" y="80"/>
                  <a:pt x="402" y="80"/>
                  <a:pt x="402" y="80"/>
                </a:cubicBezTo>
                <a:cubicBezTo>
                  <a:pt x="402" y="80"/>
                  <a:pt x="328" y="94"/>
                  <a:pt x="324" y="95"/>
                </a:cubicBezTo>
                <a:cubicBezTo>
                  <a:pt x="320" y="96"/>
                  <a:pt x="248" y="106"/>
                  <a:pt x="259" y="113"/>
                </a:cubicBezTo>
                <a:cubicBezTo>
                  <a:pt x="270" y="120"/>
                  <a:pt x="310" y="122"/>
                  <a:pt x="315" y="121"/>
                </a:cubicBezTo>
                <a:cubicBezTo>
                  <a:pt x="320" y="120"/>
                  <a:pt x="335" y="118"/>
                  <a:pt x="335" y="118"/>
                </a:cubicBezTo>
                <a:cubicBezTo>
                  <a:pt x="311" y="128"/>
                  <a:pt x="311" y="128"/>
                  <a:pt x="311" y="128"/>
                </a:cubicBezTo>
                <a:cubicBezTo>
                  <a:pt x="300" y="139"/>
                  <a:pt x="300" y="139"/>
                  <a:pt x="300" y="139"/>
                </a:cubicBezTo>
                <a:cubicBezTo>
                  <a:pt x="300" y="139"/>
                  <a:pt x="253" y="157"/>
                  <a:pt x="236" y="157"/>
                </a:cubicBezTo>
                <a:cubicBezTo>
                  <a:pt x="219" y="157"/>
                  <a:pt x="151" y="157"/>
                  <a:pt x="137" y="169"/>
                </a:cubicBezTo>
                <a:cubicBezTo>
                  <a:pt x="123" y="181"/>
                  <a:pt x="112" y="167"/>
                  <a:pt x="112" y="167"/>
                </a:cubicBezTo>
                <a:cubicBezTo>
                  <a:pt x="90" y="176"/>
                  <a:pt x="90" y="176"/>
                  <a:pt x="90" y="176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75"/>
                  <a:pt x="0" y="181"/>
                  <a:pt x="14" y="191"/>
                </a:cubicBezTo>
                <a:cubicBezTo>
                  <a:pt x="28" y="201"/>
                  <a:pt x="51" y="212"/>
                  <a:pt x="51" y="212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71" y="204"/>
                  <a:pt x="73" y="216"/>
                  <a:pt x="83" y="219"/>
                </a:cubicBezTo>
                <a:cubicBezTo>
                  <a:pt x="93" y="222"/>
                  <a:pt x="116" y="209"/>
                  <a:pt x="116" y="209"/>
                </a:cubicBezTo>
                <a:cubicBezTo>
                  <a:pt x="116" y="209"/>
                  <a:pt x="112" y="220"/>
                  <a:pt x="122" y="220"/>
                </a:cubicBezTo>
                <a:cubicBezTo>
                  <a:pt x="132" y="220"/>
                  <a:pt x="169" y="204"/>
                  <a:pt x="176" y="209"/>
                </a:cubicBezTo>
                <a:cubicBezTo>
                  <a:pt x="183" y="214"/>
                  <a:pt x="181" y="220"/>
                  <a:pt x="181" y="220"/>
                </a:cubicBezTo>
                <a:cubicBezTo>
                  <a:pt x="170" y="221"/>
                  <a:pt x="170" y="221"/>
                  <a:pt x="170" y="221"/>
                </a:cubicBezTo>
                <a:cubicBezTo>
                  <a:pt x="170" y="221"/>
                  <a:pt x="162" y="232"/>
                  <a:pt x="155" y="232"/>
                </a:cubicBezTo>
                <a:cubicBezTo>
                  <a:pt x="148" y="232"/>
                  <a:pt x="152" y="226"/>
                  <a:pt x="141" y="226"/>
                </a:cubicBezTo>
                <a:cubicBezTo>
                  <a:pt x="130" y="226"/>
                  <a:pt x="96" y="231"/>
                  <a:pt x="96" y="231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31" y="208"/>
                  <a:pt x="20" y="227"/>
                </a:cubicBezTo>
                <a:cubicBezTo>
                  <a:pt x="9" y="246"/>
                  <a:pt x="36" y="252"/>
                  <a:pt x="44" y="251"/>
                </a:cubicBezTo>
                <a:cubicBezTo>
                  <a:pt x="52" y="250"/>
                  <a:pt x="79" y="251"/>
                  <a:pt x="79" y="251"/>
                </a:cubicBezTo>
                <a:cubicBezTo>
                  <a:pt x="79" y="251"/>
                  <a:pt x="36" y="254"/>
                  <a:pt x="41" y="261"/>
                </a:cubicBezTo>
                <a:cubicBezTo>
                  <a:pt x="46" y="268"/>
                  <a:pt x="74" y="274"/>
                  <a:pt x="74" y="274"/>
                </a:cubicBezTo>
                <a:cubicBezTo>
                  <a:pt x="98" y="277"/>
                  <a:pt x="98" y="277"/>
                  <a:pt x="98" y="277"/>
                </a:cubicBezTo>
                <a:cubicBezTo>
                  <a:pt x="98" y="277"/>
                  <a:pt x="99" y="267"/>
                  <a:pt x="106" y="266"/>
                </a:cubicBezTo>
                <a:cubicBezTo>
                  <a:pt x="113" y="265"/>
                  <a:pt x="121" y="276"/>
                  <a:pt x="121" y="276"/>
                </a:cubicBezTo>
                <a:cubicBezTo>
                  <a:pt x="144" y="267"/>
                  <a:pt x="144" y="267"/>
                  <a:pt x="144" y="267"/>
                </a:cubicBezTo>
                <a:cubicBezTo>
                  <a:pt x="144" y="267"/>
                  <a:pt x="148" y="277"/>
                  <a:pt x="151" y="277"/>
                </a:cubicBezTo>
                <a:cubicBezTo>
                  <a:pt x="154" y="277"/>
                  <a:pt x="184" y="263"/>
                  <a:pt x="193" y="265"/>
                </a:cubicBezTo>
                <a:cubicBezTo>
                  <a:pt x="202" y="267"/>
                  <a:pt x="209" y="271"/>
                  <a:pt x="214" y="271"/>
                </a:cubicBezTo>
                <a:cubicBezTo>
                  <a:pt x="219" y="271"/>
                  <a:pt x="230" y="262"/>
                  <a:pt x="236" y="262"/>
                </a:cubicBezTo>
                <a:cubicBezTo>
                  <a:pt x="242" y="262"/>
                  <a:pt x="259" y="273"/>
                  <a:pt x="259" y="273"/>
                </a:cubicBezTo>
                <a:cubicBezTo>
                  <a:pt x="259" y="273"/>
                  <a:pt x="291" y="268"/>
                  <a:pt x="313" y="274"/>
                </a:cubicBezTo>
                <a:cubicBezTo>
                  <a:pt x="335" y="280"/>
                  <a:pt x="339" y="291"/>
                  <a:pt x="339" y="291"/>
                </a:cubicBezTo>
                <a:cubicBezTo>
                  <a:pt x="339" y="291"/>
                  <a:pt x="361" y="286"/>
                  <a:pt x="361" y="291"/>
                </a:cubicBezTo>
                <a:cubicBezTo>
                  <a:pt x="361" y="296"/>
                  <a:pt x="351" y="306"/>
                  <a:pt x="351" y="306"/>
                </a:cubicBezTo>
                <a:cubicBezTo>
                  <a:pt x="357" y="315"/>
                  <a:pt x="357" y="315"/>
                  <a:pt x="357" y="315"/>
                </a:cubicBezTo>
                <a:cubicBezTo>
                  <a:pt x="357" y="315"/>
                  <a:pt x="390" y="321"/>
                  <a:pt x="390" y="330"/>
                </a:cubicBezTo>
                <a:cubicBezTo>
                  <a:pt x="390" y="339"/>
                  <a:pt x="374" y="343"/>
                  <a:pt x="374" y="343"/>
                </a:cubicBezTo>
                <a:cubicBezTo>
                  <a:pt x="383" y="359"/>
                  <a:pt x="383" y="359"/>
                  <a:pt x="383" y="359"/>
                </a:cubicBezTo>
                <a:cubicBezTo>
                  <a:pt x="399" y="369"/>
                  <a:pt x="399" y="369"/>
                  <a:pt x="399" y="369"/>
                </a:cubicBezTo>
                <a:cubicBezTo>
                  <a:pt x="385" y="374"/>
                  <a:pt x="385" y="374"/>
                  <a:pt x="385" y="374"/>
                </a:cubicBezTo>
                <a:cubicBezTo>
                  <a:pt x="395" y="387"/>
                  <a:pt x="395" y="387"/>
                  <a:pt x="395" y="387"/>
                </a:cubicBezTo>
                <a:cubicBezTo>
                  <a:pt x="395" y="387"/>
                  <a:pt x="383" y="386"/>
                  <a:pt x="383" y="395"/>
                </a:cubicBezTo>
                <a:cubicBezTo>
                  <a:pt x="383" y="404"/>
                  <a:pt x="405" y="407"/>
                  <a:pt x="402" y="412"/>
                </a:cubicBezTo>
                <a:cubicBezTo>
                  <a:pt x="399" y="417"/>
                  <a:pt x="380" y="426"/>
                  <a:pt x="380" y="426"/>
                </a:cubicBezTo>
                <a:cubicBezTo>
                  <a:pt x="388" y="433"/>
                  <a:pt x="388" y="433"/>
                  <a:pt x="388" y="433"/>
                </a:cubicBezTo>
                <a:cubicBezTo>
                  <a:pt x="388" y="433"/>
                  <a:pt x="347" y="438"/>
                  <a:pt x="348" y="441"/>
                </a:cubicBezTo>
                <a:cubicBezTo>
                  <a:pt x="349" y="444"/>
                  <a:pt x="357" y="446"/>
                  <a:pt x="370" y="445"/>
                </a:cubicBezTo>
                <a:cubicBezTo>
                  <a:pt x="383" y="444"/>
                  <a:pt x="367" y="455"/>
                  <a:pt x="367" y="455"/>
                </a:cubicBezTo>
                <a:cubicBezTo>
                  <a:pt x="367" y="455"/>
                  <a:pt x="316" y="456"/>
                  <a:pt x="328" y="465"/>
                </a:cubicBezTo>
                <a:cubicBezTo>
                  <a:pt x="340" y="474"/>
                  <a:pt x="353" y="479"/>
                  <a:pt x="369" y="478"/>
                </a:cubicBezTo>
                <a:cubicBezTo>
                  <a:pt x="385" y="477"/>
                  <a:pt x="389" y="467"/>
                  <a:pt x="389" y="467"/>
                </a:cubicBezTo>
                <a:cubicBezTo>
                  <a:pt x="389" y="467"/>
                  <a:pt x="416" y="469"/>
                  <a:pt x="414" y="460"/>
                </a:cubicBezTo>
                <a:cubicBezTo>
                  <a:pt x="412" y="451"/>
                  <a:pt x="419" y="439"/>
                  <a:pt x="419" y="439"/>
                </a:cubicBezTo>
                <a:cubicBezTo>
                  <a:pt x="421" y="458"/>
                  <a:pt x="421" y="458"/>
                  <a:pt x="421" y="458"/>
                </a:cubicBezTo>
                <a:cubicBezTo>
                  <a:pt x="438" y="447"/>
                  <a:pt x="438" y="447"/>
                  <a:pt x="438" y="447"/>
                </a:cubicBezTo>
                <a:cubicBezTo>
                  <a:pt x="438" y="447"/>
                  <a:pt x="430" y="453"/>
                  <a:pt x="434" y="458"/>
                </a:cubicBezTo>
                <a:cubicBezTo>
                  <a:pt x="438" y="463"/>
                  <a:pt x="463" y="465"/>
                  <a:pt x="463" y="465"/>
                </a:cubicBezTo>
                <a:cubicBezTo>
                  <a:pt x="454" y="471"/>
                  <a:pt x="454" y="471"/>
                  <a:pt x="454" y="471"/>
                </a:cubicBezTo>
                <a:cubicBezTo>
                  <a:pt x="454" y="471"/>
                  <a:pt x="448" y="484"/>
                  <a:pt x="457" y="487"/>
                </a:cubicBezTo>
                <a:cubicBezTo>
                  <a:pt x="466" y="490"/>
                  <a:pt x="479" y="504"/>
                  <a:pt x="473" y="510"/>
                </a:cubicBezTo>
                <a:cubicBezTo>
                  <a:pt x="467" y="516"/>
                  <a:pt x="456" y="513"/>
                  <a:pt x="456" y="513"/>
                </a:cubicBezTo>
                <a:cubicBezTo>
                  <a:pt x="456" y="519"/>
                  <a:pt x="456" y="519"/>
                  <a:pt x="456" y="519"/>
                </a:cubicBezTo>
                <a:cubicBezTo>
                  <a:pt x="456" y="519"/>
                  <a:pt x="441" y="518"/>
                  <a:pt x="432" y="517"/>
                </a:cubicBezTo>
                <a:cubicBezTo>
                  <a:pt x="423" y="516"/>
                  <a:pt x="415" y="506"/>
                  <a:pt x="415" y="506"/>
                </a:cubicBezTo>
                <a:cubicBezTo>
                  <a:pt x="375" y="505"/>
                  <a:pt x="375" y="505"/>
                  <a:pt x="375" y="505"/>
                </a:cubicBezTo>
                <a:cubicBezTo>
                  <a:pt x="375" y="505"/>
                  <a:pt x="351" y="483"/>
                  <a:pt x="345" y="505"/>
                </a:cubicBezTo>
                <a:cubicBezTo>
                  <a:pt x="343" y="514"/>
                  <a:pt x="355" y="520"/>
                  <a:pt x="362" y="521"/>
                </a:cubicBezTo>
                <a:cubicBezTo>
                  <a:pt x="369" y="522"/>
                  <a:pt x="374" y="518"/>
                  <a:pt x="383" y="522"/>
                </a:cubicBezTo>
                <a:cubicBezTo>
                  <a:pt x="392" y="526"/>
                  <a:pt x="400" y="540"/>
                  <a:pt x="415" y="540"/>
                </a:cubicBezTo>
                <a:cubicBezTo>
                  <a:pt x="430" y="540"/>
                  <a:pt x="441" y="534"/>
                  <a:pt x="441" y="534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70" y="533"/>
                  <a:pt x="470" y="533"/>
                  <a:pt x="470" y="533"/>
                </a:cubicBezTo>
                <a:cubicBezTo>
                  <a:pt x="467" y="547"/>
                  <a:pt x="467" y="547"/>
                  <a:pt x="467" y="547"/>
                </a:cubicBezTo>
                <a:cubicBezTo>
                  <a:pt x="467" y="547"/>
                  <a:pt x="452" y="540"/>
                  <a:pt x="450" y="547"/>
                </a:cubicBezTo>
                <a:cubicBezTo>
                  <a:pt x="448" y="554"/>
                  <a:pt x="459" y="561"/>
                  <a:pt x="459" y="561"/>
                </a:cubicBezTo>
                <a:cubicBezTo>
                  <a:pt x="459" y="561"/>
                  <a:pt x="432" y="561"/>
                  <a:pt x="433" y="566"/>
                </a:cubicBezTo>
                <a:cubicBezTo>
                  <a:pt x="434" y="571"/>
                  <a:pt x="454" y="572"/>
                  <a:pt x="454" y="572"/>
                </a:cubicBezTo>
                <a:cubicBezTo>
                  <a:pt x="454" y="572"/>
                  <a:pt x="451" y="581"/>
                  <a:pt x="446" y="583"/>
                </a:cubicBezTo>
                <a:cubicBezTo>
                  <a:pt x="441" y="585"/>
                  <a:pt x="425" y="572"/>
                  <a:pt x="421" y="578"/>
                </a:cubicBezTo>
                <a:cubicBezTo>
                  <a:pt x="417" y="584"/>
                  <a:pt x="427" y="592"/>
                  <a:pt x="427" y="592"/>
                </a:cubicBezTo>
                <a:cubicBezTo>
                  <a:pt x="411" y="591"/>
                  <a:pt x="411" y="591"/>
                  <a:pt x="411" y="591"/>
                </a:cubicBezTo>
                <a:cubicBezTo>
                  <a:pt x="416" y="605"/>
                  <a:pt x="416" y="605"/>
                  <a:pt x="416" y="605"/>
                </a:cubicBezTo>
                <a:cubicBezTo>
                  <a:pt x="416" y="605"/>
                  <a:pt x="395" y="606"/>
                  <a:pt x="398" y="616"/>
                </a:cubicBezTo>
                <a:cubicBezTo>
                  <a:pt x="401" y="626"/>
                  <a:pt x="420" y="628"/>
                  <a:pt x="420" y="628"/>
                </a:cubicBezTo>
                <a:cubicBezTo>
                  <a:pt x="420" y="628"/>
                  <a:pt x="422" y="639"/>
                  <a:pt x="415" y="639"/>
                </a:cubicBezTo>
                <a:cubicBezTo>
                  <a:pt x="408" y="639"/>
                  <a:pt x="413" y="647"/>
                  <a:pt x="413" y="647"/>
                </a:cubicBezTo>
                <a:cubicBezTo>
                  <a:pt x="413" y="647"/>
                  <a:pt x="411" y="649"/>
                  <a:pt x="408" y="639"/>
                </a:cubicBezTo>
                <a:cubicBezTo>
                  <a:pt x="405" y="629"/>
                  <a:pt x="394" y="624"/>
                  <a:pt x="394" y="624"/>
                </a:cubicBezTo>
                <a:cubicBezTo>
                  <a:pt x="394" y="624"/>
                  <a:pt x="377" y="593"/>
                  <a:pt x="367" y="595"/>
                </a:cubicBezTo>
                <a:cubicBezTo>
                  <a:pt x="357" y="597"/>
                  <a:pt x="331" y="609"/>
                  <a:pt x="345" y="617"/>
                </a:cubicBezTo>
                <a:cubicBezTo>
                  <a:pt x="359" y="625"/>
                  <a:pt x="381" y="628"/>
                  <a:pt x="381" y="628"/>
                </a:cubicBezTo>
                <a:cubicBezTo>
                  <a:pt x="381" y="628"/>
                  <a:pt x="364" y="630"/>
                  <a:pt x="353" y="630"/>
                </a:cubicBezTo>
                <a:cubicBezTo>
                  <a:pt x="342" y="630"/>
                  <a:pt x="328" y="625"/>
                  <a:pt x="320" y="630"/>
                </a:cubicBezTo>
                <a:cubicBezTo>
                  <a:pt x="312" y="635"/>
                  <a:pt x="289" y="640"/>
                  <a:pt x="296" y="643"/>
                </a:cubicBezTo>
                <a:cubicBezTo>
                  <a:pt x="303" y="646"/>
                  <a:pt x="344" y="639"/>
                  <a:pt x="354" y="640"/>
                </a:cubicBezTo>
                <a:cubicBezTo>
                  <a:pt x="364" y="641"/>
                  <a:pt x="388" y="643"/>
                  <a:pt x="388" y="643"/>
                </a:cubicBezTo>
                <a:cubicBezTo>
                  <a:pt x="388" y="643"/>
                  <a:pt x="368" y="644"/>
                  <a:pt x="362" y="644"/>
                </a:cubicBezTo>
                <a:cubicBezTo>
                  <a:pt x="356" y="644"/>
                  <a:pt x="290" y="649"/>
                  <a:pt x="284" y="654"/>
                </a:cubicBezTo>
                <a:cubicBezTo>
                  <a:pt x="278" y="659"/>
                  <a:pt x="278" y="663"/>
                  <a:pt x="294" y="662"/>
                </a:cubicBezTo>
                <a:cubicBezTo>
                  <a:pt x="310" y="661"/>
                  <a:pt x="348" y="657"/>
                  <a:pt x="348" y="657"/>
                </a:cubicBezTo>
                <a:cubicBezTo>
                  <a:pt x="348" y="657"/>
                  <a:pt x="375" y="656"/>
                  <a:pt x="376" y="659"/>
                </a:cubicBezTo>
                <a:cubicBezTo>
                  <a:pt x="377" y="662"/>
                  <a:pt x="330" y="664"/>
                  <a:pt x="330" y="664"/>
                </a:cubicBezTo>
                <a:cubicBezTo>
                  <a:pt x="330" y="664"/>
                  <a:pt x="275" y="666"/>
                  <a:pt x="276" y="668"/>
                </a:cubicBezTo>
                <a:cubicBezTo>
                  <a:pt x="277" y="670"/>
                  <a:pt x="286" y="675"/>
                  <a:pt x="295" y="675"/>
                </a:cubicBezTo>
                <a:cubicBezTo>
                  <a:pt x="304" y="675"/>
                  <a:pt x="318" y="682"/>
                  <a:pt x="318" y="682"/>
                </a:cubicBezTo>
                <a:cubicBezTo>
                  <a:pt x="318" y="682"/>
                  <a:pt x="294" y="676"/>
                  <a:pt x="289" y="682"/>
                </a:cubicBezTo>
                <a:cubicBezTo>
                  <a:pt x="284" y="688"/>
                  <a:pt x="289" y="690"/>
                  <a:pt x="289" y="690"/>
                </a:cubicBezTo>
                <a:cubicBezTo>
                  <a:pt x="289" y="690"/>
                  <a:pt x="258" y="699"/>
                  <a:pt x="262" y="705"/>
                </a:cubicBezTo>
                <a:cubicBezTo>
                  <a:pt x="287" y="706"/>
                  <a:pt x="287" y="706"/>
                  <a:pt x="287" y="706"/>
                </a:cubicBezTo>
                <a:cubicBezTo>
                  <a:pt x="264" y="716"/>
                  <a:pt x="264" y="716"/>
                  <a:pt x="264" y="716"/>
                </a:cubicBezTo>
                <a:cubicBezTo>
                  <a:pt x="264" y="716"/>
                  <a:pt x="263" y="729"/>
                  <a:pt x="273" y="727"/>
                </a:cubicBezTo>
                <a:cubicBezTo>
                  <a:pt x="283" y="725"/>
                  <a:pt x="306" y="725"/>
                  <a:pt x="306" y="725"/>
                </a:cubicBezTo>
                <a:cubicBezTo>
                  <a:pt x="306" y="725"/>
                  <a:pt x="267" y="736"/>
                  <a:pt x="274" y="744"/>
                </a:cubicBezTo>
                <a:cubicBezTo>
                  <a:pt x="281" y="752"/>
                  <a:pt x="304" y="740"/>
                  <a:pt x="304" y="740"/>
                </a:cubicBezTo>
                <a:cubicBezTo>
                  <a:pt x="304" y="740"/>
                  <a:pt x="287" y="755"/>
                  <a:pt x="285" y="762"/>
                </a:cubicBezTo>
                <a:cubicBezTo>
                  <a:pt x="283" y="769"/>
                  <a:pt x="280" y="775"/>
                  <a:pt x="286" y="775"/>
                </a:cubicBezTo>
                <a:cubicBezTo>
                  <a:pt x="292" y="775"/>
                  <a:pt x="303" y="767"/>
                  <a:pt x="303" y="767"/>
                </a:cubicBezTo>
                <a:cubicBezTo>
                  <a:pt x="303" y="767"/>
                  <a:pt x="298" y="783"/>
                  <a:pt x="291" y="783"/>
                </a:cubicBezTo>
                <a:cubicBezTo>
                  <a:pt x="284" y="783"/>
                  <a:pt x="269" y="792"/>
                  <a:pt x="270" y="802"/>
                </a:cubicBezTo>
                <a:cubicBezTo>
                  <a:pt x="271" y="812"/>
                  <a:pt x="294" y="793"/>
                  <a:pt x="294" y="793"/>
                </a:cubicBezTo>
                <a:cubicBezTo>
                  <a:pt x="294" y="793"/>
                  <a:pt x="309" y="776"/>
                  <a:pt x="313" y="780"/>
                </a:cubicBezTo>
                <a:cubicBezTo>
                  <a:pt x="317" y="784"/>
                  <a:pt x="341" y="774"/>
                  <a:pt x="341" y="774"/>
                </a:cubicBezTo>
                <a:cubicBezTo>
                  <a:pt x="338" y="784"/>
                  <a:pt x="338" y="784"/>
                  <a:pt x="338" y="784"/>
                </a:cubicBezTo>
                <a:cubicBezTo>
                  <a:pt x="352" y="774"/>
                  <a:pt x="352" y="774"/>
                  <a:pt x="352" y="774"/>
                </a:cubicBezTo>
                <a:cubicBezTo>
                  <a:pt x="338" y="791"/>
                  <a:pt x="338" y="791"/>
                  <a:pt x="338" y="791"/>
                </a:cubicBezTo>
                <a:cubicBezTo>
                  <a:pt x="360" y="794"/>
                  <a:pt x="360" y="794"/>
                  <a:pt x="360" y="794"/>
                </a:cubicBezTo>
                <a:cubicBezTo>
                  <a:pt x="360" y="794"/>
                  <a:pt x="330" y="794"/>
                  <a:pt x="328" y="798"/>
                </a:cubicBezTo>
                <a:cubicBezTo>
                  <a:pt x="326" y="802"/>
                  <a:pt x="335" y="804"/>
                  <a:pt x="335" y="804"/>
                </a:cubicBezTo>
                <a:cubicBezTo>
                  <a:pt x="335" y="804"/>
                  <a:pt x="312" y="809"/>
                  <a:pt x="306" y="810"/>
                </a:cubicBezTo>
                <a:cubicBezTo>
                  <a:pt x="300" y="811"/>
                  <a:pt x="307" y="816"/>
                  <a:pt x="307" y="816"/>
                </a:cubicBezTo>
                <a:cubicBezTo>
                  <a:pt x="307" y="816"/>
                  <a:pt x="283" y="821"/>
                  <a:pt x="281" y="826"/>
                </a:cubicBezTo>
                <a:cubicBezTo>
                  <a:pt x="279" y="831"/>
                  <a:pt x="305" y="829"/>
                  <a:pt x="305" y="829"/>
                </a:cubicBezTo>
                <a:cubicBezTo>
                  <a:pt x="305" y="829"/>
                  <a:pt x="284" y="833"/>
                  <a:pt x="284" y="836"/>
                </a:cubicBezTo>
                <a:cubicBezTo>
                  <a:pt x="284" y="839"/>
                  <a:pt x="304" y="844"/>
                  <a:pt x="304" y="844"/>
                </a:cubicBezTo>
                <a:cubicBezTo>
                  <a:pt x="304" y="844"/>
                  <a:pt x="287" y="844"/>
                  <a:pt x="286" y="851"/>
                </a:cubicBezTo>
                <a:cubicBezTo>
                  <a:pt x="285" y="858"/>
                  <a:pt x="310" y="855"/>
                  <a:pt x="310" y="855"/>
                </a:cubicBezTo>
                <a:cubicBezTo>
                  <a:pt x="298" y="870"/>
                  <a:pt x="298" y="870"/>
                  <a:pt x="298" y="870"/>
                </a:cubicBezTo>
                <a:cubicBezTo>
                  <a:pt x="317" y="867"/>
                  <a:pt x="317" y="867"/>
                  <a:pt x="317" y="867"/>
                </a:cubicBezTo>
                <a:cubicBezTo>
                  <a:pt x="317" y="867"/>
                  <a:pt x="295" y="880"/>
                  <a:pt x="298" y="891"/>
                </a:cubicBezTo>
                <a:cubicBezTo>
                  <a:pt x="301" y="902"/>
                  <a:pt x="324" y="900"/>
                  <a:pt x="324" y="900"/>
                </a:cubicBezTo>
                <a:cubicBezTo>
                  <a:pt x="313" y="915"/>
                  <a:pt x="313" y="915"/>
                  <a:pt x="313" y="915"/>
                </a:cubicBezTo>
                <a:cubicBezTo>
                  <a:pt x="334" y="908"/>
                  <a:pt x="334" y="908"/>
                  <a:pt x="334" y="908"/>
                </a:cubicBezTo>
                <a:cubicBezTo>
                  <a:pt x="334" y="908"/>
                  <a:pt x="319" y="920"/>
                  <a:pt x="322" y="925"/>
                </a:cubicBezTo>
                <a:cubicBezTo>
                  <a:pt x="325" y="930"/>
                  <a:pt x="344" y="931"/>
                  <a:pt x="344" y="931"/>
                </a:cubicBezTo>
                <a:cubicBezTo>
                  <a:pt x="344" y="931"/>
                  <a:pt x="334" y="934"/>
                  <a:pt x="337" y="940"/>
                </a:cubicBezTo>
                <a:cubicBezTo>
                  <a:pt x="340" y="946"/>
                  <a:pt x="351" y="943"/>
                  <a:pt x="351" y="943"/>
                </a:cubicBezTo>
                <a:cubicBezTo>
                  <a:pt x="351" y="943"/>
                  <a:pt x="336" y="955"/>
                  <a:pt x="339" y="959"/>
                </a:cubicBezTo>
                <a:cubicBezTo>
                  <a:pt x="342" y="963"/>
                  <a:pt x="358" y="961"/>
                  <a:pt x="358" y="961"/>
                </a:cubicBezTo>
                <a:cubicBezTo>
                  <a:pt x="356" y="969"/>
                  <a:pt x="356" y="969"/>
                  <a:pt x="356" y="969"/>
                </a:cubicBezTo>
                <a:cubicBezTo>
                  <a:pt x="382" y="963"/>
                  <a:pt x="382" y="963"/>
                  <a:pt x="382" y="963"/>
                </a:cubicBezTo>
                <a:cubicBezTo>
                  <a:pt x="382" y="963"/>
                  <a:pt x="390" y="976"/>
                  <a:pt x="398" y="969"/>
                </a:cubicBezTo>
                <a:cubicBezTo>
                  <a:pt x="406" y="962"/>
                  <a:pt x="431" y="946"/>
                  <a:pt x="435" y="948"/>
                </a:cubicBezTo>
                <a:cubicBezTo>
                  <a:pt x="439" y="950"/>
                  <a:pt x="428" y="958"/>
                  <a:pt x="428" y="958"/>
                </a:cubicBezTo>
                <a:cubicBezTo>
                  <a:pt x="443" y="962"/>
                  <a:pt x="443" y="962"/>
                  <a:pt x="443" y="962"/>
                </a:cubicBezTo>
                <a:cubicBezTo>
                  <a:pt x="457" y="955"/>
                  <a:pt x="457" y="955"/>
                  <a:pt x="457" y="955"/>
                </a:cubicBezTo>
                <a:cubicBezTo>
                  <a:pt x="457" y="955"/>
                  <a:pt x="436" y="968"/>
                  <a:pt x="431" y="973"/>
                </a:cubicBezTo>
                <a:cubicBezTo>
                  <a:pt x="426" y="978"/>
                  <a:pt x="422" y="983"/>
                  <a:pt x="430" y="983"/>
                </a:cubicBezTo>
                <a:cubicBezTo>
                  <a:pt x="438" y="983"/>
                  <a:pt x="465" y="978"/>
                  <a:pt x="465" y="978"/>
                </a:cubicBezTo>
                <a:cubicBezTo>
                  <a:pt x="465" y="978"/>
                  <a:pt x="434" y="994"/>
                  <a:pt x="443" y="1000"/>
                </a:cubicBezTo>
                <a:cubicBezTo>
                  <a:pt x="452" y="1006"/>
                  <a:pt x="471" y="1000"/>
                  <a:pt x="471" y="1000"/>
                </a:cubicBezTo>
                <a:cubicBezTo>
                  <a:pt x="471" y="1000"/>
                  <a:pt x="481" y="1019"/>
                  <a:pt x="493" y="1012"/>
                </a:cubicBezTo>
                <a:cubicBezTo>
                  <a:pt x="505" y="1005"/>
                  <a:pt x="511" y="998"/>
                  <a:pt x="511" y="998"/>
                </a:cubicBezTo>
                <a:cubicBezTo>
                  <a:pt x="511" y="998"/>
                  <a:pt x="506" y="995"/>
                  <a:pt x="502" y="989"/>
                </a:cubicBezTo>
                <a:cubicBezTo>
                  <a:pt x="498" y="983"/>
                  <a:pt x="515" y="990"/>
                  <a:pt x="520" y="985"/>
                </a:cubicBezTo>
                <a:cubicBezTo>
                  <a:pt x="525" y="980"/>
                  <a:pt x="524" y="964"/>
                  <a:pt x="524" y="964"/>
                </a:cubicBezTo>
                <a:cubicBezTo>
                  <a:pt x="524" y="964"/>
                  <a:pt x="546" y="974"/>
                  <a:pt x="545" y="964"/>
                </a:cubicBezTo>
                <a:cubicBezTo>
                  <a:pt x="544" y="954"/>
                  <a:pt x="540" y="948"/>
                  <a:pt x="540" y="948"/>
                </a:cubicBezTo>
                <a:cubicBezTo>
                  <a:pt x="540" y="948"/>
                  <a:pt x="546" y="957"/>
                  <a:pt x="552" y="958"/>
                </a:cubicBezTo>
                <a:cubicBezTo>
                  <a:pt x="557" y="958"/>
                  <a:pt x="562" y="949"/>
                  <a:pt x="559" y="944"/>
                </a:cubicBezTo>
                <a:cubicBezTo>
                  <a:pt x="553" y="934"/>
                  <a:pt x="547" y="931"/>
                  <a:pt x="547" y="931"/>
                </a:cubicBezTo>
                <a:cubicBezTo>
                  <a:pt x="547" y="931"/>
                  <a:pt x="569" y="937"/>
                  <a:pt x="569" y="933"/>
                </a:cubicBezTo>
                <a:cubicBezTo>
                  <a:pt x="569" y="929"/>
                  <a:pt x="564" y="923"/>
                  <a:pt x="564" y="923"/>
                </a:cubicBezTo>
                <a:cubicBezTo>
                  <a:pt x="582" y="922"/>
                  <a:pt x="582" y="922"/>
                  <a:pt x="582" y="922"/>
                </a:cubicBezTo>
                <a:cubicBezTo>
                  <a:pt x="574" y="908"/>
                  <a:pt x="574" y="908"/>
                  <a:pt x="574" y="908"/>
                </a:cubicBezTo>
                <a:cubicBezTo>
                  <a:pt x="585" y="903"/>
                  <a:pt x="585" y="903"/>
                  <a:pt x="585" y="903"/>
                </a:cubicBezTo>
                <a:cubicBezTo>
                  <a:pt x="585" y="903"/>
                  <a:pt x="572" y="894"/>
                  <a:pt x="569" y="893"/>
                </a:cubicBezTo>
                <a:cubicBezTo>
                  <a:pt x="566" y="892"/>
                  <a:pt x="580" y="887"/>
                  <a:pt x="580" y="887"/>
                </a:cubicBezTo>
                <a:cubicBezTo>
                  <a:pt x="566" y="873"/>
                  <a:pt x="566" y="873"/>
                  <a:pt x="566" y="873"/>
                </a:cubicBezTo>
                <a:cubicBezTo>
                  <a:pt x="566" y="873"/>
                  <a:pt x="580" y="885"/>
                  <a:pt x="584" y="882"/>
                </a:cubicBezTo>
                <a:cubicBezTo>
                  <a:pt x="588" y="879"/>
                  <a:pt x="596" y="873"/>
                  <a:pt x="596" y="873"/>
                </a:cubicBezTo>
                <a:cubicBezTo>
                  <a:pt x="596" y="873"/>
                  <a:pt x="612" y="875"/>
                  <a:pt x="615" y="872"/>
                </a:cubicBezTo>
                <a:cubicBezTo>
                  <a:pt x="618" y="869"/>
                  <a:pt x="611" y="859"/>
                  <a:pt x="611" y="859"/>
                </a:cubicBezTo>
                <a:cubicBezTo>
                  <a:pt x="625" y="858"/>
                  <a:pt x="625" y="858"/>
                  <a:pt x="625" y="858"/>
                </a:cubicBezTo>
                <a:cubicBezTo>
                  <a:pt x="630" y="841"/>
                  <a:pt x="630" y="841"/>
                  <a:pt x="630" y="841"/>
                </a:cubicBezTo>
                <a:cubicBezTo>
                  <a:pt x="630" y="841"/>
                  <a:pt x="650" y="848"/>
                  <a:pt x="656" y="843"/>
                </a:cubicBezTo>
                <a:cubicBezTo>
                  <a:pt x="662" y="838"/>
                  <a:pt x="657" y="829"/>
                  <a:pt x="657" y="829"/>
                </a:cubicBezTo>
                <a:cubicBezTo>
                  <a:pt x="657" y="829"/>
                  <a:pt x="664" y="839"/>
                  <a:pt x="671" y="839"/>
                </a:cubicBezTo>
                <a:cubicBezTo>
                  <a:pt x="675" y="839"/>
                  <a:pt x="678" y="830"/>
                  <a:pt x="680" y="828"/>
                </a:cubicBezTo>
                <a:cubicBezTo>
                  <a:pt x="685" y="821"/>
                  <a:pt x="680" y="811"/>
                  <a:pt x="680" y="811"/>
                </a:cubicBezTo>
                <a:cubicBezTo>
                  <a:pt x="655" y="807"/>
                  <a:pt x="655" y="807"/>
                  <a:pt x="655" y="807"/>
                </a:cubicBezTo>
                <a:cubicBezTo>
                  <a:pt x="673" y="802"/>
                  <a:pt x="673" y="802"/>
                  <a:pt x="673" y="802"/>
                </a:cubicBezTo>
                <a:cubicBezTo>
                  <a:pt x="693" y="794"/>
                  <a:pt x="693" y="794"/>
                  <a:pt x="693" y="794"/>
                </a:cubicBezTo>
                <a:cubicBezTo>
                  <a:pt x="694" y="780"/>
                  <a:pt x="694" y="780"/>
                  <a:pt x="694" y="780"/>
                </a:cubicBezTo>
                <a:cubicBezTo>
                  <a:pt x="681" y="777"/>
                  <a:pt x="681" y="777"/>
                  <a:pt x="681" y="777"/>
                </a:cubicBezTo>
                <a:cubicBezTo>
                  <a:pt x="686" y="765"/>
                  <a:pt x="686" y="765"/>
                  <a:pt x="686" y="765"/>
                </a:cubicBezTo>
                <a:cubicBezTo>
                  <a:pt x="707" y="765"/>
                  <a:pt x="707" y="765"/>
                  <a:pt x="707" y="765"/>
                </a:cubicBezTo>
                <a:cubicBezTo>
                  <a:pt x="707" y="765"/>
                  <a:pt x="721" y="769"/>
                  <a:pt x="728" y="763"/>
                </a:cubicBezTo>
                <a:cubicBezTo>
                  <a:pt x="735" y="757"/>
                  <a:pt x="730" y="745"/>
                  <a:pt x="730" y="745"/>
                </a:cubicBezTo>
                <a:cubicBezTo>
                  <a:pt x="752" y="741"/>
                  <a:pt x="752" y="741"/>
                  <a:pt x="752" y="741"/>
                </a:cubicBezTo>
                <a:cubicBezTo>
                  <a:pt x="752" y="741"/>
                  <a:pt x="783" y="747"/>
                  <a:pt x="791" y="740"/>
                </a:cubicBezTo>
                <a:cubicBezTo>
                  <a:pt x="799" y="733"/>
                  <a:pt x="802" y="726"/>
                  <a:pt x="802" y="726"/>
                </a:cubicBezTo>
                <a:cubicBezTo>
                  <a:pt x="811" y="721"/>
                  <a:pt x="811" y="721"/>
                  <a:pt x="811" y="721"/>
                </a:cubicBezTo>
                <a:cubicBezTo>
                  <a:pt x="811" y="721"/>
                  <a:pt x="813" y="710"/>
                  <a:pt x="824" y="708"/>
                </a:cubicBezTo>
                <a:cubicBezTo>
                  <a:pt x="835" y="706"/>
                  <a:pt x="804" y="740"/>
                  <a:pt x="812" y="740"/>
                </a:cubicBezTo>
                <a:cubicBezTo>
                  <a:pt x="820" y="740"/>
                  <a:pt x="828" y="738"/>
                  <a:pt x="828" y="738"/>
                </a:cubicBezTo>
                <a:cubicBezTo>
                  <a:pt x="832" y="725"/>
                  <a:pt x="832" y="725"/>
                  <a:pt x="832" y="725"/>
                </a:cubicBezTo>
                <a:cubicBezTo>
                  <a:pt x="841" y="727"/>
                  <a:pt x="841" y="727"/>
                  <a:pt x="841" y="727"/>
                </a:cubicBezTo>
                <a:cubicBezTo>
                  <a:pt x="849" y="718"/>
                  <a:pt x="849" y="718"/>
                  <a:pt x="849" y="718"/>
                </a:cubicBezTo>
                <a:cubicBezTo>
                  <a:pt x="849" y="718"/>
                  <a:pt x="866" y="733"/>
                  <a:pt x="878" y="725"/>
                </a:cubicBezTo>
                <a:cubicBezTo>
                  <a:pt x="890" y="717"/>
                  <a:pt x="907" y="704"/>
                  <a:pt x="907" y="704"/>
                </a:cubicBezTo>
                <a:cubicBezTo>
                  <a:pt x="907" y="704"/>
                  <a:pt x="923" y="709"/>
                  <a:pt x="950" y="698"/>
                </a:cubicBezTo>
                <a:cubicBezTo>
                  <a:pt x="977" y="687"/>
                  <a:pt x="974" y="670"/>
                  <a:pt x="992" y="658"/>
                </a:cubicBezTo>
                <a:cubicBezTo>
                  <a:pt x="1010" y="646"/>
                  <a:pt x="1052" y="634"/>
                  <a:pt x="1052" y="634"/>
                </a:cubicBezTo>
                <a:cubicBezTo>
                  <a:pt x="1052" y="634"/>
                  <a:pt x="1055" y="625"/>
                  <a:pt x="1054" y="619"/>
                </a:cubicBezTo>
                <a:cubicBezTo>
                  <a:pt x="1053" y="613"/>
                  <a:pt x="1046" y="601"/>
                  <a:pt x="1053" y="599"/>
                </a:cubicBezTo>
                <a:cubicBezTo>
                  <a:pt x="1060" y="597"/>
                  <a:pt x="1071" y="625"/>
                  <a:pt x="1082" y="625"/>
                </a:cubicBezTo>
                <a:cubicBezTo>
                  <a:pt x="1082" y="625"/>
                  <a:pt x="1124" y="624"/>
                  <a:pt x="1135" y="622"/>
                </a:cubicBezTo>
                <a:cubicBezTo>
                  <a:pt x="1146" y="620"/>
                  <a:pt x="1167" y="609"/>
                  <a:pt x="1190" y="606"/>
                </a:cubicBezTo>
                <a:cubicBezTo>
                  <a:pt x="1213" y="603"/>
                  <a:pt x="1253" y="600"/>
                  <a:pt x="1260" y="598"/>
                </a:cubicBezTo>
                <a:cubicBezTo>
                  <a:pt x="1267" y="596"/>
                  <a:pt x="1273" y="589"/>
                  <a:pt x="1273" y="589"/>
                </a:cubicBezTo>
                <a:cubicBezTo>
                  <a:pt x="1291" y="589"/>
                  <a:pt x="1291" y="589"/>
                  <a:pt x="1291" y="589"/>
                </a:cubicBezTo>
                <a:cubicBezTo>
                  <a:pt x="1300" y="578"/>
                  <a:pt x="1300" y="578"/>
                  <a:pt x="1300" y="578"/>
                </a:cubicBezTo>
                <a:cubicBezTo>
                  <a:pt x="1317" y="578"/>
                  <a:pt x="1317" y="578"/>
                  <a:pt x="1317" y="578"/>
                </a:cubicBezTo>
                <a:cubicBezTo>
                  <a:pt x="1317" y="578"/>
                  <a:pt x="1335" y="561"/>
                  <a:pt x="1339" y="558"/>
                </a:cubicBezTo>
                <a:cubicBezTo>
                  <a:pt x="1343" y="555"/>
                  <a:pt x="1369" y="553"/>
                  <a:pt x="1369" y="553"/>
                </a:cubicBezTo>
                <a:cubicBezTo>
                  <a:pt x="1401" y="542"/>
                  <a:pt x="1401" y="542"/>
                  <a:pt x="1401" y="542"/>
                </a:cubicBezTo>
                <a:cubicBezTo>
                  <a:pt x="1422" y="537"/>
                  <a:pt x="1422" y="537"/>
                  <a:pt x="1422" y="537"/>
                </a:cubicBezTo>
                <a:cubicBezTo>
                  <a:pt x="1427" y="529"/>
                  <a:pt x="1427" y="529"/>
                  <a:pt x="1427" y="529"/>
                </a:cubicBezTo>
                <a:cubicBezTo>
                  <a:pt x="1427" y="529"/>
                  <a:pt x="1407" y="531"/>
                  <a:pt x="1395" y="531"/>
                </a:cubicBezTo>
                <a:cubicBezTo>
                  <a:pt x="1383" y="531"/>
                  <a:pt x="1375" y="524"/>
                  <a:pt x="1360" y="522"/>
                </a:cubicBezTo>
                <a:cubicBezTo>
                  <a:pt x="1345" y="520"/>
                  <a:pt x="1317" y="520"/>
                  <a:pt x="1303" y="524"/>
                </a:cubicBezTo>
                <a:cubicBezTo>
                  <a:pt x="1289" y="528"/>
                  <a:pt x="1269" y="528"/>
                  <a:pt x="1269" y="528"/>
                </a:cubicBezTo>
                <a:cubicBezTo>
                  <a:pt x="1259" y="537"/>
                  <a:pt x="1259" y="537"/>
                  <a:pt x="1259" y="537"/>
                </a:cubicBezTo>
                <a:cubicBezTo>
                  <a:pt x="1259" y="537"/>
                  <a:pt x="1214" y="541"/>
                  <a:pt x="1221" y="535"/>
                </a:cubicBezTo>
                <a:cubicBezTo>
                  <a:pt x="1228" y="529"/>
                  <a:pt x="1288" y="520"/>
                  <a:pt x="1288" y="520"/>
                </a:cubicBezTo>
                <a:cubicBezTo>
                  <a:pt x="1288" y="520"/>
                  <a:pt x="1348" y="508"/>
                  <a:pt x="1333" y="499"/>
                </a:cubicBezTo>
                <a:cubicBezTo>
                  <a:pt x="1318" y="490"/>
                  <a:pt x="1310" y="490"/>
                  <a:pt x="1310" y="490"/>
                </a:cubicBezTo>
                <a:cubicBezTo>
                  <a:pt x="1310" y="490"/>
                  <a:pt x="1255" y="508"/>
                  <a:pt x="1249" y="511"/>
                </a:cubicBezTo>
                <a:cubicBezTo>
                  <a:pt x="1243" y="514"/>
                  <a:pt x="1217" y="512"/>
                  <a:pt x="1217" y="512"/>
                </a:cubicBezTo>
                <a:cubicBezTo>
                  <a:pt x="1241" y="500"/>
                  <a:pt x="1241" y="500"/>
                  <a:pt x="1241" y="500"/>
                </a:cubicBezTo>
                <a:cubicBezTo>
                  <a:pt x="1255" y="489"/>
                  <a:pt x="1255" y="489"/>
                  <a:pt x="1255" y="489"/>
                </a:cubicBezTo>
                <a:cubicBezTo>
                  <a:pt x="1255" y="489"/>
                  <a:pt x="1279" y="493"/>
                  <a:pt x="1286" y="491"/>
                </a:cubicBezTo>
                <a:cubicBezTo>
                  <a:pt x="1293" y="489"/>
                  <a:pt x="1311" y="485"/>
                  <a:pt x="1319" y="485"/>
                </a:cubicBezTo>
                <a:cubicBezTo>
                  <a:pt x="1327" y="485"/>
                  <a:pt x="1349" y="483"/>
                  <a:pt x="1337" y="477"/>
                </a:cubicBezTo>
                <a:cubicBezTo>
                  <a:pt x="1325" y="471"/>
                  <a:pt x="1287" y="470"/>
                  <a:pt x="1287" y="470"/>
                </a:cubicBezTo>
                <a:cubicBezTo>
                  <a:pt x="1255" y="472"/>
                  <a:pt x="1255" y="472"/>
                  <a:pt x="1255" y="472"/>
                </a:cubicBezTo>
                <a:cubicBezTo>
                  <a:pt x="1271" y="465"/>
                  <a:pt x="1271" y="465"/>
                  <a:pt x="1271" y="465"/>
                </a:cubicBezTo>
                <a:cubicBezTo>
                  <a:pt x="1255" y="455"/>
                  <a:pt x="1255" y="455"/>
                  <a:pt x="1255" y="455"/>
                </a:cubicBezTo>
                <a:cubicBezTo>
                  <a:pt x="1255" y="455"/>
                  <a:pt x="1253" y="446"/>
                  <a:pt x="1257" y="446"/>
                </a:cubicBezTo>
                <a:cubicBezTo>
                  <a:pt x="1261" y="446"/>
                  <a:pt x="1281" y="463"/>
                  <a:pt x="1294" y="464"/>
                </a:cubicBezTo>
                <a:cubicBezTo>
                  <a:pt x="1307" y="465"/>
                  <a:pt x="1348" y="477"/>
                  <a:pt x="1348" y="477"/>
                </a:cubicBezTo>
                <a:cubicBezTo>
                  <a:pt x="1348" y="477"/>
                  <a:pt x="1366" y="469"/>
                  <a:pt x="1367" y="478"/>
                </a:cubicBezTo>
                <a:cubicBezTo>
                  <a:pt x="1368" y="487"/>
                  <a:pt x="1356" y="501"/>
                  <a:pt x="1377" y="507"/>
                </a:cubicBezTo>
                <a:cubicBezTo>
                  <a:pt x="1398" y="513"/>
                  <a:pt x="1421" y="514"/>
                  <a:pt x="1421" y="514"/>
                </a:cubicBezTo>
                <a:cubicBezTo>
                  <a:pt x="1421" y="514"/>
                  <a:pt x="1423" y="499"/>
                  <a:pt x="1427" y="502"/>
                </a:cubicBezTo>
                <a:cubicBezTo>
                  <a:pt x="1431" y="505"/>
                  <a:pt x="1427" y="520"/>
                  <a:pt x="1436" y="520"/>
                </a:cubicBezTo>
                <a:cubicBezTo>
                  <a:pt x="1445" y="520"/>
                  <a:pt x="1457" y="510"/>
                  <a:pt x="1457" y="510"/>
                </a:cubicBezTo>
                <a:cubicBezTo>
                  <a:pt x="1457" y="494"/>
                  <a:pt x="1457" y="494"/>
                  <a:pt x="1457" y="494"/>
                </a:cubicBezTo>
                <a:cubicBezTo>
                  <a:pt x="1451" y="492"/>
                  <a:pt x="1451" y="492"/>
                  <a:pt x="1451" y="492"/>
                </a:cubicBezTo>
                <a:cubicBezTo>
                  <a:pt x="1451" y="492"/>
                  <a:pt x="1465" y="481"/>
                  <a:pt x="1459" y="476"/>
                </a:cubicBezTo>
                <a:cubicBezTo>
                  <a:pt x="1453" y="471"/>
                  <a:pt x="1442" y="477"/>
                  <a:pt x="1442" y="477"/>
                </a:cubicBezTo>
                <a:cubicBezTo>
                  <a:pt x="1436" y="462"/>
                  <a:pt x="1436" y="462"/>
                  <a:pt x="1436" y="462"/>
                </a:cubicBezTo>
                <a:cubicBezTo>
                  <a:pt x="1425" y="459"/>
                  <a:pt x="1425" y="459"/>
                  <a:pt x="1425" y="459"/>
                </a:cubicBezTo>
                <a:cubicBezTo>
                  <a:pt x="1428" y="449"/>
                  <a:pt x="1428" y="449"/>
                  <a:pt x="1428" y="449"/>
                </a:cubicBezTo>
                <a:cubicBezTo>
                  <a:pt x="1380" y="430"/>
                  <a:pt x="1380" y="430"/>
                  <a:pt x="1380" y="430"/>
                </a:cubicBezTo>
                <a:cubicBezTo>
                  <a:pt x="1353" y="437"/>
                  <a:pt x="1353" y="437"/>
                  <a:pt x="1353" y="437"/>
                </a:cubicBezTo>
                <a:cubicBezTo>
                  <a:pt x="1347" y="434"/>
                  <a:pt x="1347" y="434"/>
                  <a:pt x="1347" y="434"/>
                </a:cubicBezTo>
                <a:cubicBezTo>
                  <a:pt x="1369" y="427"/>
                  <a:pt x="1369" y="427"/>
                  <a:pt x="1369" y="427"/>
                </a:cubicBezTo>
                <a:cubicBezTo>
                  <a:pt x="1371" y="424"/>
                  <a:pt x="1371" y="424"/>
                  <a:pt x="1371" y="424"/>
                </a:cubicBezTo>
                <a:cubicBezTo>
                  <a:pt x="1371" y="424"/>
                  <a:pt x="1370" y="415"/>
                  <a:pt x="1353" y="415"/>
                </a:cubicBezTo>
                <a:cubicBezTo>
                  <a:pt x="1336" y="415"/>
                  <a:pt x="1303" y="412"/>
                  <a:pt x="1303" y="412"/>
                </a:cubicBezTo>
                <a:cubicBezTo>
                  <a:pt x="1314" y="398"/>
                  <a:pt x="1314" y="398"/>
                  <a:pt x="1314" y="398"/>
                </a:cubicBezTo>
                <a:cubicBezTo>
                  <a:pt x="1314" y="398"/>
                  <a:pt x="1327" y="396"/>
                  <a:pt x="1337" y="400"/>
                </a:cubicBezTo>
                <a:cubicBezTo>
                  <a:pt x="1347" y="404"/>
                  <a:pt x="1363" y="393"/>
                  <a:pt x="1363" y="393"/>
                </a:cubicBezTo>
                <a:cubicBezTo>
                  <a:pt x="1381" y="390"/>
                  <a:pt x="1381" y="390"/>
                  <a:pt x="1381" y="390"/>
                </a:cubicBezTo>
                <a:cubicBezTo>
                  <a:pt x="1413" y="400"/>
                  <a:pt x="1413" y="400"/>
                  <a:pt x="1413" y="400"/>
                </a:cubicBezTo>
                <a:cubicBezTo>
                  <a:pt x="1427" y="397"/>
                  <a:pt x="1427" y="397"/>
                  <a:pt x="1427" y="397"/>
                </a:cubicBezTo>
                <a:cubicBezTo>
                  <a:pt x="1427" y="397"/>
                  <a:pt x="1453" y="418"/>
                  <a:pt x="1464" y="418"/>
                </a:cubicBezTo>
                <a:cubicBezTo>
                  <a:pt x="1475" y="418"/>
                  <a:pt x="1471" y="404"/>
                  <a:pt x="1471" y="404"/>
                </a:cubicBezTo>
                <a:cubicBezTo>
                  <a:pt x="1445" y="400"/>
                  <a:pt x="1445" y="400"/>
                  <a:pt x="1445" y="400"/>
                </a:cubicBezTo>
                <a:cubicBezTo>
                  <a:pt x="1425" y="390"/>
                  <a:pt x="1425" y="390"/>
                  <a:pt x="1425" y="390"/>
                </a:cubicBezTo>
                <a:cubicBezTo>
                  <a:pt x="1394" y="387"/>
                  <a:pt x="1394" y="387"/>
                  <a:pt x="1394" y="387"/>
                </a:cubicBezTo>
                <a:cubicBezTo>
                  <a:pt x="1394" y="387"/>
                  <a:pt x="1401" y="378"/>
                  <a:pt x="1408" y="375"/>
                </a:cubicBezTo>
                <a:cubicBezTo>
                  <a:pt x="1415" y="372"/>
                  <a:pt x="1432" y="390"/>
                  <a:pt x="1448" y="390"/>
                </a:cubicBezTo>
                <a:cubicBezTo>
                  <a:pt x="1464" y="390"/>
                  <a:pt x="1492" y="391"/>
                  <a:pt x="1492" y="391"/>
                </a:cubicBezTo>
                <a:cubicBezTo>
                  <a:pt x="1534" y="386"/>
                  <a:pt x="1534" y="386"/>
                  <a:pt x="1534" y="386"/>
                </a:cubicBezTo>
                <a:cubicBezTo>
                  <a:pt x="1535" y="368"/>
                  <a:pt x="1535" y="368"/>
                  <a:pt x="1535" y="368"/>
                </a:cubicBezTo>
                <a:cubicBezTo>
                  <a:pt x="1506" y="361"/>
                  <a:pt x="1506" y="361"/>
                  <a:pt x="1506" y="361"/>
                </a:cubicBezTo>
                <a:cubicBezTo>
                  <a:pt x="1491" y="371"/>
                  <a:pt x="1491" y="371"/>
                  <a:pt x="1491" y="371"/>
                </a:cubicBezTo>
                <a:cubicBezTo>
                  <a:pt x="1491" y="371"/>
                  <a:pt x="1477" y="359"/>
                  <a:pt x="1481" y="355"/>
                </a:cubicBezTo>
                <a:cubicBezTo>
                  <a:pt x="1485" y="351"/>
                  <a:pt x="1517" y="354"/>
                  <a:pt x="1517" y="354"/>
                </a:cubicBezTo>
                <a:cubicBezTo>
                  <a:pt x="1546" y="346"/>
                  <a:pt x="1546" y="346"/>
                  <a:pt x="1546" y="346"/>
                </a:cubicBezTo>
                <a:cubicBezTo>
                  <a:pt x="1546" y="346"/>
                  <a:pt x="1563" y="356"/>
                  <a:pt x="1576" y="352"/>
                </a:cubicBezTo>
                <a:cubicBezTo>
                  <a:pt x="1589" y="348"/>
                  <a:pt x="1602" y="339"/>
                  <a:pt x="1597" y="337"/>
                </a:cubicBezTo>
                <a:cubicBezTo>
                  <a:pt x="1592" y="335"/>
                  <a:pt x="1550" y="334"/>
                  <a:pt x="1546" y="334"/>
                </a:cubicBezTo>
                <a:cubicBezTo>
                  <a:pt x="1542" y="334"/>
                  <a:pt x="1550" y="326"/>
                  <a:pt x="1538" y="323"/>
                </a:cubicBezTo>
                <a:cubicBezTo>
                  <a:pt x="1526" y="320"/>
                  <a:pt x="1498" y="321"/>
                  <a:pt x="1498" y="321"/>
                </a:cubicBezTo>
                <a:cubicBezTo>
                  <a:pt x="1498" y="321"/>
                  <a:pt x="1532" y="320"/>
                  <a:pt x="1535" y="314"/>
                </a:cubicBezTo>
                <a:cubicBezTo>
                  <a:pt x="1538" y="308"/>
                  <a:pt x="1499" y="301"/>
                  <a:pt x="1499" y="301"/>
                </a:cubicBezTo>
                <a:cubicBezTo>
                  <a:pt x="1499" y="301"/>
                  <a:pt x="1521" y="296"/>
                  <a:pt x="1528" y="299"/>
                </a:cubicBezTo>
                <a:cubicBezTo>
                  <a:pt x="1535" y="302"/>
                  <a:pt x="1559" y="310"/>
                  <a:pt x="1565" y="308"/>
                </a:cubicBezTo>
                <a:cubicBezTo>
                  <a:pt x="1571" y="306"/>
                  <a:pt x="1573" y="320"/>
                  <a:pt x="1583" y="316"/>
                </a:cubicBezTo>
                <a:cubicBezTo>
                  <a:pt x="1593" y="312"/>
                  <a:pt x="1601" y="294"/>
                  <a:pt x="1594" y="289"/>
                </a:cubicBezTo>
                <a:cubicBezTo>
                  <a:pt x="1587" y="284"/>
                  <a:pt x="1570" y="272"/>
                  <a:pt x="1570" y="272"/>
                </a:cubicBezTo>
                <a:cubicBezTo>
                  <a:pt x="1531" y="264"/>
                  <a:pt x="1531" y="264"/>
                  <a:pt x="1531" y="264"/>
                </a:cubicBezTo>
                <a:cubicBezTo>
                  <a:pt x="1531" y="264"/>
                  <a:pt x="1513" y="256"/>
                  <a:pt x="1520" y="250"/>
                </a:cubicBezTo>
                <a:cubicBezTo>
                  <a:pt x="1527" y="244"/>
                  <a:pt x="1549" y="249"/>
                  <a:pt x="1549" y="249"/>
                </a:cubicBezTo>
                <a:cubicBezTo>
                  <a:pt x="1580" y="242"/>
                  <a:pt x="1580" y="242"/>
                  <a:pt x="1580" y="242"/>
                </a:cubicBezTo>
                <a:cubicBezTo>
                  <a:pt x="1580" y="242"/>
                  <a:pt x="1591" y="244"/>
                  <a:pt x="1623" y="246"/>
                </a:cubicBezTo>
                <a:cubicBezTo>
                  <a:pt x="1655" y="248"/>
                  <a:pt x="1670" y="225"/>
                  <a:pt x="1647" y="223"/>
                </a:cubicBezTo>
                <a:cubicBezTo>
                  <a:pt x="1624" y="221"/>
                  <a:pt x="1590" y="221"/>
                  <a:pt x="1590" y="221"/>
                </a:cubicBezTo>
                <a:cubicBezTo>
                  <a:pt x="1589" y="211"/>
                  <a:pt x="1589" y="211"/>
                  <a:pt x="1589" y="211"/>
                </a:cubicBezTo>
                <a:cubicBezTo>
                  <a:pt x="1609" y="210"/>
                  <a:pt x="1609" y="210"/>
                  <a:pt x="1609" y="210"/>
                </a:cubicBezTo>
                <a:cubicBezTo>
                  <a:pt x="1609" y="210"/>
                  <a:pt x="1603" y="195"/>
                  <a:pt x="1587" y="197"/>
                </a:cubicBezTo>
                <a:cubicBezTo>
                  <a:pt x="1571" y="199"/>
                  <a:pt x="1583" y="215"/>
                  <a:pt x="1574" y="216"/>
                </a:cubicBezTo>
                <a:cubicBezTo>
                  <a:pt x="1565" y="217"/>
                  <a:pt x="1540" y="204"/>
                  <a:pt x="1549" y="201"/>
                </a:cubicBezTo>
                <a:cubicBezTo>
                  <a:pt x="1558" y="198"/>
                  <a:pt x="1582" y="193"/>
                  <a:pt x="1585" y="185"/>
                </a:cubicBezTo>
                <a:cubicBezTo>
                  <a:pt x="1588" y="177"/>
                  <a:pt x="1598" y="165"/>
                  <a:pt x="1601" y="164"/>
                </a:cubicBezTo>
                <a:cubicBezTo>
                  <a:pt x="1604" y="163"/>
                  <a:pt x="1618" y="170"/>
                  <a:pt x="1627" y="165"/>
                </a:cubicBezTo>
                <a:cubicBezTo>
                  <a:pt x="1636" y="160"/>
                  <a:pt x="1649" y="151"/>
                  <a:pt x="1649" y="151"/>
                </a:cubicBezTo>
                <a:cubicBezTo>
                  <a:pt x="1639" y="141"/>
                  <a:pt x="1639" y="141"/>
                  <a:pt x="1639" y="141"/>
                </a:cubicBezTo>
                <a:cubicBezTo>
                  <a:pt x="1639" y="141"/>
                  <a:pt x="1665" y="128"/>
                  <a:pt x="1671" y="128"/>
                </a:cubicBezTo>
                <a:cubicBezTo>
                  <a:pt x="1677" y="128"/>
                  <a:pt x="1687" y="138"/>
                  <a:pt x="1695" y="132"/>
                </a:cubicBezTo>
                <a:cubicBezTo>
                  <a:pt x="1703" y="126"/>
                  <a:pt x="1723" y="122"/>
                  <a:pt x="1711" y="119"/>
                </a:cubicBezTo>
                <a:cubicBezTo>
                  <a:pt x="1699" y="116"/>
                  <a:pt x="1670" y="119"/>
                  <a:pt x="1670" y="119"/>
                </a:cubicBezTo>
                <a:cubicBezTo>
                  <a:pt x="1670" y="119"/>
                  <a:pt x="1615" y="134"/>
                  <a:pt x="1626" y="123"/>
                </a:cubicBezTo>
                <a:cubicBezTo>
                  <a:pt x="1637" y="112"/>
                  <a:pt x="1659" y="111"/>
                  <a:pt x="1659" y="111"/>
                </a:cubicBezTo>
                <a:cubicBezTo>
                  <a:pt x="1659" y="111"/>
                  <a:pt x="1700" y="113"/>
                  <a:pt x="1721" y="112"/>
                </a:cubicBezTo>
                <a:cubicBezTo>
                  <a:pt x="1742" y="111"/>
                  <a:pt x="1758" y="104"/>
                  <a:pt x="1758" y="104"/>
                </a:cubicBezTo>
                <a:cubicBezTo>
                  <a:pt x="1758" y="104"/>
                  <a:pt x="1723" y="95"/>
                  <a:pt x="1717" y="98"/>
                </a:cubicBezTo>
                <a:cubicBezTo>
                  <a:pt x="1711" y="101"/>
                  <a:pt x="1672" y="102"/>
                  <a:pt x="1672" y="102"/>
                </a:cubicBezTo>
                <a:cubicBezTo>
                  <a:pt x="1672" y="102"/>
                  <a:pt x="1625" y="105"/>
                  <a:pt x="1642" y="100"/>
                </a:cubicBezTo>
                <a:cubicBezTo>
                  <a:pt x="1659" y="95"/>
                  <a:pt x="1710" y="94"/>
                  <a:pt x="1710" y="94"/>
                </a:cubicBezTo>
                <a:cubicBezTo>
                  <a:pt x="1710" y="94"/>
                  <a:pt x="1776" y="95"/>
                  <a:pt x="1787" y="92"/>
                </a:cubicBezTo>
                <a:cubicBezTo>
                  <a:pt x="1798" y="89"/>
                  <a:pt x="1807" y="79"/>
                  <a:pt x="1807" y="79"/>
                </a:cubicBezTo>
                <a:cubicBezTo>
                  <a:pt x="1807" y="79"/>
                  <a:pt x="1834" y="80"/>
                  <a:pt x="1851" y="78"/>
                </a:cubicBezTo>
                <a:cubicBezTo>
                  <a:pt x="1868" y="76"/>
                  <a:pt x="1891" y="67"/>
                  <a:pt x="1891" y="67"/>
                </a:cubicBezTo>
                <a:cubicBezTo>
                  <a:pt x="1891" y="67"/>
                  <a:pt x="1865" y="57"/>
                  <a:pt x="1845" y="57"/>
                </a:cubicBezTo>
                <a:close/>
                <a:moveTo>
                  <a:pt x="345" y="566"/>
                </a:moveTo>
                <a:cubicBezTo>
                  <a:pt x="353" y="568"/>
                  <a:pt x="353" y="568"/>
                  <a:pt x="353" y="568"/>
                </a:cubicBezTo>
                <a:cubicBezTo>
                  <a:pt x="353" y="568"/>
                  <a:pt x="371" y="564"/>
                  <a:pt x="377" y="564"/>
                </a:cubicBezTo>
                <a:cubicBezTo>
                  <a:pt x="383" y="564"/>
                  <a:pt x="397" y="554"/>
                  <a:pt x="395" y="546"/>
                </a:cubicBezTo>
                <a:cubicBezTo>
                  <a:pt x="393" y="538"/>
                  <a:pt x="371" y="534"/>
                  <a:pt x="371" y="534"/>
                </a:cubicBezTo>
                <a:cubicBezTo>
                  <a:pt x="371" y="534"/>
                  <a:pt x="361" y="526"/>
                  <a:pt x="351" y="526"/>
                </a:cubicBezTo>
                <a:cubicBezTo>
                  <a:pt x="341" y="526"/>
                  <a:pt x="337" y="532"/>
                  <a:pt x="321" y="526"/>
                </a:cubicBezTo>
                <a:cubicBezTo>
                  <a:pt x="317" y="542"/>
                  <a:pt x="317" y="542"/>
                  <a:pt x="317" y="542"/>
                </a:cubicBezTo>
                <a:cubicBezTo>
                  <a:pt x="317" y="542"/>
                  <a:pt x="309" y="546"/>
                  <a:pt x="309" y="552"/>
                </a:cubicBezTo>
                <a:cubicBezTo>
                  <a:pt x="309" y="558"/>
                  <a:pt x="321" y="564"/>
                  <a:pt x="321" y="564"/>
                </a:cubicBezTo>
                <a:cubicBezTo>
                  <a:pt x="317" y="572"/>
                  <a:pt x="317" y="572"/>
                  <a:pt x="317" y="572"/>
                </a:cubicBezTo>
                <a:lnTo>
                  <a:pt x="345" y="566"/>
                </a:lnTo>
                <a:close/>
                <a:moveTo>
                  <a:pt x="2531" y="1160"/>
                </a:moveTo>
                <a:cubicBezTo>
                  <a:pt x="2535" y="1157"/>
                  <a:pt x="2548" y="1143"/>
                  <a:pt x="2545" y="1138"/>
                </a:cubicBezTo>
                <a:cubicBezTo>
                  <a:pt x="2542" y="1133"/>
                  <a:pt x="2538" y="1126"/>
                  <a:pt x="2538" y="1126"/>
                </a:cubicBezTo>
                <a:cubicBezTo>
                  <a:pt x="2538" y="1126"/>
                  <a:pt x="2520" y="1124"/>
                  <a:pt x="2519" y="1127"/>
                </a:cubicBezTo>
                <a:cubicBezTo>
                  <a:pt x="2518" y="1130"/>
                  <a:pt x="2498" y="1155"/>
                  <a:pt x="2498" y="1160"/>
                </a:cubicBezTo>
                <a:cubicBezTo>
                  <a:pt x="2498" y="1165"/>
                  <a:pt x="2501" y="1177"/>
                  <a:pt x="2501" y="1177"/>
                </a:cubicBezTo>
                <a:cubicBezTo>
                  <a:pt x="2488" y="1166"/>
                  <a:pt x="2488" y="1166"/>
                  <a:pt x="2488" y="1166"/>
                </a:cubicBezTo>
                <a:cubicBezTo>
                  <a:pt x="2482" y="1145"/>
                  <a:pt x="2482" y="1145"/>
                  <a:pt x="2482" y="1145"/>
                </a:cubicBezTo>
                <a:cubicBezTo>
                  <a:pt x="2482" y="1145"/>
                  <a:pt x="2457" y="1161"/>
                  <a:pt x="2458" y="1164"/>
                </a:cubicBezTo>
                <a:cubicBezTo>
                  <a:pt x="2459" y="1167"/>
                  <a:pt x="2472" y="1165"/>
                  <a:pt x="2473" y="1168"/>
                </a:cubicBezTo>
                <a:cubicBezTo>
                  <a:pt x="2474" y="1171"/>
                  <a:pt x="2483" y="1185"/>
                  <a:pt x="2483" y="1185"/>
                </a:cubicBezTo>
                <a:cubicBezTo>
                  <a:pt x="2460" y="1181"/>
                  <a:pt x="2460" y="1181"/>
                  <a:pt x="2460" y="1181"/>
                </a:cubicBezTo>
                <a:cubicBezTo>
                  <a:pt x="2460" y="1181"/>
                  <a:pt x="2448" y="1196"/>
                  <a:pt x="2449" y="1204"/>
                </a:cubicBezTo>
                <a:cubicBezTo>
                  <a:pt x="2450" y="1212"/>
                  <a:pt x="2466" y="1214"/>
                  <a:pt x="2466" y="1214"/>
                </a:cubicBezTo>
                <a:cubicBezTo>
                  <a:pt x="2466" y="1214"/>
                  <a:pt x="2452" y="1230"/>
                  <a:pt x="2455" y="1232"/>
                </a:cubicBezTo>
                <a:cubicBezTo>
                  <a:pt x="2458" y="1234"/>
                  <a:pt x="2472" y="1234"/>
                  <a:pt x="2472" y="1234"/>
                </a:cubicBezTo>
                <a:cubicBezTo>
                  <a:pt x="2471" y="1249"/>
                  <a:pt x="2471" y="1249"/>
                  <a:pt x="2471" y="1249"/>
                </a:cubicBezTo>
                <a:cubicBezTo>
                  <a:pt x="2463" y="1259"/>
                  <a:pt x="2463" y="1259"/>
                  <a:pt x="2463" y="1259"/>
                </a:cubicBezTo>
                <a:cubicBezTo>
                  <a:pt x="2473" y="1264"/>
                  <a:pt x="2473" y="1264"/>
                  <a:pt x="2473" y="1264"/>
                </a:cubicBezTo>
                <a:cubicBezTo>
                  <a:pt x="2473" y="1264"/>
                  <a:pt x="2480" y="1264"/>
                  <a:pt x="2484" y="1264"/>
                </a:cubicBezTo>
                <a:cubicBezTo>
                  <a:pt x="2488" y="1264"/>
                  <a:pt x="2496" y="1269"/>
                  <a:pt x="2496" y="1269"/>
                </a:cubicBezTo>
                <a:cubicBezTo>
                  <a:pt x="2496" y="1269"/>
                  <a:pt x="2498" y="1267"/>
                  <a:pt x="2506" y="1267"/>
                </a:cubicBezTo>
                <a:cubicBezTo>
                  <a:pt x="2513" y="1266"/>
                  <a:pt x="2514" y="1270"/>
                  <a:pt x="2514" y="1270"/>
                </a:cubicBezTo>
                <a:cubicBezTo>
                  <a:pt x="2514" y="1270"/>
                  <a:pt x="2515" y="1269"/>
                  <a:pt x="2517" y="1268"/>
                </a:cubicBezTo>
                <a:cubicBezTo>
                  <a:pt x="2517" y="1268"/>
                  <a:pt x="2517" y="1268"/>
                  <a:pt x="2517" y="1268"/>
                </a:cubicBezTo>
                <a:cubicBezTo>
                  <a:pt x="2513" y="1258"/>
                  <a:pt x="2510" y="1252"/>
                  <a:pt x="2510" y="1252"/>
                </a:cubicBezTo>
                <a:cubicBezTo>
                  <a:pt x="2521" y="1239"/>
                  <a:pt x="2521" y="1239"/>
                  <a:pt x="2521" y="1239"/>
                </a:cubicBezTo>
                <a:cubicBezTo>
                  <a:pt x="2521" y="1239"/>
                  <a:pt x="2503" y="1224"/>
                  <a:pt x="2513" y="1222"/>
                </a:cubicBezTo>
                <a:cubicBezTo>
                  <a:pt x="2523" y="1220"/>
                  <a:pt x="2531" y="1213"/>
                  <a:pt x="2531" y="1213"/>
                </a:cubicBezTo>
                <a:cubicBezTo>
                  <a:pt x="2535" y="1194"/>
                  <a:pt x="2535" y="1194"/>
                  <a:pt x="2535" y="1194"/>
                </a:cubicBezTo>
                <a:cubicBezTo>
                  <a:pt x="2549" y="1194"/>
                  <a:pt x="2549" y="1194"/>
                  <a:pt x="2549" y="1194"/>
                </a:cubicBezTo>
                <a:cubicBezTo>
                  <a:pt x="2554" y="1179"/>
                  <a:pt x="2554" y="1179"/>
                  <a:pt x="2554" y="1179"/>
                </a:cubicBezTo>
                <a:cubicBezTo>
                  <a:pt x="2531" y="1179"/>
                  <a:pt x="2531" y="1179"/>
                  <a:pt x="2531" y="1179"/>
                </a:cubicBezTo>
                <a:cubicBezTo>
                  <a:pt x="2531" y="1179"/>
                  <a:pt x="2527" y="1163"/>
                  <a:pt x="2531" y="1160"/>
                </a:cubicBezTo>
                <a:close/>
                <a:moveTo>
                  <a:pt x="2525" y="1228"/>
                </a:moveTo>
                <a:cubicBezTo>
                  <a:pt x="2527" y="1252"/>
                  <a:pt x="2527" y="1252"/>
                  <a:pt x="2527" y="1252"/>
                </a:cubicBezTo>
                <a:cubicBezTo>
                  <a:pt x="2533" y="1252"/>
                  <a:pt x="2543" y="1262"/>
                  <a:pt x="2543" y="1262"/>
                </a:cubicBezTo>
                <a:cubicBezTo>
                  <a:pt x="2549" y="1244"/>
                  <a:pt x="2549" y="1244"/>
                  <a:pt x="2549" y="1244"/>
                </a:cubicBezTo>
                <a:cubicBezTo>
                  <a:pt x="2537" y="1230"/>
                  <a:pt x="2537" y="1230"/>
                  <a:pt x="2537" y="1230"/>
                </a:cubicBezTo>
                <a:lnTo>
                  <a:pt x="2525" y="1228"/>
                </a:lnTo>
                <a:close/>
                <a:moveTo>
                  <a:pt x="2577" y="1240"/>
                </a:moveTo>
                <a:cubicBezTo>
                  <a:pt x="2576" y="1251"/>
                  <a:pt x="2567" y="1253"/>
                  <a:pt x="2579" y="1254"/>
                </a:cubicBezTo>
                <a:cubicBezTo>
                  <a:pt x="2591" y="1255"/>
                  <a:pt x="2596" y="1253"/>
                  <a:pt x="2596" y="1253"/>
                </a:cubicBezTo>
                <a:cubicBezTo>
                  <a:pt x="2596" y="1253"/>
                  <a:pt x="2604" y="1272"/>
                  <a:pt x="2605" y="1265"/>
                </a:cubicBezTo>
                <a:cubicBezTo>
                  <a:pt x="2607" y="1259"/>
                  <a:pt x="2617" y="1245"/>
                  <a:pt x="2619" y="1244"/>
                </a:cubicBezTo>
                <a:cubicBezTo>
                  <a:pt x="2621" y="1244"/>
                  <a:pt x="2630" y="1244"/>
                  <a:pt x="2622" y="1239"/>
                </a:cubicBezTo>
                <a:cubicBezTo>
                  <a:pt x="2614" y="1234"/>
                  <a:pt x="2607" y="1227"/>
                  <a:pt x="2610" y="1227"/>
                </a:cubicBezTo>
                <a:cubicBezTo>
                  <a:pt x="2613" y="1226"/>
                  <a:pt x="2620" y="1227"/>
                  <a:pt x="2615" y="1224"/>
                </a:cubicBezTo>
                <a:cubicBezTo>
                  <a:pt x="2610" y="1220"/>
                  <a:pt x="2624" y="1211"/>
                  <a:pt x="2624" y="1211"/>
                </a:cubicBezTo>
                <a:cubicBezTo>
                  <a:pt x="2624" y="1211"/>
                  <a:pt x="2616" y="1199"/>
                  <a:pt x="2615" y="1200"/>
                </a:cubicBezTo>
                <a:cubicBezTo>
                  <a:pt x="2614" y="1200"/>
                  <a:pt x="2601" y="1205"/>
                  <a:pt x="2601" y="1210"/>
                </a:cubicBezTo>
                <a:cubicBezTo>
                  <a:pt x="2601" y="1215"/>
                  <a:pt x="2601" y="1219"/>
                  <a:pt x="2601" y="1219"/>
                </a:cubicBezTo>
                <a:cubicBezTo>
                  <a:pt x="2601" y="1219"/>
                  <a:pt x="2592" y="1207"/>
                  <a:pt x="2590" y="1208"/>
                </a:cubicBezTo>
                <a:cubicBezTo>
                  <a:pt x="2588" y="1209"/>
                  <a:pt x="2585" y="1213"/>
                  <a:pt x="2585" y="1213"/>
                </a:cubicBezTo>
                <a:cubicBezTo>
                  <a:pt x="2569" y="1224"/>
                  <a:pt x="2569" y="1224"/>
                  <a:pt x="2569" y="1224"/>
                </a:cubicBezTo>
                <a:cubicBezTo>
                  <a:pt x="2569" y="1224"/>
                  <a:pt x="2578" y="1229"/>
                  <a:pt x="2577" y="1240"/>
                </a:cubicBezTo>
                <a:close/>
                <a:moveTo>
                  <a:pt x="2629" y="1260"/>
                </a:moveTo>
                <a:cubicBezTo>
                  <a:pt x="2612" y="1266"/>
                  <a:pt x="2612" y="1266"/>
                  <a:pt x="2612" y="1266"/>
                </a:cubicBezTo>
                <a:cubicBezTo>
                  <a:pt x="2612" y="1266"/>
                  <a:pt x="2602" y="1270"/>
                  <a:pt x="2598" y="1269"/>
                </a:cubicBezTo>
                <a:cubicBezTo>
                  <a:pt x="2594" y="1269"/>
                  <a:pt x="2578" y="1262"/>
                  <a:pt x="2573" y="1262"/>
                </a:cubicBezTo>
                <a:cubicBezTo>
                  <a:pt x="2563" y="1262"/>
                  <a:pt x="2565" y="1273"/>
                  <a:pt x="2573" y="1272"/>
                </a:cubicBezTo>
                <a:cubicBezTo>
                  <a:pt x="2581" y="1270"/>
                  <a:pt x="2592" y="1282"/>
                  <a:pt x="2592" y="1282"/>
                </a:cubicBezTo>
                <a:cubicBezTo>
                  <a:pt x="2592" y="1282"/>
                  <a:pt x="2609" y="1279"/>
                  <a:pt x="2626" y="1275"/>
                </a:cubicBezTo>
                <a:cubicBezTo>
                  <a:pt x="2644" y="1272"/>
                  <a:pt x="2629" y="1260"/>
                  <a:pt x="2629" y="1260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7" name="Freeform 84"/>
          <p:cNvSpPr>
            <a:spLocks noEditPoints="1"/>
          </p:cNvSpPr>
          <p:nvPr/>
        </p:nvSpPr>
        <p:spPr bwMode="auto">
          <a:xfrm>
            <a:off x="4298950" y="2484438"/>
            <a:ext cx="141288" cy="63500"/>
          </a:xfrm>
          <a:custGeom>
            <a:avLst/>
            <a:gdLst>
              <a:gd name="T0" fmla="*/ 2147483647 w 237"/>
              <a:gd name="T1" fmla="*/ 2147483647 h 107"/>
              <a:gd name="T2" fmla="*/ 2147483647 w 237"/>
              <a:gd name="T3" fmla="*/ 2147483647 h 107"/>
              <a:gd name="T4" fmla="*/ 2147483647 w 237"/>
              <a:gd name="T5" fmla="*/ 2147483647 h 107"/>
              <a:gd name="T6" fmla="*/ 2147483647 w 237"/>
              <a:gd name="T7" fmla="*/ 2147483647 h 107"/>
              <a:gd name="T8" fmla="*/ 2147483647 w 237"/>
              <a:gd name="T9" fmla="*/ 2147483647 h 107"/>
              <a:gd name="T10" fmla="*/ 2147483647 w 237"/>
              <a:gd name="T11" fmla="*/ 2147483647 h 107"/>
              <a:gd name="T12" fmla="*/ 2147483647 w 237"/>
              <a:gd name="T13" fmla="*/ 2147483647 h 107"/>
              <a:gd name="T14" fmla="*/ 2147483647 w 237"/>
              <a:gd name="T15" fmla="*/ 2147483647 h 107"/>
              <a:gd name="T16" fmla="*/ 2147483647 w 237"/>
              <a:gd name="T17" fmla="*/ 2147483647 h 107"/>
              <a:gd name="T18" fmla="*/ 2147483647 w 237"/>
              <a:gd name="T19" fmla="*/ 2147483647 h 107"/>
              <a:gd name="T20" fmla="*/ 2147483647 w 237"/>
              <a:gd name="T21" fmla="*/ 2147483647 h 107"/>
              <a:gd name="T22" fmla="*/ 2147483647 w 237"/>
              <a:gd name="T23" fmla="*/ 2147483647 h 107"/>
              <a:gd name="T24" fmla="*/ 2147483647 w 237"/>
              <a:gd name="T25" fmla="*/ 2147483647 h 107"/>
              <a:gd name="T26" fmla="*/ 2147483647 w 237"/>
              <a:gd name="T27" fmla="*/ 2147483647 h 107"/>
              <a:gd name="T28" fmla="*/ 2147483647 w 237"/>
              <a:gd name="T29" fmla="*/ 2147483647 h 107"/>
              <a:gd name="T30" fmla="*/ 2147483647 w 237"/>
              <a:gd name="T31" fmla="*/ 2147483647 h 107"/>
              <a:gd name="T32" fmla="*/ 2147483647 w 237"/>
              <a:gd name="T33" fmla="*/ 2147483647 h 107"/>
              <a:gd name="T34" fmla="*/ 2147483647 w 237"/>
              <a:gd name="T35" fmla="*/ 2147483647 h 107"/>
              <a:gd name="T36" fmla="*/ 2147483647 w 237"/>
              <a:gd name="T37" fmla="*/ 2147483647 h 107"/>
              <a:gd name="T38" fmla="*/ 2147483647 w 237"/>
              <a:gd name="T39" fmla="*/ 2147483647 h 107"/>
              <a:gd name="T40" fmla="*/ 2147483647 w 237"/>
              <a:gd name="T41" fmla="*/ 2147483647 h 107"/>
              <a:gd name="T42" fmla="*/ 2147483647 w 237"/>
              <a:gd name="T43" fmla="*/ 2147483647 h 107"/>
              <a:gd name="T44" fmla="*/ 2147483647 w 237"/>
              <a:gd name="T45" fmla="*/ 2147483647 h 107"/>
              <a:gd name="T46" fmla="*/ 2147483647 w 237"/>
              <a:gd name="T47" fmla="*/ 2147483647 h 107"/>
              <a:gd name="T48" fmla="*/ 2147483647 w 237"/>
              <a:gd name="T49" fmla="*/ 2147483647 h 107"/>
              <a:gd name="T50" fmla="*/ 2147483647 w 237"/>
              <a:gd name="T51" fmla="*/ 2147483647 h 107"/>
              <a:gd name="T52" fmla="*/ 2147483647 w 237"/>
              <a:gd name="T53" fmla="*/ 2147483647 h 107"/>
              <a:gd name="T54" fmla="*/ 2147483647 w 237"/>
              <a:gd name="T55" fmla="*/ 2147483647 h 107"/>
              <a:gd name="T56" fmla="*/ 2147483647 w 237"/>
              <a:gd name="T57" fmla="*/ 2147483647 h 107"/>
              <a:gd name="T58" fmla="*/ 2147483647 w 237"/>
              <a:gd name="T59" fmla="*/ 2147483647 h 107"/>
              <a:gd name="T60" fmla="*/ 2147483647 w 237"/>
              <a:gd name="T61" fmla="*/ 2147483647 h 107"/>
              <a:gd name="T62" fmla="*/ 2147483647 w 237"/>
              <a:gd name="T63" fmla="*/ 2147483647 h 107"/>
              <a:gd name="T64" fmla="*/ 2147483647 w 237"/>
              <a:gd name="T65" fmla="*/ 2147483647 h 107"/>
              <a:gd name="T66" fmla="*/ 2147483647 w 237"/>
              <a:gd name="T67" fmla="*/ 2147483647 h 107"/>
              <a:gd name="T68" fmla="*/ 2147483647 w 237"/>
              <a:gd name="T69" fmla="*/ 2147483647 h 107"/>
              <a:gd name="T70" fmla="*/ 2147483647 w 237"/>
              <a:gd name="T71" fmla="*/ 2147483647 h 1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7"/>
              <a:gd name="T109" fmla="*/ 0 h 107"/>
              <a:gd name="T110" fmla="*/ 237 w 237"/>
              <a:gd name="T111" fmla="*/ 107 h 1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7" h="107">
                <a:moveTo>
                  <a:pt x="228" y="76"/>
                </a:moveTo>
                <a:cubicBezTo>
                  <a:pt x="221" y="74"/>
                  <a:pt x="221" y="74"/>
                  <a:pt x="221" y="74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17" y="52"/>
                  <a:pt x="217" y="52"/>
                  <a:pt x="217" y="52"/>
                </a:cubicBezTo>
                <a:cubicBezTo>
                  <a:pt x="217" y="52"/>
                  <a:pt x="216" y="38"/>
                  <a:pt x="220" y="36"/>
                </a:cubicBezTo>
                <a:cubicBezTo>
                  <a:pt x="224" y="34"/>
                  <a:pt x="231" y="30"/>
                  <a:pt x="231" y="30"/>
                </a:cubicBezTo>
                <a:cubicBezTo>
                  <a:pt x="228" y="21"/>
                  <a:pt x="228" y="21"/>
                  <a:pt x="228" y="21"/>
                </a:cubicBezTo>
                <a:cubicBezTo>
                  <a:pt x="231" y="11"/>
                  <a:pt x="231" y="11"/>
                  <a:pt x="231" y="11"/>
                </a:cubicBezTo>
                <a:cubicBezTo>
                  <a:pt x="215" y="8"/>
                  <a:pt x="180" y="2"/>
                  <a:pt x="170" y="1"/>
                </a:cubicBezTo>
                <a:cubicBezTo>
                  <a:pt x="157" y="0"/>
                  <a:pt x="110" y="6"/>
                  <a:pt x="110" y="6"/>
                </a:cubicBezTo>
                <a:cubicBezTo>
                  <a:pt x="110" y="6"/>
                  <a:pt x="60" y="24"/>
                  <a:pt x="60" y="31"/>
                </a:cubicBezTo>
                <a:cubicBezTo>
                  <a:pt x="60" y="38"/>
                  <a:pt x="66" y="56"/>
                  <a:pt x="66" y="56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98" y="85"/>
                  <a:pt x="98" y="85"/>
                  <a:pt x="98" y="85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3" y="79"/>
                  <a:pt x="129" y="75"/>
                  <a:pt x="144" y="78"/>
                </a:cubicBezTo>
                <a:cubicBezTo>
                  <a:pt x="159" y="81"/>
                  <a:pt x="161" y="86"/>
                  <a:pt x="172" y="95"/>
                </a:cubicBezTo>
                <a:cubicBezTo>
                  <a:pt x="183" y="104"/>
                  <a:pt x="186" y="107"/>
                  <a:pt x="192" y="107"/>
                </a:cubicBezTo>
                <a:cubicBezTo>
                  <a:pt x="198" y="107"/>
                  <a:pt x="200" y="100"/>
                  <a:pt x="203" y="101"/>
                </a:cubicBezTo>
                <a:cubicBezTo>
                  <a:pt x="206" y="102"/>
                  <a:pt x="216" y="106"/>
                  <a:pt x="216" y="106"/>
                </a:cubicBezTo>
                <a:cubicBezTo>
                  <a:pt x="224" y="105"/>
                  <a:pt x="224" y="105"/>
                  <a:pt x="224" y="105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37" y="88"/>
                  <a:pt x="237" y="88"/>
                  <a:pt x="237" y="88"/>
                </a:cubicBezTo>
                <a:lnTo>
                  <a:pt x="228" y="76"/>
                </a:lnTo>
                <a:close/>
                <a:moveTo>
                  <a:pt x="27" y="53"/>
                </a:moveTo>
                <a:cubicBezTo>
                  <a:pt x="27" y="53"/>
                  <a:pt x="14" y="52"/>
                  <a:pt x="7" y="55"/>
                </a:cubicBezTo>
                <a:cubicBezTo>
                  <a:pt x="0" y="57"/>
                  <a:pt x="9" y="74"/>
                  <a:pt x="9" y="74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30" y="74"/>
                  <a:pt x="34" y="74"/>
                </a:cubicBezTo>
                <a:cubicBezTo>
                  <a:pt x="38" y="74"/>
                  <a:pt x="55" y="60"/>
                  <a:pt x="55" y="60"/>
                </a:cubicBezTo>
                <a:cubicBezTo>
                  <a:pt x="51" y="49"/>
                  <a:pt x="51" y="49"/>
                  <a:pt x="51" y="49"/>
                </a:cubicBezTo>
                <a:lnTo>
                  <a:pt x="27" y="53"/>
                </a:lnTo>
                <a:close/>
                <a:moveTo>
                  <a:pt x="29" y="45"/>
                </a:moveTo>
                <a:cubicBezTo>
                  <a:pt x="44" y="45"/>
                  <a:pt x="48" y="23"/>
                  <a:pt x="35" y="25"/>
                </a:cubicBezTo>
                <a:cubicBezTo>
                  <a:pt x="22" y="28"/>
                  <a:pt x="15" y="45"/>
                  <a:pt x="29" y="45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8" name="Freeform 85"/>
          <p:cNvSpPr>
            <a:spLocks/>
          </p:cNvSpPr>
          <p:nvPr/>
        </p:nvSpPr>
        <p:spPr bwMode="auto">
          <a:xfrm>
            <a:off x="4243388" y="2974975"/>
            <a:ext cx="49212" cy="52388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0 h 90"/>
              <a:gd name="T10" fmla="*/ 2147483647 w 80"/>
              <a:gd name="T11" fmla="*/ 0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2147483647 w 80"/>
              <a:gd name="T31" fmla="*/ 2147483647 h 90"/>
              <a:gd name="T32" fmla="*/ 2147483647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2147483647 h 90"/>
              <a:gd name="T48" fmla="*/ 2147483647 w 80"/>
              <a:gd name="T49" fmla="*/ 2147483647 h 90"/>
              <a:gd name="T50" fmla="*/ 2147483647 w 80"/>
              <a:gd name="T51" fmla="*/ 2147483647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0"/>
              <a:gd name="T85" fmla="*/ 0 h 90"/>
              <a:gd name="T86" fmla="*/ 80 w 80"/>
              <a:gd name="T87" fmla="*/ 90 h 9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0" h="90">
                <a:moveTo>
                  <a:pt x="79" y="27"/>
                </a:moveTo>
                <a:cubicBezTo>
                  <a:pt x="73" y="31"/>
                  <a:pt x="73" y="31"/>
                  <a:pt x="73" y="31"/>
                </a:cubicBezTo>
                <a:cubicBezTo>
                  <a:pt x="65" y="17"/>
                  <a:pt x="65" y="17"/>
                  <a:pt x="65" y="17"/>
                </a:cubicBezTo>
                <a:cubicBezTo>
                  <a:pt x="56" y="10"/>
                  <a:pt x="56" y="10"/>
                  <a:pt x="56" y="10"/>
                </a:cubicBezTo>
                <a:cubicBezTo>
                  <a:pt x="46" y="0"/>
                  <a:pt x="46" y="0"/>
                  <a:pt x="46" y="0"/>
                </a:cubicBezTo>
                <a:cubicBezTo>
                  <a:pt x="39" y="2"/>
                  <a:pt x="29" y="0"/>
                  <a:pt x="29" y="0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1" y="10"/>
                  <a:pt x="18" y="14"/>
                </a:cubicBezTo>
                <a:cubicBezTo>
                  <a:pt x="15" y="18"/>
                  <a:pt x="9" y="29"/>
                  <a:pt x="9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0" y="36"/>
                  <a:pt x="3" y="39"/>
                </a:cubicBezTo>
                <a:cubicBezTo>
                  <a:pt x="6" y="42"/>
                  <a:pt x="17" y="48"/>
                  <a:pt x="17" y="48"/>
                </a:cubicBezTo>
                <a:cubicBezTo>
                  <a:pt x="4" y="64"/>
                  <a:pt x="4" y="64"/>
                  <a:pt x="4" y="64"/>
                </a:cubicBezTo>
                <a:cubicBezTo>
                  <a:pt x="5" y="65"/>
                  <a:pt x="6" y="65"/>
                  <a:pt x="6" y="65"/>
                </a:cubicBezTo>
                <a:cubicBezTo>
                  <a:pt x="13" y="67"/>
                  <a:pt x="24" y="62"/>
                  <a:pt x="24" y="62"/>
                </a:cubicBezTo>
                <a:cubicBezTo>
                  <a:pt x="24" y="74"/>
                  <a:pt x="24" y="74"/>
                  <a:pt x="24" y="74"/>
                </a:cubicBezTo>
                <a:cubicBezTo>
                  <a:pt x="41" y="90"/>
                  <a:pt x="41" y="90"/>
                  <a:pt x="41" y="90"/>
                </a:cubicBezTo>
                <a:cubicBezTo>
                  <a:pt x="48" y="81"/>
                  <a:pt x="48" y="81"/>
                  <a:pt x="48" y="81"/>
                </a:cubicBezTo>
                <a:cubicBezTo>
                  <a:pt x="46" y="71"/>
                  <a:pt x="46" y="71"/>
                  <a:pt x="46" y="71"/>
                </a:cubicBezTo>
                <a:cubicBezTo>
                  <a:pt x="40" y="74"/>
                  <a:pt x="40" y="74"/>
                  <a:pt x="40" y="74"/>
                </a:cubicBezTo>
                <a:cubicBezTo>
                  <a:pt x="31" y="68"/>
                  <a:pt x="31" y="68"/>
                  <a:pt x="31" y="68"/>
                </a:cubicBezTo>
                <a:cubicBezTo>
                  <a:pt x="46" y="68"/>
                  <a:pt x="46" y="68"/>
                  <a:pt x="46" y="68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9"/>
                  <a:pt x="54" y="49"/>
                  <a:pt x="54" y="49"/>
                </a:cubicBezTo>
                <a:cubicBezTo>
                  <a:pt x="72" y="59"/>
                  <a:pt x="72" y="59"/>
                  <a:pt x="72" y="59"/>
                </a:cubicBezTo>
                <a:cubicBezTo>
                  <a:pt x="78" y="53"/>
                  <a:pt x="78" y="53"/>
                  <a:pt x="78" y="53"/>
                </a:cubicBezTo>
                <a:cubicBezTo>
                  <a:pt x="80" y="56"/>
                  <a:pt x="80" y="56"/>
                  <a:pt x="80" y="56"/>
                </a:cubicBezTo>
                <a:lnTo>
                  <a:pt x="79" y="27"/>
                </a:ln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9" name="Freeform 86"/>
          <p:cNvSpPr>
            <a:spLocks noEditPoints="1"/>
          </p:cNvSpPr>
          <p:nvPr/>
        </p:nvSpPr>
        <p:spPr bwMode="auto">
          <a:xfrm>
            <a:off x="4252913" y="2890838"/>
            <a:ext cx="109537" cy="136525"/>
          </a:xfrm>
          <a:custGeom>
            <a:avLst/>
            <a:gdLst>
              <a:gd name="T0" fmla="*/ 2147483647 w 185"/>
              <a:gd name="T1" fmla="*/ 2147483647 h 233"/>
              <a:gd name="T2" fmla="*/ 2147483647 w 185"/>
              <a:gd name="T3" fmla="*/ 2147483647 h 233"/>
              <a:gd name="T4" fmla="*/ 2147483647 w 185"/>
              <a:gd name="T5" fmla="*/ 2147483647 h 233"/>
              <a:gd name="T6" fmla="*/ 2147483647 w 185"/>
              <a:gd name="T7" fmla="*/ 2147483647 h 233"/>
              <a:gd name="T8" fmla="*/ 2147483647 w 185"/>
              <a:gd name="T9" fmla="*/ 2147483647 h 233"/>
              <a:gd name="T10" fmla="*/ 2147483647 w 185"/>
              <a:gd name="T11" fmla="*/ 2147483647 h 233"/>
              <a:gd name="T12" fmla="*/ 2147483647 w 185"/>
              <a:gd name="T13" fmla="*/ 2147483647 h 233"/>
              <a:gd name="T14" fmla="*/ 2147483647 w 185"/>
              <a:gd name="T15" fmla="*/ 2147483647 h 233"/>
              <a:gd name="T16" fmla="*/ 2147483647 w 185"/>
              <a:gd name="T17" fmla="*/ 2147483647 h 233"/>
              <a:gd name="T18" fmla="*/ 2147483647 w 185"/>
              <a:gd name="T19" fmla="*/ 2147483647 h 233"/>
              <a:gd name="T20" fmla="*/ 2147483647 w 185"/>
              <a:gd name="T21" fmla="*/ 2147483647 h 233"/>
              <a:gd name="T22" fmla="*/ 2147483647 w 185"/>
              <a:gd name="T23" fmla="*/ 2147483647 h 233"/>
              <a:gd name="T24" fmla="*/ 0 w 185"/>
              <a:gd name="T25" fmla="*/ 2147483647 h 233"/>
              <a:gd name="T26" fmla="*/ 2147483647 w 185"/>
              <a:gd name="T27" fmla="*/ 2147483647 h 233"/>
              <a:gd name="T28" fmla="*/ 2147483647 w 185"/>
              <a:gd name="T29" fmla="*/ 2147483647 h 233"/>
              <a:gd name="T30" fmla="*/ 2147483647 w 185"/>
              <a:gd name="T31" fmla="*/ 2147483647 h 233"/>
              <a:gd name="T32" fmla="*/ 2147483647 w 185"/>
              <a:gd name="T33" fmla="*/ 2147483647 h 233"/>
              <a:gd name="T34" fmla="*/ 2147483647 w 185"/>
              <a:gd name="T35" fmla="*/ 2147483647 h 233"/>
              <a:gd name="T36" fmla="*/ 2147483647 w 185"/>
              <a:gd name="T37" fmla="*/ 2147483647 h 233"/>
              <a:gd name="T38" fmla="*/ 2147483647 w 185"/>
              <a:gd name="T39" fmla="*/ 2147483647 h 233"/>
              <a:gd name="T40" fmla="*/ 2147483647 w 185"/>
              <a:gd name="T41" fmla="*/ 2147483647 h 233"/>
              <a:gd name="T42" fmla="*/ 2147483647 w 185"/>
              <a:gd name="T43" fmla="*/ 2147483647 h 233"/>
              <a:gd name="T44" fmla="*/ 2147483647 w 185"/>
              <a:gd name="T45" fmla="*/ 2147483647 h 233"/>
              <a:gd name="T46" fmla="*/ 2147483647 w 185"/>
              <a:gd name="T47" fmla="*/ 2147483647 h 233"/>
              <a:gd name="T48" fmla="*/ 2147483647 w 185"/>
              <a:gd name="T49" fmla="*/ 2147483647 h 233"/>
              <a:gd name="T50" fmla="*/ 2147483647 w 185"/>
              <a:gd name="T51" fmla="*/ 2147483647 h 233"/>
              <a:gd name="T52" fmla="*/ 2147483647 w 185"/>
              <a:gd name="T53" fmla="*/ 2147483647 h 233"/>
              <a:gd name="T54" fmla="*/ 2147483647 w 185"/>
              <a:gd name="T55" fmla="*/ 2147483647 h 233"/>
              <a:gd name="T56" fmla="*/ 2147483647 w 185"/>
              <a:gd name="T57" fmla="*/ 2147483647 h 233"/>
              <a:gd name="T58" fmla="*/ 2147483647 w 185"/>
              <a:gd name="T59" fmla="*/ 2147483647 h 233"/>
              <a:gd name="T60" fmla="*/ 2147483647 w 185"/>
              <a:gd name="T61" fmla="*/ 2147483647 h 233"/>
              <a:gd name="T62" fmla="*/ 2147483647 w 185"/>
              <a:gd name="T63" fmla="*/ 2147483647 h 233"/>
              <a:gd name="T64" fmla="*/ 2147483647 w 185"/>
              <a:gd name="T65" fmla="*/ 2147483647 h 233"/>
              <a:gd name="T66" fmla="*/ 2147483647 w 185"/>
              <a:gd name="T67" fmla="*/ 2147483647 h 233"/>
              <a:gd name="T68" fmla="*/ 2147483647 w 185"/>
              <a:gd name="T69" fmla="*/ 2147483647 h 233"/>
              <a:gd name="T70" fmla="*/ 2147483647 w 185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5"/>
              <a:gd name="T109" fmla="*/ 0 h 233"/>
              <a:gd name="T110" fmla="*/ 185 w 185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5" h="233">
                <a:moveTo>
                  <a:pt x="180" y="159"/>
                </a:moveTo>
                <a:cubicBezTo>
                  <a:pt x="167" y="152"/>
                  <a:pt x="167" y="152"/>
                  <a:pt x="167" y="152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7" y="128"/>
                  <a:pt x="157" y="128"/>
                  <a:pt x="157" y="128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8" y="106"/>
                  <a:pt x="168" y="106"/>
                  <a:pt x="168" y="106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71" y="88"/>
                  <a:pt x="171" y="88"/>
                  <a:pt x="171" y="88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39" y="91"/>
                  <a:pt x="139" y="91"/>
                  <a:pt x="139" y="91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1"/>
                  <a:pt x="117" y="62"/>
                  <a:pt x="115" y="56"/>
                </a:cubicBezTo>
                <a:cubicBezTo>
                  <a:pt x="113" y="50"/>
                  <a:pt x="101" y="49"/>
                  <a:pt x="99" y="54"/>
                </a:cubicBezTo>
                <a:cubicBezTo>
                  <a:pt x="97" y="59"/>
                  <a:pt x="91" y="48"/>
                  <a:pt x="91" y="48"/>
                </a:cubicBezTo>
                <a:cubicBezTo>
                  <a:pt x="83" y="25"/>
                  <a:pt x="83" y="25"/>
                  <a:pt x="83" y="25"/>
                </a:cubicBezTo>
                <a:cubicBezTo>
                  <a:pt x="77" y="27"/>
                  <a:pt x="77" y="27"/>
                  <a:pt x="77" y="27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33" y="0"/>
                  <a:pt x="30" y="6"/>
                </a:cubicBezTo>
                <a:cubicBezTo>
                  <a:pt x="27" y="12"/>
                  <a:pt x="18" y="17"/>
                  <a:pt x="18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22"/>
                  <a:pt x="2" y="22"/>
                  <a:pt x="2" y="22"/>
                </a:cubicBezTo>
                <a:cubicBezTo>
                  <a:pt x="6" y="40"/>
                  <a:pt x="6" y="40"/>
                  <a:pt x="6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24" y="56"/>
                  <a:pt x="25" y="59"/>
                </a:cubicBezTo>
                <a:cubicBezTo>
                  <a:pt x="26" y="62"/>
                  <a:pt x="12" y="65"/>
                  <a:pt x="12" y="65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77"/>
                  <a:pt x="27" y="71"/>
                  <a:pt x="27" y="76"/>
                </a:cubicBezTo>
                <a:cubicBezTo>
                  <a:pt x="27" y="81"/>
                  <a:pt x="15" y="95"/>
                  <a:pt x="15" y="9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9" y="103"/>
                  <a:pt x="26" y="105"/>
                </a:cubicBezTo>
                <a:cubicBezTo>
                  <a:pt x="33" y="107"/>
                  <a:pt x="37" y="118"/>
                  <a:pt x="37" y="118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37" y="133"/>
                  <a:pt x="35" y="140"/>
                </a:cubicBezTo>
                <a:cubicBezTo>
                  <a:pt x="34" y="142"/>
                  <a:pt x="33" y="143"/>
                  <a:pt x="31" y="14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65" y="199"/>
                  <a:pt x="65" y="199"/>
                  <a:pt x="65" y="199"/>
                </a:cubicBezTo>
                <a:cubicBezTo>
                  <a:pt x="63" y="196"/>
                  <a:pt x="63" y="196"/>
                  <a:pt x="63" y="196"/>
                </a:cubicBezTo>
                <a:cubicBezTo>
                  <a:pt x="71" y="211"/>
                  <a:pt x="71" y="211"/>
                  <a:pt x="7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4" y="233"/>
                  <a:pt x="84" y="233"/>
                  <a:pt x="84" y="233"/>
                </a:cubicBezTo>
                <a:cubicBezTo>
                  <a:pt x="95" y="229"/>
                  <a:pt x="95" y="229"/>
                  <a:pt x="95" y="229"/>
                </a:cubicBezTo>
                <a:cubicBezTo>
                  <a:pt x="100" y="221"/>
                  <a:pt x="100" y="221"/>
                  <a:pt x="100" y="221"/>
                </a:cubicBezTo>
                <a:cubicBezTo>
                  <a:pt x="100" y="221"/>
                  <a:pt x="105" y="221"/>
                  <a:pt x="112" y="221"/>
                </a:cubicBezTo>
                <a:cubicBezTo>
                  <a:pt x="119" y="221"/>
                  <a:pt x="115" y="213"/>
                  <a:pt x="115" y="213"/>
                </a:cubicBezTo>
                <a:cubicBezTo>
                  <a:pt x="128" y="213"/>
                  <a:pt x="128" y="213"/>
                  <a:pt x="128" y="213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7"/>
                  <a:pt x="166" y="206"/>
                  <a:pt x="167" y="203"/>
                </a:cubicBezTo>
                <a:cubicBezTo>
                  <a:pt x="168" y="200"/>
                  <a:pt x="165" y="192"/>
                  <a:pt x="165" y="192"/>
                </a:cubicBezTo>
                <a:cubicBezTo>
                  <a:pt x="165" y="192"/>
                  <a:pt x="162" y="185"/>
                  <a:pt x="164" y="181"/>
                </a:cubicBezTo>
                <a:cubicBezTo>
                  <a:pt x="166" y="177"/>
                  <a:pt x="177" y="180"/>
                  <a:pt x="177" y="180"/>
                </a:cubicBezTo>
                <a:cubicBezTo>
                  <a:pt x="177" y="180"/>
                  <a:pt x="181" y="173"/>
                  <a:pt x="183" y="169"/>
                </a:cubicBezTo>
                <a:cubicBezTo>
                  <a:pt x="185" y="165"/>
                  <a:pt x="180" y="159"/>
                  <a:pt x="180" y="159"/>
                </a:cubicBezTo>
                <a:close/>
                <a:moveTo>
                  <a:pt x="24" y="144"/>
                </a:moveTo>
                <a:cubicBezTo>
                  <a:pt x="25" y="144"/>
                  <a:pt x="26" y="144"/>
                  <a:pt x="27" y="144"/>
                </a:cubicBezTo>
                <a:cubicBezTo>
                  <a:pt x="26" y="144"/>
                  <a:pt x="25" y="144"/>
                  <a:pt x="24" y="144"/>
                </a:cubicBezTo>
                <a:close/>
                <a:moveTo>
                  <a:pt x="24" y="144"/>
                </a:moveTo>
                <a:cubicBezTo>
                  <a:pt x="22" y="144"/>
                  <a:pt x="19" y="144"/>
                  <a:pt x="18" y="143"/>
                </a:cubicBezTo>
                <a:cubicBezTo>
                  <a:pt x="19" y="144"/>
                  <a:pt x="22" y="144"/>
                  <a:pt x="24" y="144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0" name="Freeform 87"/>
          <p:cNvSpPr>
            <a:spLocks/>
          </p:cNvSpPr>
          <p:nvPr/>
        </p:nvSpPr>
        <p:spPr bwMode="auto">
          <a:xfrm>
            <a:off x="4930775" y="4751388"/>
            <a:ext cx="242888" cy="441325"/>
          </a:xfrm>
          <a:custGeom>
            <a:avLst/>
            <a:gdLst>
              <a:gd name="T0" fmla="*/ 2147483647 w 409"/>
              <a:gd name="T1" fmla="*/ 2147483647 h 746"/>
              <a:gd name="T2" fmla="*/ 2147483647 w 409"/>
              <a:gd name="T3" fmla="*/ 2147483647 h 746"/>
              <a:gd name="T4" fmla="*/ 2147483647 w 409"/>
              <a:gd name="T5" fmla="*/ 2147483647 h 746"/>
              <a:gd name="T6" fmla="*/ 2147483647 w 409"/>
              <a:gd name="T7" fmla="*/ 2147483647 h 746"/>
              <a:gd name="T8" fmla="*/ 2147483647 w 409"/>
              <a:gd name="T9" fmla="*/ 2147483647 h 746"/>
              <a:gd name="T10" fmla="*/ 2147483647 w 409"/>
              <a:gd name="T11" fmla="*/ 2147483647 h 746"/>
              <a:gd name="T12" fmla="*/ 2147483647 w 409"/>
              <a:gd name="T13" fmla="*/ 2147483647 h 746"/>
              <a:gd name="T14" fmla="*/ 2147483647 w 409"/>
              <a:gd name="T15" fmla="*/ 2147483647 h 746"/>
              <a:gd name="T16" fmla="*/ 2147483647 w 409"/>
              <a:gd name="T17" fmla="*/ 2147483647 h 746"/>
              <a:gd name="T18" fmla="*/ 2147483647 w 409"/>
              <a:gd name="T19" fmla="*/ 2147483647 h 746"/>
              <a:gd name="T20" fmla="*/ 2147483647 w 409"/>
              <a:gd name="T21" fmla="*/ 2147483647 h 746"/>
              <a:gd name="T22" fmla="*/ 2147483647 w 409"/>
              <a:gd name="T23" fmla="*/ 2147483647 h 746"/>
              <a:gd name="T24" fmla="*/ 2147483647 w 409"/>
              <a:gd name="T25" fmla="*/ 2147483647 h 746"/>
              <a:gd name="T26" fmla="*/ 2147483647 w 409"/>
              <a:gd name="T27" fmla="*/ 2147483647 h 746"/>
              <a:gd name="T28" fmla="*/ 2147483647 w 409"/>
              <a:gd name="T29" fmla="*/ 2147483647 h 746"/>
              <a:gd name="T30" fmla="*/ 2147483647 w 409"/>
              <a:gd name="T31" fmla="*/ 2147483647 h 746"/>
              <a:gd name="T32" fmla="*/ 2147483647 w 409"/>
              <a:gd name="T33" fmla="*/ 2147483647 h 746"/>
              <a:gd name="T34" fmla="*/ 2147483647 w 409"/>
              <a:gd name="T35" fmla="*/ 2147483647 h 746"/>
              <a:gd name="T36" fmla="*/ 2147483647 w 409"/>
              <a:gd name="T37" fmla="*/ 2147483647 h 746"/>
              <a:gd name="T38" fmla="*/ 2147483647 w 409"/>
              <a:gd name="T39" fmla="*/ 0 h 746"/>
              <a:gd name="T40" fmla="*/ 2147483647 w 409"/>
              <a:gd name="T41" fmla="*/ 2147483647 h 746"/>
              <a:gd name="T42" fmla="*/ 2147483647 w 409"/>
              <a:gd name="T43" fmla="*/ 2147483647 h 746"/>
              <a:gd name="T44" fmla="*/ 2147483647 w 409"/>
              <a:gd name="T45" fmla="*/ 2147483647 h 746"/>
              <a:gd name="T46" fmla="*/ 2147483647 w 409"/>
              <a:gd name="T47" fmla="*/ 2147483647 h 746"/>
              <a:gd name="T48" fmla="*/ 2147483647 w 409"/>
              <a:gd name="T49" fmla="*/ 2147483647 h 746"/>
              <a:gd name="T50" fmla="*/ 2147483647 w 409"/>
              <a:gd name="T51" fmla="*/ 2147483647 h 746"/>
              <a:gd name="T52" fmla="*/ 2147483647 w 409"/>
              <a:gd name="T53" fmla="*/ 2147483647 h 746"/>
              <a:gd name="T54" fmla="*/ 2147483647 w 409"/>
              <a:gd name="T55" fmla="*/ 2147483647 h 746"/>
              <a:gd name="T56" fmla="*/ 2147483647 w 409"/>
              <a:gd name="T57" fmla="*/ 2147483647 h 746"/>
              <a:gd name="T58" fmla="*/ 2147483647 w 409"/>
              <a:gd name="T59" fmla="*/ 2147483647 h 746"/>
              <a:gd name="T60" fmla="*/ 2147483647 w 409"/>
              <a:gd name="T61" fmla="*/ 2147483647 h 746"/>
              <a:gd name="T62" fmla="*/ 2147483647 w 409"/>
              <a:gd name="T63" fmla="*/ 2147483647 h 746"/>
              <a:gd name="T64" fmla="*/ 2147483647 w 409"/>
              <a:gd name="T65" fmla="*/ 2147483647 h 746"/>
              <a:gd name="T66" fmla="*/ 2147483647 w 409"/>
              <a:gd name="T67" fmla="*/ 2147483647 h 746"/>
              <a:gd name="T68" fmla="*/ 2147483647 w 409"/>
              <a:gd name="T69" fmla="*/ 2147483647 h 746"/>
              <a:gd name="T70" fmla="*/ 2147483647 w 409"/>
              <a:gd name="T71" fmla="*/ 2147483647 h 746"/>
              <a:gd name="T72" fmla="*/ 2147483647 w 409"/>
              <a:gd name="T73" fmla="*/ 2147483647 h 746"/>
              <a:gd name="T74" fmla="*/ 2147483647 w 409"/>
              <a:gd name="T75" fmla="*/ 2147483647 h 746"/>
              <a:gd name="T76" fmla="*/ 2147483647 w 409"/>
              <a:gd name="T77" fmla="*/ 2147483647 h 746"/>
              <a:gd name="T78" fmla="*/ 2147483647 w 409"/>
              <a:gd name="T79" fmla="*/ 2147483647 h 746"/>
              <a:gd name="T80" fmla="*/ 2147483647 w 409"/>
              <a:gd name="T81" fmla="*/ 2147483647 h 746"/>
              <a:gd name="T82" fmla="*/ 2147483647 w 409"/>
              <a:gd name="T83" fmla="*/ 2147483647 h 746"/>
              <a:gd name="T84" fmla="*/ 2147483647 w 409"/>
              <a:gd name="T85" fmla="*/ 2147483647 h 746"/>
              <a:gd name="T86" fmla="*/ 2147483647 w 409"/>
              <a:gd name="T87" fmla="*/ 2147483647 h 746"/>
              <a:gd name="T88" fmla="*/ 2147483647 w 409"/>
              <a:gd name="T89" fmla="*/ 2147483647 h 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9"/>
              <a:gd name="T136" fmla="*/ 0 h 746"/>
              <a:gd name="T137" fmla="*/ 409 w 409"/>
              <a:gd name="T138" fmla="*/ 746 h 7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9" h="746">
                <a:moveTo>
                  <a:pt x="88" y="219"/>
                </a:moveTo>
                <a:cubicBezTo>
                  <a:pt x="104" y="214"/>
                  <a:pt x="104" y="214"/>
                  <a:pt x="104" y="214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34" y="202"/>
                  <a:pt x="134" y="202"/>
                  <a:pt x="134" y="202"/>
                </a:cubicBezTo>
                <a:cubicBezTo>
                  <a:pt x="173" y="207"/>
                  <a:pt x="173" y="207"/>
                  <a:pt x="173" y="207"/>
                </a:cubicBezTo>
                <a:cubicBezTo>
                  <a:pt x="186" y="188"/>
                  <a:pt x="186" y="188"/>
                  <a:pt x="186" y="188"/>
                </a:cubicBezTo>
                <a:cubicBezTo>
                  <a:pt x="216" y="193"/>
                  <a:pt x="216" y="193"/>
                  <a:pt x="216" y="193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23" y="150"/>
                  <a:pt x="223" y="150"/>
                  <a:pt x="223" y="150"/>
                </a:cubicBezTo>
                <a:cubicBezTo>
                  <a:pt x="225" y="172"/>
                  <a:pt x="225" y="172"/>
                  <a:pt x="225" y="172"/>
                </a:cubicBezTo>
                <a:cubicBezTo>
                  <a:pt x="230" y="186"/>
                  <a:pt x="230" y="186"/>
                  <a:pt x="230" y="186"/>
                </a:cubicBezTo>
                <a:cubicBezTo>
                  <a:pt x="239" y="159"/>
                  <a:pt x="239" y="159"/>
                  <a:pt x="239" y="159"/>
                </a:cubicBezTo>
                <a:cubicBezTo>
                  <a:pt x="239" y="159"/>
                  <a:pt x="237" y="129"/>
                  <a:pt x="244" y="124"/>
                </a:cubicBezTo>
                <a:cubicBezTo>
                  <a:pt x="251" y="118"/>
                  <a:pt x="255" y="138"/>
                  <a:pt x="255" y="138"/>
                </a:cubicBezTo>
                <a:cubicBezTo>
                  <a:pt x="255" y="138"/>
                  <a:pt x="260" y="136"/>
                  <a:pt x="269" y="126"/>
                </a:cubicBezTo>
                <a:cubicBezTo>
                  <a:pt x="278" y="115"/>
                  <a:pt x="264" y="95"/>
                  <a:pt x="271" y="88"/>
                </a:cubicBezTo>
                <a:cubicBezTo>
                  <a:pt x="278" y="81"/>
                  <a:pt x="288" y="88"/>
                  <a:pt x="288" y="88"/>
                </a:cubicBezTo>
                <a:cubicBezTo>
                  <a:pt x="288" y="88"/>
                  <a:pt x="306" y="74"/>
                  <a:pt x="312" y="62"/>
                </a:cubicBezTo>
                <a:cubicBezTo>
                  <a:pt x="317" y="49"/>
                  <a:pt x="315" y="26"/>
                  <a:pt x="315" y="26"/>
                </a:cubicBezTo>
                <a:cubicBezTo>
                  <a:pt x="336" y="0"/>
                  <a:pt x="336" y="0"/>
                  <a:pt x="336" y="0"/>
                </a:cubicBezTo>
                <a:cubicBezTo>
                  <a:pt x="372" y="41"/>
                  <a:pt x="372" y="41"/>
                  <a:pt x="372" y="41"/>
                </a:cubicBezTo>
                <a:cubicBezTo>
                  <a:pt x="372" y="41"/>
                  <a:pt x="372" y="51"/>
                  <a:pt x="372" y="56"/>
                </a:cubicBezTo>
                <a:cubicBezTo>
                  <a:pt x="372" y="62"/>
                  <a:pt x="395" y="110"/>
                  <a:pt x="395" y="110"/>
                </a:cubicBezTo>
                <a:cubicBezTo>
                  <a:pt x="382" y="143"/>
                  <a:pt x="382" y="143"/>
                  <a:pt x="382" y="143"/>
                </a:cubicBezTo>
                <a:cubicBezTo>
                  <a:pt x="382" y="143"/>
                  <a:pt x="409" y="188"/>
                  <a:pt x="402" y="193"/>
                </a:cubicBezTo>
                <a:cubicBezTo>
                  <a:pt x="395" y="198"/>
                  <a:pt x="375" y="188"/>
                  <a:pt x="375" y="188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8" y="221"/>
                  <a:pt x="358" y="221"/>
                  <a:pt x="358" y="221"/>
                </a:cubicBezTo>
                <a:cubicBezTo>
                  <a:pt x="358" y="221"/>
                  <a:pt x="335" y="245"/>
                  <a:pt x="333" y="259"/>
                </a:cubicBezTo>
                <a:cubicBezTo>
                  <a:pt x="331" y="273"/>
                  <a:pt x="345" y="287"/>
                  <a:pt x="338" y="312"/>
                </a:cubicBezTo>
                <a:cubicBezTo>
                  <a:pt x="331" y="336"/>
                  <a:pt x="306" y="409"/>
                  <a:pt x="267" y="478"/>
                </a:cubicBezTo>
                <a:cubicBezTo>
                  <a:pt x="228" y="547"/>
                  <a:pt x="211" y="609"/>
                  <a:pt x="211" y="609"/>
                </a:cubicBezTo>
                <a:cubicBezTo>
                  <a:pt x="211" y="609"/>
                  <a:pt x="214" y="653"/>
                  <a:pt x="189" y="676"/>
                </a:cubicBezTo>
                <a:cubicBezTo>
                  <a:pt x="165" y="699"/>
                  <a:pt x="156" y="708"/>
                  <a:pt x="149" y="712"/>
                </a:cubicBezTo>
                <a:cubicBezTo>
                  <a:pt x="141" y="715"/>
                  <a:pt x="133" y="710"/>
                  <a:pt x="133" y="710"/>
                </a:cubicBezTo>
                <a:cubicBezTo>
                  <a:pt x="133" y="710"/>
                  <a:pt x="90" y="746"/>
                  <a:pt x="60" y="717"/>
                </a:cubicBezTo>
                <a:cubicBezTo>
                  <a:pt x="30" y="689"/>
                  <a:pt x="28" y="675"/>
                  <a:pt x="28" y="675"/>
                </a:cubicBezTo>
                <a:cubicBezTo>
                  <a:pt x="41" y="659"/>
                  <a:pt x="41" y="659"/>
                  <a:pt x="41" y="659"/>
                </a:cubicBezTo>
                <a:cubicBezTo>
                  <a:pt x="41" y="659"/>
                  <a:pt x="10" y="622"/>
                  <a:pt x="5" y="556"/>
                </a:cubicBezTo>
                <a:cubicBezTo>
                  <a:pt x="0" y="490"/>
                  <a:pt x="23" y="492"/>
                  <a:pt x="39" y="473"/>
                </a:cubicBezTo>
                <a:cubicBezTo>
                  <a:pt x="55" y="453"/>
                  <a:pt x="79" y="436"/>
                  <a:pt x="79" y="436"/>
                </a:cubicBezTo>
                <a:cubicBezTo>
                  <a:pt x="79" y="436"/>
                  <a:pt x="72" y="370"/>
                  <a:pt x="71" y="349"/>
                </a:cubicBezTo>
                <a:cubicBezTo>
                  <a:pt x="69" y="327"/>
                  <a:pt x="53" y="283"/>
                  <a:pt x="67" y="271"/>
                </a:cubicBezTo>
                <a:cubicBezTo>
                  <a:pt x="81" y="259"/>
                  <a:pt x="94" y="239"/>
                  <a:pt x="94" y="239"/>
                </a:cubicBezTo>
                <a:lnTo>
                  <a:pt x="88" y="219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1" name="Freeform 88"/>
          <p:cNvSpPr>
            <a:spLocks/>
          </p:cNvSpPr>
          <p:nvPr/>
        </p:nvSpPr>
        <p:spPr bwMode="auto">
          <a:xfrm>
            <a:off x="3287713" y="3481388"/>
            <a:ext cx="236537" cy="203200"/>
          </a:xfrm>
          <a:custGeom>
            <a:avLst/>
            <a:gdLst>
              <a:gd name="T0" fmla="*/ 2147483647 w 401"/>
              <a:gd name="T1" fmla="*/ 0 h 343"/>
              <a:gd name="T2" fmla="*/ 2147483647 w 401"/>
              <a:gd name="T3" fmla="*/ 0 h 343"/>
              <a:gd name="T4" fmla="*/ 2147483647 w 401"/>
              <a:gd name="T5" fmla="*/ 2147483647 h 343"/>
              <a:gd name="T6" fmla="*/ 2147483647 w 401"/>
              <a:gd name="T7" fmla="*/ 2147483647 h 343"/>
              <a:gd name="T8" fmla="*/ 2147483647 w 401"/>
              <a:gd name="T9" fmla="*/ 2147483647 h 343"/>
              <a:gd name="T10" fmla="*/ 2147483647 w 401"/>
              <a:gd name="T11" fmla="*/ 2147483647 h 343"/>
              <a:gd name="T12" fmla="*/ 2147483647 w 401"/>
              <a:gd name="T13" fmla="*/ 2147483647 h 343"/>
              <a:gd name="T14" fmla="*/ 2147483647 w 401"/>
              <a:gd name="T15" fmla="*/ 2147483647 h 343"/>
              <a:gd name="T16" fmla="*/ 2147483647 w 401"/>
              <a:gd name="T17" fmla="*/ 2147483647 h 343"/>
              <a:gd name="T18" fmla="*/ 2147483647 w 401"/>
              <a:gd name="T19" fmla="*/ 2147483647 h 343"/>
              <a:gd name="T20" fmla="*/ 2147483647 w 401"/>
              <a:gd name="T21" fmla="*/ 2147483647 h 343"/>
              <a:gd name="T22" fmla="*/ 2147483647 w 401"/>
              <a:gd name="T23" fmla="*/ 2147483647 h 343"/>
              <a:gd name="T24" fmla="*/ 2147483647 w 401"/>
              <a:gd name="T25" fmla="*/ 2147483647 h 343"/>
              <a:gd name="T26" fmla="*/ 2147483647 w 401"/>
              <a:gd name="T27" fmla="*/ 2147483647 h 343"/>
              <a:gd name="T28" fmla="*/ 2147483647 w 401"/>
              <a:gd name="T29" fmla="*/ 2147483647 h 343"/>
              <a:gd name="T30" fmla="*/ 2147483647 w 401"/>
              <a:gd name="T31" fmla="*/ 2147483647 h 343"/>
              <a:gd name="T32" fmla="*/ 2147483647 w 401"/>
              <a:gd name="T33" fmla="*/ 2147483647 h 343"/>
              <a:gd name="T34" fmla="*/ 2147483647 w 401"/>
              <a:gd name="T35" fmla="*/ 2147483647 h 343"/>
              <a:gd name="T36" fmla="*/ 2147483647 w 401"/>
              <a:gd name="T37" fmla="*/ 2147483647 h 343"/>
              <a:gd name="T38" fmla="*/ 2147483647 w 401"/>
              <a:gd name="T39" fmla="*/ 2147483647 h 343"/>
              <a:gd name="T40" fmla="*/ 2147483647 w 401"/>
              <a:gd name="T41" fmla="*/ 2147483647 h 343"/>
              <a:gd name="T42" fmla="*/ 0 w 401"/>
              <a:gd name="T43" fmla="*/ 2147483647 h 343"/>
              <a:gd name="T44" fmla="*/ 2147483647 w 401"/>
              <a:gd name="T45" fmla="*/ 2147483647 h 343"/>
              <a:gd name="T46" fmla="*/ 2147483647 w 401"/>
              <a:gd name="T47" fmla="*/ 2147483647 h 343"/>
              <a:gd name="T48" fmla="*/ 2147483647 w 401"/>
              <a:gd name="T49" fmla="*/ 2147483647 h 343"/>
              <a:gd name="T50" fmla="*/ 2147483647 w 401"/>
              <a:gd name="T51" fmla="*/ 2147483647 h 343"/>
              <a:gd name="T52" fmla="*/ 2147483647 w 401"/>
              <a:gd name="T53" fmla="*/ 2147483647 h 343"/>
              <a:gd name="T54" fmla="*/ 2147483647 w 401"/>
              <a:gd name="T55" fmla="*/ 2147483647 h 343"/>
              <a:gd name="T56" fmla="*/ 2147483647 w 401"/>
              <a:gd name="T57" fmla="*/ 2147483647 h 343"/>
              <a:gd name="T58" fmla="*/ 2147483647 w 401"/>
              <a:gd name="T59" fmla="*/ 2147483647 h 343"/>
              <a:gd name="T60" fmla="*/ 2147483647 w 401"/>
              <a:gd name="T61" fmla="*/ 2147483647 h 343"/>
              <a:gd name="T62" fmla="*/ 2147483647 w 401"/>
              <a:gd name="T63" fmla="*/ 2147483647 h 343"/>
              <a:gd name="T64" fmla="*/ 2147483647 w 401"/>
              <a:gd name="T65" fmla="*/ 2147483647 h 343"/>
              <a:gd name="T66" fmla="*/ 2147483647 w 401"/>
              <a:gd name="T67" fmla="*/ 2147483647 h 343"/>
              <a:gd name="T68" fmla="*/ 2147483647 w 401"/>
              <a:gd name="T69" fmla="*/ 0 h 3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1"/>
              <a:gd name="T106" fmla="*/ 0 h 343"/>
              <a:gd name="T107" fmla="*/ 401 w 401"/>
              <a:gd name="T108" fmla="*/ 343 h 3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1" h="343">
                <a:moveTo>
                  <a:pt x="364" y="0"/>
                </a:moveTo>
                <a:cubicBezTo>
                  <a:pt x="192" y="0"/>
                  <a:pt x="192" y="0"/>
                  <a:pt x="192" y="0"/>
                </a:cubicBezTo>
                <a:cubicBezTo>
                  <a:pt x="190" y="3"/>
                  <a:pt x="188" y="8"/>
                  <a:pt x="186" y="12"/>
                </a:cubicBezTo>
                <a:cubicBezTo>
                  <a:pt x="181" y="25"/>
                  <a:pt x="176" y="47"/>
                  <a:pt x="176" y="47"/>
                </a:cubicBezTo>
                <a:cubicBezTo>
                  <a:pt x="176" y="47"/>
                  <a:pt x="164" y="57"/>
                  <a:pt x="160" y="61"/>
                </a:cubicBezTo>
                <a:cubicBezTo>
                  <a:pt x="156" y="65"/>
                  <a:pt x="140" y="66"/>
                  <a:pt x="140" y="66"/>
                </a:cubicBezTo>
                <a:cubicBezTo>
                  <a:pt x="140" y="66"/>
                  <a:pt x="129" y="63"/>
                  <a:pt x="125" y="72"/>
                </a:cubicBezTo>
                <a:cubicBezTo>
                  <a:pt x="121" y="81"/>
                  <a:pt x="123" y="97"/>
                  <a:pt x="123" y="97"/>
                </a:cubicBezTo>
                <a:cubicBezTo>
                  <a:pt x="123" y="97"/>
                  <a:pt x="104" y="116"/>
                  <a:pt x="104" y="122"/>
                </a:cubicBezTo>
                <a:cubicBezTo>
                  <a:pt x="104" y="128"/>
                  <a:pt x="115" y="145"/>
                  <a:pt x="108" y="158"/>
                </a:cubicBezTo>
                <a:cubicBezTo>
                  <a:pt x="101" y="171"/>
                  <a:pt x="92" y="171"/>
                  <a:pt x="92" y="171"/>
                </a:cubicBezTo>
                <a:cubicBezTo>
                  <a:pt x="92" y="171"/>
                  <a:pt x="83" y="185"/>
                  <a:pt x="78" y="190"/>
                </a:cubicBezTo>
                <a:cubicBezTo>
                  <a:pt x="73" y="195"/>
                  <a:pt x="62" y="197"/>
                  <a:pt x="58" y="201"/>
                </a:cubicBezTo>
                <a:cubicBezTo>
                  <a:pt x="54" y="205"/>
                  <a:pt x="52" y="212"/>
                  <a:pt x="52" y="212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49" y="227"/>
                  <a:pt x="45" y="237"/>
                </a:cubicBezTo>
                <a:cubicBezTo>
                  <a:pt x="41" y="247"/>
                  <a:pt x="41" y="259"/>
                  <a:pt x="41" y="259"/>
                </a:cubicBezTo>
                <a:cubicBezTo>
                  <a:pt x="32" y="259"/>
                  <a:pt x="32" y="259"/>
                  <a:pt x="32" y="259"/>
                </a:cubicBezTo>
                <a:cubicBezTo>
                  <a:pt x="32" y="259"/>
                  <a:pt x="42" y="271"/>
                  <a:pt x="31" y="281"/>
                </a:cubicBezTo>
                <a:cubicBezTo>
                  <a:pt x="20" y="291"/>
                  <a:pt x="18" y="286"/>
                  <a:pt x="18" y="286"/>
                </a:cubicBezTo>
                <a:cubicBezTo>
                  <a:pt x="18" y="286"/>
                  <a:pt x="1" y="304"/>
                  <a:pt x="1" y="318"/>
                </a:cubicBezTo>
                <a:cubicBezTo>
                  <a:pt x="1" y="325"/>
                  <a:pt x="1" y="335"/>
                  <a:pt x="0" y="343"/>
                </a:cubicBezTo>
                <a:cubicBezTo>
                  <a:pt x="186" y="341"/>
                  <a:pt x="186" y="341"/>
                  <a:pt x="186" y="341"/>
                </a:cubicBezTo>
                <a:cubicBezTo>
                  <a:pt x="187" y="272"/>
                  <a:pt x="187" y="272"/>
                  <a:pt x="187" y="272"/>
                </a:cubicBezTo>
                <a:cubicBezTo>
                  <a:pt x="187" y="272"/>
                  <a:pt x="178" y="257"/>
                  <a:pt x="189" y="247"/>
                </a:cubicBezTo>
                <a:cubicBezTo>
                  <a:pt x="200" y="237"/>
                  <a:pt x="208" y="236"/>
                  <a:pt x="208" y="236"/>
                </a:cubicBezTo>
                <a:cubicBezTo>
                  <a:pt x="208" y="236"/>
                  <a:pt x="233" y="237"/>
                  <a:pt x="235" y="231"/>
                </a:cubicBezTo>
                <a:cubicBezTo>
                  <a:pt x="237" y="225"/>
                  <a:pt x="238" y="101"/>
                  <a:pt x="238" y="101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88"/>
                  <a:pt x="243" y="88"/>
                  <a:pt x="243" y="88"/>
                </a:cubicBezTo>
                <a:cubicBezTo>
                  <a:pt x="391" y="87"/>
                  <a:pt x="391" y="87"/>
                  <a:pt x="391" y="87"/>
                </a:cubicBezTo>
                <a:cubicBezTo>
                  <a:pt x="392" y="62"/>
                  <a:pt x="392" y="62"/>
                  <a:pt x="392" y="62"/>
                </a:cubicBezTo>
                <a:cubicBezTo>
                  <a:pt x="397" y="58"/>
                  <a:pt x="397" y="58"/>
                  <a:pt x="397" y="58"/>
                </a:cubicBezTo>
                <a:cubicBezTo>
                  <a:pt x="401" y="2"/>
                  <a:pt x="401" y="2"/>
                  <a:pt x="401" y="2"/>
                </a:cubicBezTo>
                <a:lnTo>
                  <a:pt x="364" y="0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2" name="Freeform 89"/>
          <p:cNvSpPr>
            <a:spLocks/>
          </p:cNvSpPr>
          <p:nvPr/>
        </p:nvSpPr>
        <p:spPr bwMode="auto">
          <a:xfrm>
            <a:off x="3297238" y="3956050"/>
            <a:ext cx="73025" cy="60325"/>
          </a:xfrm>
          <a:custGeom>
            <a:avLst/>
            <a:gdLst>
              <a:gd name="T0" fmla="*/ 2147483647 w 125"/>
              <a:gd name="T1" fmla="*/ 2147483647 h 103"/>
              <a:gd name="T2" fmla="*/ 2147483647 w 125"/>
              <a:gd name="T3" fmla="*/ 2147483647 h 103"/>
              <a:gd name="T4" fmla="*/ 2147483647 w 125"/>
              <a:gd name="T5" fmla="*/ 2147483647 h 103"/>
              <a:gd name="T6" fmla="*/ 2147483647 w 125"/>
              <a:gd name="T7" fmla="*/ 2147483647 h 103"/>
              <a:gd name="T8" fmla="*/ 2147483647 w 125"/>
              <a:gd name="T9" fmla="*/ 2147483647 h 103"/>
              <a:gd name="T10" fmla="*/ 2147483647 w 125"/>
              <a:gd name="T11" fmla="*/ 2147483647 h 103"/>
              <a:gd name="T12" fmla="*/ 2147483647 w 125"/>
              <a:gd name="T13" fmla="*/ 0 h 103"/>
              <a:gd name="T14" fmla="*/ 2147483647 w 125"/>
              <a:gd name="T15" fmla="*/ 2147483647 h 103"/>
              <a:gd name="T16" fmla="*/ 2147483647 w 125"/>
              <a:gd name="T17" fmla="*/ 2147483647 h 103"/>
              <a:gd name="T18" fmla="*/ 2147483647 w 125"/>
              <a:gd name="T19" fmla="*/ 2147483647 h 103"/>
              <a:gd name="T20" fmla="*/ 0 w 125"/>
              <a:gd name="T21" fmla="*/ 2147483647 h 103"/>
              <a:gd name="T22" fmla="*/ 2147483647 w 125"/>
              <a:gd name="T23" fmla="*/ 2147483647 h 103"/>
              <a:gd name="T24" fmla="*/ 2147483647 w 125"/>
              <a:gd name="T25" fmla="*/ 2147483647 h 103"/>
              <a:gd name="T26" fmla="*/ 2147483647 w 125"/>
              <a:gd name="T27" fmla="*/ 2147483647 h 103"/>
              <a:gd name="T28" fmla="*/ 2147483647 w 125"/>
              <a:gd name="T29" fmla="*/ 2147483647 h 103"/>
              <a:gd name="T30" fmla="*/ 2147483647 w 125"/>
              <a:gd name="T31" fmla="*/ 2147483647 h 103"/>
              <a:gd name="T32" fmla="*/ 2147483647 w 125"/>
              <a:gd name="T33" fmla="*/ 2147483647 h 103"/>
              <a:gd name="T34" fmla="*/ 2147483647 w 125"/>
              <a:gd name="T35" fmla="*/ 2147483647 h 103"/>
              <a:gd name="T36" fmla="*/ 2147483647 w 125"/>
              <a:gd name="T37" fmla="*/ 2147483647 h 103"/>
              <a:gd name="T38" fmla="*/ 2147483647 w 125"/>
              <a:gd name="T39" fmla="*/ 2147483647 h 103"/>
              <a:gd name="T40" fmla="*/ 2147483647 w 125"/>
              <a:gd name="T41" fmla="*/ 2147483647 h 103"/>
              <a:gd name="T42" fmla="*/ 2147483647 w 125"/>
              <a:gd name="T43" fmla="*/ 2147483647 h 103"/>
              <a:gd name="T44" fmla="*/ 2147483647 w 125"/>
              <a:gd name="T45" fmla="*/ 2147483647 h 1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5"/>
              <a:gd name="T70" fmla="*/ 0 h 103"/>
              <a:gd name="T71" fmla="*/ 125 w 125"/>
              <a:gd name="T72" fmla="*/ 103 h 1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5" h="103">
                <a:moveTo>
                  <a:pt x="85" y="67"/>
                </a:moveTo>
                <a:cubicBezTo>
                  <a:pt x="85" y="67"/>
                  <a:pt x="92" y="60"/>
                  <a:pt x="102" y="60"/>
                </a:cubicBezTo>
                <a:cubicBezTo>
                  <a:pt x="112" y="60"/>
                  <a:pt x="123" y="64"/>
                  <a:pt x="124" y="49"/>
                </a:cubicBezTo>
                <a:cubicBezTo>
                  <a:pt x="125" y="34"/>
                  <a:pt x="108" y="39"/>
                  <a:pt x="108" y="28"/>
                </a:cubicBezTo>
                <a:cubicBezTo>
                  <a:pt x="108" y="17"/>
                  <a:pt x="124" y="19"/>
                  <a:pt x="124" y="19"/>
                </a:cubicBezTo>
                <a:cubicBezTo>
                  <a:pt x="123" y="2"/>
                  <a:pt x="123" y="2"/>
                  <a:pt x="123" y="2"/>
                </a:cubicBezTo>
                <a:cubicBezTo>
                  <a:pt x="56" y="0"/>
                  <a:pt x="56" y="0"/>
                  <a:pt x="56" y="0"/>
                </a:cubicBezTo>
                <a:cubicBezTo>
                  <a:pt x="39" y="15"/>
                  <a:pt x="39" y="15"/>
                  <a:pt x="39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8" y="56"/>
                  <a:pt x="15" y="50"/>
                </a:cubicBezTo>
                <a:cubicBezTo>
                  <a:pt x="22" y="44"/>
                  <a:pt x="46" y="45"/>
                  <a:pt x="46" y="45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39" y="42"/>
                  <a:pt x="37" y="52"/>
                </a:cubicBezTo>
                <a:cubicBezTo>
                  <a:pt x="35" y="62"/>
                  <a:pt x="42" y="68"/>
                  <a:pt x="42" y="68"/>
                </a:cubicBezTo>
                <a:cubicBezTo>
                  <a:pt x="63" y="63"/>
                  <a:pt x="63" y="63"/>
                  <a:pt x="63" y="63"/>
                </a:cubicBezTo>
                <a:cubicBezTo>
                  <a:pt x="39" y="75"/>
                  <a:pt x="39" y="75"/>
                  <a:pt x="39" y="75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3" y="88"/>
                  <a:pt x="63" y="88"/>
                  <a:pt x="63" y="88"/>
                </a:cubicBezTo>
                <a:cubicBezTo>
                  <a:pt x="72" y="68"/>
                  <a:pt x="72" y="68"/>
                  <a:pt x="72" y="68"/>
                </a:cubicBezTo>
                <a:lnTo>
                  <a:pt x="85" y="67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3" name="Freeform 90"/>
          <p:cNvSpPr>
            <a:spLocks/>
          </p:cNvSpPr>
          <p:nvPr/>
        </p:nvSpPr>
        <p:spPr bwMode="auto">
          <a:xfrm>
            <a:off x="3284538" y="3919538"/>
            <a:ext cx="90487" cy="23812"/>
          </a:xfrm>
          <a:custGeom>
            <a:avLst/>
            <a:gdLst>
              <a:gd name="T0" fmla="*/ 2147483647 w 154"/>
              <a:gd name="T1" fmla="*/ 2147483647 h 39"/>
              <a:gd name="T2" fmla="*/ 0 w 154"/>
              <a:gd name="T3" fmla="*/ 2147483647 h 39"/>
              <a:gd name="T4" fmla="*/ 0 w 154"/>
              <a:gd name="T5" fmla="*/ 2147483647 h 39"/>
              <a:gd name="T6" fmla="*/ 2147483647 w 154"/>
              <a:gd name="T7" fmla="*/ 2147483647 h 39"/>
              <a:gd name="T8" fmla="*/ 2147483647 w 154"/>
              <a:gd name="T9" fmla="*/ 2147483647 h 39"/>
              <a:gd name="T10" fmla="*/ 2147483647 w 154"/>
              <a:gd name="T11" fmla="*/ 2147483647 h 39"/>
              <a:gd name="T12" fmla="*/ 2147483647 w 154"/>
              <a:gd name="T13" fmla="*/ 2147483647 h 39"/>
              <a:gd name="T14" fmla="*/ 2147483647 w 154"/>
              <a:gd name="T15" fmla="*/ 2147483647 h 39"/>
              <a:gd name="T16" fmla="*/ 2147483647 w 154"/>
              <a:gd name="T17" fmla="*/ 2147483647 h 39"/>
              <a:gd name="T18" fmla="*/ 2147483647 w 154"/>
              <a:gd name="T19" fmla="*/ 2147483647 h 39"/>
              <a:gd name="T20" fmla="*/ 2147483647 w 154"/>
              <a:gd name="T21" fmla="*/ 2147483647 h 39"/>
              <a:gd name="T22" fmla="*/ 2147483647 w 154"/>
              <a:gd name="T23" fmla="*/ 2147483647 h 39"/>
              <a:gd name="T24" fmla="*/ 2147483647 w 154"/>
              <a:gd name="T25" fmla="*/ 2147483647 h 39"/>
              <a:gd name="T26" fmla="*/ 2147483647 w 154"/>
              <a:gd name="T27" fmla="*/ 2147483647 h 39"/>
              <a:gd name="T28" fmla="*/ 2147483647 w 154"/>
              <a:gd name="T29" fmla="*/ 2147483647 h 39"/>
              <a:gd name="T30" fmla="*/ 2147483647 w 154"/>
              <a:gd name="T31" fmla="*/ 2147483647 h 39"/>
              <a:gd name="T32" fmla="*/ 2147483647 w 154"/>
              <a:gd name="T33" fmla="*/ 2147483647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"/>
              <a:gd name="T52" fmla="*/ 0 h 39"/>
              <a:gd name="T53" fmla="*/ 154 w 154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" h="39">
                <a:moveTo>
                  <a:pt x="11" y="15"/>
                </a:moveTo>
                <a:cubicBezTo>
                  <a:pt x="11" y="15"/>
                  <a:pt x="1" y="30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1" y="39"/>
                  <a:pt x="41" y="39"/>
                  <a:pt x="43" y="39"/>
                </a:cubicBezTo>
                <a:cubicBezTo>
                  <a:pt x="46" y="39"/>
                  <a:pt x="47" y="30"/>
                  <a:pt x="47" y="30"/>
                </a:cubicBezTo>
                <a:cubicBezTo>
                  <a:pt x="47" y="30"/>
                  <a:pt x="66" y="28"/>
                  <a:pt x="72" y="27"/>
                </a:cubicBezTo>
                <a:cubicBezTo>
                  <a:pt x="78" y="26"/>
                  <a:pt x="84" y="15"/>
                  <a:pt x="84" y="15"/>
                </a:cubicBezTo>
                <a:cubicBezTo>
                  <a:pt x="84" y="15"/>
                  <a:pt x="100" y="34"/>
                  <a:pt x="118" y="34"/>
                </a:cubicBezTo>
                <a:cubicBezTo>
                  <a:pt x="136" y="34"/>
                  <a:pt x="154" y="19"/>
                  <a:pt x="137" y="15"/>
                </a:cubicBezTo>
                <a:cubicBezTo>
                  <a:pt x="120" y="11"/>
                  <a:pt x="121" y="21"/>
                  <a:pt x="116" y="20"/>
                </a:cubicBezTo>
                <a:cubicBezTo>
                  <a:pt x="111" y="19"/>
                  <a:pt x="103" y="8"/>
                  <a:pt x="103" y="8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10"/>
                  <a:pt x="97" y="0"/>
                  <a:pt x="84" y="2"/>
                </a:cubicBezTo>
                <a:cubicBezTo>
                  <a:pt x="71" y="4"/>
                  <a:pt x="59" y="3"/>
                  <a:pt x="59" y="3"/>
                </a:cubicBezTo>
                <a:cubicBezTo>
                  <a:pt x="59" y="13"/>
                  <a:pt x="59" y="13"/>
                  <a:pt x="5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4"/>
                  <a:pt x="11" y="15"/>
                  <a:pt x="11" y="15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4" name="Freeform 91"/>
          <p:cNvSpPr>
            <a:spLocks/>
          </p:cNvSpPr>
          <p:nvPr/>
        </p:nvSpPr>
        <p:spPr bwMode="auto">
          <a:xfrm>
            <a:off x="3421063" y="4084638"/>
            <a:ext cx="122237" cy="138112"/>
          </a:xfrm>
          <a:custGeom>
            <a:avLst/>
            <a:gdLst>
              <a:gd name="T0" fmla="*/ 2147483647 w 207"/>
              <a:gd name="T1" fmla="*/ 2147483647 h 236"/>
              <a:gd name="T2" fmla="*/ 2147483647 w 207"/>
              <a:gd name="T3" fmla="*/ 2147483647 h 236"/>
              <a:gd name="T4" fmla="*/ 2147483647 w 207"/>
              <a:gd name="T5" fmla="*/ 2147483647 h 236"/>
              <a:gd name="T6" fmla="*/ 2147483647 w 207"/>
              <a:gd name="T7" fmla="*/ 2147483647 h 236"/>
              <a:gd name="T8" fmla="*/ 2147483647 w 207"/>
              <a:gd name="T9" fmla="*/ 2147483647 h 236"/>
              <a:gd name="T10" fmla="*/ 2147483647 w 207"/>
              <a:gd name="T11" fmla="*/ 2147483647 h 236"/>
              <a:gd name="T12" fmla="*/ 2147483647 w 207"/>
              <a:gd name="T13" fmla="*/ 2147483647 h 236"/>
              <a:gd name="T14" fmla="*/ 2147483647 w 207"/>
              <a:gd name="T15" fmla="*/ 2147483647 h 236"/>
              <a:gd name="T16" fmla="*/ 2147483647 w 207"/>
              <a:gd name="T17" fmla="*/ 2147483647 h 236"/>
              <a:gd name="T18" fmla="*/ 2147483647 w 207"/>
              <a:gd name="T19" fmla="*/ 2147483647 h 236"/>
              <a:gd name="T20" fmla="*/ 2147483647 w 207"/>
              <a:gd name="T21" fmla="*/ 2147483647 h 236"/>
              <a:gd name="T22" fmla="*/ 2147483647 w 207"/>
              <a:gd name="T23" fmla="*/ 2147483647 h 236"/>
              <a:gd name="T24" fmla="*/ 2147483647 w 207"/>
              <a:gd name="T25" fmla="*/ 2147483647 h 236"/>
              <a:gd name="T26" fmla="*/ 2147483647 w 207"/>
              <a:gd name="T27" fmla="*/ 2147483647 h 236"/>
              <a:gd name="T28" fmla="*/ 2147483647 w 207"/>
              <a:gd name="T29" fmla="*/ 2147483647 h 236"/>
              <a:gd name="T30" fmla="*/ 2147483647 w 207"/>
              <a:gd name="T31" fmla="*/ 2147483647 h 236"/>
              <a:gd name="T32" fmla="*/ 2147483647 w 207"/>
              <a:gd name="T33" fmla="*/ 2147483647 h 236"/>
              <a:gd name="T34" fmla="*/ 2147483647 w 207"/>
              <a:gd name="T35" fmla="*/ 2147483647 h 236"/>
              <a:gd name="T36" fmla="*/ 2147483647 w 207"/>
              <a:gd name="T37" fmla="*/ 2147483647 h 236"/>
              <a:gd name="T38" fmla="*/ 2147483647 w 207"/>
              <a:gd name="T39" fmla="*/ 2147483647 h 236"/>
              <a:gd name="T40" fmla="*/ 0 w 207"/>
              <a:gd name="T41" fmla="*/ 2147483647 h 236"/>
              <a:gd name="T42" fmla="*/ 0 w 207"/>
              <a:gd name="T43" fmla="*/ 2147483647 h 236"/>
              <a:gd name="T44" fmla="*/ 2147483647 w 207"/>
              <a:gd name="T45" fmla="*/ 2147483647 h 236"/>
              <a:gd name="T46" fmla="*/ 2147483647 w 207"/>
              <a:gd name="T47" fmla="*/ 2147483647 h 236"/>
              <a:gd name="T48" fmla="*/ 2147483647 w 207"/>
              <a:gd name="T49" fmla="*/ 2147483647 h 236"/>
              <a:gd name="T50" fmla="*/ 2147483647 w 207"/>
              <a:gd name="T51" fmla="*/ 2147483647 h 236"/>
              <a:gd name="T52" fmla="*/ 2147483647 w 207"/>
              <a:gd name="T53" fmla="*/ 2147483647 h 236"/>
              <a:gd name="T54" fmla="*/ 2147483647 w 207"/>
              <a:gd name="T55" fmla="*/ 2147483647 h 236"/>
              <a:gd name="T56" fmla="*/ 2147483647 w 207"/>
              <a:gd name="T57" fmla="*/ 2147483647 h 236"/>
              <a:gd name="T58" fmla="*/ 2147483647 w 207"/>
              <a:gd name="T59" fmla="*/ 2147483647 h 236"/>
              <a:gd name="T60" fmla="*/ 2147483647 w 207"/>
              <a:gd name="T61" fmla="*/ 2147483647 h 236"/>
              <a:gd name="T62" fmla="*/ 2147483647 w 207"/>
              <a:gd name="T63" fmla="*/ 2147483647 h 2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7"/>
              <a:gd name="T97" fmla="*/ 0 h 236"/>
              <a:gd name="T98" fmla="*/ 207 w 207"/>
              <a:gd name="T99" fmla="*/ 236 h 2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7" h="236">
                <a:moveTo>
                  <a:pt x="207" y="175"/>
                </a:moveTo>
                <a:cubicBezTo>
                  <a:pt x="207" y="162"/>
                  <a:pt x="186" y="146"/>
                  <a:pt x="186" y="146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61" y="133"/>
                  <a:pt x="161" y="133"/>
                  <a:pt x="161" y="13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1" y="123"/>
                  <a:pt x="149" y="124"/>
                  <a:pt x="148" y="121"/>
                </a:cubicBezTo>
                <a:cubicBezTo>
                  <a:pt x="147" y="118"/>
                  <a:pt x="162" y="104"/>
                  <a:pt x="162" y="89"/>
                </a:cubicBezTo>
                <a:cubicBezTo>
                  <a:pt x="162" y="79"/>
                  <a:pt x="154" y="65"/>
                  <a:pt x="149" y="55"/>
                </a:cubicBezTo>
                <a:cubicBezTo>
                  <a:pt x="147" y="55"/>
                  <a:pt x="146" y="55"/>
                  <a:pt x="145" y="56"/>
                </a:cubicBezTo>
                <a:cubicBezTo>
                  <a:pt x="140" y="60"/>
                  <a:pt x="140" y="82"/>
                  <a:pt x="129" y="82"/>
                </a:cubicBezTo>
                <a:cubicBezTo>
                  <a:pt x="118" y="82"/>
                  <a:pt x="117" y="72"/>
                  <a:pt x="117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18" y="26"/>
                  <a:pt x="99" y="13"/>
                </a:cubicBezTo>
                <a:cubicBezTo>
                  <a:pt x="80" y="0"/>
                  <a:pt x="83" y="18"/>
                  <a:pt x="83" y="18"/>
                </a:cubicBezTo>
                <a:cubicBezTo>
                  <a:pt x="67" y="14"/>
                  <a:pt x="67" y="14"/>
                  <a:pt x="67" y="14"/>
                </a:cubicBezTo>
                <a:cubicBezTo>
                  <a:pt x="69" y="31"/>
                  <a:pt x="69" y="31"/>
                  <a:pt x="69" y="31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9" y="38"/>
                  <a:pt x="55" y="48"/>
                </a:cubicBezTo>
                <a:cubicBezTo>
                  <a:pt x="51" y="58"/>
                  <a:pt x="17" y="75"/>
                  <a:pt x="16" y="82"/>
                </a:cubicBezTo>
                <a:cubicBezTo>
                  <a:pt x="15" y="86"/>
                  <a:pt x="15" y="97"/>
                  <a:pt x="14" y="105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8" y="135"/>
                  <a:pt x="66" y="131"/>
                  <a:pt x="70" y="139"/>
                </a:cubicBezTo>
                <a:cubicBezTo>
                  <a:pt x="74" y="147"/>
                  <a:pt x="89" y="173"/>
                  <a:pt x="105" y="187"/>
                </a:cubicBezTo>
                <a:cubicBezTo>
                  <a:pt x="121" y="201"/>
                  <a:pt x="149" y="208"/>
                  <a:pt x="156" y="213"/>
                </a:cubicBezTo>
                <a:cubicBezTo>
                  <a:pt x="163" y="218"/>
                  <a:pt x="180" y="236"/>
                  <a:pt x="195" y="236"/>
                </a:cubicBezTo>
                <a:cubicBezTo>
                  <a:pt x="196" y="236"/>
                  <a:pt x="197" y="236"/>
                  <a:pt x="198" y="236"/>
                </a:cubicBezTo>
                <a:cubicBezTo>
                  <a:pt x="197" y="209"/>
                  <a:pt x="197" y="209"/>
                  <a:pt x="197" y="209"/>
                </a:cubicBezTo>
                <a:cubicBezTo>
                  <a:pt x="197" y="209"/>
                  <a:pt x="207" y="188"/>
                  <a:pt x="207" y="175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5" name="Freeform 92"/>
          <p:cNvSpPr>
            <a:spLocks/>
          </p:cNvSpPr>
          <p:nvPr/>
        </p:nvSpPr>
        <p:spPr bwMode="auto">
          <a:xfrm>
            <a:off x="3379788" y="4040188"/>
            <a:ext cx="82550" cy="104775"/>
          </a:xfrm>
          <a:custGeom>
            <a:avLst/>
            <a:gdLst>
              <a:gd name="T0" fmla="*/ 2147483647 w 140"/>
              <a:gd name="T1" fmla="*/ 2147483647 h 179"/>
              <a:gd name="T2" fmla="*/ 2147483647 w 140"/>
              <a:gd name="T3" fmla="*/ 2147483647 h 179"/>
              <a:gd name="T4" fmla="*/ 2147483647 w 140"/>
              <a:gd name="T5" fmla="*/ 2147483647 h 179"/>
              <a:gd name="T6" fmla="*/ 2147483647 w 140"/>
              <a:gd name="T7" fmla="*/ 2147483647 h 179"/>
              <a:gd name="T8" fmla="*/ 2147483647 w 140"/>
              <a:gd name="T9" fmla="*/ 2147483647 h 179"/>
              <a:gd name="T10" fmla="*/ 2147483647 w 140"/>
              <a:gd name="T11" fmla="*/ 2147483647 h 179"/>
              <a:gd name="T12" fmla="*/ 2147483647 w 140"/>
              <a:gd name="T13" fmla="*/ 2147483647 h 179"/>
              <a:gd name="T14" fmla="*/ 2147483647 w 140"/>
              <a:gd name="T15" fmla="*/ 2147483647 h 179"/>
              <a:gd name="T16" fmla="*/ 2147483647 w 140"/>
              <a:gd name="T17" fmla="*/ 2147483647 h 179"/>
              <a:gd name="T18" fmla="*/ 2147483647 w 140"/>
              <a:gd name="T19" fmla="*/ 0 h 179"/>
              <a:gd name="T20" fmla="*/ 2147483647 w 140"/>
              <a:gd name="T21" fmla="*/ 0 h 179"/>
              <a:gd name="T22" fmla="*/ 2147483647 w 140"/>
              <a:gd name="T23" fmla="*/ 2147483647 h 179"/>
              <a:gd name="T24" fmla="*/ 2147483647 w 140"/>
              <a:gd name="T25" fmla="*/ 2147483647 h 179"/>
              <a:gd name="T26" fmla="*/ 2147483647 w 140"/>
              <a:gd name="T27" fmla="*/ 2147483647 h 179"/>
              <a:gd name="T28" fmla="*/ 0 w 140"/>
              <a:gd name="T29" fmla="*/ 2147483647 h 179"/>
              <a:gd name="T30" fmla="*/ 2147483647 w 140"/>
              <a:gd name="T31" fmla="*/ 2147483647 h 179"/>
              <a:gd name="T32" fmla="*/ 2147483647 w 140"/>
              <a:gd name="T33" fmla="*/ 2147483647 h 179"/>
              <a:gd name="T34" fmla="*/ 2147483647 w 140"/>
              <a:gd name="T35" fmla="*/ 2147483647 h 179"/>
              <a:gd name="T36" fmla="*/ 2147483647 w 140"/>
              <a:gd name="T37" fmla="*/ 2147483647 h 179"/>
              <a:gd name="T38" fmla="*/ 2147483647 w 140"/>
              <a:gd name="T39" fmla="*/ 2147483647 h 179"/>
              <a:gd name="T40" fmla="*/ 2147483647 w 140"/>
              <a:gd name="T41" fmla="*/ 2147483647 h 179"/>
              <a:gd name="T42" fmla="*/ 2147483647 w 140"/>
              <a:gd name="T43" fmla="*/ 2147483647 h 179"/>
              <a:gd name="T44" fmla="*/ 2147483647 w 140"/>
              <a:gd name="T45" fmla="*/ 2147483647 h 179"/>
              <a:gd name="T46" fmla="*/ 2147483647 w 140"/>
              <a:gd name="T47" fmla="*/ 2147483647 h 179"/>
              <a:gd name="T48" fmla="*/ 2147483647 w 140"/>
              <a:gd name="T49" fmla="*/ 2147483647 h 1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0"/>
              <a:gd name="T76" fmla="*/ 0 h 179"/>
              <a:gd name="T77" fmla="*/ 140 w 140"/>
              <a:gd name="T78" fmla="*/ 179 h 1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0" h="179">
                <a:moveTo>
                  <a:pt x="126" y="122"/>
                </a:moveTo>
                <a:cubicBezTo>
                  <a:pt x="130" y="112"/>
                  <a:pt x="126" y="108"/>
                  <a:pt x="126" y="108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31" y="78"/>
                  <a:pt x="131" y="70"/>
                </a:cubicBezTo>
                <a:cubicBezTo>
                  <a:pt x="131" y="62"/>
                  <a:pt x="120" y="50"/>
                  <a:pt x="120" y="50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95" y="0"/>
                  <a:pt x="95" y="0"/>
                  <a:pt x="9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5" y="12"/>
                  <a:pt x="65" y="12"/>
                  <a:pt x="65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21" y="54"/>
                  <a:pt x="9" y="54"/>
                </a:cubicBezTo>
                <a:cubicBezTo>
                  <a:pt x="0" y="59"/>
                  <a:pt x="0" y="59"/>
                  <a:pt x="0" y="59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1" y="75"/>
                  <a:pt x="1" y="84"/>
                </a:cubicBezTo>
                <a:cubicBezTo>
                  <a:pt x="1" y="93"/>
                  <a:pt x="16" y="103"/>
                  <a:pt x="16" y="103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9" y="132"/>
                  <a:pt x="28" y="139"/>
                  <a:pt x="37" y="148"/>
                </a:cubicBezTo>
                <a:cubicBezTo>
                  <a:pt x="46" y="157"/>
                  <a:pt x="65" y="157"/>
                  <a:pt x="65" y="157"/>
                </a:cubicBezTo>
                <a:cubicBezTo>
                  <a:pt x="85" y="179"/>
                  <a:pt x="85" y="179"/>
                  <a:pt x="85" y="179"/>
                </a:cubicBezTo>
                <a:cubicBezTo>
                  <a:pt x="86" y="171"/>
                  <a:pt x="86" y="160"/>
                  <a:pt x="87" y="156"/>
                </a:cubicBezTo>
                <a:cubicBezTo>
                  <a:pt x="88" y="149"/>
                  <a:pt x="122" y="132"/>
                  <a:pt x="126" y="122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6" name="Freeform 93"/>
          <p:cNvSpPr>
            <a:spLocks/>
          </p:cNvSpPr>
          <p:nvPr/>
        </p:nvSpPr>
        <p:spPr bwMode="auto">
          <a:xfrm>
            <a:off x="4491038" y="5270500"/>
            <a:ext cx="65087" cy="66675"/>
          </a:xfrm>
          <a:custGeom>
            <a:avLst/>
            <a:gdLst>
              <a:gd name="T0" fmla="*/ 0 w 111"/>
              <a:gd name="T1" fmla="*/ 2147483647 h 114"/>
              <a:gd name="T2" fmla="*/ 2147483647 w 111"/>
              <a:gd name="T3" fmla="*/ 2147483647 h 114"/>
              <a:gd name="T4" fmla="*/ 2147483647 w 111"/>
              <a:gd name="T5" fmla="*/ 2147483647 h 114"/>
              <a:gd name="T6" fmla="*/ 2147483647 w 111"/>
              <a:gd name="T7" fmla="*/ 2147483647 h 114"/>
              <a:gd name="T8" fmla="*/ 2147483647 w 111"/>
              <a:gd name="T9" fmla="*/ 2147483647 h 114"/>
              <a:gd name="T10" fmla="*/ 2147483647 w 111"/>
              <a:gd name="T11" fmla="*/ 2147483647 h 114"/>
              <a:gd name="T12" fmla="*/ 2147483647 w 111"/>
              <a:gd name="T13" fmla="*/ 2147483647 h 114"/>
              <a:gd name="T14" fmla="*/ 2147483647 w 111"/>
              <a:gd name="T15" fmla="*/ 2147483647 h 114"/>
              <a:gd name="T16" fmla="*/ 2147483647 w 111"/>
              <a:gd name="T17" fmla="*/ 2147483647 h 114"/>
              <a:gd name="T18" fmla="*/ 2147483647 w 111"/>
              <a:gd name="T19" fmla="*/ 2147483647 h 114"/>
              <a:gd name="T20" fmla="*/ 2147483647 w 111"/>
              <a:gd name="T21" fmla="*/ 2147483647 h 114"/>
              <a:gd name="T22" fmla="*/ 2147483647 w 111"/>
              <a:gd name="T23" fmla="*/ 2147483647 h 114"/>
              <a:gd name="T24" fmla="*/ 2147483647 w 111"/>
              <a:gd name="T25" fmla="*/ 2147483647 h 114"/>
              <a:gd name="T26" fmla="*/ 2147483647 w 111"/>
              <a:gd name="T27" fmla="*/ 2147483647 h 114"/>
              <a:gd name="T28" fmla="*/ 2147483647 w 111"/>
              <a:gd name="T29" fmla="*/ 2147483647 h 114"/>
              <a:gd name="T30" fmla="*/ 2147483647 w 111"/>
              <a:gd name="T31" fmla="*/ 2147483647 h 114"/>
              <a:gd name="T32" fmla="*/ 2147483647 w 111"/>
              <a:gd name="T33" fmla="*/ 2147483647 h 114"/>
              <a:gd name="T34" fmla="*/ 2147483647 w 111"/>
              <a:gd name="T35" fmla="*/ 2147483647 h 114"/>
              <a:gd name="T36" fmla="*/ 2147483647 w 111"/>
              <a:gd name="T37" fmla="*/ 2147483647 h 114"/>
              <a:gd name="T38" fmla="*/ 2147483647 w 111"/>
              <a:gd name="T39" fmla="*/ 2147483647 h 114"/>
              <a:gd name="T40" fmla="*/ 0 w 111"/>
              <a:gd name="T41" fmla="*/ 2147483647 h 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114"/>
              <a:gd name="T65" fmla="*/ 111 w 111"/>
              <a:gd name="T66" fmla="*/ 114 h 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114">
                <a:moveTo>
                  <a:pt x="0" y="58"/>
                </a:moveTo>
                <a:cubicBezTo>
                  <a:pt x="17" y="83"/>
                  <a:pt x="17" y="83"/>
                  <a:pt x="17" y="83"/>
                </a:cubicBezTo>
                <a:cubicBezTo>
                  <a:pt x="17" y="94"/>
                  <a:pt x="17" y="94"/>
                  <a:pt x="17" y="9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0" y="113"/>
                  <a:pt x="51" y="93"/>
                  <a:pt x="61" y="89"/>
                </a:cubicBezTo>
                <a:cubicBezTo>
                  <a:pt x="71" y="85"/>
                  <a:pt x="74" y="87"/>
                  <a:pt x="82" y="85"/>
                </a:cubicBezTo>
                <a:cubicBezTo>
                  <a:pt x="90" y="83"/>
                  <a:pt x="99" y="75"/>
                  <a:pt x="99" y="75"/>
                </a:cubicBezTo>
                <a:cubicBezTo>
                  <a:pt x="96" y="63"/>
                  <a:pt x="96" y="63"/>
                  <a:pt x="96" y="6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100" y="31"/>
                  <a:pt x="88" y="12"/>
                  <a:pt x="83" y="6"/>
                </a:cubicBezTo>
                <a:cubicBezTo>
                  <a:pt x="78" y="0"/>
                  <a:pt x="62" y="5"/>
                  <a:pt x="62" y="5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43" y="15"/>
                  <a:pt x="38" y="19"/>
                </a:cubicBezTo>
                <a:cubicBezTo>
                  <a:pt x="33" y="23"/>
                  <a:pt x="31" y="33"/>
                  <a:pt x="31" y="33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56"/>
                  <a:pt x="17" y="56"/>
                  <a:pt x="17" y="56"/>
                </a:cubicBezTo>
                <a:lnTo>
                  <a:pt x="0" y="58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7" name="Freeform 94"/>
          <p:cNvSpPr>
            <a:spLocks/>
          </p:cNvSpPr>
          <p:nvPr/>
        </p:nvSpPr>
        <p:spPr bwMode="auto">
          <a:xfrm>
            <a:off x="3995738" y="4286250"/>
            <a:ext cx="165100" cy="201613"/>
          </a:xfrm>
          <a:custGeom>
            <a:avLst/>
            <a:gdLst>
              <a:gd name="T0" fmla="*/ 2147483647 w 281"/>
              <a:gd name="T1" fmla="*/ 2147483647 h 339"/>
              <a:gd name="T2" fmla="*/ 2147483647 w 281"/>
              <a:gd name="T3" fmla="*/ 2147483647 h 339"/>
              <a:gd name="T4" fmla="*/ 2147483647 w 281"/>
              <a:gd name="T5" fmla="*/ 2147483647 h 339"/>
              <a:gd name="T6" fmla="*/ 2147483647 w 281"/>
              <a:gd name="T7" fmla="*/ 2147483647 h 339"/>
              <a:gd name="T8" fmla="*/ 2147483647 w 281"/>
              <a:gd name="T9" fmla="*/ 2147483647 h 339"/>
              <a:gd name="T10" fmla="*/ 2147483647 w 281"/>
              <a:gd name="T11" fmla="*/ 2147483647 h 339"/>
              <a:gd name="T12" fmla="*/ 2147483647 w 281"/>
              <a:gd name="T13" fmla="*/ 2147483647 h 339"/>
              <a:gd name="T14" fmla="*/ 2147483647 w 281"/>
              <a:gd name="T15" fmla="*/ 2147483647 h 339"/>
              <a:gd name="T16" fmla="*/ 2147483647 w 281"/>
              <a:gd name="T17" fmla="*/ 2147483647 h 339"/>
              <a:gd name="T18" fmla="*/ 2147483647 w 281"/>
              <a:gd name="T19" fmla="*/ 2147483647 h 339"/>
              <a:gd name="T20" fmla="*/ 2147483647 w 281"/>
              <a:gd name="T21" fmla="*/ 2147483647 h 339"/>
              <a:gd name="T22" fmla="*/ 2147483647 w 281"/>
              <a:gd name="T23" fmla="*/ 2147483647 h 339"/>
              <a:gd name="T24" fmla="*/ 2147483647 w 281"/>
              <a:gd name="T25" fmla="*/ 2147483647 h 339"/>
              <a:gd name="T26" fmla="*/ 2147483647 w 281"/>
              <a:gd name="T27" fmla="*/ 2147483647 h 339"/>
              <a:gd name="T28" fmla="*/ 2147483647 w 281"/>
              <a:gd name="T29" fmla="*/ 2147483647 h 339"/>
              <a:gd name="T30" fmla="*/ 2147483647 w 281"/>
              <a:gd name="T31" fmla="*/ 2147483647 h 339"/>
              <a:gd name="T32" fmla="*/ 0 w 281"/>
              <a:gd name="T33" fmla="*/ 2147483647 h 339"/>
              <a:gd name="T34" fmla="*/ 2147483647 w 281"/>
              <a:gd name="T35" fmla="*/ 2147483647 h 339"/>
              <a:gd name="T36" fmla="*/ 2147483647 w 281"/>
              <a:gd name="T37" fmla="*/ 2147483647 h 339"/>
              <a:gd name="T38" fmla="*/ 2147483647 w 281"/>
              <a:gd name="T39" fmla="*/ 2147483647 h 339"/>
              <a:gd name="T40" fmla="*/ 2147483647 w 281"/>
              <a:gd name="T41" fmla="*/ 2147483647 h 339"/>
              <a:gd name="T42" fmla="*/ 2147483647 w 281"/>
              <a:gd name="T43" fmla="*/ 2147483647 h 339"/>
              <a:gd name="T44" fmla="*/ 2147483647 w 281"/>
              <a:gd name="T45" fmla="*/ 2147483647 h 339"/>
              <a:gd name="T46" fmla="*/ 2147483647 w 281"/>
              <a:gd name="T47" fmla="*/ 2147483647 h 339"/>
              <a:gd name="T48" fmla="*/ 2147483647 w 281"/>
              <a:gd name="T49" fmla="*/ 2147483647 h 339"/>
              <a:gd name="T50" fmla="*/ 2147483647 w 281"/>
              <a:gd name="T51" fmla="*/ 2147483647 h 339"/>
              <a:gd name="T52" fmla="*/ 2147483647 w 281"/>
              <a:gd name="T53" fmla="*/ 2147483647 h 339"/>
              <a:gd name="T54" fmla="*/ 2147483647 w 281"/>
              <a:gd name="T55" fmla="*/ 2147483647 h 339"/>
              <a:gd name="T56" fmla="*/ 2147483647 w 281"/>
              <a:gd name="T57" fmla="*/ 2147483647 h 339"/>
              <a:gd name="T58" fmla="*/ 2147483647 w 281"/>
              <a:gd name="T59" fmla="*/ 2147483647 h 339"/>
              <a:gd name="T60" fmla="*/ 2147483647 w 281"/>
              <a:gd name="T61" fmla="*/ 2147483647 h 339"/>
              <a:gd name="T62" fmla="*/ 2147483647 w 281"/>
              <a:gd name="T63" fmla="*/ 2147483647 h 339"/>
              <a:gd name="T64" fmla="*/ 2147483647 w 281"/>
              <a:gd name="T65" fmla="*/ 2147483647 h 339"/>
              <a:gd name="T66" fmla="*/ 2147483647 w 281"/>
              <a:gd name="T67" fmla="*/ 2147483647 h 3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1"/>
              <a:gd name="T103" fmla="*/ 0 h 339"/>
              <a:gd name="T104" fmla="*/ 281 w 281"/>
              <a:gd name="T105" fmla="*/ 339 h 3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1" h="339">
                <a:moveTo>
                  <a:pt x="279" y="160"/>
                </a:moveTo>
                <a:cubicBezTo>
                  <a:pt x="277" y="154"/>
                  <a:pt x="261" y="153"/>
                  <a:pt x="261" y="153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54" y="100"/>
                  <a:pt x="254" y="100"/>
                  <a:pt x="254" y="100"/>
                </a:cubicBezTo>
                <a:cubicBezTo>
                  <a:pt x="254" y="100"/>
                  <a:pt x="261" y="101"/>
                  <a:pt x="267" y="94"/>
                </a:cubicBezTo>
                <a:cubicBezTo>
                  <a:pt x="273" y="87"/>
                  <a:pt x="273" y="74"/>
                  <a:pt x="273" y="74"/>
                </a:cubicBezTo>
                <a:cubicBezTo>
                  <a:pt x="267" y="70"/>
                  <a:pt x="267" y="70"/>
                  <a:pt x="267" y="70"/>
                </a:cubicBezTo>
                <a:cubicBezTo>
                  <a:pt x="267" y="70"/>
                  <a:pt x="266" y="60"/>
                  <a:pt x="263" y="56"/>
                </a:cubicBezTo>
                <a:cubicBezTo>
                  <a:pt x="260" y="52"/>
                  <a:pt x="248" y="47"/>
                  <a:pt x="243" y="47"/>
                </a:cubicBezTo>
                <a:cubicBezTo>
                  <a:pt x="238" y="47"/>
                  <a:pt x="238" y="62"/>
                  <a:pt x="229" y="62"/>
                </a:cubicBezTo>
                <a:cubicBezTo>
                  <a:pt x="220" y="62"/>
                  <a:pt x="212" y="57"/>
                  <a:pt x="212" y="57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20" y="4"/>
                  <a:pt x="220" y="4"/>
                  <a:pt x="220" y="4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1" y="1"/>
                  <a:pt x="177" y="1"/>
                </a:cubicBezTo>
                <a:cubicBezTo>
                  <a:pt x="173" y="1"/>
                  <a:pt x="168" y="9"/>
                  <a:pt x="168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37" y="0"/>
                  <a:pt x="137" y="0"/>
                  <a:pt x="137" y="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37"/>
                  <a:pt x="128" y="72"/>
                  <a:pt x="123" y="73"/>
                </a:cubicBezTo>
                <a:cubicBezTo>
                  <a:pt x="118" y="74"/>
                  <a:pt x="56" y="75"/>
                  <a:pt x="56" y="75"/>
                </a:cubicBezTo>
                <a:cubicBezTo>
                  <a:pt x="54" y="69"/>
                  <a:pt x="54" y="69"/>
                  <a:pt x="54" y="69"/>
                </a:cubicBezTo>
                <a:cubicBezTo>
                  <a:pt x="46" y="71"/>
                  <a:pt x="46" y="71"/>
                  <a:pt x="46" y="71"/>
                </a:cubicBezTo>
                <a:cubicBezTo>
                  <a:pt x="47" y="72"/>
                  <a:pt x="48" y="72"/>
                  <a:pt x="48" y="72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9" y="105"/>
                  <a:pt x="45" y="107"/>
                </a:cubicBezTo>
                <a:cubicBezTo>
                  <a:pt x="41" y="109"/>
                  <a:pt x="30" y="107"/>
                  <a:pt x="30" y="107"/>
                </a:cubicBezTo>
                <a:cubicBezTo>
                  <a:pt x="30" y="107"/>
                  <a:pt x="33" y="148"/>
                  <a:pt x="23" y="159"/>
                </a:cubicBezTo>
                <a:cubicBezTo>
                  <a:pt x="13" y="170"/>
                  <a:pt x="0" y="166"/>
                  <a:pt x="0" y="166"/>
                </a:cubicBezTo>
                <a:cubicBezTo>
                  <a:pt x="17" y="203"/>
                  <a:pt x="17" y="203"/>
                  <a:pt x="17" y="203"/>
                </a:cubicBezTo>
                <a:cubicBezTo>
                  <a:pt x="28" y="195"/>
                  <a:pt x="28" y="195"/>
                  <a:pt x="28" y="195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4" y="208"/>
                  <a:pt x="25" y="221"/>
                  <a:pt x="27" y="228"/>
                </a:cubicBezTo>
                <a:cubicBezTo>
                  <a:pt x="29" y="235"/>
                  <a:pt x="42" y="232"/>
                  <a:pt x="42" y="232"/>
                </a:cubicBezTo>
                <a:cubicBezTo>
                  <a:pt x="46" y="259"/>
                  <a:pt x="46" y="259"/>
                  <a:pt x="46" y="259"/>
                </a:cubicBezTo>
                <a:cubicBezTo>
                  <a:pt x="66" y="263"/>
                  <a:pt x="66" y="263"/>
                  <a:pt x="66" y="263"/>
                </a:cubicBezTo>
                <a:cubicBezTo>
                  <a:pt x="61" y="271"/>
                  <a:pt x="61" y="271"/>
                  <a:pt x="61" y="271"/>
                </a:cubicBezTo>
                <a:cubicBezTo>
                  <a:pt x="94" y="306"/>
                  <a:pt x="94" y="306"/>
                  <a:pt x="94" y="306"/>
                </a:cubicBezTo>
                <a:cubicBezTo>
                  <a:pt x="91" y="311"/>
                  <a:pt x="91" y="311"/>
                  <a:pt x="91" y="311"/>
                </a:cubicBezTo>
                <a:cubicBezTo>
                  <a:pt x="113" y="338"/>
                  <a:pt x="113" y="338"/>
                  <a:pt x="113" y="338"/>
                </a:cubicBezTo>
                <a:cubicBezTo>
                  <a:pt x="114" y="339"/>
                  <a:pt x="114" y="339"/>
                  <a:pt x="114" y="339"/>
                </a:cubicBezTo>
                <a:cubicBezTo>
                  <a:pt x="119" y="326"/>
                  <a:pt x="119" y="326"/>
                  <a:pt x="119" y="326"/>
                </a:cubicBezTo>
                <a:cubicBezTo>
                  <a:pt x="133" y="317"/>
                  <a:pt x="133" y="317"/>
                  <a:pt x="133" y="317"/>
                </a:cubicBezTo>
                <a:cubicBezTo>
                  <a:pt x="133" y="317"/>
                  <a:pt x="148" y="335"/>
                  <a:pt x="152" y="326"/>
                </a:cubicBezTo>
                <a:cubicBezTo>
                  <a:pt x="156" y="317"/>
                  <a:pt x="152" y="304"/>
                  <a:pt x="152" y="304"/>
                </a:cubicBezTo>
                <a:cubicBezTo>
                  <a:pt x="140" y="296"/>
                  <a:pt x="140" y="296"/>
                  <a:pt x="140" y="296"/>
                </a:cubicBezTo>
                <a:cubicBezTo>
                  <a:pt x="149" y="287"/>
                  <a:pt x="149" y="287"/>
                  <a:pt x="149" y="287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9" y="274"/>
                  <a:pt x="139" y="274"/>
                  <a:pt x="139" y="274"/>
                </a:cubicBezTo>
                <a:cubicBezTo>
                  <a:pt x="139" y="274"/>
                  <a:pt x="132" y="249"/>
                  <a:pt x="138" y="251"/>
                </a:cubicBezTo>
                <a:cubicBezTo>
                  <a:pt x="144" y="253"/>
                  <a:pt x="168" y="262"/>
                  <a:pt x="172" y="257"/>
                </a:cubicBezTo>
                <a:cubicBezTo>
                  <a:pt x="176" y="252"/>
                  <a:pt x="185" y="244"/>
                  <a:pt x="185" y="244"/>
                </a:cubicBezTo>
                <a:cubicBezTo>
                  <a:pt x="185" y="244"/>
                  <a:pt x="172" y="226"/>
                  <a:pt x="178" y="225"/>
                </a:cubicBezTo>
                <a:cubicBezTo>
                  <a:pt x="184" y="224"/>
                  <a:pt x="195" y="226"/>
                  <a:pt x="195" y="226"/>
                </a:cubicBezTo>
                <a:cubicBezTo>
                  <a:pt x="204" y="255"/>
                  <a:pt x="204" y="255"/>
                  <a:pt x="204" y="255"/>
                </a:cubicBezTo>
                <a:cubicBezTo>
                  <a:pt x="204" y="255"/>
                  <a:pt x="218" y="256"/>
                  <a:pt x="226" y="254"/>
                </a:cubicBezTo>
                <a:cubicBezTo>
                  <a:pt x="234" y="252"/>
                  <a:pt x="237" y="236"/>
                  <a:pt x="241" y="239"/>
                </a:cubicBezTo>
                <a:cubicBezTo>
                  <a:pt x="245" y="242"/>
                  <a:pt x="238" y="264"/>
                  <a:pt x="248" y="264"/>
                </a:cubicBezTo>
                <a:cubicBezTo>
                  <a:pt x="258" y="264"/>
                  <a:pt x="260" y="258"/>
                  <a:pt x="260" y="244"/>
                </a:cubicBezTo>
                <a:cubicBezTo>
                  <a:pt x="260" y="230"/>
                  <a:pt x="273" y="226"/>
                  <a:pt x="273" y="226"/>
                </a:cubicBezTo>
                <a:cubicBezTo>
                  <a:pt x="269" y="212"/>
                  <a:pt x="269" y="212"/>
                  <a:pt x="269" y="212"/>
                </a:cubicBezTo>
                <a:cubicBezTo>
                  <a:pt x="273" y="201"/>
                  <a:pt x="273" y="201"/>
                  <a:pt x="273" y="201"/>
                </a:cubicBezTo>
                <a:cubicBezTo>
                  <a:pt x="272" y="171"/>
                  <a:pt x="272" y="171"/>
                  <a:pt x="272" y="171"/>
                </a:cubicBezTo>
                <a:cubicBezTo>
                  <a:pt x="272" y="171"/>
                  <a:pt x="281" y="166"/>
                  <a:pt x="279" y="160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8" name="Freeform 95"/>
          <p:cNvSpPr>
            <a:spLocks/>
          </p:cNvSpPr>
          <p:nvPr/>
        </p:nvSpPr>
        <p:spPr bwMode="auto">
          <a:xfrm>
            <a:off x="4597400" y="5181600"/>
            <a:ext cx="44450" cy="50800"/>
          </a:xfrm>
          <a:custGeom>
            <a:avLst/>
            <a:gdLst>
              <a:gd name="T0" fmla="*/ 2147483647 w 73"/>
              <a:gd name="T1" fmla="*/ 2147483647 h 87"/>
              <a:gd name="T2" fmla="*/ 2147483647 w 73"/>
              <a:gd name="T3" fmla="*/ 2147483647 h 87"/>
              <a:gd name="T4" fmla="*/ 2147483647 w 73"/>
              <a:gd name="T5" fmla="*/ 2147483647 h 87"/>
              <a:gd name="T6" fmla="*/ 2147483647 w 73"/>
              <a:gd name="T7" fmla="*/ 0 h 87"/>
              <a:gd name="T8" fmla="*/ 2147483647 w 73"/>
              <a:gd name="T9" fmla="*/ 2147483647 h 87"/>
              <a:gd name="T10" fmla="*/ 2147483647 w 73"/>
              <a:gd name="T11" fmla="*/ 2147483647 h 87"/>
              <a:gd name="T12" fmla="*/ 2147483647 w 73"/>
              <a:gd name="T13" fmla="*/ 2147483647 h 87"/>
              <a:gd name="T14" fmla="*/ 2147483647 w 73"/>
              <a:gd name="T15" fmla="*/ 2147483647 h 87"/>
              <a:gd name="T16" fmla="*/ 2147483647 w 73"/>
              <a:gd name="T17" fmla="*/ 2147483647 h 87"/>
              <a:gd name="T18" fmla="*/ 2147483647 w 73"/>
              <a:gd name="T19" fmla="*/ 2147483647 h 87"/>
              <a:gd name="T20" fmla="*/ 2147483647 w 73"/>
              <a:gd name="T21" fmla="*/ 2147483647 h 87"/>
              <a:gd name="T22" fmla="*/ 2147483647 w 73"/>
              <a:gd name="T23" fmla="*/ 2147483647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"/>
              <a:gd name="T37" fmla="*/ 0 h 87"/>
              <a:gd name="T38" fmla="*/ 73 w 73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" h="87">
                <a:moveTo>
                  <a:pt x="59" y="35"/>
                </a:moveTo>
                <a:cubicBezTo>
                  <a:pt x="57" y="28"/>
                  <a:pt x="62" y="11"/>
                  <a:pt x="62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34" y="0"/>
                  <a:pt x="27" y="0"/>
                </a:cubicBezTo>
                <a:cubicBezTo>
                  <a:pt x="20" y="0"/>
                  <a:pt x="14" y="25"/>
                  <a:pt x="11" y="29"/>
                </a:cubicBezTo>
                <a:cubicBezTo>
                  <a:pt x="8" y="33"/>
                  <a:pt x="0" y="46"/>
                  <a:pt x="2" y="58"/>
                </a:cubicBezTo>
                <a:cubicBezTo>
                  <a:pt x="4" y="70"/>
                  <a:pt x="27" y="86"/>
                  <a:pt x="34" y="86"/>
                </a:cubicBezTo>
                <a:cubicBezTo>
                  <a:pt x="41" y="86"/>
                  <a:pt x="56" y="87"/>
                  <a:pt x="56" y="87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8" y="59"/>
                  <a:pt x="73" y="58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62" y="42"/>
                  <a:pt x="59" y="35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9" name="Freeform 96"/>
          <p:cNvSpPr>
            <a:spLocks/>
          </p:cNvSpPr>
          <p:nvPr/>
        </p:nvSpPr>
        <p:spPr bwMode="auto">
          <a:xfrm>
            <a:off x="4078288" y="4900613"/>
            <a:ext cx="376237" cy="384175"/>
          </a:xfrm>
          <a:custGeom>
            <a:avLst/>
            <a:gdLst>
              <a:gd name="T0" fmla="*/ 2147483647 w 635"/>
              <a:gd name="T1" fmla="*/ 2147483647 h 648"/>
              <a:gd name="T2" fmla="*/ 2147483647 w 635"/>
              <a:gd name="T3" fmla="*/ 2147483647 h 648"/>
              <a:gd name="T4" fmla="*/ 2147483647 w 635"/>
              <a:gd name="T5" fmla="*/ 2147483647 h 648"/>
              <a:gd name="T6" fmla="*/ 2147483647 w 635"/>
              <a:gd name="T7" fmla="*/ 2147483647 h 648"/>
              <a:gd name="T8" fmla="*/ 2147483647 w 635"/>
              <a:gd name="T9" fmla="*/ 2147483647 h 648"/>
              <a:gd name="T10" fmla="*/ 2147483647 w 635"/>
              <a:gd name="T11" fmla="*/ 2147483647 h 648"/>
              <a:gd name="T12" fmla="*/ 2147483647 w 635"/>
              <a:gd name="T13" fmla="*/ 2147483647 h 648"/>
              <a:gd name="T14" fmla="*/ 2147483647 w 635"/>
              <a:gd name="T15" fmla="*/ 2147483647 h 648"/>
              <a:gd name="T16" fmla="*/ 2147483647 w 635"/>
              <a:gd name="T17" fmla="*/ 2147483647 h 648"/>
              <a:gd name="T18" fmla="*/ 2147483647 w 635"/>
              <a:gd name="T19" fmla="*/ 2147483647 h 648"/>
              <a:gd name="T20" fmla="*/ 2147483647 w 635"/>
              <a:gd name="T21" fmla="*/ 2147483647 h 648"/>
              <a:gd name="T22" fmla="*/ 2147483647 w 635"/>
              <a:gd name="T23" fmla="*/ 2147483647 h 648"/>
              <a:gd name="T24" fmla="*/ 2147483647 w 635"/>
              <a:gd name="T25" fmla="*/ 2147483647 h 648"/>
              <a:gd name="T26" fmla="*/ 2147483647 w 635"/>
              <a:gd name="T27" fmla="*/ 2147483647 h 648"/>
              <a:gd name="T28" fmla="*/ 2147483647 w 635"/>
              <a:gd name="T29" fmla="*/ 2147483647 h 648"/>
              <a:gd name="T30" fmla="*/ 2147483647 w 635"/>
              <a:gd name="T31" fmla="*/ 2147483647 h 648"/>
              <a:gd name="T32" fmla="*/ 2147483647 w 635"/>
              <a:gd name="T33" fmla="*/ 2147483647 h 648"/>
              <a:gd name="T34" fmla="*/ 2147483647 w 635"/>
              <a:gd name="T35" fmla="*/ 2147483647 h 648"/>
              <a:gd name="T36" fmla="*/ 2147483647 w 635"/>
              <a:gd name="T37" fmla="*/ 2147483647 h 648"/>
              <a:gd name="T38" fmla="*/ 2147483647 w 635"/>
              <a:gd name="T39" fmla="*/ 2147483647 h 648"/>
              <a:gd name="T40" fmla="*/ 2147483647 w 635"/>
              <a:gd name="T41" fmla="*/ 2147483647 h 648"/>
              <a:gd name="T42" fmla="*/ 2147483647 w 635"/>
              <a:gd name="T43" fmla="*/ 0 h 648"/>
              <a:gd name="T44" fmla="*/ 2147483647 w 635"/>
              <a:gd name="T45" fmla="*/ 2147483647 h 648"/>
              <a:gd name="T46" fmla="*/ 2147483647 w 635"/>
              <a:gd name="T47" fmla="*/ 2147483647 h 648"/>
              <a:gd name="T48" fmla="*/ 2147483647 w 635"/>
              <a:gd name="T49" fmla="*/ 2147483647 h 648"/>
              <a:gd name="T50" fmla="*/ 2147483647 w 635"/>
              <a:gd name="T51" fmla="*/ 2147483647 h 648"/>
              <a:gd name="T52" fmla="*/ 2147483647 w 635"/>
              <a:gd name="T53" fmla="*/ 2147483647 h 648"/>
              <a:gd name="T54" fmla="*/ 2147483647 w 635"/>
              <a:gd name="T55" fmla="*/ 2147483647 h 648"/>
              <a:gd name="T56" fmla="*/ 2147483647 w 635"/>
              <a:gd name="T57" fmla="*/ 2147483647 h 648"/>
              <a:gd name="T58" fmla="*/ 2147483647 w 635"/>
              <a:gd name="T59" fmla="*/ 2147483647 h 648"/>
              <a:gd name="T60" fmla="*/ 2147483647 w 635"/>
              <a:gd name="T61" fmla="*/ 2147483647 h 648"/>
              <a:gd name="T62" fmla="*/ 2147483647 w 635"/>
              <a:gd name="T63" fmla="*/ 2147483647 h 648"/>
              <a:gd name="T64" fmla="*/ 2147483647 w 635"/>
              <a:gd name="T65" fmla="*/ 2147483647 h 648"/>
              <a:gd name="T66" fmla="*/ 2147483647 w 635"/>
              <a:gd name="T67" fmla="*/ 2147483647 h 648"/>
              <a:gd name="T68" fmla="*/ 2147483647 w 635"/>
              <a:gd name="T69" fmla="*/ 2147483647 h 6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5"/>
              <a:gd name="T106" fmla="*/ 0 h 648"/>
              <a:gd name="T107" fmla="*/ 635 w 635"/>
              <a:gd name="T108" fmla="*/ 648 h 6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5" h="648">
                <a:moveTo>
                  <a:pt x="243" y="596"/>
                </a:moveTo>
                <a:cubicBezTo>
                  <a:pt x="247" y="597"/>
                  <a:pt x="257" y="609"/>
                  <a:pt x="257" y="609"/>
                </a:cubicBezTo>
                <a:cubicBezTo>
                  <a:pt x="257" y="609"/>
                  <a:pt x="256" y="624"/>
                  <a:pt x="261" y="631"/>
                </a:cubicBezTo>
                <a:cubicBezTo>
                  <a:pt x="265" y="638"/>
                  <a:pt x="274" y="632"/>
                  <a:pt x="281" y="636"/>
                </a:cubicBezTo>
                <a:cubicBezTo>
                  <a:pt x="288" y="640"/>
                  <a:pt x="292" y="648"/>
                  <a:pt x="292" y="648"/>
                </a:cubicBezTo>
                <a:cubicBezTo>
                  <a:pt x="304" y="648"/>
                  <a:pt x="304" y="648"/>
                  <a:pt x="304" y="648"/>
                </a:cubicBezTo>
                <a:cubicBezTo>
                  <a:pt x="304" y="648"/>
                  <a:pt x="310" y="640"/>
                  <a:pt x="318" y="640"/>
                </a:cubicBezTo>
                <a:cubicBezTo>
                  <a:pt x="326" y="640"/>
                  <a:pt x="330" y="646"/>
                  <a:pt x="330" y="646"/>
                </a:cubicBezTo>
                <a:cubicBezTo>
                  <a:pt x="330" y="646"/>
                  <a:pt x="337" y="646"/>
                  <a:pt x="342" y="646"/>
                </a:cubicBezTo>
                <a:cubicBezTo>
                  <a:pt x="348" y="646"/>
                  <a:pt x="345" y="632"/>
                  <a:pt x="345" y="632"/>
                </a:cubicBezTo>
                <a:cubicBezTo>
                  <a:pt x="353" y="630"/>
                  <a:pt x="353" y="630"/>
                  <a:pt x="353" y="630"/>
                </a:cubicBezTo>
                <a:cubicBezTo>
                  <a:pt x="353" y="630"/>
                  <a:pt x="351" y="625"/>
                  <a:pt x="358" y="622"/>
                </a:cubicBezTo>
                <a:cubicBezTo>
                  <a:pt x="365" y="619"/>
                  <a:pt x="379" y="618"/>
                  <a:pt x="379" y="618"/>
                </a:cubicBezTo>
                <a:cubicBezTo>
                  <a:pt x="384" y="273"/>
                  <a:pt x="384" y="273"/>
                  <a:pt x="384" y="273"/>
                </a:cubicBezTo>
                <a:cubicBezTo>
                  <a:pt x="432" y="273"/>
                  <a:pt x="432" y="273"/>
                  <a:pt x="432" y="273"/>
                </a:cubicBezTo>
                <a:cubicBezTo>
                  <a:pt x="431" y="192"/>
                  <a:pt x="431" y="192"/>
                  <a:pt x="431" y="192"/>
                </a:cubicBezTo>
                <a:cubicBezTo>
                  <a:pt x="435" y="188"/>
                  <a:pt x="435" y="188"/>
                  <a:pt x="435" y="188"/>
                </a:cubicBezTo>
                <a:cubicBezTo>
                  <a:pt x="435" y="71"/>
                  <a:pt x="435" y="71"/>
                  <a:pt x="435" y="71"/>
                </a:cubicBezTo>
                <a:cubicBezTo>
                  <a:pt x="435" y="71"/>
                  <a:pt x="474" y="68"/>
                  <a:pt x="496" y="65"/>
                </a:cubicBezTo>
                <a:cubicBezTo>
                  <a:pt x="517" y="63"/>
                  <a:pt x="533" y="55"/>
                  <a:pt x="541" y="55"/>
                </a:cubicBezTo>
                <a:cubicBezTo>
                  <a:pt x="550" y="55"/>
                  <a:pt x="548" y="69"/>
                  <a:pt x="548" y="69"/>
                </a:cubicBezTo>
                <a:cubicBezTo>
                  <a:pt x="554" y="69"/>
                  <a:pt x="554" y="69"/>
                  <a:pt x="554" y="69"/>
                </a:cubicBezTo>
                <a:cubicBezTo>
                  <a:pt x="554" y="69"/>
                  <a:pt x="556" y="83"/>
                  <a:pt x="559" y="82"/>
                </a:cubicBezTo>
                <a:cubicBezTo>
                  <a:pt x="562" y="81"/>
                  <a:pt x="572" y="68"/>
                  <a:pt x="577" y="63"/>
                </a:cubicBezTo>
                <a:cubicBezTo>
                  <a:pt x="583" y="57"/>
                  <a:pt x="593" y="55"/>
                  <a:pt x="593" y="55"/>
                </a:cubicBezTo>
                <a:cubicBezTo>
                  <a:pt x="601" y="55"/>
                  <a:pt x="601" y="55"/>
                  <a:pt x="601" y="55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35" y="45"/>
                  <a:pt x="635" y="45"/>
                  <a:pt x="635" y="45"/>
                </a:cubicBezTo>
                <a:cubicBezTo>
                  <a:pt x="622" y="32"/>
                  <a:pt x="622" y="32"/>
                  <a:pt x="622" y="32"/>
                </a:cubicBezTo>
                <a:cubicBezTo>
                  <a:pt x="602" y="34"/>
                  <a:pt x="602" y="34"/>
                  <a:pt x="602" y="34"/>
                </a:cubicBezTo>
                <a:cubicBezTo>
                  <a:pt x="602" y="34"/>
                  <a:pt x="601" y="26"/>
                  <a:pt x="592" y="26"/>
                </a:cubicBezTo>
                <a:cubicBezTo>
                  <a:pt x="583" y="26"/>
                  <a:pt x="576" y="31"/>
                  <a:pt x="576" y="31"/>
                </a:cubicBezTo>
                <a:cubicBezTo>
                  <a:pt x="563" y="39"/>
                  <a:pt x="563" y="39"/>
                  <a:pt x="563" y="39"/>
                </a:cubicBezTo>
                <a:cubicBezTo>
                  <a:pt x="548" y="35"/>
                  <a:pt x="548" y="35"/>
                  <a:pt x="548" y="35"/>
                </a:cubicBezTo>
                <a:cubicBezTo>
                  <a:pt x="548" y="35"/>
                  <a:pt x="488" y="55"/>
                  <a:pt x="460" y="55"/>
                </a:cubicBezTo>
                <a:cubicBezTo>
                  <a:pt x="432" y="55"/>
                  <a:pt x="414" y="55"/>
                  <a:pt x="414" y="55"/>
                </a:cubicBezTo>
                <a:cubicBezTo>
                  <a:pt x="408" y="49"/>
                  <a:pt x="408" y="49"/>
                  <a:pt x="408" y="49"/>
                </a:cubicBezTo>
                <a:cubicBezTo>
                  <a:pt x="362" y="50"/>
                  <a:pt x="362" y="50"/>
                  <a:pt x="362" y="50"/>
                </a:cubicBezTo>
                <a:cubicBezTo>
                  <a:pt x="358" y="44"/>
                  <a:pt x="358" y="44"/>
                  <a:pt x="358" y="44"/>
                </a:cubicBezTo>
                <a:cubicBezTo>
                  <a:pt x="358" y="44"/>
                  <a:pt x="342" y="46"/>
                  <a:pt x="335" y="44"/>
                </a:cubicBezTo>
                <a:cubicBezTo>
                  <a:pt x="328" y="42"/>
                  <a:pt x="319" y="23"/>
                  <a:pt x="319" y="23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82" y="12"/>
                  <a:pt x="78" y="1"/>
                </a:cubicBezTo>
                <a:cubicBezTo>
                  <a:pt x="79" y="2"/>
                  <a:pt x="58" y="0"/>
                  <a:pt x="58" y="0"/>
                </a:cubicBezTo>
                <a:cubicBezTo>
                  <a:pt x="58" y="0"/>
                  <a:pt x="54" y="14"/>
                  <a:pt x="47" y="15"/>
                </a:cubicBezTo>
                <a:cubicBezTo>
                  <a:pt x="40" y="16"/>
                  <a:pt x="28" y="16"/>
                  <a:pt x="28" y="16"/>
                </a:cubicBezTo>
                <a:cubicBezTo>
                  <a:pt x="21" y="11"/>
                  <a:pt x="21" y="11"/>
                  <a:pt x="21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13" y="79"/>
                  <a:pt x="22" y="92"/>
                </a:cubicBezTo>
                <a:cubicBezTo>
                  <a:pt x="31" y="105"/>
                  <a:pt x="64" y="153"/>
                  <a:pt x="65" y="170"/>
                </a:cubicBezTo>
                <a:cubicBezTo>
                  <a:pt x="66" y="187"/>
                  <a:pt x="79" y="204"/>
                  <a:pt x="83" y="217"/>
                </a:cubicBezTo>
                <a:cubicBezTo>
                  <a:pt x="87" y="230"/>
                  <a:pt x="102" y="245"/>
                  <a:pt x="102" y="245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02" y="259"/>
                  <a:pt x="131" y="280"/>
                  <a:pt x="131" y="296"/>
                </a:cubicBezTo>
                <a:cubicBezTo>
                  <a:pt x="131" y="312"/>
                  <a:pt x="129" y="386"/>
                  <a:pt x="129" y="386"/>
                </a:cubicBezTo>
                <a:cubicBezTo>
                  <a:pt x="129" y="386"/>
                  <a:pt x="144" y="411"/>
                  <a:pt x="146" y="431"/>
                </a:cubicBezTo>
                <a:cubicBezTo>
                  <a:pt x="148" y="451"/>
                  <a:pt x="140" y="451"/>
                  <a:pt x="140" y="451"/>
                </a:cubicBezTo>
                <a:cubicBezTo>
                  <a:pt x="149" y="484"/>
                  <a:pt x="149" y="484"/>
                  <a:pt x="149" y="484"/>
                </a:cubicBezTo>
                <a:cubicBezTo>
                  <a:pt x="151" y="508"/>
                  <a:pt x="151" y="508"/>
                  <a:pt x="151" y="508"/>
                </a:cubicBezTo>
                <a:cubicBezTo>
                  <a:pt x="159" y="508"/>
                  <a:pt x="159" y="508"/>
                  <a:pt x="159" y="508"/>
                </a:cubicBezTo>
                <a:cubicBezTo>
                  <a:pt x="159" y="508"/>
                  <a:pt x="156" y="528"/>
                  <a:pt x="157" y="532"/>
                </a:cubicBezTo>
                <a:cubicBezTo>
                  <a:pt x="158" y="536"/>
                  <a:pt x="168" y="544"/>
                  <a:pt x="168" y="544"/>
                </a:cubicBezTo>
                <a:cubicBezTo>
                  <a:pt x="169" y="563"/>
                  <a:pt x="169" y="563"/>
                  <a:pt x="169" y="563"/>
                </a:cubicBezTo>
                <a:cubicBezTo>
                  <a:pt x="169" y="563"/>
                  <a:pt x="184" y="595"/>
                  <a:pt x="190" y="606"/>
                </a:cubicBezTo>
                <a:cubicBezTo>
                  <a:pt x="196" y="617"/>
                  <a:pt x="216" y="624"/>
                  <a:pt x="216" y="624"/>
                </a:cubicBezTo>
                <a:cubicBezTo>
                  <a:pt x="216" y="624"/>
                  <a:pt x="216" y="624"/>
                  <a:pt x="216" y="625"/>
                </a:cubicBezTo>
                <a:cubicBezTo>
                  <a:pt x="228" y="619"/>
                  <a:pt x="228" y="619"/>
                  <a:pt x="228" y="619"/>
                </a:cubicBezTo>
                <a:cubicBezTo>
                  <a:pt x="228" y="619"/>
                  <a:pt x="239" y="595"/>
                  <a:pt x="243" y="596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0" name="Freeform 97"/>
          <p:cNvSpPr>
            <a:spLocks/>
          </p:cNvSpPr>
          <p:nvPr/>
        </p:nvSpPr>
        <p:spPr bwMode="auto">
          <a:xfrm>
            <a:off x="4454525" y="4859338"/>
            <a:ext cx="220663" cy="217487"/>
          </a:xfrm>
          <a:custGeom>
            <a:avLst/>
            <a:gdLst>
              <a:gd name="T0" fmla="*/ 2147483647 w 372"/>
              <a:gd name="T1" fmla="*/ 2147483647 h 366"/>
              <a:gd name="T2" fmla="*/ 2147483647 w 372"/>
              <a:gd name="T3" fmla="*/ 2147483647 h 366"/>
              <a:gd name="T4" fmla="*/ 2147483647 w 372"/>
              <a:gd name="T5" fmla="*/ 2147483647 h 366"/>
              <a:gd name="T6" fmla="*/ 2147483647 w 372"/>
              <a:gd name="T7" fmla="*/ 2147483647 h 366"/>
              <a:gd name="T8" fmla="*/ 2147483647 w 372"/>
              <a:gd name="T9" fmla="*/ 2147483647 h 366"/>
              <a:gd name="T10" fmla="*/ 2147483647 w 372"/>
              <a:gd name="T11" fmla="*/ 2147483647 h 366"/>
              <a:gd name="T12" fmla="*/ 2147483647 w 372"/>
              <a:gd name="T13" fmla="*/ 2147483647 h 366"/>
              <a:gd name="T14" fmla="*/ 2147483647 w 372"/>
              <a:gd name="T15" fmla="*/ 2147483647 h 366"/>
              <a:gd name="T16" fmla="*/ 2147483647 w 372"/>
              <a:gd name="T17" fmla="*/ 2147483647 h 366"/>
              <a:gd name="T18" fmla="*/ 2147483647 w 372"/>
              <a:gd name="T19" fmla="*/ 2147483647 h 366"/>
              <a:gd name="T20" fmla="*/ 2147483647 w 372"/>
              <a:gd name="T21" fmla="*/ 2147483647 h 366"/>
              <a:gd name="T22" fmla="*/ 2147483647 w 372"/>
              <a:gd name="T23" fmla="*/ 2147483647 h 366"/>
              <a:gd name="T24" fmla="*/ 2147483647 w 372"/>
              <a:gd name="T25" fmla="*/ 2147483647 h 366"/>
              <a:gd name="T26" fmla="*/ 2147483647 w 372"/>
              <a:gd name="T27" fmla="*/ 2147483647 h 366"/>
              <a:gd name="T28" fmla="*/ 2147483647 w 372"/>
              <a:gd name="T29" fmla="*/ 2147483647 h 366"/>
              <a:gd name="T30" fmla="*/ 2147483647 w 372"/>
              <a:gd name="T31" fmla="*/ 2147483647 h 366"/>
              <a:gd name="T32" fmla="*/ 2147483647 w 372"/>
              <a:gd name="T33" fmla="*/ 2147483647 h 366"/>
              <a:gd name="T34" fmla="*/ 2147483647 w 372"/>
              <a:gd name="T35" fmla="*/ 2147483647 h 366"/>
              <a:gd name="T36" fmla="*/ 2147483647 w 372"/>
              <a:gd name="T37" fmla="*/ 2147483647 h 366"/>
              <a:gd name="T38" fmla="*/ 2147483647 w 372"/>
              <a:gd name="T39" fmla="*/ 2147483647 h 366"/>
              <a:gd name="T40" fmla="*/ 2147483647 w 372"/>
              <a:gd name="T41" fmla="*/ 2147483647 h 366"/>
              <a:gd name="T42" fmla="*/ 2147483647 w 372"/>
              <a:gd name="T43" fmla="*/ 2147483647 h 366"/>
              <a:gd name="T44" fmla="*/ 2147483647 w 372"/>
              <a:gd name="T45" fmla="*/ 2147483647 h 366"/>
              <a:gd name="T46" fmla="*/ 2147483647 w 372"/>
              <a:gd name="T47" fmla="*/ 2147483647 h 366"/>
              <a:gd name="T48" fmla="*/ 2147483647 w 372"/>
              <a:gd name="T49" fmla="*/ 2147483647 h 366"/>
              <a:gd name="T50" fmla="*/ 2147483647 w 372"/>
              <a:gd name="T51" fmla="*/ 2147483647 h 366"/>
              <a:gd name="T52" fmla="*/ 2147483647 w 372"/>
              <a:gd name="T53" fmla="*/ 2147483647 h 366"/>
              <a:gd name="T54" fmla="*/ 2147483647 w 372"/>
              <a:gd name="T55" fmla="*/ 2147483647 h 366"/>
              <a:gd name="T56" fmla="*/ 2147483647 w 372"/>
              <a:gd name="T57" fmla="*/ 2147483647 h 366"/>
              <a:gd name="T58" fmla="*/ 2147483647 w 372"/>
              <a:gd name="T59" fmla="*/ 2147483647 h 366"/>
              <a:gd name="T60" fmla="*/ 2147483647 w 372"/>
              <a:gd name="T61" fmla="*/ 2147483647 h 366"/>
              <a:gd name="T62" fmla="*/ 2147483647 w 372"/>
              <a:gd name="T63" fmla="*/ 2147483647 h 366"/>
              <a:gd name="T64" fmla="*/ 2147483647 w 372"/>
              <a:gd name="T65" fmla="*/ 2147483647 h 366"/>
              <a:gd name="T66" fmla="*/ 2147483647 w 372"/>
              <a:gd name="T67" fmla="*/ 2147483647 h 366"/>
              <a:gd name="T68" fmla="*/ 2147483647 w 372"/>
              <a:gd name="T69" fmla="*/ 2147483647 h 366"/>
              <a:gd name="T70" fmla="*/ 2147483647 w 372"/>
              <a:gd name="T71" fmla="*/ 2147483647 h 366"/>
              <a:gd name="T72" fmla="*/ 2147483647 w 372"/>
              <a:gd name="T73" fmla="*/ 2147483647 h 366"/>
              <a:gd name="T74" fmla="*/ 2147483647 w 372"/>
              <a:gd name="T75" fmla="*/ 2147483647 h 366"/>
              <a:gd name="T76" fmla="*/ 2147483647 w 372"/>
              <a:gd name="T77" fmla="*/ 2147483647 h 366"/>
              <a:gd name="T78" fmla="*/ 2147483647 w 372"/>
              <a:gd name="T79" fmla="*/ 2147483647 h 366"/>
              <a:gd name="T80" fmla="*/ 2147483647 w 372"/>
              <a:gd name="T81" fmla="*/ 2147483647 h 366"/>
              <a:gd name="T82" fmla="*/ 2147483647 w 372"/>
              <a:gd name="T83" fmla="*/ 2147483647 h 366"/>
              <a:gd name="T84" fmla="*/ 2147483647 w 372"/>
              <a:gd name="T85" fmla="*/ 2147483647 h 366"/>
              <a:gd name="T86" fmla="*/ 2147483647 w 372"/>
              <a:gd name="T87" fmla="*/ 2147483647 h 366"/>
              <a:gd name="T88" fmla="*/ 2147483647 w 372"/>
              <a:gd name="T89" fmla="*/ 2147483647 h 366"/>
              <a:gd name="T90" fmla="*/ 2147483647 w 372"/>
              <a:gd name="T91" fmla="*/ 2147483647 h 366"/>
              <a:gd name="T92" fmla="*/ 2147483647 w 372"/>
              <a:gd name="T93" fmla="*/ 2147483647 h 366"/>
              <a:gd name="T94" fmla="*/ 2147483647 w 372"/>
              <a:gd name="T95" fmla="*/ 2147483647 h 366"/>
              <a:gd name="T96" fmla="*/ 2147483647 w 372"/>
              <a:gd name="T97" fmla="*/ 2147483647 h 366"/>
              <a:gd name="T98" fmla="*/ 2147483647 w 372"/>
              <a:gd name="T99" fmla="*/ 2147483647 h 366"/>
              <a:gd name="T100" fmla="*/ 2147483647 w 372"/>
              <a:gd name="T101" fmla="*/ 2147483647 h 366"/>
              <a:gd name="T102" fmla="*/ 2147483647 w 372"/>
              <a:gd name="T103" fmla="*/ 2147483647 h 366"/>
              <a:gd name="T104" fmla="*/ 2147483647 w 372"/>
              <a:gd name="T105" fmla="*/ 2147483647 h 366"/>
              <a:gd name="T106" fmla="*/ 2147483647 w 372"/>
              <a:gd name="T107" fmla="*/ 2147483647 h 366"/>
              <a:gd name="T108" fmla="*/ 2147483647 w 372"/>
              <a:gd name="T109" fmla="*/ 2147483647 h 366"/>
              <a:gd name="T110" fmla="*/ 2147483647 w 372"/>
              <a:gd name="T111" fmla="*/ 2147483647 h 366"/>
              <a:gd name="T112" fmla="*/ 2147483647 w 372"/>
              <a:gd name="T113" fmla="*/ 2147483647 h 366"/>
              <a:gd name="T114" fmla="*/ 2147483647 w 372"/>
              <a:gd name="T115" fmla="*/ 2147483647 h 366"/>
              <a:gd name="T116" fmla="*/ 0 w 372"/>
              <a:gd name="T117" fmla="*/ 2147483647 h 366"/>
              <a:gd name="T118" fmla="*/ 2147483647 w 372"/>
              <a:gd name="T119" fmla="*/ 2147483647 h 366"/>
              <a:gd name="T120" fmla="*/ 2147483647 w 372"/>
              <a:gd name="T121" fmla="*/ 2147483647 h 3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2"/>
              <a:gd name="T184" fmla="*/ 0 h 366"/>
              <a:gd name="T185" fmla="*/ 372 w 372"/>
              <a:gd name="T186" fmla="*/ 366 h 3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2" h="366">
                <a:moveTo>
                  <a:pt x="11" y="136"/>
                </a:moveTo>
                <a:cubicBezTo>
                  <a:pt x="11" y="156"/>
                  <a:pt x="11" y="156"/>
                  <a:pt x="11" y="156"/>
                </a:cubicBezTo>
                <a:cubicBezTo>
                  <a:pt x="11" y="156"/>
                  <a:pt x="19" y="150"/>
                  <a:pt x="23" y="160"/>
                </a:cubicBezTo>
                <a:cubicBezTo>
                  <a:pt x="27" y="170"/>
                  <a:pt x="33" y="181"/>
                  <a:pt x="33" y="181"/>
                </a:cubicBezTo>
                <a:cubicBezTo>
                  <a:pt x="33" y="181"/>
                  <a:pt x="35" y="204"/>
                  <a:pt x="42" y="213"/>
                </a:cubicBezTo>
                <a:cubicBezTo>
                  <a:pt x="49" y="222"/>
                  <a:pt x="70" y="234"/>
                  <a:pt x="70" y="234"/>
                </a:cubicBezTo>
                <a:cubicBezTo>
                  <a:pt x="70" y="234"/>
                  <a:pt x="88" y="231"/>
                  <a:pt x="90" y="238"/>
                </a:cubicBezTo>
                <a:cubicBezTo>
                  <a:pt x="92" y="245"/>
                  <a:pt x="91" y="260"/>
                  <a:pt x="91" y="260"/>
                </a:cubicBezTo>
                <a:cubicBezTo>
                  <a:pt x="112" y="261"/>
                  <a:pt x="112" y="261"/>
                  <a:pt x="112" y="261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0" y="281"/>
                  <a:pt x="110" y="281"/>
                  <a:pt x="110" y="281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0" y="299"/>
                  <a:pt x="122" y="297"/>
                  <a:pt x="122" y="304"/>
                </a:cubicBezTo>
                <a:cubicBezTo>
                  <a:pt x="122" y="311"/>
                  <a:pt x="122" y="319"/>
                  <a:pt x="122" y="319"/>
                </a:cubicBezTo>
                <a:cubicBezTo>
                  <a:pt x="122" y="319"/>
                  <a:pt x="148" y="322"/>
                  <a:pt x="161" y="327"/>
                </a:cubicBezTo>
                <a:cubicBezTo>
                  <a:pt x="171" y="331"/>
                  <a:pt x="177" y="345"/>
                  <a:pt x="180" y="352"/>
                </a:cubicBezTo>
                <a:cubicBezTo>
                  <a:pt x="167" y="353"/>
                  <a:pt x="167" y="353"/>
                  <a:pt x="167" y="353"/>
                </a:cubicBezTo>
                <a:cubicBezTo>
                  <a:pt x="206" y="351"/>
                  <a:pt x="206" y="351"/>
                  <a:pt x="206" y="351"/>
                </a:cubicBezTo>
                <a:cubicBezTo>
                  <a:pt x="206" y="351"/>
                  <a:pt x="222" y="358"/>
                  <a:pt x="230" y="359"/>
                </a:cubicBezTo>
                <a:cubicBezTo>
                  <a:pt x="238" y="360"/>
                  <a:pt x="265" y="359"/>
                  <a:pt x="265" y="359"/>
                </a:cubicBezTo>
                <a:cubicBezTo>
                  <a:pt x="277" y="366"/>
                  <a:pt x="277" y="366"/>
                  <a:pt x="277" y="366"/>
                </a:cubicBezTo>
                <a:cubicBezTo>
                  <a:pt x="324" y="310"/>
                  <a:pt x="324" y="310"/>
                  <a:pt x="324" y="310"/>
                </a:cubicBezTo>
                <a:cubicBezTo>
                  <a:pt x="334" y="307"/>
                  <a:pt x="334" y="307"/>
                  <a:pt x="334" y="307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33" y="289"/>
                  <a:pt x="333" y="289"/>
                  <a:pt x="333" y="289"/>
                </a:cubicBezTo>
                <a:cubicBezTo>
                  <a:pt x="334" y="266"/>
                  <a:pt x="334" y="266"/>
                  <a:pt x="334" y="266"/>
                </a:cubicBezTo>
                <a:cubicBezTo>
                  <a:pt x="334" y="266"/>
                  <a:pt x="349" y="265"/>
                  <a:pt x="350" y="257"/>
                </a:cubicBezTo>
                <a:cubicBezTo>
                  <a:pt x="352" y="249"/>
                  <a:pt x="354" y="242"/>
                  <a:pt x="354" y="242"/>
                </a:cubicBezTo>
                <a:cubicBezTo>
                  <a:pt x="354" y="242"/>
                  <a:pt x="365" y="235"/>
                  <a:pt x="364" y="229"/>
                </a:cubicBezTo>
                <a:cubicBezTo>
                  <a:pt x="362" y="222"/>
                  <a:pt x="345" y="211"/>
                  <a:pt x="346" y="206"/>
                </a:cubicBezTo>
                <a:cubicBezTo>
                  <a:pt x="348" y="201"/>
                  <a:pt x="360" y="190"/>
                  <a:pt x="360" y="190"/>
                </a:cubicBezTo>
                <a:cubicBezTo>
                  <a:pt x="346" y="174"/>
                  <a:pt x="346" y="174"/>
                  <a:pt x="346" y="174"/>
                </a:cubicBezTo>
                <a:cubicBezTo>
                  <a:pt x="360" y="167"/>
                  <a:pt x="360" y="167"/>
                  <a:pt x="360" y="167"/>
                </a:cubicBezTo>
                <a:cubicBezTo>
                  <a:pt x="360" y="158"/>
                  <a:pt x="360" y="158"/>
                  <a:pt x="360" y="158"/>
                </a:cubicBezTo>
                <a:cubicBezTo>
                  <a:pt x="360" y="158"/>
                  <a:pt x="369" y="158"/>
                  <a:pt x="366" y="145"/>
                </a:cubicBezTo>
                <a:cubicBezTo>
                  <a:pt x="364" y="131"/>
                  <a:pt x="356" y="125"/>
                  <a:pt x="358" y="119"/>
                </a:cubicBezTo>
                <a:cubicBezTo>
                  <a:pt x="361" y="114"/>
                  <a:pt x="366" y="107"/>
                  <a:pt x="366" y="107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6" y="90"/>
                  <a:pt x="366" y="90"/>
                  <a:pt x="366" y="90"/>
                </a:cubicBezTo>
                <a:cubicBezTo>
                  <a:pt x="358" y="81"/>
                  <a:pt x="358" y="81"/>
                  <a:pt x="358" y="81"/>
                </a:cubicBezTo>
                <a:cubicBezTo>
                  <a:pt x="358" y="81"/>
                  <a:pt x="372" y="71"/>
                  <a:pt x="368" y="63"/>
                </a:cubicBezTo>
                <a:cubicBezTo>
                  <a:pt x="364" y="55"/>
                  <a:pt x="349" y="55"/>
                  <a:pt x="349" y="55"/>
                </a:cubicBezTo>
                <a:cubicBezTo>
                  <a:pt x="349" y="55"/>
                  <a:pt x="344" y="43"/>
                  <a:pt x="336" y="43"/>
                </a:cubicBezTo>
                <a:cubicBezTo>
                  <a:pt x="328" y="43"/>
                  <a:pt x="318" y="46"/>
                  <a:pt x="318" y="46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93" y="33"/>
                  <a:pt x="293" y="33"/>
                  <a:pt x="293" y="33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5" y="1"/>
                  <a:pt x="245" y="1"/>
                  <a:pt x="245" y="1"/>
                </a:cubicBezTo>
                <a:cubicBezTo>
                  <a:pt x="236" y="0"/>
                  <a:pt x="218" y="0"/>
                  <a:pt x="205" y="5"/>
                </a:cubicBezTo>
                <a:cubicBezTo>
                  <a:pt x="188" y="11"/>
                  <a:pt x="170" y="25"/>
                  <a:pt x="170" y="25"/>
                </a:cubicBezTo>
                <a:cubicBezTo>
                  <a:pt x="170" y="25"/>
                  <a:pt x="173" y="48"/>
                  <a:pt x="172" y="49"/>
                </a:cubicBezTo>
                <a:cubicBezTo>
                  <a:pt x="171" y="50"/>
                  <a:pt x="132" y="61"/>
                  <a:pt x="125" y="68"/>
                </a:cubicBezTo>
                <a:cubicBezTo>
                  <a:pt x="118" y="75"/>
                  <a:pt x="116" y="91"/>
                  <a:pt x="116" y="91"/>
                </a:cubicBezTo>
                <a:cubicBezTo>
                  <a:pt x="116" y="91"/>
                  <a:pt x="95" y="118"/>
                  <a:pt x="77" y="127"/>
                </a:cubicBezTo>
                <a:cubicBezTo>
                  <a:pt x="59" y="136"/>
                  <a:pt x="58" y="127"/>
                  <a:pt x="51" y="121"/>
                </a:cubicBezTo>
                <a:cubicBezTo>
                  <a:pt x="44" y="115"/>
                  <a:pt x="42" y="127"/>
                  <a:pt x="38" y="127"/>
                </a:cubicBezTo>
                <a:cubicBezTo>
                  <a:pt x="34" y="127"/>
                  <a:pt x="28" y="121"/>
                  <a:pt x="26" y="117"/>
                </a:cubicBezTo>
                <a:cubicBezTo>
                  <a:pt x="24" y="113"/>
                  <a:pt x="0" y="117"/>
                  <a:pt x="0" y="117"/>
                </a:cubicBezTo>
                <a:cubicBezTo>
                  <a:pt x="2" y="127"/>
                  <a:pt x="2" y="127"/>
                  <a:pt x="2" y="127"/>
                </a:cubicBezTo>
                <a:lnTo>
                  <a:pt x="11" y="136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" name="Freeform 98"/>
          <p:cNvSpPr>
            <a:spLocks/>
          </p:cNvSpPr>
          <p:nvPr/>
        </p:nvSpPr>
        <p:spPr bwMode="auto">
          <a:xfrm>
            <a:off x="4303713" y="4927600"/>
            <a:ext cx="257175" cy="290513"/>
          </a:xfrm>
          <a:custGeom>
            <a:avLst/>
            <a:gdLst>
              <a:gd name="T0" fmla="*/ 0 w 433"/>
              <a:gd name="T1" fmla="*/ 2147483647 h 490"/>
              <a:gd name="T2" fmla="*/ 2147483647 w 433"/>
              <a:gd name="T3" fmla="*/ 2147483647 h 490"/>
              <a:gd name="T4" fmla="*/ 2147483647 w 433"/>
              <a:gd name="T5" fmla="*/ 2147483647 h 490"/>
              <a:gd name="T6" fmla="*/ 2147483647 w 433"/>
              <a:gd name="T7" fmla="*/ 2147483647 h 490"/>
              <a:gd name="T8" fmla="*/ 2147483647 w 433"/>
              <a:gd name="T9" fmla="*/ 2147483647 h 490"/>
              <a:gd name="T10" fmla="*/ 2147483647 w 433"/>
              <a:gd name="T11" fmla="*/ 2147483647 h 490"/>
              <a:gd name="T12" fmla="*/ 2147483647 w 433"/>
              <a:gd name="T13" fmla="*/ 2147483647 h 490"/>
              <a:gd name="T14" fmla="*/ 2147483647 w 433"/>
              <a:gd name="T15" fmla="*/ 2147483647 h 490"/>
              <a:gd name="T16" fmla="*/ 2147483647 w 433"/>
              <a:gd name="T17" fmla="*/ 2147483647 h 490"/>
              <a:gd name="T18" fmla="*/ 2147483647 w 433"/>
              <a:gd name="T19" fmla="*/ 2147483647 h 490"/>
              <a:gd name="T20" fmla="*/ 2147483647 w 433"/>
              <a:gd name="T21" fmla="*/ 2147483647 h 490"/>
              <a:gd name="T22" fmla="*/ 2147483647 w 433"/>
              <a:gd name="T23" fmla="*/ 2147483647 h 490"/>
              <a:gd name="T24" fmla="*/ 2147483647 w 433"/>
              <a:gd name="T25" fmla="*/ 2147483647 h 490"/>
              <a:gd name="T26" fmla="*/ 2147483647 w 433"/>
              <a:gd name="T27" fmla="*/ 2147483647 h 490"/>
              <a:gd name="T28" fmla="*/ 2147483647 w 433"/>
              <a:gd name="T29" fmla="*/ 2147483647 h 490"/>
              <a:gd name="T30" fmla="*/ 2147483647 w 433"/>
              <a:gd name="T31" fmla="*/ 2147483647 h 490"/>
              <a:gd name="T32" fmla="*/ 2147483647 w 433"/>
              <a:gd name="T33" fmla="*/ 2147483647 h 490"/>
              <a:gd name="T34" fmla="*/ 2147483647 w 433"/>
              <a:gd name="T35" fmla="*/ 2147483647 h 490"/>
              <a:gd name="T36" fmla="*/ 2147483647 w 433"/>
              <a:gd name="T37" fmla="*/ 2147483647 h 490"/>
              <a:gd name="T38" fmla="*/ 2147483647 w 433"/>
              <a:gd name="T39" fmla="*/ 2147483647 h 490"/>
              <a:gd name="T40" fmla="*/ 2147483647 w 433"/>
              <a:gd name="T41" fmla="*/ 2147483647 h 490"/>
              <a:gd name="T42" fmla="*/ 2147483647 w 433"/>
              <a:gd name="T43" fmla="*/ 2147483647 h 490"/>
              <a:gd name="T44" fmla="*/ 2147483647 w 433"/>
              <a:gd name="T45" fmla="*/ 2147483647 h 490"/>
              <a:gd name="T46" fmla="*/ 2147483647 w 433"/>
              <a:gd name="T47" fmla="*/ 2147483647 h 490"/>
              <a:gd name="T48" fmla="*/ 2147483647 w 433"/>
              <a:gd name="T49" fmla="*/ 2147483647 h 490"/>
              <a:gd name="T50" fmla="*/ 2147483647 w 433"/>
              <a:gd name="T51" fmla="*/ 2147483647 h 490"/>
              <a:gd name="T52" fmla="*/ 2147483647 w 433"/>
              <a:gd name="T53" fmla="*/ 2147483647 h 490"/>
              <a:gd name="T54" fmla="*/ 2147483647 w 433"/>
              <a:gd name="T55" fmla="*/ 2147483647 h 490"/>
              <a:gd name="T56" fmla="*/ 2147483647 w 433"/>
              <a:gd name="T57" fmla="*/ 2147483647 h 490"/>
              <a:gd name="T58" fmla="*/ 2147483647 w 433"/>
              <a:gd name="T59" fmla="*/ 2147483647 h 490"/>
              <a:gd name="T60" fmla="*/ 2147483647 w 433"/>
              <a:gd name="T61" fmla="*/ 2147483647 h 490"/>
              <a:gd name="T62" fmla="*/ 2147483647 w 433"/>
              <a:gd name="T63" fmla="*/ 2147483647 h 490"/>
              <a:gd name="T64" fmla="*/ 2147483647 w 433"/>
              <a:gd name="T65" fmla="*/ 2147483647 h 490"/>
              <a:gd name="T66" fmla="*/ 2147483647 w 433"/>
              <a:gd name="T67" fmla="*/ 2147483647 h 490"/>
              <a:gd name="T68" fmla="*/ 2147483647 w 433"/>
              <a:gd name="T69" fmla="*/ 2147483647 h 490"/>
              <a:gd name="T70" fmla="*/ 2147483647 w 433"/>
              <a:gd name="T71" fmla="*/ 2147483647 h 490"/>
              <a:gd name="T72" fmla="*/ 2147483647 w 433"/>
              <a:gd name="T73" fmla="*/ 2147483647 h 490"/>
              <a:gd name="T74" fmla="*/ 2147483647 w 433"/>
              <a:gd name="T75" fmla="*/ 2147483647 h 490"/>
              <a:gd name="T76" fmla="*/ 2147483647 w 433"/>
              <a:gd name="T77" fmla="*/ 2147483647 h 490"/>
              <a:gd name="T78" fmla="*/ 2147483647 w 433"/>
              <a:gd name="T79" fmla="*/ 2147483647 h 490"/>
              <a:gd name="T80" fmla="*/ 2147483647 w 433"/>
              <a:gd name="T81" fmla="*/ 2147483647 h 490"/>
              <a:gd name="T82" fmla="*/ 2147483647 w 433"/>
              <a:gd name="T83" fmla="*/ 2147483647 h 490"/>
              <a:gd name="T84" fmla="*/ 2147483647 w 433"/>
              <a:gd name="T85" fmla="*/ 2147483647 h 490"/>
              <a:gd name="T86" fmla="*/ 2147483647 w 433"/>
              <a:gd name="T87" fmla="*/ 2147483647 h 490"/>
              <a:gd name="T88" fmla="*/ 2147483647 w 433"/>
              <a:gd name="T89" fmla="*/ 0 h 490"/>
              <a:gd name="T90" fmla="*/ 2147483647 w 433"/>
              <a:gd name="T91" fmla="*/ 2147483647 h 490"/>
              <a:gd name="T92" fmla="*/ 2147483647 w 433"/>
              <a:gd name="T93" fmla="*/ 2147483647 h 490"/>
              <a:gd name="T94" fmla="*/ 2147483647 w 433"/>
              <a:gd name="T95" fmla="*/ 2147483647 h 490"/>
              <a:gd name="T96" fmla="*/ 2147483647 w 433"/>
              <a:gd name="T97" fmla="*/ 2147483647 h 490"/>
              <a:gd name="T98" fmla="*/ 2147483647 w 433"/>
              <a:gd name="T99" fmla="*/ 2147483647 h 490"/>
              <a:gd name="T100" fmla="*/ 2147483647 w 433"/>
              <a:gd name="T101" fmla="*/ 2147483647 h 490"/>
              <a:gd name="T102" fmla="*/ 2147483647 w 433"/>
              <a:gd name="T103" fmla="*/ 2147483647 h 490"/>
              <a:gd name="T104" fmla="*/ 2147483647 w 433"/>
              <a:gd name="T105" fmla="*/ 2147483647 h 490"/>
              <a:gd name="T106" fmla="*/ 2147483647 w 433"/>
              <a:gd name="T107" fmla="*/ 2147483647 h 490"/>
              <a:gd name="T108" fmla="*/ 2147483647 w 433"/>
              <a:gd name="T109" fmla="*/ 2147483647 h 490"/>
              <a:gd name="T110" fmla="*/ 2147483647 w 433"/>
              <a:gd name="T111" fmla="*/ 2147483647 h 490"/>
              <a:gd name="T112" fmla="*/ 2147483647 w 433"/>
              <a:gd name="T113" fmla="*/ 2147483647 h 490"/>
              <a:gd name="T114" fmla="*/ 2147483647 w 433"/>
              <a:gd name="T115" fmla="*/ 2147483647 h 490"/>
              <a:gd name="T116" fmla="*/ 2147483647 w 433"/>
              <a:gd name="T117" fmla="*/ 2147483647 h 490"/>
              <a:gd name="T118" fmla="*/ 0 w 433"/>
              <a:gd name="T119" fmla="*/ 2147483647 h 4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3"/>
              <a:gd name="T181" fmla="*/ 0 h 490"/>
              <a:gd name="T182" fmla="*/ 433 w 433"/>
              <a:gd name="T183" fmla="*/ 490 h 4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3" h="490">
                <a:moveTo>
                  <a:pt x="0" y="377"/>
                </a:moveTo>
                <a:cubicBezTo>
                  <a:pt x="9" y="381"/>
                  <a:pt x="18" y="386"/>
                  <a:pt x="22" y="394"/>
                </a:cubicBezTo>
                <a:cubicBezTo>
                  <a:pt x="31" y="413"/>
                  <a:pt x="30" y="423"/>
                  <a:pt x="30" y="423"/>
                </a:cubicBezTo>
                <a:cubicBezTo>
                  <a:pt x="30" y="423"/>
                  <a:pt x="39" y="434"/>
                  <a:pt x="37" y="443"/>
                </a:cubicBezTo>
                <a:cubicBezTo>
                  <a:pt x="35" y="452"/>
                  <a:pt x="27" y="465"/>
                  <a:pt x="27" y="465"/>
                </a:cubicBezTo>
                <a:cubicBezTo>
                  <a:pt x="27" y="465"/>
                  <a:pt x="22" y="484"/>
                  <a:pt x="27" y="487"/>
                </a:cubicBezTo>
                <a:cubicBezTo>
                  <a:pt x="32" y="490"/>
                  <a:pt x="78" y="485"/>
                  <a:pt x="78" y="485"/>
                </a:cubicBezTo>
                <a:cubicBezTo>
                  <a:pt x="78" y="485"/>
                  <a:pt x="79" y="474"/>
                  <a:pt x="83" y="473"/>
                </a:cubicBezTo>
                <a:cubicBezTo>
                  <a:pt x="87" y="472"/>
                  <a:pt x="97" y="474"/>
                  <a:pt x="97" y="474"/>
                </a:cubicBezTo>
                <a:cubicBezTo>
                  <a:pt x="97" y="474"/>
                  <a:pt x="99" y="457"/>
                  <a:pt x="106" y="454"/>
                </a:cubicBezTo>
                <a:cubicBezTo>
                  <a:pt x="113" y="451"/>
                  <a:pt x="124" y="453"/>
                  <a:pt x="124" y="446"/>
                </a:cubicBezTo>
                <a:cubicBezTo>
                  <a:pt x="124" y="439"/>
                  <a:pt x="129" y="401"/>
                  <a:pt x="142" y="401"/>
                </a:cubicBezTo>
                <a:cubicBezTo>
                  <a:pt x="155" y="401"/>
                  <a:pt x="171" y="413"/>
                  <a:pt x="171" y="413"/>
                </a:cubicBezTo>
                <a:cubicBezTo>
                  <a:pt x="181" y="423"/>
                  <a:pt x="181" y="423"/>
                  <a:pt x="181" y="423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198" y="424"/>
                  <a:pt x="213" y="435"/>
                  <a:pt x="223" y="433"/>
                </a:cubicBezTo>
                <a:cubicBezTo>
                  <a:pt x="233" y="431"/>
                  <a:pt x="236" y="426"/>
                  <a:pt x="236" y="426"/>
                </a:cubicBezTo>
                <a:cubicBezTo>
                  <a:pt x="236" y="426"/>
                  <a:pt x="244" y="433"/>
                  <a:pt x="255" y="426"/>
                </a:cubicBezTo>
                <a:cubicBezTo>
                  <a:pt x="266" y="419"/>
                  <a:pt x="270" y="386"/>
                  <a:pt x="270" y="386"/>
                </a:cubicBezTo>
                <a:cubicBezTo>
                  <a:pt x="284" y="374"/>
                  <a:pt x="284" y="374"/>
                  <a:pt x="284" y="374"/>
                </a:cubicBezTo>
                <a:cubicBezTo>
                  <a:pt x="295" y="371"/>
                  <a:pt x="295" y="371"/>
                  <a:pt x="295" y="371"/>
                </a:cubicBezTo>
                <a:cubicBezTo>
                  <a:pt x="295" y="371"/>
                  <a:pt x="318" y="353"/>
                  <a:pt x="318" y="347"/>
                </a:cubicBezTo>
                <a:cubicBezTo>
                  <a:pt x="318" y="341"/>
                  <a:pt x="319" y="318"/>
                  <a:pt x="329" y="311"/>
                </a:cubicBezTo>
                <a:cubicBezTo>
                  <a:pt x="339" y="304"/>
                  <a:pt x="342" y="305"/>
                  <a:pt x="353" y="298"/>
                </a:cubicBezTo>
                <a:cubicBezTo>
                  <a:pt x="364" y="291"/>
                  <a:pt x="378" y="265"/>
                  <a:pt x="383" y="259"/>
                </a:cubicBezTo>
                <a:cubicBezTo>
                  <a:pt x="388" y="253"/>
                  <a:pt x="412" y="252"/>
                  <a:pt x="412" y="252"/>
                </a:cubicBezTo>
                <a:cubicBezTo>
                  <a:pt x="420" y="236"/>
                  <a:pt x="420" y="236"/>
                  <a:pt x="420" y="236"/>
                </a:cubicBezTo>
                <a:cubicBezTo>
                  <a:pt x="433" y="235"/>
                  <a:pt x="433" y="235"/>
                  <a:pt x="433" y="235"/>
                </a:cubicBezTo>
                <a:cubicBezTo>
                  <a:pt x="430" y="228"/>
                  <a:pt x="424" y="214"/>
                  <a:pt x="414" y="210"/>
                </a:cubicBezTo>
                <a:cubicBezTo>
                  <a:pt x="401" y="205"/>
                  <a:pt x="375" y="202"/>
                  <a:pt x="375" y="202"/>
                </a:cubicBezTo>
                <a:cubicBezTo>
                  <a:pt x="375" y="202"/>
                  <a:pt x="375" y="194"/>
                  <a:pt x="375" y="187"/>
                </a:cubicBezTo>
                <a:cubicBezTo>
                  <a:pt x="375" y="180"/>
                  <a:pt x="363" y="182"/>
                  <a:pt x="363" y="182"/>
                </a:cubicBezTo>
                <a:cubicBezTo>
                  <a:pt x="363" y="164"/>
                  <a:pt x="363" y="164"/>
                  <a:pt x="363" y="164"/>
                </a:cubicBezTo>
                <a:cubicBezTo>
                  <a:pt x="367" y="159"/>
                  <a:pt x="367" y="159"/>
                  <a:pt x="367" y="159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44" y="143"/>
                  <a:pt x="344" y="143"/>
                  <a:pt x="344" y="143"/>
                </a:cubicBezTo>
                <a:cubicBezTo>
                  <a:pt x="344" y="143"/>
                  <a:pt x="345" y="128"/>
                  <a:pt x="343" y="121"/>
                </a:cubicBezTo>
                <a:cubicBezTo>
                  <a:pt x="341" y="114"/>
                  <a:pt x="323" y="117"/>
                  <a:pt x="323" y="117"/>
                </a:cubicBezTo>
                <a:cubicBezTo>
                  <a:pt x="323" y="117"/>
                  <a:pt x="302" y="105"/>
                  <a:pt x="295" y="96"/>
                </a:cubicBezTo>
                <a:cubicBezTo>
                  <a:pt x="288" y="87"/>
                  <a:pt x="286" y="64"/>
                  <a:pt x="286" y="64"/>
                </a:cubicBezTo>
                <a:cubicBezTo>
                  <a:pt x="286" y="64"/>
                  <a:pt x="280" y="53"/>
                  <a:pt x="276" y="43"/>
                </a:cubicBezTo>
                <a:cubicBezTo>
                  <a:pt x="272" y="33"/>
                  <a:pt x="264" y="39"/>
                  <a:pt x="264" y="3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55" y="10"/>
                  <a:pt x="255" y="10"/>
                  <a:pt x="255" y="10"/>
                </a:cubicBezTo>
                <a:cubicBezTo>
                  <a:pt x="253" y="0"/>
                  <a:pt x="253" y="0"/>
                  <a:pt x="253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1" y="10"/>
                  <a:pt x="211" y="10"/>
                  <a:pt x="211" y="10"/>
                </a:cubicBezTo>
                <a:cubicBezTo>
                  <a:pt x="211" y="10"/>
                  <a:pt x="201" y="12"/>
                  <a:pt x="195" y="18"/>
                </a:cubicBezTo>
                <a:cubicBezTo>
                  <a:pt x="190" y="23"/>
                  <a:pt x="180" y="36"/>
                  <a:pt x="177" y="37"/>
                </a:cubicBezTo>
                <a:cubicBezTo>
                  <a:pt x="174" y="38"/>
                  <a:pt x="172" y="24"/>
                  <a:pt x="172" y="24"/>
                </a:cubicBezTo>
                <a:cubicBezTo>
                  <a:pt x="166" y="24"/>
                  <a:pt x="166" y="24"/>
                  <a:pt x="166" y="24"/>
                </a:cubicBezTo>
                <a:cubicBezTo>
                  <a:pt x="166" y="24"/>
                  <a:pt x="168" y="10"/>
                  <a:pt x="159" y="10"/>
                </a:cubicBezTo>
                <a:cubicBezTo>
                  <a:pt x="151" y="10"/>
                  <a:pt x="135" y="18"/>
                  <a:pt x="114" y="20"/>
                </a:cubicBezTo>
                <a:cubicBezTo>
                  <a:pt x="92" y="23"/>
                  <a:pt x="53" y="26"/>
                  <a:pt x="53" y="2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0" y="228"/>
                  <a:pt x="50" y="228"/>
                  <a:pt x="50" y="228"/>
                </a:cubicBezTo>
                <a:cubicBezTo>
                  <a:pt x="2" y="228"/>
                  <a:pt x="2" y="228"/>
                  <a:pt x="2" y="228"/>
                </a:cubicBezTo>
                <a:lnTo>
                  <a:pt x="0" y="377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2" name="Freeform 99"/>
          <p:cNvSpPr>
            <a:spLocks/>
          </p:cNvSpPr>
          <p:nvPr/>
        </p:nvSpPr>
        <p:spPr bwMode="auto">
          <a:xfrm>
            <a:off x="4903788" y="3978275"/>
            <a:ext cx="284162" cy="436563"/>
          </a:xfrm>
          <a:custGeom>
            <a:avLst/>
            <a:gdLst>
              <a:gd name="T0" fmla="*/ 2147483647 w 480"/>
              <a:gd name="T1" fmla="*/ 2147483647 h 739"/>
              <a:gd name="T2" fmla="*/ 2147483647 w 480"/>
              <a:gd name="T3" fmla="*/ 2147483647 h 739"/>
              <a:gd name="T4" fmla="*/ 2147483647 w 480"/>
              <a:gd name="T5" fmla="*/ 2147483647 h 739"/>
              <a:gd name="T6" fmla="*/ 2147483647 w 480"/>
              <a:gd name="T7" fmla="*/ 2147483647 h 739"/>
              <a:gd name="T8" fmla="*/ 2147483647 w 480"/>
              <a:gd name="T9" fmla="*/ 2147483647 h 739"/>
              <a:gd name="T10" fmla="*/ 2147483647 w 480"/>
              <a:gd name="T11" fmla="*/ 2147483647 h 739"/>
              <a:gd name="T12" fmla="*/ 2147483647 w 480"/>
              <a:gd name="T13" fmla="*/ 2147483647 h 739"/>
              <a:gd name="T14" fmla="*/ 2147483647 w 480"/>
              <a:gd name="T15" fmla="*/ 2147483647 h 739"/>
              <a:gd name="T16" fmla="*/ 2147483647 w 480"/>
              <a:gd name="T17" fmla="*/ 2147483647 h 739"/>
              <a:gd name="T18" fmla="*/ 2147483647 w 480"/>
              <a:gd name="T19" fmla="*/ 2147483647 h 739"/>
              <a:gd name="T20" fmla="*/ 2147483647 w 480"/>
              <a:gd name="T21" fmla="*/ 2147483647 h 739"/>
              <a:gd name="T22" fmla="*/ 2147483647 w 480"/>
              <a:gd name="T23" fmla="*/ 2147483647 h 739"/>
              <a:gd name="T24" fmla="*/ 2147483647 w 480"/>
              <a:gd name="T25" fmla="*/ 2147483647 h 739"/>
              <a:gd name="T26" fmla="*/ 2147483647 w 480"/>
              <a:gd name="T27" fmla="*/ 2147483647 h 739"/>
              <a:gd name="T28" fmla="*/ 2147483647 w 480"/>
              <a:gd name="T29" fmla="*/ 2147483647 h 739"/>
              <a:gd name="T30" fmla="*/ 2147483647 w 480"/>
              <a:gd name="T31" fmla="*/ 2147483647 h 739"/>
              <a:gd name="T32" fmla="*/ 2147483647 w 480"/>
              <a:gd name="T33" fmla="*/ 2147483647 h 739"/>
              <a:gd name="T34" fmla="*/ 2147483647 w 480"/>
              <a:gd name="T35" fmla="*/ 2147483647 h 739"/>
              <a:gd name="T36" fmla="*/ 0 w 480"/>
              <a:gd name="T37" fmla="*/ 2147483647 h 739"/>
              <a:gd name="T38" fmla="*/ 2147483647 w 480"/>
              <a:gd name="T39" fmla="*/ 2147483647 h 739"/>
              <a:gd name="T40" fmla="*/ 2147483647 w 480"/>
              <a:gd name="T41" fmla="*/ 2147483647 h 739"/>
              <a:gd name="T42" fmla="*/ 2147483647 w 480"/>
              <a:gd name="T43" fmla="*/ 2147483647 h 739"/>
              <a:gd name="T44" fmla="*/ 2147483647 w 480"/>
              <a:gd name="T45" fmla="*/ 2147483647 h 739"/>
              <a:gd name="T46" fmla="*/ 2147483647 w 480"/>
              <a:gd name="T47" fmla="*/ 2147483647 h 739"/>
              <a:gd name="T48" fmla="*/ 2147483647 w 480"/>
              <a:gd name="T49" fmla="*/ 2147483647 h 739"/>
              <a:gd name="T50" fmla="*/ 2147483647 w 480"/>
              <a:gd name="T51" fmla="*/ 2147483647 h 739"/>
              <a:gd name="T52" fmla="*/ 2147483647 w 480"/>
              <a:gd name="T53" fmla="*/ 2147483647 h 739"/>
              <a:gd name="T54" fmla="*/ 2147483647 w 480"/>
              <a:gd name="T55" fmla="*/ 2147483647 h 739"/>
              <a:gd name="T56" fmla="*/ 2147483647 w 480"/>
              <a:gd name="T57" fmla="*/ 2147483647 h 739"/>
              <a:gd name="T58" fmla="*/ 2147483647 w 480"/>
              <a:gd name="T59" fmla="*/ 2147483647 h 739"/>
              <a:gd name="T60" fmla="*/ 2147483647 w 480"/>
              <a:gd name="T61" fmla="*/ 2147483647 h 739"/>
              <a:gd name="T62" fmla="*/ 2147483647 w 480"/>
              <a:gd name="T63" fmla="*/ 2147483647 h 739"/>
              <a:gd name="T64" fmla="*/ 2147483647 w 480"/>
              <a:gd name="T65" fmla="*/ 2147483647 h 739"/>
              <a:gd name="T66" fmla="*/ 2147483647 w 480"/>
              <a:gd name="T67" fmla="*/ 2147483647 h 739"/>
              <a:gd name="T68" fmla="*/ 2147483647 w 480"/>
              <a:gd name="T69" fmla="*/ 2147483647 h 739"/>
              <a:gd name="T70" fmla="*/ 2147483647 w 480"/>
              <a:gd name="T71" fmla="*/ 2147483647 h 739"/>
              <a:gd name="T72" fmla="*/ 2147483647 w 480"/>
              <a:gd name="T73" fmla="*/ 2147483647 h 739"/>
              <a:gd name="T74" fmla="*/ 2147483647 w 480"/>
              <a:gd name="T75" fmla="*/ 2147483647 h 739"/>
              <a:gd name="T76" fmla="*/ 2147483647 w 480"/>
              <a:gd name="T77" fmla="*/ 2147483647 h 739"/>
              <a:gd name="T78" fmla="*/ 2147483647 w 480"/>
              <a:gd name="T79" fmla="*/ 0 h 739"/>
              <a:gd name="T80" fmla="*/ 2147483647 w 480"/>
              <a:gd name="T81" fmla="*/ 2147483647 h 739"/>
              <a:gd name="T82" fmla="*/ 2147483647 w 480"/>
              <a:gd name="T83" fmla="*/ 2147483647 h 739"/>
              <a:gd name="T84" fmla="*/ 2147483647 w 480"/>
              <a:gd name="T85" fmla="*/ 2147483647 h 739"/>
              <a:gd name="T86" fmla="*/ 2147483647 w 480"/>
              <a:gd name="T87" fmla="*/ 2147483647 h 739"/>
              <a:gd name="T88" fmla="*/ 2147483647 w 480"/>
              <a:gd name="T89" fmla="*/ 2147483647 h 739"/>
              <a:gd name="T90" fmla="*/ 2147483647 w 480"/>
              <a:gd name="T91" fmla="*/ 2147483647 h 739"/>
              <a:gd name="T92" fmla="*/ 2147483647 w 480"/>
              <a:gd name="T93" fmla="*/ 2147483647 h 739"/>
              <a:gd name="T94" fmla="*/ 2147483647 w 480"/>
              <a:gd name="T95" fmla="*/ 2147483647 h 739"/>
              <a:gd name="T96" fmla="*/ 2147483647 w 480"/>
              <a:gd name="T97" fmla="*/ 2147483647 h 739"/>
              <a:gd name="T98" fmla="*/ 2147483647 w 480"/>
              <a:gd name="T99" fmla="*/ 2147483647 h 739"/>
              <a:gd name="T100" fmla="*/ 2147483647 w 480"/>
              <a:gd name="T101" fmla="*/ 2147483647 h 739"/>
              <a:gd name="T102" fmla="*/ 2147483647 w 480"/>
              <a:gd name="T103" fmla="*/ 2147483647 h 739"/>
              <a:gd name="T104" fmla="*/ 2147483647 w 480"/>
              <a:gd name="T105" fmla="*/ 2147483647 h 7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0"/>
              <a:gd name="T160" fmla="*/ 0 h 739"/>
              <a:gd name="T161" fmla="*/ 480 w 480"/>
              <a:gd name="T162" fmla="*/ 739 h 73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0" h="739">
                <a:moveTo>
                  <a:pt x="70" y="77"/>
                </a:moveTo>
                <a:cubicBezTo>
                  <a:pt x="79" y="85"/>
                  <a:pt x="79" y="85"/>
                  <a:pt x="79" y="85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3"/>
                  <a:pt x="91" y="109"/>
                  <a:pt x="97" y="117"/>
                </a:cubicBezTo>
                <a:cubicBezTo>
                  <a:pt x="103" y="125"/>
                  <a:pt x="107" y="142"/>
                  <a:pt x="107" y="142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22" y="142"/>
                  <a:pt x="132" y="159"/>
                  <a:pt x="143" y="167"/>
                </a:cubicBezTo>
                <a:cubicBezTo>
                  <a:pt x="154" y="175"/>
                  <a:pt x="206" y="188"/>
                  <a:pt x="225" y="194"/>
                </a:cubicBezTo>
                <a:cubicBezTo>
                  <a:pt x="244" y="200"/>
                  <a:pt x="277" y="220"/>
                  <a:pt x="277" y="220"/>
                </a:cubicBezTo>
                <a:cubicBezTo>
                  <a:pt x="325" y="217"/>
                  <a:pt x="325" y="217"/>
                  <a:pt x="325" y="217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5" y="382"/>
                  <a:pt x="137" y="380"/>
                  <a:pt x="129" y="382"/>
                </a:cubicBezTo>
                <a:cubicBezTo>
                  <a:pt x="121" y="384"/>
                  <a:pt x="96" y="396"/>
                  <a:pt x="96" y="396"/>
                </a:cubicBezTo>
                <a:cubicBezTo>
                  <a:pt x="96" y="396"/>
                  <a:pt x="95" y="408"/>
                  <a:pt x="89" y="414"/>
                </a:cubicBezTo>
                <a:cubicBezTo>
                  <a:pt x="83" y="420"/>
                  <a:pt x="58" y="418"/>
                  <a:pt x="50" y="421"/>
                </a:cubicBezTo>
                <a:cubicBezTo>
                  <a:pt x="42" y="424"/>
                  <a:pt x="42" y="435"/>
                  <a:pt x="42" y="435"/>
                </a:cubicBezTo>
                <a:cubicBezTo>
                  <a:pt x="42" y="435"/>
                  <a:pt x="29" y="463"/>
                  <a:pt x="22" y="471"/>
                </a:cubicBezTo>
                <a:cubicBezTo>
                  <a:pt x="15" y="479"/>
                  <a:pt x="1" y="492"/>
                  <a:pt x="1" y="492"/>
                </a:cubicBezTo>
                <a:cubicBezTo>
                  <a:pt x="0" y="695"/>
                  <a:pt x="0" y="695"/>
                  <a:pt x="0" y="695"/>
                </a:cubicBezTo>
                <a:cubicBezTo>
                  <a:pt x="28" y="735"/>
                  <a:pt x="28" y="735"/>
                  <a:pt x="28" y="735"/>
                </a:cubicBezTo>
                <a:cubicBezTo>
                  <a:pt x="27" y="737"/>
                  <a:pt x="27" y="738"/>
                  <a:pt x="26" y="739"/>
                </a:cubicBezTo>
                <a:cubicBezTo>
                  <a:pt x="26" y="739"/>
                  <a:pt x="26" y="739"/>
                  <a:pt x="26" y="739"/>
                </a:cubicBezTo>
                <a:cubicBezTo>
                  <a:pt x="35" y="722"/>
                  <a:pt x="52" y="690"/>
                  <a:pt x="58" y="680"/>
                </a:cubicBezTo>
                <a:cubicBezTo>
                  <a:pt x="65" y="669"/>
                  <a:pt x="97" y="654"/>
                  <a:pt x="100" y="639"/>
                </a:cubicBezTo>
                <a:cubicBezTo>
                  <a:pt x="103" y="624"/>
                  <a:pt x="146" y="586"/>
                  <a:pt x="157" y="573"/>
                </a:cubicBezTo>
                <a:cubicBezTo>
                  <a:pt x="168" y="560"/>
                  <a:pt x="202" y="541"/>
                  <a:pt x="210" y="536"/>
                </a:cubicBezTo>
                <a:cubicBezTo>
                  <a:pt x="218" y="531"/>
                  <a:pt x="275" y="484"/>
                  <a:pt x="281" y="473"/>
                </a:cubicBezTo>
                <a:cubicBezTo>
                  <a:pt x="287" y="462"/>
                  <a:pt x="331" y="413"/>
                  <a:pt x="335" y="399"/>
                </a:cubicBezTo>
                <a:cubicBezTo>
                  <a:pt x="339" y="385"/>
                  <a:pt x="364" y="339"/>
                  <a:pt x="370" y="334"/>
                </a:cubicBezTo>
                <a:cubicBezTo>
                  <a:pt x="376" y="329"/>
                  <a:pt x="384" y="316"/>
                  <a:pt x="384" y="308"/>
                </a:cubicBezTo>
                <a:cubicBezTo>
                  <a:pt x="384" y="300"/>
                  <a:pt x="390" y="271"/>
                  <a:pt x="397" y="262"/>
                </a:cubicBezTo>
                <a:cubicBezTo>
                  <a:pt x="404" y="253"/>
                  <a:pt x="417" y="241"/>
                  <a:pt x="417" y="228"/>
                </a:cubicBezTo>
                <a:cubicBezTo>
                  <a:pt x="417" y="215"/>
                  <a:pt x="427" y="205"/>
                  <a:pt x="427" y="205"/>
                </a:cubicBezTo>
                <a:cubicBezTo>
                  <a:pt x="440" y="169"/>
                  <a:pt x="440" y="169"/>
                  <a:pt x="440" y="169"/>
                </a:cubicBezTo>
                <a:cubicBezTo>
                  <a:pt x="440" y="169"/>
                  <a:pt x="457" y="173"/>
                  <a:pt x="457" y="147"/>
                </a:cubicBezTo>
                <a:cubicBezTo>
                  <a:pt x="457" y="121"/>
                  <a:pt x="457" y="93"/>
                  <a:pt x="457" y="93"/>
                </a:cubicBezTo>
                <a:cubicBezTo>
                  <a:pt x="471" y="84"/>
                  <a:pt x="471" y="84"/>
                  <a:pt x="471" y="84"/>
                </a:cubicBezTo>
                <a:cubicBezTo>
                  <a:pt x="467" y="38"/>
                  <a:pt x="467" y="38"/>
                  <a:pt x="467" y="38"/>
                </a:cubicBezTo>
                <a:cubicBezTo>
                  <a:pt x="467" y="38"/>
                  <a:pt x="480" y="14"/>
                  <a:pt x="474" y="8"/>
                </a:cubicBezTo>
                <a:cubicBezTo>
                  <a:pt x="468" y="2"/>
                  <a:pt x="447" y="0"/>
                  <a:pt x="447" y="0"/>
                </a:cubicBezTo>
                <a:cubicBezTo>
                  <a:pt x="447" y="0"/>
                  <a:pt x="439" y="14"/>
                  <a:pt x="432" y="21"/>
                </a:cubicBezTo>
                <a:cubicBezTo>
                  <a:pt x="425" y="28"/>
                  <a:pt x="388" y="37"/>
                  <a:pt x="382" y="37"/>
                </a:cubicBezTo>
                <a:cubicBezTo>
                  <a:pt x="376" y="37"/>
                  <a:pt x="355" y="31"/>
                  <a:pt x="345" y="35"/>
                </a:cubicBezTo>
                <a:cubicBezTo>
                  <a:pt x="335" y="39"/>
                  <a:pt x="322" y="54"/>
                  <a:pt x="318" y="54"/>
                </a:cubicBezTo>
                <a:cubicBezTo>
                  <a:pt x="314" y="54"/>
                  <a:pt x="304" y="42"/>
                  <a:pt x="296" y="43"/>
                </a:cubicBezTo>
                <a:cubicBezTo>
                  <a:pt x="288" y="44"/>
                  <a:pt x="261" y="72"/>
                  <a:pt x="252" y="73"/>
                </a:cubicBezTo>
                <a:cubicBezTo>
                  <a:pt x="243" y="74"/>
                  <a:pt x="235" y="58"/>
                  <a:pt x="221" y="62"/>
                </a:cubicBezTo>
                <a:cubicBezTo>
                  <a:pt x="207" y="66"/>
                  <a:pt x="189" y="83"/>
                  <a:pt x="181" y="84"/>
                </a:cubicBezTo>
                <a:cubicBezTo>
                  <a:pt x="173" y="85"/>
                  <a:pt x="141" y="85"/>
                  <a:pt x="141" y="85"/>
                </a:cubicBezTo>
                <a:cubicBezTo>
                  <a:pt x="141" y="85"/>
                  <a:pt x="111" y="58"/>
                  <a:pt x="111" y="48"/>
                </a:cubicBezTo>
                <a:cubicBezTo>
                  <a:pt x="111" y="40"/>
                  <a:pt x="102" y="36"/>
                  <a:pt x="99" y="35"/>
                </a:cubicBezTo>
                <a:cubicBezTo>
                  <a:pt x="84" y="55"/>
                  <a:pt x="84" y="55"/>
                  <a:pt x="84" y="55"/>
                </a:cubicBezTo>
                <a:lnTo>
                  <a:pt x="70" y="77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3" name="Freeform 100"/>
          <p:cNvSpPr>
            <a:spLocks/>
          </p:cNvSpPr>
          <p:nvPr/>
        </p:nvSpPr>
        <p:spPr bwMode="auto">
          <a:xfrm>
            <a:off x="4918075" y="3956050"/>
            <a:ext cx="50800" cy="55563"/>
          </a:xfrm>
          <a:custGeom>
            <a:avLst/>
            <a:gdLst>
              <a:gd name="T0" fmla="*/ 2147483647 w 85"/>
              <a:gd name="T1" fmla="*/ 2147483647 h 95"/>
              <a:gd name="T2" fmla="*/ 2147483647 w 85"/>
              <a:gd name="T3" fmla="*/ 2147483647 h 95"/>
              <a:gd name="T4" fmla="*/ 2147483647 w 85"/>
              <a:gd name="T5" fmla="*/ 2147483647 h 95"/>
              <a:gd name="T6" fmla="*/ 0 w 85"/>
              <a:gd name="T7" fmla="*/ 2147483647 h 95"/>
              <a:gd name="T8" fmla="*/ 2147483647 w 85"/>
              <a:gd name="T9" fmla="*/ 2147483647 h 95"/>
              <a:gd name="T10" fmla="*/ 2147483647 w 85"/>
              <a:gd name="T11" fmla="*/ 2147483647 h 95"/>
              <a:gd name="T12" fmla="*/ 2147483647 w 85"/>
              <a:gd name="T13" fmla="*/ 2147483647 h 95"/>
              <a:gd name="T14" fmla="*/ 2147483647 w 85"/>
              <a:gd name="T15" fmla="*/ 2147483647 h 95"/>
              <a:gd name="T16" fmla="*/ 2147483647 w 85"/>
              <a:gd name="T17" fmla="*/ 2147483647 h 95"/>
              <a:gd name="T18" fmla="*/ 2147483647 w 85"/>
              <a:gd name="T19" fmla="*/ 2147483647 h 95"/>
              <a:gd name="T20" fmla="*/ 2147483647 w 85"/>
              <a:gd name="T21" fmla="*/ 2147483647 h 95"/>
              <a:gd name="T22" fmla="*/ 2147483647 w 85"/>
              <a:gd name="T23" fmla="*/ 2147483647 h 95"/>
              <a:gd name="T24" fmla="*/ 2147483647 w 85"/>
              <a:gd name="T25" fmla="*/ 2147483647 h 95"/>
              <a:gd name="T26" fmla="*/ 2147483647 w 85"/>
              <a:gd name="T27" fmla="*/ 2147483647 h 95"/>
              <a:gd name="T28" fmla="*/ 2147483647 w 85"/>
              <a:gd name="T29" fmla="*/ 0 h 95"/>
              <a:gd name="T30" fmla="*/ 2147483647 w 85"/>
              <a:gd name="T31" fmla="*/ 2147483647 h 95"/>
              <a:gd name="T32" fmla="*/ 2147483647 w 85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95"/>
              <a:gd name="T53" fmla="*/ 85 w 85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95">
                <a:moveTo>
                  <a:pt x="47" y="18"/>
                </a:moveTo>
                <a:cubicBezTo>
                  <a:pt x="31" y="8"/>
                  <a:pt x="31" y="8"/>
                  <a:pt x="31" y="8"/>
                </a:cubicBezTo>
                <a:cubicBezTo>
                  <a:pt x="13" y="47"/>
                  <a:pt x="13" y="47"/>
                  <a:pt x="13" y="47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3" y="93"/>
                  <a:pt x="11" y="94"/>
                </a:cubicBezTo>
                <a:cubicBezTo>
                  <a:pt x="19" y="95"/>
                  <a:pt x="36" y="91"/>
                  <a:pt x="36" y="91"/>
                </a:cubicBezTo>
                <a:cubicBezTo>
                  <a:pt x="36" y="91"/>
                  <a:pt x="39" y="83"/>
                  <a:pt x="46" y="84"/>
                </a:cubicBezTo>
                <a:cubicBezTo>
                  <a:pt x="50" y="85"/>
                  <a:pt x="55" y="89"/>
                  <a:pt x="59" y="93"/>
                </a:cubicBezTo>
                <a:cubicBezTo>
                  <a:pt x="60" y="91"/>
                  <a:pt x="60" y="91"/>
                  <a:pt x="60" y="91"/>
                </a:cubicBezTo>
                <a:cubicBezTo>
                  <a:pt x="75" y="71"/>
                  <a:pt x="75" y="71"/>
                  <a:pt x="75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67" y="61"/>
                  <a:pt x="67" y="61"/>
                  <a:pt x="67" y="61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85" y="30"/>
                  <a:pt x="76" y="17"/>
                </a:cubicBezTo>
                <a:cubicBezTo>
                  <a:pt x="73" y="12"/>
                  <a:pt x="68" y="6"/>
                  <a:pt x="63" y="0"/>
                </a:cubicBezTo>
                <a:cubicBezTo>
                  <a:pt x="54" y="6"/>
                  <a:pt x="54" y="6"/>
                  <a:pt x="54" y="6"/>
                </a:cubicBezTo>
                <a:lnTo>
                  <a:pt x="47" y="18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4" name="Freeform 101"/>
          <p:cNvSpPr>
            <a:spLocks/>
          </p:cNvSpPr>
          <p:nvPr/>
        </p:nvSpPr>
        <p:spPr bwMode="auto">
          <a:xfrm>
            <a:off x="4765675" y="3787775"/>
            <a:ext cx="190500" cy="179388"/>
          </a:xfrm>
          <a:custGeom>
            <a:avLst/>
            <a:gdLst>
              <a:gd name="T0" fmla="*/ 2147483647 w 320"/>
              <a:gd name="T1" fmla="*/ 2147483647 h 305"/>
              <a:gd name="T2" fmla="*/ 2147483647 w 320"/>
              <a:gd name="T3" fmla="*/ 2147483647 h 305"/>
              <a:gd name="T4" fmla="*/ 2147483647 w 320"/>
              <a:gd name="T5" fmla="*/ 2147483647 h 305"/>
              <a:gd name="T6" fmla="*/ 2147483647 w 320"/>
              <a:gd name="T7" fmla="*/ 2147483647 h 305"/>
              <a:gd name="T8" fmla="*/ 2147483647 w 320"/>
              <a:gd name="T9" fmla="*/ 2147483647 h 305"/>
              <a:gd name="T10" fmla="*/ 2147483647 w 320"/>
              <a:gd name="T11" fmla="*/ 2147483647 h 305"/>
              <a:gd name="T12" fmla="*/ 2147483647 w 320"/>
              <a:gd name="T13" fmla="*/ 2147483647 h 305"/>
              <a:gd name="T14" fmla="*/ 2147483647 w 320"/>
              <a:gd name="T15" fmla="*/ 2147483647 h 305"/>
              <a:gd name="T16" fmla="*/ 2147483647 w 320"/>
              <a:gd name="T17" fmla="*/ 2147483647 h 305"/>
              <a:gd name="T18" fmla="*/ 2147483647 w 320"/>
              <a:gd name="T19" fmla="*/ 2147483647 h 305"/>
              <a:gd name="T20" fmla="*/ 2147483647 w 320"/>
              <a:gd name="T21" fmla="*/ 2147483647 h 305"/>
              <a:gd name="T22" fmla="*/ 2147483647 w 320"/>
              <a:gd name="T23" fmla="*/ 2147483647 h 305"/>
              <a:gd name="T24" fmla="*/ 2147483647 w 320"/>
              <a:gd name="T25" fmla="*/ 2147483647 h 305"/>
              <a:gd name="T26" fmla="*/ 2147483647 w 320"/>
              <a:gd name="T27" fmla="*/ 2147483647 h 305"/>
              <a:gd name="T28" fmla="*/ 2147483647 w 320"/>
              <a:gd name="T29" fmla="*/ 2147483647 h 305"/>
              <a:gd name="T30" fmla="*/ 2147483647 w 320"/>
              <a:gd name="T31" fmla="*/ 2147483647 h 305"/>
              <a:gd name="T32" fmla="*/ 2147483647 w 320"/>
              <a:gd name="T33" fmla="*/ 2147483647 h 305"/>
              <a:gd name="T34" fmla="*/ 2147483647 w 320"/>
              <a:gd name="T35" fmla="*/ 2147483647 h 305"/>
              <a:gd name="T36" fmla="*/ 2147483647 w 320"/>
              <a:gd name="T37" fmla="*/ 2147483647 h 305"/>
              <a:gd name="T38" fmla="*/ 2147483647 w 320"/>
              <a:gd name="T39" fmla="*/ 2147483647 h 305"/>
              <a:gd name="T40" fmla="*/ 2147483647 w 320"/>
              <a:gd name="T41" fmla="*/ 2147483647 h 305"/>
              <a:gd name="T42" fmla="*/ 2147483647 w 320"/>
              <a:gd name="T43" fmla="*/ 2147483647 h 305"/>
              <a:gd name="T44" fmla="*/ 2147483647 w 320"/>
              <a:gd name="T45" fmla="*/ 2147483647 h 305"/>
              <a:gd name="T46" fmla="*/ 2147483647 w 320"/>
              <a:gd name="T47" fmla="*/ 2147483647 h 305"/>
              <a:gd name="T48" fmla="*/ 2147483647 w 320"/>
              <a:gd name="T49" fmla="*/ 2147483647 h 305"/>
              <a:gd name="T50" fmla="*/ 2147483647 w 320"/>
              <a:gd name="T51" fmla="*/ 2147483647 h 305"/>
              <a:gd name="T52" fmla="*/ 2147483647 w 320"/>
              <a:gd name="T53" fmla="*/ 2147483647 h 305"/>
              <a:gd name="T54" fmla="*/ 2147483647 w 320"/>
              <a:gd name="T55" fmla="*/ 2147483647 h 305"/>
              <a:gd name="T56" fmla="*/ 2147483647 w 320"/>
              <a:gd name="T57" fmla="*/ 2147483647 h 305"/>
              <a:gd name="T58" fmla="*/ 2147483647 w 320"/>
              <a:gd name="T59" fmla="*/ 2147483647 h 305"/>
              <a:gd name="T60" fmla="*/ 2147483647 w 320"/>
              <a:gd name="T61" fmla="*/ 2147483647 h 305"/>
              <a:gd name="T62" fmla="*/ 2147483647 w 320"/>
              <a:gd name="T63" fmla="*/ 2147483647 h 305"/>
              <a:gd name="T64" fmla="*/ 2147483647 w 320"/>
              <a:gd name="T65" fmla="*/ 2147483647 h 305"/>
              <a:gd name="T66" fmla="*/ 2147483647 w 320"/>
              <a:gd name="T67" fmla="*/ 2147483647 h 305"/>
              <a:gd name="T68" fmla="*/ 2147483647 w 320"/>
              <a:gd name="T69" fmla="*/ 2147483647 h 305"/>
              <a:gd name="T70" fmla="*/ 2147483647 w 320"/>
              <a:gd name="T71" fmla="*/ 2147483647 h 305"/>
              <a:gd name="T72" fmla="*/ 2147483647 w 320"/>
              <a:gd name="T73" fmla="*/ 2147483647 h 305"/>
              <a:gd name="T74" fmla="*/ 2147483647 w 320"/>
              <a:gd name="T75" fmla="*/ 2147483647 h 305"/>
              <a:gd name="T76" fmla="*/ 2147483647 w 320"/>
              <a:gd name="T77" fmla="*/ 2147483647 h 305"/>
              <a:gd name="T78" fmla="*/ 2147483647 w 320"/>
              <a:gd name="T79" fmla="*/ 2147483647 h 305"/>
              <a:gd name="T80" fmla="*/ 2147483647 w 320"/>
              <a:gd name="T81" fmla="*/ 2147483647 h 305"/>
              <a:gd name="T82" fmla="*/ 2147483647 w 320"/>
              <a:gd name="T83" fmla="*/ 2147483647 h 305"/>
              <a:gd name="T84" fmla="*/ 2147483647 w 320"/>
              <a:gd name="T85" fmla="*/ 2147483647 h 305"/>
              <a:gd name="T86" fmla="*/ 2147483647 w 320"/>
              <a:gd name="T87" fmla="*/ 2147483647 h 305"/>
              <a:gd name="T88" fmla="*/ 2147483647 w 320"/>
              <a:gd name="T89" fmla="*/ 2147483647 h 305"/>
              <a:gd name="T90" fmla="*/ 2147483647 w 320"/>
              <a:gd name="T91" fmla="*/ 2147483647 h 305"/>
              <a:gd name="T92" fmla="*/ 2147483647 w 320"/>
              <a:gd name="T93" fmla="*/ 0 h 305"/>
              <a:gd name="T94" fmla="*/ 2147483647 w 320"/>
              <a:gd name="T95" fmla="*/ 2147483647 h 305"/>
              <a:gd name="T96" fmla="*/ 2147483647 w 320"/>
              <a:gd name="T97" fmla="*/ 2147483647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0"/>
              <a:gd name="T148" fmla="*/ 0 h 305"/>
              <a:gd name="T149" fmla="*/ 320 w 320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0" h="305">
                <a:moveTo>
                  <a:pt x="51" y="35"/>
                </a:moveTo>
                <a:cubicBezTo>
                  <a:pt x="51" y="35"/>
                  <a:pt x="51" y="43"/>
                  <a:pt x="50" y="50"/>
                </a:cubicBezTo>
                <a:cubicBezTo>
                  <a:pt x="49" y="57"/>
                  <a:pt x="31" y="57"/>
                  <a:pt x="31" y="57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20" y="72"/>
                  <a:pt x="20" y="75"/>
                </a:cubicBezTo>
                <a:cubicBezTo>
                  <a:pt x="20" y="78"/>
                  <a:pt x="26" y="88"/>
                  <a:pt x="26" y="106"/>
                </a:cubicBezTo>
                <a:cubicBezTo>
                  <a:pt x="26" y="124"/>
                  <a:pt x="14" y="126"/>
                  <a:pt x="14" y="126"/>
                </a:cubicBezTo>
                <a:cubicBezTo>
                  <a:pt x="14" y="126"/>
                  <a:pt x="13" y="136"/>
                  <a:pt x="13" y="143"/>
                </a:cubicBezTo>
                <a:cubicBezTo>
                  <a:pt x="13" y="150"/>
                  <a:pt x="2" y="149"/>
                  <a:pt x="1" y="157"/>
                </a:cubicBezTo>
                <a:cubicBezTo>
                  <a:pt x="0" y="165"/>
                  <a:pt x="6" y="167"/>
                  <a:pt x="6" y="167"/>
                </a:cubicBezTo>
                <a:cubicBezTo>
                  <a:pt x="8" y="200"/>
                  <a:pt x="8" y="200"/>
                  <a:pt x="8" y="200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1" y="201"/>
                  <a:pt x="36" y="191"/>
                  <a:pt x="41" y="191"/>
                </a:cubicBezTo>
                <a:cubicBezTo>
                  <a:pt x="46" y="191"/>
                  <a:pt x="49" y="211"/>
                  <a:pt x="57" y="211"/>
                </a:cubicBezTo>
                <a:cubicBezTo>
                  <a:pt x="65" y="211"/>
                  <a:pt x="73" y="170"/>
                  <a:pt x="73" y="170"/>
                </a:cubicBezTo>
                <a:cubicBezTo>
                  <a:pt x="73" y="170"/>
                  <a:pt x="85" y="177"/>
                  <a:pt x="89" y="179"/>
                </a:cubicBezTo>
                <a:cubicBezTo>
                  <a:pt x="93" y="181"/>
                  <a:pt x="99" y="194"/>
                  <a:pt x="99" y="194"/>
                </a:cubicBezTo>
                <a:cubicBezTo>
                  <a:pt x="99" y="194"/>
                  <a:pt x="113" y="194"/>
                  <a:pt x="116" y="194"/>
                </a:cubicBezTo>
                <a:cubicBezTo>
                  <a:pt x="119" y="194"/>
                  <a:pt x="128" y="181"/>
                  <a:pt x="128" y="181"/>
                </a:cubicBezTo>
                <a:cubicBezTo>
                  <a:pt x="128" y="181"/>
                  <a:pt x="134" y="194"/>
                  <a:pt x="137" y="194"/>
                </a:cubicBezTo>
                <a:cubicBezTo>
                  <a:pt x="140" y="194"/>
                  <a:pt x="151" y="187"/>
                  <a:pt x="155" y="187"/>
                </a:cubicBezTo>
                <a:cubicBezTo>
                  <a:pt x="159" y="187"/>
                  <a:pt x="165" y="192"/>
                  <a:pt x="165" y="192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6" y="207"/>
                  <a:pt x="208" y="208"/>
                  <a:pt x="216" y="216"/>
                </a:cubicBezTo>
                <a:cubicBezTo>
                  <a:pt x="224" y="224"/>
                  <a:pt x="227" y="234"/>
                  <a:pt x="231" y="242"/>
                </a:cubicBezTo>
                <a:cubicBezTo>
                  <a:pt x="235" y="250"/>
                  <a:pt x="253" y="252"/>
                  <a:pt x="257" y="257"/>
                </a:cubicBezTo>
                <a:cubicBezTo>
                  <a:pt x="261" y="262"/>
                  <a:pt x="261" y="271"/>
                  <a:pt x="262" y="277"/>
                </a:cubicBezTo>
                <a:cubicBezTo>
                  <a:pt x="263" y="283"/>
                  <a:pt x="280" y="283"/>
                  <a:pt x="280" y="283"/>
                </a:cubicBezTo>
                <a:cubicBezTo>
                  <a:pt x="288" y="295"/>
                  <a:pt x="288" y="295"/>
                  <a:pt x="288" y="295"/>
                </a:cubicBezTo>
                <a:cubicBezTo>
                  <a:pt x="304" y="305"/>
                  <a:pt x="304" y="305"/>
                  <a:pt x="304" y="305"/>
                </a:cubicBezTo>
                <a:cubicBezTo>
                  <a:pt x="311" y="293"/>
                  <a:pt x="311" y="293"/>
                  <a:pt x="311" y="293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12" y="277"/>
                  <a:pt x="304" y="268"/>
                  <a:pt x="304" y="268"/>
                </a:cubicBezTo>
                <a:cubicBezTo>
                  <a:pt x="304" y="268"/>
                  <a:pt x="287" y="271"/>
                  <a:pt x="285" y="264"/>
                </a:cubicBezTo>
                <a:cubicBezTo>
                  <a:pt x="283" y="257"/>
                  <a:pt x="283" y="239"/>
                  <a:pt x="283" y="239"/>
                </a:cubicBezTo>
                <a:cubicBezTo>
                  <a:pt x="283" y="239"/>
                  <a:pt x="244" y="225"/>
                  <a:pt x="241" y="216"/>
                </a:cubicBezTo>
                <a:cubicBezTo>
                  <a:pt x="238" y="207"/>
                  <a:pt x="238" y="185"/>
                  <a:pt x="231" y="181"/>
                </a:cubicBezTo>
                <a:cubicBezTo>
                  <a:pt x="224" y="177"/>
                  <a:pt x="207" y="181"/>
                  <a:pt x="204" y="177"/>
                </a:cubicBezTo>
                <a:cubicBezTo>
                  <a:pt x="201" y="173"/>
                  <a:pt x="190" y="159"/>
                  <a:pt x="190" y="159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7" y="149"/>
                  <a:pt x="137" y="129"/>
                  <a:pt x="134" y="117"/>
                </a:cubicBezTo>
                <a:cubicBezTo>
                  <a:pt x="131" y="105"/>
                  <a:pt x="135" y="85"/>
                  <a:pt x="128" y="62"/>
                </a:cubicBezTo>
                <a:cubicBezTo>
                  <a:pt x="121" y="39"/>
                  <a:pt x="100" y="1"/>
                  <a:pt x="100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9"/>
                  <a:pt x="92" y="21"/>
                  <a:pt x="87" y="25"/>
                </a:cubicBezTo>
                <a:cubicBezTo>
                  <a:pt x="78" y="33"/>
                  <a:pt x="51" y="35"/>
                  <a:pt x="51" y="35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5" name="Freeform 102"/>
          <p:cNvSpPr>
            <a:spLocks/>
          </p:cNvSpPr>
          <p:nvPr/>
        </p:nvSpPr>
        <p:spPr bwMode="auto">
          <a:xfrm>
            <a:off x="4676775" y="3887788"/>
            <a:ext cx="419100" cy="363537"/>
          </a:xfrm>
          <a:custGeom>
            <a:avLst/>
            <a:gdLst>
              <a:gd name="T0" fmla="*/ 2147483647 w 709"/>
              <a:gd name="T1" fmla="*/ 2147483647 h 615"/>
              <a:gd name="T2" fmla="*/ 2147483647 w 709"/>
              <a:gd name="T3" fmla="*/ 2147483647 h 615"/>
              <a:gd name="T4" fmla="*/ 2147483647 w 709"/>
              <a:gd name="T5" fmla="*/ 2147483647 h 615"/>
              <a:gd name="T6" fmla="*/ 2147483647 w 709"/>
              <a:gd name="T7" fmla="*/ 2147483647 h 615"/>
              <a:gd name="T8" fmla="*/ 2147483647 w 709"/>
              <a:gd name="T9" fmla="*/ 2147483647 h 615"/>
              <a:gd name="T10" fmla="*/ 2147483647 w 709"/>
              <a:gd name="T11" fmla="*/ 2147483647 h 615"/>
              <a:gd name="T12" fmla="*/ 2147483647 w 709"/>
              <a:gd name="T13" fmla="*/ 2147483647 h 615"/>
              <a:gd name="T14" fmla="*/ 2147483647 w 709"/>
              <a:gd name="T15" fmla="*/ 2147483647 h 615"/>
              <a:gd name="T16" fmla="*/ 2147483647 w 709"/>
              <a:gd name="T17" fmla="*/ 2147483647 h 615"/>
              <a:gd name="T18" fmla="*/ 2147483647 w 709"/>
              <a:gd name="T19" fmla="*/ 2147483647 h 615"/>
              <a:gd name="T20" fmla="*/ 2147483647 w 709"/>
              <a:gd name="T21" fmla="*/ 2147483647 h 615"/>
              <a:gd name="T22" fmla="*/ 2147483647 w 709"/>
              <a:gd name="T23" fmla="*/ 2147483647 h 615"/>
              <a:gd name="T24" fmla="*/ 2147483647 w 709"/>
              <a:gd name="T25" fmla="*/ 2147483647 h 615"/>
              <a:gd name="T26" fmla="*/ 2147483647 w 709"/>
              <a:gd name="T27" fmla="*/ 2147483647 h 615"/>
              <a:gd name="T28" fmla="*/ 2147483647 w 709"/>
              <a:gd name="T29" fmla="*/ 2147483647 h 615"/>
              <a:gd name="T30" fmla="*/ 2147483647 w 709"/>
              <a:gd name="T31" fmla="*/ 2147483647 h 615"/>
              <a:gd name="T32" fmla="*/ 2147483647 w 709"/>
              <a:gd name="T33" fmla="*/ 2147483647 h 615"/>
              <a:gd name="T34" fmla="*/ 2147483647 w 709"/>
              <a:gd name="T35" fmla="*/ 2147483647 h 615"/>
              <a:gd name="T36" fmla="*/ 2147483647 w 709"/>
              <a:gd name="T37" fmla="*/ 2147483647 h 615"/>
              <a:gd name="T38" fmla="*/ 2147483647 w 709"/>
              <a:gd name="T39" fmla="*/ 2147483647 h 615"/>
              <a:gd name="T40" fmla="*/ 2147483647 w 709"/>
              <a:gd name="T41" fmla="*/ 2147483647 h 615"/>
              <a:gd name="T42" fmla="*/ 2147483647 w 709"/>
              <a:gd name="T43" fmla="*/ 2147483647 h 615"/>
              <a:gd name="T44" fmla="*/ 2147483647 w 709"/>
              <a:gd name="T45" fmla="*/ 2147483647 h 615"/>
              <a:gd name="T46" fmla="*/ 2147483647 w 709"/>
              <a:gd name="T47" fmla="*/ 2147483647 h 615"/>
              <a:gd name="T48" fmla="*/ 2147483647 w 709"/>
              <a:gd name="T49" fmla="*/ 2147483647 h 615"/>
              <a:gd name="T50" fmla="*/ 2147483647 w 709"/>
              <a:gd name="T51" fmla="*/ 2147483647 h 615"/>
              <a:gd name="T52" fmla="*/ 2147483647 w 709"/>
              <a:gd name="T53" fmla="*/ 2147483647 h 615"/>
              <a:gd name="T54" fmla="*/ 2147483647 w 709"/>
              <a:gd name="T55" fmla="*/ 2147483647 h 615"/>
              <a:gd name="T56" fmla="*/ 2147483647 w 709"/>
              <a:gd name="T57" fmla="*/ 2147483647 h 615"/>
              <a:gd name="T58" fmla="*/ 2147483647 w 709"/>
              <a:gd name="T59" fmla="*/ 0 h 615"/>
              <a:gd name="T60" fmla="*/ 2147483647 w 709"/>
              <a:gd name="T61" fmla="*/ 2147483647 h 615"/>
              <a:gd name="T62" fmla="*/ 2147483647 w 709"/>
              <a:gd name="T63" fmla="*/ 2147483647 h 615"/>
              <a:gd name="T64" fmla="*/ 2147483647 w 709"/>
              <a:gd name="T65" fmla="*/ 2147483647 h 615"/>
              <a:gd name="T66" fmla="*/ 2147483647 w 709"/>
              <a:gd name="T67" fmla="*/ 2147483647 h 615"/>
              <a:gd name="T68" fmla="*/ 2147483647 w 709"/>
              <a:gd name="T69" fmla="*/ 2147483647 h 615"/>
              <a:gd name="T70" fmla="*/ 2147483647 w 709"/>
              <a:gd name="T71" fmla="*/ 2147483647 h 615"/>
              <a:gd name="T72" fmla="*/ 2147483647 w 709"/>
              <a:gd name="T73" fmla="*/ 2147483647 h 615"/>
              <a:gd name="T74" fmla="*/ 2147483647 w 709"/>
              <a:gd name="T75" fmla="*/ 2147483647 h 615"/>
              <a:gd name="T76" fmla="*/ 2147483647 w 709"/>
              <a:gd name="T77" fmla="*/ 2147483647 h 615"/>
              <a:gd name="T78" fmla="*/ 2147483647 w 709"/>
              <a:gd name="T79" fmla="*/ 2147483647 h 615"/>
              <a:gd name="T80" fmla="*/ 2147483647 w 709"/>
              <a:gd name="T81" fmla="*/ 2147483647 h 615"/>
              <a:gd name="T82" fmla="*/ 2147483647 w 709"/>
              <a:gd name="T83" fmla="*/ 2147483647 h 615"/>
              <a:gd name="T84" fmla="*/ 2147483647 w 709"/>
              <a:gd name="T85" fmla="*/ 2147483647 h 615"/>
              <a:gd name="T86" fmla="*/ 2147483647 w 709"/>
              <a:gd name="T87" fmla="*/ 2147483647 h 6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9"/>
              <a:gd name="T133" fmla="*/ 0 h 615"/>
              <a:gd name="T134" fmla="*/ 709 w 709"/>
              <a:gd name="T135" fmla="*/ 615 h 6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9" h="615">
                <a:moveTo>
                  <a:pt x="60" y="425"/>
                </a:moveTo>
                <a:cubicBezTo>
                  <a:pt x="64" y="430"/>
                  <a:pt x="75" y="428"/>
                  <a:pt x="75" y="428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87" y="442"/>
                  <a:pt x="87" y="442"/>
                  <a:pt x="87" y="442"/>
                </a:cubicBezTo>
                <a:cubicBezTo>
                  <a:pt x="89" y="467"/>
                  <a:pt x="89" y="467"/>
                  <a:pt x="89" y="467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6" y="471"/>
                  <a:pt x="98" y="498"/>
                  <a:pt x="108" y="506"/>
                </a:cubicBezTo>
                <a:cubicBezTo>
                  <a:pt x="118" y="514"/>
                  <a:pt x="128" y="505"/>
                  <a:pt x="133" y="513"/>
                </a:cubicBezTo>
                <a:cubicBezTo>
                  <a:pt x="138" y="521"/>
                  <a:pt x="137" y="535"/>
                  <a:pt x="137" y="535"/>
                </a:cubicBezTo>
                <a:cubicBezTo>
                  <a:pt x="138" y="545"/>
                  <a:pt x="138" y="545"/>
                  <a:pt x="138" y="545"/>
                </a:cubicBezTo>
                <a:cubicBezTo>
                  <a:pt x="144" y="560"/>
                  <a:pt x="144" y="560"/>
                  <a:pt x="144" y="560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242" y="602"/>
                  <a:pt x="242" y="602"/>
                  <a:pt x="242" y="602"/>
                </a:cubicBezTo>
                <a:cubicBezTo>
                  <a:pt x="242" y="602"/>
                  <a:pt x="269" y="604"/>
                  <a:pt x="282" y="606"/>
                </a:cubicBezTo>
                <a:cubicBezTo>
                  <a:pt x="295" y="608"/>
                  <a:pt x="313" y="615"/>
                  <a:pt x="313" y="615"/>
                </a:cubicBezTo>
                <a:cubicBezTo>
                  <a:pt x="326" y="601"/>
                  <a:pt x="326" y="601"/>
                  <a:pt x="326" y="601"/>
                </a:cubicBezTo>
                <a:cubicBezTo>
                  <a:pt x="326" y="601"/>
                  <a:pt x="324" y="597"/>
                  <a:pt x="331" y="591"/>
                </a:cubicBezTo>
                <a:cubicBezTo>
                  <a:pt x="338" y="585"/>
                  <a:pt x="360" y="577"/>
                  <a:pt x="360" y="577"/>
                </a:cubicBezTo>
                <a:cubicBezTo>
                  <a:pt x="372" y="568"/>
                  <a:pt x="372" y="568"/>
                  <a:pt x="372" y="568"/>
                </a:cubicBezTo>
                <a:cubicBezTo>
                  <a:pt x="388" y="585"/>
                  <a:pt x="388" y="585"/>
                  <a:pt x="388" y="585"/>
                </a:cubicBezTo>
                <a:cubicBezTo>
                  <a:pt x="406" y="586"/>
                  <a:pt x="406" y="586"/>
                  <a:pt x="406" y="586"/>
                </a:cubicBezTo>
                <a:cubicBezTo>
                  <a:pt x="410" y="582"/>
                  <a:pt x="410" y="582"/>
                  <a:pt x="410" y="582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26" y="588"/>
                  <a:pt x="426" y="577"/>
                  <a:pt x="434" y="574"/>
                </a:cubicBezTo>
                <a:cubicBezTo>
                  <a:pt x="442" y="571"/>
                  <a:pt x="467" y="573"/>
                  <a:pt x="473" y="567"/>
                </a:cubicBezTo>
                <a:cubicBezTo>
                  <a:pt x="479" y="561"/>
                  <a:pt x="480" y="549"/>
                  <a:pt x="480" y="549"/>
                </a:cubicBezTo>
                <a:cubicBezTo>
                  <a:pt x="480" y="549"/>
                  <a:pt x="505" y="537"/>
                  <a:pt x="513" y="535"/>
                </a:cubicBezTo>
                <a:cubicBezTo>
                  <a:pt x="521" y="533"/>
                  <a:pt x="569" y="535"/>
                  <a:pt x="569" y="535"/>
                </a:cubicBezTo>
                <a:cubicBezTo>
                  <a:pt x="709" y="370"/>
                  <a:pt x="709" y="370"/>
                  <a:pt x="709" y="370"/>
                </a:cubicBezTo>
                <a:cubicBezTo>
                  <a:pt x="661" y="373"/>
                  <a:pt x="661" y="373"/>
                  <a:pt x="661" y="373"/>
                </a:cubicBezTo>
                <a:cubicBezTo>
                  <a:pt x="661" y="373"/>
                  <a:pt x="628" y="353"/>
                  <a:pt x="609" y="347"/>
                </a:cubicBezTo>
                <a:cubicBezTo>
                  <a:pt x="590" y="341"/>
                  <a:pt x="538" y="328"/>
                  <a:pt x="527" y="320"/>
                </a:cubicBezTo>
                <a:cubicBezTo>
                  <a:pt x="516" y="312"/>
                  <a:pt x="506" y="295"/>
                  <a:pt x="506" y="295"/>
                </a:cubicBezTo>
                <a:cubicBezTo>
                  <a:pt x="491" y="295"/>
                  <a:pt x="491" y="295"/>
                  <a:pt x="491" y="295"/>
                </a:cubicBezTo>
                <a:cubicBezTo>
                  <a:pt x="491" y="295"/>
                  <a:pt x="487" y="278"/>
                  <a:pt x="481" y="270"/>
                </a:cubicBezTo>
                <a:cubicBezTo>
                  <a:pt x="475" y="262"/>
                  <a:pt x="462" y="246"/>
                  <a:pt x="462" y="246"/>
                </a:cubicBezTo>
                <a:cubicBezTo>
                  <a:pt x="463" y="238"/>
                  <a:pt x="463" y="238"/>
                  <a:pt x="463" y="238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67" y="210"/>
                  <a:pt x="467" y="210"/>
                  <a:pt x="467" y="210"/>
                </a:cubicBezTo>
                <a:cubicBezTo>
                  <a:pt x="463" y="206"/>
                  <a:pt x="458" y="202"/>
                  <a:pt x="454" y="201"/>
                </a:cubicBezTo>
                <a:cubicBezTo>
                  <a:pt x="447" y="200"/>
                  <a:pt x="444" y="208"/>
                  <a:pt x="444" y="208"/>
                </a:cubicBezTo>
                <a:cubicBezTo>
                  <a:pt x="444" y="208"/>
                  <a:pt x="427" y="212"/>
                  <a:pt x="419" y="211"/>
                </a:cubicBezTo>
                <a:cubicBezTo>
                  <a:pt x="411" y="210"/>
                  <a:pt x="408" y="173"/>
                  <a:pt x="408" y="173"/>
                </a:cubicBezTo>
                <a:cubicBezTo>
                  <a:pt x="421" y="164"/>
                  <a:pt x="421" y="164"/>
                  <a:pt x="421" y="164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1" y="113"/>
                  <a:pt x="431" y="113"/>
                  <a:pt x="431" y="113"/>
                </a:cubicBezTo>
                <a:cubicBezTo>
                  <a:pt x="431" y="113"/>
                  <a:pt x="414" y="113"/>
                  <a:pt x="413" y="107"/>
                </a:cubicBezTo>
                <a:cubicBezTo>
                  <a:pt x="412" y="101"/>
                  <a:pt x="412" y="92"/>
                  <a:pt x="408" y="87"/>
                </a:cubicBezTo>
                <a:cubicBezTo>
                  <a:pt x="404" y="82"/>
                  <a:pt x="386" y="80"/>
                  <a:pt x="382" y="72"/>
                </a:cubicBezTo>
                <a:cubicBezTo>
                  <a:pt x="378" y="64"/>
                  <a:pt x="375" y="54"/>
                  <a:pt x="367" y="46"/>
                </a:cubicBezTo>
                <a:cubicBezTo>
                  <a:pt x="359" y="38"/>
                  <a:pt x="347" y="37"/>
                  <a:pt x="347" y="37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16" y="22"/>
                  <a:pt x="316" y="22"/>
                  <a:pt x="316" y="22"/>
                </a:cubicBezTo>
                <a:cubicBezTo>
                  <a:pt x="316" y="22"/>
                  <a:pt x="310" y="17"/>
                  <a:pt x="306" y="17"/>
                </a:cubicBezTo>
                <a:cubicBezTo>
                  <a:pt x="302" y="17"/>
                  <a:pt x="291" y="24"/>
                  <a:pt x="288" y="24"/>
                </a:cubicBezTo>
                <a:cubicBezTo>
                  <a:pt x="285" y="24"/>
                  <a:pt x="279" y="11"/>
                  <a:pt x="279" y="11"/>
                </a:cubicBezTo>
                <a:cubicBezTo>
                  <a:pt x="279" y="11"/>
                  <a:pt x="270" y="24"/>
                  <a:pt x="267" y="24"/>
                </a:cubicBezTo>
                <a:cubicBezTo>
                  <a:pt x="264" y="24"/>
                  <a:pt x="250" y="24"/>
                  <a:pt x="250" y="24"/>
                </a:cubicBezTo>
                <a:cubicBezTo>
                  <a:pt x="250" y="24"/>
                  <a:pt x="244" y="11"/>
                  <a:pt x="240" y="9"/>
                </a:cubicBezTo>
                <a:cubicBezTo>
                  <a:pt x="236" y="7"/>
                  <a:pt x="224" y="0"/>
                  <a:pt x="224" y="0"/>
                </a:cubicBezTo>
                <a:cubicBezTo>
                  <a:pt x="224" y="0"/>
                  <a:pt x="216" y="41"/>
                  <a:pt x="208" y="41"/>
                </a:cubicBezTo>
                <a:cubicBezTo>
                  <a:pt x="200" y="41"/>
                  <a:pt x="197" y="21"/>
                  <a:pt x="192" y="21"/>
                </a:cubicBezTo>
                <a:cubicBezTo>
                  <a:pt x="187" y="21"/>
                  <a:pt x="182" y="31"/>
                  <a:pt x="182" y="3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9" y="60"/>
                  <a:pt x="143" y="80"/>
                  <a:pt x="143" y="88"/>
                </a:cubicBezTo>
                <a:cubicBezTo>
                  <a:pt x="143" y="96"/>
                  <a:pt x="145" y="114"/>
                  <a:pt x="145" y="114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3" y="116"/>
                  <a:pt x="112" y="130"/>
                  <a:pt x="111" y="135"/>
                </a:cubicBezTo>
                <a:cubicBezTo>
                  <a:pt x="110" y="140"/>
                  <a:pt x="115" y="150"/>
                  <a:pt x="110" y="155"/>
                </a:cubicBezTo>
                <a:cubicBezTo>
                  <a:pt x="105" y="160"/>
                  <a:pt x="94" y="164"/>
                  <a:pt x="94" y="164"/>
                </a:cubicBezTo>
                <a:cubicBezTo>
                  <a:pt x="96" y="179"/>
                  <a:pt x="96" y="179"/>
                  <a:pt x="96" y="179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0"/>
                  <a:pt x="96" y="213"/>
                  <a:pt x="90" y="221"/>
                </a:cubicBezTo>
                <a:cubicBezTo>
                  <a:pt x="84" y="229"/>
                  <a:pt x="78" y="226"/>
                  <a:pt x="78" y="226"/>
                </a:cubicBezTo>
                <a:cubicBezTo>
                  <a:pt x="78" y="226"/>
                  <a:pt x="76" y="215"/>
                  <a:pt x="71" y="215"/>
                </a:cubicBezTo>
                <a:cubicBezTo>
                  <a:pt x="66" y="215"/>
                  <a:pt x="60" y="228"/>
                  <a:pt x="60" y="235"/>
                </a:cubicBezTo>
                <a:cubicBezTo>
                  <a:pt x="60" y="242"/>
                  <a:pt x="66" y="253"/>
                  <a:pt x="65" y="256"/>
                </a:cubicBezTo>
                <a:cubicBezTo>
                  <a:pt x="64" y="259"/>
                  <a:pt x="49" y="270"/>
                  <a:pt x="48" y="278"/>
                </a:cubicBezTo>
                <a:cubicBezTo>
                  <a:pt x="47" y="286"/>
                  <a:pt x="54" y="305"/>
                  <a:pt x="54" y="305"/>
                </a:cubicBezTo>
                <a:cubicBezTo>
                  <a:pt x="54" y="305"/>
                  <a:pt x="57" y="336"/>
                  <a:pt x="50" y="341"/>
                </a:cubicBezTo>
                <a:cubicBezTo>
                  <a:pt x="43" y="346"/>
                  <a:pt x="36" y="351"/>
                  <a:pt x="36" y="351"/>
                </a:cubicBezTo>
                <a:cubicBezTo>
                  <a:pt x="31" y="346"/>
                  <a:pt x="31" y="346"/>
                  <a:pt x="31" y="346"/>
                </a:cubicBezTo>
                <a:cubicBezTo>
                  <a:pt x="8" y="345"/>
                  <a:pt x="8" y="345"/>
                  <a:pt x="8" y="345"/>
                </a:cubicBezTo>
                <a:cubicBezTo>
                  <a:pt x="10" y="361"/>
                  <a:pt x="10" y="361"/>
                  <a:pt x="10" y="361"/>
                </a:cubicBezTo>
                <a:cubicBezTo>
                  <a:pt x="10" y="361"/>
                  <a:pt x="0" y="378"/>
                  <a:pt x="3" y="383"/>
                </a:cubicBezTo>
                <a:cubicBezTo>
                  <a:pt x="6" y="388"/>
                  <a:pt x="22" y="382"/>
                  <a:pt x="30" y="386"/>
                </a:cubicBezTo>
                <a:cubicBezTo>
                  <a:pt x="38" y="390"/>
                  <a:pt x="55" y="405"/>
                  <a:pt x="55" y="405"/>
                </a:cubicBezTo>
                <a:cubicBezTo>
                  <a:pt x="55" y="405"/>
                  <a:pt x="56" y="420"/>
                  <a:pt x="60" y="425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6" name="Freeform 103"/>
          <p:cNvSpPr>
            <a:spLocks/>
          </p:cNvSpPr>
          <p:nvPr/>
        </p:nvSpPr>
        <p:spPr bwMode="auto">
          <a:xfrm>
            <a:off x="4425950" y="3352800"/>
            <a:ext cx="314325" cy="323850"/>
          </a:xfrm>
          <a:custGeom>
            <a:avLst/>
            <a:gdLst>
              <a:gd name="T0" fmla="*/ 2147483647 w 530"/>
              <a:gd name="T1" fmla="*/ 2147483647 h 546"/>
              <a:gd name="T2" fmla="*/ 2147483647 w 530"/>
              <a:gd name="T3" fmla="*/ 2147483647 h 546"/>
              <a:gd name="T4" fmla="*/ 2147483647 w 530"/>
              <a:gd name="T5" fmla="*/ 2147483647 h 546"/>
              <a:gd name="T6" fmla="*/ 2147483647 w 530"/>
              <a:gd name="T7" fmla="*/ 2147483647 h 546"/>
              <a:gd name="T8" fmla="*/ 2147483647 w 530"/>
              <a:gd name="T9" fmla="*/ 2147483647 h 546"/>
              <a:gd name="T10" fmla="*/ 2147483647 w 530"/>
              <a:gd name="T11" fmla="*/ 2147483647 h 546"/>
              <a:gd name="T12" fmla="*/ 2147483647 w 530"/>
              <a:gd name="T13" fmla="*/ 2147483647 h 546"/>
              <a:gd name="T14" fmla="*/ 2147483647 w 530"/>
              <a:gd name="T15" fmla="*/ 2147483647 h 546"/>
              <a:gd name="T16" fmla="*/ 2147483647 w 530"/>
              <a:gd name="T17" fmla="*/ 2147483647 h 546"/>
              <a:gd name="T18" fmla="*/ 2147483647 w 530"/>
              <a:gd name="T19" fmla="*/ 2147483647 h 546"/>
              <a:gd name="T20" fmla="*/ 2147483647 w 530"/>
              <a:gd name="T21" fmla="*/ 2147483647 h 546"/>
              <a:gd name="T22" fmla="*/ 2147483647 w 530"/>
              <a:gd name="T23" fmla="*/ 2147483647 h 546"/>
              <a:gd name="T24" fmla="*/ 2147483647 w 530"/>
              <a:gd name="T25" fmla="*/ 2147483647 h 546"/>
              <a:gd name="T26" fmla="*/ 2147483647 w 530"/>
              <a:gd name="T27" fmla="*/ 2147483647 h 546"/>
              <a:gd name="T28" fmla="*/ 2147483647 w 530"/>
              <a:gd name="T29" fmla="*/ 2147483647 h 546"/>
              <a:gd name="T30" fmla="*/ 2147483647 w 530"/>
              <a:gd name="T31" fmla="*/ 2147483647 h 546"/>
              <a:gd name="T32" fmla="*/ 2147483647 w 530"/>
              <a:gd name="T33" fmla="*/ 2147483647 h 546"/>
              <a:gd name="T34" fmla="*/ 2147483647 w 530"/>
              <a:gd name="T35" fmla="*/ 2147483647 h 546"/>
              <a:gd name="T36" fmla="*/ 2147483647 w 530"/>
              <a:gd name="T37" fmla="*/ 2147483647 h 546"/>
              <a:gd name="T38" fmla="*/ 2147483647 w 530"/>
              <a:gd name="T39" fmla="*/ 2147483647 h 546"/>
              <a:gd name="T40" fmla="*/ 2147483647 w 530"/>
              <a:gd name="T41" fmla="*/ 2147483647 h 546"/>
              <a:gd name="T42" fmla="*/ 2147483647 w 530"/>
              <a:gd name="T43" fmla="*/ 2147483647 h 546"/>
              <a:gd name="T44" fmla="*/ 2147483647 w 530"/>
              <a:gd name="T45" fmla="*/ 2147483647 h 546"/>
              <a:gd name="T46" fmla="*/ 2147483647 w 530"/>
              <a:gd name="T47" fmla="*/ 2147483647 h 546"/>
              <a:gd name="T48" fmla="*/ 2147483647 w 530"/>
              <a:gd name="T49" fmla="*/ 2147483647 h 546"/>
              <a:gd name="T50" fmla="*/ 2147483647 w 530"/>
              <a:gd name="T51" fmla="*/ 2147483647 h 546"/>
              <a:gd name="T52" fmla="*/ 2147483647 w 530"/>
              <a:gd name="T53" fmla="*/ 2147483647 h 546"/>
              <a:gd name="T54" fmla="*/ 2147483647 w 530"/>
              <a:gd name="T55" fmla="*/ 2147483647 h 546"/>
              <a:gd name="T56" fmla="*/ 2147483647 w 530"/>
              <a:gd name="T57" fmla="*/ 2147483647 h 546"/>
              <a:gd name="T58" fmla="*/ 2147483647 w 530"/>
              <a:gd name="T59" fmla="*/ 2147483647 h 546"/>
              <a:gd name="T60" fmla="*/ 2147483647 w 530"/>
              <a:gd name="T61" fmla="*/ 2147483647 h 546"/>
              <a:gd name="T62" fmla="*/ 2147483647 w 530"/>
              <a:gd name="T63" fmla="*/ 2147483647 h 546"/>
              <a:gd name="T64" fmla="*/ 2147483647 w 530"/>
              <a:gd name="T65" fmla="*/ 2147483647 h 546"/>
              <a:gd name="T66" fmla="*/ 2147483647 w 530"/>
              <a:gd name="T67" fmla="*/ 2147483647 h 546"/>
              <a:gd name="T68" fmla="*/ 2147483647 w 530"/>
              <a:gd name="T69" fmla="*/ 2147483647 h 546"/>
              <a:gd name="T70" fmla="*/ 2147483647 w 530"/>
              <a:gd name="T71" fmla="*/ 2147483647 h 546"/>
              <a:gd name="T72" fmla="*/ 2147483647 w 530"/>
              <a:gd name="T73" fmla="*/ 2147483647 h 546"/>
              <a:gd name="T74" fmla="*/ 2147483647 w 530"/>
              <a:gd name="T75" fmla="*/ 2147483647 h 546"/>
              <a:gd name="T76" fmla="*/ 2147483647 w 530"/>
              <a:gd name="T77" fmla="*/ 2147483647 h 546"/>
              <a:gd name="T78" fmla="*/ 2147483647 w 530"/>
              <a:gd name="T79" fmla="*/ 2147483647 h 546"/>
              <a:gd name="T80" fmla="*/ 2147483647 w 530"/>
              <a:gd name="T81" fmla="*/ 2147483647 h 546"/>
              <a:gd name="T82" fmla="*/ 2147483647 w 530"/>
              <a:gd name="T83" fmla="*/ 2147483647 h 546"/>
              <a:gd name="T84" fmla="*/ 2147483647 w 530"/>
              <a:gd name="T85" fmla="*/ 2147483647 h 546"/>
              <a:gd name="T86" fmla="*/ 2147483647 w 530"/>
              <a:gd name="T87" fmla="*/ 2147483647 h 546"/>
              <a:gd name="T88" fmla="*/ 2147483647 w 530"/>
              <a:gd name="T89" fmla="*/ 2147483647 h 546"/>
              <a:gd name="T90" fmla="*/ 2147483647 w 530"/>
              <a:gd name="T91" fmla="*/ 2147483647 h 546"/>
              <a:gd name="T92" fmla="*/ 2147483647 w 530"/>
              <a:gd name="T93" fmla="*/ 2147483647 h 546"/>
              <a:gd name="T94" fmla="*/ 2147483647 w 530"/>
              <a:gd name="T95" fmla="*/ 2147483647 h 546"/>
              <a:gd name="T96" fmla="*/ 2147483647 w 530"/>
              <a:gd name="T97" fmla="*/ 2147483647 h 546"/>
              <a:gd name="T98" fmla="*/ 2147483647 w 530"/>
              <a:gd name="T99" fmla="*/ 2147483647 h 546"/>
              <a:gd name="T100" fmla="*/ 2147483647 w 530"/>
              <a:gd name="T101" fmla="*/ 2147483647 h 546"/>
              <a:gd name="T102" fmla="*/ 2147483647 w 530"/>
              <a:gd name="T103" fmla="*/ 2147483647 h 546"/>
              <a:gd name="T104" fmla="*/ 2147483647 w 530"/>
              <a:gd name="T105" fmla="*/ 2147483647 h 546"/>
              <a:gd name="T106" fmla="*/ 2147483647 w 530"/>
              <a:gd name="T107" fmla="*/ 2147483647 h 546"/>
              <a:gd name="T108" fmla="*/ 2147483647 w 530"/>
              <a:gd name="T109" fmla="*/ 2147483647 h 546"/>
              <a:gd name="T110" fmla="*/ 2147483647 w 530"/>
              <a:gd name="T111" fmla="*/ 0 h 546"/>
              <a:gd name="T112" fmla="*/ 2147483647 w 530"/>
              <a:gd name="T113" fmla="*/ 2147483647 h 5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0"/>
              <a:gd name="T172" fmla="*/ 0 h 546"/>
              <a:gd name="T173" fmla="*/ 530 w 530"/>
              <a:gd name="T174" fmla="*/ 546 h 5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0" h="546">
                <a:moveTo>
                  <a:pt x="11" y="13"/>
                </a:moveTo>
                <a:cubicBezTo>
                  <a:pt x="6" y="16"/>
                  <a:pt x="6" y="30"/>
                  <a:pt x="7" y="34"/>
                </a:cubicBezTo>
                <a:cubicBezTo>
                  <a:pt x="8" y="38"/>
                  <a:pt x="20" y="45"/>
                  <a:pt x="17" y="54"/>
                </a:cubicBezTo>
                <a:cubicBezTo>
                  <a:pt x="14" y="63"/>
                  <a:pt x="0" y="75"/>
                  <a:pt x="3" y="82"/>
                </a:cubicBezTo>
                <a:cubicBezTo>
                  <a:pt x="6" y="89"/>
                  <a:pt x="21" y="107"/>
                  <a:pt x="21" y="120"/>
                </a:cubicBezTo>
                <a:cubicBezTo>
                  <a:pt x="21" y="133"/>
                  <a:pt x="34" y="518"/>
                  <a:pt x="34" y="518"/>
                </a:cubicBezTo>
                <a:cubicBezTo>
                  <a:pt x="320" y="522"/>
                  <a:pt x="320" y="522"/>
                  <a:pt x="320" y="522"/>
                </a:cubicBezTo>
                <a:cubicBezTo>
                  <a:pt x="320" y="522"/>
                  <a:pt x="322" y="512"/>
                  <a:pt x="329" y="510"/>
                </a:cubicBezTo>
                <a:cubicBezTo>
                  <a:pt x="336" y="508"/>
                  <a:pt x="334" y="518"/>
                  <a:pt x="334" y="518"/>
                </a:cubicBezTo>
                <a:cubicBezTo>
                  <a:pt x="413" y="521"/>
                  <a:pt x="413" y="521"/>
                  <a:pt x="413" y="521"/>
                </a:cubicBezTo>
                <a:cubicBezTo>
                  <a:pt x="413" y="521"/>
                  <a:pt x="425" y="546"/>
                  <a:pt x="438" y="539"/>
                </a:cubicBezTo>
                <a:cubicBezTo>
                  <a:pt x="451" y="532"/>
                  <a:pt x="450" y="511"/>
                  <a:pt x="460" y="508"/>
                </a:cubicBezTo>
                <a:cubicBezTo>
                  <a:pt x="470" y="505"/>
                  <a:pt x="472" y="509"/>
                  <a:pt x="482" y="505"/>
                </a:cubicBezTo>
                <a:cubicBezTo>
                  <a:pt x="492" y="501"/>
                  <a:pt x="492" y="478"/>
                  <a:pt x="492" y="478"/>
                </a:cubicBezTo>
                <a:cubicBezTo>
                  <a:pt x="509" y="477"/>
                  <a:pt x="509" y="477"/>
                  <a:pt x="509" y="477"/>
                </a:cubicBezTo>
                <a:cubicBezTo>
                  <a:pt x="525" y="462"/>
                  <a:pt x="525" y="462"/>
                  <a:pt x="525" y="462"/>
                </a:cubicBezTo>
                <a:cubicBezTo>
                  <a:pt x="522" y="456"/>
                  <a:pt x="520" y="450"/>
                  <a:pt x="520" y="445"/>
                </a:cubicBezTo>
                <a:cubicBezTo>
                  <a:pt x="519" y="430"/>
                  <a:pt x="518" y="416"/>
                  <a:pt x="518" y="416"/>
                </a:cubicBezTo>
                <a:cubicBezTo>
                  <a:pt x="530" y="415"/>
                  <a:pt x="530" y="415"/>
                  <a:pt x="530" y="415"/>
                </a:cubicBezTo>
                <a:cubicBezTo>
                  <a:pt x="530" y="415"/>
                  <a:pt x="503" y="397"/>
                  <a:pt x="490" y="369"/>
                </a:cubicBezTo>
                <a:cubicBezTo>
                  <a:pt x="477" y="341"/>
                  <a:pt x="478" y="326"/>
                  <a:pt x="469" y="315"/>
                </a:cubicBezTo>
                <a:cubicBezTo>
                  <a:pt x="460" y="304"/>
                  <a:pt x="456" y="302"/>
                  <a:pt x="448" y="288"/>
                </a:cubicBezTo>
                <a:cubicBezTo>
                  <a:pt x="440" y="274"/>
                  <a:pt x="440" y="252"/>
                  <a:pt x="440" y="252"/>
                </a:cubicBezTo>
                <a:cubicBezTo>
                  <a:pt x="415" y="225"/>
                  <a:pt x="415" y="225"/>
                  <a:pt x="415" y="225"/>
                </a:cubicBezTo>
                <a:cubicBezTo>
                  <a:pt x="415" y="225"/>
                  <a:pt x="418" y="216"/>
                  <a:pt x="412" y="204"/>
                </a:cubicBezTo>
                <a:cubicBezTo>
                  <a:pt x="406" y="192"/>
                  <a:pt x="380" y="170"/>
                  <a:pt x="378" y="161"/>
                </a:cubicBezTo>
                <a:cubicBezTo>
                  <a:pt x="376" y="152"/>
                  <a:pt x="368" y="147"/>
                  <a:pt x="368" y="147"/>
                </a:cubicBezTo>
                <a:cubicBezTo>
                  <a:pt x="368" y="147"/>
                  <a:pt x="376" y="137"/>
                  <a:pt x="368" y="126"/>
                </a:cubicBezTo>
                <a:cubicBezTo>
                  <a:pt x="360" y="115"/>
                  <a:pt x="350" y="112"/>
                  <a:pt x="350" y="112"/>
                </a:cubicBezTo>
                <a:cubicBezTo>
                  <a:pt x="361" y="99"/>
                  <a:pt x="361" y="99"/>
                  <a:pt x="361" y="99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373" y="107"/>
                  <a:pt x="372" y="124"/>
                  <a:pt x="381" y="130"/>
                </a:cubicBezTo>
                <a:cubicBezTo>
                  <a:pt x="390" y="136"/>
                  <a:pt x="395" y="145"/>
                  <a:pt x="395" y="145"/>
                </a:cubicBezTo>
                <a:cubicBezTo>
                  <a:pt x="394" y="162"/>
                  <a:pt x="394" y="162"/>
                  <a:pt x="394" y="162"/>
                </a:cubicBezTo>
                <a:cubicBezTo>
                  <a:pt x="394" y="162"/>
                  <a:pt x="426" y="214"/>
                  <a:pt x="438" y="207"/>
                </a:cubicBezTo>
                <a:cubicBezTo>
                  <a:pt x="450" y="200"/>
                  <a:pt x="456" y="195"/>
                  <a:pt x="456" y="195"/>
                </a:cubicBezTo>
                <a:cubicBezTo>
                  <a:pt x="449" y="183"/>
                  <a:pt x="449" y="183"/>
                  <a:pt x="449" y="183"/>
                </a:cubicBezTo>
                <a:cubicBezTo>
                  <a:pt x="449" y="183"/>
                  <a:pt x="462" y="157"/>
                  <a:pt x="462" y="143"/>
                </a:cubicBezTo>
                <a:cubicBezTo>
                  <a:pt x="462" y="129"/>
                  <a:pt x="471" y="112"/>
                  <a:pt x="471" y="112"/>
                </a:cubicBezTo>
                <a:cubicBezTo>
                  <a:pt x="435" y="19"/>
                  <a:pt x="435" y="19"/>
                  <a:pt x="435" y="19"/>
                </a:cubicBezTo>
                <a:cubicBezTo>
                  <a:pt x="435" y="19"/>
                  <a:pt x="397" y="34"/>
                  <a:pt x="388" y="30"/>
                </a:cubicBezTo>
                <a:cubicBezTo>
                  <a:pt x="379" y="26"/>
                  <a:pt x="373" y="22"/>
                  <a:pt x="373" y="22"/>
                </a:cubicBezTo>
                <a:cubicBezTo>
                  <a:pt x="373" y="22"/>
                  <a:pt x="364" y="33"/>
                  <a:pt x="350" y="26"/>
                </a:cubicBezTo>
                <a:cubicBezTo>
                  <a:pt x="336" y="19"/>
                  <a:pt x="341" y="10"/>
                  <a:pt x="325" y="7"/>
                </a:cubicBezTo>
                <a:cubicBezTo>
                  <a:pt x="309" y="4"/>
                  <a:pt x="288" y="14"/>
                  <a:pt x="288" y="14"/>
                </a:cubicBezTo>
                <a:cubicBezTo>
                  <a:pt x="288" y="14"/>
                  <a:pt x="273" y="7"/>
                  <a:pt x="262" y="11"/>
                </a:cubicBezTo>
                <a:cubicBezTo>
                  <a:pt x="251" y="15"/>
                  <a:pt x="243" y="30"/>
                  <a:pt x="243" y="30"/>
                </a:cubicBezTo>
                <a:cubicBezTo>
                  <a:pt x="243" y="30"/>
                  <a:pt x="231" y="28"/>
                  <a:pt x="227" y="30"/>
                </a:cubicBezTo>
                <a:cubicBezTo>
                  <a:pt x="223" y="32"/>
                  <a:pt x="210" y="43"/>
                  <a:pt x="210" y="43"/>
                </a:cubicBezTo>
                <a:cubicBezTo>
                  <a:pt x="210" y="43"/>
                  <a:pt x="176" y="29"/>
                  <a:pt x="170" y="29"/>
                </a:cubicBezTo>
                <a:cubicBezTo>
                  <a:pt x="164" y="29"/>
                  <a:pt x="153" y="32"/>
                  <a:pt x="140" y="29"/>
                </a:cubicBezTo>
                <a:cubicBezTo>
                  <a:pt x="127" y="26"/>
                  <a:pt x="125" y="14"/>
                  <a:pt x="112" y="13"/>
                </a:cubicBezTo>
                <a:cubicBezTo>
                  <a:pt x="99" y="12"/>
                  <a:pt x="89" y="12"/>
                  <a:pt x="89" y="12"/>
                </a:cubicBezTo>
                <a:cubicBezTo>
                  <a:pt x="89" y="12"/>
                  <a:pt x="69" y="1"/>
                  <a:pt x="60" y="1"/>
                </a:cubicBezTo>
                <a:cubicBezTo>
                  <a:pt x="51" y="1"/>
                  <a:pt x="46" y="15"/>
                  <a:pt x="31" y="6"/>
                </a:cubicBezTo>
                <a:cubicBezTo>
                  <a:pt x="28" y="4"/>
                  <a:pt x="26" y="2"/>
                  <a:pt x="24" y="0"/>
                </a:cubicBezTo>
                <a:cubicBezTo>
                  <a:pt x="21" y="4"/>
                  <a:pt x="15" y="11"/>
                  <a:pt x="11" y="13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7" name="Freeform 104"/>
          <p:cNvSpPr>
            <a:spLocks/>
          </p:cNvSpPr>
          <p:nvPr/>
        </p:nvSpPr>
        <p:spPr bwMode="auto">
          <a:xfrm>
            <a:off x="3990975" y="3943350"/>
            <a:ext cx="214313" cy="363538"/>
          </a:xfrm>
          <a:custGeom>
            <a:avLst/>
            <a:gdLst>
              <a:gd name="T0" fmla="*/ 2147483647 w 363"/>
              <a:gd name="T1" fmla="*/ 0 h 614"/>
              <a:gd name="T2" fmla="*/ 2147483647 w 363"/>
              <a:gd name="T3" fmla="*/ 2147483647 h 614"/>
              <a:gd name="T4" fmla="*/ 2147483647 w 363"/>
              <a:gd name="T5" fmla="*/ 2147483647 h 614"/>
              <a:gd name="T6" fmla="*/ 2147483647 w 363"/>
              <a:gd name="T7" fmla="*/ 2147483647 h 614"/>
              <a:gd name="T8" fmla="*/ 2147483647 w 363"/>
              <a:gd name="T9" fmla="*/ 2147483647 h 614"/>
              <a:gd name="T10" fmla="*/ 2147483647 w 363"/>
              <a:gd name="T11" fmla="*/ 2147483647 h 614"/>
              <a:gd name="T12" fmla="*/ 2147483647 w 363"/>
              <a:gd name="T13" fmla="*/ 2147483647 h 614"/>
              <a:gd name="T14" fmla="*/ 2147483647 w 363"/>
              <a:gd name="T15" fmla="*/ 2147483647 h 614"/>
              <a:gd name="T16" fmla="*/ 2147483647 w 363"/>
              <a:gd name="T17" fmla="*/ 2147483647 h 614"/>
              <a:gd name="T18" fmla="*/ 2147483647 w 363"/>
              <a:gd name="T19" fmla="*/ 2147483647 h 614"/>
              <a:gd name="T20" fmla="*/ 2147483647 w 363"/>
              <a:gd name="T21" fmla="*/ 2147483647 h 614"/>
              <a:gd name="T22" fmla="*/ 2147483647 w 363"/>
              <a:gd name="T23" fmla="*/ 2147483647 h 614"/>
              <a:gd name="T24" fmla="*/ 2147483647 w 363"/>
              <a:gd name="T25" fmla="*/ 2147483647 h 614"/>
              <a:gd name="T26" fmla="*/ 2147483647 w 363"/>
              <a:gd name="T27" fmla="*/ 2147483647 h 614"/>
              <a:gd name="T28" fmla="*/ 2147483647 w 363"/>
              <a:gd name="T29" fmla="*/ 2147483647 h 614"/>
              <a:gd name="T30" fmla="*/ 2147483647 w 363"/>
              <a:gd name="T31" fmla="*/ 2147483647 h 614"/>
              <a:gd name="T32" fmla="*/ 2147483647 w 363"/>
              <a:gd name="T33" fmla="*/ 2147483647 h 614"/>
              <a:gd name="T34" fmla="*/ 2147483647 w 363"/>
              <a:gd name="T35" fmla="*/ 2147483647 h 614"/>
              <a:gd name="T36" fmla="*/ 2147483647 w 363"/>
              <a:gd name="T37" fmla="*/ 2147483647 h 614"/>
              <a:gd name="T38" fmla="*/ 2147483647 w 363"/>
              <a:gd name="T39" fmla="*/ 2147483647 h 614"/>
              <a:gd name="T40" fmla="*/ 2147483647 w 363"/>
              <a:gd name="T41" fmla="*/ 2147483647 h 614"/>
              <a:gd name="T42" fmla="*/ 2147483647 w 363"/>
              <a:gd name="T43" fmla="*/ 2147483647 h 614"/>
              <a:gd name="T44" fmla="*/ 2147483647 w 363"/>
              <a:gd name="T45" fmla="*/ 2147483647 h 614"/>
              <a:gd name="T46" fmla="*/ 2147483647 w 363"/>
              <a:gd name="T47" fmla="*/ 2147483647 h 614"/>
              <a:gd name="T48" fmla="*/ 2147483647 w 363"/>
              <a:gd name="T49" fmla="*/ 2147483647 h 614"/>
              <a:gd name="T50" fmla="*/ 2147483647 w 363"/>
              <a:gd name="T51" fmla="*/ 2147483647 h 614"/>
              <a:gd name="T52" fmla="*/ 2147483647 w 363"/>
              <a:gd name="T53" fmla="*/ 2147483647 h 614"/>
              <a:gd name="T54" fmla="*/ 2147483647 w 363"/>
              <a:gd name="T55" fmla="*/ 2147483647 h 614"/>
              <a:gd name="T56" fmla="*/ 2147483647 w 363"/>
              <a:gd name="T57" fmla="*/ 2147483647 h 614"/>
              <a:gd name="T58" fmla="*/ 2147483647 w 363"/>
              <a:gd name="T59" fmla="*/ 2147483647 h 614"/>
              <a:gd name="T60" fmla="*/ 2147483647 w 363"/>
              <a:gd name="T61" fmla="*/ 2147483647 h 614"/>
              <a:gd name="T62" fmla="*/ 2147483647 w 363"/>
              <a:gd name="T63" fmla="*/ 2147483647 h 614"/>
              <a:gd name="T64" fmla="*/ 2147483647 w 363"/>
              <a:gd name="T65" fmla="*/ 2147483647 h 614"/>
              <a:gd name="T66" fmla="*/ 2147483647 w 363"/>
              <a:gd name="T67" fmla="*/ 2147483647 h 614"/>
              <a:gd name="T68" fmla="*/ 2147483647 w 363"/>
              <a:gd name="T69" fmla="*/ 2147483647 h 614"/>
              <a:gd name="T70" fmla="*/ 2147483647 w 363"/>
              <a:gd name="T71" fmla="*/ 2147483647 h 614"/>
              <a:gd name="T72" fmla="*/ 2147483647 w 363"/>
              <a:gd name="T73" fmla="*/ 2147483647 h 614"/>
              <a:gd name="T74" fmla="*/ 2147483647 w 363"/>
              <a:gd name="T75" fmla="*/ 2147483647 h 614"/>
              <a:gd name="T76" fmla="*/ 2147483647 w 363"/>
              <a:gd name="T77" fmla="*/ 2147483647 h 614"/>
              <a:gd name="T78" fmla="*/ 2147483647 w 363"/>
              <a:gd name="T79" fmla="*/ 2147483647 h 614"/>
              <a:gd name="T80" fmla="*/ 2147483647 w 363"/>
              <a:gd name="T81" fmla="*/ 2147483647 h 614"/>
              <a:gd name="T82" fmla="*/ 2147483647 w 363"/>
              <a:gd name="T83" fmla="*/ 2147483647 h 6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63"/>
              <a:gd name="T127" fmla="*/ 0 h 614"/>
              <a:gd name="T128" fmla="*/ 363 w 363"/>
              <a:gd name="T129" fmla="*/ 614 h 6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63" h="614">
                <a:moveTo>
                  <a:pt x="280" y="17"/>
                </a:moveTo>
                <a:cubicBezTo>
                  <a:pt x="276" y="12"/>
                  <a:pt x="275" y="0"/>
                  <a:pt x="275" y="0"/>
                </a:cubicBezTo>
                <a:cubicBezTo>
                  <a:pt x="259" y="2"/>
                  <a:pt x="259" y="2"/>
                  <a:pt x="259" y="2"/>
                </a:cubicBezTo>
                <a:cubicBezTo>
                  <a:pt x="260" y="11"/>
                  <a:pt x="261" y="40"/>
                  <a:pt x="263" y="43"/>
                </a:cubicBezTo>
                <a:cubicBezTo>
                  <a:pt x="265" y="46"/>
                  <a:pt x="284" y="35"/>
                  <a:pt x="285" y="46"/>
                </a:cubicBezTo>
                <a:cubicBezTo>
                  <a:pt x="286" y="57"/>
                  <a:pt x="282" y="70"/>
                  <a:pt x="282" y="70"/>
                </a:cubicBezTo>
                <a:cubicBezTo>
                  <a:pt x="282" y="70"/>
                  <a:pt x="290" y="79"/>
                  <a:pt x="280" y="88"/>
                </a:cubicBezTo>
                <a:cubicBezTo>
                  <a:pt x="270" y="97"/>
                  <a:pt x="256" y="100"/>
                  <a:pt x="256" y="100"/>
                </a:cubicBezTo>
                <a:cubicBezTo>
                  <a:pt x="256" y="100"/>
                  <a:pt x="248" y="117"/>
                  <a:pt x="247" y="120"/>
                </a:cubicBezTo>
                <a:cubicBezTo>
                  <a:pt x="246" y="123"/>
                  <a:pt x="236" y="136"/>
                  <a:pt x="236" y="136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27" y="159"/>
                  <a:pt x="227" y="159"/>
                  <a:pt x="227" y="159"/>
                </a:cubicBezTo>
                <a:cubicBezTo>
                  <a:pt x="227" y="159"/>
                  <a:pt x="229" y="180"/>
                  <a:pt x="224" y="189"/>
                </a:cubicBezTo>
                <a:cubicBezTo>
                  <a:pt x="219" y="198"/>
                  <a:pt x="209" y="191"/>
                  <a:pt x="207" y="198"/>
                </a:cubicBezTo>
                <a:cubicBezTo>
                  <a:pt x="205" y="205"/>
                  <a:pt x="210" y="223"/>
                  <a:pt x="205" y="233"/>
                </a:cubicBezTo>
                <a:cubicBezTo>
                  <a:pt x="200" y="243"/>
                  <a:pt x="181" y="250"/>
                  <a:pt x="181" y="250"/>
                </a:cubicBezTo>
                <a:cubicBezTo>
                  <a:pt x="173" y="282"/>
                  <a:pt x="173" y="282"/>
                  <a:pt x="173" y="282"/>
                </a:cubicBezTo>
                <a:cubicBezTo>
                  <a:pt x="157" y="302"/>
                  <a:pt x="157" y="302"/>
                  <a:pt x="157" y="302"/>
                </a:cubicBezTo>
                <a:cubicBezTo>
                  <a:pt x="157" y="302"/>
                  <a:pt x="161" y="316"/>
                  <a:pt x="156" y="322"/>
                </a:cubicBezTo>
                <a:cubicBezTo>
                  <a:pt x="151" y="328"/>
                  <a:pt x="140" y="337"/>
                  <a:pt x="140" y="337"/>
                </a:cubicBezTo>
                <a:cubicBezTo>
                  <a:pt x="140" y="337"/>
                  <a:pt x="140" y="358"/>
                  <a:pt x="128" y="358"/>
                </a:cubicBezTo>
                <a:cubicBezTo>
                  <a:pt x="116" y="358"/>
                  <a:pt x="119" y="342"/>
                  <a:pt x="119" y="342"/>
                </a:cubicBezTo>
                <a:cubicBezTo>
                  <a:pt x="119" y="342"/>
                  <a:pt x="105" y="318"/>
                  <a:pt x="98" y="318"/>
                </a:cubicBezTo>
                <a:cubicBezTo>
                  <a:pt x="91" y="318"/>
                  <a:pt x="104" y="332"/>
                  <a:pt x="95" y="334"/>
                </a:cubicBezTo>
                <a:cubicBezTo>
                  <a:pt x="86" y="336"/>
                  <a:pt x="78" y="323"/>
                  <a:pt x="72" y="328"/>
                </a:cubicBezTo>
                <a:cubicBezTo>
                  <a:pt x="66" y="333"/>
                  <a:pt x="56" y="353"/>
                  <a:pt x="56" y="353"/>
                </a:cubicBezTo>
                <a:cubicBezTo>
                  <a:pt x="13" y="390"/>
                  <a:pt x="13" y="390"/>
                  <a:pt x="13" y="390"/>
                </a:cubicBezTo>
                <a:cubicBezTo>
                  <a:pt x="13" y="390"/>
                  <a:pt x="15" y="422"/>
                  <a:pt x="13" y="428"/>
                </a:cubicBezTo>
                <a:cubicBezTo>
                  <a:pt x="11" y="434"/>
                  <a:pt x="4" y="449"/>
                  <a:pt x="4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0" y="458"/>
                  <a:pt x="0" y="458"/>
                  <a:pt x="0" y="458"/>
                </a:cubicBezTo>
                <a:cubicBezTo>
                  <a:pt x="18" y="455"/>
                  <a:pt x="18" y="455"/>
                  <a:pt x="18" y="455"/>
                </a:cubicBezTo>
                <a:cubicBezTo>
                  <a:pt x="18" y="455"/>
                  <a:pt x="17" y="477"/>
                  <a:pt x="27" y="486"/>
                </a:cubicBezTo>
                <a:cubicBezTo>
                  <a:pt x="37" y="495"/>
                  <a:pt x="44" y="497"/>
                  <a:pt x="44" y="497"/>
                </a:cubicBezTo>
                <a:cubicBezTo>
                  <a:pt x="58" y="484"/>
                  <a:pt x="58" y="484"/>
                  <a:pt x="58" y="484"/>
                </a:cubicBezTo>
                <a:cubicBezTo>
                  <a:pt x="45" y="504"/>
                  <a:pt x="45" y="504"/>
                  <a:pt x="45" y="504"/>
                </a:cubicBezTo>
                <a:cubicBezTo>
                  <a:pt x="57" y="522"/>
                  <a:pt x="57" y="522"/>
                  <a:pt x="57" y="522"/>
                </a:cubicBezTo>
                <a:cubicBezTo>
                  <a:pt x="70" y="527"/>
                  <a:pt x="70" y="527"/>
                  <a:pt x="70" y="527"/>
                </a:cubicBezTo>
                <a:cubicBezTo>
                  <a:pt x="68" y="557"/>
                  <a:pt x="68" y="557"/>
                  <a:pt x="68" y="557"/>
                </a:cubicBezTo>
                <a:cubicBezTo>
                  <a:pt x="61" y="559"/>
                  <a:pt x="61" y="559"/>
                  <a:pt x="61" y="559"/>
                </a:cubicBezTo>
                <a:cubicBezTo>
                  <a:pt x="62" y="580"/>
                  <a:pt x="62" y="580"/>
                  <a:pt x="62" y="580"/>
                </a:cubicBezTo>
                <a:cubicBezTo>
                  <a:pt x="68" y="586"/>
                  <a:pt x="68" y="586"/>
                  <a:pt x="68" y="586"/>
                </a:cubicBezTo>
                <a:cubicBezTo>
                  <a:pt x="132" y="586"/>
                  <a:pt x="132" y="586"/>
                  <a:pt x="132" y="586"/>
                </a:cubicBezTo>
                <a:cubicBezTo>
                  <a:pt x="144" y="576"/>
                  <a:pt x="144" y="576"/>
                  <a:pt x="144" y="576"/>
                </a:cubicBezTo>
                <a:cubicBezTo>
                  <a:pt x="154" y="585"/>
                  <a:pt x="154" y="585"/>
                  <a:pt x="154" y="585"/>
                </a:cubicBezTo>
                <a:cubicBezTo>
                  <a:pt x="175" y="585"/>
                  <a:pt x="175" y="585"/>
                  <a:pt x="175" y="585"/>
                </a:cubicBezTo>
                <a:cubicBezTo>
                  <a:pt x="175" y="585"/>
                  <a:pt x="180" y="577"/>
                  <a:pt x="184" y="577"/>
                </a:cubicBezTo>
                <a:cubicBezTo>
                  <a:pt x="188" y="577"/>
                  <a:pt x="195" y="581"/>
                  <a:pt x="195" y="581"/>
                </a:cubicBezTo>
                <a:cubicBezTo>
                  <a:pt x="227" y="580"/>
                  <a:pt x="227" y="580"/>
                  <a:pt x="227" y="580"/>
                </a:cubicBezTo>
                <a:cubicBezTo>
                  <a:pt x="227" y="590"/>
                  <a:pt x="227" y="590"/>
                  <a:pt x="227" y="590"/>
                </a:cubicBezTo>
                <a:cubicBezTo>
                  <a:pt x="227" y="590"/>
                  <a:pt x="282" y="587"/>
                  <a:pt x="287" y="587"/>
                </a:cubicBezTo>
                <a:cubicBezTo>
                  <a:pt x="292" y="587"/>
                  <a:pt x="320" y="600"/>
                  <a:pt x="320" y="600"/>
                </a:cubicBezTo>
                <a:cubicBezTo>
                  <a:pt x="340" y="599"/>
                  <a:pt x="340" y="599"/>
                  <a:pt x="340" y="599"/>
                </a:cubicBezTo>
                <a:cubicBezTo>
                  <a:pt x="358" y="614"/>
                  <a:pt x="358" y="614"/>
                  <a:pt x="358" y="614"/>
                </a:cubicBezTo>
                <a:cubicBezTo>
                  <a:pt x="359" y="587"/>
                  <a:pt x="359" y="587"/>
                  <a:pt x="359" y="587"/>
                </a:cubicBezTo>
                <a:cubicBezTo>
                  <a:pt x="363" y="581"/>
                  <a:pt x="363" y="581"/>
                  <a:pt x="363" y="581"/>
                </a:cubicBezTo>
                <a:cubicBezTo>
                  <a:pt x="358" y="575"/>
                  <a:pt x="358" y="575"/>
                  <a:pt x="358" y="575"/>
                </a:cubicBezTo>
                <a:cubicBezTo>
                  <a:pt x="358" y="556"/>
                  <a:pt x="358" y="556"/>
                  <a:pt x="358" y="556"/>
                </a:cubicBezTo>
                <a:cubicBezTo>
                  <a:pt x="354" y="542"/>
                  <a:pt x="354" y="542"/>
                  <a:pt x="354" y="542"/>
                </a:cubicBezTo>
                <a:cubicBezTo>
                  <a:pt x="354" y="542"/>
                  <a:pt x="342" y="534"/>
                  <a:pt x="332" y="526"/>
                </a:cubicBezTo>
                <a:cubicBezTo>
                  <a:pt x="322" y="518"/>
                  <a:pt x="311" y="495"/>
                  <a:pt x="311" y="495"/>
                </a:cubicBezTo>
                <a:cubicBezTo>
                  <a:pt x="311" y="495"/>
                  <a:pt x="315" y="475"/>
                  <a:pt x="313" y="472"/>
                </a:cubicBezTo>
                <a:cubicBezTo>
                  <a:pt x="311" y="469"/>
                  <a:pt x="294" y="458"/>
                  <a:pt x="294" y="45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82" y="420"/>
                  <a:pt x="282" y="420"/>
                  <a:pt x="282" y="420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90" y="387"/>
                  <a:pt x="290" y="387"/>
                  <a:pt x="290" y="387"/>
                </a:cubicBezTo>
                <a:cubicBezTo>
                  <a:pt x="290" y="387"/>
                  <a:pt x="275" y="386"/>
                  <a:pt x="276" y="378"/>
                </a:cubicBezTo>
                <a:cubicBezTo>
                  <a:pt x="277" y="370"/>
                  <a:pt x="299" y="363"/>
                  <a:pt x="299" y="363"/>
                </a:cubicBezTo>
                <a:cubicBezTo>
                  <a:pt x="304" y="338"/>
                  <a:pt x="304" y="338"/>
                  <a:pt x="304" y="338"/>
                </a:cubicBezTo>
                <a:cubicBezTo>
                  <a:pt x="310" y="338"/>
                  <a:pt x="310" y="338"/>
                  <a:pt x="310" y="338"/>
                </a:cubicBezTo>
                <a:cubicBezTo>
                  <a:pt x="310" y="338"/>
                  <a:pt x="311" y="326"/>
                  <a:pt x="312" y="318"/>
                </a:cubicBezTo>
                <a:cubicBezTo>
                  <a:pt x="313" y="310"/>
                  <a:pt x="331" y="300"/>
                  <a:pt x="331" y="300"/>
                </a:cubicBezTo>
                <a:cubicBezTo>
                  <a:pt x="331" y="300"/>
                  <a:pt x="326" y="253"/>
                  <a:pt x="317" y="243"/>
                </a:cubicBezTo>
                <a:cubicBezTo>
                  <a:pt x="308" y="233"/>
                  <a:pt x="287" y="224"/>
                  <a:pt x="279" y="216"/>
                </a:cubicBezTo>
                <a:cubicBezTo>
                  <a:pt x="271" y="208"/>
                  <a:pt x="256" y="187"/>
                  <a:pt x="261" y="174"/>
                </a:cubicBezTo>
                <a:cubicBezTo>
                  <a:pt x="266" y="161"/>
                  <a:pt x="306" y="168"/>
                  <a:pt x="314" y="167"/>
                </a:cubicBezTo>
                <a:cubicBezTo>
                  <a:pt x="322" y="166"/>
                  <a:pt x="336" y="165"/>
                  <a:pt x="336" y="165"/>
                </a:cubicBezTo>
                <a:cubicBezTo>
                  <a:pt x="336" y="165"/>
                  <a:pt x="315" y="147"/>
                  <a:pt x="310" y="133"/>
                </a:cubicBezTo>
                <a:cubicBezTo>
                  <a:pt x="305" y="119"/>
                  <a:pt x="304" y="91"/>
                  <a:pt x="304" y="91"/>
                </a:cubicBezTo>
                <a:cubicBezTo>
                  <a:pt x="304" y="91"/>
                  <a:pt x="310" y="81"/>
                  <a:pt x="310" y="70"/>
                </a:cubicBezTo>
                <a:cubicBezTo>
                  <a:pt x="310" y="59"/>
                  <a:pt x="296" y="52"/>
                  <a:pt x="296" y="52"/>
                </a:cubicBezTo>
                <a:cubicBezTo>
                  <a:pt x="300" y="25"/>
                  <a:pt x="300" y="25"/>
                  <a:pt x="300" y="25"/>
                </a:cubicBezTo>
                <a:cubicBezTo>
                  <a:pt x="300" y="25"/>
                  <a:pt x="284" y="22"/>
                  <a:pt x="280" y="1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8" name="Freeform 105"/>
          <p:cNvSpPr>
            <a:spLocks/>
          </p:cNvSpPr>
          <p:nvPr/>
        </p:nvSpPr>
        <p:spPr bwMode="auto">
          <a:xfrm>
            <a:off x="3402013" y="3219450"/>
            <a:ext cx="333375" cy="261938"/>
          </a:xfrm>
          <a:custGeom>
            <a:avLst/>
            <a:gdLst>
              <a:gd name="T0" fmla="*/ 2147483647 w 565"/>
              <a:gd name="T1" fmla="*/ 2147483647 h 438"/>
              <a:gd name="T2" fmla="*/ 2147483647 w 565"/>
              <a:gd name="T3" fmla="*/ 2147483647 h 438"/>
              <a:gd name="T4" fmla="*/ 2147483647 w 565"/>
              <a:gd name="T5" fmla="*/ 2147483647 h 438"/>
              <a:gd name="T6" fmla="*/ 2147483647 w 565"/>
              <a:gd name="T7" fmla="*/ 2147483647 h 438"/>
              <a:gd name="T8" fmla="*/ 2147483647 w 565"/>
              <a:gd name="T9" fmla="*/ 2147483647 h 438"/>
              <a:gd name="T10" fmla="*/ 2147483647 w 565"/>
              <a:gd name="T11" fmla="*/ 2147483647 h 438"/>
              <a:gd name="T12" fmla="*/ 2147483647 w 565"/>
              <a:gd name="T13" fmla="*/ 2147483647 h 438"/>
              <a:gd name="T14" fmla="*/ 2147483647 w 565"/>
              <a:gd name="T15" fmla="*/ 2147483647 h 438"/>
              <a:gd name="T16" fmla="*/ 2147483647 w 565"/>
              <a:gd name="T17" fmla="*/ 2147483647 h 438"/>
              <a:gd name="T18" fmla="*/ 2147483647 w 565"/>
              <a:gd name="T19" fmla="*/ 2147483647 h 438"/>
              <a:gd name="T20" fmla="*/ 2147483647 w 565"/>
              <a:gd name="T21" fmla="*/ 2147483647 h 438"/>
              <a:gd name="T22" fmla="*/ 2147483647 w 565"/>
              <a:gd name="T23" fmla="*/ 2147483647 h 438"/>
              <a:gd name="T24" fmla="*/ 2147483647 w 565"/>
              <a:gd name="T25" fmla="*/ 2147483647 h 438"/>
              <a:gd name="T26" fmla="*/ 2147483647 w 565"/>
              <a:gd name="T27" fmla="*/ 2147483647 h 438"/>
              <a:gd name="T28" fmla="*/ 2147483647 w 565"/>
              <a:gd name="T29" fmla="*/ 0 h 438"/>
              <a:gd name="T30" fmla="*/ 2147483647 w 565"/>
              <a:gd name="T31" fmla="*/ 2147483647 h 438"/>
              <a:gd name="T32" fmla="*/ 2147483647 w 565"/>
              <a:gd name="T33" fmla="*/ 2147483647 h 438"/>
              <a:gd name="T34" fmla="*/ 2147483647 w 565"/>
              <a:gd name="T35" fmla="*/ 2147483647 h 438"/>
              <a:gd name="T36" fmla="*/ 2147483647 w 565"/>
              <a:gd name="T37" fmla="*/ 2147483647 h 438"/>
              <a:gd name="T38" fmla="*/ 2147483647 w 565"/>
              <a:gd name="T39" fmla="*/ 2147483647 h 438"/>
              <a:gd name="T40" fmla="*/ 2147483647 w 565"/>
              <a:gd name="T41" fmla="*/ 2147483647 h 438"/>
              <a:gd name="T42" fmla="*/ 2147483647 w 565"/>
              <a:gd name="T43" fmla="*/ 2147483647 h 438"/>
              <a:gd name="T44" fmla="*/ 2147483647 w 565"/>
              <a:gd name="T45" fmla="*/ 2147483647 h 438"/>
              <a:gd name="T46" fmla="*/ 2147483647 w 565"/>
              <a:gd name="T47" fmla="*/ 2147483647 h 438"/>
              <a:gd name="T48" fmla="*/ 2147483647 w 565"/>
              <a:gd name="T49" fmla="*/ 2147483647 h 438"/>
              <a:gd name="T50" fmla="*/ 2147483647 w 565"/>
              <a:gd name="T51" fmla="*/ 2147483647 h 438"/>
              <a:gd name="T52" fmla="*/ 2147483647 w 565"/>
              <a:gd name="T53" fmla="*/ 2147483647 h 438"/>
              <a:gd name="T54" fmla="*/ 2147483647 w 565"/>
              <a:gd name="T55" fmla="*/ 2147483647 h 438"/>
              <a:gd name="T56" fmla="*/ 2147483647 w 565"/>
              <a:gd name="T57" fmla="*/ 2147483647 h 438"/>
              <a:gd name="T58" fmla="*/ 2147483647 w 565"/>
              <a:gd name="T59" fmla="*/ 2147483647 h 438"/>
              <a:gd name="T60" fmla="*/ 2147483647 w 565"/>
              <a:gd name="T61" fmla="*/ 2147483647 h 438"/>
              <a:gd name="T62" fmla="*/ 2147483647 w 565"/>
              <a:gd name="T63" fmla="*/ 2147483647 h 438"/>
              <a:gd name="T64" fmla="*/ 2147483647 w 565"/>
              <a:gd name="T65" fmla="*/ 2147483647 h 438"/>
              <a:gd name="T66" fmla="*/ 2147483647 w 565"/>
              <a:gd name="T67" fmla="*/ 2147483647 h 438"/>
              <a:gd name="T68" fmla="*/ 2147483647 w 565"/>
              <a:gd name="T69" fmla="*/ 2147483647 h 438"/>
              <a:gd name="T70" fmla="*/ 0 w 565"/>
              <a:gd name="T71" fmla="*/ 2147483647 h 438"/>
              <a:gd name="T72" fmla="*/ 2147483647 w 565"/>
              <a:gd name="T73" fmla="*/ 2147483647 h 438"/>
              <a:gd name="T74" fmla="*/ 2147483647 w 565"/>
              <a:gd name="T75" fmla="*/ 2147483647 h 438"/>
              <a:gd name="T76" fmla="*/ 2147483647 w 565"/>
              <a:gd name="T77" fmla="*/ 2147483647 h 438"/>
              <a:gd name="T78" fmla="*/ 2147483647 w 565"/>
              <a:gd name="T79" fmla="*/ 2147483647 h 438"/>
              <a:gd name="T80" fmla="*/ 2147483647 w 565"/>
              <a:gd name="T81" fmla="*/ 2147483647 h 438"/>
              <a:gd name="T82" fmla="*/ 2147483647 w 565"/>
              <a:gd name="T83" fmla="*/ 2147483647 h 438"/>
              <a:gd name="T84" fmla="*/ 2147483647 w 565"/>
              <a:gd name="T85" fmla="*/ 2147483647 h 438"/>
              <a:gd name="T86" fmla="*/ 2147483647 w 565"/>
              <a:gd name="T87" fmla="*/ 2147483647 h 438"/>
              <a:gd name="T88" fmla="*/ 2147483647 w 565"/>
              <a:gd name="T89" fmla="*/ 2147483647 h 438"/>
              <a:gd name="T90" fmla="*/ 2147483647 w 565"/>
              <a:gd name="T91" fmla="*/ 2147483647 h 438"/>
              <a:gd name="T92" fmla="*/ 2147483647 w 565"/>
              <a:gd name="T93" fmla="*/ 2147483647 h 438"/>
              <a:gd name="T94" fmla="*/ 2147483647 w 565"/>
              <a:gd name="T95" fmla="*/ 2147483647 h 438"/>
              <a:gd name="T96" fmla="*/ 2147483647 w 565"/>
              <a:gd name="T97" fmla="*/ 2147483647 h 438"/>
              <a:gd name="T98" fmla="*/ 2147483647 w 565"/>
              <a:gd name="T99" fmla="*/ 2147483647 h 438"/>
              <a:gd name="T100" fmla="*/ 2147483647 w 565"/>
              <a:gd name="T101" fmla="*/ 2147483647 h 438"/>
              <a:gd name="T102" fmla="*/ 2147483647 w 565"/>
              <a:gd name="T103" fmla="*/ 2147483647 h 438"/>
              <a:gd name="T104" fmla="*/ 2147483647 w 565"/>
              <a:gd name="T105" fmla="*/ 2147483647 h 438"/>
              <a:gd name="T106" fmla="*/ 2147483647 w 565"/>
              <a:gd name="T107" fmla="*/ 2147483647 h 438"/>
              <a:gd name="T108" fmla="*/ 2147483647 w 565"/>
              <a:gd name="T109" fmla="*/ 2147483647 h 438"/>
              <a:gd name="T110" fmla="*/ 2147483647 w 565"/>
              <a:gd name="T111" fmla="*/ 2147483647 h 438"/>
              <a:gd name="T112" fmla="*/ 2147483647 w 565"/>
              <a:gd name="T113" fmla="*/ 2147483647 h 438"/>
              <a:gd name="T114" fmla="*/ 2147483647 w 565"/>
              <a:gd name="T115" fmla="*/ 2147483647 h 438"/>
              <a:gd name="T116" fmla="*/ 2147483647 w 565"/>
              <a:gd name="T117" fmla="*/ 2147483647 h 438"/>
              <a:gd name="T118" fmla="*/ 2147483647 w 565"/>
              <a:gd name="T119" fmla="*/ 2147483647 h 438"/>
              <a:gd name="T120" fmla="*/ 2147483647 w 565"/>
              <a:gd name="T121" fmla="*/ 2147483647 h 438"/>
              <a:gd name="T122" fmla="*/ 2147483647 w 565"/>
              <a:gd name="T123" fmla="*/ 2147483647 h 438"/>
              <a:gd name="T124" fmla="*/ 2147483647 w 565"/>
              <a:gd name="T125" fmla="*/ 2147483647 h 4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5"/>
              <a:gd name="T190" fmla="*/ 0 h 438"/>
              <a:gd name="T191" fmla="*/ 565 w 565"/>
              <a:gd name="T192" fmla="*/ 438 h 43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5" h="438">
                <a:moveTo>
                  <a:pt x="547" y="165"/>
                </a:moveTo>
                <a:cubicBezTo>
                  <a:pt x="550" y="145"/>
                  <a:pt x="550" y="145"/>
                  <a:pt x="550" y="145"/>
                </a:cubicBezTo>
                <a:cubicBezTo>
                  <a:pt x="536" y="145"/>
                  <a:pt x="536" y="145"/>
                  <a:pt x="536" y="145"/>
                </a:cubicBezTo>
                <a:cubicBezTo>
                  <a:pt x="543" y="124"/>
                  <a:pt x="543" y="124"/>
                  <a:pt x="543" y="124"/>
                </a:cubicBezTo>
                <a:cubicBezTo>
                  <a:pt x="537" y="113"/>
                  <a:pt x="537" y="113"/>
                  <a:pt x="537" y="113"/>
                </a:cubicBezTo>
                <a:cubicBezTo>
                  <a:pt x="540" y="68"/>
                  <a:pt x="540" y="68"/>
                  <a:pt x="540" y="68"/>
                </a:cubicBezTo>
                <a:cubicBezTo>
                  <a:pt x="532" y="68"/>
                  <a:pt x="532" y="68"/>
                  <a:pt x="532" y="68"/>
                </a:cubicBezTo>
                <a:cubicBezTo>
                  <a:pt x="532" y="68"/>
                  <a:pt x="536" y="57"/>
                  <a:pt x="536" y="56"/>
                </a:cubicBezTo>
                <a:cubicBezTo>
                  <a:pt x="526" y="52"/>
                  <a:pt x="522" y="43"/>
                  <a:pt x="521" y="39"/>
                </a:cubicBezTo>
                <a:cubicBezTo>
                  <a:pt x="508" y="36"/>
                  <a:pt x="496" y="26"/>
                  <a:pt x="487" y="26"/>
                </a:cubicBezTo>
                <a:cubicBezTo>
                  <a:pt x="477" y="26"/>
                  <a:pt x="470" y="34"/>
                  <a:pt x="470" y="34"/>
                </a:cubicBezTo>
                <a:cubicBezTo>
                  <a:pt x="470" y="34"/>
                  <a:pt x="447" y="29"/>
                  <a:pt x="439" y="29"/>
                </a:cubicBezTo>
                <a:cubicBezTo>
                  <a:pt x="431" y="29"/>
                  <a:pt x="423" y="38"/>
                  <a:pt x="408" y="33"/>
                </a:cubicBezTo>
                <a:cubicBezTo>
                  <a:pt x="393" y="28"/>
                  <a:pt x="378" y="4"/>
                  <a:pt x="374" y="2"/>
                </a:cubicBezTo>
                <a:cubicBezTo>
                  <a:pt x="370" y="0"/>
                  <a:pt x="354" y="0"/>
                  <a:pt x="354" y="0"/>
                </a:cubicBezTo>
                <a:cubicBezTo>
                  <a:pt x="354" y="0"/>
                  <a:pt x="343" y="35"/>
                  <a:pt x="337" y="48"/>
                </a:cubicBezTo>
                <a:cubicBezTo>
                  <a:pt x="331" y="61"/>
                  <a:pt x="312" y="98"/>
                  <a:pt x="300" y="107"/>
                </a:cubicBezTo>
                <a:cubicBezTo>
                  <a:pt x="288" y="116"/>
                  <a:pt x="272" y="112"/>
                  <a:pt x="267" y="116"/>
                </a:cubicBezTo>
                <a:cubicBezTo>
                  <a:pt x="262" y="120"/>
                  <a:pt x="251" y="131"/>
                  <a:pt x="251" y="131"/>
                </a:cubicBezTo>
                <a:cubicBezTo>
                  <a:pt x="239" y="128"/>
                  <a:pt x="239" y="128"/>
                  <a:pt x="239" y="128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2" y="137"/>
                  <a:pt x="217" y="150"/>
                  <a:pt x="211" y="158"/>
                </a:cubicBezTo>
                <a:cubicBezTo>
                  <a:pt x="211" y="158"/>
                  <a:pt x="191" y="170"/>
                  <a:pt x="191" y="174"/>
                </a:cubicBezTo>
                <a:cubicBezTo>
                  <a:pt x="191" y="178"/>
                  <a:pt x="195" y="192"/>
                  <a:pt x="188" y="199"/>
                </a:cubicBezTo>
                <a:cubicBezTo>
                  <a:pt x="181" y="206"/>
                  <a:pt x="164" y="230"/>
                  <a:pt x="165" y="244"/>
                </a:cubicBezTo>
                <a:cubicBezTo>
                  <a:pt x="166" y="258"/>
                  <a:pt x="166" y="269"/>
                  <a:pt x="166" y="269"/>
                </a:cubicBezTo>
                <a:cubicBezTo>
                  <a:pt x="166" y="269"/>
                  <a:pt x="158" y="273"/>
                  <a:pt x="158" y="276"/>
                </a:cubicBezTo>
                <a:cubicBezTo>
                  <a:pt x="158" y="279"/>
                  <a:pt x="173" y="277"/>
                  <a:pt x="170" y="292"/>
                </a:cubicBezTo>
                <a:cubicBezTo>
                  <a:pt x="167" y="307"/>
                  <a:pt x="169" y="316"/>
                  <a:pt x="169" y="316"/>
                </a:cubicBezTo>
                <a:cubicBezTo>
                  <a:pt x="169" y="316"/>
                  <a:pt x="163" y="310"/>
                  <a:pt x="154" y="321"/>
                </a:cubicBezTo>
                <a:cubicBezTo>
                  <a:pt x="145" y="332"/>
                  <a:pt x="138" y="348"/>
                  <a:pt x="130" y="359"/>
                </a:cubicBezTo>
                <a:cubicBezTo>
                  <a:pt x="122" y="370"/>
                  <a:pt x="108" y="366"/>
                  <a:pt x="101" y="376"/>
                </a:cubicBezTo>
                <a:cubicBezTo>
                  <a:pt x="94" y="386"/>
                  <a:pt x="86" y="398"/>
                  <a:pt x="80" y="404"/>
                </a:cubicBezTo>
                <a:cubicBezTo>
                  <a:pt x="74" y="410"/>
                  <a:pt x="36" y="420"/>
                  <a:pt x="32" y="421"/>
                </a:cubicBezTo>
                <a:cubicBezTo>
                  <a:pt x="28" y="422"/>
                  <a:pt x="9" y="423"/>
                  <a:pt x="9" y="423"/>
                </a:cubicBezTo>
                <a:cubicBezTo>
                  <a:pt x="9" y="423"/>
                  <a:pt x="4" y="429"/>
                  <a:pt x="0" y="438"/>
                </a:cubicBezTo>
                <a:cubicBezTo>
                  <a:pt x="207" y="438"/>
                  <a:pt x="207" y="438"/>
                  <a:pt x="207" y="438"/>
                </a:cubicBezTo>
                <a:cubicBezTo>
                  <a:pt x="209" y="399"/>
                  <a:pt x="209" y="399"/>
                  <a:pt x="209" y="399"/>
                </a:cubicBezTo>
                <a:cubicBezTo>
                  <a:pt x="212" y="381"/>
                  <a:pt x="212" y="381"/>
                  <a:pt x="212" y="381"/>
                </a:cubicBezTo>
                <a:cubicBezTo>
                  <a:pt x="212" y="381"/>
                  <a:pt x="225" y="374"/>
                  <a:pt x="232" y="369"/>
                </a:cubicBezTo>
                <a:cubicBezTo>
                  <a:pt x="239" y="364"/>
                  <a:pt x="253" y="344"/>
                  <a:pt x="253" y="344"/>
                </a:cubicBezTo>
                <a:cubicBezTo>
                  <a:pt x="265" y="345"/>
                  <a:pt x="265" y="345"/>
                  <a:pt x="265" y="345"/>
                </a:cubicBezTo>
                <a:cubicBezTo>
                  <a:pt x="283" y="331"/>
                  <a:pt x="283" y="331"/>
                  <a:pt x="283" y="331"/>
                </a:cubicBezTo>
                <a:cubicBezTo>
                  <a:pt x="283" y="331"/>
                  <a:pt x="296" y="340"/>
                  <a:pt x="302" y="339"/>
                </a:cubicBezTo>
                <a:cubicBezTo>
                  <a:pt x="308" y="338"/>
                  <a:pt x="308" y="326"/>
                  <a:pt x="308" y="326"/>
                </a:cubicBezTo>
                <a:cubicBezTo>
                  <a:pt x="326" y="325"/>
                  <a:pt x="326" y="325"/>
                  <a:pt x="326" y="325"/>
                </a:cubicBezTo>
                <a:cubicBezTo>
                  <a:pt x="327" y="317"/>
                  <a:pt x="327" y="317"/>
                  <a:pt x="327" y="317"/>
                </a:cubicBezTo>
                <a:cubicBezTo>
                  <a:pt x="327" y="317"/>
                  <a:pt x="353" y="321"/>
                  <a:pt x="361" y="318"/>
                </a:cubicBezTo>
                <a:cubicBezTo>
                  <a:pt x="369" y="315"/>
                  <a:pt x="384" y="284"/>
                  <a:pt x="384" y="284"/>
                </a:cubicBezTo>
                <a:cubicBezTo>
                  <a:pt x="384" y="284"/>
                  <a:pt x="408" y="283"/>
                  <a:pt x="414" y="283"/>
                </a:cubicBezTo>
                <a:cubicBezTo>
                  <a:pt x="420" y="283"/>
                  <a:pt x="432" y="264"/>
                  <a:pt x="432" y="264"/>
                </a:cubicBezTo>
                <a:cubicBezTo>
                  <a:pt x="449" y="257"/>
                  <a:pt x="449" y="257"/>
                  <a:pt x="449" y="257"/>
                </a:cubicBezTo>
                <a:cubicBezTo>
                  <a:pt x="439" y="245"/>
                  <a:pt x="439" y="245"/>
                  <a:pt x="439" y="245"/>
                </a:cubicBezTo>
                <a:cubicBezTo>
                  <a:pt x="439" y="245"/>
                  <a:pt x="430" y="228"/>
                  <a:pt x="438" y="221"/>
                </a:cubicBezTo>
                <a:cubicBezTo>
                  <a:pt x="446" y="214"/>
                  <a:pt x="468" y="220"/>
                  <a:pt x="475" y="215"/>
                </a:cubicBezTo>
                <a:cubicBezTo>
                  <a:pt x="482" y="210"/>
                  <a:pt x="475" y="203"/>
                  <a:pt x="480" y="200"/>
                </a:cubicBezTo>
                <a:cubicBezTo>
                  <a:pt x="485" y="197"/>
                  <a:pt x="493" y="202"/>
                  <a:pt x="493" y="202"/>
                </a:cubicBezTo>
                <a:cubicBezTo>
                  <a:pt x="493" y="202"/>
                  <a:pt x="497" y="195"/>
                  <a:pt x="501" y="195"/>
                </a:cubicBezTo>
                <a:cubicBezTo>
                  <a:pt x="505" y="195"/>
                  <a:pt x="515" y="201"/>
                  <a:pt x="515" y="201"/>
                </a:cubicBezTo>
                <a:cubicBezTo>
                  <a:pt x="553" y="196"/>
                  <a:pt x="553" y="196"/>
                  <a:pt x="553" y="196"/>
                </a:cubicBezTo>
                <a:cubicBezTo>
                  <a:pt x="553" y="196"/>
                  <a:pt x="552" y="189"/>
                  <a:pt x="554" y="186"/>
                </a:cubicBezTo>
                <a:cubicBezTo>
                  <a:pt x="556" y="183"/>
                  <a:pt x="565" y="177"/>
                  <a:pt x="565" y="177"/>
                </a:cubicBezTo>
                <a:lnTo>
                  <a:pt x="547" y="165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9" name="Freeform 106"/>
          <p:cNvSpPr>
            <a:spLocks/>
          </p:cNvSpPr>
          <p:nvPr/>
        </p:nvSpPr>
        <p:spPr bwMode="auto">
          <a:xfrm>
            <a:off x="3657600" y="4006850"/>
            <a:ext cx="127000" cy="206375"/>
          </a:xfrm>
          <a:custGeom>
            <a:avLst/>
            <a:gdLst>
              <a:gd name="T0" fmla="*/ 2147483647 w 213"/>
              <a:gd name="T1" fmla="*/ 2147483647 h 349"/>
              <a:gd name="T2" fmla="*/ 2147483647 w 213"/>
              <a:gd name="T3" fmla="*/ 2147483647 h 349"/>
              <a:gd name="T4" fmla="*/ 2147483647 w 213"/>
              <a:gd name="T5" fmla="*/ 2147483647 h 349"/>
              <a:gd name="T6" fmla="*/ 2147483647 w 213"/>
              <a:gd name="T7" fmla="*/ 2147483647 h 349"/>
              <a:gd name="T8" fmla="*/ 2147483647 w 213"/>
              <a:gd name="T9" fmla="*/ 2147483647 h 349"/>
              <a:gd name="T10" fmla="*/ 2147483647 w 213"/>
              <a:gd name="T11" fmla="*/ 2147483647 h 349"/>
              <a:gd name="T12" fmla="*/ 2147483647 w 213"/>
              <a:gd name="T13" fmla="*/ 2147483647 h 349"/>
              <a:gd name="T14" fmla="*/ 2147483647 w 213"/>
              <a:gd name="T15" fmla="*/ 2147483647 h 349"/>
              <a:gd name="T16" fmla="*/ 2147483647 w 213"/>
              <a:gd name="T17" fmla="*/ 2147483647 h 349"/>
              <a:gd name="T18" fmla="*/ 2147483647 w 213"/>
              <a:gd name="T19" fmla="*/ 2147483647 h 349"/>
              <a:gd name="T20" fmla="*/ 2147483647 w 213"/>
              <a:gd name="T21" fmla="*/ 2147483647 h 349"/>
              <a:gd name="T22" fmla="*/ 2147483647 w 213"/>
              <a:gd name="T23" fmla="*/ 2147483647 h 349"/>
              <a:gd name="T24" fmla="*/ 2147483647 w 213"/>
              <a:gd name="T25" fmla="*/ 2147483647 h 349"/>
              <a:gd name="T26" fmla="*/ 2147483647 w 213"/>
              <a:gd name="T27" fmla="*/ 2147483647 h 349"/>
              <a:gd name="T28" fmla="*/ 2147483647 w 213"/>
              <a:gd name="T29" fmla="*/ 2147483647 h 349"/>
              <a:gd name="T30" fmla="*/ 2147483647 w 213"/>
              <a:gd name="T31" fmla="*/ 0 h 349"/>
              <a:gd name="T32" fmla="*/ 2147483647 w 213"/>
              <a:gd name="T33" fmla="*/ 2147483647 h 349"/>
              <a:gd name="T34" fmla="*/ 2147483647 w 213"/>
              <a:gd name="T35" fmla="*/ 2147483647 h 349"/>
              <a:gd name="T36" fmla="*/ 2147483647 w 213"/>
              <a:gd name="T37" fmla="*/ 2147483647 h 349"/>
              <a:gd name="T38" fmla="*/ 2147483647 w 213"/>
              <a:gd name="T39" fmla="*/ 2147483647 h 349"/>
              <a:gd name="T40" fmla="*/ 2147483647 w 213"/>
              <a:gd name="T41" fmla="*/ 2147483647 h 349"/>
              <a:gd name="T42" fmla="*/ 2147483647 w 213"/>
              <a:gd name="T43" fmla="*/ 2147483647 h 349"/>
              <a:gd name="T44" fmla="*/ 2147483647 w 213"/>
              <a:gd name="T45" fmla="*/ 2147483647 h 349"/>
              <a:gd name="T46" fmla="*/ 2147483647 w 213"/>
              <a:gd name="T47" fmla="*/ 2147483647 h 349"/>
              <a:gd name="T48" fmla="*/ 2147483647 w 213"/>
              <a:gd name="T49" fmla="*/ 2147483647 h 349"/>
              <a:gd name="T50" fmla="*/ 2147483647 w 213"/>
              <a:gd name="T51" fmla="*/ 2147483647 h 349"/>
              <a:gd name="T52" fmla="*/ 2147483647 w 213"/>
              <a:gd name="T53" fmla="*/ 2147483647 h 349"/>
              <a:gd name="T54" fmla="*/ 2147483647 w 213"/>
              <a:gd name="T55" fmla="*/ 2147483647 h 349"/>
              <a:gd name="T56" fmla="*/ 2147483647 w 213"/>
              <a:gd name="T57" fmla="*/ 2147483647 h 349"/>
              <a:gd name="T58" fmla="*/ 2147483647 w 213"/>
              <a:gd name="T59" fmla="*/ 2147483647 h 349"/>
              <a:gd name="T60" fmla="*/ 2147483647 w 213"/>
              <a:gd name="T61" fmla="*/ 2147483647 h 349"/>
              <a:gd name="T62" fmla="*/ 2147483647 w 213"/>
              <a:gd name="T63" fmla="*/ 2147483647 h 349"/>
              <a:gd name="T64" fmla="*/ 0 w 213"/>
              <a:gd name="T65" fmla="*/ 2147483647 h 349"/>
              <a:gd name="T66" fmla="*/ 2147483647 w 213"/>
              <a:gd name="T67" fmla="*/ 2147483647 h 349"/>
              <a:gd name="T68" fmla="*/ 2147483647 w 213"/>
              <a:gd name="T69" fmla="*/ 2147483647 h 349"/>
              <a:gd name="T70" fmla="*/ 2147483647 w 213"/>
              <a:gd name="T71" fmla="*/ 2147483647 h 349"/>
              <a:gd name="T72" fmla="*/ 2147483647 w 213"/>
              <a:gd name="T73" fmla="*/ 2147483647 h 349"/>
              <a:gd name="T74" fmla="*/ 2147483647 w 213"/>
              <a:gd name="T75" fmla="*/ 2147483647 h 349"/>
              <a:gd name="T76" fmla="*/ 2147483647 w 213"/>
              <a:gd name="T77" fmla="*/ 2147483647 h 349"/>
              <a:gd name="T78" fmla="*/ 2147483647 w 213"/>
              <a:gd name="T79" fmla="*/ 2147483647 h 349"/>
              <a:gd name="T80" fmla="*/ 2147483647 w 213"/>
              <a:gd name="T81" fmla="*/ 2147483647 h 349"/>
              <a:gd name="T82" fmla="*/ 2147483647 w 213"/>
              <a:gd name="T83" fmla="*/ 2147483647 h 349"/>
              <a:gd name="T84" fmla="*/ 2147483647 w 213"/>
              <a:gd name="T85" fmla="*/ 2147483647 h 349"/>
              <a:gd name="T86" fmla="*/ 2147483647 w 213"/>
              <a:gd name="T87" fmla="*/ 2147483647 h 349"/>
              <a:gd name="T88" fmla="*/ 2147483647 w 213"/>
              <a:gd name="T89" fmla="*/ 2147483647 h 349"/>
              <a:gd name="T90" fmla="*/ 2147483647 w 213"/>
              <a:gd name="T91" fmla="*/ 2147483647 h 349"/>
              <a:gd name="T92" fmla="*/ 2147483647 w 213"/>
              <a:gd name="T93" fmla="*/ 2147483647 h 3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3"/>
              <a:gd name="T142" fmla="*/ 0 h 349"/>
              <a:gd name="T143" fmla="*/ 213 w 213"/>
              <a:gd name="T144" fmla="*/ 349 h 3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3" h="349">
                <a:moveTo>
                  <a:pt x="185" y="228"/>
                </a:moveTo>
                <a:cubicBezTo>
                  <a:pt x="185" y="228"/>
                  <a:pt x="191" y="211"/>
                  <a:pt x="190" y="205"/>
                </a:cubicBezTo>
                <a:cubicBezTo>
                  <a:pt x="189" y="199"/>
                  <a:pt x="182" y="203"/>
                  <a:pt x="182" y="198"/>
                </a:cubicBezTo>
                <a:cubicBezTo>
                  <a:pt x="182" y="193"/>
                  <a:pt x="185" y="186"/>
                  <a:pt x="185" y="186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87" y="157"/>
                  <a:pt x="192" y="154"/>
                  <a:pt x="191" y="148"/>
                </a:cubicBezTo>
                <a:cubicBezTo>
                  <a:pt x="190" y="142"/>
                  <a:pt x="173" y="134"/>
                  <a:pt x="173" y="134"/>
                </a:cubicBezTo>
                <a:cubicBezTo>
                  <a:pt x="173" y="134"/>
                  <a:pt x="184" y="126"/>
                  <a:pt x="185" y="123"/>
                </a:cubicBezTo>
                <a:cubicBezTo>
                  <a:pt x="186" y="120"/>
                  <a:pt x="178" y="113"/>
                  <a:pt x="178" y="113"/>
                </a:cubicBezTo>
                <a:cubicBezTo>
                  <a:pt x="178" y="113"/>
                  <a:pt x="186" y="95"/>
                  <a:pt x="182" y="88"/>
                </a:cubicBezTo>
                <a:cubicBezTo>
                  <a:pt x="178" y="81"/>
                  <a:pt x="166" y="91"/>
                  <a:pt x="166" y="91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59" y="4"/>
                  <a:pt x="159" y="4"/>
                  <a:pt x="159" y="4"/>
                </a:cubicBezTo>
                <a:cubicBezTo>
                  <a:pt x="145" y="0"/>
                  <a:pt x="145" y="0"/>
                  <a:pt x="145" y="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09" y="7"/>
                  <a:pt x="109" y="7"/>
                  <a:pt x="109" y="7"/>
                </a:cubicBezTo>
                <a:cubicBezTo>
                  <a:pt x="98" y="10"/>
                  <a:pt x="98" y="10"/>
                  <a:pt x="98" y="10"/>
                </a:cubicBezTo>
                <a:cubicBezTo>
                  <a:pt x="86" y="7"/>
                  <a:pt x="86" y="7"/>
                  <a:pt x="86" y="7"/>
                </a:cubicBezTo>
                <a:cubicBezTo>
                  <a:pt x="81" y="10"/>
                  <a:pt x="81" y="10"/>
                  <a:pt x="81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18" y="16"/>
                  <a:pt x="18" y="24"/>
                </a:cubicBezTo>
                <a:cubicBezTo>
                  <a:pt x="18" y="32"/>
                  <a:pt x="24" y="33"/>
                  <a:pt x="24" y="33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87"/>
                  <a:pt x="26" y="87"/>
                  <a:pt x="26" y="87"/>
                </a:cubicBezTo>
                <a:cubicBezTo>
                  <a:pt x="30" y="86"/>
                  <a:pt x="30" y="86"/>
                  <a:pt x="30" y="86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6"/>
                  <a:pt x="38" y="140"/>
                  <a:pt x="38" y="152"/>
                </a:cubicBezTo>
                <a:cubicBezTo>
                  <a:pt x="38" y="164"/>
                  <a:pt x="21" y="171"/>
                  <a:pt x="21" y="179"/>
                </a:cubicBezTo>
                <a:cubicBezTo>
                  <a:pt x="21" y="187"/>
                  <a:pt x="20" y="209"/>
                  <a:pt x="20" y="209"/>
                </a:cubicBezTo>
                <a:cubicBezTo>
                  <a:pt x="20" y="209"/>
                  <a:pt x="0" y="227"/>
                  <a:pt x="0" y="241"/>
                </a:cubicBezTo>
                <a:cubicBezTo>
                  <a:pt x="0" y="255"/>
                  <a:pt x="13" y="291"/>
                  <a:pt x="13" y="291"/>
                </a:cubicBezTo>
                <a:cubicBezTo>
                  <a:pt x="31" y="297"/>
                  <a:pt x="31" y="297"/>
                  <a:pt x="31" y="297"/>
                </a:cubicBezTo>
                <a:cubicBezTo>
                  <a:pt x="32" y="332"/>
                  <a:pt x="32" y="332"/>
                  <a:pt x="32" y="332"/>
                </a:cubicBezTo>
                <a:cubicBezTo>
                  <a:pt x="41" y="334"/>
                  <a:pt x="47" y="334"/>
                  <a:pt x="47" y="334"/>
                </a:cubicBezTo>
                <a:cubicBezTo>
                  <a:pt x="47" y="334"/>
                  <a:pt x="51" y="349"/>
                  <a:pt x="61" y="345"/>
                </a:cubicBezTo>
                <a:cubicBezTo>
                  <a:pt x="71" y="341"/>
                  <a:pt x="92" y="323"/>
                  <a:pt x="99" y="321"/>
                </a:cubicBezTo>
                <a:cubicBezTo>
                  <a:pt x="106" y="319"/>
                  <a:pt x="117" y="321"/>
                  <a:pt x="117" y="321"/>
                </a:cubicBezTo>
                <a:cubicBezTo>
                  <a:pt x="117" y="321"/>
                  <a:pt x="138" y="303"/>
                  <a:pt x="141" y="302"/>
                </a:cubicBezTo>
                <a:cubicBezTo>
                  <a:pt x="144" y="301"/>
                  <a:pt x="159" y="298"/>
                  <a:pt x="159" y="298"/>
                </a:cubicBezTo>
                <a:cubicBezTo>
                  <a:pt x="159" y="298"/>
                  <a:pt x="165" y="282"/>
                  <a:pt x="173" y="283"/>
                </a:cubicBezTo>
                <a:cubicBezTo>
                  <a:pt x="181" y="284"/>
                  <a:pt x="187" y="292"/>
                  <a:pt x="196" y="287"/>
                </a:cubicBezTo>
                <a:cubicBezTo>
                  <a:pt x="201" y="284"/>
                  <a:pt x="207" y="278"/>
                  <a:pt x="213" y="273"/>
                </a:cubicBezTo>
                <a:cubicBezTo>
                  <a:pt x="193" y="256"/>
                  <a:pt x="193" y="256"/>
                  <a:pt x="193" y="256"/>
                </a:cubicBezTo>
                <a:lnTo>
                  <a:pt x="185" y="228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0" name="Freeform 107"/>
          <p:cNvSpPr>
            <a:spLocks/>
          </p:cNvSpPr>
          <p:nvPr/>
        </p:nvSpPr>
        <p:spPr bwMode="auto">
          <a:xfrm>
            <a:off x="3748088" y="4008438"/>
            <a:ext cx="55562" cy="160337"/>
          </a:xfrm>
          <a:custGeom>
            <a:avLst/>
            <a:gdLst>
              <a:gd name="T0" fmla="*/ 2147483647 w 91"/>
              <a:gd name="T1" fmla="*/ 2147483647 h 270"/>
              <a:gd name="T2" fmla="*/ 2147483647 w 91"/>
              <a:gd name="T3" fmla="*/ 2147483647 h 270"/>
              <a:gd name="T4" fmla="*/ 2147483647 w 91"/>
              <a:gd name="T5" fmla="*/ 2147483647 h 270"/>
              <a:gd name="T6" fmla="*/ 2147483647 w 91"/>
              <a:gd name="T7" fmla="*/ 2147483647 h 270"/>
              <a:gd name="T8" fmla="*/ 2147483647 w 91"/>
              <a:gd name="T9" fmla="*/ 2147483647 h 270"/>
              <a:gd name="T10" fmla="*/ 2147483647 w 91"/>
              <a:gd name="T11" fmla="*/ 2147483647 h 270"/>
              <a:gd name="T12" fmla="*/ 2147483647 w 91"/>
              <a:gd name="T13" fmla="*/ 2147483647 h 270"/>
              <a:gd name="T14" fmla="*/ 2147483647 w 91"/>
              <a:gd name="T15" fmla="*/ 2147483647 h 270"/>
              <a:gd name="T16" fmla="*/ 2147483647 w 91"/>
              <a:gd name="T17" fmla="*/ 2147483647 h 270"/>
              <a:gd name="T18" fmla="*/ 2147483647 w 91"/>
              <a:gd name="T19" fmla="*/ 2147483647 h 270"/>
              <a:gd name="T20" fmla="*/ 2147483647 w 91"/>
              <a:gd name="T21" fmla="*/ 2147483647 h 270"/>
              <a:gd name="T22" fmla="*/ 2147483647 w 91"/>
              <a:gd name="T23" fmla="*/ 2147483647 h 270"/>
              <a:gd name="T24" fmla="*/ 2147483647 w 91"/>
              <a:gd name="T25" fmla="*/ 2147483647 h 270"/>
              <a:gd name="T26" fmla="*/ 2147483647 w 91"/>
              <a:gd name="T27" fmla="*/ 0 h 270"/>
              <a:gd name="T28" fmla="*/ 2147483647 w 91"/>
              <a:gd name="T29" fmla="*/ 2147483647 h 270"/>
              <a:gd name="T30" fmla="*/ 2147483647 w 91"/>
              <a:gd name="T31" fmla="*/ 2147483647 h 270"/>
              <a:gd name="T32" fmla="*/ 0 w 91"/>
              <a:gd name="T33" fmla="*/ 2147483647 h 270"/>
              <a:gd name="T34" fmla="*/ 2147483647 w 91"/>
              <a:gd name="T35" fmla="*/ 2147483647 h 270"/>
              <a:gd name="T36" fmla="*/ 2147483647 w 91"/>
              <a:gd name="T37" fmla="*/ 2147483647 h 270"/>
              <a:gd name="T38" fmla="*/ 2147483647 w 91"/>
              <a:gd name="T39" fmla="*/ 2147483647 h 270"/>
              <a:gd name="T40" fmla="*/ 2147483647 w 91"/>
              <a:gd name="T41" fmla="*/ 2147483647 h 270"/>
              <a:gd name="T42" fmla="*/ 2147483647 w 91"/>
              <a:gd name="T43" fmla="*/ 2147483647 h 270"/>
              <a:gd name="T44" fmla="*/ 2147483647 w 91"/>
              <a:gd name="T45" fmla="*/ 2147483647 h 270"/>
              <a:gd name="T46" fmla="*/ 2147483647 w 91"/>
              <a:gd name="T47" fmla="*/ 2147483647 h 270"/>
              <a:gd name="T48" fmla="*/ 2147483647 w 91"/>
              <a:gd name="T49" fmla="*/ 2147483647 h 270"/>
              <a:gd name="T50" fmla="*/ 2147483647 w 91"/>
              <a:gd name="T51" fmla="*/ 2147483647 h 270"/>
              <a:gd name="T52" fmla="*/ 2147483647 w 91"/>
              <a:gd name="T53" fmla="*/ 2147483647 h 270"/>
              <a:gd name="T54" fmla="*/ 2147483647 w 91"/>
              <a:gd name="T55" fmla="*/ 2147483647 h 270"/>
              <a:gd name="T56" fmla="*/ 2147483647 w 91"/>
              <a:gd name="T57" fmla="*/ 2147483647 h 270"/>
              <a:gd name="T58" fmla="*/ 2147483647 w 91"/>
              <a:gd name="T59" fmla="*/ 2147483647 h 270"/>
              <a:gd name="T60" fmla="*/ 2147483647 w 91"/>
              <a:gd name="T61" fmla="*/ 2147483647 h 270"/>
              <a:gd name="T62" fmla="*/ 2147483647 w 91"/>
              <a:gd name="T63" fmla="*/ 2147483647 h 270"/>
              <a:gd name="T64" fmla="*/ 2147483647 w 91"/>
              <a:gd name="T65" fmla="*/ 2147483647 h 270"/>
              <a:gd name="T66" fmla="*/ 2147483647 w 91"/>
              <a:gd name="T67" fmla="*/ 2147483647 h 2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1"/>
              <a:gd name="T103" fmla="*/ 0 h 270"/>
              <a:gd name="T104" fmla="*/ 91 w 91"/>
              <a:gd name="T105" fmla="*/ 270 h 2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1" h="270">
                <a:moveTo>
                  <a:pt x="82" y="239"/>
                </a:moveTo>
                <a:cubicBezTo>
                  <a:pt x="80" y="195"/>
                  <a:pt x="80" y="195"/>
                  <a:pt x="80" y="195"/>
                </a:cubicBezTo>
                <a:cubicBezTo>
                  <a:pt x="85" y="188"/>
                  <a:pt x="85" y="188"/>
                  <a:pt x="85" y="188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5"/>
                  <a:pt x="80" y="116"/>
                  <a:pt x="81" y="108"/>
                </a:cubicBezTo>
                <a:cubicBezTo>
                  <a:pt x="82" y="100"/>
                  <a:pt x="69" y="91"/>
                  <a:pt x="69" y="91"/>
                </a:cubicBezTo>
                <a:cubicBezTo>
                  <a:pt x="69" y="91"/>
                  <a:pt x="71" y="68"/>
                  <a:pt x="69" y="60"/>
                </a:cubicBezTo>
                <a:cubicBezTo>
                  <a:pt x="67" y="52"/>
                  <a:pt x="42" y="37"/>
                  <a:pt x="42" y="37"/>
                </a:cubicBezTo>
                <a:cubicBezTo>
                  <a:pt x="41" y="18"/>
                  <a:pt x="41" y="18"/>
                  <a:pt x="41" y="18"/>
                </a:cubicBezTo>
                <a:cubicBezTo>
                  <a:pt x="47" y="6"/>
                  <a:pt x="47" y="6"/>
                  <a:pt x="47" y="6"/>
                </a:cubicBezTo>
                <a:cubicBezTo>
                  <a:pt x="33" y="7"/>
                  <a:pt x="33" y="7"/>
                  <a:pt x="33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21"/>
                  <a:pt x="0" y="21"/>
                  <a:pt x="0" y="21"/>
                </a:cubicBezTo>
                <a:cubicBezTo>
                  <a:pt x="22" y="39"/>
                  <a:pt x="22" y="39"/>
                  <a:pt x="22" y="3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8"/>
                  <a:pt x="26" y="78"/>
                  <a:pt x="30" y="85"/>
                </a:cubicBezTo>
                <a:cubicBezTo>
                  <a:pt x="34" y="92"/>
                  <a:pt x="26" y="110"/>
                  <a:pt x="26" y="110"/>
                </a:cubicBezTo>
                <a:cubicBezTo>
                  <a:pt x="26" y="110"/>
                  <a:pt x="34" y="117"/>
                  <a:pt x="33" y="120"/>
                </a:cubicBezTo>
                <a:cubicBezTo>
                  <a:pt x="32" y="123"/>
                  <a:pt x="21" y="131"/>
                  <a:pt x="21" y="131"/>
                </a:cubicBezTo>
                <a:cubicBezTo>
                  <a:pt x="21" y="131"/>
                  <a:pt x="38" y="139"/>
                  <a:pt x="39" y="145"/>
                </a:cubicBezTo>
                <a:cubicBezTo>
                  <a:pt x="40" y="151"/>
                  <a:pt x="35" y="154"/>
                  <a:pt x="35" y="154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3"/>
                  <a:pt x="30" y="190"/>
                  <a:pt x="30" y="195"/>
                </a:cubicBezTo>
                <a:cubicBezTo>
                  <a:pt x="30" y="200"/>
                  <a:pt x="37" y="196"/>
                  <a:pt x="38" y="202"/>
                </a:cubicBezTo>
                <a:cubicBezTo>
                  <a:pt x="39" y="208"/>
                  <a:pt x="33" y="225"/>
                  <a:pt x="33" y="225"/>
                </a:cubicBezTo>
                <a:cubicBezTo>
                  <a:pt x="41" y="253"/>
                  <a:pt x="41" y="253"/>
                  <a:pt x="41" y="253"/>
                </a:cubicBezTo>
                <a:cubicBezTo>
                  <a:pt x="61" y="270"/>
                  <a:pt x="61" y="270"/>
                  <a:pt x="61" y="270"/>
                </a:cubicBezTo>
                <a:cubicBezTo>
                  <a:pt x="66" y="264"/>
                  <a:pt x="72" y="260"/>
                  <a:pt x="78" y="259"/>
                </a:cubicBezTo>
                <a:cubicBezTo>
                  <a:pt x="82" y="258"/>
                  <a:pt x="86" y="258"/>
                  <a:pt x="91" y="258"/>
                </a:cubicBezTo>
                <a:cubicBezTo>
                  <a:pt x="91" y="248"/>
                  <a:pt x="82" y="239"/>
                  <a:pt x="82" y="239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1" name="Freeform 108"/>
          <p:cNvSpPr>
            <a:spLocks/>
          </p:cNvSpPr>
          <p:nvPr/>
        </p:nvSpPr>
        <p:spPr bwMode="auto">
          <a:xfrm>
            <a:off x="3773488" y="3967163"/>
            <a:ext cx="88900" cy="196850"/>
          </a:xfrm>
          <a:custGeom>
            <a:avLst/>
            <a:gdLst>
              <a:gd name="T0" fmla="*/ 2147483647 w 150"/>
              <a:gd name="T1" fmla="*/ 2147483647 h 332"/>
              <a:gd name="T2" fmla="*/ 2147483647 w 150"/>
              <a:gd name="T3" fmla="*/ 2147483647 h 332"/>
              <a:gd name="T4" fmla="*/ 2147483647 w 150"/>
              <a:gd name="T5" fmla="*/ 2147483647 h 332"/>
              <a:gd name="T6" fmla="*/ 2147483647 w 150"/>
              <a:gd name="T7" fmla="*/ 2147483647 h 332"/>
              <a:gd name="T8" fmla="*/ 2147483647 w 150"/>
              <a:gd name="T9" fmla="*/ 2147483647 h 332"/>
              <a:gd name="T10" fmla="*/ 2147483647 w 150"/>
              <a:gd name="T11" fmla="*/ 2147483647 h 332"/>
              <a:gd name="T12" fmla="*/ 2147483647 w 150"/>
              <a:gd name="T13" fmla="*/ 2147483647 h 332"/>
              <a:gd name="T14" fmla="*/ 2147483647 w 150"/>
              <a:gd name="T15" fmla="*/ 2147483647 h 332"/>
              <a:gd name="T16" fmla="*/ 2147483647 w 150"/>
              <a:gd name="T17" fmla="*/ 2147483647 h 332"/>
              <a:gd name="T18" fmla="*/ 2147483647 w 150"/>
              <a:gd name="T19" fmla="*/ 2147483647 h 332"/>
              <a:gd name="T20" fmla="*/ 2147483647 w 150"/>
              <a:gd name="T21" fmla="*/ 2147483647 h 332"/>
              <a:gd name="T22" fmla="*/ 2147483647 w 150"/>
              <a:gd name="T23" fmla="*/ 2147483647 h 332"/>
              <a:gd name="T24" fmla="*/ 2147483647 w 150"/>
              <a:gd name="T25" fmla="*/ 2147483647 h 332"/>
              <a:gd name="T26" fmla="*/ 2147483647 w 150"/>
              <a:gd name="T27" fmla="*/ 2147483647 h 332"/>
              <a:gd name="T28" fmla="*/ 2147483647 w 150"/>
              <a:gd name="T29" fmla="*/ 0 h 332"/>
              <a:gd name="T30" fmla="*/ 2147483647 w 150"/>
              <a:gd name="T31" fmla="*/ 2147483647 h 332"/>
              <a:gd name="T32" fmla="*/ 2147483647 w 150"/>
              <a:gd name="T33" fmla="*/ 2147483647 h 332"/>
              <a:gd name="T34" fmla="*/ 2147483647 w 150"/>
              <a:gd name="T35" fmla="*/ 2147483647 h 332"/>
              <a:gd name="T36" fmla="*/ 2147483647 w 150"/>
              <a:gd name="T37" fmla="*/ 2147483647 h 332"/>
              <a:gd name="T38" fmla="*/ 2147483647 w 150"/>
              <a:gd name="T39" fmla="*/ 2147483647 h 332"/>
              <a:gd name="T40" fmla="*/ 2147483647 w 150"/>
              <a:gd name="T41" fmla="*/ 2147483647 h 332"/>
              <a:gd name="T42" fmla="*/ 2147483647 w 150"/>
              <a:gd name="T43" fmla="*/ 2147483647 h 332"/>
              <a:gd name="T44" fmla="*/ 2147483647 w 150"/>
              <a:gd name="T45" fmla="*/ 2147483647 h 332"/>
              <a:gd name="T46" fmla="*/ 2147483647 w 150"/>
              <a:gd name="T47" fmla="*/ 2147483647 h 332"/>
              <a:gd name="T48" fmla="*/ 2147483647 w 150"/>
              <a:gd name="T49" fmla="*/ 2147483647 h 332"/>
              <a:gd name="T50" fmla="*/ 2147483647 w 150"/>
              <a:gd name="T51" fmla="*/ 2147483647 h 332"/>
              <a:gd name="T52" fmla="*/ 0 w 150"/>
              <a:gd name="T53" fmla="*/ 2147483647 h 332"/>
              <a:gd name="T54" fmla="*/ 2147483647 w 150"/>
              <a:gd name="T55" fmla="*/ 2147483647 h 332"/>
              <a:gd name="T56" fmla="*/ 2147483647 w 150"/>
              <a:gd name="T57" fmla="*/ 2147483647 h 332"/>
              <a:gd name="T58" fmla="*/ 2147483647 w 150"/>
              <a:gd name="T59" fmla="*/ 2147483647 h 332"/>
              <a:gd name="T60" fmla="*/ 2147483647 w 150"/>
              <a:gd name="T61" fmla="*/ 2147483647 h 332"/>
              <a:gd name="T62" fmla="*/ 2147483647 w 150"/>
              <a:gd name="T63" fmla="*/ 2147483647 h 332"/>
              <a:gd name="T64" fmla="*/ 2147483647 w 150"/>
              <a:gd name="T65" fmla="*/ 2147483647 h 332"/>
              <a:gd name="T66" fmla="*/ 2147483647 w 150"/>
              <a:gd name="T67" fmla="*/ 2147483647 h 332"/>
              <a:gd name="T68" fmla="*/ 2147483647 w 150"/>
              <a:gd name="T69" fmla="*/ 2147483647 h 332"/>
              <a:gd name="T70" fmla="*/ 2147483647 w 150"/>
              <a:gd name="T71" fmla="*/ 2147483647 h 332"/>
              <a:gd name="T72" fmla="*/ 2147483647 w 150"/>
              <a:gd name="T73" fmla="*/ 2147483647 h 332"/>
              <a:gd name="T74" fmla="*/ 2147483647 w 150"/>
              <a:gd name="T75" fmla="*/ 2147483647 h 332"/>
              <a:gd name="T76" fmla="*/ 2147483647 w 150"/>
              <a:gd name="T77" fmla="*/ 2147483647 h 332"/>
              <a:gd name="T78" fmla="*/ 2147483647 w 150"/>
              <a:gd name="T79" fmla="*/ 2147483647 h 332"/>
              <a:gd name="T80" fmla="*/ 2147483647 w 150"/>
              <a:gd name="T81" fmla="*/ 2147483647 h 332"/>
              <a:gd name="T82" fmla="*/ 2147483647 w 150"/>
              <a:gd name="T83" fmla="*/ 2147483647 h 332"/>
              <a:gd name="T84" fmla="*/ 2147483647 w 150"/>
              <a:gd name="T85" fmla="*/ 2147483647 h 332"/>
              <a:gd name="T86" fmla="*/ 2147483647 w 150"/>
              <a:gd name="T87" fmla="*/ 2147483647 h 3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0"/>
              <a:gd name="T133" fmla="*/ 0 h 332"/>
              <a:gd name="T134" fmla="*/ 150 w 150"/>
              <a:gd name="T135" fmla="*/ 332 h 3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0" h="332">
                <a:moveTo>
                  <a:pt x="94" y="247"/>
                </a:moveTo>
                <a:cubicBezTo>
                  <a:pt x="97" y="228"/>
                  <a:pt x="97" y="228"/>
                  <a:pt x="97" y="228"/>
                </a:cubicBezTo>
                <a:cubicBezTo>
                  <a:pt x="94" y="206"/>
                  <a:pt x="94" y="206"/>
                  <a:pt x="94" y="206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104" y="187"/>
                  <a:pt x="112" y="177"/>
                </a:cubicBezTo>
                <a:cubicBezTo>
                  <a:pt x="120" y="167"/>
                  <a:pt x="115" y="155"/>
                  <a:pt x="118" y="148"/>
                </a:cubicBezTo>
                <a:cubicBezTo>
                  <a:pt x="121" y="141"/>
                  <a:pt x="133" y="132"/>
                  <a:pt x="133" y="132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05"/>
                  <a:pt x="146" y="102"/>
                  <a:pt x="148" y="95"/>
                </a:cubicBezTo>
                <a:cubicBezTo>
                  <a:pt x="150" y="88"/>
                  <a:pt x="144" y="85"/>
                  <a:pt x="144" y="85"/>
                </a:cubicBezTo>
                <a:cubicBezTo>
                  <a:pt x="144" y="85"/>
                  <a:pt x="145" y="82"/>
                  <a:pt x="145" y="76"/>
                </a:cubicBezTo>
                <a:cubicBezTo>
                  <a:pt x="145" y="70"/>
                  <a:pt x="130" y="58"/>
                  <a:pt x="131" y="51"/>
                </a:cubicBezTo>
                <a:cubicBezTo>
                  <a:pt x="132" y="44"/>
                  <a:pt x="139" y="31"/>
                  <a:pt x="139" y="31"/>
                </a:cubicBezTo>
                <a:cubicBezTo>
                  <a:pt x="139" y="31"/>
                  <a:pt x="123" y="25"/>
                  <a:pt x="118" y="22"/>
                </a:cubicBezTo>
                <a:cubicBezTo>
                  <a:pt x="113" y="19"/>
                  <a:pt x="96" y="0"/>
                  <a:pt x="96" y="0"/>
                </a:cubicBezTo>
                <a:cubicBezTo>
                  <a:pt x="79" y="7"/>
                  <a:pt x="79" y="7"/>
                  <a:pt x="79" y="7"/>
                </a:cubicBezTo>
                <a:cubicBezTo>
                  <a:pt x="76" y="23"/>
                  <a:pt x="76" y="23"/>
                  <a:pt x="76" y="23"/>
                </a:cubicBezTo>
                <a:cubicBezTo>
                  <a:pt x="83" y="26"/>
                  <a:pt x="83" y="26"/>
                  <a:pt x="83" y="26"/>
                </a:cubicBezTo>
                <a:cubicBezTo>
                  <a:pt x="77" y="28"/>
                  <a:pt x="77" y="28"/>
                  <a:pt x="77" y="28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67" y="40"/>
                  <a:pt x="63" y="43"/>
                </a:cubicBezTo>
                <a:cubicBezTo>
                  <a:pt x="59" y="46"/>
                  <a:pt x="58" y="53"/>
                  <a:pt x="58" y="53"/>
                </a:cubicBezTo>
                <a:cubicBezTo>
                  <a:pt x="58" y="53"/>
                  <a:pt x="32" y="52"/>
                  <a:pt x="32" y="51"/>
                </a:cubicBezTo>
                <a:cubicBezTo>
                  <a:pt x="21" y="56"/>
                  <a:pt x="19" y="70"/>
                  <a:pt x="19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8"/>
                  <a:pt x="26" y="123"/>
                  <a:pt x="28" y="131"/>
                </a:cubicBezTo>
                <a:cubicBezTo>
                  <a:pt x="30" y="139"/>
                  <a:pt x="28" y="162"/>
                  <a:pt x="28" y="162"/>
                </a:cubicBezTo>
                <a:cubicBezTo>
                  <a:pt x="28" y="162"/>
                  <a:pt x="41" y="171"/>
                  <a:pt x="40" y="179"/>
                </a:cubicBezTo>
                <a:cubicBezTo>
                  <a:pt x="39" y="187"/>
                  <a:pt x="44" y="206"/>
                  <a:pt x="44" y="206"/>
                </a:cubicBezTo>
                <a:cubicBezTo>
                  <a:pt x="39" y="214"/>
                  <a:pt x="39" y="214"/>
                  <a:pt x="39" y="214"/>
                </a:cubicBezTo>
                <a:cubicBezTo>
                  <a:pt x="38" y="253"/>
                  <a:pt x="38" y="253"/>
                  <a:pt x="38" y="253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41" y="310"/>
                  <a:pt x="50" y="319"/>
                  <a:pt x="50" y="329"/>
                </a:cubicBezTo>
                <a:cubicBezTo>
                  <a:pt x="50" y="329"/>
                  <a:pt x="50" y="329"/>
                  <a:pt x="50" y="329"/>
                </a:cubicBezTo>
                <a:cubicBezTo>
                  <a:pt x="61" y="330"/>
                  <a:pt x="73" y="332"/>
                  <a:pt x="73" y="332"/>
                </a:cubicBezTo>
                <a:cubicBezTo>
                  <a:pt x="81" y="318"/>
                  <a:pt x="81" y="318"/>
                  <a:pt x="81" y="318"/>
                </a:cubicBezTo>
                <a:cubicBezTo>
                  <a:pt x="81" y="318"/>
                  <a:pt x="85" y="320"/>
                  <a:pt x="91" y="323"/>
                </a:cubicBezTo>
                <a:cubicBezTo>
                  <a:pt x="95" y="306"/>
                  <a:pt x="95" y="306"/>
                  <a:pt x="95" y="306"/>
                </a:cubicBezTo>
                <a:lnTo>
                  <a:pt x="94" y="247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2" name="Freeform 109"/>
          <p:cNvSpPr>
            <a:spLocks/>
          </p:cNvSpPr>
          <p:nvPr/>
        </p:nvSpPr>
        <p:spPr bwMode="auto">
          <a:xfrm>
            <a:off x="3825875" y="3919538"/>
            <a:ext cx="336550" cy="303212"/>
          </a:xfrm>
          <a:custGeom>
            <a:avLst/>
            <a:gdLst>
              <a:gd name="T0" fmla="*/ 2147483647 w 567"/>
              <a:gd name="T1" fmla="*/ 2147483647 h 511"/>
              <a:gd name="T2" fmla="*/ 2147483647 w 567"/>
              <a:gd name="T3" fmla="*/ 2147483647 h 511"/>
              <a:gd name="T4" fmla="*/ 2147483647 w 567"/>
              <a:gd name="T5" fmla="*/ 2147483647 h 511"/>
              <a:gd name="T6" fmla="*/ 2147483647 w 567"/>
              <a:gd name="T7" fmla="*/ 2147483647 h 511"/>
              <a:gd name="T8" fmla="*/ 2147483647 w 567"/>
              <a:gd name="T9" fmla="*/ 2147483647 h 511"/>
              <a:gd name="T10" fmla="*/ 2147483647 w 567"/>
              <a:gd name="T11" fmla="*/ 2147483647 h 511"/>
              <a:gd name="T12" fmla="*/ 2147483647 w 567"/>
              <a:gd name="T13" fmla="*/ 2147483647 h 511"/>
              <a:gd name="T14" fmla="*/ 2147483647 w 567"/>
              <a:gd name="T15" fmla="*/ 2147483647 h 511"/>
              <a:gd name="T16" fmla="*/ 2147483647 w 567"/>
              <a:gd name="T17" fmla="*/ 2147483647 h 511"/>
              <a:gd name="T18" fmla="*/ 2147483647 w 567"/>
              <a:gd name="T19" fmla="*/ 2147483647 h 511"/>
              <a:gd name="T20" fmla="*/ 2147483647 w 567"/>
              <a:gd name="T21" fmla="*/ 2147483647 h 511"/>
              <a:gd name="T22" fmla="*/ 2147483647 w 567"/>
              <a:gd name="T23" fmla="*/ 2147483647 h 511"/>
              <a:gd name="T24" fmla="*/ 2147483647 w 567"/>
              <a:gd name="T25" fmla="*/ 2147483647 h 511"/>
              <a:gd name="T26" fmla="*/ 2147483647 w 567"/>
              <a:gd name="T27" fmla="*/ 2147483647 h 511"/>
              <a:gd name="T28" fmla="*/ 2147483647 w 567"/>
              <a:gd name="T29" fmla="*/ 2147483647 h 511"/>
              <a:gd name="T30" fmla="*/ 2147483647 w 567"/>
              <a:gd name="T31" fmla="*/ 2147483647 h 511"/>
              <a:gd name="T32" fmla="*/ 2147483647 w 567"/>
              <a:gd name="T33" fmla="*/ 2147483647 h 511"/>
              <a:gd name="T34" fmla="*/ 2147483647 w 567"/>
              <a:gd name="T35" fmla="*/ 2147483647 h 511"/>
              <a:gd name="T36" fmla="*/ 2147483647 w 567"/>
              <a:gd name="T37" fmla="*/ 2147483647 h 511"/>
              <a:gd name="T38" fmla="*/ 2147483647 w 567"/>
              <a:gd name="T39" fmla="*/ 2147483647 h 511"/>
              <a:gd name="T40" fmla="*/ 2147483647 w 567"/>
              <a:gd name="T41" fmla="*/ 2147483647 h 511"/>
              <a:gd name="T42" fmla="*/ 2147483647 w 567"/>
              <a:gd name="T43" fmla="*/ 2147483647 h 511"/>
              <a:gd name="T44" fmla="*/ 2147483647 w 567"/>
              <a:gd name="T45" fmla="*/ 2147483647 h 511"/>
              <a:gd name="T46" fmla="*/ 2147483647 w 567"/>
              <a:gd name="T47" fmla="*/ 2147483647 h 511"/>
              <a:gd name="T48" fmla="*/ 2147483647 w 567"/>
              <a:gd name="T49" fmla="*/ 2147483647 h 511"/>
              <a:gd name="T50" fmla="*/ 2147483647 w 567"/>
              <a:gd name="T51" fmla="*/ 2147483647 h 511"/>
              <a:gd name="T52" fmla="*/ 2147483647 w 567"/>
              <a:gd name="T53" fmla="*/ 2147483647 h 511"/>
              <a:gd name="T54" fmla="*/ 2147483647 w 567"/>
              <a:gd name="T55" fmla="*/ 2147483647 h 511"/>
              <a:gd name="T56" fmla="*/ 2147483647 w 567"/>
              <a:gd name="T57" fmla="*/ 2147483647 h 511"/>
              <a:gd name="T58" fmla="*/ 2147483647 w 567"/>
              <a:gd name="T59" fmla="*/ 2147483647 h 511"/>
              <a:gd name="T60" fmla="*/ 0 w 567"/>
              <a:gd name="T61" fmla="*/ 2147483647 h 511"/>
              <a:gd name="T62" fmla="*/ 2147483647 w 567"/>
              <a:gd name="T63" fmla="*/ 2147483647 h 511"/>
              <a:gd name="T64" fmla="*/ 2147483647 w 567"/>
              <a:gd name="T65" fmla="*/ 2147483647 h 511"/>
              <a:gd name="T66" fmla="*/ 2147483647 w 567"/>
              <a:gd name="T67" fmla="*/ 2147483647 h 511"/>
              <a:gd name="T68" fmla="*/ 2147483647 w 567"/>
              <a:gd name="T69" fmla="*/ 2147483647 h 511"/>
              <a:gd name="T70" fmla="*/ 2147483647 w 567"/>
              <a:gd name="T71" fmla="*/ 2147483647 h 511"/>
              <a:gd name="T72" fmla="*/ 2147483647 w 567"/>
              <a:gd name="T73" fmla="*/ 2147483647 h 511"/>
              <a:gd name="T74" fmla="*/ 2147483647 w 567"/>
              <a:gd name="T75" fmla="*/ 2147483647 h 511"/>
              <a:gd name="T76" fmla="*/ 2147483647 w 567"/>
              <a:gd name="T77" fmla="*/ 2147483647 h 511"/>
              <a:gd name="T78" fmla="*/ 2147483647 w 567"/>
              <a:gd name="T79" fmla="*/ 2147483647 h 5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7"/>
              <a:gd name="T121" fmla="*/ 0 h 511"/>
              <a:gd name="T122" fmla="*/ 567 w 567"/>
              <a:gd name="T123" fmla="*/ 511 h 5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7" h="511">
                <a:moveTo>
                  <a:pt x="281" y="490"/>
                </a:moveTo>
                <a:cubicBezTo>
                  <a:pt x="281" y="490"/>
                  <a:pt x="288" y="475"/>
                  <a:pt x="290" y="469"/>
                </a:cubicBezTo>
                <a:cubicBezTo>
                  <a:pt x="292" y="463"/>
                  <a:pt x="290" y="431"/>
                  <a:pt x="290" y="431"/>
                </a:cubicBezTo>
                <a:cubicBezTo>
                  <a:pt x="333" y="394"/>
                  <a:pt x="333" y="394"/>
                  <a:pt x="333" y="394"/>
                </a:cubicBezTo>
                <a:cubicBezTo>
                  <a:pt x="333" y="394"/>
                  <a:pt x="343" y="374"/>
                  <a:pt x="349" y="369"/>
                </a:cubicBezTo>
                <a:cubicBezTo>
                  <a:pt x="355" y="364"/>
                  <a:pt x="363" y="377"/>
                  <a:pt x="372" y="375"/>
                </a:cubicBezTo>
                <a:cubicBezTo>
                  <a:pt x="381" y="373"/>
                  <a:pt x="368" y="359"/>
                  <a:pt x="375" y="359"/>
                </a:cubicBezTo>
                <a:cubicBezTo>
                  <a:pt x="382" y="359"/>
                  <a:pt x="396" y="383"/>
                  <a:pt x="396" y="383"/>
                </a:cubicBezTo>
                <a:cubicBezTo>
                  <a:pt x="396" y="383"/>
                  <a:pt x="393" y="399"/>
                  <a:pt x="405" y="399"/>
                </a:cubicBezTo>
                <a:cubicBezTo>
                  <a:pt x="417" y="399"/>
                  <a:pt x="417" y="378"/>
                  <a:pt x="417" y="378"/>
                </a:cubicBezTo>
                <a:cubicBezTo>
                  <a:pt x="417" y="378"/>
                  <a:pt x="428" y="369"/>
                  <a:pt x="433" y="363"/>
                </a:cubicBezTo>
                <a:cubicBezTo>
                  <a:pt x="438" y="357"/>
                  <a:pt x="434" y="343"/>
                  <a:pt x="434" y="343"/>
                </a:cubicBezTo>
                <a:cubicBezTo>
                  <a:pt x="450" y="323"/>
                  <a:pt x="450" y="323"/>
                  <a:pt x="450" y="323"/>
                </a:cubicBezTo>
                <a:cubicBezTo>
                  <a:pt x="458" y="291"/>
                  <a:pt x="458" y="291"/>
                  <a:pt x="458" y="291"/>
                </a:cubicBezTo>
                <a:cubicBezTo>
                  <a:pt x="458" y="291"/>
                  <a:pt x="477" y="284"/>
                  <a:pt x="482" y="274"/>
                </a:cubicBezTo>
                <a:cubicBezTo>
                  <a:pt x="487" y="264"/>
                  <a:pt x="482" y="246"/>
                  <a:pt x="484" y="239"/>
                </a:cubicBezTo>
                <a:cubicBezTo>
                  <a:pt x="486" y="232"/>
                  <a:pt x="496" y="239"/>
                  <a:pt x="501" y="230"/>
                </a:cubicBezTo>
                <a:cubicBezTo>
                  <a:pt x="506" y="221"/>
                  <a:pt x="504" y="200"/>
                  <a:pt x="504" y="200"/>
                </a:cubicBezTo>
                <a:cubicBezTo>
                  <a:pt x="511" y="196"/>
                  <a:pt x="511" y="196"/>
                  <a:pt x="511" y="196"/>
                </a:cubicBezTo>
                <a:cubicBezTo>
                  <a:pt x="513" y="177"/>
                  <a:pt x="513" y="177"/>
                  <a:pt x="513" y="177"/>
                </a:cubicBezTo>
                <a:cubicBezTo>
                  <a:pt x="513" y="177"/>
                  <a:pt x="523" y="164"/>
                  <a:pt x="524" y="161"/>
                </a:cubicBezTo>
                <a:cubicBezTo>
                  <a:pt x="525" y="158"/>
                  <a:pt x="533" y="141"/>
                  <a:pt x="533" y="141"/>
                </a:cubicBezTo>
                <a:cubicBezTo>
                  <a:pt x="533" y="141"/>
                  <a:pt x="547" y="138"/>
                  <a:pt x="557" y="129"/>
                </a:cubicBezTo>
                <a:cubicBezTo>
                  <a:pt x="567" y="120"/>
                  <a:pt x="559" y="111"/>
                  <a:pt x="559" y="111"/>
                </a:cubicBezTo>
                <a:cubicBezTo>
                  <a:pt x="559" y="111"/>
                  <a:pt x="563" y="98"/>
                  <a:pt x="562" y="87"/>
                </a:cubicBezTo>
                <a:cubicBezTo>
                  <a:pt x="561" y="76"/>
                  <a:pt x="542" y="87"/>
                  <a:pt x="540" y="84"/>
                </a:cubicBezTo>
                <a:cubicBezTo>
                  <a:pt x="538" y="81"/>
                  <a:pt x="536" y="40"/>
                  <a:pt x="536" y="40"/>
                </a:cubicBezTo>
                <a:cubicBezTo>
                  <a:pt x="517" y="8"/>
                  <a:pt x="517" y="8"/>
                  <a:pt x="517" y="8"/>
                </a:cubicBezTo>
                <a:cubicBezTo>
                  <a:pt x="517" y="8"/>
                  <a:pt x="511" y="8"/>
                  <a:pt x="507" y="8"/>
                </a:cubicBezTo>
                <a:cubicBezTo>
                  <a:pt x="503" y="8"/>
                  <a:pt x="499" y="22"/>
                  <a:pt x="499" y="22"/>
                </a:cubicBezTo>
                <a:cubicBezTo>
                  <a:pt x="499" y="22"/>
                  <a:pt x="490" y="19"/>
                  <a:pt x="483" y="23"/>
                </a:cubicBezTo>
                <a:cubicBezTo>
                  <a:pt x="476" y="27"/>
                  <a:pt x="458" y="40"/>
                  <a:pt x="458" y="40"/>
                </a:cubicBezTo>
                <a:cubicBezTo>
                  <a:pt x="440" y="39"/>
                  <a:pt x="440" y="39"/>
                  <a:pt x="440" y="39"/>
                </a:cubicBezTo>
                <a:cubicBezTo>
                  <a:pt x="440" y="39"/>
                  <a:pt x="424" y="25"/>
                  <a:pt x="382" y="25"/>
                </a:cubicBezTo>
                <a:cubicBezTo>
                  <a:pt x="340" y="25"/>
                  <a:pt x="328" y="60"/>
                  <a:pt x="328" y="60"/>
                </a:cubicBezTo>
                <a:cubicBezTo>
                  <a:pt x="328" y="60"/>
                  <a:pt x="312" y="56"/>
                  <a:pt x="293" y="55"/>
                </a:cubicBezTo>
                <a:cubicBezTo>
                  <a:pt x="274" y="54"/>
                  <a:pt x="262" y="26"/>
                  <a:pt x="250" y="26"/>
                </a:cubicBezTo>
                <a:cubicBezTo>
                  <a:pt x="238" y="26"/>
                  <a:pt x="214" y="46"/>
                  <a:pt x="205" y="47"/>
                </a:cubicBezTo>
                <a:cubicBezTo>
                  <a:pt x="196" y="48"/>
                  <a:pt x="191" y="26"/>
                  <a:pt x="191" y="26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4" y="12"/>
                  <a:pt x="162" y="12"/>
                  <a:pt x="155" y="11"/>
                </a:cubicBezTo>
                <a:cubicBezTo>
                  <a:pt x="148" y="10"/>
                  <a:pt x="149" y="0"/>
                  <a:pt x="135" y="1"/>
                </a:cubicBezTo>
                <a:cubicBezTo>
                  <a:pt x="121" y="2"/>
                  <a:pt x="122" y="8"/>
                  <a:pt x="122" y="8"/>
                </a:cubicBezTo>
                <a:cubicBezTo>
                  <a:pt x="88" y="7"/>
                  <a:pt x="88" y="7"/>
                  <a:pt x="88" y="7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35"/>
                  <a:pt x="68" y="50"/>
                </a:cubicBezTo>
                <a:cubicBezTo>
                  <a:pt x="67" y="65"/>
                  <a:pt x="45" y="76"/>
                  <a:pt x="45" y="76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10"/>
                  <a:pt x="41" y="123"/>
                  <a:pt x="40" y="130"/>
                </a:cubicBezTo>
                <a:cubicBezTo>
                  <a:pt x="39" y="137"/>
                  <a:pt x="54" y="149"/>
                  <a:pt x="54" y="155"/>
                </a:cubicBezTo>
                <a:cubicBezTo>
                  <a:pt x="54" y="161"/>
                  <a:pt x="53" y="164"/>
                  <a:pt x="53" y="164"/>
                </a:cubicBezTo>
                <a:cubicBezTo>
                  <a:pt x="53" y="164"/>
                  <a:pt x="59" y="167"/>
                  <a:pt x="57" y="174"/>
                </a:cubicBezTo>
                <a:cubicBezTo>
                  <a:pt x="55" y="181"/>
                  <a:pt x="44" y="184"/>
                  <a:pt x="44" y="184"/>
                </a:cubicBezTo>
                <a:cubicBezTo>
                  <a:pt x="42" y="211"/>
                  <a:pt x="42" y="211"/>
                  <a:pt x="42" y="211"/>
                </a:cubicBezTo>
                <a:cubicBezTo>
                  <a:pt x="42" y="211"/>
                  <a:pt x="30" y="220"/>
                  <a:pt x="27" y="227"/>
                </a:cubicBezTo>
                <a:cubicBezTo>
                  <a:pt x="24" y="234"/>
                  <a:pt x="29" y="246"/>
                  <a:pt x="21" y="256"/>
                </a:cubicBezTo>
                <a:cubicBezTo>
                  <a:pt x="13" y="266"/>
                  <a:pt x="5" y="262"/>
                  <a:pt x="5" y="262"/>
                </a:cubicBezTo>
                <a:cubicBezTo>
                  <a:pt x="3" y="285"/>
                  <a:pt x="3" y="285"/>
                  <a:pt x="3" y="285"/>
                </a:cubicBezTo>
                <a:cubicBezTo>
                  <a:pt x="6" y="307"/>
                  <a:pt x="6" y="307"/>
                  <a:pt x="6" y="307"/>
                </a:cubicBezTo>
                <a:cubicBezTo>
                  <a:pt x="3" y="326"/>
                  <a:pt x="3" y="326"/>
                  <a:pt x="3" y="326"/>
                </a:cubicBezTo>
                <a:cubicBezTo>
                  <a:pt x="4" y="385"/>
                  <a:pt x="4" y="385"/>
                  <a:pt x="4" y="385"/>
                </a:cubicBezTo>
                <a:cubicBezTo>
                  <a:pt x="0" y="402"/>
                  <a:pt x="0" y="402"/>
                  <a:pt x="0" y="402"/>
                </a:cubicBezTo>
                <a:cubicBezTo>
                  <a:pt x="7" y="405"/>
                  <a:pt x="17" y="408"/>
                  <a:pt x="23" y="406"/>
                </a:cubicBezTo>
                <a:cubicBezTo>
                  <a:pt x="34" y="402"/>
                  <a:pt x="44" y="394"/>
                  <a:pt x="44" y="394"/>
                </a:cubicBezTo>
                <a:cubicBezTo>
                  <a:pt x="47" y="401"/>
                  <a:pt x="47" y="401"/>
                  <a:pt x="47" y="401"/>
                </a:cubicBezTo>
                <a:cubicBezTo>
                  <a:pt x="47" y="401"/>
                  <a:pt x="80" y="394"/>
                  <a:pt x="96" y="413"/>
                </a:cubicBezTo>
                <a:cubicBezTo>
                  <a:pt x="112" y="432"/>
                  <a:pt x="113" y="441"/>
                  <a:pt x="113" y="441"/>
                </a:cubicBezTo>
                <a:cubicBezTo>
                  <a:pt x="127" y="440"/>
                  <a:pt x="127" y="440"/>
                  <a:pt x="127" y="440"/>
                </a:cubicBezTo>
                <a:cubicBezTo>
                  <a:pt x="127" y="440"/>
                  <a:pt x="117" y="455"/>
                  <a:pt x="120" y="456"/>
                </a:cubicBezTo>
                <a:cubicBezTo>
                  <a:pt x="123" y="457"/>
                  <a:pt x="133" y="450"/>
                  <a:pt x="133" y="453"/>
                </a:cubicBezTo>
                <a:cubicBezTo>
                  <a:pt x="133" y="456"/>
                  <a:pt x="128" y="464"/>
                  <a:pt x="128" y="472"/>
                </a:cubicBezTo>
                <a:cubicBezTo>
                  <a:pt x="128" y="480"/>
                  <a:pt x="136" y="509"/>
                  <a:pt x="157" y="510"/>
                </a:cubicBezTo>
                <a:cubicBezTo>
                  <a:pt x="178" y="511"/>
                  <a:pt x="191" y="509"/>
                  <a:pt x="191" y="509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12" y="501"/>
                  <a:pt x="212" y="501"/>
                  <a:pt x="212" y="501"/>
                </a:cubicBezTo>
                <a:cubicBezTo>
                  <a:pt x="228" y="496"/>
                  <a:pt x="228" y="496"/>
                  <a:pt x="228" y="496"/>
                </a:cubicBezTo>
                <a:cubicBezTo>
                  <a:pt x="237" y="505"/>
                  <a:pt x="237" y="505"/>
                  <a:pt x="237" y="505"/>
                </a:cubicBezTo>
                <a:cubicBezTo>
                  <a:pt x="265" y="504"/>
                  <a:pt x="265" y="504"/>
                  <a:pt x="265" y="504"/>
                </a:cubicBezTo>
                <a:cubicBezTo>
                  <a:pt x="265" y="488"/>
                  <a:pt x="265" y="488"/>
                  <a:pt x="265" y="488"/>
                </a:cubicBezTo>
                <a:cubicBezTo>
                  <a:pt x="282" y="487"/>
                  <a:pt x="282" y="487"/>
                  <a:pt x="282" y="487"/>
                </a:cubicBezTo>
                <a:cubicBezTo>
                  <a:pt x="281" y="490"/>
                  <a:pt x="281" y="490"/>
                  <a:pt x="281" y="490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3" name="Freeform 110"/>
          <p:cNvSpPr>
            <a:spLocks/>
          </p:cNvSpPr>
          <p:nvPr/>
        </p:nvSpPr>
        <p:spPr bwMode="auto">
          <a:xfrm>
            <a:off x="4125913" y="3611563"/>
            <a:ext cx="295275" cy="514350"/>
          </a:xfrm>
          <a:custGeom>
            <a:avLst/>
            <a:gdLst>
              <a:gd name="T0" fmla="*/ 2147483647 w 496"/>
              <a:gd name="T1" fmla="*/ 2147483647 h 866"/>
              <a:gd name="T2" fmla="*/ 2147483647 w 496"/>
              <a:gd name="T3" fmla="*/ 0 h 866"/>
              <a:gd name="T4" fmla="*/ 2147483647 w 496"/>
              <a:gd name="T5" fmla="*/ 2147483647 h 866"/>
              <a:gd name="T6" fmla="*/ 2147483647 w 496"/>
              <a:gd name="T7" fmla="*/ 2147483647 h 866"/>
              <a:gd name="T8" fmla="*/ 2147483647 w 496"/>
              <a:gd name="T9" fmla="*/ 2147483647 h 866"/>
              <a:gd name="T10" fmla="*/ 2147483647 w 496"/>
              <a:gd name="T11" fmla="*/ 2147483647 h 866"/>
              <a:gd name="T12" fmla="*/ 2147483647 w 496"/>
              <a:gd name="T13" fmla="*/ 2147483647 h 866"/>
              <a:gd name="T14" fmla="*/ 2147483647 w 496"/>
              <a:gd name="T15" fmla="*/ 2147483647 h 866"/>
              <a:gd name="T16" fmla="*/ 2147483647 w 496"/>
              <a:gd name="T17" fmla="*/ 2147483647 h 866"/>
              <a:gd name="T18" fmla="*/ 2147483647 w 496"/>
              <a:gd name="T19" fmla="*/ 2147483647 h 866"/>
              <a:gd name="T20" fmla="*/ 2147483647 w 496"/>
              <a:gd name="T21" fmla="*/ 2147483647 h 866"/>
              <a:gd name="T22" fmla="*/ 2147483647 w 496"/>
              <a:gd name="T23" fmla="*/ 2147483647 h 866"/>
              <a:gd name="T24" fmla="*/ 2147483647 w 496"/>
              <a:gd name="T25" fmla="*/ 2147483647 h 866"/>
              <a:gd name="T26" fmla="*/ 2147483647 w 496"/>
              <a:gd name="T27" fmla="*/ 2147483647 h 866"/>
              <a:gd name="T28" fmla="*/ 2147483647 w 496"/>
              <a:gd name="T29" fmla="*/ 2147483647 h 866"/>
              <a:gd name="T30" fmla="*/ 2147483647 w 496"/>
              <a:gd name="T31" fmla="*/ 2147483647 h 866"/>
              <a:gd name="T32" fmla="*/ 2147483647 w 496"/>
              <a:gd name="T33" fmla="*/ 2147483647 h 866"/>
              <a:gd name="T34" fmla="*/ 2147483647 w 496"/>
              <a:gd name="T35" fmla="*/ 2147483647 h 866"/>
              <a:gd name="T36" fmla="*/ 2147483647 w 496"/>
              <a:gd name="T37" fmla="*/ 2147483647 h 866"/>
              <a:gd name="T38" fmla="*/ 2147483647 w 496"/>
              <a:gd name="T39" fmla="*/ 2147483647 h 866"/>
              <a:gd name="T40" fmla="*/ 2147483647 w 496"/>
              <a:gd name="T41" fmla="*/ 2147483647 h 866"/>
              <a:gd name="T42" fmla="*/ 2147483647 w 496"/>
              <a:gd name="T43" fmla="*/ 2147483647 h 866"/>
              <a:gd name="T44" fmla="*/ 2147483647 w 496"/>
              <a:gd name="T45" fmla="*/ 2147483647 h 866"/>
              <a:gd name="T46" fmla="*/ 2147483647 w 496"/>
              <a:gd name="T47" fmla="*/ 2147483647 h 866"/>
              <a:gd name="T48" fmla="*/ 2147483647 w 496"/>
              <a:gd name="T49" fmla="*/ 2147483647 h 866"/>
              <a:gd name="T50" fmla="*/ 2147483647 w 496"/>
              <a:gd name="T51" fmla="*/ 2147483647 h 866"/>
              <a:gd name="T52" fmla="*/ 2147483647 w 496"/>
              <a:gd name="T53" fmla="*/ 2147483647 h 866"/>
              <a:gd name="T54" fmla="*/ 2147483647 w 496"/>
              <a:gd name="T55" fmla="*/ 2147483647 h 866"/>
              <a:gd name="T56" fmla="*/ 2147483647 w 496"/>
              <a:gd name="T57" fmla="*/ 2147483647 h 866"/>
              <a:gd name="T58" fmla="*/ 2147483647 w 496"/>
              <a:gd name="T59" fmla="*/ 2147483647 h 866"/>
              <a:gd name="T60" fmla="*/ 2147483647 w 496"/>
              <a:gd name="T61" fmla="*/ 2147483647 h 866"/>
              <a:gd name="T62" fmla="*/ 2147483647 w 496"/>
              <a:gd name="T63" fmla="*/ 2147483647 h 866"/>
              <a:gd name="T64" fmla="*/ 2147483647 w 496"/>
              <a:gd name="T65" fmla="*/ 2147483647 h 8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6"/>
              <a:gd name="T100" fmla="*/ 0 h 866"/>
              <a:gd name="T101" fmla="*/ 496 w 496"/>
              <a:gd name="T102" fmla="*/ 866 h 8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6" h="866">
                <a:moveTo>
                  <a:pt x="451" y="419"/>
                </a:moveTo>
                <a:cubicBezTo>
                  <a:pt x="464" y="415"/>
                  <a:pt x="496" y="420"/>
                  <a:pt x="496" y="420"/>
                </a:cubicBezTo>
                <a:cubicBezTo>
                  <a:pt x="492" y="216"/>
                  <a:pt x="492" y="216"/>
                  <a:pt x="492" y="216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94" y="15"/>
                  <a:pt x="71" y="28"/>
                </a:cubicBezTo>
                <a:cubicBezTo>
                  <a:pt x="83" y="72"/>
                  <a:pt x="83" y="72"/>
                  <a:pt x="83" y="72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96" y="356"/>
                  <a:pt x="96" y="356"/>
                  <a:pt x="96" y="356"/>
                </a:cubicBezTo>
                <a:cubicBezTo>
                  <a:pt x="96" y="356"/>
                  <a:pt x="46" y="409"/>
                  <a:pt x="35" y="426"/>
                </a:cubicBezTo>
                <a:cubicBezTo>
                  <a:pt x="23" y="442"/>
                  <a:pt x="13" y="479"/>
                  <a:pt x="13" y="479"/>
                </a:cubicBezTo>
                <a:cubicBezTo>
                  <a:pt x="0" y="484"/>
                  <a:pt x="0" y="484"/>
                  <a:pt x="0" y="484"/>
                </a:cubicBezTo>
                <a:cubicBezTo>
                  <a:pt x="3" y="526"/>
                  <a:pt x="3" y="526"/>
                  <a:pt x="3" y="526"/>
                </a:cubicBezTo>
                <a:cubicBezTo>
                  <a:pt x="7" y="526"/>
                  <a:pt x="10" y="526"/>
                  <a:pt x="10" y="526"/>
                </a:cubicBezTo>
                <a:cubicBezTo>
                  <a:pt x="29" y="558"/>
                  <a:pt x="29" y="558"/>
                  <a:pt x="29" y="558"/>
                </a:cubicBezTo>
                <a:cubicBezTo>
                  <a:pt x="29" y="558"/>
                  <a:pt x="29" y="560"/>
                  <a:pt x="29" y="563"/>
                </a:cubicBezTo>
                <a:cubicBezTo>
                  <a:pt x="29" y="562"/>
                  <a:pt x="29" y="561"/>
                  <a:pt x="29" y="561"/>
                </a:cubicBezTo>
                <a:cubicBezTo>
                  <a:pt x="45" y="559"/>
                  <a:pt x="45" y="559"/>
                  <a:pt x="45" y="559"/>
                </a:cubicBezTo>
                <a:cubicBezTo>
                  <a:pt x="45" y="559"/>
                  <a:pt x="46" y="571"/>
                  <a:pt x="50" y="576"/>
                </a:cubicBezTo>
                <a:cubicBezTo>
                  <a:pt x="54" y="581"/>
                  <a:pt x="70" y="584"/>
                  <a:pt x="70" y="584"/>
                </a:cubicBezTo>
                <a:cubicBezTo>
                  <a:pt x="66" y="611"/>
                  <a:pt x="66" y="611"/>
                  <a:pt x="66" y="611"/>
                </a:cubicBezTo>
                <a:cubicBezTo>
                  <a:pt x="66" y="611"/>
                  <a:pt x="80" y="618"/>
                  <a:pt x="80" y="629"/>
                </a:cubicBezTo>
                <a:cubicBezTo>
                  <a:pt x="80" y="640"/>
                  <a:pt x="74" y="650"/>
                  <a:pt x="74" y="650"/>
                </a:cubicBezTo>
                <a:cubicBezTo>
                  <a:pt x="74" y="650"/>
                  <a:pt x="75" y="678"/>
                  <a:pt x="80" y="692"/>
                </a:cubicBezTo>
                <a:cubicBezTo>
                  <a:pt x="85" y="706"/>
                  <a:pt x="106" y="724"/>
                  <a:pt x="106" y="724"/>
                </a:cubicBezTo>
                <a:cubicBezTo>
                  <a:pt x="106" y="724"/>
                  <a:pt x="92" y="725"/>
                  <a:pt x="84" y="726"/>
                </a:cubicBezTo>
                <a:cubicBezTo>
                  <a:pt x="76" y="727"/>
                  <a:pt x="36" y="720"/>
                  <a:pt x="31" y="733"/>
                </a:cubicBezTo>
                <a:cubicBezTo>
                  <a:pt x="26" y="746"/>
                  <a:pt x="41" y="767"/>
                  <a:pt x="49" y="775"/>
                </a:cubicBezTo>
                <a:cubicBezTo>
                  <a:pt x="57" y="783"/>
                  <a:pt x="78" y="792"/>
                  <a:pt x="87" y="802"/>
                </a:cubicBezTo>
                <a:cubicBezTo>
                  <a:pt x="96" y="812"/>
                  <a:pt x="101" y="859"/>
                  <a:pt x="101" y="859"/>
                </a:cubicBezTo>
                <a:cubicBezTo>
                  <a:pt x="101" y="859"/>
                  <a:pt x="113" y="866"/>
                  <a:pt x="123" y="860"/>
                </a:cubicBezTo>
                <a:cubicBezTo>
                  <a:pt x="133" y="853"/>
                  <a:pt x="153" y="838"/>
                  <a:pt x="153" y="838"/>
                </a:cubicBezTo>
                <a:cubicBezTo>
                  <a:pt x="153" y="838"/>
                  <a:pt x="146" y="863"/>
                  <a:pt x="165" y="858"/>
                </a:cubicBezTo>
                <a:cubicBezTo>
                  <a:pt x="183" y="853"/>
                  <a:pt x="178" y="833"/>
                  <a:pt x="196" y="833"/>
                </a:cubicBezTo>
                <a:cubicBezTo>
                  <a:pt x="215" y="833"/>
                  <a:pt x="248" y="833"/>
                  <a:pt x="248" y="833"/>
                </a:cubicBezTo>
                <a:cubicBezTo>
                  <a:pt x="248" y="833"/>
                  <a:pt x="263" y="811"/>
                  <a:pt x="268" y="805"/>
                </a:cubicBezTo>
                <a:cubicBezTo>
                  <a:pt x="273" y="798"/>
                  <a:pt x="253" y="788"/>
                  <a:pt x="253" y="788"/>
                </a:cubicBezTo>
                <a:cubicBezTo>
                  <a:pt x="267" y="780"/>
                  <a:pt x="267" y="780"/>
                  <a:pt x="267" y="780"/>
                </a:cubicBezTo>
                <a:cubicBezTo>
                  <a:pt x="267" y="780"/>
                  <a:pt x="307" y="780"/>
                  <a:pt x="338" y="765"/>
                </a:cubicBezTo>
                <a:cubicBezTo>
                  <a:pt x="370" y="750"/>
                  <a:pt x="365" y="728"/>
                  <a:pt x="365" y="728"/>
                </a:cubicBezTo>
                <a:cubicBezTo>
                  <a:pt x="378" y="723"/>
                  <a:pt x="378" y="723"/>
                  <a:pt x="378" y="723"/>
                </a:cubicBezTo>
                <a:cubicBezTo>
                  <a:pt x="390" y="711"/>
                  <a:pt x="390" y="711"/>
                  <a:pt x="390" y="711"/>
                </a:cubicBezTo>
                <a:cubicBezTo>
                  <a:pt x="393" y="691"/>
                  <a:pt x="393" y="691"/>
                  <a:pt x="393" y="691"/>
                </a:cubicBezTo>
                <a:cubicBezTo>
                  <a:pt x="430" y="673"/>
                  <a:pt x="430" y="673"/>
                  <a:pt x="430" y="673"/>
                </a:cubicBezTo>
                <a:cubicBezTo>
                  <a:pt x="446" y="674"/>
                  <a:pt x="446" y="674"/>
                  <a:pt x="446" y="674"/>
                </a:cubicBezTo>
                <a:cubicBezTo>
                  <a:pt x="445" y="665"/>
                  <a:pt x="445" y="665"/>
                  <a:pt x="445" y="665"/>
                </a:cubicBezTo>
                <a:cubicBezTo>
                  <a:pt x="445" y="665"/>
                  <a:pt x="463" y="669"/>
                  <a:pt x="451" y="656"/>
                </a:cubicBezTo>
                <a:cubicBezTo>
                  <a:pt x="439" y="643"/>
                  <a:pt x="430" y="642"/>
                  <a:pt x="430" y="642"/>
                </a:cubicBezTo>
                <a:cubicBezTo>
                  <a:pt x="426" y="625"/>
                  <a:pt x="426" y="625"/>
                  <a:pt x="426" y="625"/>
                </a:cubicBezTo>
                <a:cubicBezTo>
                  <a:pt x="437" y="620"/>
                  <a:pt x="437" y="620"/>
                  <a:pt x="437" y="620"/>
                </a:cubicBezTo>
                <a:cubicBezTo>
                  <a:pt x="428" y="612"/>
                  <a:pt x="428" y="612"/>
                  <a:pt x="428" y="612"/>
                </a:cubicBezTo>
                <a:cubicBezTo>
                  <a:pt x="428" y="612"/>
                  <a:pt x="430" y="585"/>
                  <a:pt x="423" y="582"/>
                </a:cubicBezTo>
                <a:cubicBezTo>
                  <a:pt x="416" y="579"/>
                  <a:pt x="411" y="589"/>
                  <a:pt x="406" y="587"/>
                </a:cubicBezTo>
                <a:cubicBezTo>
                  <a:pt x="401" y="585"/>
                  <a:pt x="395" y="580"/>
                  <a:pt x="398" y="569"/>
                </a:cubicBezTo>
                <a:cubicBezTo>
                  <a:pt x="401" y="558"/>
                  <a:pt x="415" y="558"/>
                  <a:pt x="417" y="549"/>
                </a:cubicBezTo>
                <a:cubicBezTo>
                  <a:pt x="419" y="540"/>
                  <a:pt x="416" y="536"/>
                  <a:pt x="410" y="526"/>
                </a:cubicBezTo>
                <a:cubicBezTo>
                  <a:pt x="404" y="516"/>
                  <a:pt x="419" y="508"/>
                  <a:pt x="419" y="508"/>
                </a:cubicBezTo>
                <a:cubicBezTo>
                  <a:pt x="430" y="501"/>
                  <a:pt x="430" y="501"/>
                  <a:pt x="430" y="501"/>
                </a:cubicBezTo>
                <a:cubicBezTo>
                  <a:pt x="425" y="490"/>
                  <a:pt x="425" y="490"/>
                  <a:pt x="425" y="490"/>
                </a:cubicBezTo>
                <a:cubicBezTo>
                  <a:pt x="422" y="474"/>
                  <a:pt x="422" y="474"/>
                  <a:pt x="422" y="474"/>
                </a:cubicBezTo>
                <a:cubicBezTo>
                  <a:pt x="432" y="474"/>
                  <a:pt x="432" y="474"/>
                  <a:pt x="432" y="474"/>
                </a:cubicBezTo>
                <a:cubicBezTo>
                  <a:pt x="432" y="474"/>
                  <a:pt x="430" y="462"/>
                  <a:pt x="436" y="456"/>
                </a:cubicBezTo>
                <a:cubicBezTo>
                  <a:pt x="442" y="450"/>
                  <a:pt x="451" y="450"/>
                  <a:pt x="449" y="442"/>
                </a:cubicBezTo>
                <a:cubicBezTo>
                  <a:pt x="447" y="434"/>
                  <a:pt x="438" y="423"/>
                  <a:pt x="451" y="419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4" name="Freeform 111"/>
          <p:cNvSpPr>
            <a:spLocks/>
          </p:cNvSpPr>
          <p:nvPr/>
        </p:nvSpPr>
        <p:spPr bwMode="auto">
          <a:xfrm>
            <a:off x="3411538" y="3563938"/>
            <a:ext cx="460375" cy="474662"/>
          </a:xfrm>
          <a:custGeom>
            <a:avLst/>
            <a:gdLst>
              <a:gd name="T0" fmla="*/ 2147483647 w 778"/>
              <a:gd name="T1" fmla="*/ 2147483647 h 800"/>
              <a:gd name="T2" fmla="*/ 2147483647 w 778"/>
              <a:gd name="T3" fmla="*/ 2147483647 h 800"/>
              <a:gd name="T4" fmla="*/ 2147483647 w 778"/>
              <a:gd name="T5" fmla="*/ 2147483647 h 800"/>
              <a:gd name="T6" fmla="*/ 2147483647 w 778"/>
              <a:gd name="T7" fmla="*/ 2147483647 h 800"/>
              <a:gd name="T8" fmla="*/ 2147483647 w 778"/>
              <a:gd name="T9" fmla="*/ 2147483647 h 800"/>
              <a:gd name="T10" fmla="*/ 2147483647 w 778"/>
              <a:gd name="T11" fmla="*/ 2147483647 h 800"/>
              <a:gd name="T12" fmla="*/ 2147483647 w 778"/>
              <a:gd name="T13" fmla="*/ 2147483647 h 800"/>
              <a:gd name="T14" fmla="*/ 2147483647 w 778"/>
              <a:gd name="T15" fmla="*/ 2147483647 h 800"/>
              <a:gd name="T16" fmla="*/ 2147483647 w 778"/>
              <a:gd name="T17" fmla="*/ 2147483647 h 800"/>
              <a:gd name="T18" fmla="*/ 2147483647 w 778"/>
              <a:gd name="T19" fmla="*/ 2147483647 h 800"/>
              <a:gd name="T20" fmla="*/ 2147483647 w 778"/>
              <a:gd name="T21" fmla="*/ 2147483647 h 800"/>
              <a:gd name="T22" fmla="*/ 2147483647 w 778"/>
              <a:gd name="T23" fmla="*/ 2147483647 h 800"/>
              <a:gd name="T24" fmla="*/ 2147483647 w 778"/>
              <a:gd name="T25" fmla="*/ 2147483647 h 800"/>
              <a:gd name="T26" fmla="*/ 2147483647 w 778"/>
              <a:gd name="T27" fmla="*/ 2147483647 h 800"/>
              <a:gd name="T28" fmla="*/ 2147483647 w 778"/>
              <a:gd name="T29" fmla="*/ 2147483647 h 800"/>
              <a:gd name="T30" fmla="*/ 2147483647 w 778"/>
              <a:gd name="T31" fmla="*/ 2147483647 h 800"/>
              <a:gd name="T32" fmla="*/ 2147483647 w 778"/>
              <a:gd name="T33" fmla="*/ 2147483647 h 800"/>
              <a:gd name="T34" fmla="*/ 2147483647 w 778"/>
              <a:gd name="T35" fmla="*/ 2147483647 h 800"/>
              <a:gd name="T36" fmla="*/ 2147483647 w 778"/>
              <a:gd name="T37" fmla="*/ 2147483647 h 800"/>
              <a:gd name="T38" fmla="*/ 2147483647 w 778"/>
              <a:gd name="T39" fmla="*/ 2147483647 h 800"/>
              <a:gd name="T40" fmla="*/ 2147483647 w 778"/>
              <a:gd name="T41" fmla="*/ 2147483647 h 800"/>
              <a:gd name="T42" fmla="*/ 2147483647 w 778"/>
              <a:gd name="T43" fmla="*/ 2147483647 h 800"/>
              <a:gd name="T44" fmla="*/ 2147483647 w 778"/>
              <a:gd name="T45" fmla="*/ 2147483647 h 800"/>
              <a:gd name="T46" fmla="*/ 2147483647 w 778"/>
              <a:gd name="T47" fmla="*/ 2147483647 h 800"/>
              <a:gd name="T48" fmla="*/ 0 w 778"/>
              <a:gd name="T49" fmla="*/ 2147483647 h 800"/>
              <a:gd name="T50" fmla="*/ 2147483647 w 778"/>
              <a:gd name="T51" fmla="*/ 2147483647 h 800"/>
              <a:gd name="T52" fmla="*/ 2147483647 w 778"/>
              <a:gd name="T53" fmla="*/ 2147483647 h 800"/>
              <a:gd name="T54" fmla="*/ 2147483647 w 778"/>
              <a:gd name="T55" fmla="*/ 2147483647 h 800"/>
              <a:gd name="T56" fmla="*/ 2147483647 w 778"/>
              <a:gd name="T57" fmla="*/ 2147483647 h 800"/>
              <a:gd name="T58" fmla="*/ 2147483647 w 778"/>
              <a:gd name="T59" fmla="*/ 2147483647 h 800"/>
              <a:gd name="T60" fmla="*/ 2147483647 w 778"/>
              <a:gd name="T61" fmla="*/ 2147483647 h 800"/>
              <a:gd name="T62" fmla="*/ 2147483647 w 778"/>
              <a:gd name="T63" fmla="*/ 2147483647 h 800"/>
              <a:gd name="T64" fmla="*/ 2147483647 w 778"/>
              <a:gd name="T65" fmla="*/ 2147483647 h 800"/>
              <a:gd name="T66" fmla="*/ 2147483647 w 778"/>
              <a:gd name="T67" fmla="*/ 2147483647 h 800"/>
              <a:gd name="T68" fmla="*/ 2147483647 w 778"/>
              <a:gd name="T69" fmla="*/ 2147483647 h 800"/>
              <a:gd name="T70" fmla="*/ 2147483647 w 778"/>
              <a:gd name="T71" fmla="*/ 2147483647 h 800"/>
              <a:gd name="T72" fmla="*/ 2147483647 w 778"/>
              <a:gd name="T73" fmla="*/ 2147483647 h 800"/>
              <a:gd name="T74" fmla="*/ 2147483647 w 778"/>
              <a:gd name="T75" fmla="*/ 2147483647 h 800"/>
              <a:gd name="T76" fmla="*/ 2147483647 w 778"/>
              <a:gd name="T77" fmla="*/ 2147483647 h 800"/>
              <a:gd name="T78" fmla="*/ 2147483647 w 778"/>
              <a:gd name="T79" fmla="*/ 2147483647 h 800"/>
              <a:gd name="T80" fmla="*/ 2147483647 w 778"/>
              <a:gd name="T81" fmla="*/ 2147483647 h 800"/>
              <a:gd name="T82" fmla="*/ 2147483647 w 778"/>
              <a:gd name="T83" fmla="*/ 2147483647 h 800"/>
              <a:gd name="T84" fmla="*/ 2147483647 w 778"/>
              <a:gd name="T85" fmla="*/ 2147483647 h 800"/>
              <a:gd name="T86" fmla="*/ 2147483647 w 778"/>
              <a:gd name="T87" fmla="*/ 2147483647 h 800"/>
              <a:gd name="T88" fmla="*/ 2147483647 w 778"/>
              <a:gd name="T89" fmla="*/ 2147483647 h 800"/>
              <a:gd name="T90" fmla="*/ 2147483647 w 778"/>
              <a:gd name="T91" fmla="*/ 2147483647 h 800"/>
              <a:gd name="T92" fmla="*/ 2147483647 w 778"/>
              <a:gd name="T93" fmla="*/ 2147483647 h 800"/>
              <a:gd name="T94" fmla="*/ 2147483647 w 778"/>
              <a:gd name="T95" fmla="*/ 2147483647 h 8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78"/>
              <a:gd name="T145" fmla="*/ 0 h 800"/>
              <a:gd name="T146" fmla="*/ 778 w 778"/>
              <a:gd name="T147" fmla="*/ 800 h 8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78" h="800">
                <a:moveTo>
                  <a:pt x="409" y="636"/>
                </a:moveTo>
                <a:cubicBezTo>
                  <a:pt x="424" y="631"/>
                  <a:pt x="424" y="631"/>
                  <a:pt x="424" y="631"/>
                </a:cubicBezTo>
                <a:cubicBezTo>
                  <a:pt x="424" y="607"/>
                  <a:pt x="424" y="607"/>
                  <a:pt x="424" y="607"/>
                </a:cubicBezTo>
                <a:cubicBezTo>
                  <a:pt x="437" y="607"/>
                  <a:pt x="437" y="607"/>
                  <a:pt x="437" y="607"/>
                </a:cubicBezTo>
                <a:cubicBezTo>
                  <a:pt x="437" y="607"/>
                  <a:pt x="454" y="578"/>
                  <a:pt x="460" y="576"/>
                </a:cubicBezTo>
                <a:cubicBezTo>
                  <a:pt x="466" y="574"/>
                  <a:pt x="478" y="586"/>
                  <a:pt x="481" y="585"/>
                </a:cubicBezTo>
                <a:cubicBezTo>
                  <a:pt x="484" y="584"/>
                  <a:pt x="485" y="563"/>
                  <a:pt x="485" y="563"/>
                </a:cubicBezTo>
                <a:cubicBezTo>
                  <a:pt x="502" y="563"/>
                  <a:pt x="502" y="563"/>
                  <a:pt x="502" y="563"/>
                </a:cubicBezTo>
                <a:cubicBezTo>
                  <a:pt x="513" y="549"/>
                  <a:pt x="513" y="549"/>
                  <a:pt x="513" y="549"/>
                </a:cubicBezTo>
                <a:cubicBezTo>
                  <a:pt x="513" y="549"/>
                  <a:pt x="517" y="551"/>
                  <a:pt x="527" y="547"/>
                </a:cubicBezTo>
                <a:cubicBezTo>
                  <a:pt x="537" y="543"/>
                  <a:pt x="539" y="535"/>
                  <a:pt x="539" y="535"/>
                </a:cubicBezTo>
                <a:cubicBezTo>
                  <a:pt x="572" y="537"/>
                  <a:pt x="572" y="537"/>
                  <a:pt x="572" y="537"/>
                </a:cubicBezTo>
                <a:cubicBezTo>
                  <a:pt x="588" y="544"/>
                  <a:pt x="588" y="544"/>
                  <a:pt x="588" y="544"/>
                </a:cubicBezTo>
                <a:cubicBezTo>
                  <a:pt x="620" y="537"/>
                  <a:pt x="620" y="537"/>
                  <a:pt x="620" y="537"/>
                </a:cubicBezTo>
                <a:cubicBezTo>
                  <a:pt x="638" y="525"/>
                  <a:pt x="638" y="525"/>
                  <a:pt x="638" y="525"/>
                </a:cubicBezTo>
                <a:cubicBezTo>
                  <a:pt x="680" y="526"/>
                  <a:pt x="680" y="526"/>
                  <a:pt x="680" y="526"/>
                </a:cubicBezTo>
                <a:cubicBezTo>
                  <a:pt x="681" y="517"/>
                  <a:pt x="681" y="517"/>
                  <a:pt x="681" y="517"/>
                </a:cubicBezTo>
                <a:cubicBezTo>
                  <a:pt x="712" y="519"/>
                  <a:pt x="712" y="519"/>
                  <a:pt x="712" y="519"/>
                </a:cubicBezTo>
                <a:cubicBezTo>
                  <a:pt x="719" y="514"/>
                  <a:pt x="719" y="514"/>
                  <a:pt x="719" y="514"/>
                </a:cubicBezTo>
                <a:cubicBezTo>
                  <a:pt x="719" y="514"/>
                  <a:pt x="726" y="520"/>
                  <a:pt x="748" y="509"/>
                </a:cubicBezTo>
                <a:cubicBezTo>
                  <a:pt x="763" y="502"/>
                  <a:pt x="763" y="469"/>
                  <a:pt x="763" y="469"/>
                </a:cubicBezTo>
                <a:cubicBezTo>
                  <a:pt x="778" y="454"/>
                  <a:pt x="778" y="454"/>
                  <a:pt x="778" y="454"/>
                </a:cubicBezTo>
                <a:cubicBezTo>
                  <a:pt x="778" y="317"/>
                  <a:pt x="778" y="317"/>
                  <a:pt x="778" y="317"/>
                </a:cubicBezTo>
                <a:cubicBezTo>
                  <a:pt x="771" y="319"/>
                  <a:pt x="766" y="320"/>
                  <a:pt x="766" y="320"/>
                </a:cubicBezTo>
                <a:cubicBezTo>
                  <a:pt x="766" y="320"/>
                  <a:pt x="744" y="328"/>
                  <a:pt x="729" y="321"/>
                </a:cubicBezTo>
                <a:cubicBezTo>
                  <a:pt x="714" y="314"/>
                  <a:pt x="738" y="300"/>
                  <a:pt x="738" y="300"/>
                </a:cubicBezTo>
                <a:cubicBezTo>
                  <a:pt x="738" y="300"/>
                  <a:pt x="737" y="280"/>
                  <a:pt x="727" y="272"/>
                </a:cubicBezTo>
                <a:cubicBezTo>
                  <a:pt x="717" y="264"/>
                  <a:pt x="694" y="270"/>
                  <a:pt x="694" y="270"/>
                </a:cubicBezTo>
                <a:cubicBezTo>
                  <a:pt x="689" y="252"/>
                  <a:pt x="689" y="252"/>
                  <a:pt x="689" y="252"/>
                </a:cubicBezTo>
                <a:cubicBezTo>
                  <a:pt x="689" y="252"/>
                  <a:pt x="676" y="254"/>
                  <a:pt x="666" y="251"/>
                </a:cubicBezTo>
                <a:cubicBezTo>
                  <a:pt x="656" y="248"/>
                  <a:pt x="658" y="241"/>
                  <a:pt x="656" y="233"/>
                </a:cubicBezTo>
                <a:cubicBezTo>
                  <a:pt x="654" y="225"/>
                  <a:pt x="637" y="229"/>
                  <a:pt x="637" y="229"/>
                </a:cubicBezTo>
                <a:cubicBezTo>
                  <a:pt x="638" y="212"/>
                  <a:pt x="638" y="212"/>
                  <a:pt x="638" y="212"/>
                </a:cubicBezTo>
                <a:cubicBezTo>
                  <a:pt x="364" y="3"/>
                  <a:pt x="364" y="3"/>
                  <a:pt x="364" y="3"/>
                </a:cubicBezTo>
                <a:cubicBezTo>
                  <a:pt x="283" y="0"/>
                  <a:pt x="283" y="0"/>
                  <a:pt x="283" y="0"/>
                </a:cubicBezTo>
                <a:cubicBezTo>
                  <a:pt x="314" y="459"/>
                  <a:pt x="314" y="459"/>
                  <a:pt x="314" y="459"/>
                </a:cubicBezTo>
                <a:cubicBezTo>
                  <a:pt x="314" y="459"/>
                  <a:pt x="327" y="465"/>
                  <a:pt x="328" y="472"/>
                </a:cubicBezTo>
                <a:cubicBezTo>
                  <a:pt x="329" y="479"/>
                  <a:pt x="323" y="483"/>
                  <a:pt x="323" y="48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141" y="513"/>
                  <a:pt x="141" y="513"/>
                  <a:pt x="141" y="513"/>
                </a:cubicBezTo>
                <a:cubicBezTo>
                  <a:pt x="141" y="513"/>
                  <a:pt x="141" y="502"/>
                  <a:pt x="137" y="503"/>
                </a:cubicBezTo>
                <a:cubicBezTo>
                  <a:pt x="133" y="504"/>
                  <a:pt x="135" y="516"/>
                  <a:pt x="127" y="517"/>
                </a:cubicBezTo>
                <a:cubicBezTo>
                  <a:pt x="119" y="518"/>
                  <a:pt x="102" y="521"/>
                  <a:pt x="102" y="521"/>
                </a:cubicBezTo>
                <a:cubicBezTo>
                  <a:pt x="96" y="515"/>
                  <a:pt x="96" y="515"/>
                  <a:pt x="96" y="515"/>
                </a:cubicBezTo>
                <a:cubicBezTo>
                  <a:pt x="74" y="515"/>
                  <a:pt x="74" y="515"/>
                  <a:pt x="74" y="515"/>
                </a:cubicBezTo>
                <a:cubicBezTo>
                  <a:pt x="64" y="532"/>
                  <a:pt x="64" y="532"/>
                  <a:pt x="64" y="532"/>
                </a:cubicBezTo>
                <a:cubicBezTo>
                  <a:pt x="64" y="532"/>
                  <a:pt x="52" y="507"/>
                  <a:pt x="39" y="507"/>
                </a:cubicBezTo>
                <a:cubicBezTo>
                  <a:pt x="26" y="507"/>
                  <a:pt x="24" y="516"/>
                  <a:pt x="24" y="535"/>
                </a:cubicBezTo>
                <a:cubicBezTo>
                  <a:pt x="25" y="536"/>
                  <a:pt x="28" y="546"/>
                  <a:pt x="20" y="549"/>
                </a:cubicBezTo>
                <a:cubicBezTo>
                  <a:pt x="12" y="552"/>
                  <a:pt x="0" y="550"/>
                  <a:pt x="0" y="550"/>
                </a:cubicBezTo>
                <a:cubicBezTo>
                  <a:pt x="1" y="568"/>
                  <a:pt x="1" y="568"/>
                  <a:pt x="1" y="568"/>
                </a:cubicBezTo>
                <a:cubicBezTo>
                  <a:pt x="9" y="578"/>
                  <a:pt x="9" y="578"/>
                  <a:pt x="9" y="578"/>
                </a:cubicBezTo>
                <a:cubicBezTo>
                  <a:pt x="9" y="578"/>
                  <a:pt x="21" y="600"/>
                  <a:pt x="16" y="604"/>
                </a:cubicBezTo>
                <a:cubicBezTo>
                  <a:pt x="11" y="608"/>
                  <a:pt x="7" y="612"/>
                  <a:pt x="14" y="623"/>
                </a:cubicBezTo>
                <a:cubicBezTo>
                  <a:pt x="21" y="634"/>
                  <a:pt x="25" y="622"/>
                  <a:pt x="30" y="625"/>
                </a:cubicBezTo>
                <a:cubicBezTo>
                  <a:pt x="35" y="628"/>
                  <a:pt x="37" y="644"/>
                  <a:pt x="37" y="644"/>
                </a:cubicBezTo>
                <a:cubicBezTo>
                  <a:pt x="36" y="678"/>
                  <a:pt x="36" y="678"/>
                  <a:pt x="36" y="678"/>
                </a:cubicBezTo>
                <a:cubicBezTo>
                  <a:pt x="36" y="678"/>
                  <a:pt x="40" y="705"/>
                  <a:pt x="44" y="703"/>
                </a:cubicBezTo>
                <a:cubicBezTo>
                  <a:pt x="48" y="701"/>
                  <a:pt x="52" y="685"/>
                  <a:pt x="61" y="685"/>
                </a:cubicBezTo>
                <a:cubicBezTo>
                  <a:pt x="70" y="685"/>
                  <a:pt x="73" y="706"/>
                  <a:pt x="73" y="706"/>
                </a:cubicBezTo>
                <a:cubicBezTo>
                  <a:pt x="73" y="706"/>
                  <a:pt x="87" y="683"/>
                  <a:pt x="92" y="685"/>
                </a:cubicBezTo>
                <a:cubicBezTo>
                  <a:pt x="97" y="687"/>
                  <a:pt x="119" y="698"/>
                  <a:pt x="119" y="698"/>
                </a:cubicBezTo>
                <a:cubicBezTo>
                  <a:pt x="131" y="689"/>
                  <a:pt x="131" y="689"/>
                  <a:pt x="131" y="689"/>
                </a:cubicBezTo>
                <a:cubicBezTo>
                  <a:pt x="131" y="689"/>
                  <a:pt x="129" y="665"/>
                  <a:pt x="145" y="673"/>
                </a:cubicBezTo>
                <a:cubicBezTo>
                  <a:pt x="161" y="681"/>
                  <a:pt x="154" y="688"/>
                  <a:pt x="154" y="688"/>
                </a:cubicBezTo>
                <a:cubicBezTo>
                  <a:pt x="163" y="697"/>
                  <a:pt x="163" y="697"/>
                  <a:pt x="163" y="697"/>
                </a:cubicBezTo>
                <a:cubicBezTo>
                  <a:pt x="157" y="714"/>
                  <a:pt x="157" y="714"/>
                  <a:pt x="157" y="714"/>
                </a:cubicBezTo>
                <a:cubicBezTo>
                  <a:pt x="180" y="730"/>
                  <a:pt x="180" y="730"/>
                  <a:pt x="180" y="730"/>
                </a:cubicBezTo>
                <a:cubicBezTo>
                  <a:pt x="163" y="753"/>
                  <a:pt x="163" y="753"/>
                  <a:pt x="163" y="753"/>
                </a:cubicBezTo>
                <a:cubicBezTo>
                  <a:pt x="182" y="752"/>
                  <a:pt x="182" y="752"/>
                  <a:pt x="182" y="752"/>
                </a:cubicBezTo>
                <a:cubicBezTo>
                  <a:pt x="182" y="777"/>
                  <a:pt x="182" y="777"/>
                  <a:pt x="182" y="777"/>
                </a:cubicBezTo>
                <a:cubicBezTo>
                  <a:pt x="201" y="796"/>
                  <a:pt x="201" y="796"/>
                  <a:pt x="201" y="796"/>
                </a:cubicBezTo>
                <a:cubicBezTo>
                  <a:pt x="207" y="799"/>
                  <a:pt x="207" y="799"/>
                  <a:pt x="207" y="799"/>
                </a:cubicBezTo>
                <a:cubicBezTo>
                  <a:pt x="207" y="799"/>
                  <a:pt x="204" y="782"/>
                  <a:pt x="220" y="784"/>
                </a:cubicBezTo>
                <a:cubicBezTo>
                  <a:pt x="236" y="786"/>
                  <a:pt x="246" y="800"/>
                  <a:pt x="246" y="800"/>
                </a:cubicBezTo>
                <a:cubicBezTo>
                  <a:pt x="250" y="788"/>
                  <a:pt x="250" y="788"/>
                  <a:pt x="250" y="788"/>
                </a:cubicBezTo>
                <a:cubicBezTo>
                  <a:pt x="260" y="788"/>
                  <a:pt x="260" y="788"/>
                  <a:pt x="260" y="788"/>
                </a:cubicBezTo>
                <a:cubicBezTo>
                  <a:pt x="264" y="770"/>
                  <a:pt x="264" y="770"/>
                  <a:pt x="264" y="770"/>
                </a:cubicBezTo>
                <a:cubicBezTo>
                  <a:pt x="273" y="782"/>
                  <a:pt x="273" y="782"/>
                  <a:pt x="273" y="782"/>
                </a:cubicBezTo>
                <a:cubicBezTo>
                  <a:pt x="281" y="769"/>
                  <a:pt x="281" y="769"/>
                  <a:pt x="281" y="769"/>
                </a:cubicBezTo>
                <a:cubicBezTo>
                  <a:pt x="281" y="793"/>
                  <a:pt x="281" y="793"/>
                  <a:pt x="281" y="793"/>
                </a:cubicBezTo>
                <a:cubicBezTo>
                  <a:pt x="296" y="795"/>
                  <a:pt x="296" y="795"/>
                  <a:pt x="296" y="795"/>
                </a:cubicBezTo>
                <a:cubicBezTo>
                  <a:pt x="296" y="795"/>
                  <a:pt x="300" y="781"/>
                  <a:pt x="315" y="781"/>
                </a:cubicBezTo>
                <a:cubicBezTo>
                  <a:pt x="312" y="744"/>
                  <a:pt x="312" y="744"/>
                  <a:pt x="312" y="744"/>
                </a:cubicBezTo>
                <a:cubicBezTo>
                  <a:pt x="327" y="744"/>
                  <a:pt x="327" y="744"/>
                  <a:pt x="327" y="744"/>
                </a:cubicBezTo>
                <a:cubicBezTo>
                  <a:pt x="335" y="729"/>
                  <a:pt x="335" y="729"/>
                  <a:pt x="335" y="729"/>
                </a:cubicBezTo>
                <a:cubicBezTo>
                  <a:pt x="320" y="708"/>
                  <a:pt x="320" y="708"/>
                  <a:pt x="320" y="708"/>
                </a:cubicBezTo>
                <a:cubicBezTo>
                  <a:pt x="333" y="700"/>
                  <a:pt x="333" y="700"/>
                  <a:pt x="333" y="700"/>
                </a:cubicBezTo>
                <a:cubicBezTo>
                  <a:pt x="333" y="700"/>
                  <a:pt x="348" y="697"/>
                  <a:pt x="360" y="696"/>
                </a:cubicBezTo>
                <a:cubicBezTo>
                  <a:pt x="372" y="695"/>
                  <a:pt x="359" y="685"/>
                  <a:pt x="359" y="685"/>
                </a:cubicBezTo>
                <a:cubicBezTo>
                  <a:pt x="359" y="685"/>
                  <a:pt x="366" y="684"/>
                  <a:pt x="369" y="680"/>
                </a:cubicBezTo>
                <a:cubicBezTo>
                  <a:pt x="372" y="676"/>
                  <a:pt x="367" y="659"/>
                  <a:pt x="367" y="659"/>
                </a:cubicBezTo>
                <a:cubicBezTo>
                  <a:pt x="367" y="659"/>
                  <a:pt x="379" y="661"/>
                  <a:pt x="381" y="656"/>
                </a:cubicBezTo>
                <a:cubicBezTo>
                  <a:pt x="383" y="651"/>
                  <a:pt x="375" y="637"/>
                  <a:pt x="375" y="637"/>
                </a:cubicBezTo>
                <a:cubicBezTo>
                  <a:pt x="388" y="617"/>
                  <a:pt x="388" y="617"/>
                  <a:pt x="388" y="617"/>
                </a:cubicBezTo>
                <a:lnTo>
                  <a:pt x="409" y="636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5" name="Freeform 112"/>
          <p:cNvSpPr>
            <a:spLocks/>
          </p:cNvSpPr>
          <p:nvPr/>
        </p:nvSpPr>
        <p:spPr bwMode="auto">
          <a:xfrm>
            <a:off x="3268663" y="3827463"/>
            <a:ext cx="163512" cy="146050"/>
          </a:xfrm>
          <a:custGeom>
            <a:avLst/>
            <a:gdLst>
              <a:gd name="T0" fmla="*/ 2147483647 w 276"/>
              <a:gd name="T1" fmla="*/ 2147483647 h 246"/>
              <a:gd name="T2" fmla="*/ 2147483647 w 276"/>
              <a:gd name="T3" fmla="*/ 2147483647 h 246"/>
              <a:gd name="T4" fmla="*/ 2147483647 w 276"/>
              <a:gd name="T5" fmla="*/ 2147483647 h 246"/>
              <a:gd name="T6" fmla="*/ 2147483647 w 276"/>
              <a:gd name="T7" fmla="*/ 2147483647 h 246"/>
              <a:gd name="T8" fmla="*/ 2147483647 w 276"/>
              <a:gd name="T9" fmla="*/ 2147483647 h 246"/>
              <a:gd name="T10" fmla="*/ 2147483647 w 276"/>
              <a:gd name="T11" fmla="*/ 2147483647 h 246"/>
              <a:gd name="T12" fmla="*/ 2147483647 w 276"/>
              <a:gd name="T13" fmla="*/ 2147483647 h 246"/>
              <a:gd name="T14" fmla="*/ 2147483647 w 276"/>
              <a:gd name="T15" fmla="*/ 2147483647 h 246"/>
              <a:gd name="T16" fmla="*/ 2147483647 w 276"/>
              <a:gd name="T17" fmla="*/ 2147483647 h 246"/>
              <a:gd name="T18" fmla="*/ 2147483647 w 276"/>
              <a:gd name="T19" fmla="*/ 2147483647 h 246"/>
              <a:gd name="T20" fmla="*/ 2147483647 w 276"/>
              <a:gd name="T21" fmla="*/ 2147483647 h 246"/>
              <a:gd name="T22" fmla="*/ 2147483647 w 276"/>
              <a:gd name="T23" fmla="*/ 2147483647 h 246"/>
              <a:gd name="T24" fmla="*/ 2147483647 w 276"/>
              <a:gd name="T25" fmla="*/ 2147483647 h 246"/>
              <a:gd name="T26" fmla="*/ 2147483647 w 276"/>
              <a:gd name="T27" fmla="*/ 2147483647 h 246"/>
              <a:gd name="T28" fmla="*/ 2147483647 w 276"/>
              <a:gd name="T29" fmla="*/ 0 h 246"/>
              <a:gd name="T30" fmla="*/ 2147483647 w 276"/>
              <a:gd name="T31" fmla="*/ 2147483647 h 246"/>
              <a:gd name="T32" fmla="*/ 2147483647 w 276"/>
              <a:gd name="T33" fmla="*/ 2147483647 h 246"/>
              <a:gd name="T34" fmla="*/ 2147483647 w 276"/>
              <a:gd name="T35" fmla="*/ 2147483647 h 246"/>
              <a:gd name="T36" fmla="*/ 2147483647 w 276"/>
              <a:gd name="T37" fmla="*/ 2147483647 h 246"/>
              <a:gd name="T38" fmla="*/ 2147483647 w 276"/>
              <a:gd name="T39" fmla="*/ 2147483647 h 246"/>
              <a:gd name="T40" fmla="*/ 2147483647 w 276"/>
              <a:gd name="T41" fmla="*/ 2147483647 h 246"/>
              <a:gd name="T42" fmla="*/ 2147483647 w 276"/>
              <a:gd name="T43" fmla="*/ 2147483647 h 246"/>
              <a:gd name="T44" fmla="*/ 0 w 276"/>
              <a:gd name="T45" fmla="*/ 2147483647 h 246"/>
              <a:gd name="T46" fmla="*/ 2147483647 w 276"/>
              <a:gd name="T47" fmla="*/ 2147483647 h 246"/>
              <a:gd name="T48" fmla="*/ 2147483647 w 276"/>
              <a:gd name="T49" fmla="*/ 2147483647 h 246"/>
              <a:gd name="T50" fmla="*/ 2147483647 w 276"/>
              <a:gd name="T51" fmla="*/ 2147483647 h 246"/>
              <a:gd name="T52" fmla="*/ 2147483647 w 276"/>
              <a:gd name="T53" fmla="*/ 2147483647 h 246"/>
              <a:gd name="T54" fmla="*/ 2147483647 w 276"/>
              <a:gd name="T55" fmla="*/ 2147483647 h 246"/>
              <a:gd name="T56" fmla="*/ 2147483647 w 276"/>
              <a:gd name="T57" fmla="*/ 2147483647 h 246"/>
              <a:gd name="T58" fmla="*/ 2147483647 w 276"/>
              <a:gd name="T59" fmla="*/ 2147483647 h 246"/>
              <a:gd name="T60" fmla="*/ 2147483647 w 276"/>
              <a:gd name="T61" fmla="*/ 2147483647 h 246"/>
              <a:gd name="T62" fmla="*/ 2147483647 w 276"/>
              <a:gd name="T63" fmla="*/ 2147483647 h 246"/>
              <a:gd name="T64" fmla="*/ 2147483647 w 276"/>
              <a:gd name="T65" fmla="*/ 2147483647 h 246"/>
              <a:gd name="T66" fmla="*/ 2147483647 w 276"/>
              <a:gd name="T67" fmla="*/ 2147483647 h 246"/>
              <a:gd name="T68" fmla="*/ 2147483647 w 276"/>
              <a:gd name="T69" fmla="*/ 2147483647 h 246"/>
              <a:gd name="T70" fmla="*/ 2147483647 w 276"/>
              <a:gd name="T71" fmla="*/ 2147483647 h 246"/>
              <a:gd name="T72" fmla="*/ 2147483647 w 276"/>
              <a:gd name="T73" fmla="*/ 2147483647 h 246"/>
              <a:gd name="T74" fmla="*/ 2147483647 w 276"/>
              <a:gd name="T75" fmla="*/ 2147483647 h 246"/>
              <a:gd name="T76" fmla="*/ 2147483647 w 276"/>
              <a:gd name="T77" fmla="*/ 2147483647 h 246"/>
              <a:gd name="T78" fmla="*/ 2147483647 w 276"/>
              <a:gd name="T79" fmla="*/ 2147483647 h 246"/>
              <a:gd name="T80" fmla="*/ 2147483647 w 276"/>
              <a:gd name="T81" fmla="*/ 2147483647 h 246"/>
              <a:gd name="T82" fmla="*/ 2147483647 w 276"/>
              <a:gd name="T83" fmla="*/ 2147483647 h 246"/>
              <a:gd name="T84" fmla="*/ 2147483647 w 276"/>
              <a:gd name="T85" fmla="*/ 2147483647 h 246"/>
              <a:gd name="T86" fmla="*/ 2147483647 w 276"/>
              <a:gd name="T87" fmla="*/ 2147483647 h 246"/>
              <a:gd name="T88" fmla="*/ 2147483647 w 276"/>
              <a:gd name="T89" fmla="*/ 2147483647 h 246"/>
              <a:gd name="T90" fmla="*/ 2147483647 w 276"/>
              <a:gd name="T91" fmla="*/ 2147483647 h 246"/>
              <a:gd name="T92" fmla="*/ 2147483647 w 276"/>
              <a:gd name="T93" fmla="*/ 2147483647 h 246"/>
              <a:gd name="T94" fmla="*/ 2147483647 w 276"/>
              <a:gd name="T95" fmla="*/ 2147483647 h 246"/>
              <a:gd name="T96" fmla="*/ 2147483647 w 276"/>
              <a:gd name="T97" fmla="*/ 2147483647 h 246"/>
              <a:gd name="T98" fmla="*/ 2147483647 w 276"/>
              <a:gd name="T99" fmla="*/ 2147483647 h 246"/>
              <a:gd name="T100" fmla="*/ 2147483647 w 276"/>
              <a:gd name="T101" fmla="*/ 2147483647 h 246"/>
              <a:gd name="T102" fmla="*/ 2147483647 w 276"/>
              <a:gd name="T103" fmla="*/ 2147483647 h 246"/>
              <a:gd name="T104" fmla="*/ 2147483647 w 276"/>
              <a:gd name="T105" fmla="*/ 2147483647 h 246"/>
              <a:gd name="T106" fmla="*/ 2147483647 w 276"/>
              <a:gd name="T107" fmla="*/ 2147483647 h 246"/>
              <a:gd name="T108" fmla="*/ 2147483647 w 276"/>
              <a:gd name="T109" fmla="*/ 2147483647 h 246"/>
              <a:gd name="T110" fmla="*/ 2147483647 w 276"/>
              <a:gd name="T111" fmla="*/ 2147483647 h 246"/>
              <a:gd name="T112" fmla="*/ 2147483647 w 276"/>
              <a:gd name="T113" fmla="*/ 2147483647 h 246"/>
              <a:gd name="T114" fmla="*/ 2147483647 w 276"/>
              <a:gd name="T115" fmla="*/ 2147483647 h 2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6"/>
              <a:gd name="T175" fmla="*/ 0 h 246"/>
              <a:gd name="T176" fmla="*/ 276 w 276"/>
              <a:gd name="T177" fmla="*/ 246 h 2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6" h="246">
                <a:moveTo>
                  <a:pt x="269" y="181"/>
                </a:moveTo>
                <a:cubicBezTo>
                  <a:pt x="264" y="178"/>
                  <a:pt x="260" y="190"/>
                  <a:pt x="253" y="179"/>
                </a:cubicBezTo>
                <a:cubicBezTo>
                  <a:pt x="246" y="168"/>
                  <a:pt x="250" y="164"/>
                  <a:pt x="255" y="160"/>
                </a:cubicBezTo>
                <a:cubicBezTo>
                  <a:pt x="260" y="156"/>
                  <a:pt x="248" y="134"/>
                  <a:pt x="248" y="134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39" y="106"/>
                  <a:pt x="239" y="106"/>
                  <a:pt x="239" y="106"/>
                </a:cubicBezTo>
                <a:cubicBezTo>
                  <a:pt x="230" y="92"/>
                  <a:pt x="230" y="92"/>
                  <a:pt x="230" y="92"/>
                </a:cubicBezTo>
                <a:cubicBezTo>
                  <a:pt x="213" y="86"/>
                  <a:pt x="213" y="86"/>
                  <a:pt x="213" y="86"/>
                </a:cubicBezTo>
                <a:cubicBezTo>
                  <a:pt x="213" y="86"/>
                  <a:pt x="213" y="71"/>
                  <a:pt x="210" y="70"/>
                </a:cubicBezTo>
                <a:cubicBezTo>
                  <a:pt x="207" y="69"/>
                  <a:pt x="196" y="68"/>
                  <a:pt x="196" y="68"/>
                </a:cubicBezTo>
                <a:cubicBezTo>
                  <a:pt x="196" y="68"/>
                  <a:pt x="195" y="32"/>
                  <a:pt x="188" y="31"/>
                </a:cubicBezTo>
                <a:cubicBezTo>
                  <a:pt x="181" y="30"/>
                  <a:pt x="167" y="34"/>
                  <a:pt x="167" y="34"/>
                </a:cubicBezTo>
                <a:cubicBezTo>
                  <a:pt x="167" y="34"/>
                  <a:pt x="156" y="12"/>
                  <a:pt x="146" y="10"/>
                </a:cubicBezTo>
                <a:cubicBezTo>
                  <a:pt x="136" y="8"/>
                  <a:pt x="122" y="7"/>
                  <a:pt x="122" y="7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86" y="9"/>
                  <a:pt x="86" y="9"/>
                  <a:pt x="86" y="9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68" y="5"/>
                  <a:pt x="59" y="11"/>
                </a:cubicBezTo>
                <a:cubicBezTo>
                  <a:pt x="50" y="17"/>
                  <a:pt x="53" y="41"/>
                  <a:pt x="41" y="43"/>
                </a:cubicBezTo>
                <a:cubicBezTo>
                  <a:pt x="40" y="50"/>
                  <a:pt x="40" y="56"/>
                  <a:pt x="40" y="57"/>
                </a:cubicBezTo>
                <a:cubicBezTo>
                  <a:pt x="39" y="60"/>
                  <a:pt x="29" y="67"/>
                  <a:pt x="22" y="80"/>
                </a:cubicBezTo>
                <a:cubicBezTo>
                  <a:pt x="15" y="93"/>
                  <a:pt x="0" y="106"/>
                  <a:pt x="0" y="106"/>
                </a:cubicBezTo>
                <a:cubicBezTo>
                  <a:pt x="2" y="113"/>
                  <a:pt x="2" y="113"/>
                  <a:pt x="2" y="113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17" y="121"/>
                  <a:pt x="17" y="128"/>
                </a:cubicBezTo>
                <a:cubicBezTo>
                  <a:pt x="17" y="135"/>
                  <a:pt x="20" y="141"/>
                  <a:pt x="20" y="141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9"/>
                  <a:pt x="28" y="150"/>
                  <a:pt x="28" y="157"/>
                </a:cubicBezTo>
                <a:cubicBezTo>
                  <a:pt x="28" y="162"/>
                  <a:pt x="32" y="166"/>
                  <a:pt x="3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84" y="159"/>
                  <a:pt x="96" y="160"/>
                  <a:pt x="109" y="158"/>
                </a:cubicBezTo>
                <a:cubicBezTo>
                  <a:pt x="122" y="156"/>
                  <a:pt x="120" y="166"/>
                  <a:pt x="120" y="166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4"/>
                  <a:pt x="136" y="175"/>
                  <a:pt x="141" y="176"/>
                </a:cubicBezTo>
                <a:cubicBezTo>
                  <a:pt x="146" y="177"/>
                  <a:pt x="145" y="167"/>
                  <a:pt x="162" y="171"/>
                </a:cubicBezTo>
                <a:cubicBezTo>
                  <a:pt x="179" y="175"/>
                  <a:pt x="161" y="190"/>
                  <a:pt x="143" y="190"/>
                </a:cubicBezTo>
                <a:cubicBezTo>
                  <a:pt x="125" y="190"/>
                  <a:pt x="109" y="171"/>
                  <a:pt x="109" y="171"/>
                </a:cubicBezTo>
                <a:cubicBezTo>
                  <a:pt x="109" y="171"/>
                  <a:pt x="103" y="182"/>
                  <a:pt x="97" y="183"/>
                </a:cubicBezTo>
                <a:cubicBezTo>
                  <a:pt x="91" y="184"/>
                  <a:pt x="72" y="186"/>
                  <a:pt x="72" y="186"/>
                </a:cubicBezTo>
                <a:cubicBezTo>
                  <a:pt x="72" y="186"/>
                  <a:pt x="71" y="195"/>
                  <a:pt x="68" y="195"/>
                </a:cubicBezTo>
                <a:cubicBezTo>
                  <a:pt x="66" y="195"/>
                  <a:pt x="36" y="195"/>
                  <a:pt x="25" y="195"/>
                </a:cubicBezTo>
                <a:cubicBezTo>
                  <a:pt x="24" y="202"/>
                  <a:pt x="24" y="212"/>
                  <a:pt x="24" y="212"/>
                </a:cubicBezTo>
                <a:cubicBezTo>
                  <a:pt x="18" y="215"/>
                  <a:pt x="18" y="215"/>
                  <a:pt x="18" y="215"/>
                </a:cubicBezTo>
                <a:cubicBezTo>
                  <a:pt x="18" y="215"/>
                  <a:pt x="22" y="236"/>
                  <a:pt x="31" y="241"/>
                </a:cubicBezTo>
                <a:cubicBezTo>
                  <a:pt x="40" y="246"/>
                  <a:pt x="50" y="241"/>
                  <a:pt x="50" y="241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85" y="231"/>
                  <a:pt x="85" y="231"/>
                  <a:pt x="85" y="231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96" y="219"/>
                  <a:pt x="196" y="219"/>
                  <a:pt x="196" y="219"/>
                </a:cubicBezTo>
                <a:cubicBezTo>
                  <a:pt x="196" y="219"/>
                  <a:pt x="196" y="230"/>
                  <a:pt x="204" y="232"/>
                </a:cubicBezTo>
                <a:cubicBezTo>
                  <a:pt x="212" y="234"/>
                  <a:pt x="215" y="226"/>
                  <a:pt x="215" y="226"/>
                </a:cubicBezTo>
                <a:cubicBezTo>
                  <a:pt x="215" y="226"/>
                  <a:pt x="224" y="242"/>
                  <a:pt x="231" y="242"/>
                </a:cubicBezTo>
                <a:cubicBezTo>
                  <a:pt x="238" y="242"/>
                  <a:pt x="247" y="235"/>
                  <a:pt x="247" y="235"/>
                </a:cubicBezTo>
                <a:cubicBezTo>
                  <a:pt x="275" y="234"/>
                  <a:pt x="275" y="234"/>
                  <a:pt x="275" y="234"/>
                </a:cubicBezTo>
                <a:cubicBezTo>
                  <a:pt x="276" y="200"/>
                  <a:pt x="276" y="200"/>
                  <a:pt x="276" y="200"/>
                </a:cubicBezTo>
                <a:cubicBezTo>
                  <a:pt x="276" y="200"/>
                  <a:pt x="274" y="184"/>
                  <a:pt x="269" y="181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6" name="Freeform 113"/>
          <p:cNvSpPr>
            <a:spLocks/>
          </p:cNvSpPr>
          <p:nvPr/>
        </p:nvSpPr>
        <p:spPr bwMode="auto">
          <a:xfrm>
            <a:off x="3333750" y="3956050"/>
            <a:ext cx="203200" cy="176213"/>
          </a:xfrm>
          <a:custGeom>
            <a:avLst/>
            <a:gdLst>
              <a:gd name="T0" fmla="*/ 2147483647 w 345"/>
              <a:gd name="T1" fmla="*/ 2147483647 h 296"/>
              <a:gd name="T2" fmla="*/ 2147483647 w 345"/>
              <a:gd name="T3" fmla="*/ 2147483647 h 296"/>
              <a:gd name="T4" fmla="*/ 2147483647 w 345"/>
              <a:gd name="T5" fmla="*/ 2147483647 h 296"/>
              <a:gd name="T6" fmla="*/ 0 w 345"/>
              <a:gd name="T7" fmla="*/ 2147483647 h 296"/>
              <a:gd name="T8" fmla="*/ 2147483647 w 345"/>
              <a:gd name="T9" fmla="*/ 2147483647 h 296"/>
              <a:gd name="T10" fmla="*/ 2147483647 w 345"/>
              <a:gd name="T11" fmla="*/ 2147483647 h 296"/>
              <a:gd name="T12" fmla="*/ 2147483647 w 345"/>
              <a:gd name="T13" fmla="*/ 2147483647 h 296"/>
              <a:gd name="T14" fmla="*/ 2147483647 w 345"/>
              <a:gd name="T15" fmla="*/ 2147483647 h 296"/>
              <a:gd name="T16" fmla="*/ 2147483647 w 345"/>
              <a:gd name="T17" fmla="*/ 2147483647 h 296"/>
              <a:gd name="T18" fmla="*/ 2147483647 w 345"/>
              <a:gd name="T19" fmla="*/ 2147483647 h 296"/>
              <a:gd name="T20" fmla="*/ 2147483647 w 345"/>
              <a:gd name="T21" fmla="*/ 2147483647 h 296"/>
              <a:gd name="T22" fmla="*/ 2147483647 w 345"/>
              <a:gd name="T23" fmla="*/ 2147483647 h 296"/>
              <a:gd name="T24" fmla="*/ 2147483647 w 345"/>
              <a:gd name="T25" fmla="*/ 2147483647 h 296"/>
              <a:gd name="T26" fmla="*/ 2147483647 w 345"/>
              <a:gd name="T27" fmla="*/ 2147483647 h 296"/>
              <a:gd name="T28" fmla="*/ 2147483647 w 345"/>
              <a:gd name="T29" fmla="*/ 2147483647 h 296"/>
              <a:gd name="T30" fmla="*/ 2147483647 w 345"/>
              <a:gd name="T31" fmla="*/ 2147483647 h 296"/>
              <a:gd name="T32" fmla="*/ 2147483647 w 345"/>
              <a:gd name="T33" fmla="*/ 2147483647 h 296"/>
              <a:gd name="T34" fmla="*/ 2147483647 w 345"/>
              <a:gd name="T35" fmla="*/ 2147483647 h 296"/>
              <a:gd name="T36" fmla="*/ 2147483647 w 345"/>
              <a:gd name="T37" fmla="*/ 2147483647 h 296"/>
              <a:gd name="T38" fmla="*/ 2147483647 w 345"/>
              <a:gd name="T39" fmla="*/ 2147483647 h 296"/>
              <a:gd name="T40" fmla="*/ 2147483647 w 345"/>
              <a:gd name="T41" fmla="*/ 2147483647 h 296"/>
              <a:gd name="T42" fmla="*/ 2147483647 w 345"/>
              <a:gd name="T43" fmla="*/ 2147483647 h 296"/>
              <a:gd name="T44" fmla="*/ 2147483647 w 345"/>
              <a:gd name="T45" fmla="*/ 2147483647 h 296"/>
              <a:gd name="T46" fmla="*/ 2147483647 w 345"/>
              <a:gd name="T47" fmla="*/ 2147483647 h 296"/>
              <a:gd name="T48" fmla="*/ 2147483647 w 345"/>
              <a:gd name="T49" fmla="*/ 2147483647 h 296"/>
              <a:gd name="T50" fmla="*/ 2147483647 w 345"/>
              <a:gd name="T51" fmla="*/ 2147483647 h 296"/>
              <a:gd name="T52" fmla="*/ 2147483647 w 345"/>
              <a:gd name="T53" fmla="*/ 2147483647 h 296"/>
              <a:gd name="T54" fmla="*/ 2147483647 w 345"/>
              <a:gd name="T55" fmla="*/ 2147483647 h 296"/>
              <a:gd name="T56" fmla="*/ 2147483647 w 345"/>
              <a:gd name="T57" fmla="*/ 2147483647 h 296"/>
              <a:gd name="T58" fmla="*/ 2147483647 w 345"/>
              <a:gd name="T59" fmla="*/ 2147483647 h 296"/>
              <a:gd name="T60" fmla="*/ 2147483647 w 345"/>
              <a:gd name="T61" fmla="*/ 2147483647 h 296"/>
              <a:gd name="T62" fmla="*/ 2147483647 w 345"/>
              <a:gd name="T63" fmla="*/ 2147483647 h 296"/>
              <a:gd name="T64" fmla="*/ 2147483647 w 345"/>
              <a:gd name="T65" fmla="*/ 0 h 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45"/>
              <a:gd name="T100" fmla="*/ 0 h 296"/>
              <a:gd name="T101" fmla="*/ 345 w 345"/>
              <a:gd name="T102" fmla="*/ 296 h 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45" h="296">
                <a:moveTo>
                  <a:pt x="60" y="0"/>
                </a:moveTo>
                <a:cubicBezTo>
                  <a:pt x="61" y="17"/>
                  <a:pt x="61" y="17"/>
                  <a:pt x="61" y="17"/>
                </a:cubicBezTo>
                <a:cubicBezTo>
                  <a:pt x="61" y="17"/>
                  <a:pt x="45" y="15"/>
                  <a:pt x="45" y="26"/>
                </a:cubicBezTo>
                <a:cubicBezTo>
                  <a:pt x="45" y="37"/>
                  <a:pt x="62" y="32"/>
                  <a:pt x="61" y="47"/>
                </a:cubicBezTo>
                <a:cubicBezTo>
                  <a:pt x="60" y="62"/>
                  <a:pt x="49" y="58"/>
                  <a:pt x="39" y="58"/>
                </a:cubicBezTo>
                <a:cubicBezTo>
                  <a:pt x="29" y="58"/>
                  <a:pt x="22" y="65"/>
                  <a:pt x="22" y="65"/>
                </a:cubicBezTo>
                <a:cubicBezTo>
                  <a:pt x="9" y="66"/>
                  <a:pt x="9" y="66"/>
                  <a:pt x="9" y="6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6"/>
                  <a:pt x="4" y="100"/>
                  <a:pt x="9" y="102"/>
                </a:cubicBezTo>
                <a:cubicBezTo>
                  <a:pt x="14" y="104"/>
                  <a:pt x="19" y="103"/>
                  <a:pt x="19" y="103"/>
                </a:cubicBezTo>
                <a:cubicBezTo>
                  <a:pt x="19" y="103"/>
                  <a:pt x="10" y="127"/>
                  <a:pt x="25" y="134"/>
                </a:cubicBezTo>
                <a:cubicBezTo>
                  <a:pt x="40" y="141"/>
                  <a:pt x="45" y="138"/>
                  <a:pt x="45" y="138"/>
                </a:cubicBezTo>
                <a:cubicBezTo>
                  <a:pt x="45" y="138"/>
                  <a:pt x="42" y="150"/>
                  <a:pt x="46" y="154"/>
                </a:cubicBezTo>
                <a:cubicBezTo>
                  <a:pt x="50" y="158"/>
                  <a:pt x="59" y="149"/>
                  <a:pt x="59" y="149"/>
                </a:cubicBezTo>
                <a:cubicBezTo>
                  <a:pt x="59" y="149"/>
                  <a:pt x="63" y="169"/>
                  <a:pt x="67" y="176"/>
                </a:cubicBezTo>
                <a:cubicBezTo>
                  <a:pt x="71" y="183"/>
                  <a:pt x="86" y="194"/>
                  <a:pt x="86" y="194"/>
                </a:cubicBezTo>
                <a:cubicBezTo>
                  <a:pt x="98" y="194"/>
                  <a:pt x="117" y="152"/>
                  <a:pt x="117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7" y="190"/>
                  <a:pt x="197" y="190"/>
                  <a:pt x="197" y="190"/>
                </a:cubicBezTo>
                <a:cubicBezTo>
                  <a:pt x="197" y="190"/>
                  <a:pt x="208" y="202"/>
                  <a:pt x="208" y="210"/>
                </a:cubicBezTo>
                <a:cubicBezTo>
                  <a:pt x="208" y="218"/>
                  <a:pt x="197" y="226"/>
                  <a:pt x="197" y="226"/>
                </a:cubicBezTo>
                <a:cubicBezTo>
                  <a:pt x="196" y="239"/>
                  <a:pt x="196" y="239"/>
                  <a:pt x="196" y="239"/>
                </a:cubicBezTo>
                <a:cubicBezTo>
                  <a:pt x="215" y="228"/>
                  <a:pt x="215" y="228"/>
                  <a:pt x="215" y="228"/>
                </a:cubicBezTo>
                <a:cubicBezTo>
                  <a:pt x="231" y="232"/>
                  <a:pt x="231" y="232"/>
                  <a:pt x="231" y="232"/>
                </a:cubicBezTo>
                <a:cubicBezTo>
                  <a:pt x="231" y="232"/>
                  <a:pt x="228" y="214"/>
                  <a:pt x="247" y="227"/>
                </a:cubicBezTo>
                <a:cubicBezTo>
                  <a:pt x="266" y="240"/>
                  <a:pt x="257" y="286"/>
                  <a:pt x="257" y="286"/>
                </a:cubicBezTo>
                <a:cubicBezTo>
                  <a:pt x="265" y="286"/>
                  <a:pt x="265" y="286"/>
                  <a:pt x="265" y="286"/>
                </a:cubicBezTo>
                <a:cubicBezTo>
                  <a:pt x="265" y="286"/>
                  <a:pt x="266" y="296"/>
                  <a:pt x="277" y="296"/>
                </a:cubicBezTo>
                <a:cubicBezTo>
                  <a:pt x="288" y="296"/>
                  <a:pt x="288" y="274"/>
                  <a:pt x="293" y="270"/>
                </a:cubicBezTo>
                <a:cubicBezTo>
                  <a:pt x="298" y="266"/>
                  <a:pt x="313" y="279"/>
                  <a:pt x="320" y="276"/>
                </a:cubicBezTo>
                <a:cubicBezTo>
                  <a:pt x="327" y="273"/>
                  <a:pt x="320" y="255"/>
                  <a:pt x="320" y="255"/>
                </a:cubicBezTo>
                <a:cubicBezTo>
                  <a:pt x="332" y="252"/>
                  <a:pt x="332" y="252"/>
                  <a:pt x="332" y="252"/>
                </a:cubicBezTo>
                <a:cubicBezTo>
                  <a:pt x="332" y="252"/>
                  <a:pt x="314" y="239"/>
                  <a:pt x="314" y="229"/>
                </a:cubicBezTo>
                <a:cubicBezTo>
                  <a:pt x="314" y="219"/>
                  <a:pt x="344" y="233"/>
                  <a:pt x="344" y="233"/>
                </a:cubicBezTo>
                <a:cubicBezTo>
                  <a:pt x="344" y="233"/>
                  <a:pt x="345" y="227"/>
                  <a:pt x="345" y="220"/>
                </a:cubicBezTo>
                <a:cubicBezTo>
                  <a:pt x="345" y="213"/>
                  <a:pt x="330" y="218"/>
                  <a:pt x="329" y="210"/>
                </a:cubicBezTo>
                <a:cubicBezTo>
                  <a:pt x="328" y="202"/>
                  <a:pt x="338" y="193"/>
                  <a:pt x="338" y="193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35" y="176"/>
                  <a:pt x="335" y="176"/>
                  <a:pt x="335" y="176"/>
                </a:cubicBezTo>
                <a:cubicBezTo>
                  <a:pt x="323" y="175"/>
                  <a:pt x="323" y="175"/>
                  <a:pt x="323" y="175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31" y="134"/>
                  <a:pt x="331" y="134"/>
                  <a:pt x="331" y="134"/>
                </a:cubicBezTo>
                <a:cubicBezTo>
                  <a:pt x="312" y="115"/>
                  <a:pt x="312" y="115"/>
                  <a:pt x="312" y="115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293" y="91"/>
                  <a:pt x="293" y="91"/>
                  <a:pt x="293" y="91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287" y="52"/>
                  <a:pt x="287" y="52"/>
                  <a:pt x="287" y="52"/>
                </a:cubicBezTo>
                <a:cubicBezTo>
                  <a:pt x="293" y="35"/>
                  <a:pt x="293" y="35"/>
                  <a:pt x="293" y="35"/>
                </a:cubicBezTo>
                <a:cubicBezTo>
                  <a:pt x="284" y="26"/>
                  <a:pt x="284" y="26"/>
                  <a:pt x="284" y="26"/>
                </a:cubicBezTo>
                <a:cubicBezTo>
                  <a:pt x="284" y="26"/>
                  <a:pt x="291" y="19"/>
                  <a:pt x="275" y="11"/>
                </a:cubicBezTo>
                <a:cubicBezTo>
                  <a:pt x="259" y="3"/>
                  <a:pt x="261" y="27"/>
                  <a:pt x="261" y="27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249" y="36"/>
                  <a:pt x="227" y="25"/>
                  <a:pt x="222" y="23"/>
                </a:cubicBezTo>
                <a:cubicBezTo>
                  <a:pt x="217" y="21"/>
                  <a:pt x="203" y="44"/>
                  <a:pt x="203" y="44"/>
                </a:cubicBezTo>
                <a:cubicBezTo>
                  <a:pt x="203" y="44"/>
                  <a:pt x="200" y="23"/>
                  <a:pt x="191" y="23"/>
                </a:cubicBezTo>
                <a:cubicBezTo>
                  <a:pt x="182" y="23"/>
                  <a:pt x="178" y="39"/>
                  <a:pt x="174" y="41"/>
                </a:cubicBezTo>
                <a:cubicBezTo>
                  <a:pt x="170" y="43"/>
                  <a:pt x="166" y="16"/>
                  <a:pt x="166" y="16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7"/>
                  <a:pt x="129" y="24"/>
                  <a:pt x="122" y="24"/>
                </a:cubicBezTo>
                <a:cubicBezTo>
                  <a:pt x="115" y="24"/>
                  <a:pt x="106" y="8"/>
                  <a:pt x="106" y="8"/>
                </a:cubicBezTo>
                <a:cubicBezTo>
                  <a:pt x="106" y="8"/>
                  <a:pt x="103" y="16"/>
                  <a:pt x="95" y="14"/>
                </a:cubicBezTo>
                <a:cubicBezTo>
                  <a:pt x="87" y="12"/>
                  <a:pt x="87" y="1"/>
                  <a:pt x="87" y="1"/>
                </a:cubicBezTo>
                <a:lnTo>
                  <a:pt x="60" y="0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7" name="Freeform 114"/>
          <p:cNvSpPr>
            <a:spLocks/>
          </p:cNvSpPr>
          <p:nvPr/>
        </p:nvSpPr>
        <p:spPr bwMode="auto">
          <a:xfrm>
            <a:off x="3287713" y="3495675"/>
            <a:ext cx="338137" cy="396875"/>
          </a:xfrm>
          <a:custGeom>
            <a:avLst/>
            <a:gdLst>
              <a:gd name="T0" fmla="*/ 0 w 572"/>
              <a:gd name="T1" fmla="*/ 2147483647 h 670"/>
              <a:gd name="T2" fmla="*/ 2147483647 w 572"/>
              <a:gd name="T3" fmla="*/ 2147483647 h 670"/>
              <a:gd name="T4" fmla="*/ 2147483647 w 572"/>
              <a:gd name="T5" fmla="*/ 2147483647 h 670"/>
              <a:gd name="T6" fmla="*/ 2147483647 w 572"/>
              <a:gd name="T7" fmla="*/ 2147483647 h 670"/>
              <a:gd name="T8" fmla="*/ 2147483647 w 572"/>
              <a:gd name="T9" fmla="*/ 2147483647 h 670"/>
              <a:gd name="T10" fmla="*/ 2147483647 w 572"/>
              <a:gd name="T11" fmla="*/ 2147483647 h 670"/>
              <a:gd name="T12" fmla="*/ 2147483647 w 572"/>
              <a:gd name="T13" fmla="*/ 2147483647 h 670"/>
              <a:gd name="T14" fmla="*/ 2147483647 w 572"/>
              <a:gd name="T15" fmla="*/ 2147483647 h 670"/>
              <a:gd name="T16" fmla="*/ 2147483647 w 572"/>
              <a:gd name="T17" fmla="*/ 2147483647 h 670"/>
              <a:gd name="T18" fmla="*/ 2147483647 w 572"/>
              <a:gd name="T19" fmla="*/ 2147483647 h 670"/>
              <a:gd name="T20" fmla="*/ 2147483647 w 572"/>
              <a:gd name="T21" fmla="*/ 2147483647 h 670"/>
              <a:gd name="T22" fmla="*/ 2147483647 w 572"/>
              <a:gd name="T23" fmla="*/ 2147483647 h 670"/>
              <a:gd name="T24" fmla="*/ 2147483647 w 572"/>
              <a:gd name="T25" fmla="*/ 2147483647 h 670"/>
              <a:gd name="T26" fmla="*/ 2147483647 w 572"/>
              <a:gd name="T27" fmla="*/ 2147483647 h 670"/>
              <a:gd name="T28" fmla="*/ 2147483647 w 572"/>
              <a:gd name="T29" fmla="*/ 2147483647 h 670"/>
              <a:gd name="T30" fmla="*/ 2147483647 w 572"/>
              <a:gd name="T31" fmla="*/ 2147483647 h 670"/>
              <a:gd name="T32" fmla="*/ 2147483647 w 572"/>
              <a:gd name="T33" fmla="*/ 2147483647 h 670"/>
              <a:gd name="T34" fmla="*/ 2147483647 w 572"/>
              <a:gd name="T35" fmla="*/ 2147483647 h 670"/>
              <a:gd name="T36" fmla="*/ 2147483647 w 572"/>
              <a:gd name="T37" fmla="*/ 2147483647 h 670"/>
              <a:gd name="T38" fmla="*/ 2147483647 w 572"/>
              <a:gd name="T39" fmla="*/ 2147483647 h 670"/>
              <a:gd name="T40" fmla="*/ 2147483647 w 572"/>
              <a:gd name="T41" fmla="*/ 2147483647 h 670"/>
              <a:gd name="T42" fmla="*/ 2147483647 w 572"/>
              <a:gd name="T43" fmla="*/ 2147483647 h 670"/>
              <a:gd name="T44" fmla="*/ 2147483647 w 572"/>
              <a:gd name="T45" fmla="*/ 2147483647 h 670"/>
              <a:gd name="T46" fmla="*/ 2147483647 w 572"/>
              <a:gd name="T47" fmla="*/ 2147483647 h 670"/>
              <a:gd name="T48" fmla="*/ 2147483647 w 572"/>
              <a:gd name="T49" fmla="*/ 2147483647 h 670"/>
              <a:gd name="T50" fmla="*/ 2147483647 w 572"/>
              <a:gd name="T51" fmla="*/ 2147483647 h 670"/>
              <a:gd name="T52" fmla="*/ 2147483647 w 572"/>
              <a:gd name="T53" fmla="*/ 2147483647 h 670"/>
              <a:gd name="T54" fmla="*/ 2147483647 w 572"/>
              <a:gd name="T55" fmla="*/ 2147483647 h 670"/>
              <a:gd name="T56" fmla="*/ 2147483647 w 572"/>
              <a:gd name="T57" fmla="*/ 2147483647 h 670"/>
              <a:gd name="T58" fmla="*/ 2147483647 w 572"/>
              <a:gd name="T59" fmla="*/ 2147483647 h 670"/>
              <a:gd name="T60" fmla="*/ 2147483647 w 572"/>
              <a:gd name="T61" fmla="*/ 2147483647 h 670"/>
              <a:gd name="T62" fmla="*/ 2147483647 w 572"/>
              <a:gd name="T63" fmla="*/ 2147483647 h 670"/>
              <a:gd name="T64" fmla="*/ 2147483647 w 572"/>
              <a:gd name="T65" fmla="*/ 2147483647 h 670"/>
              <a:gd name="T66" fmla="*/ 2147483647 w 572"/>
              <a:gd name="T67" fmla="*/ 2147483647 h 670"/>
              <a:gd name="T68" fmla="*/ 2147483647 w 572"/>
              <a:gd name="T69" fmla="*/ 2147483647 h 670"/>
              <a:gd name="T70" fmla="*/ 2147483647 w 572"/>
              <a:gd name="T71" fmla="*/ 2147483647 h 670"/>
              <a:gd name="T72" fmla="*/ 2147483647 w 572"/>
              <a:gd name="T73" fmla="*/ 2147483647 h 670"/>
              <a:gd name="T74" fmla="*/ 2147483647 w 572"/>
              <a:gd name="T75" fmla="*/ 2147483647 h 670"/>
              <a:gd name="T76" fmla="*/ 2147483647 w 572"/>
              <a:gd name="T77" fmla="*/ 2147483647 h 670"/>
              <a:gd name="T78" fmla="*/ 2147483647 w 572"/>
              <a:gd name="T79" fmla="*/ 2147483647 h 670"/>
              <a:gd name="T80" fmla="*/ 2147483647 w 572"/>
              <a:gd name="T81" fmla="*/ 2147483647 h 670"/>
              <a:gd name="T82" fmla="*/ 2147483647 w 572"/>
              <a:gd name="T83" fmla="*/ 2147483647 h 670"/>
              <a:gd name="T84" fmla="*/ 2147483647 w 572"/>
              <a:gd name="T85" fmla="*/ 2147483647 h 670"/>
              <a:gd name="T86" fmla="*/ 2147483647 w 572"/>
              <a:gd name="T87" fmla="*/ 2147483647 h 670"/>
              <a:gd name="T88" fmla="*/ 2147483647 w 572"/>
              <a:gd name="T89" fmla="*/ 0 h 670"/>
              <a:gd name="T90" fmla="*/ 2147483647 w 572"/>
              <a:gd name="T91" fmla="*/ 2147483647 h 670"/>
              <a:gd name="T92" fmla="*/ 2147483647 w 572"/>
              <a:gd name="T93" fmla="*/ 2147483647 h 670"/>
              <a:gd name="T94" fmla="*/ 2147483647 w 572"/>
              <a:gd name="T95" fmla="*/ 2147483647 h 670"/>
              <a:gd name="T96" fmla="*/ 2147483647 w 572"/>
              <a:gd name="T97" fmla="*/ 2147483647 h 670"/>
              <a:gd name="T98" fmla="*/ 2147483647 w 572"/>
              <a:gd name="T99" fmla="*/ 2147483647 h 670"/>
              <a:gd name="T100" fmla="*/ 2147483647 w 572"/>
              <a:gd name="T101" fmla="*/ 2147483647 h 670"/>
              <a:gd name="T102" fmla="*/ 2147483647 w 572"/>
              <a:gd name="T103" fmla="*/ 2147483647 h 670"/>
              <a:gd name="T104" fmla="*/ 2147483647 w 572"/>
              <a:gd name="T105" fmla="*/ 2147483647 h 670"/>
              <a:gd name="T106" fmla="*/ 2147483647 w 572"/>
              <a:gd name="T107" fmla="*/ 2147483647 h 670"/>
              <a:gd name="T108" fmla="*/ 2147483647 w 572"/>
              <a:gd name="T109" fmla="*/ 2147483647 h 670"/>
              <a:gd name="T110" fmla="*/ 2147483647 w 572"/>
              <a:gd name="T111" fmla="*/ 2147483647 h 670"/>
              <a:gd name="T112" fmla="*/ 0 w 572"/>
              <a:gd name="T113" fmla="*/ 2147483647 h 670"/>
              <a:gd name="T114" fmla="*/ 0 w 572"/>
              <a:gd name="T115" fmla="*/ 2147483647 h 670"/>
              <a:gd name="T116" fmla="*/ 0 w 572"/>
              <a:gd name="T117" fmla="*/ 2147483647 h 6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2"/>
              <a:gd name="T178" fmla="*/ 0 h 670"/>
              <a:gd name="T179" fmla="*/ 572 w 572"/>
              <a:gd name="T180" fmla="*/ 670 h 6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2" h="670">
                <a:moveTo>
                  <a:pt x="0" y="332"/>
                </a:moveTo>
                <a:cubicBezTo>
                  <a:pt x="0" y="332"/>
                  <a:pt x="11" y="331"/>
                  <a:pt x="11" y="336"/>
                </a:cubicBezTo>
                <a:cubicBezTo>
                  <a:pt x="11" y="341"/>
                  <a:pt x="11" y="354"/>
                  <a:pt x="15" y="357"/>
                </a:cubicBezTo>
                <a:cubicBezTo>
                  <a:pt x="19" y="360"/>
                  <a:pt x="24" y="349"/>
                  <a:pt x="24" y="349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0" y="403"/>
                  <a:pt x="30" y="403"/>
                  <a:pt x="30" y="403"/>
                </a:cubicBezTo>
                <a:cubicBezTo>
                  <a:pt x="21" y="403"/>
                  <a:pt x="21" y="403"/>
                  <a:pt x="21" y="403"/>
                </a:cubicBezTo>
                <a:cubicBezTo>
                  <a:pt x="24" y="417"/>
                  <a:pt x="24" y="417"/>
                  <a:pt x="24" y="417"/>
                </a:cubicBezTo>
                <a:cubicBezTo>
                  <a:pt x="16" y="423"/>
                  <a:pt x="16" y="423"/>
                  <a:pt x="16" y="423"/>
                </a:cubicBezTo>
                <a:cubicBezTo>
                  <a:pt x="16" y="423"/>
                  <a:pt x="39" y="452"/>
                  <a:pt x="39" y="470"/>
                </a:cubicBezTo>
                <a:cubicBezTo>
                  <a:pt x="39" y="488"/>
                  <a:pt x="33" y="509"/>
                  <a:pt x="33" y="509"/>
                </a:cubicBezTo>
                <a:cubicBezTo>
                  <a:pt x="31" y="538"/>
                  <a:pt x="31" y="538"/>
                  <a:pt x="31" y="538"/>
                </a:cubicBezTo>
                <a:cubicBezTo>
                  <a:pt x="31" y="538"/>
                  <a:pt x="15" y="555"/>
                  <a:pt x="12" y="570"/>
                </a:cubicBezTo>
                <a:cubicBezTo>
                  <a:pt x="10" y="579"/>
                  <a:pt x="10" y="594"/>
                  <a:pt x="10" y="605"/>
                </a:cubicBezTo>
                <a:cubicBezTo>
                  <a:pt x="22" y="603"/>
                  <a:pt x="19" y="579"/>
                  <a:pt x="28" y="573"/>
                </a:cubicBezTo>
                <a:cubicBezTo>
                  <a:pt x="37" y="567"/>
                  <a:pt x="47" y="575"/>
                  <a:pt x="47" y="575"/>
                </a:cubicBezTo>
                <a:cubicBezTo>
                  <a:pt x="55" y="571"/>
                  <a:pt x="55" y="571"/>
                  <a:pt x="55" y="571"/>
                </a:cubicBezTo>
                <a:cubicBezTo>
                  <a:pt x="78" y="572"/>
                  <a:pt x="78" y="572"/>
                  <a:pt x="78" y="572"/>
                </a:cubicBezTo>
                <a:cubicBezTo>
                  <a:pt x="78" y="562"/>
                  <a:pt x="78" y="562"/>
                  <a:pt x="78" y="562"/>
                </a:cubicBezTo>
                <a:cubicBezTo>
                  <a:pt x="91" y="569"/>
                  <a:pt x="91" y="569"/>
                  <a:pt x="91" y="569"/>
                </a:cubicBezTo>
                <a:cubicBezTo>
                  <a:pt x="91" y="569"/>
                  <a:pt x="105" y="570"/>
                  <a:pt x="115" y="572"/>
                </a:cubicBezTo>
                <a:cubicBezTo>
                  <a:pt x="125" y="574"/>
                  <a:pt x="136" y="596"/>
                  <a:pt x="136" y="596"/>
                </a:cubicBezTo>
                <a:cubicBezTo>
                  <a:pt x="136" y="596"/>
                  <a:pt x="150" y="592"/>
                  <a:pt x="157" y="593"/>
                </a:cubicBezTo>
                <a:cubicBezTo>
                  <a:pt x="164" y="594"/>
                  <a:pt x="165" y="630"/>
                  <a:pt x="165" y="630"/>
                </a:cubicBezTo>
                <a:cubicBezTo>
                  <a:pt x="165" y="630"/>
                  <a:pt x="176" y="631"/>
                  <a:pt x="179" y="632"/>
                </a:cubicBezTo>
                <a:cubicBezTo>
                  <a:pt x="182" y="633"/>
                  <a:pt x="182" y="648"/>
                  <a:pt x="182" y="648"/>
                </a:cubicBezTo>
                <a:cubicBezTo>
                  <a:pt x="199" y="654"/>
                  <a:pt x="199" y="654"/>
                  <a:pt x="199" y="654"/>
                </a:cubicBezTo>
                <a:cubicBezTo>
                  <a:pt x="208" y="668"/>
                  <a:pt x="208" y="668"/>
                  <a:pt x="208" y="668"/>
                </a:cubicBezTo>
                <a:cubicBezTo>
                  <a:pt x="208" y="668"/>
                  <a:pt x="220" y="670"/>
                  <a:pt x="228" y="667"/>
                </a:cubicBezTo>
                <a:cubicBezTo>
                  <a:pt x="236" y="664"/>
                  <a:pt x="233" y="654"/>
                  <a:pt x="232" y="653"/>
                </a:cubicBezTo>
                <a:cubicBezTo>
                  <a:pt x="232" y="634"/>
                  <a:pt x="234" y="625"/>
                  <a:pt x="247" y="625"/>
                </a:cubicBezTo>
                <a:cubicBezTo>
                  <a:pt x="260" y="625"/>
                  <a:pt x="272" y="650"/>
                  <a:pt x="272" y="650"/>
                </a:cubicBezTo>
                <a:cubicBezTo>
                  <a:pt x="282" y="633"/>
                  <a:pt x="282" y="633"/>
                  <a:pt x="282" y="633"/>
                </a:cubicBezTo>
                <a:cubicBezTo>
                  <a:pt x="304" y="633"/>
                  <a:pt x="304" y="633"/>
                  <a:pt x="304" y="633"/>
                </a:cubicBezTo>
                <a:cubicBezTo>
                  <a:pt x="310" y="639"/>
                  <a:pt x="310" y="639"/>
                  <a:pt x="310" y="639"/>
                </a:cubicBezTo>
                <a:cubicBezTo>
                  <a:pt x="310" y="639"/>
                  <a:pt x="327" y="636"/>
                  <a:pt x="335" y="635"/>
                </a:cubicBezTo>
                <a:cubicBezTo>
                  <a:pt x="343" y="634"/>
                  <a:pt x="341" y="622"/>
                  <a:pt x="345" y="621"/>
                </a:cubicBezTo>
                <a:cubicBezTo>
                  <a:pt x="349" y="620"/>
                  <a:pt x="349" y="631"/>
                  <a:pt x="349" y="631"/>
                </a:cubicBezTo>
                <a:cubicBezTo>
                  <a:pt x="526" y="628"/>
                  <a:pt x="526" y="628"/>
                  <a:pt x="526" y="628"/>
                </a:cubicBezTo>
                <a:cubicBezTo>
                  <a:pt x="531" y="601"/>
                  <a:pt x="531" y="601"/>
                  <a:pt x="531" y="601"/>
                </a:cubicBezTo>
                <a:cubicBezTo>
                  <a:pt x="531" y="601"/>
                  <a:pt x="537" y="597"/>
                  <a:pt x="536" y="590"/>
                </a:cubicBezTo>
                <a:cubicBezTo>
                  <a:pt x="535" y="583"/>
                  <a:pt x="522" y="577"/>
                  <a:pt x="522" y="577"/>
                </a:cubicBezTo>
                <a:cubicBezTo>
                  <a:pt x="491" y="118"/>
                  <a:pt x="491" y="118"/>
                  <a:pt x="491" y="118"/>
                </a:cubicBezTo>
                <a:cubicBezTo>
                  <a:pt x="572" y="121"/>
                  <a:pt x="572" y="121"/>
                  <a:pt x="572" y="121"/>
                </a:cubicBezTo>
                <a:cubicBezTo>
                  <a:pt x="399" y="0"/>
                  <a:pt x="399" y="0"/>
                  <a:pt x="399" y="0"/>
                </a:cubicBezTo>
                <a:cubicBezTo>
                  <a:pt x="397" y="34"/>
                  <a:pt x="397" y="34"/>
                  <a:pt x="397" y="34"/>
                </a:cubicBezTo>
                <a:cubicBezTo>
                  <a:pt x="392" y="38"/>
                  <a:pt x="392" y="38"/>
                  <a:pt x="392" y="38"/>
                </a:cubicBezTo>
                <a:cubicBezTo>
                  <a:pt x="391" y="63"/>
                  <a:pt x="391" y="63"/>
                  <a:pt x="391" y="63"/>
                </a:cubicBezTo>
                <a:cubicBezTo>
                  <a:pt x="243" y="64"/>
                  <a:pt x="243" y="64"/>
                  <a:pt x="243" y="64"/>
                </a:cubicBezTo>
                <a:cubicBezTo>
                  <a:pt x="243" y="74"/>
                  <a:pt x="243" y="74"/>
                  <a:pt x="243" y="74"/>
                </a:cubicBezTo>
                <a:cubicBezTo>
                  <a:pt x="238" y="77"/>
                  <a:pt x="238" y="77"/>
                  <a:pt x="238" y="77"/>
                </a:cubicBezTo>
                <a:cubicBezTo>
                  <a:pt x="238" y="77"/>
                  <a:pt x="237" y="201"/>
                  <a:pt x="235" y="207"/>
                </a:cubicBezTo>
                <a:cubicBezTo>
                  <a:pt x="233" y="213"/>
                  <a:pt x="208" y="212"/>
                  <a:pt x="208" y="212"/>
                </a:cubicBezTo>
                <a:cubicBezTo>
                  <a:pt x="208" y="212"/>
                  <a:pt x="200" y="213"/>
                  <a:pt x="189" y="223"/>
                </a:cubicBezTo>
                <a:cubicBezTo>
                  <a:pt x="178" y="233"/>
                  <a:pt x="187" y="248"/>
                  <a:pt x="187" y="248"/>
                </a:cubicBezTo>
                <a:cubicBezTo>
                  <a:pt x="186" y="317"/>
                  <a:pt x="186" y="317"/>
                  <a:pt x="186" y="317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6"/>
                  <a:pt x="0" y="332"/>
                  <a:pt x="0" y="332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8" name="Freeform 115"/>
          <p:cNvSpPr>
            <a:spLocks/>
          </p:cNvSpPr>
          <p:nvPr/>
        </p:nvSpPr>
        <p:spPr bwMode="auto">
          <a:xfrm>
            <a:off x="3595688" y="3881438"/>
            <a:ext cx="225425" cy="177800"/>
          </a:xfrm>
          <a:custGeom>
            <a:avLst/>
            <a:gdLst>
              <a:gd name="T0" fmla="*/ 2147483647 w 382"/>
              <a:gd name="T1" fmla="*/ 2147483647 h 300"/>
              <a:gd name="T2" fmla="*/ 2147483647 w 382"/>
              <a:gd name="T3" fmla="*/ 2147483647 h 300"/>
              <a:gd name="T4" fmla="*/ 2147483647 w 382"/>
              <a:gd name="T5" fmla="*/ 2147483647 h 300"/>
              <a:gd name="T6" fmla="*/ 2147483647 w 382"/>
              <a:gd name="T7" fmla="*/ 2147483647 h 300"/>
              <a:gd name="T8" fmla="*/ 2147483647 w 382"/>
              <a:gd name="T9" fmla="*/ 2147483647 h 300"/>
              <a:gd name="T10" fmla="*/ 2147483647 w 382"/>
              <a:gd name="T11" fmla="*/ 2147483647 h 300"/>
              <a:gd name="T12" fmla="*/ 2147483647 w 382"/>
              <a:gd name="T13" fmla="*/ 2147483647 h 300"/>
              <a:gd name="T14" fmla="*/ 2147483647 w 382"/>
              <a:gd name="T15" fmla="*/ 2147483647 h 300"/>
              <a:gd name="T16" fmla="*/ 2147483647 w 382"/>
              <a:gd name="T17" fmla="*/ 2147483647 h 300"/>
              <a:gd name="T18" fmla="*/ 2147483647 w 382"/>
              <a:gd name="T19" fmla="*/ 2147483647 h 300"/>
              <a:gd name="T20" fmla="*/ 2147483647 w 382"/>
              <a:gd name="T21" fmla="*/ 2147483647 h 300"/>
              <a:gd name="T22" fmla="*/ 2147483647 w 382"/>
              <a:gd name="T23" fmla="*/ 2147483647 h 300"/>
              <a:gd name="T24" fmla="*/ 2147483647 w 382"/>
              <a:gd name="T25" fmla="*/ 2147483647 h 300"/>
              <a:gd name="T26" fmla="*/ 2147483647 w 382"/>
              <a:gd name="T27" fmla="*/ 2147483647 h 300"/>
              <a:gd name="T28" fmla="*/ 2147483647 w 382"/>
              <a:gd name="T29" fmla="*/ 2147483647 h 300"/>
              <a:gd name="T30" fmla="*/ 2147483647 w 382"/>
              <a:gd name="T31" fmla="*/ 2147483647 h 300"/>
              <a:gd name="T32" fmla="*/ 2147483647 w 382"/>
              <a:gd name="T33" fmla="*/ 2147483647 h 300"/>
              <a:gd name="T34" fmla="*/ 2147483647 w 382"/>
              <a:gd name="T35" fmla="*/ 2147483647 h 300"/>
              <a:gd name="T36" fmla="*/ 2147483647 w 382"/>
              <a:gd name="T37" fmla="*/ 2147483647 h 300"/>
              <a:gd name="T38" fmla="*/ 2147483647 w 382"/>
              <a:gd name="T39" fmla="*/ 2147483647 h 300"/>
              <a:gd name="T40" fmla="*/ 2147483647 w 382"/>
              <a:gd name="T41" fmla="*/ 2147483647 h 300"/>
              <a:gd name="T42" fmla="*/ 2147483647 w 382"/>
              <a:gd name="T43" fmla="*/ 2147483647 h 300"/>
              <a:gd name="T44" fmla="*/ 2147483647 w 382"/>
              <a:gd name="T45" fmla="*/ 2147483647 h 300"/>
              <a:gd name="T46" fmla="*/ 2147483647 w 382"/>
              <a:gd name="T47" fmla="*/ 2147483647 h 300"/>
              <a:gd name="T48" fmla="*/ 2147483647 w 382"/>
              <a:gd name="T49" fmla="*/ 2147483647 h 300"/>
              <a:gd name="T50" fmla="*/ 2147483647 w 382"/>
              <a:gd name="T51" fmla="*/ 2147483647 h 300"/>
              <a:gd name="T52" fmla="*/ 2147483647 w 382"/>
              <a:gd name="T53" fmla="*/ 2147483647 h 300"/>
              <a:gd name="T54" fmla="*/ 2147483647 w 382"/>
              <a:gd name="T55" fmla="*/ 2147483647 h 300"/>
              <a:gd name="T56" fmla="*/ 2147483647 w 382"/>
              <a:gd name="T57" fmla="*/ 2147483647 h 300"/>
              <a:gd name="T58" fmla="*/ 2147483647 w 382"/>
              <a:gd name="T59" fmla="*/ 2147483647 h 300"/>
              <a:gd name="T60" fmla="*/ 2147483647 w 382"/>
              <a:gd name="T61" fmla="*/ 2147483647 h 300"/>
              <a:gd name="T62" fmla="*/ 2147483647 w 382"/>
              <a:gd name="T63" fmla="*/ 2147483647 h 300"/>
              <a:gd name="T64" fmla="*/ 2147483647 w 382"/>
              <a:gd name="T65" fmla="*/ 2147483647 h 300"/>
              <a:gd name="T66" fmla="*/ 2147483647 w 382"/>
              <a:gd name="T67" fmla="*/ 2147483647 h 3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2"/>
              <a:gd name="T103" fmla="*/ 0 h 300"/>
              <a:gd name="T104" fmla="*/ 382 w 382"/>
              <a:gd name="T105" fmla="*/ 300 h 3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2" h="300">
                <a:moveTo>
                  <a:pt x="0" y="209"/>
                </a:moveTo>
                <a:cubicBezTo>
                  <a:pt x="3" y="246"/>
                  <a:pt x="3" y="246"/>
                  <a:pt x="3" y="246"/>
                </a:cubicBezTo>
                <a:cubicBezTo>
                  <a:pt x="6" y="260"/>
                  <a:pt x="6" y="260"/>
                  <a:pt x="6" y="260"/>
                </a:cubicBezTo>
                <a:cubicBezTo>
                  <a:pt x="19" y="256"/>
                  <a:pt x="19" y="256"/>
                  <a:pt x="19" y="256"/>
                </a:cubicBezTo>
                <a:cubicBezTo>
                  <a:pt x="19" y="256"/>
                  <a:pt x="29" y="287"/>
                  <a:pt x="39" y="288"/>
                </a:cubicBezTo>
                <a:cubicBezTo>
                  <a:pt x="49" y="289"/>
                  <a:pt x="59" y="293"/>
                  <a:pt x="59" y="293"/>
                </a:cubicBezTo>
                <a:cubicBezTo>
                  <a:pt x="59" y="293"/>
                  <a:pt x="70" y="271"/>
                  <a:pt x="100" y="275"/>
                </a:cubicBezTo>
                <a:cubicBezTo>
                  <a:pt x="130" y="279"/>
                  <a:pt x="124" y="300"/>
                  <a:pt x="124" y="300"/>
                </a:cubicBezTo>
                <a:cubicBezTo>
                  <a:pt x="136" y="298"/>
                  <a:pt x="136" y="298"/>
                  <a:pt x="136" y="298"/>
                </a:cubicBezTo>
                <a:cubicBezTo>
                  <a:pt x="132" y="299"/>
                  <a:pt x="132" y="299"/>
                  <a:pt x="132" y="299"/>
                </a:cubicBezTo>
                <a:cubicBezTo>
                  <a:pt x="131" y="263"/>
                  <a:pt x="131" y="263"/>
                  <a:pt x="131" y="263"/>
                </a:cubicBezTo>
                <a:cubicBezTo>
                  <a:pt x="130" y="245"/>
                  <a:pt x="130" y="245"/>
                  <a:pt x="130" y="245"/>
                </a:cubicBezTo>
                <a:cubicBezTo>
                  <a:pt x="130" y="245"/>
                  <a:pt x="124" y="244"/>
                  <a:pt x="124" y="236"/>
                </a:cubicBezTo>
                <a:cubicBezTo>
                  <a:pt x="124" y="228"/>
                  <a:pt x="132" y="219"/>
                  <a:pt x="132" y="219"/>
                </a:cubicBezTo>
                <a:cubicBezTo>
                  <a:pt x="187" y="222"/>
                  <a:pt x="187" y="222"/>
                  <a:pt x="187" y="222"/>
                </a:cubicBezTo>
                <a:cubicBezTo>
                  <a:pt x="192" y="219"/>
                  <a:pt x="192" y="219"/>
                  <a:pt x="192" y="219"/>
                </a:cubicBezTo>
                <a:cubicBezTo>
                  <a:pt x="204" y="222"/>
                  <a:pt x="204" y="222"/>
                  <a:pt x="204" y="222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51" y="212"/>
                  <a:pt x="251" y="212"/>
                  <a:pt x="251" y="212"/>
                </a:cubicBezTo>
                <a:cubicBezTo>
                  <a:pt x="265" y="216"/>
                  <a:pt x="265" y="216"/>
                  <a:pt x="265" y="216"/>
                </a:cubicBezTo>
                <a:cubicBezTo>
                  <a:pt x="276" y="215"/>
                  <a:pt x="276" y="215"/>
                  <a:pt x="276" y="215"/>
                </a:cubicBezTo>
                <a:cubicBezTo>
                  <a:pt x="291" y="222"/>
                  <a:pt x="291" y="222"/>
                  <a:pt x="291" y="222"/>
                </a:cubicBezTo>
                <a:cubicBezTo>
                  <a:pt x="305" y="221"/>
                  <a:pt x="305" y="221"/>
                  <a:pt x="305" y="221"/>
                </a:cubicBezTo>
                <a:cubicBezTo>
                  <a:pt x="310" y="214"/>
                  <a:pt x="310" y="214"/>
                  <a:pt x="310" y="214"/>
                </a:cubicBezTo>
                <a:cubicBezTo>
                  <a:pt x="318" y="214"/>
                  <a:pt x="318" y="214"/>
                  <a:pt x="318" y="214"/>
                </a:cubicBezTo>
                <a:cubicBezTo>
                  <a:pt x="318" y="214"/>
                  <a:pt x="320" y="200"/>
                  <a:pt x="331" y="195"/>
                </a:cubicBezTo>
                <a:cubicBezTo>
                  <a:pt x="331" y="196"/>
                  <a:pt x="357" y="197"/>
                  <a:pt x="357" y="197"/>
                </a:cubicBezTo>
                <a:cubicBezTo>
                  <a:pt x="357" y="197"/>
                  <a:pt x="358" y="190"/>
                  <a:pt x="362" y="187"/>
                </a:cubicBezTo>
                <a:cubicBezTo>
                  <a:pt x="366" y="184"/>
                  <a:pt x="373" y="183"/>
                  <a:pt x="373" y="183"/>
                </a:cubicBezTo>
                <a:cubicBezTo>
                  <a:pt x="376" y="172"/>
                  <a:pt x="376" y="172"/>
                  <a:pt x="376" y="172"/>
                </a:cubicBezTo>
                <a:cubicBezTo>
                  <a:pt x="382" y="170"/>
                  <a:pt x="382" y="170"/>
                  <a:pt x="382" y="170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60" y="145"/>
                  <a:pt x="360" y="145"/>
                  <a:pt x="360" y="145"/>
                </a:cubicBezTo>
                <a:cubicBezTo>
                  <a:pt x="375" y="140"/>
                  <a:pt x="375" y="140"/>
                  <a:pt x="375" y="140"/>
                </a:cubicBezTo>
                <a:cubicBezTo>
                  <a:pt x="375" y="140"/>
                  <a:pt x="373" y="130"/>
                  <a:pt x="364" y="126"/>
                </a:cubicBezTo>
                <a:cubicBezTo>
                  <a:pt x="355" y="122"/>
                  <a:pt x="356" y="131"/>
                  <a:pt x="344" y="131"/>
                </a:cubicBezTo>
                <a:cubicBezTo>
                  <a:pt x="332" y="131"/>
                  <a:pt x="313" y="109"/>
                  <a:pt x="310" y="104"/>
                </a:cubicBezTo>
                <a:cubicBezTo>
                  <a:pt x="307" y="99"/>
                  <a:pt x="322" y="88"/>
                  <a:pt x="322" y="88"/>
                </a:cubicBezTo>
                <a:cubicBezTo>
                  <a:pt x="312" y="87"/>
                  <a:pt x="312" y="87"/>
                  <a:pt x="312" y="8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1" y="78"/>
                  <a:pt x="299" y="79"/>
                  <a:pt x="289" y="72"/>
                </a:cubicBezTo>
                <a:cubicBezTo>
                  <a:pt x="279" y="65"/>
                  <a:pt x="280" y="41"/>
                  <a:pt x="280" y="41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6" y="9"/>
                  <a:pt x="276" y="9"/>
                  <a:pt x="276" y="9"/>
                </a:cubicBezTo>
                <a:cubicBezTo>
                  <a:pt x="260" y="2"/>
                  <a:pt x="260" y="2"/>
                  <a:pt x="260" y="2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0"/>
                  <a:pt x="225" y="8"/>
                  <a:pt x="215" y="12"/>
                </a:cubicBezTo>
                <a:cubicBezTo>
                  <a:pt x="205" y="16"/>
                  <a:pt x="201" y="14"/>
                  <a:pt x="201" y="14"/>
                </a:cubicBezTo>
                <a:cubicBezTo>
                  <a:pt x="190" y="28"/>
                  <a:pt x="190" y="28"/>
                  <a:pt x="190" y="28"/>
                </a:cubicBezTo>
                <a:cubicBezTo>
                  <a:pt x="173" y="28"/>
                  <a:pt x="173" y="28"/>
                  <a:pt x="173" y="28"/>
                </a:cubicBezTo>
                <a:cubicBezTo>
                  <a:pt x="173" y="28"/>
                  <a:pt x="172" y="49"/>
                  <a:pt x="169" y="50"/>
                </a:cubicBezTo>
                <a:cubicBezTo>
                  <a:pt x="166" y="51"/>
                  <a:pt x="154" y="39"/>
                  <a:pt x="148" y="41"/>
                </a:cubicBezTo>
                <a:cubicBezTo>
                  <a:pt x="142" y="43"/>
                  <a:pt x="125" y="72"/>
                  <a:pt x="125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76" y="82"/>
                  <a:pt x="76" y="82"/>
                  <a:pt x="76" y="8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3" y="102"/>
                  <a:pt x="71" y="116"/>
                  <a:pt x="69" y="121"/>
                </a:cubicBezTo>
                <a:cubicBezTo>
                  <a:pt x="67" y="126"/>
                  <a:pt x="55" y="124"/>
                  <a:pt x="55" y="124"/>
                </a:cubicBezTo>
                <a:cubicBezTo>
                  <a:pt x="55" y="124"/>
                  <a:pt x="60" y="141"/>
                  <a:pt x="57" y="145"/>
                </a:cubicBezTo>
                <a:cubicBezTo>
                  <a:pt x="54" y="149"/>
                  <a:pt x="47" y="150"/>
                  <a:pt x="47" y="150"/>
                </a:cubicBezTo>
                <a:cubicBezTo>
                  <a:pt x="47" y="150"/>
                  <a:pt x="60" y="160"/>
                  <a:pt x="48" y="161"/>
                </a:cubicBezTo>
                <a:cubicBezTo>
                  <a:pt x="36" y="162"/>
                  <a:pt x="21" y="165"/>
                  <a:pt x="21" y="165"/>
                </a:cubicBezTo>
                <a:cubicBezTo>
                  <a:pt x="8" y="173"/>
                  <a:pt x="8" y="173"/>
                  <a:pt x="8" y="173"/>
                </a:cubicBezTo>
                <a:cubicBezTo>
                  <a:pt x="23" y="194"/>
                  <a:pt x="23" y="194"/>
                  <a:pt x="23" y="194"/>
                </a:cubicBezTo>
                <a:cubicBezTo>
                  <a:pt x="15" y="209"/>
                  <a:pt x="15" y="209"/>
                  <a:pt x="15" y="209"/>
                </a:cubicBezTo>
                <a:lnTo>
                  <a:pt x="0" y="209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9" name="Freeform 116"/>
          <p:cNvSpPr>
            <a:spLocks/>
          </p:cNvSpPr>
          <p:nvPr/>
        </p:nvSpPr>
        <p:spPr bwMode="auto">
          <a:xfrm>
            <a:off x="3508375" y="4019550"/>
            <a:ext cx="173038" cy="203200"/>
          </a:xfrm>
          <a:custGeom>
            <a:avLst/>
            <a:gdLst>
              <a:gd name="T0" fmla="*/ 2147483647 w 291"/>
              <a:gd name="T1" fmla="*/ 2147483647 h 343"/>
              <a:gd name="T2" fmla="*/ 2147483647 w 291"/>
              <a:gd name="T3" fmla="*/ 2147483647 h 343"/>
              <a:gd name="T4" fmla="*/ 2147483647 w 291"/>
              <a:gd name="T5" fmla="*/ 2147483647 h 343"/>
              <a:gd name="T6" fmla="*/ 2147483647 w 291"/>
              <a:gd name="T7" fmla="*/ 2147483647 h 343"/>
              <a:gd name="T8" fmla="*/ 2147483647 w 291"/>
              <a:gd name="T9" fmla="*/ 2147483647 h 343"/>
              <a:gd name="T10" fmla="*/ 2147483647 w 291"/>
              <a:gd name="T11" fmla="*/ 2147483647 h 343"/>
              <a:gd name="T12" fmla="*/ 2147483647 w 291"/>
              <a:gd name="T13" fmla="*/ 2147483647 h 343"/>
              <a:gd name="T14" fmla="*/ 2147483647 w 291"/>
              <a:gd name="T15" fmla="*/ 2147483647 h 343"/>
              <a:gd name="T16" fmla="*/ 2147483647 w 291"/>
              <a:gd name="T17" fmla="*/ 2147483647 h 343"/>
              <a:gd name="T18" fmla="*/ 2147483647 w 291"/>
              <a:gd name="T19" fmla="*/ 2147483647 h 343"/>
              <a:gd name="T20" fmla="*/ 2147483647 w 291"/>
              <a:gd name="T21" fmla="*/ 2147483647 h 343"/>
              <a:gd name="T22" fmla="*/ 2147483647 w 291"/>
              <a:gd name="T23" fmla="*/ 2147483647 h 343"/>
              <a:gd name="T24" fmla="*/ 2147483647 w 291"/>
              <a:gd name="T25" fmla="*/ 2147483647 h 343"/>
              <a:gd name="T26" fmla="*/ 2147483647 w 291"/>
              <a:gd name="T27" fmla="*/ 2147483647 h 343"/>
              <a:gd name="T28" fmla="*/ 2147483647 w 291"/>
              <a:gd name="T29" fmla="*/ 2147483647 h 343"/>
              <a:gd name="T30" fmla="*/ 2147483647 w 291"/>
              <a:gd name="T31" fmla="*/ 2147483647 h 343"/>
              <a:gd name="T32" fmla="*/ 2147483647 w 291"/>
              <a:gd name="T33" fmla="*/ 2147483647 h 343"/>
              <a:gd name="T34" fmla="*/ 2147483647 w 291"/>
              <a:gd name="T35" fmla="*/ 0 h 343"/>
              <a:gd name="T36" fmla="*/ 2147483647 w 291"/>
              <a:gd name="T37" fmla="*/ 2147483647 h 343"/>
              <a:gd name="T38" fmla="*/ 2147483647 w 291"/>
              <a:gd name="T39" fmla="*/ 2147483647 h 343"/>
              <a:gd name="T40" fmla="*/ 2147483647 w 291"/>
              <a:gd name="T41" fmla="*/ 2147483647 h 343"/>
              <a:gd name="T42" fmla="*/ 2147483647 w 291"/>
              <a:gd name="T43" fmla="*/ 2147483647 h 343"/>
              <a:gd name="T44" fmla="*/ 2147483647 w 291"/>
              <a:gd name="T45" fmla="*/ 2147483647 h 343"/>
              <a:gd name="T46" fmla="*/ 2147483647 w 291"/>
              <a:gd name="T47" fmla="*/ 2147483647 h 343"/>
              <a:gd name="T48" fmla="*/ 2147483647 w 291"/>
              <a:gd name="T49" fmla="*/ 2147483647 h 343"/>
              <a:gd name="T50" fmla="*/ 2147483647 w 291"/>
              <a:gd name="T51" fmla="*/ 2147483647 h 343"/>
              <a:gd name="T52" fmla="*/ 2147483647 w 291"/>
              <a:gd name="T53" fmla="*/ 2147483647 h 343"/>
              <a:gd name="T54" fmla="*/ 2147483647 w 291"/>
              <a:gd name="T55" fmla="*/ 2147483647 h 343"/>
              <a:gd name="T56" fmla="*/ 2147483647 w 291"/>
              <a:gd name="T57" fmla="*/ 2147483647 h 343"/>
              <a:gd name="T58" fmla="*/ 2147483647 w 291"/>
              <a:gd name="T59" fmla="*/ 2147483647 h 343"/>
              <a:gd name="T60" fmla="*/ 2147483647 w 291"/>
              <a:gd name="T61" fmla="*/ 2147483647 h 343"/>
              <a:gd name="T62" fmla="*/ 2147483647 w 291"/>
              <a:gd name="T63" fmla="*/ 2147483647 h 343"/>
              <a:gd name="T64" fmla="*/ 2147483647 w 291"/>
              <a:gd name="T65" fmla="*/ 2147483647 h 343"/>
              <a:gd name="T66" fmla="*/ 2147483647 w 291"/>
              <a:gd name="T67" fmla="*/ 2147483647 h 343"/>
              <a:gd name="T68" fmla="*/ 2147483647 w 291"/>
              <a:gd name="T69" fmla="*/ 2147483647 h 343"/>
              <a:gd name="T70" fmla="*/ 2147483647 w 291"/>
              <a:gd name="T71" fmla="*/ 2147483647 h 343"/>
              <a:gd name="T72" fmla="*/ 2147483647 w 291"/>
              <a:gd name="T73" fmla="*/ 2147483647 h 343"/>
              <a:gd name="T74" fmla="*/ 2147483647 w 291"/>
              <a:gd name="T75" fmla="*/ 2147483647 h 343"/>
              <a:gd name="T76" fmla="*/ 2147483647 w 291"/>
              <a:gd name="T77" fmla="*/ 2147483647 h 343"/>
              <a:gd name="T78" fmla="*/ 2147483647 w 291"/>
              <a:gd name="T79" fmla="*/ 2147483647 h 343"/>
              <a:gd name="T80" fmla="*/ 2147483647 w 291"/>
              <a:gd name="T81" fmla="*/ 2147483647 h 343"/>
              <a:gd name="T82" fmla="*/ 2147483647 w 291"/>
              <a:gd name="T83" fmla="*/ 2147483647 h 343"/>
              <a:gd name="T84" fmla="*/ 2147483647 w 291"/>
              <a:gd name="T85" fmla="*/ 2147483647 h 343"/>
              <a:gd name="T86" fmla="*/ 2147483647 w 291"/>
              <a:gd name="T87" fmla="*/ 2147483647 h 343"/>
              <a:gd name="T88" fmla="*/ 2147483647 w 291"/>
              <a:gd name="T89" fmla="*/ 2147483647 h 343"/>
              <a:gd name="T90" fmla="*/ 2147483647 w 291"/>
              <a:gd name="T91" fmla="*/ 2147483647 h 343"/>
              <a:gd name="T92" fmla="*/ 2147483647 w 291"/>
              <a:gd name="T93" fmla="*/ 2147483647 h 343"/>
              <a:gd name="T94" fmla="*/ 2147483647 w 291"/>
              <a:gd name="T95" fmla="*/ 2147483647 h 343"/>
              <a:gd name="T96" fmla="*/ 2147483647 w 291"/>
              <a:gd name="T97" fmla="*/ 2147483647 h 343"/>
              <a:gd name="T98" fmla="*/ 2147483647 w 291"/>
              <a:gd name="T99" fmla="*/ 2147483647 h 343"/>
              <a:gd name="T100" fmla="*/ 2147483647 w 291"/>
              <a:gd name="T101" fmla="*/ 2147483647 h 343"/>
              <a:gd name="T102" fmla="*/ 2147483647 w 291"/>
              <a:gd name="T103" fmla="*/ 2147483647 h 343"/>
              <a:gd name="T104" fmla="*/ 2147483647 w 291"/>
              <a:gd name="T105" fmla="*/ 2147483647 h 343"/>
              <a:gd name="T106" fmla="*/ 2147483647 w 291"/>
              <a:gd name="T107" fmla="*/ 2147483647 h 343"/>
              <a:gd name="T108" fmla="*/ 2147483647 w 291"/>
              <a:gd name="T109" fmla="*/ 2147483647 h 343"/>
              <a:gd name="T110" fmla="*/ 2147483647 w 291"/>
              <a:gd name="T111" fmla="*/ 2147483647 h 343"/>
              <a:gd name="T112" fmla="*/ 2147483647 w 291"/>
              <a:gd name="T113" fmla="*/ 2147483647 h 343"/>
              <a:gd name="T114" fmla="*/ 2147483647 w 291"/>
              <a:gd name="T115" fmla="*/ 2147483647 h 343"/>
              <a:gd name="T116" fmla="*/ 2147483647 w 291"/>
              <a:gd name="T117" fmla="*/ 2147483647 h 343"/>
              <a:gd name="T118" fmla="*/ 2147483647 w 291"/>
              <a:gd name="T119" fmla="*/ 2147483647 h 3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1"/>
              <a:gd name="T181" fmla="*/ 0 h 343"/>
              <a:gd name="T182" fmla="*/ 291 w 291"/>
              <a:gd name="T183" fmla="*/ 343 h 3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1" h="343">
                <a:moveTo>
                  <a:pt x="266" y="269"/>
                </a:moveTo>
                <a:cubicBezTo>
                  <a:pt x="266" y="269"/>
                  <a:pt x="253" y="233"/>
                  <a:pt x="253" y="219"/>
                </a:cubicBezTo>
                <a:cubicBezTo>
                  <a:pt x="253" y="205"/>
                  <a:pt x="273" y="187"/>
                  <a:pt x="273" y="187"/>
                </a:cubicBezTo>
                <a:cubicBezTo>
                  <a:pt x="273" y="187"/>
                  <a:pt x="274" y="165"/>
                  <a:pt x="274" y="157"/>
                </a:cubicBezTo>
                <a:cubicBezTo>
                  <a:pt x="274" y="149"/>
                  <a:pt x="291" y="142"/>
                  <a:pt x="291" y="130"/>
                </a:cubicBezTo>
                <a:cubicBezTo>
                  <a:pt x="291" y="118"/>
                  <a:pt x="279" y="84"/>
                  <a:pt x="279" y="84"/>
                </a:cubicBezTo>
                <a:cubicBezTo>
                  <a:pt x="287" y="83"/>
                  <a:pt x="287" y="83"/>
                  <a:pt x="287" y="83"/>
                </a:cubicBezTo>
                <a:cubicBezTo>
                  <a:pt x="283" y="64"/>
                  <a:pt x="283" y="64"/>
                  <a:pt x="283" y="64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1" y="66"/>
                  <a:pt x="277" y="45"/>
                  <a:pt x="247" y="41"/>
                </a:cubicBezTo>
                <a:cubicBezTo>
                  <a:pt x="217" y="37"/>
                  <a:pt x="206" y="59"/>
                  <a:pt x="206" y="59"/>
                </a:cubicBezTo>
                <a:cubicBezTo>
                  <a:pt x="206" y="59"/>
                  <a:pt x="196" y="55"/>
                  <a:pt x="186" y="54"/>
                </a:cubicBezTo>
                <a:cubicBezTo>
                  <a:pt x="176" y="53"/>
                  <a:pt x="166" y="22"/>
                  <a:pt x="166" y="22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35" y="12"/>
                  <a:pt x="131" y="26"/>
                  <a:pt x="131" y="2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99" y="1"/>
                  <a:pt x="99" y="1"/>
                  <a:pt x="99" y="1"/>
                </a:cubicBezTo>
                <a:cubicBezTo>
                  <a:pt x="95" y="19"/>
                  <a:pt x="95" y="19"/>
                  <a:pt x="9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1"/>
                  <a:pt x="71" y="17"/>
                  <a:pt x="55" y="15"/>
                </a:cubicBezTo>
                <a:cubicBezTo>
                  <a:pt x="39" y="13"/>
                  <a:pt x="42" y="30"/>
                  <a:pt x="42" y="30"/>
                </a:cubicBezTo>
                <a:cubicBezTo>
                  <a:pt x="36" y="27"/>
                  <a:pt x="36" y="27"/>
                  <a:pt x="36" y="27"/>
                </a:cubicBezTo>
                <a:cubicBezTo>
                  <a:pt x="23" y="41"/>
                  <a:pt x="23" y="41"/>
                  <a:pt x="23" y="41"/>
                </a:cubicBezTo>
                <a:cubicBezTo>
                  <a:pt x="28" y="68"/>
                  <a:pt x="28" y="68"/>
                  <a:pt x="28" y="68"/>
                </a:cubicBezTo>
                <a:cubicBezTo>
                  <a:pt x="40" y="69"/>
                  <a:pt x="40" y="69"/>
                  <a:pt x="40" y="69"/>
                </a:cubicBezTo>
                <a:cubicBezTo>
                  <a:pt x="33" y="82"/>
                  <a:pt x="33" y="82"/>
                  <a:pt x="33" y="82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86"/>
                  <a:pt x="33" y="95"/>
                  <a:pt x="34" y="103"/>
                </a:cubicBezTo>
                <a:cubicBezTo>
                  <a:pt x="35" y="111"/>
                  <a:pt x="50" y="106"/>
                  <a:pt x="50" y="113"/>
                </a:cubicBezTo>
                <a:cubicBezTo>
                  <a:pt x="50" y="120"/>
                  <a:pt x="49" y="126"/>
                  <a:pt x="49" y="126"/>
                </a:cubicBezTo>
                <a:cubicBezTo>
                  <a:pt x="49" y="126"/>
                  <a:pt x="19" y="112"/>
                  <a:pt x="19" y="122"/>
                </a:cubicBezTo>
                <a:cubicBezTo>
                  <a:pt x="19" y="132"/>
                  <a:pt x="37" y="145"/>
                  <a:pt x="37" y="145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148"/>
                  <a:pt x="32" y="166"/>
                  <a:pt x="25" y="169"/>
                </a:cubicBezTo>
                <a:cubicBezTo>
                  <a:pt x="19" y="171"/>
                  <a:pt x="9" y="164"/>
                  <a:pt x="2" y="162"/>
                </a:cubicBezTo>
                <a:cubicBezTo>
                  <a:pt x="7" y="172"/>
                  <a:pt x="15" y="186"/>
                  <a:pt x="15" y="196"/>
                </a:cubicBezTo>
                <a:cubicBezTo>
                  <a:pt x="15" y="211"/>
                  <a:pt x="0" y="225"/>
                  <a:pt x="1" y="228"/>
                </a:cubicBezTo>
                <a:cubicBezTo>
                  <a:pt x="2" y="231"/>
                  <a:pt x="14" y="230"/>
                  <a:pt x="14" y="230"/>
                </a:cubicBezTo>
                <a:cubicBezTo>
                  <a:pt x="14" y="240"/>
                  <a:pt x="14" y="240"/>
                  <a:pt x="14" y="240"/>
                </a:cubicBezTo>
                <a:cubicBezTo>
                  <a:pt x="38" y="236"/>
                  <a:pt x="38" y="236"/>
                  <a:pt x="38" y="236"/>
                </a:cubicBezTo>
                <a:cubicBezTo>
                  <a:pt x="39" y="253"/>
                  <a:pt x="39" y="253"/>
                  <a:pt x="39" y="253"/>
                </a:cubicBezTo>
                <a:cubicBezTo>
                  <a:pt x="39" y="253"/>
                  <a:pt x="60" y="269"/>
                  <a:pt x="60" y="282"/>
                </a:cubicBezTo>
                <a:cubicBezTo>
                  <a:pt x="60" y="295"/>
                  <a:pt x="50" y="316"/>
                  <a:pt x="50" y="316"/>
                </a:cubicBezTo>
                <a:cubicBezTo>
                  <a:pt x="51" y="343"/>
                  <a:pt x="51" y="343"/>
                  <a:pt x="51" y="343"/>
                </a:cubicBezTo>
                <a:cubicBezTo>
                  <a:pt x="63" y="341"/>
                  <a:pt x="66" y="331"/>
                  <a:pt x="66" y="331"/>
                </a:cubicBezTo>
                <a:cubicBezTo>
                  <a:pt x="75" y="331"/>
                  <a:pt x="75" y="331"/>
                  <a:pt x="75" y="331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323"/>
                  <a:pt x="131" y="298"/>
                  <a:pt x="151" y="300"/>
                </a:cubicBezTo>
                <a:cubicBezTo>
                  <a:pt x="171" y="302"/>
                  <a:pt x="178" y="296"/>
                  <a:pt x="178" y="296"/>
                </a:cubicBezTo>
                <a:cubicBezTo>
                  <a:pt x="178" y="296"/>
                  <a:pt x="209" y="285"/>
                  <a:pt x="218" y="290"/>
                </a:cubicBezTo>
                <a:cubicBezTo>
                  <a:pt x="227" y="295"/>
                  <a:pt x="229" y="300"/>
                  <a:pt x="236" y="299"/>
                </a:cubicBezTo>
                <a:cubicBezTo>
                  <a:pt x="243" y="298"/>
                  <a:pt x="256" y="289"/>
                  <a:pt x="256" y="289"/>
                </a:cubicBezTo>
                <a:cubicBezTo>
                  <a:pt x="256" y="289"/>
                  <a:pt x="257" y="299"/>
                  <a:pt x="273" y="306"/>
                </a:cubicBezTo>
                <a:cubicBezTo>
                  <a:pt x="277" y="308"/>
                  <a:pt x="281" y="309"/>
                  <a:pt x="285" y="310"/>
                </a:cubicBezTo>
                <a:cubicBezTo>
                  <a:pt x="284" y="275"/>
                  <a:pt x="284" y="275"/>
                  <a:pt x="284" y="275"/>
                </a:cubicBezTo>
                <a:lnTo>
                  <a:pt x="266" y="269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0" name="Freeform 117"/>
          <p:cNvSpPr>
            <a:spLocks/>
          </p:cNvSpPr>
          <p:nvPr/>
        </p:nvSpPr>
        <p:spPr bwMode="auto">
          <a:xfrm>
            <a:off x="3759200" y="3611563"/>
            <a:ext cx="439738" cy="374650"/>
          </a:xfrm>
          <a:custGeom>
            <a:avLst/>
            <a:gdLst>
              <a:gd name="T0" fmla="*/ 2147483647 w 741"/>
              <a:gd name="T1" fmla="*/ 2147483647 h 628"/>
              <a:gd name="T2" fmla="*/ 2147483647 w 741"/>
              <a:gd name="T3" fmla="*/ 2147483647 h 628"/>
              <a:gd name="T4" fmla="*/ 2147483647 w 741"/>
              <a:gd name="T5" fmla="*/ 2147483647 h 628"/>
              <a:gd name="T6" fmla="*/ 2147483647 w 741"/>
              <a:gd name="T7" fmla="*/ 2147483647 h 628"/>
              <a:gd name="T8" fmla="*/ 2147483647 w 741"/>
              <a:gd name="T9" fmla="*/ 2147483647 h 628"/>
              <a:gd name="T10" fmla="*/ 2147483647 w 741"/>
              <a:gd name="T11" fmla="*/ 2147483647 h 628"/>
              <a:gd name="T12" fmla="*/ 2147483647 w 741"/>
              <a:gd name="T13" fmla="*/ 2147483647 h 628"/>
              <a:gd name="T14" fmla="*/ 2147483647 w 741"/>
              <a:gd name="T15" fmla="*/ 2147483647 h 628"/>
              <a:gd name="T16" fmla="*/ 2147483647 w 741"/>
              <a:gd name="T17" fmla="*/ 2147483647 h 628"/>
              <a:gd name="T18" fmla="*/ 2147483647 w 741"/>
              <a:gd name="T19" fmla="*/ 2147483647 h 628"/>
              <a:gd name="T20" fmla="*/ 2147483647 w 741"/>
              <a:gd name="T21" fmla="*/ 2147483647 h 628"/>
              <a:gd name="T22" fmla="*/ 2147483647 w 741"/>
              <a:gd name="T23" fmla="*/ 2147483647 h 628"/>
              <a:gd name="T24" fmla="*/ 2147483647 w 741"/>
              <a:gd name="T25" fmla="*/ 2147483647 h 628"/>
              <a:gd name="T26" fmla="*/ 2147483647 w 741"/>
              <a:gd name="T27" fmla="*/ 2147483647 h 628"/>
              <a:gd name="T28" fmla="*/ 2147483647 w 741"/>
              <a:gd name="T29" fmla="*/ 2147483647 h 628"/>
              <a:gd name="T30" fmla="*/ 2147483647 w 741"/>
              <a:gd name="T31" fmla="*/ 2147483647 h 628"/>
              <a:gd name="T32" fmla="*/ 2147483647 w 741"/>
              <a:gd name="T33" fmla="*/ 2147483647 h 628"/>
              <a:gd name="T34" fmla="*/ 2147483647 w 741"/>
              <a:gd name="T35" fmla="*/ 2147483647 h 628"/>
              <a:gd name="T36" fmla="*/ 2147483647 w 741"/>
              <a:gd name="T37" fmla="*/ 2147483647 h 628"/>
              <a:gd name="T38" fmla="*/ 2147483647 w 741"/>
              <a:gd name="T39" fmla="*/ 2147483647 h 628"/>
              <a:gd name="T40" fmla="*/ 2147483647 w 741"/>
              <a:gd name="T41" fmla="*/ 2147483647 h 628"/>
              <a:gd name="T42" fmla="*/ 2147483647 w 741"/>
              <a:gd name="T43" fmla="*/ 2147483647 h 628"/>
              <a:gd name="T44" fmla="*/ 2147483647 w 741"/>
              <a:gd name="T45" fmla="*/ 2147483647 h 628"/>
              <a:gd name="T46" fmla="*/ 2147483647 w 741"/>
              <a:gd name="T47" fmla="*/ 0 h 628"/>
              <a:gd name="T48" fmla="*/ 2147483647 w 741"/>
              <a:gd name="T49" fmla="*/ 2147483647 h 628"/>
              <a:gd name="T50" fmla="*/ 2147483647 w 741"/>
              <a:gd name="T51" fmla="*/ 2147483647 h 628"/>
              <a:gd name="T52" fmla="*/ 2147483647 w 741"/>
              <a:gd name="T53" fmla="*/ 2147483647 h 628"/>
              <a:gd name="T54" fmla="*/ 2147483647 w 741"/>
              <a:gd name="T55" fmla="*/ 2147483647 h 628"/>
              <a:gd name="T56" fmla="*/ 2147483647 w 741"/>
              <a:gd name="T57" fmla="*/ 2147483647 h 628"/>
              <a:gd name="T58" fmla="*/ 2147483647 w 741"/>
              <a:gd name="T59" fmla="*/ 2147483647 h 628"/>
              <a:gd name="T60" fmla="*/ 2147483647 w 741"/>
              <a:gd name="T61" fmla="*/ 2147483647 h 628"/>
              <a:gd name="T62" fmla="*/ 2147483647 w 741"/>
              <a:gd name="T63" fmla="*/ 2147483647 h 6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41"/>
              <a:gd name="T97" fmla="*/ 0 h 628"/>
              <a:gd name="T98" fmla="*/ 741 w 741"/>
              <a:gd name="T99" fmla="*/ 628 h 6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41" h="628">
                <a:moveTo>
                  <a:pt x="35" y="531"/>
                </a:moveTo>
                <a:cubicBezTo>
                  <a:pt x="36" y="540"/>
                  <a:pt x="36" y="540"/>
                  <a:pt x="36" y="540"/>
                </a:cubicBezTo>
                <a:cubicBezTo>
                  <a:pt x="46" y="541"/>
                  <a:pt x="46" y="541"/>
                  <a:pt x="46" y="541"/>
                </a:cubicBezTo>
                <a:cubicBezTo>
                  <a:pt x="46" y="541"/>
                  <a:pt x="31" y="552"/>
                  <a:pt x="34" y="557"/>
                </a:cubicBezTo>
                <a:cubicBezTo>
                  <a:pt x="37" y="562"/>
                  <a:pt x="56" y="584"/>
                  <a:pt x="68" y="584"/>
                </a:cubicBezTo>
                <a:cubicBezTo>
                  <a:pt x="80" y="584"/>
                  <a:pt x="79" y="575"/>
                  <a:pt x="88" y="579"/>
                </a:cubicBezTo>
                <a:cubicBezTo>
                  <a:pt x="97" y="583"/>
                  <a:pt x="99" y="593"/>
                  <a:pt x="99" y="593"/>
                </a:cubicBezTo>
                <a:cubicBezTo>
                  <a:pt x="84" y="598"/>
                  <a:pt x="84" y="598"/>
                  <a:pt x="84" y="598"/>
                </a:cubicBezTo>
                <a:cubicBezTo>
                  <a:pt x="99" y="620"/>
                  <a:pt x="99" y="620"/>
                  <a:pt x="99" y="620"/>
                </a:cubicBezTo>
                <a:cubicBezTo>
                  <a:pt x="102" y="604"/>
                  <a:pt x="102" y="604"/>
                  <a:pt x="102" y="604"/>
                </a:cubicBezTo>
                <a:cubicBezTo>
                  <a:pt x="119" y="597"/>
                  <a:pt x="119" y="597"/>
                  <a:pt x="119" y="597"/>
                </a:cubicBezTo>
                <a:cubicBezTo>
                  <a:pt x="119" y="597"/>
                  <a:pt x="136" y="616"/>
                  <a:pt x="141" y="619"/>
                </a:cubicBezTo>
                <a:cubicBezTo>
                  <a:pt x="146" y="622"/>
                  <a:pt x="162" y="628"/>
                  <a:pt x="162" y="628"/>
                </a:cubicBezTo>
                <a:cubicBezTo>
                  <a:pt x="159" y="594"/>
                  <a:pt x="159" y="594"/>
                  <a:pt x="159" y="594"/>
                </a:cubicBezTo>
                <a:cubicBezTo>
                  <a:pt x="159" y="594"/>
                  <a:pt x="181" y="583"/>
                  <a:pt x="182" y="568"/>
                </a:cubicBezTo>
                <a:cubicBezTo>
                  <a:pt x="183" y="553"/>
                  <a:pt x="183" y="542"/>
                  <a:pt x="183" y="542"/>
                </a:cubicBezTo>
                <a:cubicBezTo>
                  <a:pt x="202" y="525"/>
                  <a:pt x="202" y="525"/>
                  <a:pt x="202" y="525"/>
                </a:cubicBezTo>
                <a:cubicBezTo>
                  <a:pt x="236" y="526"/>
                  <a:pt x="236" y="526"/>
                  <a:pt x="236" y="526"/>
                </a:cubicBezTo>
                <a:cubicBezTo>
                  <a:pt x="236" y="526"/>
                  <a:pt x="235" y="520"/>
                  <a:pt x="249" y="519"/>
                </a:cubicBezTo>
                <a:cubicBezTo>
                  <a:pt x="263" y="518"/>
                  <a:pt x="262" y="528"/>
                  <a:pt x="269" y="529"/>
                </a:cubicBezTo>
                <a:cubicBezTo>
                  <a:pt x="276" y="530"/>
                  <a:pt x="288" y="530"/>
                  <a:pt x="288" y="530"/>
                </a:cubicBezTo>
                <a:cubicBezTo>
                  <a:pt x="305" y="544"/>
                  <a:pt x="305" y="544"/>
                  <a:pt x="305" y="544"/>
                </a:cubicBezTo>
                <a:cubicBezTo>
                  <a:pt x="305" y="544"/>
                  <a:pt x="310" y="566"/>
                  <a:pt x="319" y="565"/>
                </a:cubicBezTo>
                <a:cubicBezTo>
                  <a:pt x="328" y="564"/>
                  <a:pt x="352" y="544"/>
                  <a:pt x="364" y="544"/>
                </a:cubicBezTo>
                <a:cubicBezTo>
                  <a:pt x="376" y="544"/>
                  <a:pt x="388" y="572"/>
                  <a:pt x="407" y="573"/>
                </a:cubicBezTo>
                <a:cubicBezTo>
                  <a:pt x="426" y="574"/>
                  <a:pt x="442" y="578"/>
                  <a:pt x="442" y="578"/>
                </a:cubicBezTo>
                <a:cubicBezTo>
                  <a:pt x="442" y="578"/>
                  <a:pt x="454" y="543"/>
                  <a:pt x="496" y="543"/>
                </a:cubicBezTo>
                <a:cubicBezTo>
                  <a:pt x="538" y="543"/>
                  <a:pt x="554" y="557"/>
                  <a:pt x="554" y="557"/>
                </a:cubicBezTo>
                <a:cubicBezTo>
                  <a:pt x="572" y="558"/>
                  <a:pt x="572" y="558"/>
                  <a:pt x="572" y="558"/>
                </a:cubicBezTo>
                <a:cubicBezTo>
                  <a:pt x="572" y="558"/>
                  <a:pt x="590" y="545"/>
                  <a:pt x="597" y="541"/>
                </a:cubicBezTo>
                <a:cubicBezTo>
                  <a:pt x="604" y="537"/>
                  <a:pt x="613" y="540"/>
                  <a:pt x="613" y="540"/>
                </a:cubicBezTo>
                <a:cubicBezTo>
                  <a:pt x="613" y="540"/>
                  <a:pt x="617" y="526"/>
                  <a:pt x="621" y="526"/>
                </a:cubicBezTo>
                <a:cubicBezTo>
                  <a:pt x="622" y="526"/>
                  <a:pt x="623" y="526"/>
                  <a:pt x="624" y="526"/>
                </a:cubicBezTo>
                <a:cubicBezTo>
                  <a:pt x="621" y="484"/>
                  <a:pt x="621" y="484"/>
                  <a:pt x="621" y="484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34" y="479"/>
                  <a:pt x="644" y="442"/>
                  <a:pt x="656" y="426"/>
                </a:cubicBezTo>
                <a:cubicBezTo>
                  <a:pt x="667" y="409"/>
                  <a:pt x="717" y="356"/>
                  <a:pt x="717" y="356"/>
                </a:cubicBezTo>
                <a:cubicBezTo>
                  <a:pt x="727" y="194"/>
                  <a:pt x="727" y="194"/>
                  <a:pt x="727" y="194"/>
                </a:cubicBezTo>
                <a:cubicBezTo>
                  <a:pt x="741" y="169"/>
                  <a:pt x="741" y="169"/>
                  <a:pt x="741" y="169"/>
                </a:cubicBezTo>
                <a:cubicBezTo>
                  <a:pt x="721" y="145"/>
                  <a:pt x="721" y="145"/>
                  <a:pt x="721" y="145"/>
                </a:cubicBezTo>
                <a:cubicBezTo>
                  <a:pt x="716" y="129"/>
                  <a:pt x="716" y="129"/>
                  <a:pt x="716" y="129"/>
                </a:cubicBezTo>
                <a:cubicBezTo>
                  <a:pt x="697" y="105"/>
                  <a:pt x="697" y="105"/>
                  <a:pt x="697" y="105"/>
                </a:cubicBezTo>
                <a:cubicBezTo>
                  <a:pt x="704" y="72"/>
                  <a:pt x="704" y="72"/>
                  <a:pt x="704" y="72"/>
                </a:cubicBezTo>
                <a:cubicBezTo>
                  <a:pt x="692" y="28"/>
                  <a:pt x="692" y="28"/>
                  <a:pt x="692" y="28"/>
                </a:cubicBezTo>
                <a:cubicBezTo>
                  <a:pt x="676" y="37"/>
                  <a:pt x="661" y="44"/>
                  <a:pt x="657" y="45"/>
                </a:cubicBezTo>
                <a:cubicBezTo>
                  <a:pt x="646" y="46"/>
                  <a:pt x="630" y="18"/>
                  <a:pt x="623" y="16"/>
                </a:cubicBezTo>
                <a:cubicBezTo>
                  <a:pt x="616" y="14"/>
                  <a:pt x="576" y="6"/>
                  <a:pt x="576" y="6"/>
                </a:cubicBezTo>
                <a:cubicBezTo>
                  <a:pt x="551" y="0"/>
                  <a:pt x="551" y="0"/>
                  <a:pt x="551" y="0"/>
                </a:cubicBezTo>
                <a:cubicBezTo>
                  <a:pt x="551" y="0"/>
                  <a:pt x="364" y="136"/>
                  <a:pt x="342" y="151"/>
                </a:cubicBezTo>
                <a:cubicBezTo>
                  <a:pt x="320" y="166"/>
                  <a:pt x="275" y="219"/>
                  <a:pt x="261" y="221"/>
                </a:cubicBezTo>
                <a:cubicBezTo>
                  <a:pt x="251" y="222"/>
                  <a:pt x="210" y="231"/>
                  <a:pt x="190" y="235"/>
                </a:cubicBezTo>
                <a:cubicBezTo>
                  <a:pt x="190" y="372"/>
                  <a:pt x="190" y="372"/>
                  <a:pt x="190" y="372"/>
                </a:cubicBezTo>
                <a:cubicBezTo>
                  <a:pt x="175" y="387"/>
                  <a:pt x="175" y="387"/>
                  <a:pt x="175" y="387"/>
                </a:cubicBezTo>
                <a:cubicBezTo>
                  <a:pt x="175" y="387"/>
                  <a:pt x="175" y="420"/>
                  <a:pt x="160" y="427"/>
                </a:cubicBezTo>
                <a:cubicBezTo>
                  <a:pt x="138" y="438"/>
                  <a:pt x="131" y="432"/>
                  <a:pt x="131" y="432"/>
                </a:cubicBezTo>
                <a:cubicBezTo>
                  <a:pt x="124" y="437"/>
                  <a:pt x="124" y="437"/>
                  <a:pt x="124" y="437"/>
                </a:cubicBezTo>
                <a:cubicBezTo>
                  <a:pt x="93" y="435"/>
                  <a:pt x="93" y="435"/>
                  <a:pt x="93" y="435"/>
                </a:cubicBezTo>
                <a:cubicBezTo>
                  <a:pt x="92" y="444"/>
                  <a:pt x="92" y="444"/>
                  <a:pt x="92" y="444"/>
                </a:cubicBezTo>
                <a:cubicBezTo>
                  <a:pt x="50" y="443"/>
                  <a:pt x="50" y="443"/>
                  <a:pt x="50" y="443"/>
                </a:cubicBezTo>
                <a:cubicBezTo>
                  <a:pt x="32" y="455"/>
                  <a:pt x="32" y="455"/>
                  <a:pt x="32" y="455"/>
                </a:cubicBezTo>
                <a:cubicBezTo>
                  <a:pt x="0" y="462"/>
                  <a:pt x="0" y="462"/>
                  <a:pt x="0" y="462"/>
                </a:cubicBezTo>
                <a:cubicBezTo>
                  <a:pt x="1" y="485"/>
                  <a:pt x="1" y="485"/>
                  <a:pt x="1" y="485"/>
                </a:cubicBezTo>
                <a:cubicBezTo>
                  <a:pt x="4" y="494"/>
                  <a:pt x="4" y="494"/>
                  <a:pt x="4" y="494"/>
                </a:cubicBezTo>
                <a:cubicBezTo>
                  <a:pt x="4" y="494"/>
                  <a:pt x="3" y="518"/>
                  <a:pt x="13" y="525"/>
                </a:cubicBezTo>
                <a:cubicBezTo>
                  <a:pt x="23" y="532"/>
                  <a:pt x="35" y="531"/>
                  <a:pt x="35" y="531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1" name="Freeform 118"/>
          <p:cNvSpPr>
            <a:spLocks/>
          </p:cNvSpPr>
          <p:nvPr/>
        </p:nvSpPr>
        <p:spPr bwMode="auto">
          <a:xfrm>
            <a:off x="3503613" y="3178175"/>
            <a:ext cx="582612" cy="581025"/>
          </a:xfrm>
          <a:custGeom>
            <a:avLst/>
            <a:gdLst>
              <a:gd name="T0" fmla="*/ 2147483647 w 983"/>
              <a:gd name="T1" fmla="*/ 2147483647 h 981"/>
              <a:gd name="T2" fmla="*/ 2147483647 w 983"/>
              <a:gd name="T3" fmla="*/ 2147483647 h 981"/>
              <a:gd name="T4" fmla="*/ 2147483647 w 983"/>
              <a:gd name="T5" fmla="*/ 2147483647 h 981"/>
              <a:gd name="T6" fmla="*/ 2147483647 w 983"/>
              <a:gd name="T7" fmla="*/ 2147483647 h 981"/>
              <a:gd name="T8" fmla="*/ 2147483647 w 983"/>
              <a:gd name="T9" fmla="*/ 2147483647 h 981"/>
              <a:gd name="T10" fmla="*/ 2147483647 w 983"/>
              <a:gd name="T11" fmla="*/ 2147483647 h 981"/>
              <a:gd name="T12" fmla="*/ 2147483647 w 983"/>
              <a:gd name="T13" fmla="*/ 2147483647 h 981"/>
              <a:gd name="T14" fmla="*/ 2147483647 w 983"/>
              <a:gd name="T15" fmla="*/ 2147483647 h 981"/>
              <a:gd name="T16" fmla="*/ 2147483647 w 983"/>
              <a:gd name="T17" fmla="*/ 2147483647 h 981"/>
              <a:gd name="T18" fmla="*/ 2147483647 w 983"/>
              <a:gd name="T19" fmla="*/ 2147483647 h 981"/>
              <a:gd name="T20" fmla="*/ 2147483647 w 983"/>
              <a:gd name="T21" fmla="*/ 2147483647 h 981"/>
              <a:gd name="T22" fmla="*/ 2147483647 w 983"/>
              <a:gd name="T23" fmla="*/ 2147483647 h 981"/>
              <a:gd name="T24" fmla="*/ 2147483647 w 983"/>
              <a:gd name="T25" fmla="*/ 2147483647 h 981"/>
              <a:gd name="T26" fmla="*/ 2147483647 w 983"/>
              <a:gd name="T27" fmla="*/ 2147483647 h 981"/>
              <a:gd name="T28" fmla="*/ 2147483647 w 983"/>
              <a:gd name="T29" fmla="*/ 2147483647 h 981"/>
              <a:gd name="T30" fmla="*/ 2147483647 w 983"/>
              <a:gd name="T31" fmla="*/ 2147483647 h 981"/>
              <a:gd name="T32" fmla="*/ 2147483647 w 983"/>
              <a:gd name="T33" fmla="*/ 2147483647 h 981"/>
              <a:gd name="T34" fmla="*/ 2147483647 w 983"/>
              <a:gd name="T35" fmla="*/ 2147483647 h 981"/>
              <a:gd name="T36" fmla="*/ 2147483647 w 983"/>
              <a:gd name="T37" fmla="*/ 2147483647 h 981"/>
              <a:gd name="T38" fmla="*/ 2147483647 w 983"/>
              <a:gd name="T39" fmla="*/ 2147483647 h 981"/>
              <a:gd name="T40" fmla="*/ 2147483647 w 983"/>
              <a:gd name="T41" fmla="*/ 2147483647 h 981"/>
              <a:gd name="T42" fmla="*/ 2147483647 w 983"/>
              <a:gd name="T43" fmla="*/ 2147483647 h 981"/>
              <a:gd name="T44" fmla="*/ 2147483647 w 983"/>
              <a:gd name="T45" fmla="*/ 2147483647 h 981"/>
              <a:gd name="T46" fmla="*/ 2147483647 w 983"/>
              <a:gd name="T47" fmla="*/ 2147483647 h 981"/>
              <a:gd name="T48" fmla="*/ 2147483647 w 983"/>
              <a:gd name="T49" fmla="*/ 2147483647 h 981"/>
              <a:gd name="T50" fmla="*/ 2147483647 w 983"/>
              <a:gd name="T51" fmla="*/ 2147483647 h 981"/>
              <a:gd name="T52" fmla="*/ 2147483647 w 983"/>
              <a:gd name="T53" fmla="*/ 2147483647 h 981"/>
              <a:gd name="T54" fmla="*/ 2147483647 w 983"/>
              <a:gd name="T55" fmla="*/ 2147483647 h 981"/>
              <a:gd name="T56" fmla="*/ 2147483647 w 983"/>
              <a:gd name="T57" fmla="*/ 2147483647 h 981"/>
              <a:gd name="T58" fmla="*/ 2147483647 w 983"/>
              <a:gd name="T59" fmla="*/ 2147483647 h 981"/>
              <a:gd name="T60" fmla="*/ 2147483647 w 983"/>
              <a:gd name="T61" fmla="*/ 2147483647 h 981"/>
              <a:gd name="T62" fmla="*/ 2147483647 w 983"/>
              <a:gd name="T63" fmla="*/ 2147483647 h 981"/>
              <a:gd name="T64" fmla="*/ 2147483647 w 983"/>
              <a:gd name="T65" fmla="*/ 2147483647 h 981"/>
              <a:gd name="T66" fmla="*/ 2147483647 w 983"/>
              <a:gd name="T67" fmla="*/ 0 h 981"/>
              <a:gd name="T68" fmla="*/ 2147483647 w 983"/>
              <a:gd name="T69" fmla="*/ 2147483647 h 981"/>
              <a:gd name="T70" fmla="*/ 2147483647 w 983"/>
              <a:gd name="T71" fmla="*/ 2147483647 h 981"/>
              <a:gd name="T72" fmla="*/ 2147483647 w 983"/>
              <a:gd name="T73" fmla="*/ 2147483647 h 981"/>
              <a:gd name="T74" fmla="*/ 2147483647 w 983"/>
              <a:gd name="T75" fmla="*/ 2147483647 h 981"/>
              <a:gd name="T76" fmla="*/ 2147483647 w 983"/>
              <a:gd name="T77" fmla="*/ 2147483647 h 981"/>
              <a:gd name="T78" fmla="*/ 2147483647 w 983"/>
              <a:gd name="T79" fmla="*/ 2147483647 h 981"/>
              <a:gd name="T80" fmla="*/ 2147483647 w 983"/>
              <a:gd name="T81" fmla="*/ 2147483647 h 981"/>
              <a:gd name="T82" fmla="*/ 2147483647 w 983"/>
              <a:gd name="T83" fmla="*/ 2147483647 h 981"/>
              <a:gd name="T84" fmla="*/ 2147483647 w 983"/>
              <a:gd name="T85" fmla="*/ 2147483647 h 981"/>
              <a:gd name="T86" fmla="*/ 2147483647 w 983"/>
              <a:gd name="T87" fmla="*/ 2147483647 h 981"/>
              <a:gd name="T88" fmla="*/ 2147483647 w 983"/>
              <a:gd name="T89" fmla="*/ 2147483647 h 981"/>
              <a:gd name="T90" fmla="*/ 2147483647 w 983"/>
              <a:gd name="T91" fmla="*/ 2147483647 h 981"/>
              <a:gd name="T92" fmla="*/ 2147483647 w 983"/>
              <a:gd name="T93" fmla="*/ 2147483647 h 981"/>
              <a:gd name="T94" fmla="*/ 2147483647 w 983"/>
              <a:gd name="T95" fmla="*/ 2147483647 h 981"/>
              <a:gd name="T96" fmla="*/ 2147483647 w 983"/>
              <a:gd name="T97" fmla="*/ 2147483647 h 981"/>
              <a:gd name="T98" fmla="*/ 2147483647 w 983"/>
              <a:gd name="T99" fmla="*/ 2147483647 h 981"/>
              <a:gd name="T100" fmla="*/ 2147483647 w 983"/>
              <a:gd name="T101" fmla="*/ 2147483647 h 9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83"/>
              <a:gd name="T154" fmla="*/ 0 h 981"/>
              <a:gd name="T155" fmla="*/ 983 w 983"/>
              <a:gd name="T156" fmla="*/ 981 h 9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83" h="981">
                <a:moveTo>
                  <a:pt x="242" y="356"/>
                </a:moveTo>
                <a:cubicBezTo>
                  <a:pt x="236" y="356"/>
                  <a:pt x="212" y="357"/>
                  <a:pt x="212" y="357"/>
                </a:cubicBezTo>
                <a:cubicBezTo>
                  <a:pt x="212" y="357"/>
                  <a:pt x="197" y="388"/>
                  <a:pt x="189" y="391"/>
                </a:cubicBezTo>
                <a:cubicBezTo>
                  <a:pt x="181" y="394"/>
                  <a:pt x="155" y="390"/>
                  <a:pt x="155" y="390"/>
                </a:cubicBezTo>
                <a:cubicBezTo>
                  <a:pt x="154" y="398"/>
                  <a:pt x="154" y="398"/>
                  <a:pt x="154" y="398"/>
                </a:cubicBezTo>
                <a:cubicBezTo>
                  <a:pt x="136" y="399"/>
                  <a:pt x="136" y="399"/>
                  <a:pt x="136" y="399"/>
                </a:cubicBezTo>
                <a:cubicBezTo>
                  <a:pt x="136" y="399"/>
                  <a:pt x="136" y="411"/>
                  <a:pt x="130" y="412"/>
                </a:cubicBezTo>
                <a:cubicBezTo>
                  <a:pt x="124" y="413"/>
                  <a:pt x="111" y="404"/>
                  <a:pt x="111" y="404"/>
                </a:cubicBezTo>
                <a:cubicBezTo>
                  <a:pt x="93" y="418"/>
                  <a:pt x="93" y="418"/>
                  <a:pt x="93" y="418"/>
                </a:cubicBezTo>
                <a:cubicBezTo>
                  <a:pt x="81" y="417"/>
                  <a:pt x="81" y="417"/>
                  <a:pt x="81" y="417"/>
                </a:cubicBezTo>
                <a:cubicBezTo>
                  <a:pt x="81" y="417"/>
                  <a:pt x="67" y="437"/>
                  <a:pt x="60" y="442"/>
                </a:cubicBezTo>
                <a:cubicBezTo>
                  <a:pt x="53" y="447"/>
                  <a:pt x="40" y="454"/>
                  <a:pt x="40" y="454"/>
                </a:cubicBezTo>
                <a:cubicBezTo>
                  <a:pt x="37" y="472"/>
                  <a:pt x="37" y="472"/>
                  <a:pt x="37" y="472"/>
                </a:cubicBezTo>
                <a:cubicBezTo>
                  <a:pt x="35" y="511"/>
                  <a:pt x="35" y="511"/>
                  <a:pt x="35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37" y="513"/>
                  <a:pt x="37" y="513"/>
                  <a:pt x="37" y="513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208" y="656"/>
                  <a:pt x="208" y="656"/>
                  <a:pt x="208" y="656"/>
                </a:cubicBezTo>
                <a:cubicBezTo>
                  <a:pt x="482" y="865"/>
                  <a:pt x="482" y="865"/>
                  <a:pt x="482" y="865"/>
                </a:cubicBezTo>
                <a:cubicBezTo>
                  <a:pt x="481" y="882"/>
                  <a:pt x="481" y="882"/>
                  <a:pt x="481" y="882"/>
                </a:cubicBezTo>
                <a:cubicBezTo>
                  <a:pt x="481" y="882"/>
                  <a:pt x="498" y="878"/>
                  <a:pt x="500" y="886"/>
                </a:cubicBezTo>
                <a:cubicBezTo>
                  <a:pt x="502" y="894"/>
                  <a:pt x="500" y="901"/>
                  <a:pt x="510" y="904"/>
                </a:cubicBezTo>
                <a:cubicBezTo>
                  <a:pt x="520" y="907"/>
                  <a:pt x="533" y="905"/>
                  <a:pt x="533" y="905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538" y="923"/>
                  <a:pt x="561" y="917"/>
                  <a:pt x="571" y="925"/>
                </a:cubicBezTo>
                <a:cubicBezTo>
                  <a:pt x="581" y="933"/>
                  <a:pt x="582" y="953"/>
                  <a:pt x="582" y="953"/>
                </a:cubicBezTo>
                <a:cubicBezTo>
                  <a:pt x="582" y="953"/>
                  <a:pt x="558" y="967"/>
                  <a:pt x="573" y="974"/>
                </a:cubicBezTo>
                <a:cubicBezTo>
                  <a:pt x="588" y="981"/>
                  <a:pt x="610" y="973"/>
                  <a:pt x="610" y="973"/>
                </a:cubicBezTo>
                <a:cubicBezTo>
                  <a:pt x="610" y="973"/>
                  <a:pt x="679" y="958"/>
                  <a:pt x="693" y="956"/>
                </a:cubicBezTo>
                <a:cubicBezTo>
                  <a:pt x="707" y="954"/>
                  <a:pt x="752" y="901"/>
                  <a:pt x="774" y="886"/>
                </a:cubicBezTo>
                <a:cubicBezTo>
                  <a:pt x="796" y="871"/>
                  <a:pt x="983" y="735"/>
                  <a:pt x="983" y="735"/>
                </a:cubicBezTo>
                <a:cubicBezTo>
                  <a:pt x="983" y="735"/>
                  <a:pt x="968" y="694"/>
                  <a:pt x="963" y="691"/>
                </a:cubicBezTo>
                <a:cubicBezTo>
                  <a:pt x="958" y="688"/>
                  <a:pt x="930" y="675"/>
                  <a:pt x="924" y="678"/>
                </a:cubicBezTo>
                <a:cubicBezTo>
                  <a:pt x="918" y="681"/>
                  <a:pt x="913" y="686"/>
                  <a:pt x="909" y="684"/>
                </a:cubicBezTo>
                <a:cubicBezTo>
                  <a:pt x="905" y="682"/>
                  <a:pt x="893" y="671"/>
                  <a:pt x="893" y="664"/>
                </a:cubicBezTo>
                <a:cubicBezTo>
                  <a:pt x="893" y="657"/>
                  <a:pt x="898" y="647"/>
                  <a:pt x="893" y="639"/>
                </a:cubicBezTo>
                <a:cubicBezTo>
                  <a:pt x="888" y="631"/>
                  <a:pt x="861" y="595"/>
                  <a:pt x="862" y="589"/>
                </a:cubicBezTo>
                <a:cubicBezTo>
                  <a:pt x="863" y="583"/>
                  <a:pt x="889" y="581"/>
                  <a:pt x="889" y="569"/>
                </a:cubicBezTo>
                <a:cubicBezTo>
                  <a:pt x="889" y="557"/>
                  <a:pt x="885" y="551"/>
                  <a:pt x="885" y="551"/>
                </a:cubicBezTo>
                <a:cubicBezTo>
                  <a:pt x="880" y="515"/>
                  <a:pt x="880" y="515"/>
                  <a:pt x="880" y="515"/>
                </a:cubicBezTo>
                <a:cubicBezTo>
                  <a:pt x="889" y="502"/>
                  <a:pt x="889" y="502"/>
                  <a:pt x="889" y="502"/>
                </a:cubicBezTo>
                <a:cubicBezTo>
                  <a:pt x="883" y="488"/>
                  <a:pt x="883" y="488"/>
                  <a:pt x="883" y="488"/>
                </a:cubicBezTo>
                <a:cubicBezTo>
                  <a:pt x="883" y="488"/>
                  <a:pt x="892" y="458"/>
                  <a:pt x="891" y="448"/>
                </a:cubicBezTo>
                <a:cubicBezTo>
                  <a:pt x="890" y="438"/>
                  <a:pt x="863" y="387"/>
                  <a:pt x="862" y="381"/>
                </a:cubicBezTo>
                <a:cubicBezTo>
                  <a:pt x="862" y="378"/>
                  <a:pt x="866" y="376"/>
                  <a:pt x="870" y="373"/>
                </a:cubicBezTo>
                <a:cubicBezTo>
                  <a:pt x="870" y="373"/>
                  <a:pt x="870" y="373"/>
                  <a:pt x="870" y="373"/>
                </a:cubicBezTo>
                <a:cubicBezTo>
                  <a:pt x="864" y="350"/>
                  <a:pt x="849" y="288"/>
                  <a:pt x="849" y="277"/>
                </a:cubicBezTo>
                <a:cubicBezTo>
                  <a:pt x="849" y="264"/>
                  <a:pt x="817" y="252"/>
                  <a:pt x="817" y="252"/>
                </a:cubicBezTo>
                <a:cubicBezTo>
                  <a:pt x="817" y="252"/>
                  <a:pt x="817" y="234"/>
                  <a:pt x="816" y="226"/>
                </a:cubicBezTo>
                <a:cubicBezTo>
                  <a:pt x="815" y="218"/>
                  <a:pt x="789" y="213"/>
                  <a:pt x="789" y="213"/>
                </a:cubicBezTo>
                <a:cubicBezTo>
                  <a:pt x="789" y="194"/>
                  <a:pt x="789" y="194"/>
                  <a:pt x="789" y="194"/>
                </a:cubicBezTo>
                <a:cubicBezTo>
                  <a:pt x="782" y="194"/>
                  <a:pt x="782" y="194"/>
                  <a:pt x="782" y="194"/>
                </a:cubicBezTo>
                <a:cubicBezTo>
                  <a:pt x="782" y="194"/>
                  <a:pt x="782" y="181"/>
                  <a:pt x="782" y="171"/>
                </a:cubicBezTo>
                <a:cubicBezTo>
                  <a:pt x="782" y="161"/>
                  <a:pt x="798" y="148"/>
                  <a:pt x="798" y="148"/>
                </a:cubicBezTo>
                <a:cubicBezTo>
                  <a:pt x="812" y="137"/>
                  <a:pt x="812" y="137"/>
                  <a:pt x="812" y="137"/>
                </a:cubicBezTo>
                <a:cubicBezTo>
                  <a:pt x="812" y="137"/>
                  <a:pt x="819" y="115"/>
                  <a:pt x="820" y="105"/>
                </a:cubicBezTo>
                <a:cubicBezTo>
                  <a:pt x="821" y="95"/>
                  <a:pt x="819" y="83"/>
                  <a:pt x="815" y="76"/>
                </a:cubicBezTo>
                <a:cubicBezTo>
                  <a:pt x="811" y="69"/>
                  <a:pt x="820" y="38"/>
                  <a:pt x="820" y="38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35" y="21"/>
                  <a:pt x="835" y="21"/>
                  <a:pt x="835" y="21"/>
                </a:cubicBezTo>
                <a:cubicBezTo>
                  <a:pt x="835" y="11"/>
                  <a:pt x="835" y="11"/>
                  <a:pt x="835" y="11"/>
                </a:cubicBezTo>
                <a:cubicBezTo>
                  <a:pt x="826" y="11"/>
                  <a:pt x="815" y="10"/>
                  <a:pt x="815" y="10"/>
                </a:cubicBezTo>
                <a:cubicBezTo>
                  <a:pt x="806" y="15"/>
                  <a:pt x="806" y="15"/>
                  <a:pt x="806" y="15"/>
                </a:cubicBezTo>
                <a:cubicBezTo>
                  <a:pt x="779" y="3"/>
                  <a:pt x="779" y="3"/>
                  <a:pt x="779" y="3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14"/>
                  <a:pt x="769" y="14"/>
                  <a:pt x="769" y="14"/>
                </a:cubicBezTo>
                <a:cubicBezTo>
                  <a:pt x="744" y="12"/>
                  <a:pt x="744" y="12"/>
                  <a:pt x="744" y="12"/>
                </a:cubicBezTo>
                <a:cubicBezTo>
                  <a:pt x="728" y="0"/>
                  <a:pt x="728" y="0"/>
                  <a:pt x="728" y="0"/>
                </a:cubicBezTo>
                <a:cubicBezTo>
                  <a:pt x="724" y="19"/>
                  <a:pt x="724" y="19"/>
                  <a:pt x="724" y="19"/>
                </a:cubicBezTo>
                <a:cubicBezTo>
                  <a:pt x="704" y="14"/>
                  <a:pt x="704" y="14"/>
                  <a:pt x="704" y="14"/>
                </a:cubicBezTo>
                <a:cubicBezTo>
                  <a:pt x="686" y="29"/>
                  <a:pt x="686" y="29"/>
                  <a:pt x="686" y="29"/>
                </a:cubicBezTo>
                <a:cubicBezTo>
                  <a:pt x="686" y="29"/>
                  <a:pt x="662" y="17"/>
                  <a:pt x="631" y="18"/>
                </a:cubicBezTo>
                <a:cubicBezTo>
                  <a:pt x="600" y="19"/>
                  <a:pt x="599" y="26"/>
                  <a:pt x="585" y="27"/>
                </a:cubicBezTo>
                <a:cubicBezTo>
                  <a:pt x="571" y="28"/>
                  <a:pt x="545" y="27"/>
                  <a:pt x="545" y="27"/>
                </a:cubicBezTo>
                <a:cubicBezTo>
                  <a:pt x="542" y="34"/>
                  <a:pt x="542" y="34"/>
                  <a:pt x="542" y="34"/>
                </a:cubicBezTo>
                <a:cubicBezTo>
                  <a:pt x="503" y="33"/>
                  <a:pt x="503" y="33"/>
                  <a:pt x="503" y="33"/>
                </a:cubicBezTo>
                <a:cubicBezTo>
                  <a:pt x="503" y="33"/>
                  <a:pt x="456" y="43"/>
                  <a:pt x="455" y="51"/>
                </a:cubicBezTo>
                <a:cubicBezTo>
                  <a:pt x="454" y="59"/>
                  <a:pt x="446" y="72"/>
                  <a:pt x="446" y="72"/>
                </a:cubicBezTo>
                <a:cubicBezTo>
                  <a:pt x="446" y="72"/>
                  <a:pt x="396" y="74"/>
                  <a:pt x="394" y="83"/>
                </a:cubicBezTo>
                <a:cubicBezTo>
                  <a:pt x="392" y="92"/>
                  <a:pt x="370" y="113"/>
                  <a:pt x="355" y="113"/>
                </a:cubicBezTo>
                <a:cubicBezTo>
                  <a:pt x="353" y="113"/>
                  <a:pt x="351" y="113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50" y="116"/>
                  <a:pt x="354" y="125"/>
                  <a:pt x="364" y="129"/>
                </a:cubicBezTo>
                <a:cubicBezTo>
                  <a:pt x="364" y="130"/>
                  <a:pt x="360" y="141"/>
                  <a:pt x="360" y="141"/>
                </a:cubicBezTo>
                <a:cubicBezTo>
                  <a:pt x="368" y="141"/>
                  <a:pt x="368" y="141"/>
                  <a:pt x="368" y="141"/>
                </a:cubicBezTo>
                <a:cubicBezTo>
                  <a:pt x="365" y="186"/>
                  <a:pt x="365" y="186"/>
                  <a:pt x="365" y="186"/>
                </a:cubicBezTo>
                <a:cubicBezTo>
                  <a:pt x="371" y="197"/>
                  <a:pt x="371" y="197"/>
                  <a:pt x="371" y="197"/>
                </a:cubicBezTo>
                <a:cubicBezTo>
                  <a:pt x="364" y="218"/>
                  <a:pt x="364" y="218"/>
                  <a:pt x="364" y="218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5" y="238"/>
                  <a:pt x="375" y="238"/>
                  <a:pt x="375" y="238"/>
                </a:cubicBezTo>
                <a:cubicBezTo>
                  <a:pt x="393" y="250"/>
                  <a:pt x="393" y="250"/>
                  <a:pt x="393" y="250"/>
                </a:cubicBezTo>
                <a:cubicBezTo>
                  <a:pt x="393" y="250"/>
                  <a:pt x="384" y="256"/>
                  <a:pt x="382" y="259"/>
                </a:cubicBezTo>
                <a:cubicBezTo>
                  <a:pt x="380" y="262"/>
                  <a:pt x="381" y="269"/>
                  <a:pt x="381" y="269"/>
                </a:cubicBezTo>
                <a:cubicBezTo>
                  <a:pt x="343" y="274"/>
                  <a:pt x="343" y="274"/>
                  <a:pt x="343" y="274"/>
                </a:cubicBezTo>
                <a:cubicBezTo>
                  <a:pt x="343" y="274"/>
                  <a:pt x="333" y="268"/>
                  <a:pt x="329" y="268"/>
                </a:cubicBezTo>
                <a:cubicBezTo>
                  <a:pt x="325" y="268"/>
                  <a:pt x="321" y="275"/>
                  <a:pt x="321" y="275"/>
                </a:cubicBezTo>
                <a:cubicBezTo>
                  <a:pt x="321" y="275"/>
                  <a:pt x="313" y="270"/>
                  <a:pt x="308" y="273"/>
                </a:cubicBezTo>
                <a:cubicBezTo>
                  <a:pt x="303" y="276"/>
                  <a:pt x="310" y="283"/>
                  <a:pt x="303" y="288"/>
                </a:cubicBezTo>
                <a:cubicBezTo>
                  <a:pt x="296" y="293"/>
                  <a:pt x="274" y="287"/>
                  <a:pt x="266" y="294"/>
                </a:cubicBezTo>
                <a:cubicBezTo>
                  <a:pt x="258" y="301"/>
                  <a:pt x="267" y="318"/>
                  <a:pt x="267" y="318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60" y="337"/>
                  <a:pt x="260" y="337"/>
                  <a:pt x="260" y="337"/>
                </a:cubicBezTo>
                <a:cubicBezTo>
                  <a:pt x="260" y="337"/>
                  <a:pt x="248" y="356"/>
                  <a:pt x="242" y="356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2" name="Freeform 119"/>
          <p:cNvSpPr>
            <a:spLocks/>
          </p:cNvSpPr>
          <p:nvPr/>
        </p:nvSpPr>
        <p:spPr bwMode="auto">
          <a:xfrm>
            <a:off x="4013200" y="3305175"/>
            <a:ext cx="433388" cy="434975"/>
          </a:xfrm>
          <a:custGeom>
            <a:avLst/>
            <a:gdLst>
              <a:gd name="T0" fmla="*/ 2147483647 w 731"/>
              <a:gd name="T1" fmla="*/ 2147483647 h 737"/>
              <a:gd name="T2" fmla="*/ 2147483647 w 731"/>
              <a:gd name="T3" fmla="*/ 2147483647 h 737"/>
              <a:gd name="T4" fmla="*/ 2147483647 w 731"/>
              <a:gd name="T5" fmla="*/ 2147483647 h 737"/>
              <a:gd name="T6" fmla="*/ 2147483647 w 731"/>
              <a:gd name="T7" fmla="*/ 2147483647 h 737"/>
              <a:gd name="T8" fmla="*/ 2147483647 w 731"/>
              <a:gd name="T9" fmla="*/ 2147483647 h 737"/>
              <a:gd name="T10" fmla="*/ 2147483647 w 731"/>
              <a:gd name="T11" fmla="*/ 2147483647 h 737"/>
              <a:gd name="T12" fmla="*/ 2147483647 w 731"/>
              <a:gd name="T13" fmla="*/ 2147483647 h 737"/>
              <a:gd name="T14" fmla="*/ 2147483647 w 731"/>
              <a:gd name="T15" fmla="*/ 2147483647 h 737"/>
              <a:gd name="T16" fmla="*/ 2147483647 w 731"/>
              <a:gd name="T17" fmla="*/ 2147483647 h 737"/>
              <a:gd name="T18" fmla="*/ 2147483647 w 731"/>
              <a:gd name="T19" fmla="*/ 2147483647 h 737"/>
              <a:gd name="T20" fmla="*/ 2147483647 w 731"/>
              <a:gd name="T21" fmla="*/ 2147483647 h 737"/>
              <a:gd name="T22" fmla="*/ 2147483647 w 731"/>
              <a:gd name="T23" fmla="*/ 2147483647 h 737"/>
              <a:gd name="T24" fmla="*/ 2147483647 w 731"/>
              <a:gd name="T25" fmla="*/ 2147483647 h 737"/>
              <a:gd name="T26" fmla="*/ 2147483647 w 731"/>
              <a:gd name="T27" fmla="*/ 2147483647 h 737"/>
              <a:gd name="T28" fmla="*/ 2147483647 w 731"/>
              <a:gd name="T29" fmla="*/ 2147483647 h 737"/>
              <a:gd name="T30" fmla="*/ 2147483647 w 731"/>
              <a:gd name="T31" fmla="*/ 2147483647 h 737"/>
              <a:gd name="T32" fmla="*/ 2147483647 w 731"/>
              <a:gd name="T33" fmla="*/ 2147483647 h 737"/>
              <a:gd name="T34" fmla="*/ 2147483647 w 731"/>
              <a:gd name="T35" fmla="*/ 2147483647 h 737"/>
              <a:gd name="T36" fmla="*/ 2147483647 w 731"/>
              <a:gd name="T37" fmla="*/ 2147483647 h 737"/>
              <a:gd name="T38" fmla="*/ 2147483647 w 731"/>
              <a:gd name="T39" fmla="*/ 2147483647 h 737"/>
              <a:gd name="T40" fmla="*/ 2147483647 w 731"/>
              <a:gd name="T41" fmla="*/ 2147483647 h 737"/>
              <a:gd name="T42" fmla="*/ 2147483647 w 731"/>
              <a:gd name="T43" fmla="*/ 2147483647 h 737"/>
              <a:gd name="T44" fmla="*/ 2147483647 w 731"/>
              <a:gd name="T45" fmla="*/ 2147483647 h 737"/>
              <a:gd name="T46" fmla="*/ 2147483647 w 731"/>
              <a:gd name="T47" fmla="*/ 2147483647 h 737"/>
              <a:gd name="T48" fmla="*/ 2147483647 w 731"/>
              <a:gd name="T49" fmla="*/ 2147483647 h 737"/>
              <a:gd name="T50" fmla="*/ 2147483647 w 731"/>
              <a:gd name="T51" fmla="*/ 2147483647 h 737"/>
              <a:gd name="T52" fmla="*/ 2147483647 w 731"/>
              <a:gd name="T53" fmla="*/ 2147483647 h 737"/>
              <a:gd name="T54" fmla="*/ 2147483647 w 731"/>
              <a:gd name="T55" fmla="*/ 2147483647 h 737"/>
              <a:gd name="T56" fmla="*/ 2147483647 w 731"/>
              <a:gd name="T57" fmla="*/ 2147483647 h 737"/>
              <a:gd name="T58" fmla="*/ 2147483647 w 731"/>
              <a:gd name="T59" fmla="*/ 2147483647 h 737"/>
              <a:gd name="T60" fmla="*/ 2147483647 w 731"/>
              <a:gd name="T61" fmla="*/ 2147483647 h 737"/>
              <a:gd name="T62" fmla="*/ 2147483647 w 731"/>
              <a:gd name="T63" fmla="*/ 2147483647 h 737"/>
              <a:gd name="T64" fmla="*/ 2147483647 w 731"/>
              <a:gd name="T65" fmla="*/ 2147483647 h 737"/>
              <a:gd name="T66" fmla="*/ 2147483647 w 731"/>
              <a:gd name="T67" fmla="*/ 2147483647 h 737"/>
              <a:gd name="T68" fmla="*/ 2147483647 w 731"/>
              <a:gd name="T69" fmla="*/ 2147483647 h 737"/>
              <a:gd name="T70" fmla="*/ 2147483647 w 731"/>
              <a:gd name="T71" fmla="*/ 2147483647 h 737"/>
              <a:gd name="T72" fmla="*/ 2147483647 w 731"/>
              <a:gd name="T73" fmla="*/ 2147483647 h 737"/>
              <a:gd name="T74" fmla="*/ 2147483647 w 731"/>
              <a:gd name="T75" fmla="*/ 2147483647 h 737"/>
              <a:gd name="T76" fmla="*/ 2147483647 w 731"/>
              <a:gd name="T77" fmla="*/ 2147483647 h 737"/>
              <a:gd name="T78" fmla="*/ 2147483647 w 731"/>
              <a:gd name="T79" fmla="*/ 2147483647 h 737"/>
              <a:gd name="T80" fmla="*/ 2147483647 w 731"/>
              <a:gd name="T81" fmla="*/ 2147483647 h 737"/>
              <a:gd name="T82" fmla="*/ 2147483647 w 731"/>
              <a:gd name="T83" fmla="*/ 2147483647 h 737"/>
              <a:gd name="T84" fmla="*/ 2147483647 w 731"/>
              <a:gd name="T85" fmla="*/ 2147483647 h 737"/>
              <a:gd name="T86" fmla="*/ 2147483647 w 731"/>
              <a:gd name="T87" fmla="*/ 2147483647 h 737"/>
              <a:gd name="T88" fmla="*/ 2147483647 w 731"/>
              <a:gd name="T89" fmla="*/ 2147483647 h 737"/>
              <a:gd name="T90" fmla="*/ 2147483647 w 731"/>
              <a:gd name="T91" fmla="*/ 2147483647 h 737"/>
              <a:gd name="T92" fmla="*/ 2147483647 w 731"/>
              <a:gd name="T93" fmla="*/ 2147483647 h 737"/>
              <a:gd name="T94" fmla="*/ 2147483647 w 731"/>
              <a:gd name="T95" fmla="*/ 2147483647 h 737"/>
              <a:gd name="T96" fmla="*/ 2147483647 w 731"/>
              <a:gd name="T97" fmla="*/ 2147483647 h 737"/>
              <a:gd name="T98" fmla="*/ 2147483647 w 731"/>
              <a:gd name="T99" fmla="*/ 2147483647 h 737"/>
              <a:gd name="T100" fmla="*/ 2147483647 w 731"/>
              <a:gd name="T101" fmla="*/ 2147483647 h 737"/>
              <a:gd name="T102" fmla="*/ 2147483647 w 731"/>
              <a:gd name="T103" fmla="*/ 2147483647 h 737"/>
              <a:gd name="T104" fmla="*/ 2147483647 w 731"/>
              <a:gd name="T105" fmla="*/ 2147483647 h 737"/>
              <a:gd name="T106" fmla="*/ 2147483647 w 731"/>
              <a:gd name="T107" fmla="*/ 2147483647 h 737"/>
              <a:gd name="T108" fmla="*/ 2147483647 w 731"/>
              <a:gd name="T109" fmla="*/ 2147483647 h 737"/>
              <a:gd name="T110" fmla="*/ 2147483647 w 731"/>
              <a:gd name="T111" fmla="*/ 2147483647 h 737"/>
              <a:gd name="T112" fmla="*/ 2147483647 w 731"/>
              <a:gd name="T113" fmla="*/ 2147483647 h 737"/>
              <a:gd name="T114" fmla="*/ 2147483647 w 731"/>
              <a:gd name="T115" fmla="*/ 0 h 737"/>
              <a:gd name="T116" fmla="*/ 2147483647 w 731"/>
              <a:gd name="T117" fmla="*/ 2147483647 h 737"/>
              <a:gd name="T118" fmla="*/ 2147483647 w 731"/>
              <a:gd name="T119" fmla="*/ 2147483647 h 7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31"/>
              <a:gd name="T181" fmla="*/ 0 h 737"/>
              <a:gd name="T182" fmla="*/ 731 w 731"/>
              <a:gd name="T183" fmla="*/ 737 h 7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31" h="737">
                <a:moveTo>
                  <a:pt x="104" y="37"/>
                </a:moveTo>
                <a:cubicBezTo>
                  <a:pt x="100" y="45"/>
                  <a:pt x="75" y="49"/>
                  <a:pt x="69" y="55"/>
                </a:cubicBezTo>
                <a:cubicBezTo>
                  <a:pt x="63" y="61"/>
                  <a:pt x="50" y="78"/>
                  <a:pt x="50" y="78"/>
                </a:cubicBezTo>
                <a:cubicBezTo>
                  <a:pt x="50" y="78"/>
                  <a:pt x="37" y="83"/>
                  <a:pt x="35" y="89"/>
                </a:cubicBezTo>
                <a:cubicBezTo>
                  <a:pt x="33" y="95"/>
                  <a:pt x="43" y="115"/>
                  <a:pt x="44" y="127"/>
                </a:cubicBezTo>
                <a:cubicBezTo>
                  <a:pt x="45" y="139"/>
                  <a:pt x="25" y="153"/>
                  <a:pt x="25" y="153"/>
                </a:cubicBezTo>
                <a:cubicBezTo>
                  <a:pt x="25" y="153"/>
                  <a:pt x="0" y="161"/>
                  <a:pt x="1" y="167"/>
                </a:cubicBezTo>
                <a:cubicBezTo>
                  <a:pt x="2" y="173"/>
                  <a:pt x="29" y="224"/>
                  <a:pt x="30" y="234"/>
                </a:cubicBezTo>
                <a:cubicBezTo>
                  <a:pt x="31" y="244"/>
                  <a:pt x="22" y="274"/>
                  <a:pt x="22" y="274"/>
                </a:cubicBezTo>
                <a:cubicBezTo>
                  <a:pt x="28" y="288"/>
                  <a:pt x="28" y="288"/>
                  <a:pt x="28" y="288"/>
                </a:cubicBezTo>
                <a:cubicBezTo>
                  <a:pt x="19" y="301"/>
                  <a:pt x="19" y="301"/>
                  <a:pt x="19" y="301"/>
                </a:cubicBezTo>
                <a:cubicBezTo>
                  <a:pt x="24" y="337"/>
                  <a:pt x="24" y="337"/>
                  <a:pt x="24" y="337"/>
                </a:cubicBezTo>
                <a:cubicBezTo>
                  <a:pt x="24" y="337"/>
                  <a:pt x="28" y="343"/>
                  <a:pt x="28" y="355"/>
                </a:cubicBezTo>
                <a:cubicBezTo>
                  <a:pt x="28" y="367"/>
                  <a:pt x="2" y="369"/>
                  <a:pt x="1" y="375"/>
                </a:cubicBezTo>
                <a:cubicBezTo>
                  <a:pt x="0" y="381"/>
                  <a:pt x="27" y="417"/>
                  <a:pt x="32" y="425"/>
                </a:cubicBezTo>
                <a:cubicBezTo>
                  <a:pt x="37" y="433"/>
                  <a:pt x="32" y="443"/>
                  <a:pt x="32" y="450"/>
                </a:cubicBezTo>
                <a:cubicBezTo>
                  <a:pt x="32" y="457"/>
                  <a:pt x="44" y="468"/>
                  <a:pt x="48" y="470"/>
                </a:cubicBezTo>
                <a:cubicBezTo>
                  <a:pt x="52" y="472"/>
                  <a:pt x="57" y="467"/>
                  <a:pt x="63" y="464"/>
                </a:cubicBezTo>
                <a:cubicBezTo>
                  <a:pt x="69" y="461"/>
                  <a:pt x="97" y="474"/>
                  <a:pt x="102" y="477"/>
                </a:cubicBezTo>
                <a:cubicBezTo>
                  <a:pt x="107" y="480"/>
                  <a:pt x="122" y="521"/>
                  <a:pt x="122" y="521"/>
                </a:cubicBezTo>
                <a:cubicBezTo>
                  <a:pt x="147" y="527"/>
                  <a:pt x="147" y="527"/>
                  <a:pt x="147" y="527"/>
                </a:cubicBezTo>
                <a:cubicBezTo>
                  <a:pt x="147" y="527"/>
                  <a:pt x="187" y="535"/>
                  <a:pt x="194" y="537"/>
                </a:cubicBezTo>
                <a:cubicBezTo>
                  <a:pt x="201" y="539"/>
                  <a:pt x="217" y="567"/>
                  <a:pt x="228" y="566"/>
                </a:cubicBezTo>
                <a:cubicBezTo>
                  <a:pt x="239" y="565"/>
                  <a:pt x="311" y="521"/>
                  <a:pt x="311" y="521"/>
                </a:cubicBezTo>
                <a:cubicBezTo>
                  <a:pt x="684" y="737"/>
                  <a:pt x="684" y="737"/>
                  <a:pt x="684" y="737"/>
                </a:cubicBezTo>
                <a:cubicBezTo>
                  <a:pt x="683" y="708"/>
                  <a:pt x="683" y="708"/>
                  <a:pt x="683" y="708"/>
                </a:cubicBezTo>
                <a:cubicBezTo>
                  <a:pt x="731" y="707"/>
                  <a:pt x="731" y="707"/>
                  <a:pt x="731" y="707"/>
                </a:cubicBezTo>
                <a:cubicBezTo>
                  <a:pt x="730" y="599"/>
                  <a:pt x="730" y="599"/>
                  <a:pt x="730" y="599"/>
                </a:cubicBezTo>
                <a:cubicBezTo>
                  <a:pt x="730" y="599"/>
                  <a:pt x="717" y="214"/>
                  <a:pt x="717" y="201"/>
                </a:cubicBezTo>
                <a:cubicBezTo>
                  <a:pt x="717" y="188"/>
                  <a:pt x="702" y="170"/>
                  <a:pt x="699" y="163"/>
                </a:cubicBezTo>
                <a:cubicBezTo>
                  <a:pt x="696" y="156"/>
                  <a:pt x="710" y="144"/>
                  <a:pt x="713" y="135"/>
                </a:cubicBezTo>
                <a:cubicBezTo>
                  <a:pt x="716" y="126"/>
                  <a:pt x="704" y="119"/>
                  <a:pt x="703" y="115"/>
                </a:cubicBezTo>
                <a:cubicBezTo>
                  <a:pt x="702" y="111"/>
                  <a:pt x="702" y="97"/>
                  <a:pt x="707" y="94"/>
                </a:cubicBezTo>
                <a:cubicBezTo>
                  <a:pt x="711" y="92"/>
                  <a:pt x="717" y="85"/>
                  <a:pt x="720" y="81"/>
                </a:cubicBezTo>
                <a:cubicBezTo>
                  <a:pt x="714" y="72"/>
                  <a:pt x="716" y="63"/>
                  <a:pt x="716" y="63"/>
                </a:cubicBezTo>
                <a:cubicBezTo>
                  <a:pt x="701" y="68"/>
                  <a:pt x="701" y="68"/>
                  <a:pt x="701" y="68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694" y="59"/>
                  <a:pt x="689" y="67"/>
                  <a:pt x="682" y="67"/>
                </a:cubicBezTo>
                <a:cubicBezTo>
                  <a:pt x="675" y="67"/>
                  <a:pt x="667" y="50"/>
                  <a:pt x="658" y="50"/>
                </a:cubicBezTo>
                <a:cubicBezTo>
                  <a:pt x="649" y="50"/>
                  <a:pt x="639" y="57"/>
                  <a:pt x="628" y="49"/>
                </a:cubicBezTo>
                <a:cubicBezTo>
                  <a:pt x="617" y="41"/>
                  <a:pt x="626" y="32"/>
                  <a:pt x="617" y="28"/>
                </a:cubicBezTo>
                <a:cubicBezTo>
                  <a:pt x="608" y="24"/>
                  <a:pt x="590" y="23"/>
                  <a:pt x="590" y="23"/>
                </a:cubicBezTo>
                <a:cubicBezTo>
                  <a:pt x="590" y="23"/>
                  <a:pt x="569" y="15"/>
                  <a:pt x="561" y="15"/>
                </a:cubicBezTo>
                <a:cubicBezTo>
                  <a:pt x="553" y="15"/>
                  <a:pt x="553" y="23"/>
                  <a:pt x="553" y="23"/>
                </a:cubicBezTo>
                <a:cubicBezTo>
                  <a:pt x="553" y="23"/>
                  <a:pt x="523" y="21"/>
                  <a:pt x="510" y="31"/>
                </a:cubicBezTo>
                <a:cubicBezTo>
                  <a:pt x="497" y="41"/>
                  <a:pt x="480" y="54"/>
                  <a:pt x="480" y="70"/>
                </a:cubicBezTo>
                <a:cubicBezTo>
                  <a:pt x="480" y="86"/>
                  <a:pt x="496" y="105"/>
                  <a:pt x="496" y="114"/>
                </a:cubicBezTo>
                <a:cubicBezTo>
                  <a:pt x="496" y="123"/>
                  <a:pt x="475" y="152"/>
                  <a:pt x="463" y="154"/>
                </a:cubicBezTo>
                <a:cubicBezTo>
                  <a:pt x="451" y="156"/>
                  <a:pt x="433" y="159"/>
                  <a:pt x="419" y="144"/>
                </a:cubicBezTo>
                <a:cubicBezTo>
                  <a:pt x="405" y="129"/>
                  <a:pt x="366" y="106"/>
                  <a:pt x="351" y="105"/>
                </a:cubicBezTo>
                <a:cubicBezTo>
                  <a:pt x="336" y="104"/>
                  <a:pt x="302" y="113"/>
                  <a:pt x="289" y="97"/>
                </a:cubicBezTo>
                <a:cubicBezTo>
                  <a:pt x="276" y="81"/>
                  <a:pt x="280" y="69"/>
                  <a:pt x="271" y="53"/>
                </a:cubicBezTo>
                <a:cubicBezTo>
                  <a:pt x="262" y="37"/>
                  <a:pt x="244" y="40"/>
                  <a:pt x="244" y="40"/>
                </a:cubicBezTo>
                <a:cubicBezTo>
                  <a:pt x="244" y="40"/>
                  <a:pt x="220" y="22"/>
                  <a:pt x="212" y="21"/>
                </a:cubicBezTo>
                <a:cubicBezTo>
                  <a:pt x="204" y="20"/>
                  <a:pt x="180" y="19"/>
                  <a:pt x="173" y="20"/>
                </a:cubicBezTo>
                <a:cubicBezTo>
                  <a:pt x="166" y="21"/>
                  <a:pt x="154" y="28"/>
                  <a:pt x="143" y="24"/>
                </a:cubicBezTo>
                <a:cubicBezTo>
                  <a:pt x="132" y="20"/>
                  <a:pt x="112" y="4"/>
                  <a:pt x="107" y="3"/>
                </a:cubicBezTo>
                <a:cubicBezTo>
                  <a:pt x="104" y="2"/>
                  <a:pt x="100" y="1"/>
                  <a:pt x="96" y="0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108" y="29"/>
                  <a:pt x="104" y="3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3" name="Freeform 120"/>
          <p:cNvSpPr>
            <a:spLocks noEditPoints="1"/>
          </p:cNvSpPr>
          <p:nvPr/>
        </p:nvSpPr>
        <p:spPr bwMode="auto">
          <a:xfrm>
            <a:off x="4076700" y="4497388"/>
            <a:ext cx="352425" cy="436562"/>
          </a:xfrm>
          <a:custGeom>
            <a:avLst/>
            <a:gdLst>
              <a:gd name="T0" fmla="*/ 2147483647 w 597"/>
              <a:gd name="T1" fmla="*/ 2147483647 h 735"/>
              <a:gd name="T2" fmla="*/ 2147483647 w 597"/>
              <a:gd name="T3" fmla="*/ 2147483647 h 735"/>
              <a:gd name="T4" fmla="*/ 2147483647 w 597"/>
              <a:gd name="T5" fmla="*/ 2147483647 h 735"/>
              <a:gd name="T6" fmla="*/ 2147483647 w 597"/>
              <a:gd name="T7" fmla="*/ 2147483647 h 735"/>
              <a:gd name="T8" fmla="*/ 2147483647 w 597"/>
              <a:gd name="T9" fmla="*/ 2147483647 h 735"/>
              <a:gd name="T10" fmla="*/ 2147483647 w 597"/>
              <a:gd name="T11" fmla="*/ 2147483647 h 735"/>
              <a:gd name="T12" fmla="*/ 2147483647 w 597"/>
              <a:gd name="T13" fmla="*/ 2147483647 h 735"/>
              <a:gd name="T14" fmla="*/ 2147483647 w 597"/>
              <a:gd name="T15" fmla="*/ 2147483647 h 735"/>
              <a:gd name="T16" fmla="*/ 2147483647 w 597"/>
              <a:gd name="T17" fmla="*/ 2147483647 h 735"/>
              <a:gd name="T18" fmla="*/ 2147483647 w 597"/>
              <a:gd name="T19" fmla="*/ 2147483647 h 735"/>
              <a:gd name="T20" fmla="*/ 2147483647 w 597"/>
              <a:gd name="T21" fmla="*/ 2147483647 h 735"/>
              <a:gd name="T22" fmla="*/ 2147483647 w 597"/>
              <a:gd name="T23" fmla="*/ 2147483647 h 735"/>
              <a:gd name="T24" fmla="*/ 2147483647 w 597"/>
              <a:gd name="T25" fmla="*/ 2147483647 h 735"/>
              <a:gd name="T26" fmla="*/ 2147483647 w 597"/>
              <a:gd name="T27" fmla="*/ 2147483647 h 735"/>
              <a:gd name="T28" fmla="*/ 2147483647 w 597"/>
              <a:gd name="T29" fmla="*/ 2147483647 h 735"/>
              <a:gd name="T30" fmla="*/ 2147483647 w 597"/>
              <a:gd name="T31" fmla="*/ 2147483647 h 735"/>
              <a:gd name="T32" fmla="*/ 2147483647 w 597"/>
              <a:gd name="T33" fmla="*/ 2147483647 h 735"/>
              <a:gd name="T34" fmla="*/ 2147483647 w 597"/>
              <a:gd name="T35" fmla="*/ 2147483647 h 735"/>
              <a:gd name="T36" fmla="*/ 2147483647 w 597"/>
              <a:gd name="T37" fmla="*/ 2147483647 h 735"/>
              <a:gd name="T38" fmla="*/ 2147483647 w 597"/>
              <a:gd name="T39" fmla="*/ 2147483647 h 735"/>
              <a:gd name="T40" fmla="*/ 2147483647 w 597"/>
              <a:gd name="T41" fmla="*/ 2147483647 h 735"/>
              <a:gd name="T42" fmla="*/ 2147483647 w 597"/>
              <a:gd name="T43" fmla="*/ 2147483647 h 735"/>
              <a:gd name="T44" fmla="*/ 2147483647 w 597"/>
              <a:gd name="T45" fmla="*/ 2147483647 h 735"/>
              <a:gd name="T46" fmla="*/ 2147483647 w 597"/>
              <a:gd name="T47" fmla="*/ 2147483647 h 735"/>
              <a:gd name="T48" fmla="*/ 2147483647 w 597"/>
              <a:gd name="T49" fmla="*/ 2147483647 h 735"/>
              <a:gd name="T50" fmla="*/ 2147483647 w 597"/>
              <a:gd name="T51" fmla="*/ 2147483647 h 735"/>
              <a:gd name="T52" fmla="*/ 2147483647 w 597"/>
              <a:gd name="T53" fmla="*/ 2147483647 h 735"/>
              <a:gd name="T54" fmla="*/ 2147483647 w 597"/>
              <a:gd name="T55" fmla="*/ 2147483647 h 735"/>
              <a:gd name="T56" fmla="*/ 2147483647 w 597"/>
              <a:gd name="T57" fmla="*/ 2147483647 h 735"/>
              <a:gd name="T58" fmla="*/ 2147483647 w 597"/>
              <a:gd name="T59" fmla="*/ 2147483647 h 735"/>
              <a:gd name="T60" fmla="*/ 2147483647 w 597"/>
              <a:gd name="T61" fmla="*/ 2147483647 h 735"/>
              <a:gd name="T62" fmla="*/ 2147483647 w 597"/>
              <a:gd name="T63" fmla="*/ 2147483647 h 735"/>
              <a:gd name="T64" fmla="*/ 2147483647 w 597"/>
              <a:gd name="T65" fmla="*/ 2147483647 h 735"/>
              <a:gd name="T66" fmla="*/ 2147483647 w 597"/>
              <a:gd name="T67" fmla="*/ 2147483647 h 735"/>
              <a:gd name="T68" fmla="*/ 2147483647 w 597"/>
              <a:gd name="T69" fmla="*/ 2147483647 h 735"/>
              <a:gd name="T70" fmla="*/ 2147483647 w 597"/>
              <a:gd name="T71" fmla="*/ 2147483647 h 735"/>
              <a:gd name="T72" fmla="*/ 2147483647 w 597"/>
              <a:gd name="T73" fmla="*/ 2147483647 h 735"/>
              <a:gd name="T74" fmla="*/ 2147483647 w 597"/>
              <a:gd name="T75" fmla="*/ 2147483647 h 735"/>
              <a:gd name="T76" fmla="*/ 2147483647 w 597"/>
              <a:gd name="T77" fmla="*/ 2147483647 h 735"/>
              <a:gd name="T78" fmla="*/ 2147483647 w 597"/>
              <a:gd name="T79" fmla="*/ 2147483647 h 735"/>
              <a:gd name="T80" fmla="*/ 2147483647 w 597"/>
              <a:gd name="T81" fmla="*/ 2147483647 h 735"/>
              <a:gd name="T82" fmla="*/ 2147483647 w 597"/>
              <a:gd name="T83" fmla="*/ 2147483647 h 735"/>
              <a:gd name="T84" fmla="*/ 2147483647 w 597"/>
              <a:gd name="T85" fmla="*/ 2147483647 h 735"/>
              <a:gd name="T86" fmla="*/ 2147483647 w 597"/>
              <a:gd name="T87" fmla="*/ 2147483647 h 735"/>
              <a:gd name="T88" fmla="*/ 2147483647 w 597"/>
              <a:gd name="T89" fmla="*/ 2147483647 h 735"/>
              <a:gd name="T90" fmla="*/ 2147483647 w 597"/>
              <a:gd name="T91" fmla="*/ 2147483647 h 735"/>
              <a:gd name="T92" fmla="*/ 2147483647 w 597"/>
              <a:gd name="T93" fmla="*/ 2147483647 h 735"/>
              <a:gd name="T94" fmla="*/ 2147483647 w 597"/>
              <a:gd name="T95" fmla="*/ 2147483647 h 735"/>
              <a:gd name="T96" fmla="*/ 2147483647 w 597"/>
              <a:gd name="T97" fmla="*/ 2147483647 h 735"/>
              <a:gd name="T98" fmla="*/ 2147483647 w 597"/>
              <a:gd name="T99" fmla="*/ 2147483647 h 735"/>
              <a:gd name="T100" fmla="*/ 2147483647 w 597"/>
              <a:gd name="T101" fmla="*/ 2147483647 h 735"/>
              <a:gd name="T102" fmla="*/ 2147483647 w 597"/>
              <a:gd name="T103" fmla="*/ 2147483647 h 735"/>
              <a:gd name="T104" fmla="*/ 2147483647 w 597"/>
              <a:gd name="T105" fmla="*/ 2147483647 h 735"/>
              <a:gd name="T106" fmla="*/ 2147483647 w 597"/>
              <a:gd name="T107" fmla="*/ 2147483647 h 735"/>
              <a:gd name="T108" fmla="*/ 2147483647 w 597"/>
              <a:gd name="T109" fmla="*/ 2147483647 h 735"/>
              <a:gd name="T110" fmla="*/ 2147483647 w 597"/>
              <a:gd name="T111" fmla="*/ 2147483647 h 735"/>
              <a:gd name="T112" fmla="*/ 2147483647 w 597"/>
              <a:gd name="T113" fmla="*/ 2147483647 h 735"/>
              <a:gd name="T114" fmla="*/ 2147483647 w 597"/>
              <a:gd name="T115" fmla="*/ 2147483647 h 735"/>
              <a:gd name="T116" fmla="*/ 2147483647 w 597"/>
              <a:gd name="T117" fmla="*/ 2147483647 h 735"/>
              <a:gd name="T118" fmla="*/ 2147483647 w 597"/>
              <a:gd name="T119" fmla="*/ 2147483647 h 7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7"/>
              <a:gd name="T181" fmla="*/ 0 h 735"/>
              <a:gd name="T182" fmla="*/ 597 w 597"/>
              <a:gd name="T183" fmla="*/ 735 h 7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7" h="735">
                <a:moveTo>
                  <a:pt x="30" y="77"/>
                </a:moveTo>
                <a:cubicBezTo>
                  <a:pt x="30" y="77"/>
                  <a:pt x="31" y="78"/>
                  <a:pt x="32" y="79"/>
                </a:cubicBezTo>
                <a:cubicBezTo>
                  <a:pt x="37" y="76"/>
                  <a:pt x="42" y="74"/>
                  <a:pt x="45" y="72"/>
                </a:cubicBezTo>
                <a:cubicBezTo>
                  <a:pt x="53" y="68"/>
                  <a:pt x="41" y="42"/>
                  <a:pt x="41" y="42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6" y="0"/>
                  <a:pt x="59" y="1"/>
                </a:cubicBezTo>
                <a:cubicBezTo>
                  <a:pt x="52" y="2"/>
                  <a:pt x="38" y="15"/>
                  <a:pt x="38" y="15"/>
                </a:cubicBezTo>
                <a:cubicBezTo>
                  <a:pt x="38" y="29"/>
                  <a:pt x="38" y="29"/>
                  <a:pt x="38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3" y="35"/>
                  <a:pt x="23" y="35"/>
                  <a:pt x="23" y="35"/>
                </a:cubicBezTo>
                <a:cubicBezTo>
                  <a:pt x="26" y="39"/>
                  <a:pt x="26" y="39"/>
                  <a:pt x="26" y="39"/>
                </a:cubicBezTo>
                <a:lnTo>
                  <a:pt x="30" y="77"/>
                </a:lnTo>
                <a:close/>
                <a:moveTo>
                  <a:pt x="583" y="362"/>
                </a:moveTo>
                <a:cubicBezTo>
                  <a:pt x="569" y="364"/>
                  <a:pt x="569" y="364"/>
                  <a:pt x="569" y="364"/>
                </a:cubicBezTo>
                <a:cubicBezTo>
                  <a:pt x="569" y="364"/>
                  <a:pt x="565" y="357"/>
                  <a:pt x="558" y="357"/>
                </a:cubicBezTo>
                <a:cubicBezTo>
                  <a:pt x="551" y="357"/>
                  <a:pt x="551" y="362"/>
                  <a:pt x="551" y="362"/>
                </a:cubicBezTo>
                <a:cubicBezTo>
                  <a:pt x="535" y="367"/>
                  <a:pt x="535" y="367"/>
                  <a:pt x="535" y="367"/>
                </a:cubicBezTo>
                <a:cubicBezTo>
                  <a:pt x="517" y="363"/>
                  <a:pt x="517" y="363"/>
                  <a:pt x="517" y="363"/>
                </a:cubicBezTo>
                <a:cubicBezTo>
                  <a:pt x="511" y="375"/>
                  <a:pt x="511" y="375"/>
                  <a:pt x="511" y="375"/>
                </a:cubicBezTo>
                <a:cubicBezTo>
                  <a:pt x="511" y="375"/>
                  <a:pt x="503" y="373"/>
                  <a:pt x="500" y="369"/>
                </a:cubicBezTo>
                <a:cubicBezTo>
                  <a:pt x="497" y="365"/>
                  <a:pt x="500" y="353"/>
                  <a:pt x="503" y="346"/>
                </a:cubicBezTo>
                <a:cubicBezTo>
                  <a:pt x="506" y="339"/>
                  <a:pt x="507" y="324"/>
                  <a:pt x="507" y="324"/>
                </a:cubicBezTo>
                <a:cubicBezTo>
                  <a:pt x="507" y="324"/>
                  <a:pt x="503" y="306"/>
                  <a:pt x="496" y="299"/>
                </a:cubicBezTo>
                <a:cubicBezTo>
                  <a:pt x="489" y="292"/>
                  <a:pt x="483" y="284"/>
                  <a:pt x="483" y="276"/>
                </a:cubicBezTo>
                <a:cubicBezTo>
                  <a:pt x="483" y="268"/>
                  <a:pt x="488" y="256"/>
                  <a:pt x="488" y="256"/>
                </a:cubicBezTo>
                <a:cubicBezTo>
                  <a:pt x="485" y="240"/>
                  <a:pt x="485" y="240"/>
                  <a:pt x="485" y="240"/>
                </a:cubicBezTo>
                <a:cubicBezTo>
                  <a:pt x="485" y="240"/>
                  <a:pt x="493" y="231"/>
                  <a:pt x="493" y="224"/>
                </a:cubicBezTo>
                <a:cubicBezTo>
                  <a:pt x="493" y="217"/>
                  <a:pt x="480" y="204"/>
                  <a:pt x="480" y="204"/>
                </a:cubicBezTo>
                <a:cubicBezTo>
                  <a:pt x="477" y="190"/>
                  <a:pt x="477" y="190"/>
                  <a:pt x="477" y="190"/>
                </a:cubicBezTo>
                <a:cubicBezTo>
                  <a:pt x="484" y="180"/>
                  <a:pt x="484" y="180"/>
                  <a:pt x="484" y="180"/>
                </a:cubicBezTo>
                <a:cubicBezTo>
                  <a:pt x="484" y="162"/>
                  <a:pt x="484" y="162"/>
                  <a:pt x="484" y="162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3" y="155"/>
                  <a:pt x="423" y="155"/>
                  <a:pt x="423" y="155"/>
                </a:cubicBezTo>
                <a:cubicBezTo>
                  <a:pt x="423" y="155"/>
                  <a:pt x="427" y="146"/>
                  <a:pt x="418" y="143"/>
                </a:cubicBezTo>
                <a:cubicBezTo>
                  <a:pt x="409" y="140"/>
                  <a:pt x="409" y="148"/>
                  <a:pt x="409" y="148"/>
                </a:cubicBezTo>
                <a:cubicBezTo>
                  <a:pt x="409" y="148"/>
                  <a:pt x="380" y="145"/>
                  <a:pt x="375" y="149"/>
                </a:cubicBezTo>
                <a:cubicBezTo>
                  <a:pt x="370" y="153"/>
                  <a:pt x="381" y="165"/>
                  <a:pt x="381" y="170"/>
                </a:cubicBezTo>
                <a:cubicBezTo>
                  <a:pt x="381" y="175"/>
                  <a:pt x="374" y="175"/>
                  <a:pt x="371" y="179"/>
                </a:cubicBezTo>
                <a:cubicBezTo>
                  <a:pt x="368" y="183"/>
                  <a:pt x="369" y="197"/>
                  <a:pt x="369" y="19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5" y="195"/>
                  <a:pt x="335" y="195"/>
                  <a:pt x="335" y="195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13" y="201"/>
                  <a:pt x="313" y="201"/>
                  <a:pt x="313" y="201"/>
                </a:cubicBezTo>
                <a:cubicBezTo>
                  <a:pt x="309" y="208"/>
                  <a:pt x="309" y="208"/>
                  <a:pt x="309" y="208"/>
                </a:cubicBezTo>
                <a:cubicBezTo>
                  <a:pt x="302" y="203"/>
                  <a:pt x="302" y="203"/>
                  <a:pt x="302" y="203"/>
                </a:cubicBezTo>
                <a:cubicBezTo>
                  <a:pt x="281" y="204"/>
                  <a:pt x="281" y="204"/>
                  <a:pt x="281" y="204"/>
                </a:cubicBezTo>
                <a:cubicBezTo>
                  <a:pt x="278" y="194"/>
                  <a:pt x="278" y="194"/>
                  <a:pt x="278" y="194"/>
                </a:cubicBezTo>
                <a:cubicBezTo>
                  <a:pt x="272" y="186"/>
                  <a:pt x="272" y="186"/>
                  <a:pt x="272" y="186"/>
                </a:cubicBezTo>
                <a:cubicBezTo>
                  <a:pt x="272" y="186"/>
                  <a:pt x="270" y="178"/>
                  <a:pt x="265" y="172"/>
                </a:cubicBezTo>
                <a:cubicBezTo>
                  <a:pt x="260" y="166"/>
                  <a:pt x="254" y="163"/>
                  <a:pt x="254" y="163"/>
                </a:cubicBezTo>
                <a:cubicBezTo>
                  <a:pt x="254" y="163"/>
                  <a:pt x="256" y="147"/>
                  <a:pt x="255" y="141"/>
                </a:cubicBezTo>
                <a:cubicBezTo>
                  <a:pt x="254" y="135"/>
                  <a:pt x="244" y="128"/>
                  <a:pt x="244" y="12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8"/>
                  <a:pt x="237" y="94"/>
                  <a:pt x="232" y="85"/>
                </a:cubicBezTo>
                <a:cubicBezTo>
                  <a:pt x="227" y="76"/>
                  <a:pt x="209" y="84"/>
                  <a:pt x="209" y="84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85" y="86"/>
                  <a:pt x="178" y="86"/>
                  <a:pt x="173" y="86"/>
                </a:cubicBezTo>
                <a:cubicBezTo>
                  <a:pt x="168" y="86"/>
                  <a:pt x="155" y="84"/>
                  <a:pt x="155" y="84"/>
                </a:cubicBezTo>
                <a:cubicBezTo>
                  <a:pt x="155" y="84"/>
                  <a:pt x="137" y="87"/>
                  <a:pt x="130" y="88"/>
                </a:cubicBezTo>
                <a:cubicBezTo>
                  <a:pt x="123" y="89"/>
                  <a:pt x="112" y="82"/>
                  <a:pt x="112" y="82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84"/>
                  <a:pt x="89" y="84"/>
                  <a:pt x="89" y="84"/>
                </a:cubicBezTo>
                <a:cubicBezTo>
                  <a:pt x="84" y="86"/>
                  <a:pt x="84" y="86"/>
                  <a:pt x="84" y="86"/>
                </a:cubicBezTo>
                <a:cubicBezTo>
                  <a:pt x="67" y="84"/>
                  <a:pt x="67" y="84"/>
                  <a:pt x="67" y="84"/>
                </a:cubicBezTo>
                <a:cubicBezTo>
                  <a:pt x="44" y="94"/>
                  <a:pt x="44" y="94"/>
                  <a:pt x="44" y="94"/>
                </a:cubicBezTo>
                <a:cubicBezTo>
                  <a:pt x="44" y="95"/>
                  <a:pt x="44" y="96"/>
                  <a:pt x="43" y="97"/>
                </a:cubicBezTo>
                <a:cubicBezTo>
                  <a:pt x="37" y="101"/>
                  <a:pt x="32" y="102"/>
                  <a:pt x="32" y="102"/>
                </a:cubicBezTo>
                <a:cubicBezTo>
                  <a:pt x="32" y="102"/>
                  <a:pt x="45" y="121"/>
                  <a:pt x="48" y="128"/>
                </a:cubicBezTo>
                <a:cubicBezTo>
                  <a:pt x="51" y="135"/>
                  <a:pt x="60" y="138"/>
                  <a:pt x="60" y="138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57"/>
                  <a:pt x="88" y="194"/>
                  <a:pt x="85" y="221"/>
                </a:cubicBezTo>
                <a:cubicBezTo>
                  <a:pt x="82" y="248"/>
                  <a:pt x="69" y="254"/>
                  <a:pt x="69" y="254"/>
                </a:cubicBezTo>
                <a:cubicBezTo>
                  <a:pt x="68" y="271"/>
                  <a:pt x="68" y="271"/>
                  <a:pt x="68" y="271"/>
                </a:cubicBezTo>
                <a:cubicBezTo>
                  <a:pt x="75" y="270"/>
                  <a:pt x="75" y="270"/>
                  <a:pt x="75" y="270"/>
                </a:cubicBezTo>
                <a:cubicBezTo>
                  <a:pt x="75" y="270"/>
                  <a:pt x="71" y="293"/>
                  <a:pt x="85" y="314"/>
                </a:cubicBezTo>
                <a:cubicBezTo>
                  <a:pt x="99" y="335"/>
                  <a:pt x="111" y="373"/>
                  <a:pt x="108" y="388"/>
                </a:cubicBezTo>
                <a:cubicBezTo>
                  <a:pt x="105" y="403"/>
                  <a:pt x="94" y="420"/>
                  <a:pt x="94" y="420"/>
                </a:cubicBezTo>
                <a:cubicBezTo>
                  <a:pt x="94" y="420"/>
                  <a:pt x="101" y="436"/>
                  <a:pt x="93" y="442"/>
                </a:cubicBezTo>
                <a:cubicBezTo>
                  <a:pt x="85" y="448"/>
                  <a:pt x="72" y="446"/>
                  <a:pt x="72" y="446"/>
                </a:cubicBezTo>
                <a:cubicBezTo>
                  <a:pt x="66" y="460"/>
                  <a:pt x="66" y="460"/>
                  <a:pt x="66" y="460"/>
                </a:cubicBezTo>
                <a:cubicBezTo>
                  <a:pt x="68" y="475"/>
                  <a:pt x="68" y="475"/>
                  <a:pt x="68" y="475"/>
                </a:cubicBezTo>
                <a:cubicBezTo>
                  <a:pt x="68" y="475"/>
                  <a:pt x="43" y="472"/>
                  <a:pt x="44" y="484"/>
                </a:cubicBezTo>
                <a:cubicBezTo>
                  <a:pt x="45" y="496"/>
                  <a:pt x="41" y="514"/>
                  <a:pt x="41" y="514"/>
                </a:cubicBezTo>
                <a:cubicBezTo>
                  <a:pt x="34" y="524"/>
                  <a:pt x="34" y="524"/>
                  <a:pt x="34" y="524"/>
                </a:cubicBezTo>
                <a:cubicBezTo>
                  <a:pt x="34" y="524"/>
                  <a:pt x="38" y="556"/>
                  <a:pt x="35" y="566"/>
                </a:cubicBezTo>
                <a:cubicBezTo>
                  <a:pt x="32" y="576"/>
                  <a:pt x="21" y="579"/>
                  <a:pt x="21" y="579"/>
                </a:cubicBezTo>
                <a:cubicBezTo>
                  <a:pt x="21" y="606"/>
                  <a:pt x="21" y="606"/>
                  <a:pt x="21" y="606"/>
                </a:cubicBezTo>
                <a:cubicBezTo>
                  <a:pt x="6" y="618"/>
                  <a:pt x="6" y="618"/>
                  <a:pt x="6" y="618"/>
                </a:cubicBezTo>
                <a:cubicBezTo>
                  <a:pt x="6" y="645"/>
                  <a:pt x="6" y="645"/>
                  <a:pt x="6" y="645"/>
                </a:cubicBezTo>
                <a:cubicBezTo>
                  <a:pt x="13" y="654"/>
                  <a:pt x="13" y="654"/>
                  <a:pt x="13" y="654"/>
                </a:cubicBezTo>
                <a:cubicBezTo>
                  <a:pt x="0" y="669"/>
                  <a:pt x="0" y="669"/>
                  <a:pt x="0" y="669"/>
                </a:cubicBezTo>
                <a:cubicBezTo>
                  <a:pt x="3" y="696"/>
                  <a:pt x="3" y="696"/>
                  <a:pt x="3" y="696"/>
                </a:cubicBezTo>
                <a:cubicBezTo>
                  <a:pt x="13" y="695"/>
                  <a:pt x="13" y="695"/>
                  <a:pt x="13" y="695"/>
                </a:cubicBezTo>
                <a:cubicBezTo>
                  <a:pt x="24" y="691"/>
                  <a:pt x="24" y="691"/>
                  <a:pt x="24" y="691"/>
                </a:cubicBezTo>
                <a:cubicBezTo>
                  <a:pt x="31" y="696"/>
                  <a:pt x="31" y="696"/>
                  <a:pt x="31" y="696"/>
                </a:cubicBezTo>
                <a:cubicBezTo>
                  <a:pt x="31" y="696"/>
                  <a:pt x="43" y="696"/>
                  <a:pt x="50" y="695"/>
                </a:cubicBezTo>
                <a:cubicBezTo>
                  <a:pt x="57" y="694"/>
                  <a:pt x="61" y="680"/>
                  <a:pt x="61" y="680"/>
                </a:cubicBezTo>
                <a:cubicBezTo>
                  <a:pt x="61" y="680"/>
                  <a:pt x="82" y="682"/>
                  <a:pt x="81" y="681"/>
                </a:cubicBezTo>
                <a:cubicBezTo>
                  <a:pt x="85" y="692"/>
                  <a:pt x="119" y="705"/>
                  <a:pt x="119" y="705"/>
                </a:cubicBezTo>
                <a:cubicBezTo>
                  <a:pt x="322" y="703"/>
                  <a:pt x="322" y="703"/>
                  <a:pt x="322" y="703"/>
                </a:cubicBezTo>
                <a:cubicBezTo>
                  <a:pt x="322" y="703"/>
                  <a:pt x="331" y="722"/>
                  <a:pt x="338" y="724"/>
                </a:cubicBezTo>
                <a:cubicBezTo>
                  <a:pt x="345" y="726"/>
                  <a:pt x="361" y="724"/>
                  <a:pt x="361" y="724"/>
                </a:cubicBezTo>
                <a:cubicBezTo>
                  <a:pt x="365" y="730"/>
                  <a:pt x="365" y="730"/>
                  <a:pt x="365" y="730"/>
                </a:cubicBezTo>
                <a:cubicBezTo>
                  <a:pt x="411" y="729"/>
                  <a:pt x="411" y="729"/>
                  <a:pt x="411" y="729"/>
                </a:cubicBezTo>
                <a:cubicBezTo>
                  <a:pt x="417" y="735"/>
                  <a:pt x="417" y="735"/>
                  <a:pt x="417" y="735"/>
                </a:cubicBezTo>
                <a:cubicBezTo>
                  <a:pt x="417" y="735"/>
                  <a:pt x="435" y="735"/>
                  <a:pt x="463" y="735"/>
                </a:cubicBezTo>
                <a:cubicBezTo>
                  <a:pt x="491" y="735"/>
                  <a:pt x="551" y="715"/>
                  <a:pt x="551" y="715"/>
                </a:cubicBezTo>
                <a:cubicBezTo>
                  <a:pt x="493" y="657"/>
                  <a:pt x="493" y="657"/>
                  <a:pt x="493" y="657"/>
                </a:cubicBezTo>
                <a:cubicBezTo>
                  <a:pt x="493" y="645"/>
                  <a:pt x="493" y="645"/>
                  <a:pt x="493" y="645"/>
                </a:cubicBezTo>
                <a:cubicBezTo>
                  <a:pt x="487" y="635"/>
                  <a:pt x="487" y="635"/>
                  <a:pt x="487" y="635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571" y="470"/>
                  <a:pt x="571" y="470"/>
                  <a:pt x="571" y="470"/>
                </a:cubicBezTo>
                <a:cubicBezTo>
                  <a:pt x="571" y="470"/>
                  <a:pt x="582" y="470"/>
                  <a:pt x="584" y="463"/>
                </a:cubicBezTo>
                <a:cubicBezTo>
                  <a:pt x="586" y="456"/>
                  <a:pt x="580" y="440"/>
                  <a:pt x="580" y="440"/>
                </a:cubicBezTo>
                <a:cubicBezTo>
                  <a:pt x="593" y="437"/>
                  <a:pt x="593" y="437"/>
                  <a:pt x="593" y="437"/>
                </a:cubicBezTo>
                <a:cubicBezTo>
                  <a:pt x="585" y="426"/>
                  <a:pt x="585" y="426"/>
                  <a:pt x="585" y="426"/>
                </a:cubicBezTo>
                <a:cubicBezTo>
                  <a:pt x="583" y="391"/>
                  <a:pt x="583" y="391"/>
                  <a:pt x="583" y="391"/>
                </a:cubicBezTo>
                <a:cubicBezTo>
                  <a:pt x="583" y="391"/>
                  <a:pt x="591" y="389"/>
                  <a:pt x="594" y="386"/>
                </a:cubicBezTo>
                <a:cubicBezTo>
                  <a:pt x="597" y="383"/>
                  <a:pt x="583" y="362"/>
                  <a:pt x="583" y="362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4" name="Freeform 121"/>
          <p:cNvSpPr>
            <a:spLocks/>
          </p:cNvSpPr>
          <p:nvPr/>
        </p:nvSpPr>
        <p:spPr bwMode="auto">
          <a:xfrm>
            <a:off x="4559300" y="4394200"/>
            <a:ext cx="60325" cy="58738"/>
          </a:xfrm>
          <a:custGeom>
            <a:avLst/>
            <a:gdLst>
              <a:gd name="T0" fmla="*/ 2147483647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2147483647 h 98"/>
              <a:gd name="T6" fmla="*/ 2147483647 w 104"/>
              <a:gd name="T7" fmla="*/ 2147483647 h 98"/>
              <a:gd name="T8" fmla="*/ 2147483647 w 104"/>
              <a:gd name="T9" fmla="*/ 2147483647 h 98"/>
              <a:gd name="T10" fmla="*/ 2147483647 w 104"/>
              <a:gd name="T11" fmla="*/ 2147483647 h 98"/>
              <a:gd name="T12" fmla="*/ 2147483647 w 104"/>
              <a:gd name="T13" fmla="*/ 2147483647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0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2147483647 w 104"/>
              <a:gd name="T25" fmla="*/ 2147483647 h 98"/>
              <a:gd name="T26" fmla="*/ 2147483647 w 104"/>
              <a:gd name="T27" fmla="*/ 2147483647 h 98"/>
              <a:gd name="T28" fmla="*/ 2147483647 w 104"/>
              <a:gd name="T29" fmla="*/ 2147483647 h 98"/>
              <a:gd name="T30" fmla="*/ 2147483647 w 104"/>
              <a:gd name="T31" fmla="*/ 2147483647 h 98"/>
              <a:gd name="T32" fmla="*/ 2147483647 w 104"/>
              <a:gd name="T33" fmla="*/ 2147483647 h 98"/>
              <a:gd name="T34" fmla="*/ 2147483647 w 104"/>
              <a:gd name="T35" fmla="*/ 2147483647 h 98"/>
              <a:gd name="T36" fmla="*/ 2147483647 w 104"/>
              <a:gd name="T37" fmla="*/ 2147483647 h 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98"/>
              <a:gd name="T59" fmla="*/ 104 w 104"/>
              <a:gd name="T60" fmla="*/ 98 h 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98">
                <a:moveTo>
                  <a:pt x="35" y="98"/>
                </a:moveTo>
                <a:cubicBezTo>
                  <a:pt x="39" y="98"/>
                  <a:pt x="52" y="91"/>
                  <a:pt x="52" y="91"/>
                </a:cubicBezTo>
                <a:cubicBezTo>
                  <a:pt x="57" y="74"/>
                  <a:pt x="57" y="74"/>
                  <a:pt x="57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90" y="74"/>
                  <a:pt x="90" y="74"/>
                  <a:pt x="90" y="74"/>
                </a:cubicBezTo>
                <a:cubicBezTo>
                  <a:pt x="96" y="73"/>
                  <a:pt x="104" y="71"/>
                  <a:pt x="104" y="64"/>
                </a:cubicBezTo>
                <a:cubicBezTo>
                  <a:pt x="104" y="52"/>
                  <a:pt x="98" y="44"/>
                  <a:pt x="98" y="44"/>
                </a:cubicBezTo>
                <a:cubicBezTo>
                  <a:pt x="98" y="44"/>
                  <a:pt x="104" y="39"/>
                  <a:pt x="100" y="31"/>
                </a:cubicBezTo>
                <a:cubicBezTo>
                  <a:pt x="96" y="23"/>
                  <a:pt x="86" y="13"/>
                  <a:pt x="86" y="13"/>
                </a:cubicBezTo>
                <a:cubicBezTo>
                  <a:pt x="91" y="0"/>
                  <a:pt x="91" y="0"/>
                  <a:pt x="91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1" y="17"/>
                  <a:pt x="64" y="25"/>
                </a:cubicBezTo>
                <a:cubicBezTo>
                  <a:pt x="58" y="32"/>
                  <a:pt x="52" y="17"/>
                  <a:pt x="5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18" y="28"/>
                  <a:pt x="17" y="36"/>
                </a:cubicBezTo>
                <a:cubicBezTo>
                  <a:pt x="15" y="44"/>
                  <a:pt x="25" y="55"/>
                  <a:pt x="24" y="58"/>
                </a:cubicBezTo>
                <a:cubicBezTo>
                  <a:pt x="22" y="62"/>
                  <a:pt x="0" y="72"/>
                  <a:pt x="4" y="80"/>
                </a:cubicBezTo>
                <a:cubicBezTo>
                  <a:pt x="8" y="88"/>
                  <a:pt x="22" y="85"/>
                  <a:pt x="22" y="85"/>
                </a:cubicBezTo>
                <a:cubicBezTo>
                  <a:pt x="22" y="85"/>
                  <a:pt x="31" y="98"/>
                  <a:pt x="35" y="98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5" name="Freeform 122"/>
          <p:cNvSpPr>
            <a:spLocks/>
          </p:cNvSpPr>
          <p:nvPr/>
        </p:nvSpPr>
        <p:spPr bwMode="auto">
          <a:xfrm>
            <a:off x="4154488" y="4011613"/>
            <a:ext cx="361950" cy="277812"/>
          </a:xfrm>
          <a:custGeom>
            <a:avLst/>
            <a:gdLst>
              <a:gd name="T0" fmla="*/ 2147483647 w 614"/>
              <a:gd name="T1" fmla="*/ 2147483647 h 467"/>
              <a:gd name="T2" fmla="*/ 2147483647 w 614"/>
              <a:gd name="T3" fmla="*/ 2147483647 h 467"/>
              <a:gd name="T4" fmla="*/ 2147483647 w 614"/>
              <a:gd name="T5" fmla="*/ 2147483647 h 467"/>
              <a:gd name="T6" fmla="*/ 2147483647 w 614"/>
              <a:gd name="T7" fmla="*/ 2147483647 h 467"/>
              <a:gd name="T8" fmla="*/ 2147483647 w 614"/>
              <a:gd name="T9" fmla="*/ 2147483647 h 467"/>
              <a:gd name="T10" fmla="*/ 2147483647 w 614"/>
              <a:gd name="T11" fmla="*/ 2147483647 h 467"/>
              <a:gd name="T12" fmla="*/ 2147483647 w 614"/>
              <a:gd name="T13" fmla="*/ 2147483647 h 467"/>
              <a:gd name="T14" fmla="*/ 2147483647 w 614"/>
              <a:gd name="T15" fmla="*/ 2147483647 h 467"/>
              <a:gd name="T16" fmla="*/ 2147483647 w 614"/>
              <a:gd name="T17" fmla="*/ 2147483647 h 467"/>
              <a:gd name="T18" fmla="*/ 2147483647 w 614"/>
              <a:gd name="T19" fmla="*/ 2147483647 h 467"/>
              <a:gd name="T20" fmla="*/ 2147483647 w 614"/>
              <a:gd name="T21" fmla="*/ 0 h 467"/>
              <a:gd name="T22" fmla="*/ 2147483647 w 614"/>
              <a:gd name="T23" fmla="*/ 2147483647 h 467"/>
              <a:gd name="T24" fmla="*/ 2147483647 w 614"/>
              <a:gd name="T25" fmla="*/ 2147483647 h 467"/>
              <a:gd name="T26" fmla="*/ 2147483647 w 614"/>
              <a:gd name="T27" fmla="*/ 2147483647 h 467"/>
              <a:gd name="T28" fmla="*/ 2147483647 w 614"/>
              <a:gd name="T29" fmla="*/ 2147483647 h 467"/>
              <a:gd name="T30" fmla="*/ 2147483647 w 614"/>
              <a:gd name="T31" fmla="*/ 2147483647 h 467"/>
              <a:gd name="T32" fmla="*/ 2147483647 w 614"/>
              <a:gd name="T33" fmla="*/ 2147483647 h 467"/>
              <a:gd name="T34" fmla="*/ 2147483647 w 614"/>
              <a:gd name="T35" fmla="*/ 2147483647 h 467"/>
              <a:gd name="T36" fmla="*/ 2147483647 w 614"/>
              <a:gd name="T37" fmla="*/ 2147483647 h 467"/>
              <a:gd name="T38" fmla="*/ 2147483647 w 614"/>
              <a:gd name="T39" fmla="*/ 2147483647 h 467"/>
              <a:gd name="T40" fmla="*/ 2147483647 w 614"/>
              <a:gd name="T41" fmla="*/ 2147483647 h 467"/>
              <a:gd name="T42" fmla="*/ 2147483647 w 614"/>
              <a:gd name="T43" fmla="*/ 2147483647 h 467"/>
              <a:gd name="T44" fmla="*/ 2147483647 w 614"/>
              <a:gd name="T45" fmla="*/ 2147483647 h 467"/>
              <a:gd name="T46" fmla="*/ 2147483647 w 614"/>
              <a:gd name="T47" fmla="*/ 2147483647 h 467"/>
              <a:gd name="T48" fmla="*/ 2147483647 w 614"/>
              <a:gd name="T49" fmla="*/ 2147483647 h 467"/>
              <a:gd name="T50" fmla="*/ 2147483647 w 614"/>
              <a:gd name="T51" fmla="*/ 2147483647 h 467"/>
              <a:gd name="T52" fmla="*/ 2147483647 w 614"/>
              <a:gd name="T53" fmla="*/ 2147483647 h 467"/>
              <a:gd name="T54" fmla="*/ 2147483647 w 614"/>
              <a:gd name="T55" fmla="*/ 2147483647 h 467"/>
              <a:gd name="T56" fmla="*/ 2147483647 w 614"/>
              <a:gd name="T57" fmla="*/ 2147483647 h 467"/>
              <a:gd name="T58" fmla="*/ 2147483647 w 614"/>
              <a:gd name="T59" fmla="*/ 2147483647 h 467"/>
              <a:gd name="T60" fmla="*/ 2147483647 w 614"/>
              <a:gd name="T61" fmla="*/ 2147483647 h 467"/>
              <a:gd name="T62" fmla="*/ 2147483647 w 614"/>
              <a:gd name="T63" fmla="*/ 2147483647 h 467"/>
              <a:gd name="T64" fmla="*/ 2147483647 w 614"/>
              <a:gd name="T65" fmla="*/ 2147483647 h 467"/>
              <a:gd name="T66" fmla="*/ 2147483647 w 614"/>
              <a:gd name="T67" fmla="*/ 2147483647 h 467"/>
              <a:gd name="T68" fmla="*/ 2147483647 w 614"/>
              <a:gd name="T69" fmla="*/ 2147483647 h 467"/>
              <a:gd name="T70" fmla="*/ 2147483647 w 614"/>
              <a:gd name="T71" fmla="*/ 2147483647 h 467"/>
              <a:gd name="T72" fmla="*/ 2147483647 w 614"/>
              <a:gd name="T73" fmla="*/ 2147483647 h 467"/>
              <a:gd name="T74" fmla="*/ 2147483647 w 614"/>
              <a:gd name="T75" fmla="*/ 2147483647 h 467"/>
              <a:gd name="T76" fmla="*/ 2147483647 w 614"/>
              <a:gd name="T77" fmla="*/ 2147483647 h 467"/>
              <a:gd name="T78" fmla="*/ 2147483647 w 614"/>
              <a:gd name="T79" fmla="*/ 2147483647 h 467"/>
              <a:gd name="T80" fmla="*/ 2147483647 w 614"/>
              <a:gd name="T81" fmla="*/ 2147483647 h 467"/>
              <a:gd name="T82" fmla="*/ 2147483647 w 614"/>
              <a:gd name="T83" fmla="*/ 2147483647 h 467"/>
              <a:gd name="T84" fmla="*/ 2147483647 w 614"/>
              <a:gd name="T85" fmla="*/ 2147483647 h 4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4"/>
              <a:gd name="T130" fmla="*/ 0 h 467"/>
              <a:gd name="T131" fmla="*/ 614 w 614"/>
              <a:gd name="T132" fmla="*/ 467 h 4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4" h="467">
                <a:moveTo>
                  <a:pt x="606" y="281"/>
                </a:moveTo>
                <a:cubicBezTo>
                  <a:pt x="598" y="273"/>
                  <a:pt x="589" y="267"/>
                  <a:pt x="589" y="267"/>
                </a:cubicBezTo>
                <a:cubicBezTo>
                  <a:pt x="574" y="266"/>
                  <a:pt x="574" y="266"/>
                  <a:pt x="574" y="266"/>
                </a:cubicBezTo>
                <a:cubicBezTo>
                  <a:pt x="575" y="253"/>
                  <a:pt x="575" y="253"/>
                  <a:pt x="575" y="253"/>
                </a:cubicBezTo>
                <a:cubicBezTo>
                  <a:pt x="575" y="253"/>
                  <a:pt x="568" y="250"/>
                  <a:pt x="567" y="244"/>
                </a:cubicBezTo>
                <a:cubicBezTo>
                  <a:pt x="566" y="238"/>
                  <a:pt x="573" y="244"/>
                  <a:pt x="573" y="236"/>
                </a:cubicBezTo>
                <a:cubicBezTo>
                  <a:pt x="573" y="228"/>
                  <a:pt x="558" y="227"/>
                  <a:pt x="558" y="227"/>
                </a:cubicBezTo>
                <a:cubicBezTo>
                  <a:pt x="558" y="227"/>
                  <a:pt x="549" y="204"/>
                  <a:pt x="542" y="203"/>
                </a:cubicBezTo>
                <a:cubicBezTo>
                  <a:pt x="535" y="202"/>
                  <a:pt x="521" y="200"/>
                  <a:pt x="515" y="190"/>
                </a:cubicBezTo>
                <a:cubicBezTo>
                  <a:pt x="509" y="180"/>
                  <a:pt x="524" y="186"/>
                  <a:pt x="521" y="175"/>
                </a:cubicBezTo>
                <a:cubicBezTo>
                  <a:pt x="518" y="164"/>
                  <a:pt x="502" y="165"/>
                  <a:pt x="502" y="165"/>
                </a:cubicBezTo>
                <a:cubicBezTo>
                  <a:pt x="502" y="152"/>
                  <a:pt x="502" y="152"/>
                  <a:pt x="502" y="152"/>
                </a:cubicBezTo>
                <a:cubicBezTo>
                  <a:pt x="502" y="152"/>
                  <a:pt x="472" y="154"/>
                  <a:pt x="466" y="146"/>
                </a:cubicBezTo>
                <a:cubicBezTo>
                  <a:pt x="460" y="138"/>
                  <a:pt x="467" y="130"/>
                  <a:pt x="467" y="130"/>
                </a:cubicBezTo>
                <a:cubicBezTo>
                  <a:pt x="467" y="123"/>
                  <a:pt x="467" y="123"/>
                  <a:pt x="467" y="123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39" y="109"/>
                  <a:pt x="430" y="112"/>
                  <a:pt x="431" y="102"/>
                </a:cubicBezTo>
                <a:cubicBezTo>
                  <a:pt x="432" y="92"/>
                  <a:pt x="447" y="85"/>
                  <a:pt x="443" y="63"/>
                </a:cubicBezTo>
                <a:cubicBezTo>
                  <a:pt x="439" y="41"/>
                  <a:pt x="402" y="8"/>
                  <a:pt x="402" y="8"/>
                </a:cubicBezTo>
                <a:cubicBezTo>
                  <a:pt x="401" y="1"/>
                  <a:pt x="401" y="1"/>
                  <a:pt x="401" y="1"/>
                </a:cubicBezTo>
                <a:cubicBezTo>
                  <a:pt x="385" y="0"/>
                  <a:pt x="385" y="0"/>
                  <a:pt x="385" y="0"/>
                </a:cubicBezTo>
                <a:cubicBezTo>
                  <a:pt x="348" y="18"/>
                  <a:pt x="348" y="18"/>
                  <a:pt x="348" y="18"/>
                </a:cubicBezTo>
                <a:cubicBezTo>
                  <a:pt x="345" y="38"/>
                  <a:pt x="345" y="38"/>
                  <a:pt x="345" y="3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20" y="55"/>
                  <a:pt x="320" y="55"/>
                  <a:pt x="320" y="55"/>
                </a:cubicBezTo>
                <a:cubicBezTo>
                  <a:pt x="320" y="55"/>
                  <a:pt x="325" y="77"/>
                  <a:pt x="293" y="92"/>
                </a:cubicBezTo>
                <a:cubicBezTo>
                  <a:pt x="262" y="107"/>
                  <a:pt x="222" y="107"/>
                  <a:pt x="222" y="107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5"/>
                  <a:pt x="228" y="125"/>
                  <a:pt x="223" y="132"/>
                </a:cubicBezTo>
                <a:cubicBezTo>
                  <a:pt x="218" y="138"/>
                  <a:pt x="203" y="160"/>
                  <a:pt x="203" y="160"/>
                </a:cubicBezTo>
                <a:cubicBezTo>
                  <a:pt x="203" y="160"/>
                  <a:pt x="170" y="160"/>
                  <a:pt x="151" y="160"/>
                </a:cubicBezTo>
                <a:cubicBezTo>
                  <a:pt x="133" y="160"/>
                  <a:pt x="138" y="180"/>
                  <a:pt x="120" y="185"/>
                </a:cubicBezTo>
                <a:cubicBezTo>
                  <a:pt x="101" y="190"/>
                  <a:pt x="108" y="165"/>
                  <a:pt x="108" y="165"/>
                </a:cubicBezTo>
                <a:cubicBezTo>
                  <a:pt x="108" y="165"/>
                  <a:pt x="88" y="180"/>
                  <a:pt x="78" y="187"/>
                </a:cubicBezTo>
                <a:cubicBezTo>
                  <a:pt x="68" y="193"/>
                  <a:pt x="56" y="186"/>
                  <a:pt x="56" y="186"/>
                </a:cubicBezTo>
                <a:cubicBezTo>
                  <a:pt x="56" y="186"/>
                  <a:pt x="38" y="196"/>
                  <a:pt x="37" y="204"/>
                </a:cubicBezTo>
                <a:cubicBezTo>
                  <a:pt x="36" y="212"/>
                  <a:pt x="35" y="224"/>
                  <a:pt x="35" y="224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4" y="249"/>
                  <a:pt x="24" y="249"/>
                  <a:pt x="24" y="249"/>
                </a:cubicBezTo>
                <a:cubicBezTo>
                  <a:pt x="24" y="249"/>
                  <a:pt x="2" y="256"/>
                  <a:pt x="1" y="264"/>
                </a:cubicBezTo>
                <a:cubicBezTo>
                  <a:pt x="0" y="272"/>
                  <a:pt x="15" y="273"/>
                  <a:pt x="15" y="27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7" y="306"/>
                  <a:pt x="7" y="306"/>
                  <a:pt x="7" y="306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19" y="344"/>
                  <a:pt x="19" y="344"/>
                  <a:pt x="19" y="344"/>
                </a:cubicBezTo>
                <a:cubicBezTo>
                  <a:pt x="19" y="344"/>
                  <a:pt x="36" y="355"/>
                  <a:pt x="38" y="358"/>
                </a:cubicBezTo>
                <a:cubicBezTo>
                  <a:pt x="40" y="361"/>
                  <a:pt x="36" y="381"/>
                  <a:pt x="36" y="381"/>
                </a:cubicBezTo>
                <a:cubicBezTo>
                  <a:pt x="36" y="381"/>
                  <a:pt x="47" y="404"/>
                  <a:pt x="57" y="412"/>
                </a:cubicBezTo>
                <a:cubicBezTo>
                  <a:pt x="67" y="420"/>
                  <a:pt x="79" y="428"/>
                  <a:pt x="79" y="428"/>
                </a:cubicBezTo>
                <a:cubicBezTo>
                  <a:pt x="83" y="442"/>
                  <a:pt x="83" y="442"/>
                  <a:pt x="83" y="442"/>
                </a:cubicBezTo>
                <a:cubicBezTo>
                  <a:pt x="83" y="461"/>
                  <a:pt x="83" y="461"/>
                  <a:pt x="83" y="461"/>
                </a:cubicBezTo>
                <a:cubicBezTo>
                  <a:pt x="88" y="467"/>
                  <a:pt x="88" y="467"/>
                  <a:pt x="88" y="467"/>
                </a:cubicBezTo>
                <a:cubicBezTo>
                  <a:pt x="88" y="467"/>
                  <a:pt x="104" y="448"/>
                  <a:pt x="106" y="441"/>
                </a:cubicBezTo>
                <a:cubicBezTo>
                  <a:pt x="108" y="434"/>
                  <a:pt x="98" y="421"/>
                  <a:pt x="98" y="421"/>
                </a:cubicBezTo>
                <a:cubicBezTo>
                  <a:pt x="108" y="400"/>
                  <a:pt x="108" y="400"/>
                  <a:pt x="108" y="400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28" y="401"/>
                  <a:pt x="141" y="390"/>
                  <a:pt x="147" y="390"/>
                </a:cubicBezTo>
                <a:cubicBezTo>
                  <a:pt x="153" y="390"/>
                  <a:pt x="167" y="398"/>
                  <a:pt x="178" y="399"/>
                </a:cubicBezTo>
                <a:cubicBezTo>
                  <a:pt x="189" y="400"/>
                  <a:pt x="193" y="394"/>
                  <a:pt x="193" y="394"/>
                </a:cubicBezTo>
                <a:cubicBezTo>
                  <a:pt x="203" y="380"/>
                  <a:pt x="203" y="380"/>
                  <a:pt x="203" y="380"/>
                </a:cubicBezTo>
                <a:cubicBezTo>
                  <a:pt x="203" y="370"/>
                  <a:pt x="203" y="370"/>
                  <a:pt x="203" y="370"/>
                </a:cubicBezTo>
                <a:cubicBezTo>
                  <a:pt x="203" y="370"/>
                  <a:pt x="193" y="367"/>
                  <a:pt x="201" y="357"/>
                </a:cubicBezTo>
                <a:cubicBezTo>
                  <a:pt x="209" y="347"/>
                  <a:pt x="208" y="358"/>
                  <a:pt x="218" y="344"/>
                </a:cubicBezTo>
                <a:cubicBezTo>
                  <a:pt x="228" y="330"/>
                  <a:pt x="218" y="311"/>
                  <a:pt x="247" y="313"/>
                </a:cubicBezTo>
                <a:cubicBezTo>
                  <a:pt x="276" y="315"/>
                  <a:pt x="273" y="330"/>
                  <a:pt x="273" y="330"/>
                </a:cubicBezTo>
                <a:cubicBezTo>
                  <a:pt x="273" y="330"/>
                  <a:pt x="286" y="328"/>
                  <a:pt x="289" y="332"/>
                </a:cubicBezTo>
                <a:cubicBezTo>
                  <a:pt x="292" y="336"/>
                  <a:pt x="280" y="351"/>
                  <a:pt x="295" y="351"/>
                </a:cubicBezTo>
                <a:cubicBezTo>
                  <a:pt x="310" y="351"/>
                  <a:pt x="319" y="351"/>
                  <a:pt x="319" y="351"/>
                </a:cubicBezTo>
                <a:cubicBezTo>
                  <a:pt x="319" y="351"/>
                  <a:pt x="325" y="363"/>
                  <a:pt x="335" y="362"/>
                </a:cubicBezTo>
                <a:cubicBezTo>
                  <a:pt x="345" y="361"/>
                  <a:pt x="363" y="361"/>
                  <a:pt x="363" y="361"/>
                </a:cubicBezTo>
                <a:cubicBezTo>
                  <a:pt x="363" y="361"/>
                  <a:pt x="376" y="375"/>
                  <a:pt x="385" y="368"/>
                </a:cubicBezTo>
                <a:cubicBezTo>
                  <a:pt x="394" y="361"/>
                  <a:pt x="389" y="347"/>
                  <a:pt x="396" y="344"/>
                </a:cubicBezTo>
                <a:cubicBezTo>
                  <a:pt x="403" y="341"/>
                  <a:pt x="410" y="328"/>
                  <a:pt x="410" y="328"/>
                </a:cubicBezTo>
                <a:cubicBezTo>
                  <a:pt x="410" y="328"/>
                  <a:pt x="424" y="349"/>
                  <a:pt x="430" y="344"/>
                </a:cubicBezTo>
                <a:cubicBezTo>
                  <a:pt x="436" y="339"/>
                  <a:pt x="449" y="330"/>
                  <a:pt x="449" y="330"/>
                </a:cubicBezTo>
                <a:cubicBezTo>
                  <a:pt x="461" y="330"/>
                  <a:pt x="461" y="330"/>
                  <a:pt x="461" y="330"/>
                </a:cubicBezTo>
                <a:cubicBezTo>
                  <a:pt x="477" y="316"/>
                  <a:pt x="477" y="316"/>
                  <a:pt x="477" y="316"/>
                </a:cubicBezTo>
                <a:cubicBezTo>
                  <a:pt x="477" y="316"/>
                  <a:pt x="486" y="326"/>
                  <a:pt x="490" y="326"/>
                </a:cubicBezTo>
                <a:cubicBezTo>
                  <a:pt x="494" y="326"/>
                  <a:pt x="512" y="321"/>
                  <a:pt x="512" y="321"/>
                </a:cubicBezTo>
                <a:cubicBezTo>
                  <a:pt x="512" y="321"/>
                  <a:pt x="517" y="300"/>
                  <a:pt x="524" y="299"/>
                </a:cubicBezTo>
                <a:cubicBezTo>
                  <a:pt x="531" y="298"/>
                  <a:pt x="539" y="311"/>
                  <a:pt x="539" y="311"/>
                </a:cubicBezTo>
                <a:cubicBezTo>
                  <a:pt x="560" y="308"/>
                  <a:pt x="560" y="308"/>
                  <a:pt x="560" y="308"/>
                </a:cubicBezTo>
                <a:cubicBezTo>
                  <a:pt x="560" y="308"/>
                  <a:pt x="566" y="324"/>
                  <a:pt x="586" y="319"/>
                </a:cubicBezTo>
                <a:cubicBezTo>
                  <a:pt x="606" y="314"/>
                  <a:pt x="610" y="303"/>
                  <a:pt x="610" y="303"/>
                </a:cubicBezTo>
                <a:cubicBezTo>
                  <a:pt x="610" y="303"/>
                  <a:pt x="614" y="289"/>
                  <a:pt x="606" y="281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6" name="Freeform 123"/>
          <p:cNvSpPr>
            <a:spLocks/>
          </p:cNvSpPr>
          <p:nvPr/>
        </p:nvSpPr>
        <p:spPr bwMode="auto">
          <a:xfrm>
            <a:off x="4062413" y="4243388"/>
            <a:ext cx="211137" cy="274637"/>
          </a:xfrm>
          <a:custGeom>
            <a:avLst/>
            <a:gdLst>
              <a:gd name="T0" fmla="*/ 2147483647 w 356"/>
              <a:gd name="T1" fmla="*/ 2147483647 h 466"/>
              <a:gd name="T2" fmla="*/ 2147483647 w 356"/>
              <a:gd name="T3" fmla="*/ 2147483647 h 466"/>
              <a:gd name="T4" fmla="*/ 2147483647 w 356"/>
              <a:gd name="T5" fmla="*/ 2147483647 h 466"/>
              <a:gd name="T6" fmla="*/ 2147483647 w 356"/>
              <a:gd name="T7" fmla="*/ 2147483647 h 466"/>
              <a:gd name="T8" fmla="*/ 2147483647 w 356"/>
              <a:gd name="T9" fmla="*/ 2147483647 h 466"/>
              <a:gd name="T10" fmla="*/ 2147483647 w 356"/>
              <a:gd name="T11" fmla="*/ 2147483647 h 466"/>
              <a:gd name="T12" fmla="*/ 2147483647 w 356"/>
              <a:gd name="T13" fmla="*/ 2147483647 h 466"/>
              <a:gd name="T14" fmla="*/ 2147483647 w 356"/>
              <a:gd name="T15" fmla="*/ 2147483647 h 466"/>
              <a:gd name="T16" fmla="*/ 2147483647 w 356"/>
              <a:gd name="T17" fmla="*/ 2147483647 h 466"/>
              <a:gd name="T18" fmla="*/ 2147483647 w 356"/>
              <a:gd name="T19" fmla="*/ 2147483647 h 466"/>
              <a:gd name="T20" fmla="*/ 2147483647 w 356"/>
              <a:gd name="T21" fmla="*/ 2147483647 h 466"/>
              <a:gd name="T22" fmla="*/ 2147483647 w 356"/>
              <a:gd name="T23" fmla="*/ 2147483647 h 466"/>
              <a:gd name="T24" fmla="*/ 2147483647 w 356"/>
              <a:gd name="T25" fmla="*/ 2147483647 h 466"/>
              <a:gd name="T26" fmla="*/ 2147483647 w 356"/>
              <a:gd name="T27" fmla="*/ 2147483647 h 466"/>
              <a:gd name="T28" fmla="*/ 2147483647 w 356"/>
              <a:gd name="T29" fmla="*/ 2147483647 h 466"/>
              <a:gd name="T30" fmla="*/ 2147483647 w 356"/>
              <a:gd name="T31" fmla="*/ 2147483647 h 466"/>
              <a:gd name="T32" fmla="*/ 2147483647 w 356"/>
              <a:gd name="T33" fmla="*/ 2147483647 h 466"/>
              <a:gd name="T34" fmla="*/ 2147483647 w 356"/>
              <a:gd name="T35" fmla="*/ 2147483647 h 466"/>
              <a:gd name="T36" fmla="*/ 2147483647 w 356"/>
              <a:gd name="T37" fmla="*/ 2147483647 h 466"/>
              <a:gd name="T38" fmla="*/ 2147483647 w 356"/>
              <a:gd name="T39" fmla="*/ 2147483647 h 466"/>
              <a:gd name="T40" fmla="*/ 2147483647 w 356"/>
              <a:gd name="T41" fmla="*/ 2147483647 h 466"/>
              <a:gd name="T42" fmla="*/ 0 w 356"/>
              <a:gd name="T43" fmla="*/ 2147483647 h 466"/>
              <a:gd name="T44" fmla="*/ 2147483647 w 356"/>
              <a:gd name="T45" fmla="*/ 2147483647 h 466"/>
              <a:gd name="T46" fmla="*/ 2147483647 w 356"/>
              <a:gd name="T47" fmla="*/ 2147483647 h 466"/>
              <a:gd name="T48" fmla="*/ 2147483647 w 356"/>
              <a:gd name="T49" fmla="*/ 2147483647 h 466"/>
              <a:gd name="T50" fmla="*/ 2147483647 w 356"/>
              <a:gd name="T51" fmla="*/ 2147483647 h 466"/>
              <a:gd name="T52" fmla="*/ 2147483647 w 356"/>
              <a:gd name="T53" fmla="*/ 2147483647 h 466"/>
              <a:gd name="T54" fmla="*/ 2147483647 w 356"/>
              <a:gd name="T55" fmla="*/ 2147483647 h 466"/>
              <a:gd name="T56" fmla="*/ 2147483647 w 356"/>
              <a:gd name="T57" fmla="*/ 2147483647 h 466"/>
              <a:gd name="T58" fmla="*/ 2147483647 w 356"/>
              <a:gd name="T59" fmla="*/ 2147483647 h 466"/>
              <a:gd name="T60" fmla="*/ 2147483647 w 356"/>
              <a:gd name="T61" fmla="*/ 2147483647 h 466"/>
              <a:gd name="T62" fmla="*/ 2147483647 w 356"/>
              <a:gd name="T63" fmla="*/ 2147483647 h 466"/>
              <a:gd name="T64" fmla="*/ 2147483647 w 356"/>
              <a:gd name="T65" fmla="*/ 2147483647 h 466"/>
              <a:gd name="T66" fmla="*/ 2147483647 w 356"/>
              <a:gd name="T67" fmla="*/ 2147483647 h 466"/>
              <a:gd name="T68" fmla="*/ 2147483647 w 356"/>
              <a:gd name="T69" fmla="*/ 2147483647 h 466"/>
              <a:gd name="T70" fmla="*/ 2147483647 w 356"/>
              <a:gd name="T71" fmla="*/ 2147483647 h 466"/>
              <a:gd name="T72" fmla="*/ 2147483647 w 356"/>
              <a:gd name="T73" fmla="*/ 2147483647 h 466"/>
              <a:gd name="T74" fmla="*/ 2147483647 w 356"/>
              <a:gd name="T75" fmla="*/ 2147483647 h 466"/>
              <a:gd name="T76" fmla="*/ 2147483647 w 356"/>
              <a:gd name="T77" fmla="*/ 2147483647 h 466"/>
              <a:gd name="T78" fmla="*/ 2147483647 w 356"/>
              <a:gd name="T79" fmla="*/ 2147483647 h 466"/>
              <a:gd name="T80" fmla="*/ 2147483647 w 356"/>
              <a:gd name="T81" fmla="*/ 2147483647 h 4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56"/>
              <a:gd name="T124" fmla="*/ 0 h 466"/>
              <a:gd name="T125" fmla="*/ 356 w 356"/>
              <a:gd name="T126" fmla="*/ 466 h 46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56" h="466">
                <a:moveTo>
                  <a:pt x="242" y="77"/>
                </a:moveTo>
                <a:cubicBezTo>
                  <a:pt x="238" y="83"/>
                  <a:pt x="238" y="83"/>
                  <a:pt x="238" y="83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199" y="96"/>
                  <a:pt x="171" y="83"/>
                  <a:pt x="166" y="83"/>
                </a:cubicBezTo>
                <a:cubicBezTo>
                  <a:pt x="161" y="83"/>
                  <a:pt x="106" y="86"/>
                  <a:pt x="106" y="8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8" y="129"/>
                  <a:pt x="106" y="134"/>
                  <a:pt x="115" y="134"/>
                </a:cubicBezTo>
                <a:cubicBezTo>
                  <a:pt x="124" y="134"/>
                  <a:pt x="124" y="119"/>
                  <a:pt x="129" y="119"/>
                </a:cubicBezTo>
                <a:cubicBezTo>
                  <a:pt x="134" y="119"/>
                  <a:pt x="146" y="124"/>
                  <a:pt x="149" y="128"/>
                </a:cubicBezTo>
                <a:cubicBezTo>
                  <a:pt x="152" y="132"/>
                  <a:pt x="153" y="142"/>
                  <a:pt x="153" y="142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59" y="146"/>
                  <a:pt x="159" y="159"/>
                  <a:pt x="153" y="166"/>
                </a:cubicBezTo>
                <a:cubicBezTo>
                  <a:pt x="147" y="173"/>
                  <a:pt x="140" y="172"/>
                  <a:pt x="140" y="172"/>
                </a:cubicBezTo>
                <a:cubicBezTo>
                  <a:pt x="131" y="188"/>
                  <a:pt x="131" y="188"/>
                  <a:pt x="131" y="188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47" y="225"/>
                  <a:pt x="163" y="226"/>
                  <a:pt x="165" y="232"/>
                </a:cubicBezTo>
                <a:cubicBezTo>
                  <a:pt x="167" y="238"/>
                  <a:pt x="158" y="243"/>
                  <a:pt x="158" y="243"/>
                </a:cubicBezTo>
                <a:cubicBezTo>
                  <a:pt x="159" y="273"/>
                  <a:pt x="159" y="273"/>
                  <a:pt x="159" y="273"/>
                </a:cubicBezTo>
                <a:cubicBezTo>
                  <a:pt x="155" y="284"/>
                  <a:pt x="155" y="284"/>
                  <a:pt x="155" y="284"/>
                </a:cubicBezTo>
                <a:cubicBezTo>
                  <a:pt x="159" y="298"/>
                  <a:pt x="159" y="298"/>
                  <a:pt x="159" y="298"/>
                </a:cubicBezTo>
                <a:cubicBezTo>
                  <a:pt x="159" y="298"/>
                  <a:pt x="146" y="302"/>
                  <a:pt x="146" y="316"/>
                </a:cubicBezTo>
                <a:cubicBezTo>
                  <a:pt x="146" y="330"/>
                  <a:pt x="144" y="336"/>
                  <a:pt x="134" y="336"/>
                </a:cubicBezTo>
                <a:cubicBezTo>
                  <a:pt x="124" y="336"/>
                  <a:pt x="131" y="314"/>
                  <a:pt x="127" y="311"/>
                </a:cubicBezTo>
                <a:cubicBezTo>
                  <a:pt x="123" y="308"/>
                  <a:pt x="120" y="324"/>
                  <a:pt x="112" y="326"/>
                </a:cubicBezTo>
                <a:cubicBezTo>
                  <a:pt x="104" y="328"/>
                  <a:pt x="90" y="327"/>
                  <a:pt x="90" y="327"/>
                </a:cubicBezTo>
                <a:cubicBezTo>
                  <a:pt x="81" y="298"/>
                  <a:pt x="81" y="298"/>
                  <a:pt x="81" y="298"/>
                </a:cubicBezTo>
                <a:cubicBezTo>
                  <a:pt x="81" y="298"/>
                  <a:pt x="70" y="296"/>
                  <a:pt x="64" y="297"/>
                </a:cubicBezTo>
                <a:cubicBezTo>
                  <a:pt x="58" y="298"/>
                  <a:pt x="71" y="316"/>
                  <a:pt x="71" y="316"/>
                </a:cubicBezTo>
                <a:cubicBezTo>
                  <a:pt x="71" y="316"/>
                  <a:pt x="62" y="324"/>
                  <a:pt x="58" y="329"/>
                </a:cubicBezTo>
                <a:cubicBezTo>
                  <a:pt x="54" y="334"/>
                  <a:pt x="30" y="325"/>
                  <a:pt x="24" y="323"/>
                </a:cubicBezTo>
                <a:cubicBezTo>
                  <a:pt x="18" y="321"/>
                  <a:pt x="25" y="346"/>
                  <a:pt x="25" y="346"/>
                </a:cubicBezTo>
                <a:cubicBezTo>
                  <a:pt x="18" y="346"/>
                  <a:pt x="18" y="346"/>
                  <a:pt x="18" y="346"/>
                </a:cubicBezTo>
                <a:cubicBezTo>
                  <a:pt x="35" y="359"/>
                  <a:pt x="35" y="359"/>
                  <a:pt x="35" y="359"/>
                </a:cubicBezTo>
                <a:cubicBezTo>
                  <a:pt x="26" y="368"/>
                  <a:pt x="26" y="368"/>
                  <a:pt x="26" y="368"/>
                </a:cubicBezTo>
                <a:cubicBezTo>
                  <a:pt x="38" y="376"/>
                  <a:pt x="38" y="376"/>
                  <a:pt x="38" y="376"/>
                </a:cubicBezTo>
                <a:cubicBezTo>
                  <a:pt x="38" y="376"/>
                  <a:pt x="42" y="389"/>
                  <a:pt x="38" y="398"/>
                </a:cubicBezTo>
                <a:cubicBezTo>
                  <a:pt x="34" y="407"/>
                  <a:pt x="19" y="389"/>
                  <a:pt x="19" y="389"/>
                </a:cubicBezTo>
                <a:cubicBezTo>
                  <a:pt x="5" y="398"/>
                  <a:pt x="5" y="398"/>
                  <a:pt x="5" y="398"/>
                </a:cubicBezTo>
                <a:cubicBezTo>
                  <a:pt x="0" y="411"/>
                  <a:pt x="0" y="411"/>
                  <a:pt x="0" y="411"/>
                </a:cubicBezTo>
                <a:cubicBezTo>
                  <a:pt x="36" y="442"/>
                  <a:pt x="36" y="442"/>
                  <a:pt x="36" y="442"/>
                </a:cubicBezTo>
                <a:cubicBezTo>
                  <a:pt x="37" y="454"/>
                  <a:pt x="37" y="454"/>
                  <a:pt x="37" y="454"/>
                </a:cubicBezTo>
                <a:cubicBezTo>
                  <a:pt x="46" y="466"/>
                  <a:pt x="46" y="466"/>
                  <a:pt x="46" y="466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61" y="460"/>
                  <a:pt x="61" y="460"/>
                  <a:pt x="61" y="460"/>
                </a:cubicBezTo>
                <a:cubicBezTo>
                  <a:pt x="61" y="446"/>
                  <a:pt x="61" y="446"/>
                  <a:pt x="61" y="446"/>
                </a:cubicBezTo>
                <a:cubicBezTo>
                  <a:pt x="61" y="446"/>
                  <a:pt x="75" y="433"/>
                  <a:pt x="82" y="432"/>
                </a:cubicBezTo>
                <a:cubicBezTo>
                  <a:pt x="89" y="431"/>
                  <a:pt x="91" y="448"/>
                  <a:pt x="91" y="448"/>
                </a:cubicBezTo>
                <a:cubicBezTo>
                  <a:pt x="98" y="445"/>
                  <a:pt x="98" y="445"/>
                  <a:pt x="98" y="445"/>
                </a:cubicBezTo>
                <a:cubicBezTo>
                  <a:pt x="98" y="445"/>
                  <a:pt x="102" y="466"/>
                  <a:pt x="114" y="461"/>
                </a:cubicBezTo>
                <a:cubicBezTo>
                  <a:pt x="126" y="456"/>
                  <a:pt x="125" y="440"/>
                  <a:pt x="125" y="44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38" y="441"/>
                  <a:pt x="148" y="425"/>
                  <a:pt x="155" y="432"/>
                </a:cubicBezTo>
                <a:cubicBezTo>
                  <a:pt x="162" y="439"/>
                  <a:pt x="144" y="462"/>
                  <a:pt x="159" y="462"/>
                </a:cubicBezTo>
                <a:cubicBezTo>
                  <a:pt x="174" y="462"/>
                  <a:pt x="177" y="457"/>
                  <a:pt x="184" y="448"/>
                </a:cubicBezTo>
                <a:cubicBezTo>
                  <a:pt x="191" y="439"/>
                  <a:pt x="203" y="418"/>
                  <a:pt x="209" y="418"/>
                </a:cubicBezTo>
                <a:cubicBezTo>
                  <a:pt x="215" y="418"/>
                  <a:pt x="225" y="415"/>
                  <a:pt x="225" y="415"/>
                </a:cubicBezTo>
                <a:cubicBezTo>
                  <a:pt x="242" y="385"/>
                  <a:pt x="242" y="385"/>
                  <a:pt x="242" y="385"/>
                </a:cubicBezTo>
                <a:cubicBezTo>
                  <a:pt x="241" y="318"/>
                  <a:pt x="241" y="318"/>
                  <a:pt x="241" y="318"/>
                </a:cubicBezTo>
                <a:cubicBezTo>
                  <a:pt x="241" y="318"/>
                  <a:pt x="259" y="311"/>
                  <a:pt x="260" y="302"/>
                </a:cubicBezTo>
                <a:cubicBezTo>
                  <a:pt x="261" y="293"/>
                  <a:pt x="261" y="270"/>
                  <a:pt x="268" y="267"/>
                </a:cubicBezTo>
                <a:cubicBezTo>
                  <a:pt x="275" y="264"/>
                  <a:pt x="288" y="258"/>
                  <a:pt x="298" y="251"/>
                </a:cubicBezTo>
                <a:cubicBezTo>
                  <a:pt x="308" y="244"/>
                  <a:pt x="314" y="229"/>
                  <a:pt x="314" y="229"/>
                </a:cubicBezTo>
                <a:cubicBezTo>
                  <a:pt x="317" y="197"/>
                  <a:pt x="317" y="197"/>
                  <a:pt x="317" y="197"/>
                </a:cubicBezTo>
                <a:cubicBezTo>
                  <a:pt x="317" y="197"/>
                  <a:pt x="327" y="189"/>
                  <a:pt x="327" y="178"/>
                </a:cubicBezTo>
                <a:cubicBezTo>
                  <a:pt x="327" y="167"/>
                  <a:pt x="318" y="160"/>
                  <a:pt x="320" y="152"/>
                </a:cubicBezTo>
                <a:cubicBezTo>
                  <a:pt x="322" y="144"/>
                  <a:pt x="332" y="136"/>
                  <a:pt x="331" y="125"/>
                </a:cubicBezTo>
                <a:cubicBezTo>
                  <a:pt x="330" y="114"/>
                  <a:pt x="323" y="87"/>
                  <a:pt x="332" y="77"/>
                </a:cubicBezTo>
                <a:cubicBezTo>
                  <a:pt x="341" y="67"/>
                  <a:pt x="356" y="38"/>
                  <a:pt x="356" y="30"/>
                </a:cubicBezTo>
                <a:cubicBezTo>
                  <a:pt x="356" y="22"/>
                  <a:pt x="356" y="11"/>
                  <a:pt x="356" y="11"/>
                </a:cubicBezTo>
                <a:cubicBezTo>
                  <a:pt x="347" y="4"/>
                  <a:pt x="347" y="4"/>
                  <a:pt x="347" y="4"/>
                </a:cubicBezTo>
                <a:cubicBezTo>
                  <a:pt x="347" y="4"/>
                  <a:pt x="343" y="10"/>
                  <a:pt x="332" y="9"/>
                </a:cubicBezTo>
                <a:cubicBezTo>
                  <a:pt x="321" y="8"/>
                  <a:pt x="307" y="0"/>
                  <a:pt x="301" y="0"/>
                </a:cubicBezTo>
                <a:cubicBezTo>
                  <a:pt x="295" y="0"/>
                  <a:pt x="282" y="11"/>
                  <a:pt x="282" y="11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2" y="31"/>
                  <a:pt x="252" y="31"/>
                  <a:pt x="252" y="31"/>
                </a:cubicBezTo>
                <a:cubicBezTo>
                  <a:pt x="252" y="31"/>
                  <a:pt x="262" y="44"/>
                  <a:pt x="260" y="51"/>
                </a:cubicBezTo>
                <a:cubicBezTo>
                  <a:pt x="258" y="58"/>
                  <a:pt x="242" y="77"/>
                  <a:pt x="242" y="7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7" name="Freeform 124"/>
          <p:cNvSpPr>
            <a:spLocks/>
          </p:cNvSpPr>
          <p:nvPr/>
        </p:nvSpPr>
        <p:spPr bwMode="auto">
          <a:xfrm>
            <a:off x="4360863" y="3625850"/>
            <a:ext cx="463550" cy="625475"/>
          </a:xfrm>
          <a:custGeom>
            <a:avLst/>
            <a:gdLst>
              <a:gd name="T0" fmla="*/ 2147483647 w 781"/>
              <a:gd name="T1" fmla="*/ 2147483647 h 1054"/>
              <a:gd name="T2" fmla="*/ 2147483647 w 781"/>
              <a:gd name="T3" fmla="*/ 2147483647 h 1054"/>
              <a:gd name="T4" fmla="*/ 2147483647 w 781"/>
              <a:gd name="T5" fmla="*/ 2147483647 h 1054"/>
              <a:gd name="T6" fmla="*/ 2147483647 w 781"/>
              <a:gd name="T7" fmla="*/ 2147483647 h 1054"/>
              <a:gd name="T8" fmla="*/ 2147483647 w 781"/>
              <a:gd name="T9" fmla="*/ 2147483647 h 1054"/>
              <a:gd name="T10" fmla="*/ 2147483647 w 781"/>
              <a:gd name="T11" fmla="*/ 2147483647 h 1054"/>
              <a:gd name="T12" fmla="*/ 2147483647 w 781"/>
              <a:gd name="T13" fmla="*/ 2147483647 h 1054"/>
              <a:gd name="T14" fmla="*/ 2147483647 w 781"/>
              <a:gd name="T15" fmla="*/ 2147483647 h 1054"/>
              <a:gd name="T16" fmla="*/ 2147483647 w 781"/>
              <a:gd name="T17" fmla="*/ 2147483647 h 1054"/>
              <a:gd name="T18" fmla="*/ 2147483647 w 781"/>
              <a:gd name="T19" fmla="*/ 2147483647 h 1054"/>
              <a:gd name="T20" fmla="*/ 2147483647 w 781"/>
              <a:gd name="T21" fmla="*/ 2147483647 h 1054"/>
              <a:gd name="T22" fmla="*/ 2147483647 w 781"/>
              <a:gd name="T23" fmla="*/ 2147483647 h 1054"/>
              <a:gd name="T24" fmla="*/ 2147483647 w 781"/>
              <a:gd name="T25" fmla="*/ 2147483647 h 1054"/>
              <a:gd name="T26" fmla="*/ 2147483647 w 781"/>
              <a:gd name="T27" fmla="*/ 2147483647 h 1054"/>
              <a:gd name="T28" fmla="*/ 2147483647 w 781"/>
              <a:gd name="T29" fmla="*/ 2147483647 h 1054"/>
              <a:gd name="T30" fmla="*/ 2147483647 w 781"/>
              <a:gd name="T31" fmla="*/ 2147483647 h 1054"/>
              <a:gd name="T32" fmla="*/ 2147483647 w 781"/>
              <a:gd name="T33" fmla="*/ 2147483647 h 1054"/>
              <a:gd name="T34" fmla="*/ 2147483647 w 781"/>
              <a:gd name="T35" fmla="*/ 2147483647 h 1054"/>
              <a:gd name="T36" fmla="*/ 2147483647 w 781"/>
              <a:gd name="T37" fmla="*/ 2147483647 h 1054"/>
              <a:gd name="T38" fmla="*/ 2147483647 w 781"/>
              <a:gd name="T39" fmla="*/ 2147483647 h 1054"/>
              <a:gd name="T40" fmla="*/ 2147483647 w 781"/>
              <a:gd name="T41" fmla="*/ 2147483647 h 1054"/>
              <a:gd name="T42" fmla="*/ 2147483647 w 781"/>
              <a:gd name="T43" fmla="*/ 2147483647 h 1054"/>
              <a:gd name="T44" fmla="*/ 2147483647 w 781"/>
              <a:gd name="T45" fmla="*/ 2147483647 h 1054"/>
              <a:gd name="T46" fmla="*/ 2147483647 w 781"/>
              <a:gd name="T47" fmla="*/ 2147483647 h 1054"/>
              <a:gd name="T48" fmla="*/ 2147483647 w 781"/>
              <a:gd name="T49" fmla="*/ 2147483647 h 1054"/>
              <a:gd name="T50" fmla="*/ 2147483647 w 781"/>
              <a:gd name="T51" fmla="*/ 2147483647 h 1054"/>
              <a:gd name="T52" fmla="*/ 2147483647 w 781"/>
              <a:gd name="T53" fmla="*/ 2147483647 h 1054"/>
              <a:gd name="T54" fmla="*/ 2147483647 w 781"/>
              <a:gd name="T55" fmla="*/ 2147483647 h 1054"/>
              <a:gd name="T56" fmla="*/ 2147483647 w 781"/>
              <a:gd name="T57" fmla="*/ 2147483647 h 1054"/>
              <a:gd name="T58" fmla="*/ 2147483647 w 781"/>
              <a:gd name="T59" fmla="*/ 2147483647 h 1054"/>
              <a:gd name="T60" fmla="*/ 2147483647 w 781"/>
              <a:gd name="T61" fmla="*/ 2147483647 h 1054"/>
              <a:gd name="T62" fmla="*/ 2147483647 w 781"/>
              <a:gd name="T63" fmla="*/ 2147483647 h 1054"/>
              <a:gd name="T64" fmla="*/ 2147483647 w 781"/>
              <a:gd name="T65" fmla="*/ 2147483647 h 1054"/>
              <a:gd name="T66" fmla="*/ 2147483647 w 781"/>
              <a:gd name="T67" fmla="*/ 2147483647 h 1054"/>
              <a:gd name="T68" fmla="*/ 2147483647 w 781"/>
              <a:gd name="T69" fmla="*/ 2147483647 h 1054"/>
              <a:gd name="T70" fmla="*/ 2147483647 w 781"/>
              <a:gd name="T71" fmla="*/ 2147483647 h 1054"/>
              <a:gd name="T72" fmla="*/ 2147483647 w 781"/>
              <a:gd name="T73" fmla="*/ 2147483647 h 1054"/>
              <a:gd name="T74" fmla="*/ 2147483647 w 781"/>
              <a:gd name="T75" fmla="*/ 2147483647 h 1054"/>
              <a:gd name="T76" fmla="*/ 2147483647 w 781"/>
              <a:gd name="T77" fmla="*/ 2147483647 h 1054"/>
              <a:gd name="T78" fmla="*/ 2147483647 w 781"/>
              <a:gd name="T79" fmla="*/ 2147483647 h 1054"/>
              <a:gd name="T80" fmla="*/ 2147483647 w 781"/>
              <a:gd name="T81" fmla="*/ 2147483647 h 1054"/>
              <a:gd name="T82" fmla="*/ 2147483647 w 781"/>
              <a:gd name="T83" fmla="*/ 2147483647 h 1054"/>
              <a:gd name="T84" fmla="*/ 2147483647 w 781"/>
              <a:gd name="T85" fmla="*/ 2147483647 h 1054"/>
              <a:gd name="T86" fmla="*/ 2147483647 w 781"/>
              <a:gd name="T87" fmla="*/ 2147483647 h 1054"/>
              <a:gd name="T88" fmla="*/ 2147483647 w 781"/>
              <a:gd name="T89" fmla="*/ 2147483647 h 1054"/>
              <a:gd name="T90" fmla="*/ 2147483647 w 781"/>
              <a:gd name="T91" fmla="*/ 2147483647 h 105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1"/>
              <a:gd name="T139" fmla="*/ 0 h 1054"/>
              <a:gd name="T140" fmla="*/ 781 w 781"/>
              <a:gd name="T141" fmla="*/ 1054 h 105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1" h="1054">
                <a:moveTo>
                  <a:pt x="601" y="16"/>
                </a:moveTo>
                <a:cubicBezTo>
                  <a:pt x="601" y="16"/>
                  <a:pt x="601" y="39"/>
                  <a:pt x="591" y="43"/>
                </a:cubicBezTo>
                <a:cubicBezTo>
                  <a:pt x="581" y="47"/>
                  <a:pt x="579" y="43"/>
                  <a:pt x="569" y="46"/>
                </a:cubicBezTo>
                <a:cubicBezTo>
                  <a:pt x="559" y="49"/>
                  <a:pt x="560" y="70"/>
                  <a:pt x="547" y="77"/>
                </a:cubicBezTo>
                <a:cubicBezTo>
                  <a:pt x="534" y="84"/>
                  <a:pt x="522" y="59"/>
                  <a:pt x="522" y="59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443" y="56"/>
                  <a:pt x="445" y="46"/>
                  <a:pt x="438" y="48"/>
                </a:cubicBezTo>
                <a:cubicBezTo>
                  <a:pt x="431" y="50"/>
                  <a:pt x="429" y="60"/>
                  <a:pt x="429" y="60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1" y="398"/>
                  <a:pt x="101" y="398"/>
                  <a:pt x="101" y="398"/>
                </a:cubicBezTo>
                <a:cubicBezTo>
                  <a:pt x="101" y="398"/>
                  <a:pt x="69" y="393"/>
                  <a:pt x="56" y="397"/>
                </a:cubicBezTo>
                <a:cubicBezTo>
                  <a:pt x="43" y="401"/>
                  <a:pt x="52" y="412"/>
                  <a:pt x="54" y="420"/>
                </a:cubicBezTo>
                <a:cubicBezTo>
                  <a:pt x="56" y="428"/>
                  <a:pt x="47" y="428"/>
                  <a:pt x="41" y="434"/>
                </a:cubicBezTo>
                <a:cubicBezTo>
                  <a:pt x="35" y="440"/>
                  <a:pt x="37" y="452"/>
                  <a:pt x="37" y="452"/>
                </a:cubicBezTo>
                <a:cubicBezTo>
                  <a:pt x="27" y="452"/>
                  <a:pt x="27" y="452"/>
                  <a:pt x="27" y="452"/>
                </a:cubicBezTo>
                <a:cubicBezTo>
                  <a:pt x="30" y="468"/>
                  <a:pt x="30" y="468"/>
                  <a:pt x="30" y="468"/>
                </a:cubicBezTo>
                <a:cubicBezTo>
                  <a:pt x="35" y="479"/>
                  <a:pt x="35" y="479"/>
                  <a:pt x="35" y="479"/>
                </a:cubicBezTo>
                <a:cubicBezTo>
                  <a:pt x="24" y="486"/>
                  <a:pt x="24" y="486"/>
                  <a:pt x="24" y="486"/>
                </a:cubicBezTo>
                <a:cubicBezTo>
                  <a:pt x="24" y="486"/>
                  <a:pt x="9" y="494"/>
                  <a:pt x="15" y="504"/>
                </a:cubicBezTo>
                <a:cubicBezTo>
                  <a:pt x="21" y="514"/>
                  <a:pt x="24" y="518"/>
                  <a:pt x="22" y="527"/>
                </a:cubicBezTo>
                <a:cubicBezTo>
                  <a:pt x="20" y="536"/>
                  <a:pt x="6" y="536"/>
                  <a:pt x="3" y="547"/>
                </a:cubicBezTo>
                <a:cubicBezTo>
                  <a:pt x="0" y="558"/>
                  <a:pt x="6" y="563"/>
                  <a:pt x="11" y="565"/>
                </a:cubicBezTo>
                <a:cubicBezTo>
                  <a:pt x="16" y="567"/>
                  <a:pt x="21" y="557"/>
                  <a:pt x="28" y="560"/>
                </a:cubicBezTo>
                <a:cubicBezTo>
                  <a:pt x="35" y="563"/>
                  <a:pt x="33" y="590"/>
                  <a:pt x="33" y="590"/>
                </a:cubicBezTo>
                <a:cubicBezTo>
                  <a:pt x="42" y="598"/>
                  <a:pt x="42" y="598"/>
                  <a:pt x="42" y="598"/>
                </a:cubicBezTo>
                <a:cubicBezTo>
                  <a:pt x="31" y="603"/>
                  <a:pt x="31" y="603"/>
                  <a:pt x="31" y="603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35" y="620"/>
                  <a:pt x="44" y="621"/>
                  <a:pt x="56" y="634"/>
                </a:cubicBezTo>
                <a:cubicBezTo>
                  <a:pt x="68" y="647"/>
                  <a:pt x="50" y="643"/>
                  <a:pt x="50" y="643"/>
                </a:cubicBezTo>
                <a:cubicBezTo>
                  <a:pt x="52" y="659"/>
                  <a:pt x="52" y="659"/>
                  <a:pt x="52" y="659"/>
                </a:cubicBezTo>
                <a:cubicBezTo>
                  <a:pt x="52" y="659"/>
                  <a:pt x="89" y="692"/>
                  <a:pt x="93" y="714"/>
                </a:cubicBezTo>
                <a:cubicBezTo>
                  <a:pt x="97" y="736"/>
                  <a:pt x="82" y="743"/>
                  <a:pt x="81" y="753"/>
                </a:cubicBezTo>
                <a:cubicBezTo>
                  <a:pt x="80" y="763"/>
                  <a:pt x="89" y="760"/>
                  <a:pt x="89" y="760"/>
                </a:cubicBezTo>
                <a:cubicBezTo>
                  <a:pt x="83" y="771"/>
                  <a:pt x="83" y="771"/>
                  <a:pt x="83" y="771"/>
                </a:cubicBezTo>
                <a:cubicBezTo>
                  <a:pt x="117" y="774"/>
                  <a:pt x="117" y="774"/>
                  <a:pt x="117" y="774"/>
                </a:cubicBezTo>
                <a:cubicBezTo>
                  <a:pt x="117" y="781"/>
                  <a:pt x="117" y="781"/>
                  <a:pt x="117" y="781"/>
                </a:cubicBezTo>
                <a:cubicBezTo>
                  <a:pt x="117" y="781"/>
                  <a:pt x="110" y="789"/>
                  <a:pt x="116" y="797"/>
                </a:cubicBezTo>
                <a:cubicBezTo>
                  <a:pt x="122" y="805"/>
                  <a:pt x="152" y="803"/>
                  <a:pt x="152" y="803"/>
                </a:cubicBezTo>
                <a:cubicBezTo>
                  <a:pt x="152" y="816"/>
                  <a:pt x="152" y="816"/>
                  <a:pt x="152" y="816"/>
                </a:cubicBezTo>
                <a:cubicBezTo>
                  <a:pt x="152" y="816"/>
                  <a:pt x="168" y="815"/>
                  <a:pt x="171" y="826"/>
                </a:cubicBezTo>
                <a:cubicBezTo>
                  <a:pt x="174" y="837"/>
                  <a:pt x="159" y="831"/>
                  <a:pt x="165" y="841"/>
                </a:cubicBezTo>
                <a:cubicBezTo>
                  <a:pt x="171" y="851"/>
                  <a:pt x="185" y="853"/>
                  <a:pt x="192" y="854"/>
                </a:cubicBezTo>
                <a:cubicBezTo>
                  <a:pt x="199" y="855"/>
                  <a:pt x="208" y="878"/>
                  <a:pt x="208" y="878"/>
                </a:cubicBezTo>
                <a:cubicBezTo>
                  <a:pt x="208" y="878"/>
                  <a:pt x="223" y="879"/>
                  <a:pt x="223" y="887"/>
                </a:cubicBezTo>
                <a:cubicBezTo>
                  <a:pt x="223" y="895"/>
                  <a:pt x="216" y="889"/>
                  <a:pt x="217" y="895"/>
                </a:cubicBezTo>
                <a:cubicBezTo>
                  <a:pt x="218" y="901"/>
                  <a:pt x="225" y="904"/>
                  <a:pt x="225" y="904"/>
                </a:cubicBezTo>
                <a:cubicBezTo>
                  <a:pt x="224" y="917"/>
                  <a:pt x="224" y="917"/>
                  <a:pt x="224" y="917"/>
                </a:cubicBezTo>
                <a:cubicBezTo>
                  <a:pt x="239" y="918"/>
                  <a:pt x="239" y="918"/>
                  <a:pt x="239" y="918"/>
                </a:cubicBezTo>
                <a:cubicBezTo>
                  <a:pt x="239" y="918"/>
                  <a:pt x="248" y="924"/>
                  <a:pt x="256" y="932"/>
                </a:cubicBezTo>
                <a:cubicBezTo>
                  <a:pt x="264" y="940"/>
                  <a:pt x="260" y="954"/>
                  <a:pt x="260" y="954"/>
                </a:cubicBezTo>
                <a:cubicBezTo>
                  <a:pt x="264" y="962"/>
                  <a:pt x="264" y="962"/>
                  <a:pt x="264" y="962"/>
                </a:cubicBezTo>
                <a:cubicBezTo>
                  <a:pt x="285" y="981"/>
                  <a:pt x="285" y="981"/>
                  <a:pt x="285" y="981"/>
                </a:cubicBezTo>
                <a:cubicBezTo>
                  <a:pt x="285" y="995"/>
                  <a:pt x="285" y="995"/>
                  <a:pt x="285" y="995"/>
                </a:cubicBezTo>
                <a:cubicBezTo>
                  <a:pt x="316" y="1010"/>
                  <a:pt x="316" y="1010"/>
                  <a:pt x="316" y="1010"/>
                </a:cubicBezTo>
                <a:cubicBezTo>
                  <a:pt x="316" y="1010"/>
                  <a:pt x="324" y="994"/>
                  <a:pt x="333" y="994"/>
                </a:cubicBezTo>
                <a:cubicBezTo>
                  <a:pt x="342" y="994"/>
                  <a:pt x="343" y="1006"/>
                  <a:pt x="354" y="1006"/>
                </a:cubicBezTo>
                <a:cubicBezTo>
                  <a:pt x="365" y="1006"/>
                  <a:pt x="364" y="988"/>
                  <a:pt x="371" y="988"/>
                </a:cubicBezTo>
                <a:cubicBezTo>
                  <a:pt x="378" y="988"/>
                  <a:pt x="382" y="1005"/>
                  <a:pt x="390" y="1017"/>
                </a:cubicBezTo>
                <a:cubicBezTo>
                  <a:pt x="398" y="1029"/>
                  <a:pt x="417" y="1033"/>
                  <a:pt x="417" y="1033"/>
                </a:cubicBezTo>
                <a:cubicBezTo>
                  <a:pt x="420" y="1047"/>
                  <a:pt x="420" y="1047"/>
                  <a:pt x="420" y="1047"/>
                </a:cubicBezTo>
                <a:cubicBezTo>
                  <a:pt x="431" y="1049"/>
                  <a:pt x="431" y="1049"/>
                  <a:pt x="431" y="1049"/>
                </a:cubicBezTo>
                <a:cubicBezTo>
                  <a:pt x="431" y="1049"/>
                  <a:pt x="442" y="1036"/>
                  <a:pt x="447" y="1036"/>
                </a:cubicBezTo>
                <a:cubicBezTo>
                  <a:pt x="452" y="1036"/>
                  <a:pt x="461" y="1043"/>
                  <a:pt x="467" y="1044"/>
                </a:cubicBezTo>
                <a:cubicBezTo>
                  <a:pt x="473" y="1045"/>
                  <a:pt x="474" y="1037"/>
                  <a:pt x="474" y="1037"/>
                </a:cubicBezTo>
                <a:cubicBezTo>
                  <a:pt x="481" y="1036"/>
                  <a:pt x="481" y="1036"/>
                  <a:pt x="481" y="1036"/>
                </a:cubicBezTo>
                <a:cubicBezTo>
                  <a:pt x="495" y="1054"/>
                  <a:pt x="495" y="1054"/>
                  <a:pt x="495" y="1054"/>
                </a:cubicBezTo>
                <a:cubicBezTo>
                  <a:pt x="508" y="1039"/>
                  <a:pt x="508" y="1039"/>
                  <a:pt x="508" y="1039"/>
                </a:cubicBezTo>
                <a:cubicBezTo>
                  <a:pt x="524" y="1040"/>
                  <a:pt x="524" y="1040"/>
                  <a:pt x="524" y="1040"/>
                </a:cubicBezTo>
                <a:cubicBezTo>
                  <a:pt x="524" y="1040"/>
                  <a:pt x="531" y="1032"/>
                  <a:pt x="536" y="1032"/>
                </a:cubicBezTo>
                <a:cubicBezTo>
                  <a:pt x="541" y="1032"/>
                  <a:pt x="540" y="1038"/>
                  <a:pt x="553" y="1040"/>
                </a:cubicBezTo>
                <a:cubicBezTo>
                  <a:pt x="566" y="1042"/>
                  <a:pt x="575" y="1015"/>
                  <a:pt x="575" y="1015"/>
                </a:cubicBezTo>
                <a:cubicBezTo>
                  <a:pt x="583" y="1015"/>
                  <a:pt x="583" y="1015"/>
                  <a:pt x="583" y="1015"/>
                </a:cubicBezTo>
                <a:cubicBezTo>
                  <a:pt x="597" y="995"/>
                  <a:pt x="597" y="995"/>
                  <a:pt x="597" y="995"/>
                </a:cubicBezTo>
                <a:cubicBezTo>
                  <a:pt x="657" y="994"/>
                  <a:pt x="657" y="994"/>
                  <a:pt x="657" y="994"/>
                </a:cubicBezTo>
                <a:cubicBezTo>
                  <a:pt x="670" y="986"/>
                  <a:pt x="670" y="986"/>
                  <a:pt x="670" y="986"/>
                </a:cubicBezTo>
                <a:cubicBezTo>
                  <a:pt x="669" y="976"/>
                  <a:pt x="669" y="976"/>
                  <a:pt x="669" y="976"/>
                </a:cubicBezTo>
                <a:cubicBezTo>
                  <a:pt x="669" y="976"/>
                  <a:pt x="670" y="962"/>
                  <a:pt x="665" y="954"/>
                </a:cubicBezTo>
                <a:cubicBezTo>
                  <a:pt x="660" y="946"/>
                  <a:pt x="650" y="955"/>
                  <a:pt x="640" y="947"/>
                </a:cubicBezTo>
                <a:cubicBezTo>
                  <a:pt x="630" y="939"/>
                  <a:pt x="628" y="912"/>
                  <a:pt x="628" y="912"/>
                </a:cubicBezTo>
                <a:cubicBezTo>
                  <a:pt x="621" y="908"/>
                  <a:pt x="621" y="908"/>
                  <a:pt x="621" y="908"/>
                </a:cubicBezTo>
                <a:cubicBezTo>
                  <a:pt x="619" y="883"/>
                  <a:pt x="619" y="883"/>
                  <a:pt x="619" y="883"/>
                </a:cubicBezTo>
                <a:cubicBezTo>
                  <a:pt x="610" y="882"/>
                  <a:pt x="610" y="882"/>
                  <a:pt x="610" y="882"/>
                </a:cubicBezTo>
                <a:cubicBezTo>
                  <a:pt x="607" y="869"/>
                  <a:pt x="607" y="869"/>
                  <a:pt x="607" y="869"/>
                </a:cubicBezTo>
                <a:cubicBezTo>
                  <a:pt x="607" y="869"/>
                  <a:pt x="596" y="871"/>
                  <a:pt x="592" y="866"/>
                </a:cubicBezTo>
                <a:cubicBezTo>
                  <a:pt x="588" y="861"/>
                  <a:pt x="587" y="846"/>
                  <a:pt x="587" y="846"/>
                </a:cubicBezTo>
                <a:cubicBezTo>
                  <a:pt x="587" y="846"/>
                  <a:pt x="570" y="831"/>
                  <a:pt x="562" y="827"/>
                </a:cubicBezTo>
                <a:cubicBezTo>
                  <a:pt x="554" y="823"/>
                  <a:pt x="538" y="829"/>
                  <a:pt x="535" y="824"/>
                </a:cubicBezTo>
                <a:cubicBezTo>
                  <a:pt x="532" y="819"/>
                  <a:pt x="542" y="802"/>
                  <a:pt x="542" y="802"/>
                </a:cubicBezTo>
                <a:cubicBezTo>
                  <a:pt x="540" y="786"/>
                  <a:pt x="540" y="786"/>
                  <a:pt x="540" y="786"/>
                </a:cubicBezTo>
                <a:cubicBezTo>
                  <a:pt x="563" y="787"/>
                  <a:pt x="563" y="787"/>
                  <a:pt x="563" y="787"/>
                </a:cubicBezTo>
                <a:cubicBezTo>
                  <a:pt x="568" y="792"/>
                  <a:pt x="568" y="792"/>
                  <a:pt x="568" y="792"/>
                </a:cubicBezTo>
                <a:cubicBezTo>
                  <a:pt x="568" y="792"/>
                  <a:pt x="575" y="787"/>
                  <a:pt x="582" y="782"/>
                </a:cubicBezTo>
                <a:cubicBezTo>
                  <a:pt x="589" y="777"/>
                  <a:pt x="586" y="746"/>
                  <a:pt x="586" y="746"/>
                </a:cubicBezTo>
                <a:cubicBezTo>
                  <a:pt x="586" y="746"/>
                  <a:pt x="579" y="727"/>
                  <a:pt x="580" y="719"/>
                </a:cubicBezTo>
                <a:cubicBezTo>
                  <a:pt x="581" y="711"/>
                  <a:pt x="596" y="700"/>
                  <a:pt x="597" y="697"/>
                </a:cubicBezTo>
                <a:cubicBezTo>
                  <a:pt x="598" y="694"/>
                  <a:pt x="592" y="683"/>
                  <a:pt x="592" y="676"/>
                </a:cubicBezTo>
                <a:cubicBezTo>
                  <a:pt x="592" y="669"/>
                  <a:pt x="598" y="656"/>
                  <a:pt x="603" y="656"/>
                </a:cubicBezTo>
                <a:cubicBezTo>
                  <a:pt x="608" y="656"/>
                  <a:pt x="610" y="667"/>
                  <a:pt x="610" y="667"/>
                </a:cubicBezTo>
                <a:cubicBezTo>
                  <a:pt x="610" y="667"/>
                  <a:pt x="616" y="670"/>
                  <a:pt x="622" y="662"/>
                </a:cubicBezTo>
                <a:cubicBezTo>
                  <a:pt x="628" y="654"/>
                  <a:pt x="621" y="631"/>
                  <a:pt x="621" y="631"/>
                </a:cubicBezTo>
                <a:cubicBezTo>
                  <a:pt x="628" y="620"/>
                  <a:pt x="628" y="620"/>
                  <a:pt x="628" y="620"/>
                </a:cubicBezTo>
                <a:cubicBezTo>
                  <a:pt x="626" y="605"/>
                  <a:pt x="626" y="605"/>
                  <a:pt x="626" y="605"/>
                </a:cubicBezTo>
                <a:cubicBezTo>
                  <a:pt x="626" y="605"/>
                  <a:pt x="637" y="601"/>
                  <a:pt x="642" y="596"/>
                </a:cubicBezTo>
                <a:cubicBezTo>
                  <a:pt x="647" y="591"/>
                  <a:pt x="642" y="581"/>
                  <a:pt x="643" y="576"/>
                </a:cubicBezTo>
                <a:cubicBezTo>
                  <a:pt x="644" y="571"/>
                  <a:pt x="655" y="557"/>
                  <a:pt x="655" y="557"/>
                </a:cubicBezTo>
                <a:cubicBezTo>
                  <a:pt x="677" y="555"/>
                  <a:pt x="677" y="555"/>
                  <a:pt x="677" y="555"/>
                </a:cubicBezTo>
                <a:cubicBezTo>
                  <a:pt x="677" y="555"/>
                  <a:pt x="675" y="537"/>
                  <a:pt x="675" y="529"/>
                </a:cubicBezTo>
                <a:cubicBezTo>
                  <a:pt x="675" y="521"/>
                  <a:pt x="691" y="501"/>
                  <a:pt x="691" y="501"/>
                </a:cubicBezTo>
                <a:cubicBezTo>
                  <a:pt x="691" y="471"/>
                  <a:pt x="691" y="471"/>
                  <a:pt x="691" y="471"/>
                </a:cubicBezTo>
                <a:cubicBezTo>
                  <a:pt x="689" y="438"/>
                  <a:pt x="689" y="438"/>
                  <a:pt x="689" y="438"/>
                </a:cubicBezTo>
                <a:cubicBezTo>
                  <a:pt x="689" y="438"/>
                  <a:pt x="683" y="436"/>
                  <a:pt x="684" y="428"/>
                </a:cubicBezTo>
                <a:cubicBezTo>
                  <a:pt x="685" y="420"/>
                  <a:pt x="696" y="421"/>
                  <a:pt x="696" y="414"/>
                </a:cubicBezTo>
                <a:cubicBezTo>
                  <a:pt x="696" y="407"/>
                  <a:pt x="697" y="397"/>
                  <a:pt x="697" y="397"/>
                </a:cubicBezTo>
                <a:cubicBezTo>
                  <a:pt x="697" y="397"/>
                  <a:pt x="709" y="395"/>
                  <a:pt x="709" y="377"/>
                </a:cubicBezTo>
                <a:cubicBezTo>
                  <a:pt x="709" y="359"/>
                  <a:pt x="703" y="349"/>
                  <a:pt x="703" y="346"/>
                </a:cubicBezTo>
                <a:cubicBezTo>
                  <a:pt x="703" y="343"/>
                  <a:pt x="714" y="338"/>
                  <a:pt x="714" y="338"/>
                </a:cubicBezTo>
                <a:cubicBezTo>
                  <a:pt x="714" y="328"/>
                  <a:pt x="714" y="328"/>
                  <a:pt x="714" y="328"/>
                </a:cubicBezTo>
                <a:cubicBezTo>
                  <a:pt x="714" y="328"/>
                  <a:pt x="732" y="328"/>
                  <a:pt x="733" y="321"/>
                </a:cubicBezTo>
                <a:cubicBezTo>
                  <a:pt x="734" y="314"/>
                  <a:pt x="734" y="306"/>
                  <a:pt x="734" y="306"/>
                </a:cubicBezTo>
                <a:cubicBezTo>
                  <a:pt x="734" y="306"/>
                  <a:pt x="761" y="304"/>
                  <a:pt x="770" y="296"/>
                </a:cubicBezTo>
                <a:cubicBezTo>
                  <a:pt x="775" y="292"/>
                  <a:pt x="779" y="280"/>
                  <a:pt x="781" y="271"/>
                </a:cubicBezTo>
                <a:cubicBezTo>
                  <a:pt x="756" y="256"/>
                  <a:pt x="756" y="256"/>
                  <a:pt x="756" y="256"/>
                </a:cubicBezTo>
                <a:cubicBezTo>
                  <a:pt x="756" y="256"/>
                  <a:pt x="753" y="240"/>
                  <a:pt x="747" y="236"/>
                </a:cubicBezTo>
                <a:cubicBezTo>
                  <a:pt x="741" y="232"/>
                  <a:pt x="726" y="242"/>
                  <a:pt x="722" y="228"/>
                </a:cubicBezTo>
                <a:cubicBezTo>
                  <a:pt x="718" y="214"/>
                  <a:pt x="717" y="176"/>
                  <a:pt x="717" y="176"/>
                </a:cubicBezTo>
                <a:cubicBezTo>
                  <a:pt x="710" y="174"/>
                  <a:pt x="710" y="174"/>
                  <a:pt x="710" y="174"/>
                </a:cubicBezTo>
                <a:cubicBezTo>
                  <a:pt x="710" y="174"/>
                  <a:pt x="708" y="132"/>
                  <a:pt x="708" y="127"/>
                </a:cubicBezTo>
                <a:cubicBezTo>
                  <a:pt x="708" y="122"/>
                  <a:pt x="703" y="111"/>
                  <a:pt x="703" y="111"/>
                </a:cubicBezTo>
                <a:cubicBezTo>
                  <a:pt x="715" y="108"/>
                  <a:pt x="715" y="108"/>
                  <a:pt x="715" y="108"/>
                </a:cubicBezTo>
                <a:cubicBezTo>
                  <a:pt x="715" y="108"/>
                  <a:pt x="697" y="93"/>
                  <a:pt x="696" y="84"/>
                </a:cubicBezTo>
                <a:cubicBezTo>
                  <a:pt x="695" y="75"/>
                  <a:pt x="701" y="59"/>
                  <a:pt x="693" y="53"/>
                </a:cubicBezTo>
                <a:cubicBezTo>
                  <a:pt x="685" y="47"/>
                  <a:pt x="674" y="39"/>
                  <a:pt x="674" y="39"/>
                </a:cubicBezTo>
                <a:cubicBezTo>
                  <a:pt x="674" y="39"/>
                  <a:pt x="665" y="27"/>
                  <a:pt x="661" y="23"/>
                </a:cubicBezTo>
                <a:cubicBezTo>
                  <a:pt x="657" y="19"/>
                  <a:pt x="656" y="26"/>
                  <a:pt x="650" y="22"/>
                </a:cubicBezTo>
                <a:cubicBezTo>
                  <a:pt x="646" y="19"/>
                  <a:pt x="639" y="10"/>
                  <a:pt x="634" y="0"/>
                </a:cubicBezTo>
                <a:cubicBezTo>
                  <a:pt x="618" y="15"/>
                  <a:pt x="618" y="15"/>
                  <a:pt x="618" y="15"/>
                </a:cubicBezTo>
                <a:lnTo>
                  <a:pt x="601" y="16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8" name="Freeform 125"/>
          <p:cNvSpPr>
            <a:spLocks/>
          </p:cNvSpPr>
          <p:nvPr/>
        </p:nvSpPr>
        <p:spPr bwMode="auto">
          <a:xfrm>
            <a:off x="4008438" y="4287838"/>
            <a:ext cx="61912" cy="41275"/>
          </a:xfrm>
          <a:custGeom>
            <a:avLst/>
            <a:gdLst>
              <a:gd name="T0" fmla="*/ 2147483647 w 103"/>
              <a:gd name="T1" fmla="*/ 2147483647 h 71"/>
              <a:gd name="T2" fmla="*/ 2147483647 w 103"/>
              <a:gd name="T3" fmla="*/ 2147483647 h 71"/>
              <a:gd name="T4" fmla="*/ 2147483647 w 103"/>
              <a:gd name="T5" fmla="*/ 2147483647 h 71"/>
              <a:gd name="T6" fmla="*/ 2147483647 w 103"/>
              <a:gd name="T7" fmla="*/ 0 h 71"/>
              <a:gd name="T8" fmla="*/ 2147483647 w 103"/>
              <a:gd name="T9" fmla="*/ 2147483647 h 71"/>
              <a:gd name="T10" fmla="*/ 2147483647 w 103"/>
              <a:gd name="T11" fmla="*/ 2147483647 h 71"/>
              <a:gd name="T12" fmla="*/ 2147483647 w 103"/>
              <a:gd name="T13" fmla="*/ 2147483647 h 71"/>
              <a:gd name="T14" fmla="*/ 2147483647 w 103"/>
              <a:gd name="T15" fmla="*/ 2147483647 h 71"/>
              <a:gd name="T16" fmla="*/ 2147483647 w 103"/>
              <a:gd name="T17" fmla="*/ 2147483647 h 71"/>
              <a:gd name="T18" fmla="*/ 2147483647 w 103"/>
              <a:gd name="T19" fmla="*/ 2147483647 h 71"/>
              <a:gd name="T20" fmla="*/ 2147483647 w 103"/>
              <a:gd name="T21" fmla="*/ 2147483647 h 71"/>
              <a:gd name="T22" fmla="*/ 2147483647 w 103"/>
              <a:gd name="T23" fmla="*/ 2147483647 h 71"/>
              <a:gd name="T24" fmla="*/ 2147483647 w 10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"/>
              <a:gd name="T40" fmla="*/ 0 h 71"/>
              <a:gd name="T41" fmla="*/ 103 w 10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" h="71">
                <a:moveTo>
                  <a:pt x="97" y="29"/>
                </a:moveTo>
                <a:cubicBezTo>
                  <a:pt x="100" y="6"/>
                  <a:pt x="100" y="6"/>
                  <a:pt x="100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8" y="21"/>
                  <a:pt x="23" y="29"/>
                </a:cubicBezTo>
                <a:cubicBezTo>
                  <a:pt x="18" y="37"/>
                  <a:pt x="0" y="50"/>
                  <a:pt x="4" y="57"/>
                </a:cubicBezTo>
                <a:cubicBezTo>
                  <a:pt x="7" y="63"/>
                  <a:pt x="17" y="66"/>
                  <a:pt x="21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1"/>
                  <a:pt x="93" y="70"/>
                  <a:pt x="98" y="69"/>
                </a:cubicBezTo>
                <a:cubicBezTo>
                  <a:pt x="103" y="68"/>
                  <a:pt x="103" y="33"/>
                  <a:pt x="103" y="33"/>
                </a:cubicBezTo>
                <a:lnTo>
                  <a:pt x="97" y="29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9" name="Freeform 126"/>
          <p:cNvSpPr>
            <a:spLocks noEditPoints="1"/>
          </p:cNvSpPr>
          <p:nvPr/>
        </p:nvSpPr>
        <p:spPr bwMode="auto">
          <a:xfrm>
            <a:off x="4205288" y="5067300"/>
            <a:ext cx="450850" cy="404813"/>
          </a:xfrm>
          <a:custGeom>
            <a:avLst/>
            <a:gdLst>
              <a:gd name="T0" fmla="*/ 2147483647 w 759"/>
              <a:gd name="T1" fmla="*/ 2147483647 h 682"/>
              <a:gd name="T2" fmla="*/ 2147483647 w 759"/>
              <a:gd name="T3" fmla="*/ 2147483647 h 682"/>
              <a:gd name="T4" fmla="*/ 2147483647 w 759"/>
              <a:gd name="T5" fmla="*/ 2147483647 h 682"/>
              <a:gd name="T6" fmla="*/ 2147483647 w 759"/>
              <a:gd name="T7" fmla="*/ 2147483647 h 682"/>
              <a:gd name="T8" fmla="*/ 2147483647 w 759"/>
              <a:gd name="T9" fmla="*/ 2147483647 h 682"/>
              <a:gd name="T10" fmla="*/ 2147483647 w 759"/>
              <a:gd name="T11" fmla="*/ 2147483647 h 682"/>
              <a:gd name="T12" fmla="*/ 2147483647 w 759"/>
              <a:gd name="T13" fmla="*/ 2147483647 h 682"/>
              <a:gd name="T14" fmla="*/ 2147483647 w 759"/>
              <a:gd name="T15" fmla="*/ 2147483647 h 682"/>
              <a:gd name="T16" fmla="*/ 2147483647 w 759"/>
              <a:gd name="T17" fmla="*/ 2147483647 h 682"/>
              <a:gd name="T18" fmla="*/ 2147483647 w 759"/>
              <a:gd name="T19" fmla="*/ 2147483647 h 682"/>
              <a:gd name="T20" fmla="*/ 2147483647 w 759"/>
              <a:gd name="T21" fmla="*/ 2147483647 h 682"/>
              <a:gd name="T22" fmla="*/ 2147483647 w 759"/>
              <a:gd name="T23" fmla="*/ 2147483647 h 682"/>
              <a:gd name="T24" fmla="*/ 2147483647 w 759"/>
              <a:gd name="T25" fmla="*/ 2147483647 h 682"/>
              <a:gd name="T26" fmla="*/ 2147483647 w 759"/>
              <a:gd name="T27" fmla="*/ 2147483647 h 682"/>
              <a:gd name="T28" fmla="*/ 2147483647 w 759"/>
              <a:gd name="T29" fmla="*/ 2147483647 h 682"/>
              <a:gd name="T30" fmla="*/ 2147483647 w 759"/>
              <a:gd name="T31" fmla="*/ 2147483647 h 682"/>
              <a:gd name="T32" fmla="*/ 2147483647 w 759"/>
              <a:gd name="T33" fmla="*/ 2147483647 h 682"/>
              <a:gd name="T34" fmla="*/ 2147483647 w 759"/>
              <a:gd name="T35" fmla="*/ 2147483647 h 682"/>
              <a:gd name="T36" fmla="*/ 2147483647 w 759"/>
              <a:gd name="T37" fmla="*/ 2147483647 h 682"/>
              <a:gd name="T38" fmla="*/ 2147483647 w 759"/>
              <a:gd name="T39" fmla="*/ 2147483647 h 682"/>
              <a:gd name="T40" fmla="*/ 2147483647 w 759"/>
              <a:gd name="T41" fmla="*/ 2147483647 h 682"/>
              <a:gd name="T42" fmla="*/ 2147483647 w 759"/>
              <a:gd name="T43" fmla="*/ 2147483647 h 682"/>
              <a:gd name="T44" fmla="*/ 2147483647 w 759"/>
              <a:gd name="T45" fmla="*/ 2147483647 h 682"/>
              <a:gd name="T46" fmla="*/ 2147483647 w 759"/>
              <a:gd name="T47" fmla="*/ 2147483647 h 682"/>
              <a:gd name="T48" fmla="*/ 2147483647 w 759"/>
              <a:gd name="T49" fmla="*/ 2147483647 h 682"/>
              <a:gd name="T50" fmla="*/ 2147483647 w 759"/>
              <a:gd name="T51" fmla="*/ 2147483647 h 682"/>
              <a:gd name="T52" fmla="*/ 2147483647 w 759"/>
              <a:gd name="T53" fmla="*/ 2147483647 h 682"/>
              <a:gd name="T54" fmla="*/ 2147483647 w 759"/>
              <a:gd name="T55" fmla="*/ 2147483647 h 682"/>
              <a:gd name="T56" fmla="*/ 0 w 759"/>
              <a:gd name="T57" fmla="*/ 2147483647 h 682"/>
              <a:gd name="T58" fmla="*/ 2147483647 w 759"/>
              <a:gd name="T59" fmla="*/ 2147483647 h 682"/>
              <a:gd name="T60" fmla="*/ 2147483647 w 759"/>
              <a:gd name="T61" fmla="*/ 2147483647 h 682"/>
              <a:gd name="T62" fmla="*/ 2147483647 w 759"/>
              <a:gd name="T63" fmla="*/ 2147483647 h 682"/>
              <a:gd name="T64" fmla="*/ 2147483647 w 759"/>
              <a:gd name="T65" fmla="*/ 2147483647 h 682"/>
              <a:gd name="T66" fmla="*/ 2147483647 w 759"/>
              <a:gd name="T67" fmla="*/ 2147483647 h 682"/>
              <a:gd name="T68" fmla="*/ 2147483647 w 759"/>
              <a:gd name="T69" fmla="*/ 2147483647 h 682"/>
              <a:gd name="T70" fmla="*/ 2147483647 w 759"/>
              <a:gd name="T71" fmla="*/ 2147483647 h 682"/>
              <a:gd name="T72" fmla="*/ 2147483647 w 759"/>
              <a:gd name="T73" fmla="*/ 2147483647 h 682"/>
              <a:gd name="T74" fmla="*/ 2147483647 w 759"/>
              <a:gd name="T75" fmla="*/ 2147483647 h 682"/>
              <a:gd name="T76" fmla="*/ 2147483647 w 759"/>
              <a:gd name="T77" fmla="*/ 2147483647 h 682"/>
              <a:gd name="T78" fmla="*/ 2147483647 w 759"/>
              <a:gd name="T79" fmla="*/ 2147483647 h 682"/>
              <a:gd name="T80" fmla="*/ 2147483647 w 759"/>
              <a:gd name="T81" fmla="*/ 2147483647 h 682"/>
              <a:gd name="T82" fmla="*/ 2147483647 w 759"/>
              <a:gd name="T83" fmla="*/ 2147483647 h 682"/>
              <a:gd name="T84" fmla="*/ 2147483647 w 759"/>
              <a:gd name="T85" fmla="*/ 2147483647 h 682"/>
              <a:gd name="T86" fmla="*/ 2147483647 w 759"/>
              <a:gd name="T87" fmla="*/ 2147483647 h 682"/>
              <a:gd name="T88" fmla="*/ 2147483647 w 759"/>
              <a:gd name="T89" fmla="*/ 2147483647 h 682"/>
              <a:gd name="T90" fmla="*/ 2147483647 w 759"/>
              <a:gd name="T91" fmla="*/ 2147483647 h 682"/>
              <a:gd name="T92" fmla="*/ 2147483647 w 759"/>
              <a:gd name="T93" fmla="*/ 2147483647 h 682"/>
              <a:gd name="T94" fmla="*/ 2147483647 w 759"/>
              <a:gd name="T95" fmla="*/ 2147483647 h 682"/>
              <a:gd name="T96" fmla="*/ 2147483647 w 759"/>
              <a:gd name="T97" fmla="*/ 2147483647 h 682"/>
              <a:gd name="T98" fmla="*/ 2147483647 w 759"/>
              <a:gd name="T99" fmla="*/ 2147483647 h 682"/>
              <a:gd name="T100" fmla="*/ 2147483647 w 759"/>
              <a:gd name="T101" fmla="*/ 2147483647 h 682"/>
              <a:gd name="T102" fmla="*/ 2147483647 w 759"/>
              <a:gd name="T103" fmla="*/ 2147483647 h 682"/>
              <a:gd name="T104" fmla="*/ 2147483647 w 759"/>
              <a:gd name="T105" fmla="*/ 2147483647 h 682"/>
              <a:gd name="T106" fmla="*/ 2147483647 w 759"/>
              <a:gd name="T107" fmla="*/ 2147483647 h 682"/>
              <a:gd name="T108" fmla="*/ 2147483647 w 759"/>
              <a:gd name="T109" fmla="*/ 2147483647 h 6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9"/>
              <a:gd name="T166" fmla="*/ 0 h 682"/>
              <a:gd name="T167" fmla="*/ 759 w 759"/>
              <a:gd name="T168" fmla="*/ 682 h 68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9" h="682">
                <a:moveTo>
                  <a:pt x="746" y="250"/>
                </a:moveTo>
                <a:cubicBezTo>
                  <a:pt x="738" y="246"/>
                  <a:pt x="725" y="254"/>
                  <a:pt x="725" y="254"/>
                </a:cubicBezTo>
                <a:cubicBezTo>
                  <a:pt x="718" y="279"/>
                  <a:pt x="718" y="279"/>
                  <a:pt x="718" y="279"/>
                </a:cubicBezTo>
                <a:cubicBezTo>
                  <a:pt x="718" y="279"/>
                  <a:pt x="703" y="278"/>
                  <a:pt x="696" y="278"/>
                </a:cubicBezTo>
                <a:cubicBezTo>
                  <a:pt x="689" y="278"/>
                  <a:pt x="666" y="262"/>
                  <a:pt x="664" y="250"/>
                </a:cubicBezTo>
                <a:cubicBezTo>
                  <a:pt x="662" y="238"/>
                  <a:pt x="670" y="225"/>
                  <a:pt x="673" y="221"/>
                </a:cubicBezTo>
                <a:cubicBezTo>
                  <a:pt x="676" y="217"/>
                  <a:pt x="682" y="192"/>
                  <a:pt x="689" y="192"/>
                </a:cubicBezTo>
                <a:cubicBezTo>
                  <a:pt x="696" y="192"/>
                  <a:pt x="708" y="206"/>
                  <a:pt x="708" y="206"/>
                </a:cubicBezTo>
                <a:cubicBezTo>
                  <a:pt x="726" y="182"/>
                  <a:pt x="726" y="182"/>
                  <a:pt x="726" y="182"/>
                </a:cubicBezTo>
                <a:cubicBezTo>
                  <a:pt x="726" y="182"/>
                  <a:pt x="726" y="134"/>
                  <a:pt x="727" y="125"/>
                </a:cubicBezTo>
                <a:cubicBezTo>
                  <a:pt x="728" y="116"/>
                  <a:pt x="707" y="84"/>
                  <a:pt x="705" y="75"/>
                </a:cubicBezTo>
                <a:cubicBezTo>
                  <a:pt x="703" y="66"/>
                  <a:pt x="696" y="15"/>
                  <a:pt x="696" y="15"/>
                </a:cubicBezTo>
                <a:cubicBezTo>
                  <a:pt x="684" y="8"/>
                  <a:pt x="684" y="8"/>
                  <a:pt x="684" y="8"/>
                </a:cubicBezTo>
                <a:cubicBezTo>
                  <a:pt x="684" y="8"/>
                  <a:pt x="657" y="9"/>
                  <a:pt x="649" y="8"/>
                </a:cubicBezTo>
                <a:cubicBezTo>
                  <a:pt x="641" y="7"/>
                  <a:pt x="625" y="0"/>
                  <a:pt x="625" y="0"/>
                </a:cubicBezTo>
                <a:cubicBezTo>
                  <a:pt x="586" y="2"/>
                  <a:pt x="586" y="2"/>
                  <a:pt x="586" y="2"/>
                </a:cubicBezTo>
                <a:cubicBezTo>
                  <a:pt x="578" y="18"/>
                  <a:pt x="578" y="18"/>
                  <a:pt x="578" y="18"/>
                </a:cubicBezTo>
                <a:cubicBezTo>
                  <a:pt x="578" y="18"/>
                  <a:pt x="554" y="19"/>
                  <a:pt x="549" y="25"/>
                </a:cubicBezTo>
                <a:cubicBezTo>
                  <a:pt x="544" y="31"/>
                  <a:pt x="530" y="57"/>
                  <a:pt x="519" y="64"/>
                </a:cubicBezTo>
                <a:cubicBezTo>
                  <a:pt x="508" y="71"/>
                  <a:pt x="505" y="70"/>
                  <a:pt x="495" y="77"/>
                </a:cubicBezTo>
                <a:cubicBezTo>
                  <a:pt x="485" y="84"/>
                  <a:pt x="484" y="107"/>
                  <a:pt x="484" y="113"/>
                </a:cubicBezTo>
                <a:cubicBezTo>
                  <a:pt x="484" y="119"/>
                  <a:pt x="461" y="137"/>
                  <a:pt x="461" y="137"/>
                </a:cubicBezTo>
                <a:cubicBezTo>
                  <a:pt x="450" y="140"/>
                  <a:pt x="450" y="140"/>
                  <a:pt x="450" y="140"/>
                </a:cubicBezTo>
                <a:cubicBezTo>
                  <a:pt x="436" y="152"/>
                  <a:pt x="436" y="152"/>
                  <a:pt x="436" y="152"/>
                </a:cubicBezTo>
                <a:cubicBezTo>
                  <a:pt x="436" y="152"/>
                  <a:pt x="432" y="185"/>
                  <a:pt x="421" y="192"/>
                </a:cubicBezTo>
                <a:cubicBezTo>
                  <a:pt x="410" y="199"/>
                  <a:pt x="402" y="192"/>
                  <a:pt x="402" y="192"/>
                </a:cubicBezTo>
                <a:cubicBezTo>
                  <a:pt x="402" y="192"/>
                  <a:pt x="399" y="197"/>
                  <a:pt x="389" y="199"/>
                </a:cubicBezTo>
                <a:cubicBezTo>
                  <a:pt x="379" y="201"/>
                  <a:pt x="364" y="190"/>
                  <a:pt x="364" y="190"/>
                </a:cubicBezTo>
                <a:cubicBezTo>
                  <a:pt x="347" y="189"/>
                  <a:pt x="347" y="189"/>
                  <a:pt x="347" y="18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21" y="167"/>
                  <a:pt x="308" y="167"/>
                </a:cubicBezTo>
                <a:cubicBezTo>
                  <a:pt x="295" y="167"/>
                  <a:pt x="290" y="205"/>
                  <a:pt x="290" y="212"/>
                </a:cubicBezTo>
                <a:cubicBezTo>
                  <a:pt x="290" y="219"/>
                  <a:pt x="279" y="217"/>
                  <a:pt x="272" y="220"/>
                </a:cubicBezTo>
                <a:cubicBezTo>
                  <a:pt x="265" y="223"/>
                  <a:pt x="263" y="240"/>
                  <a:pt x="263" y="240"/>
                </a:cubicBezTo>
                <a:cubicBezTo>
                  <a:pt x="263" y="240"/>
                  <a:pt x="253" y="238"/>
                  <a:pt x="249" y="239"/>
                </a:cubicBezTo>
                <a:cubicBezTo>
                  <a:pt x="245" y="240"/>
                  <a:pt x="244" y="251"/>
                  <a:pt x="244" y="251"/>
                </a:cubicBezTo>
                <a:cubicBezTo>
                  <a:pt x="244" y="251"/>
                  <a:pt x="198" y="256"/>
                  <a:pt x="193" y="253"/>
                </a:cubicBezTo>
                <a:cubicBezTo>
                  <a:pt x="188" y="250"/>
                  <a:pt x="193" y="231"/>
                  <a:pt x="193" y="231"/>
                </a:cubicBezTo>
                <a:cubicBezTo>
                  <a:pt x="193" y="231"/>
                  <a:pt x="201" y="218"/>
                  <a:pt x="203" y="209"/>
                </a:cubicBezTo>
                <a:cubicBezTo>
                  <a:pt x="205" y="200"/>
                  <a:pt x="196" y="189"/>
                  <a:pt x="196" y="189"/>
                </a:cubicBezTo>
                <a:cubicBezTo>
                  <a:pt x="196" y="189"/>
                  <a:pt x="197" y="179"/>
                  <a:pt x="188" y="160"/>
                </a:cubicBezTo>
                <a:cubicBezTo>
                  <a:pt x="184" y="152"/>
                  <a:pt x="175" y="147"/>
                  <a:pt x="166" y="143"/>
                </a:cubicBezTo>
                <a:cubicBezTo>
                  <a:pt x="163" y="339"/>
                  <a:pt x="163" y="339"/>
                  <a:pt x="163" y="339"/>
                </a:cubicBezTo>
                <a:cubicBezTo>
                  <a:pt x="163" y="339"/>
                  <a:pt x="149" y="340"/>
                  <a:pt x="142" y="343"/>
                </a:cubicBezTo>
                <a:cubicBezTo>
                  <a:pt x="135" y="346"/>
                  <a:pt x="137" y="351"/>
                  <a:pt x="137" y="351"/>
                </a:cubicBezTo>
                <a:cubicBezTo>
                  <a:pt x="129" y="353"/>
                  <a:pt x="129" y="353"/>
                  <a:pt x="129" y="353"/>
                </a:cubicBezTo>
                <a:cubicBezTo>
                  <a:pt x="129" y="353"/>
                  <a:pt x="132" y="367"/>
                  <a:pt x="126" y="367"/>
                </a:cubicBezTo>
                <a:cubicBezTo>
                  <a:pt x="121" y="367"/>
                  <a:pt x="114" y="367"/>
                  <a:pt x="114" y="367"/>
                </a:cubicBezTo>
                <a:cubicBezTo>
                  <a:pt x="114" y="367"/>
                  <a:pt x="110" y="361"/>
                  <a:pt x="102" y="361"/>
                </a:cubicBezTo>
                <a:cubicBezTo>
                  <a:pt x="94" y="361"/>
                  <a:pt x="88" y="369"/>
                  <a:pt x="88" y="369"/>
                </a:cubicBezTo>
                <a:cubicBezTo>
                  <a:pt x="76" y="369"/>
                  <a:pt x="76" y="369"/>
                  <a:pt x="76" y="369"/>
                </a:cubicBezTo>
                <a:cubicBezTo>
                  <a:pt x="76" y="369"/>
                  <a:pt x="72" y="361"/>
                  <a:pt x="65" y="357"/>
                </a:cubicBezTo>
                <a:cubicBezTo>
                  <a:pt x="58" y="353"/>
                  <a:pt x="49" y="359"/>
                  <a:pt x="45" y="352"/>
                </a:cubicBezTo>
                <a:cubicBezTo>
                  <a:pt x="40" y="345"/>
                  <a:pt x="41" y="330"/>
                  <a:pt x="41" y="330"/>
                </a:cubicBezTo>
                <a:cubicBezTo>
                  <a:pt x="41" y="330"/>
                  <a:pt x="31" y="318"/>
                  <a:pt x="27" y="317"/>
                </a:cubicBezTo>
                <a:cubicBezTo>
                  <a:pt x="23" y="316"/>
                  <a:pt x="12" y="340"/>
                  <a:pt x="12" y="34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5"/>
                  <a:pt x="7" y="368"/>
                  <a:pt x="11" y="372"/>
                </a:cubicBezTo>
                <a:cubicBezTo>
                  <a:pt x="15" y="376"/>
                  <a:pt x="31" y="394"/>
                  <a:pt x="31" y="407"/>
                </a:cubicBezTo>
                <a:cubicBezTo>
                  <a:pt x="31" y="420"/>
                  <a:pt x="28" y="446"/>
                  <a:pt x="38" y="461"/>
                </a:cubicBezTo>
                <a:cubicBezTo>
                  <a:pt x="48" y="476"/>
                  <a:pt x="83" y="509"/>
                  <a:pt x="83" y="523"/>
                </a:cubicBezTo>
                <a:cubicBezTo>
                  <a:pt x="83" y="537"/>
                  <a:pt x="82" y="564"/>
                  <a:pt x="78" y="568"/>
                </a:cubicBezTo>
                <a:cubicBezTo>
                  <a:pt x="74" y="572"/>
                  <a:pt x="62" y="564"/>
                  <a:pt x="61" y="572"/>
                </a:cubicBezTo>
                <a:cubicBezTo>
                  <a:pt x="60" y="580"/>
                  <a:pt x="63" y="588"/>
                  <a:pt x="73" y="605"/>
                </a:cubicBezTo>
                <a:cubicBezTo>
                  <a:pt x="83" y="622"/>
                  <a:pt x="75" y="641"/>
                  <a:pt x="81" y="649"/>
                </a:cubicBezTo>
                <a:cubicBezTo>
                  <a:pt x="87" y="657"/>
                  <a:pt x="84" y="646"/>
                  <a:pt x="90" y="643"/>
                </a:cubicBezTo>
                <a:cubicBezTo>
                  <a:pt x="96" y="640"/>
                  <a:pt x="103" y="650"/>
                  <a:pt x="103" y="650"/>
                </a:cubicBezTo>
                <a:cubicBezTo>
                  <a:pt x="121" y="656"/>
                  <a:pt x="121" y="656"/>
                  <a:pt x="121" y="656"/>
                </a:cubicBezTo>
                <a:cubicBezTo>
                  <a:pt x="121" y="656"/>
                  <a:pt x="126" y="682"/>
                  <a:pt x="145" y="679"/>
                </a:cubicBezTo>
                <a:cubicBezTo>
                  <a:pt x="164" y="676"/>
                  <a:pt x="165" y="662"/>
                  <a:pt x="177" y="658"/>
                </a:cubicBezTo>
                <a:cubicBezTo>
                  <a:pt x="189" y="654"/>
                  <a:pt x="224" y="665"/>
                  <a:pt x="233" y="662"/>
                </a:cubicBezTo>
                <a:cubicBezTo>
                  <a:pt x="242" y="659"/>
                  <a:pt x="238" y="638"/>
                  <a:pt x="261" y="638"/>
                </a:cubicBezTo>
                <a:cubicBezTo>
                  <a:pt x="284" y="638"/>
                  <a:pt x="292" y="646"/>
                  <a:pt x="292" y="646"/>
                </a:cubicBezTo>
                <a:cubicBezTo>
                  <a:pt x="292" y="646"/>
                  <a:pt x="303" y="635"/>
                  <a:pt x="326" y="636"/>
                </a:cubicBezTo>
                <a:cubicBezTo>
                  <a:pt x="349" y="637"/>
                  <a:pt x="361" y="647"/>
                  <a:pt x="366" y="646"/>
                </a:cubicBezTo>
                <a:cubicBezTo>
                  <a:pt x="371" y="645"/>
                  <a:pt x="383" y="635"/>
                  <a:pt x="383" y="635"/>
                </a:cubicBezTo>
                <a:cubicBezTo>
                  <a:pt x="383" y="635"/>
                  <a:pt x="397" y="642"/>
                  <a:pt x="406" y="637"/>
                </a:cubicBezTo>
                <a:cubicBezTo>
                  <a:pt x="415" y="632"/>
                  <a:pt x="427" y="624"/>
                  <a:pt x="427" y="624"/>
                </a:cubicBezTo>
                <a:cubicBezTo>
                  <a:pt x="427" y="624"/>
                  <a:pt x="451" y="632"/>
                  <a:pt x="473" y="617"/>
                </a:cubicBezTo>
                <a:cubicBezTo>
                  <a:pt x="495" y="602"/>
                  <a:pt x="525" y="573"/>
                  <a:pt x="525" y="573"/>
                </a:cubicBezTo>
                <a:cubicBezTo>
                  <a:pt x="538" y="565"/>
                  <a:pt x="538" y="565"/>
                  <a:pt x="538" y="565"/>
                </a:cubicBezTo>
                <a:cubicBezTo>
                  <a:pt x="600" y="499"/>
                  <a:pt x="600" y="499"/>
                  <a:pt x="600" y="499"/>
                </a:cubicBezTo>
                <a:cubicBezTo>
                  <a:pt x="615" y="500"/>
                  <a:pt x="615" y="500"/>
                  <a:pt x="615" y="500"/>
                </a:cubicBezTo>
                <a:cubicBezTo>
                  <a:pt x="615" y="500"/>
                  <a:pt x="652" y="449"/>
                  <a:pt x="656" y="435"/>
                </a:cubicBezTo>
                <a:cubicBezTo>
                  <a:pt x="660" y="421"/>
                  <a:pt x="677" y="385"/>
                  <a:pt x="686" y="379"/>
                </a:cubicBezTo>
                <a:cubicBezTo>
                  <a:pt x="695" y="373"/>
                  <a:pt x="726" y="360"/>
                  <a:pt x="729" y="349"/>
                </a:cubicBezTo>
                <a:cubicBezTo>
                  <a:pt x="732" y="338"/>
                  <a:pt x="748" y="297"/>
                  <a:pt x="748" y="297"/>
                </a:cubicBezTo>
                <a:cubicBezTo>
                  <a:pt x="748" y="297"/>
                  <a:pt x="754" y="280"/>
                  <a:pt x="759" y="264"/>
                </a:cubicBezTo>
                <a:cubicBezTo>
                  <a:pt x="755" y="258"/>
                  <a:pt x="750" y="252"/>
                  <a:pt x="746" y="250"/>
                </a:cubicBezTo>
                <a:close/>
                <a:moveTo>
                  <a:pt x="580" y="418"/>
                </a:moveTo>
                <a:cubicBezTo>
                  <a:pt x="580" y="418"/>
                  <a:pt x="571" y="426"/>
                  <a:pt x="563" y="428"/>
                </a:cubicBezTo>
                <a:cubicBezTo>
                  <a:pt x="555" y="430"/>
                  <a:pt x="552" y="428"/>
                  <a:pt x="542" y="432"/>
                </a:cubicBezTo>
                <a:cubicBezTo>
                  <a:pt x="532" y="436"/>
                  <a:pt x="531" y="456"/>
                  <a:pt x="531" y="456"/>
                </a:cubicBezTo>
                <a:cubicBezTo>
                  <a:pt x="516" y="457"/>
                  <a:pt x="516" y="457"/>
                  <a:pt x="516" y="457"/>
                </a:cubicBezTo>
                <a:cubicBezTo>
                  <a:pt x="498" y="437"/>
                  <a:pt x="498" y="437"/>
                  <a:pt x="498" y="437"/>
                </a:cubicBezTo>
                <a:cubicBezTo>
                  <a:pt x="498" y="426"/>
                  <a:pt x="498" y="426"/>
                  <a:pt x="498" y="426"/>
                </a:cubicBezTo>
                <a:cubicBezTo>
                  <a:pt x="481" y="401"/>
                  <a:pt x="481" y="401"/>
                  <a:pt x="481" y="401"/>
                </a:cubicBezTo>
                <a:cubicBezTo>
                  <a:pt x="498" y="399"/>
                  <a:pt x="498" y="399"/>
                  <a:pt x="498" y="399"/>
                </a:cubicBezTo>
                <a:cubicBezTo>
                  <a:pt x="500" y="389"/>
                  <a:pt x="500" y="389"/>
                  <a:pt x="500" y="389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12" y="376"/>
                  <a:pt x="514" y="366"/>
                  <a:pt x="519" y="362"/>
                </a:cubicBezTo>
                <a:cubicBezTo>
                  <a:pt x="524" y="358"/>
                  <a:pt x="534" y="361"/>
                  <a:pt x="534" y="361"/>
                </a:cubicBezTo>
                <a:cubicBezTo>
                  <a:pt x="535" y="351"/>
                  <a:pt x="535" y="351"/>
                  <a:pt x="535" y="351"/>
                </a:cubicBezTo>
                <a:cubicBezTo>
                  <a:pt x="543" y="348"/>
                  <a:pt x="543" y="348"/>
                  <a:pt x="543" y="348"/>
                </a:cubicBezTo>
                <a:cubicBezTo>
                  <a:pt x="543" y="348"/>
                  <a:pt x="559" y="343"/>
                  <a:pt x="564" y="349"/>
                </a:cubicBezTo>
                <a:cubicBezTo>
                  <a:pt x="569" y="355"/>
                  <a:pt x="581" y="374"/>
                  <a:pt x="581" y="374"/>
                </a:cubicBezTo>
                <a:cubicBezTo>
                  <a:pt x="591" y="377"/>
                  <a:pt x="591" y="377"/>
                  <a:pt x="591" y="377"/>
                </a:cubicBezTo>
                <a:cubicBezTo>
                  <a:pt x="592" y="393"/>
                  <a:pt x="592" y="393"/>
                  <a:pt x="592" y="393"/>
                </a:cubicBezTo>
                <a:cubicBezTo>
                  <a:pt x="577" y="406"/>
                  <a:pt x="577" y="406"/>
                  <a:pt x="577" y="406"/>
                </a:cubicBezTo>
                <a:lnTo>
                  <a:pt x="580" y="418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0" name="Freeform 127"/>
          <p:cNvSpPr>
            <a:spLocks/>
          </p:cNvSpPr>
          <p:nvPr/>
        </p:nvSpPr>
        <p:spPr bwMode="auto">
          <a:xfrm>
            <a:off x="4591050" y="4694238"/>
            <a:ext cx="298450" cy="528637"/>
          </a:xfrm>
          <a:custGeom>
            <a:avLst/>
            <a:gdLst>
              <a:gd name="T0" fmla="*/ 2147483647 w 508"/>
              <a:gd name="T1" fmla="*/ 2147483647 h 891"/>
              <a:gd name="T2" fmla="*/ 2147483647 w 508"/>
              <a:gd name="T3" fmla="*/ 2147483647 h 891"/>
              <a:gd name="T4" fmla="*/ 2147483647 w 508"/>
              <a:gd name="T5" fmla="*/ 2147483647 h 891"/>
              <a:gd name="T6" fmla="*/ 2147483647 w 508"/>
              <a:gd name="T7" fmla="*/ 2147483647 h 891"/>
              <a:gd name="T8" fmla="*/ 2147483647 w 508"/>
              <a:gd name="T9" fmla="*/ 2147483647 h 891"/>
              <a:gd name="T10" fmla="*/ 2147483647 w 508"/>
              <a:gd name="T11" fmla="*/ 0 h 891"/>
              <a:gd name="T12" fmla="*/ 2147483647 w 508"/>
              <a:gd name="T13" fmla="*/ 2147483647 h 891"/>
              <a:gd name="T14" fmla="*/ 2147483647 w 508"/>
              <a:gd name="T15" fmla="*/ 2147483647 h 891"/>
              <a:gd name="T16" fmla="*/ 2147483647 w 508"/>
              <a:gd name="T17" fmla="*/ 2147483647 h 891"/>
              <a:gd name="T18" fmla="*/ 2147483647 w 508"/>
              <a:gd name="T19" fmla="*/ 2147483647 h 891"/>
              <a:gd name="T20" fmla="*/ 2147483647 w 508"/>
              <a:gd name="T21" fmla="*/ 2147483647 h 891"/>
              <a:gd name="T22" fmla="*/ 2147483647 w 508"/>
              <a:gd name="T23" fmla="*/ 2147483647 h 891"/>
              <a:gd name="T24" fmla="*/ 2147483647 w 508"/>
              <a:gd name="T25" fmla="*/ 2147483647 h 891"/>
              <a:gd name="T26" fmla="*/ 2147483647 w 508"/>
              <a:gd name="T27" fmla="*/ 2147483647 h 891"/>
              <a:gd name="T28" fmla="*/ 2147483647 w 508"/>
              <a:gd name="T29" fmla="*/ 2147483647 h 891"/>
              <a:gd name="T30" fmla="*/ 2147483647 w 508"/>
              <a:gd name="T31" fmla="*/ 2147483647 h 891"/>
              <a:gd name="T32" fmla="*/ 2147483647 w 508"/>
              <a:gd name="T33" fmla="*/ 2147483647 h 891"/>
              <a:gd name="T34" fmla="*/ 2147483647 w 508"/>
              <a:gd name="T35" fmla="*/ 2147483647 h 891"/>
              <a:gd name="T36" fmla="*/ 2147483647 w 508"/>
              <a:gd name="T37" fmla="*/ 2147483647 h 891"/>
              <a:gd name="T38" fmla="*/ 2147483647 w 508"/>
              <a:gd name="T39" fmla="*/ 2147483647 h 891"/>
              <a:gd name="T40" fmla="*/ 2147483647 w 508"/>
              <a:gd name="T41" fmla="*/ 2147483647 h 891"/>
              <a:gd name="T42" fmla="*/ 2147483647 w 508"/>
              <a:gd name="T43" fmla="*/ 2147483647 h 891"/>
              <a:gd name="T44" fmla="*/ 2147483647 w 508"/>
              <a:gd name="T45" fmla="*/ 2147483647 h 891"/>
              <a:gd name="T46" fmla="*/ 2147483647 w 508"/>
              <a:gd name="T47" fmla="*/ 2147483647 h 891"/>
              <a:gd name="T48" fmla="*/ 2147483647 w 508"/>
              <a:gd name="T49" fmla="*/ 2147483647 h 891"/>
              <a:gd name="T50" fmla="*/ 2147483647 w 508"/>
              <a:gd name="T51" fmla="*/ 2147483647 h 891"/>
              <a:gd name="T52" fmla="*/ 2147483647 w 508"/>
              <a:gd name="T53" fmla="*/ 2147483647 h 891"/>
              <a:gd name="T54" fmla="*/ 2147483647 w 508"/>
              <a:gd name="T55" fmla="*/ 2147483647 h 891"/>
              <a:gd name="T56" fmla="*/ 2147483647 w 508"/>
              <a:gd name="T57" fmla="*/ 2147483647 h 891"/>
              <a:gd name="T58" fmla="*/ 2147483647 w 508"/>
              <a:gd name="T59" fmla="*/ 2147483647 h 891"/>
              <a:gd name="T60" fmla="*/ 2147483647 w 508"/>
              <a:gd name="T61" fmla="*/ 2147483647 h 891"/>
              <a:gd name="T62" fmla="*/ 2147483647 w 508"/>
              <a:gd name="T63" fmla="*/ 2147483647 h 891"/>
              <a:gd name="T64" fmla="*/ 2147483647 w 508"/>
              <a:gd name="T65" fmla="*/ 2147483647 h 891"/>
              <a:gd name="T66" fmla="*/ 2147483647 w 508"/>
              <a:gd name="T67" fmla="*/ 2147483647 h 891"/>
              <a:gd name="T68" fmla="*/ 2147483647 w 508"/>
              <a:gd name="T69" fmla="*/ 2147483647 h 891"/>
              <a:gd name="T70" fmla="*/ 2147483647 w 508"/>
              <a:gd name="T71" fmla="*/ 2147483647 h 891"/>
              <a:gd name="T72" fmla="*/ 2147483647 w 508"/>
              <a:gd name="T73" fmla="*/ 2147483647 h 891"/>
              <a:gd name="T74" fmla="*/ 2147483647 w 508"/>
              <a:gd name="T75" fmla="*/ 2147483647 h 891"/>
              <a:gd name="T76" fmla="*/ 2147483647 w 508"/>
              <a:gd name="T77" fmla="*/ 2147483647 h 891"/>
              <a:gd name="T78" fmla="*/ 2147483647 w 508"/>
              <a:gd name="T79" fmla="*/ 2147483647 h 891"/>
              <a:gd name="T80" fmla="*/ 2147483647 w 508"/>
              <a:gd name="T81" fmla="*/ 2147483647 h 891"/>
              <a:gd name="T82" fmla="*/ 2147483647 w 508"/>
              <a:gd name="T83" fmla="*/ 2147483647 h 891"/>
              <a:gd name="T84" fmla="*/ 2147483647 w 508"/>
              <a:gd name="T85" fmla="*/ 2147483647 h 891"/>
              <a:gd name="T86" fmla="*/ 2147483647 w 508"/>
              <a:gd name="T87" fmla="*/ 2147483647 h 891"/>
              <a:gd name="T88" fmla="*/ 2147483647 w 508"/>
              <a:gd name="T89" fmla="*/ 2147483647 h 891"/>
              <a:gd name="T90" fmla="*/ 2147483647 w 508"/>
              <a:gd name="T91" fmla="*/ 2147483647 h 891"/>
              <a:gd name="T92" fmla="*/ 2147483647 w 508"/>
              <a:gd name="T93" fmla="*/ 2147483647 h 891"/>
              <a:gd name="T94" fmla="*/ 2147483647 w 508"/>
              <a:gd name="T95" fmla="*/ 2147483647 h 891"/>
              <a:gd name="T96" fmla="*/ 2147483647 w 508"/>
              <a:gd name="T97" fmla="*/ 2147483647 h 891"/>
              <a:gd name="T98" fmla="*/ 2147483647 w 508"/>
              <a:gd name="T99" fmla="*/ 2147483647 h 891"/>
              <a:gd name="T100" fmla="*/ 2147483647 w 508"/>
              <a:gd name="T101" fmla="*/ 2147483647 h 891"/>
              <a:gd name="T102" fmla="*/ 2147483647 w 508"/>
              <a:gd name="T103" fmla="*/ 2147483647 h 891"/>
              <a:gd name="T104" fmla="*/ 2147483647 w 508"/>
              <a:gd name="T105" fmla="*/ 2147483647 h 891"/>
              <a:gd name="T106" fmla="*/ 2147483647 w 508"/>
              <a:gd name="T107" fmla="*/ 2147483647 h 891"/>
              <a:gd name="T108" fmla="*/ 2147483647 w 508"/>
              <a:gd name="T109" fmla="*/ 2147483647 h 891"/>
              <a:gd name="T110" fmla="*/ 2147483647 w 508"/>
              <a:gd name="T111" fmla="*/ 2147483647 h 891"/>
              <a:gd name="T112" fmla="*/ 2147483647 w 508"/>
              <a:gd name="T113" fmla="*/ 2147483647 h 891"/>
              <a:gd name="T114" fmla="*/ 2147483647 w 508"/>
              <a:gd name="T115" fmla="*/ 2147483647 h 891"/>
              <a:gd name="T116" fmla="*/ 2147483647 w 508"/>
              <a:gd name="T117" fmla="*/ 2147483647 h 891"/>
              <a:gd name="T118" fmla="*/ 2147483647 w 508"/>
              <a:gd name="T119" fmla="*/ 2147483647 h 891"/>
              <a:gd name="T120" fmla="*/ 2147483647 w 508"/>
              <a:gd name="T121" fmla="*/ 2147483647 h 8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8"/>
              <a:gd name="T184" fmla="*/ 0 h 891"/>
              <a:gd name="T185" fmla="*/ 508 w 508"/>
              <a:gd name="T186" fmla="*/ 891 h 8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8" h="891">
                <a:moveTo>
                  <a:pt x="508" y="229"/>
                </a:moveTo>
                <a:cubicBezTo>
                  <a:pt x="508" y="221"/>
                  <a:pt x="507" y="210"/>
                  <a:pt x="507" y="210"/>
                </a:cubicBezTo>
                <a:cubicBezTo>
                  <a:pt x="499" y="211"/>
                  <a:pt x="499" y="211"/>
                  <a:pt x="499" y="211"/>
                </a:cubicBezTo>
                <a:cubicBezTo>
                  <a:pt x="499" y="170"/>
                  <a:pt x="499" y="170"/>
                  <a:pt x="499" y="170"/>
                </a:cubicBezTo>
                <a:cubicBezTo>
                  <a:pt x="491" y="162"/>
                  <a:pt x="491" y="162"/>
                  <a:pt x="491" y="162"/>
                </a:cubicBezTo>
                <a:cubicBezTo>
                  <a:pt x="502" y="155"/>
                  <a:pt x="502" y="155"/>
                  <a:pt x="502" y="155"/>
                </a:cubicBezTo>
                <a:cubicBezTo>
                  <a:pt x="495" y="124"/>
                  <a:pt x="495" y="124"/>
                  <a:pt x="495" y="124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3" y="78"/>
                  <a:pt x="493" y="78"/>
                  <a:pt x="493" y="78"/>
                </a:cubicBezTo>
                <a:cubicBezTo>
                  <a:pt x="493" y="78"/>
                  <a:pt x="505" y="21"/>
                  <a:pt x="505" y="13"/>
                </a:cubicBezTo>
                <a:cubicBezTo>
                  <a:pt x="505" y="5"/>
                  <a:pt x="497" y="0"/>
                  <a:pt x="497" y="0"/>
                </a:cubicBezTo>
                <a:cubicBezTo>
                  <a:pt x="497" y="0"/>
                  <a:pt x="497" y="0"/>
                  <a:pt x="497" y="0"/>
                </a:cubicBezTo>
                <a:cubicBezTo>
                  <a:pt x="444" y="37"/>
                  <a:pt x="444" y="37"/>
                  <a:pt x="444" y="37"/>
                </a:cubicBezTo>
                <a:cubicBezTo>
                  <a:pt x="425" y="38"/>
                  <a:pt x="425" y="38"/>
                  <a:pt x="425" y="38"/>
                </a:cubicBezTo>
                <a:cubicBezTo>
                  <a:pt x="425" y="38"/>
                  <a:pt x="404" y="51"/>
                  <a:pt x="400" y="52"/>
                </a:cubicBezTo>
                <a:cubicBezTo>
                  <a:pt x="396" y="53"/>
                  <a:pt x="393" y="45"/>
                  <a:pt x="393" y="45"/>
                </a:cubicBezTo>
                <a:cubicBezTo>
                  <a:pt x="377" y="45"/>
                  <a:pt x="377" y="45"/>
                  <a:pt x="377" y="45"/>
                </a:cubicBezTo>
                <a:cubicBezTo>
                  <a:pt x="377" y="45"/>
                  <a:pt x="361" y="63"/>
                  <a:pt x="354" y="66"/>
                </a:cubicBezTo>
                <a:cubicBezTo>
                  <a:pt x="347" y="69"/>
                  <a:pt x="343" y="67"/>
                  <a:pt x="343" y="67"/>
                </a:cubicBezTo>
                <a:cubicBezTo>
                  <a:pt x="343" y="67"/>
                  <a:pt x="329" y="59"/>
                  <a:pt x="325" y="61"/>
                </a:cubicBezTo>
                <a:cubicBezTo>
                  <a:pt x="321" y="63"/>
                  <a:pt x="316" y="72"/>
                  <a:pt x="311" y="72"/>
                </a:cubicBezTo>
                <a:cubicBezTo>
                  <a:pt x="306" y="72"/>
                  <a:pt x="287" y="51"/>
                  <a:pt x="279" y="51"/>
                </a:cubicBezTo>
                <a:cubicBezTo>
                  <a:pt x="271" y="51"/>
                  <a:pt x="267" y="61"/>
                  <a:pt x="267" y="61"/>
                </a:cubicBezTo>
                <a:cubicBezTo>
                  <a:pt x="267" y="61"/>
                  <a:pt x="250" y="62"/>
                  <a:pt x="237" y="62"/>
                </a:cubicBezTo>
                <a:cubicBezTo>
                  <a:pt x="236" y="66"/>
                  <a:pt x="236" y="70"/>
                  <a:pt x="236" y="72"/>
                </a:cubicBezTo>
                <a:cubicBezTo>
                  <a:pt x="236" y="75"/>
                  <a:pt x="233" y="81"/>
                  <a:pt x="224" y="89"/>
                </a:cubicBezTo>
                <a:cubicBezTo>
                  <a:pt x="215" y="97"/>
                  <a:pt x="225" y="104"/>
                  <a:pt x="229" y="109"/>
                </a:cubicBezTo>
                <a:cubicBezTo>
                  <a:pt x="233" y="114"/>
                  <a:pt x="233" y="132"/>
                  <a:pt x="228" y="144"/>
                </a:cubicBezTo>
                <a:cubicBezTo>
                  <a:pt x="225" y="151"/>
                  <a:pt x="225" y="159"/>
                  <a:pt x="226" y="164"/>
                </a:cubicBezTo>
                <a:cubicBezTo>
                  <a:pt x="229" y="165"/>
                  <a:pt x="233" y="165"/>
                  <a:pt x="235" y="166"/>
                </a:cubicBezTo>
                <a:cubicBezTo>
                  <a:pt x="239" y="169"/>
                  <a:pt x="257" y="196"/>
                  <a:pt x="261" y="204"/>
                </a:cubicBezTo>
                <a:cubicBezTo>
                  <a:pt x="265" y="212"/>
                  <a:pt x="275" y="222"/>
                  <a:pt x="281" y="231"/>
                </a:cubicBezTo>
                <a:cubicBezTo>
                  <a:pt x="287" y="240"/>
                  <a:pt x="270" y="258"/>
                  <a:pt x="270" y="258"/>
                </a:cubicBezTo>
                <a:cubicBezTo>
                  <a:pt x="270" y="258"/>
                  <a:pt x="274" y="293"/>
                  <a:pt x="268" y="300"/>
                </a:cubicBezTo>
                <a:cubicBezTo>
                  <a:pt x="262" y="307"/>
                  <a:pt x="244" y="299"/>
                  <a:pt x="238" y="317"/>
                </a:cubicBezTo>
                <a:cubicBezTo>
                  <a:pt x="232" y="335"/>
                  <a:pt x="242" y="323"/>
                  <a:pt x="246" y="333"/>
                </a:cubicBezTo>
                <a:cubicBezTo>
                  <a:pt x="250" y="343"/>
                  <a:pt x="243" y="360"/>
                  <a:pt x="232" y="358"/>
                </a:cubicBezTo>
                <a:cubicBezTo>
                  <a:pt x="221" y="356"/>
                  <a:pt x="235" y="346"/>
                  <a:pt x="234" y="340"/>
                </a:cubicBezTo>
                <a:cubicBezTo>
                  <a:pt x="233" y="334"/>
                  <a:pt x="202" y="314"/>
                  <a:pt x="202" y="314"/>
                </a:cubicBezTo>
                <a:cubicBezTo>
                  <a:pt x="202" y="297"/>
                  <a:pt x="202" y="297"/>
                  <a:pt x="202" y="297"/>
                </a:cubicBezTo>
                <a:cubicBezTo>
                  <a:pt x="202" y="297"/>
                  <a:pt x="197" y="297"/>
                  <a:pt x="195" y="294"/>
                </a:cubicBezTo>
                <a:cubicBezTo>
                  <a:pt x="193" y="291"/>
                  <a:pt x="208" y="279"/>
                  <a:pt x="208" y="279"/>
                </a:cubicBezTo>
                <a:cubicBezTo>
                  <a:pt x="200" y="266"/>
                  <a:pt x="200" y="266"/>
                  <a:pt x="200" y="266"/>
                </a:cubicBezTo>
                <a:cubicBezTo>
                  <a:pt x="210" y="263"/>
                  <a:pt x="210" y="263"/>
                  <a:pt x="210" y="263"/>
                </a:cubicBezTo>
                <a:cubicBezTo>
                  <a:pt x="213" y="242"/>
                  <a:pt x="213" y="242"/>
                  <a:pt x="213" y="242"/>
                </a:cubicBezTo>
                <a:cubicBezTo>
                  <a:pt x="213" y="242"/>
                  <a:pt x="207" y="243"/>
                  <a:pt x="208" y="234"/>
                </a:cubicBezTo>
                <a:cubicBezTo>
                  <a:pt x="209" y="225"/>
                  <a:pt x="205" y="214"/>
                  <a:pt x="205" y="214"/>
                </a:cubicBezTo>
                <a:cubicBezTo>
                  <a:pt x="199" y="211"/>
                  <a:pt x="189" y="218"/>
                  <a:pt x="189" y="218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8" y="189"/>
                  <a:pt x="104" y="209"/>
                  <a:pt x="95" y="214"/>
                </a:cubicBezTo>
                <a:cubicBezTo>
                  <a:pt x="85" y="219"/>
                  <a:pt x="43" y="227"/>
                  <a:pt x="43" y="227"/>
                </a:cubicBezTo>
                <a:cubicBezTo>
                  <a:pt x="31" y="238"/>
                  <a:pt x="31" y="238"/>
                  <a:pt x="31" y="238"/>
                </a:cubicBezTo>
                <a:cubicBezTo>
                  <a:pt x="31" y="238"/>
                  <a:pt x="11" y="239"/>
                  <a:pt x="5" y="243"/>
                </a:cubicBezTo>
                <a:cubicBezTo>
                  <a:pt x="0" y="247"/>
                  <a:pt x="15" y="261"/>
                  <a:pt x="15" y="261"/>
                </a:cubicBezTo>
                <a:cubicBezTo>
                  <a:pt x="17" y="297"/>
                  <a:pt x="17" y="297"/>
                  <a:pt x="17" y="297"/>
                </a:cubicBezTo>
                <a:cubicBezTo>
                  <a:pt x="56" y="297"/>
                  <a:pt x="56" y="297"/>
                  <a:pt x="56" y="297"/>
                </a:cubicBezTo>
                <a:cubicBezTo>
                  <a:pt x="64" y="309"/>
                  <a:pt x="64" y="309"/>
                  <a:pt x="64" y="309"/>
                </a:cubicBezTo>
                <a:cubicBezTo>
                  <a:pt x="79" y="306"/>
                  <a:pt x="79" y="306"/>
                  <a:pt x="79" y="306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89" y="322"/>
                  <a:pt x="99" y="319"/>
                  <a:pt x="107" y="319"/>
                </a:cubicBezTo>
                <a:cubicBezTo>
                  <a:pt x="115" y="319"/>
                  <a:pt x="120" y="331"/>
                  <a:pt x="120" y="331"/>
                </a:cubicBezTo>
                <a:cubicBezTo>
                  <a:pt x="120" y="331"/>
                  <a:pt x="135" y="331"/>
                  <a:pt x="139" y="339"/>
                </a:cubicBezTo>
                <a:cubicBezTo>
                  <a:pt x="143" y="347"/>
                  <a:pt x="129" y="357"/>
                  <a:pt x="129" y="357"/>
                </a:cubicBezTo>
                <a:cubicBezTo>
                  <a:pt x="137" y="366"/>
                  <a:pt x="137" y="366"/>
                  <a:pt x="137" y="366"/>
                </a:cubicBezTo>
                <a:cubicBezTo>
                  <a:pt x="131" y="375"/>
                  <a:pt x="131" y="375"/>
                  <a:pt x="131" y="375"/>
                </a:cubicBezTo>
                <a:cubicBezTo>
                  <a:pt x="137" y="383"/>
                  <a:pt x="137" y="383"/>
                  <a:pt x="137" y="383"/>
                </a:cubicBezTo>
                <a:cubicBezTo>
                  <a:pt x="137" y="383"/>
                  <a:pt x="132" y="390"/>
                  <a:pt x="129" y="395"/>
                </a:cubicBezTo>
                <a:cubicBezTo>
                  <a:pt x="127" y="401"/>
                  <a:pt x="135" y="407"/>
                  <a:pt x="137" y="421"/>
                </a:cubicBezTo>
                <a:cubicBezTo>
                  <a:pt x="140" y="434"/>
                  <a:pt x="131" y="434"/>
                  <a:pt x="131" y="434"/>
                </a:cubicBezTo>
                <a:cubicBezTo>
                  <a:pt x="131" y="443"/>
                  <a:pt x="131" y="443"/>
                  <a:pt x="131" y="443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31" y="466"/>
                  <a:pt x="131" y="466"/>
                  <a:pt x="131" y="466"/>
                </a:cubicBezTo>
                <a:cubicBezTo>
                  <a:pt x="131" y="466"/>
                  <a:pt x="119" y="477"/>
                  <a:pt x="117" y="482"/>
                </a:cubicBezTo>
                <a:cubicBezTo>
                  <a:pt x="116" y="487"/>
                  <a:pt x="133" y="498"/>
                  <a:pt x="135" y="505"/>
                </a:cubicBezTo>
                <a:cubicBezTo>
                  <a:pt x="136" y="511"/>
                  <a:pt x="125" y="518"/>
                  <a:pt x="125" y="518"/>
                </a:cubicBezTo>
                <a:cubicBezTo>
                  <a:pt x="125" y="518"/>
                  <a:pt x="123" y="525"/>
                  <a:pt x="121" y="533"/>
                </a:cubicBezTo>
                <a:cubicBezTo>
                  <a:pt x="120" y="541"/>
                  <a:pt x="105" y="542"/>
                  <a:pt x="105" y="542"/>
                </a:cubicBezTo>
                <a:cubicBezTo>
                  <a:pt x="104" y="565"/>
                  <a:pt x="104" y="565"/>
                  <a:pt x="104" y="565"/>
                </a:cubicBezTo>
                <a:cubicBezTo>
                  <a:pt x="96" y="570"/>
                  <a:pt x="96" y="570"/>
                  <a:pt x="96" y="570"/>
                </a:cubicBezTo>
                <a:cubicBezTo>
                  <a:pt x="105" y="583"/>
                  <a:pt x="105" y="583"/>
                  <a:pt x="105" y="583"/>
                </a:cubicBezTo>
                <a:cubicBezTo>
                  <a:pt x="95" y="586"/>
                  <a:pt x="95" y="586"/>
                  <a:pt x="95" y="586"/>
                </a:cubicBezTo>
                <a:cubicBezTo>
                  <a:pt x="48" y="642"/>
                  <a:pt x="48" y="642"/>
                  <a:pt x="48" y="642"/>
                </a:cubicBezTo>
                <a:cubicBezTo>
                  <a:pt x="48" y="642"/>
                  <a:pt x="55" y="693"/>
                  <a:pt x="57" y="702"/>
                </a:cubicBezTo>
                <a:cubicBezTo>
                  <a:pt x="59" y="711"/>
                  <a:pt x="80" y="743"/>
                  <a:pt x="79" y="752"/>
                </a:cubicBezTo>
                <a:cubicBezTo>
                  <a:pt x="78" y="761"/>
                  <a:pt x="78" y="809"/>
                  <a:pt x="78" y="809"/>
                </a:cubicBezTo>
                <a:cubicBezTo>
                  <a:pt x="60" y="833"/>
                  <a:pt x="60" y="833"/>
                  <a:pt x="60" y="833"/>
                </a:cubicBezTo>
                <a:cubicBezTo>
                  <a:pt x="76" y="830"/>
                  <a:pt x="76" y="830"/>
                  <a:pt x="76" y="830"/>
                </a:cubicBezTo>
                <a:cubicBezTo>
                  <a:pt x="76" y="830"/>
                  <a:pt x="71" y="847"/>
                  <a:pt x="73" y="854"/>
                </a:cubicBezTo>
                <a:cubicBezTo>
                  <a:pt x="76" y="861"/>
                  <a:pt x="83" y="861"/>
                  <a:pt x="83" y="861"/>
                </a:cubicBezTo>
                <a:cubicBezTo>
                  <a:pt x="87" y="877"/>
                  <a:pt x="87" y="877"/>
                  <a:pt x="87" y="877"/>
                </a:cubicBezTo>
                <a:cubicBezTo>
                  <a:pt x="91" y="876"/>
                  <a:pt x="95" y="875"/>
                  <a:pt x="98" y="877"/>
                </a:cubicBezTo>
                <a:cubicBezTo>
                  <a:pt x="102" y="879"/>
                  <a:pt x="107" y="885"/>
                  <a:pt x="111" y="891"/>
                </a:cubicBezTo>
                <a:cubicBezTo>
                  <a:pt x="113" y="883"/>
                  <a:pt x="115" y="876"/>
                  <a:pt x="115" y="871"/>
                </a:cubicBezTo>
                <a:cubicBezTo>
                  <a:pt x="116" y="856"/>
                  <a:pt x="107" y="845"/>
                  <a:pt x="107" y="845"/>
                </a:cubicBezTo>
                <a:cubicBezTo>
                  <a:pt x="107" y="845"/>
                  <a:pt x="88" y="839"/>
                  <a:pt x="109" y="819"/>
                </a:cubicBezTo>
                <a:cubicBezTo>
                  <a:pt x="130" y="799"/>
                  <a:pt x="165" y="785"/>
                  <a:pt x="186" y="773"/>
                </a:cubicBezTo>
                <a:cubicBezTo>
                  <a:pt x="207" y="761"/>
                  <a:pt x="242" y="744"/>
                  <a:pt x="242" y="735"/>
                </a:cubicBezTo>
                <a:cubicBezTo>
                  <a:pt x="242" y="726"/>
                  <a:pt x="242" y="718"/>
                  <a:pt x="242" y="718"/>
                </a:cubicBezTo>
                <a:cubicBezTo>
                  <a:pt x="242" y="718"/>
                  <a:pt x="231" y="727"/>
                  <a:pt x="230" y="713"/>
                </a:cubicBezTo>
                <a:cubicBezTo>
                  <a:pt x="229" y="699"/>
                  <a:pt x="249" y="684"/>
                  <a:pt x="247" y="674"/>
                </a:cubicBezTo>
                <a:cubicBezTo>
                  <a:pt x="245" y="664"/>
                  <a:pt x="241" y="650"/>
                  <a:pt x="241" y="650"/>
                </a:cubicBezTo>
                <a:cubicBezTo>
                  <a:pt x="248" y="631"/>
                  <a:pt x="248" y="631"/>
                  <a:pt x="248" y="631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35" y="639"/>
                  <a:pt x="235" y="639"/>
                  <a:pt x="235" y="639"/>
                </a:cubicBezTo>
                <a:cubicBezTo>
                  <a:pt x="238" y="612"/>
                  <a:pt x="238" y="612"/>
                  <a:pt x="238" y="612"/>
                </a:cubicBezTo>
                <a:cubicBezTo>
                  <a:pt x="238" y="612"/>
                  <a:pt x="223" y="597"/>
                  <a:pt x="222" y="587"/>
                </a:cubicBezTo>
                <a:cubicBezTo>
                  <a:pt x="221" y="577"/>
                  <a:pt x="230" y="567"/>
                  <a:pt x="225" y="555"/>
                </a:cubicBezTo>
                <a:cubicBezTo>
                  <a:pt x="220" y="543"/>
                  <a:pt x="208" y="554"/>
                  <a:pt x="208" y="541"/>
                </a:cubicBezTo>
                <a:cubicBezTo>
                  <a:pt x="208" y="528"/>
                  <a:pt x="219" y="507"/>
                  <a:pt x="222" y="503"/>
                </a:cubicBezTo>
                <a:cubicBezTo>
                  <a:pt x="225" y="499"/>
                  <a:pt x="249" y="493"/>
                  <a:pt x="252" y="484"/>
                </a:cubicBezTo>
                <a:cubicBezTo>
                  <a:pt x="255" y="475"/>
                  <a:pt x="260" y="460"/>
                  <a:pt x="267" y="455"/>
                </a:cubicBezTo>
                <a:cubicBezTo>
                  <a:pt x="274" y="450"/>
                  <a:pt x="279" y="455"/>
                  <a:pt x="287" y="449"/>
                </a:cubicBezTo>
                <a:cubicBezTo>
                  <a:pt x="295" y="443"/>
                  <a:pt x="310" y="435"/>
                  <a:pt x="312" y="419"/>
                </a:cubicBezTo>
                <a:cubicBezTo>
                  <a:pt x="314" y="403"/>
                  <a:pt x="331" y="385"/>
                  <a:pt x="348" y="377"/>
                </a:cubicBezTo>
                <a:cubicBezTo>
                  <a:pt x="365" y="369"/>
                  <a:pt x="409" y="355"/>
                  <a:pt x="417" y="348"/>
                </a:cubicBezTo>
                <a:cubicBezTo>
                  <a:pt x="425" y="341"/>
                  <a:pt x="458" y="324"/>
                  <a:pt x="458" y="324"/>
                </a:cubicBezTo>
                <a:cubicBezTo>
                  <a:pt x="458" y="314"/>
                  <a:pt x="458" y="314"/>
                  <a:pt x="458" y="314"/>
                </a:cubicBezTo>
                <a:cubicBezTo>
                  <a:pt x="458" y="314"/>
                  <a:pt x="476" y="295"/>
                  <a:pt x="476" y="290"/>
                </a:cubicBezTo>
                <a:cubicBezTo>
                  <a:pt x="476" y="285"/>
                  <a:pt x="498" y="263"/>
                  <a:pt x="498" y="263"/>
                </a:cubicBezTo>
                <a:cubicBezTo>
                  <a:pt x="496" y="254"/>
                  <a:pt x="496" y="254"/>
                  <a:pt x="496" y="254"/>
                </a:cubicBezTo>
                <a:cubicBezTo>
                  <a:pt x="496" y="254"/>
                  <a:pt x="508" y="237"/>
                  <a:pt x="508" y="229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1" name="Freeform 128"/>
          <p:cNvSpPr>
            <a:spLocks/>
          </p:cNvSpPr>
          <p:nvPr/>
        </p:nvSpPr>
        <p:spPr bwMode="auto">
          <a:xfrm>
            <a:off x="4664075" y="4662488"/>
            <a:ext cx="96838" cy="246062"/>
          </a:xfrm>
          <a:custGeom>
            <a:avLst/>
            <a:gdLst>
              <a:gd name="T0" fmla="*/ 2147483647 w 162"/>
              <a:gd name="T1" fmla="*/ 2147483647 h 416"/>
              <a:gd name="T2" fmla="*/ 2147483647 w 162"/>
              <a:gd name="T3" fmla="*/ 2147483647 h 416"/>
              <a:gd name="T4" fmla="*/ 2147483647 w 162"/>
              <a:gd name="T5" fmla="*/ 2147483647 h 416"/>
              <a:gd name="T6" fmla="*/ 2147483647 w 162"/>
              <a:gd name="T7" fmla="*/ 2147483647 h 416"/>
              <a:gd name="T8" fmla="*/ 2147483647 w 162"/>
              <a:gd name="T9" fmla="*/ 2147483647 h 416"/>
              <a:gd name="T10" fmla="*/ 2147483647 w 162"/>
              <a:gd name="T11" fmla="*/ 2147483647 h 416"/>
              <a:gd name="T12" fmla="*/ 2147483647 w 162"/>
              <a:gd name="T13" fmla="*/ 2147483647 h 416"/>
              <a:gd name="T14" fmla="*/ 2147483647 w 162"/>
              <a:gd name="T15" fmla="*/ 2147483647 h 416"/>
              <a:gd name="T16" fmla="*/ 2147483647 w 162"/>
              <a:gd name="T17" fmla="*/ 2147483647 h 416"/>
              <a:gd name="T18" fmla="*/ 2147483647 w 162"/>
              <a:gd name="T19" fmla="*/ 2147483647 h 416"/>
              <a:gd name="T20" fmla="*/ 2147483647 w 162"/>
              <a:gd name="T21" fmla="*/ 2147483647 h 416"/>
              <a:gd name="T22" fmla="*/ 2147483647 w 162"/>
              <a:gd name="T23" fmla="*/ 2147483647 h 416"/>
              <a:gd name="T24" fmla="*/ 2147483647 w 162"/>
              <a:gd name="T25" fmla="*/ 2147483647 h 416"/>
              <a:gd name="T26" fmla="*/ 2147483647 w 162"/>
              <a:gd name="T27" fmla="*/ 2147483647 h 416"/>
              <a:gd name="T28" fmla="*/ 2147483647 w 162"/>
              <a:gd name="T29" fmla="*/ 2147483647 h 416"/>
              <a:gd name="T30" fmla="*/ 2147483647 w 162"/>
              <a:gd name="T31" fmla="*/ 2147483647 h 416"/>
              <a:gd name="T32" fmla="*/ 2147483647 w 162"/>
              <a:gd name="T33" fmla="*/ 2147483647 h 416"/>
              <a:gd name="T34" fmla="*/ 2147483647 w 162"/>
              <a:gd name="T35" fmla="*/ 2147483647 h 416"/>
              <a:gd name="T36" fmla="*/ 2147483647 w 162"/>
              <a:gd name="T37" fmla="*/ 2147483647 h 416"/>
              <a:gd name="T38" fmla="*/ 2147483647 w 162"/>
              <a:gd name="T39" fmla="*/ 2147483647 h 416"/>
              <a:gd name="T40" fmla="*/ 2147483647 w 162"/>
              <a:gd name="T41" fmla="*/ 2147483647 h 416"/>
              <a:gd name="T42" fmla="*/ 2147483647 w 162"/>
              <a:gd name="T43" fmla="*/ 0 h 416"/>
              <a:gd name="T44" fmla="*/ 2147483647 w 162"/>
              <a:gd name="T45" fmla="*/ 2147483647 h 416"/>
              <a:gd name="T46" fmla="*/ 2147483647 w 162"/>
              <a:gd name="T47" fmla="*/ 2147483647 h 416"/>
              <a:gd name="T48" fmla="*/ 2147483647 w 162"/>
              <a:gd name="T49" fmla="*/ 2147483647 h 416"/>
              <a:gd name="T50" fmla="*/ 2147483647 w 162"/>
              <a:gd name="T51" fmla="*/ 2147483647 h 416"/>
              <a:gd name="T52" fmla="*/ 2147483647 w 162"/>
              <a:gd name="T53" fmla="*/ 2147483647 h 416"/>
              <a:gd name="T54" fmla="*/ 2147483647 w 162"/>
              <a:gd name="T55" fmla="*/ 2147483647 h 416"/>
              <a:gd name="T56" fmla="*/ 2147483647 w 162"/>
              <a:gd name="T57" fmla="*/ 2147483647 h 416"/>
              <a:gd name="T58" fmla="*/ 2147483647 w 162"/>
              <a:gd name="T59" fmla="*/ 2147483647 h 416"/>
              <a:gd name="T60" fmla="*/ 2147483647 w 162"/>
              <a:gd name="T61" fmla="*/ 2147483647 h 416"/>
              <a:gd name="T62" fmla="*/ 2147483647 w 162"/>
              <a:gd name="T63" fmla="*/ 2147483647 h 416"/>
              <a:gd name="T64" fmla="*/ 2147483647 w 162"/>
              <a:gd name="T65" fmla="*/ 2147483647 h 416"/>
              <a:gd name="T66" fmla="*/ 2147483647 w 162"/>
              <a:gd name="T67" fmla="*/ 2147483647 h 416"/>
              <a:gd name="T68" fmla="*/ 2147483647 w 162"/>
              <a:gd name="T69" fmla="*/ 2147483647 h 416"/>
              <a:gd name="T70" fmla="*/ 2147483647 w 162"/>
              <a:gd name="T71" fmla="*/ 2147483647 h 416"/>
              <a:gd name="T72" fmla="*/ 2147483647 w 162"/>
              <a:gd name="T73" fmla="*/ 2147483647 h 416"/>
              <a:gd name="T74" fmla="*/ 2147483647 w 162"/>
              <a:gd name="T75" fmla="*/ 2147483647 h 416"/>
              <a:gd name="T76" fmla="*/ 2147483647 w 162"/>
              <a:gd name="T77" fmla="*/ 2147483647 h 416"/>
              <a:gd name="T78" fmla="*/ 2147483647 w 162"/>
              <a:gd name="T79" fmla="*/ 2147483647 h 416"/>
              <a:gd name="T80" fmla="*/ 2147483647 w 162"/>
              <a:gd name="T81" fmla="*/ 2147483647 h 416"/>
              <a:gd name="T82" fmla="*/ 2147483647 w 162"/>
              <a:gd name="T83" fmla="*/ 2147483647 h 416"/>
              <a:gd name="T84" fmla="*/ 2147483647 w 162"/>
              <a:gd name="T85" fmla="*/ 2147483647 h 416"/>
              <a:gd name="T86" fmla="*/ 2147483647 w 162"/>
              <a:gd name="T87" fmla="*/ 2147483647 h 416"/>
              <a:gd name="T88" fmla="*/ 2147483647 w 162"/>
              <a:gd name="T89" fmla="*/ 2147483647 h 416"/>
              <a:gd name="T90" fmla="*/ 2147483647 w 162"/>
              <a:gd name="T91" fmla="*/ 2147483647 h 416"/>
              <a:gd name="T92" fmla="*/ 2147483647 w 162"/>
              <a:gd name="T93" fmla="*/ 2147483647 h 416"/>
              <a:gd name="T94" fmla="*/ 2147483647 w 162"/>
              <a:gd name="T95" fmla="*/ 2147483647 h 416"/>
              <a:gd name="T96" fmla="*/ 2147483647 w 162"/>
              <a:gd name="T97" fmla="*/ 2147483647 h 416"/>
              <a:gd name="T98" fmla="*/ 2147483647 w 162"/>
              <a:gd name="T99" fmla="*/ 2147483647 h 416"/>
              <a:gd name="T100" fmla="*/ 2147483647 w 162"/>
              <a:gd name="T101" fmla="*/ 2147483647 h 416"/>
              <a:gd name="T102" fmla="*/ 2147483647 w 162"/>
              <a:gd name="T103" fmla="*/ 2147483647 h 416"/>
              <a:gd name="T104" fmla="*/ 2147483647 w 162"/>
              <a:gd name="T105" fmla="*/ 2147483647 h 416"/>
              <a:gd name="T106" fmla="*/ 2147483647 w 162"/>
              <a:gd name="T107" fmla="*/ 2147483647 h 416"/>
              <a:gd name="T108" fmla="*/ 2147483647 w 162"/>
              <a:gd name="T109" fmla="*/ 2147483647 h 416"/>
              <a:gd name="T110" fmla="*/ 2147483647 w 162"/>
              <a:gd name="T111" fmla="*/ 2147483647 h 416"/>
              <a:gd name="T112" fmla="*/ 2147483647 w 162"/>
              <a:gd name="T113" fmla="*/ 2147483647 h 4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2"/>
              <a:gd name="T172" fmla="*/ 0 h 416"/>
              <a:gd name="T173" fmla="*/ 162 w 162"/>
              <a:gd name="T174" fmla="*/ 416 h 4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2" h="416">
                <a:moveTo>
                  <a:pt x="156" y="287"/>
                </a:moveTo>
                <a:cubicBezTo>
                  <a:pt x="150" y="278"/>
                  <a:pt x="140" y="268"/>
                  <a:pt x="136" y="260"/>
                </a:cubicBezTo>
                <a:cubicBezTo>
                  <a:pt x="132" y="252"/>
                  <a:pt x="114" y="225"/>
                  <a:pt x="110" y="222"/>
                </a:cubicBezTo>
                <a:cubicBezTo>
                  <a:pt x="108" y="221"/>
                  <a:pt x="104" y="221"/>
                  <a:pt x="101" y="220"/>
                </a:cubicBezTo>
                <a:cubicBezTo>
                  <a:pt x="101" y="225"/>
                  <a:pt x="103" y="228"/>
                  <a:pt x="105" y="229"/>
                </a:cubicBezTo>
                <a:cubicBezTo>
                  <a:pt x="110" y="231"/>
                  <a:pt x="114" y="237"/>
                  <a:pt x="114" y="237"/>
                </a:cubicBezTo>
                <a:cubicBezTo>
                  <a:pt x="114" y="237"/>
                  <a:pt x="119" y="262"/>
                  <a:pt x="113" y="264"/>
                </a:cubicBezTo>
                <a:cubicBezTo>
                  <a:pt x="107" y="266"/>
                  <a:pt x="105" y="253"/>
                  <a:pt x="105" y="253"/>
                </a:cubicBezTo>
                <a:cubicBezTo>
                  <a:pt x="105" y="253"/>
                  <a:pt x="93" y="259"/>
                  <a:pt x="90" y="257"/>
                </a:cubicBezTo>
                <a:cubicBezTo>
                  <a:pt x="87" y="255"/>
                  <a:pt x="87" y="241"/>
                  <a:pt x="86" y="234"/>
                </a:cubicBezTo>
                <a:cubicBezTo>
                  <a:pt x="85" y="227"/>
                  <a:pt x="83" y="224"/>
                  <a:pt x="81" y="220"/>
                </a:cubicBezTo>
                <a:cubicBezTo>
                  <a:pt x="79" y="216"/>
                  <a:pt x="81" y="203"/>
                  <a:pt x="81" y="195"/>
                </a:cubicBezTo>
                <a:cubicBezTo>
                  <a:pt x="81" y="187"/>
                  <a:pt x="76" y="181"/>
                  <a:pt x="64" y="171"/>
                </a:cubicBezTo>
                <a:cubicBezTo>
                  <a:pt x="52" y="161"/>
                  <a:pt x="61" y="163"/>
                  <a:pt x="59" y="154"/>
                </a:cubicBezTo>
                <a:cubicBezTo>
                  <a:pt x="57" y="145"/>
                  <a:pt x="67" y="137"/>
                  <a:pt x="77" y="126"/>
                </a:cubicBezTo>
                <a:cubicBezTo>
                  <a:pt x="87" y="115"/>
                  <a:pt x="83" y="113"/>
                  <a:pt x="84" y="108"/>
                </a:cubicBezTo>
                <a:cubicBezTo>
                  <a:pt x="85" y="103"/>
                  <a:pt x="81" y="98"/>
                  <a:pt x="81" y="90"/>
                </a:cubicBezTo>
                <a:cubicBezTo>
                  <a:pt x="81" y="82"/>
                  <a:pt x="79" y="67"/>
                  <a:pt x="78" y="51"/>
                </a:cubicBezTo>
                <a:cubicBezTo>
                  <a:pt x="77" y="35"/>
                  <a:pt x="75" y="44"/>
                  <a:pt x="64" y="37"/>
                </a:cubicBezTo>
                <a:cubicBezTo>
                  <a:pt x="53" y="30"/>
                  <a:pt x="61" y="21"/>
                  <a:pt x="6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5" y="0"/>
                  <a:pt x="35" y="0"/>
                  <a:pt x="35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34" y="9"/>
                  <a:pt x="35" y="16"/>
                </a:cubicBezTo>
                <a:cubicBezTo>
                  <a:pt x="36" y="23"/>
                  <a:pt x="34" y="42"/>
                  <a:pt x="37" y="42"/>
                </a:cubicBezTo>
                <a:cubicBezTo>
                  <a:pt x="40" y="42"/>
                  <a:pt x="46" y="41"/>
                  <a:pt x="46" y="41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58" y="57"/>
                  <a:pt x="52" y="64"/>
                </a:cubicBezTo>
                <a:cubicBezTo>
                  <a:pt x="46" y="71"/>
                  <a:pt x="30" y="75"/>
                  <a:pt x="30" y="75"/>
                </a:cubicBezTo>
                <a:cubicBezTo>
                  <a:pt x="30" y="86"/>
                  <a:pt x="30" y="86"/>
                  <a:pt x="30" y="86"/>
                </a:cubicBezTo>
                <a:cubicBezTo>
                  <a:pt x="37" y="92"/>
                  <a:pt x="37" y="92"/>
                  <a:pt x="37" y="92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34" y="153"/>
                  <a:pt x="45" y="150"/>
                  <a:pt x="42" y="157"/>
                </a:cubicBezTo>
                <a:cubicBezTo>
                  <a:pt x="39" y="164"/>
                  <a:pt x="14" y="175"/>
                  <a:pt x="14" y="175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6" y="200"/>
                  <a:pt x="0" y="223"/>
                  <a:pt x="1" y="226"/>
                </a:cubicBezTo>
                <a:cubicBezTo>
                  <a:pt x="2" y="229"/>
                  <a:pt x="23" y="245"/>
                  <a:pt x="23" y="245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64" y="274"/>
                  <a:pt x="64" y="274"/>
                  <a:pt x="64" y="274"/>
                </a:cubicBezTo>
                <a:cubicBezTo>
                  <a:pt x="64" y="274"/>
                  <a:pt x="74" y="267"/>
                  <a:pt x="80" y="270"/>
                </a:cubicBezTo>
                <a:cubicBezTo>
                  <a:pt x="80" y="270"/>
                  <a:pt x="84" y="281"/>
                  <a:pt x="83" y="290"/>
                </a:cubicBezTo>
                <a:cubicBezTo>
                  <a:pt x="82" y="299"/>
                  <a:pt x="88" y="298"/>
                  <a:pt x="88" y="298"/>
                </a:cubicBezTo>
                <a:cubicBezTo>
                  <a:pt x="85" y="319"/>
                  <a:pt x="85" y="319"/>
                  <a:pt x="85" y="319"/>
                </a:cubicBezTo>
                <a:cubicBezTo>
                  <a:pt x="75" y="322"/>
                  <a:pt x="75" y="322"/>
                  <a:pt x="75" y="322"/>
                </a:cubicBezTo>
                <a:cubicBezTo>
                  <a:pt x="83" y="335"/>
                  <a:pt x="83" y="335"/>
                  <a:pt x="83" y="335"/>
                </a:cubicBezTo>
                <a:cubicBezTo>
                  <a:pt x="83" y="335"/>
                  <a:pt x="68" y="347"/>
                  <a:pt x="70" y="350"/>
                </a:cubicBezTo>
                <a:cubicBezTo>
                  <a:pt x="72" y="353"/>
                  <a:pt x="77" y="353"/>
                  <a:pt x="77" y="353"/>
                </a:cubicBezTo>
                <a:cubicBezTo>
                  <a:pt x="77" y="370"/>
                  <a:pt x="77" y="370"/>
                  <a:pt x="77" y="370"/>
                </a:cubicBezTo>
                <a:cubicBezTo>
                  <a:pt x="77" y="370"/>
                  <a:pt x="108" y="390"/>
                  <a:pt x="109" y="396"/>
                </a:cubicBezTo>
                <a:cubicBezTo>
                  <a:pt x="110" y="402"/>
                  <a:pt x="96" y="412"/>
                  <a:pt x="107" y="414"/>
                </a:cubicBezTo>
                <a:cubicBezTo>
                  <a:pt x="118" y="416"/>
                  <a:pt x="125" y="399"/>
                  <a:pt x="121" y="389"/>
                </a:cubicBezTo>
                <a:cubicBezTo>
                  <a:pt x="117" y="379"/>
                  <a:pt x="107" y="391"/>
                  <a:pt x="113" y="373"/>
                </a:cubicBezTo>
                <a:cubicBezTo>
                  <a:pt x="119" y="355"/>
                  <a:pt x="137" y="363"/>
                  <a:pt x="143" y="356"/>
                </a:cubicBezTo>
                <a:cubicBezTo>
                  <a:pt x="149" y="349"/>
                  <a:pt x="145" y="314"/>
                  <a:pt x="145" y="314"/>
                </a:cubicBezTo>
                <a:cubicBezTo>
                  <a:pt x="145" y="314"/>
                  <a:pt x="162" y="296"/>
                  <a:pt x="156" y="28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" name="Freeform 129"/>
          <p:cNvSpPr>
            <a:spLocks/>
          </p:cNvSpPr>
          <p:nvPr/>
        </p:nvSpPr>
        <p:spPr bwMode="auto">
          <a:xfrm>
            <a:off x="4365625" y="4621213"/>
            <a:ext cx="331788" cy="317500"/>
          </a:xfrm>
          <a:custGeom>
            <a:avLst/>
            <a:gdLst>
              <a:gd name="T0" fmla="*/ 2147483647 w 563"/>
              <a:gd name="T1" fmla="*/ 2147483647 h 536"/>
              <a:gd name="T2" fmla="*/ 2147483647 w 563"/>
              <a:gd name="T3" fmla="*/ 2147483647 h 536"/>
              <a:gd name="T4" fmla="*/ 2147483647 w 563"/>
              <a:gd name="T5" fmla="*/ 2147483647 h 536"/>
              <a:gd name="T6" fmla="*/ 2147483647 w 563"/>
              <a:gd name="T7" fmla="*/ 2147483647 h 536"/>
              <a:gd name="T8" fmla="*/ 2147483647 w 563"/>
              <a:gd name="T9" fmla="*/ 2147483647 h 536"/>
              <a:gd name="T10" fmla="*/ 2147483647 w 563"/>
              <a:gd name="T11" fmla="*/ 2147483647 h 536"/>
              <a:gd name="T12" fmla="*/ 2147483647 w 563"/>
              <a:gd name="T13" fmla="*/ 2147483647 h 536"/>
              <a:gd name="T14" fmla="*/ 2147483647 w 563"/>
              <a:gd name="T15" fmla="*/ 2147483647 h 536"/>
              <a:gd name="T16" fmla="*/ 2147483647 w 563"/>
              <a:gd name="T17" fmla="*/ 0 h 536"/>
              <a:gd name="T18" fmla="*/ 2147483647 w 563"/>
              <a:gd name="T19" fmla="*/ 2147483647 h 536"/>
              <a:gd name="T20" fmla="*/ 2147483647 w 563"/>
              <a:gd name="T21" fmla="*/ 2147483647 h 536"/>
              <a:gd name="T22" fmla="*/ 2147483647 w 563"/>
              <a:gd name="T23" fmla="*/ 2147483647 h 536"/>
              <a:gd name="T24" fmla="*/ 2147483647 w 563"/>
              <a:gd name="T25" fmla="*/ 2147483647 h 536"/>
              <a:gd name="T26" fmla="*/ 2147483647 w 563"/>
              <a:gd name="T27" fmla="*/ 2147483647 h 536"/>
              <a:gd name="T28" fmla="*/ 2147483647 w 563"/>
              <a:gd name="T29" fmla="*/ 2147483647 h 536"/>
              <a:gd name="T30" fmla="*/ 2147483647 w 563"/>
              <a:gd name="T31" fmla="*/ 2147483647 h 536"/>
              <a:gd name="T32" fmla="*/ 2147483647 w 563"/>
              <a:gd name="T33" fmla="*/ 2147483647 h 536"/>
              <a:gd name="T34" fmla="*/ 2147483647 w 563"/>
              <a:gd name="T35" fmla="*/ 2147483647 h 536"/>
              <a:gd name="T36" fmla="*/ 2147483647 w 563"/>
              <a:gd name="T37" fmla="*/ 2147483647 h 536"/>
              <a:gd name="T38" fmla="*/ 2147483647 w 563"/>
              <a:gd name="T39" fmla="*/ 2147483647 h 536"/>
              <a:gd name="T40" fmla="*/ 2147483647 w 563"/>
              <a:gd name="T41" fmla="*/ 2147483647 h 536"/>
              <a:gd name="T42" fmla="*/ 2147483647 w 563"/>
              <a:gd name="T43" fmla="*/ 2147483647 h 536"/>
              <a:gd name="T44" fmla="*/ 2147483647 w 563"/>
              <a:gd name="T45" fmla="*/ 2147483647 h 536"/>
              <a:gd name="T46" fmla="*/ 2147483647 w 563"/>
              <a:gd name="T47" fmla="*/ 2147483647 h 536"/>
              <a:gd name="T48" fmla="*/ 2147483647 w 563"/>
              <a:gd name="T49" fmla="*/ 2147483647 h 536"/>
              <a:gd name="T50" fmla="*/ 2147483647 w 563"/>
              <a:gd name="T51" fmla="*/ 2147483647 h 536"/>
              <a:gd name="T52" fmla="*/ 2147483647 w 563"/>
              <a:gd name="T53" fmla="*/ 2147483647 h 536"/>
              <a:gd name="T54" fmla="*/ 2147483647 w 563"/>
              <a:gd name="T55" fmla="*/ 2147483647 h 536"/>
              <a:gd name="T56" fmla="*/ 2147483647 w 563"/>
              <a:gd name="T57" fmla="*/ 2147483647 h 536"/>
              <a:gd name="T58" fmla="*/ 2147483647 w 563"/>
              <a:gd name="T59" fmla="*/ 2147483647 h 536"/>
              <a:gd name="T60" fmla="*/ 0 w 563"/>
              <a:gd name="T61" fmla="*/ 2147483647 h 536"/>
              <a:gd name="T62" fmla="*/ 2147483647 w 563"/>
              <a:gd name="T63" fmla="*/ 2147483647 h 536"/>
              <a:gd name="T64" fmla="*/ 2147483647 w 563"/>
              <a:gd name="T65" fmla="*/ 2147483647 h 536"/>
              <a:gd name="T66" fmla="*/ 2147483647 w 563"/>
              <a:gd name="T67" fmla="*/ 2147483647 h 536"/>
              <a:gd name="T68" fmla="*/ 2147483647 w 563"/>
              <a:gd name="T69" fmla="*/ 2147483647 h 536"/>
              <a:gd name="T70" fmla="*/ 2147483647 w 563"/>
              <a:gd name="T71" fmla="*/ 2147483647 h 536"/>
              <a:gd name="T72" fmla="*/ 2147483647 w 563"/>
              <a:gd name="T73" fmla="*/ 2147483647 h 536"/>
              <a:gd name="T74" fmla="*/ 2147483647 w 563"/>
              <a:gd name="T75" fmla="*/ 2147483647 h 536"/>
              <a:gd name="T76" fmla="*/ 2147483647 w 563"/>
              <a:gd name="T77" fmla="*/ 2147483647 h 536"/>
              <a:gd name="T78" fmla="*/ 2147483647 w 563"/>
              <a:gd name="T79" fmla="*/ 2147483647 h 536"/>
              <a:gd name="T80" fmla="*/ 2147483647 w 563"/>
              <a:gd name="T81" fmla="*/ 2147483647 h 536"/>
              <a:gd name="T82" fmla="*/ 2147483647 w 563"/>
              <a:gd name="T83" fmla="*/ 2147483647 h 536"/>
              <a:gd name="T84" fmla="*/ 2147483647 w 563"/>
              <a:gd name="T85" fmla="*/ 2147483647 h 536"/>
              <a:gd name="T86" fmla="*/ 2147483647 w 563"/>
              <a:gd name="T87" fmla="*/ 2147483647 h 536"/>
              <a:gd name="T88" fmla="*/ 2147483647 w 563"/>
              <a:gd name="T89" fmla="*/ 2147483647 h 536"/>
              <a:gd name="T90" fmla="*/ 2147483647 w 563"/>
              <a:gd name="T91" fmla="*/ 2147483647 h 536"/>
              <a:gd name="T92" fmla="*/ 2147483647 w 563"/>
              <a:gd name="T93" fmla="*/ 2147483647 h 536"/>
              <a:gd name="T94" fmla="*/ 2147483647 w 563"/>
              <a:gd name="T95" fmla="*/ 2147483647 h 536"/>
              <a:gd name="T96" fmla="*/ 2147483647 w 563"/>
              <a:gd name="T97" fmla="*/ 2147483647 h 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63"/>
              <a:gd name="T148" fmla="*/ 0 h 536"/>
              <a:gd name="T149" fmla="*/ 563 w 563"/>
              <a:gd name="T150" fmla="*/ 536 h 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63" h="536">
                <a:moveTo>
                  <a:pt x="551" y="122"/>
                </a:moveTo>
                <a:cubicBezTo>
                  <a:pt x="551" y="109"/>
                  <a:pt x="551" y="109"/>
                  <a:pt x="551" y="109"/>
                </a:cubicBezTo>
                <a:cubicBezTo>
                  <a:pt x="551" y="109"/>
                  <a:pt x="545" y="110"/>
                  <a:pt x="542" y="110"/>
                </a:cubicBezTo>
                <a:cubicBezTo>
                  <a:pt x="539" y="110"/>
                  <a:pt x="541" y="91"/>
                  <a:pt x="540" y="84"/>
                </a:cubicBezTo>
                <a:cubicBezTo>
                  <a:pt x="539" y="77"/>
                  <a:pt x="525" y="77"/>
                  <a:pt x="525" y="77"/>
                </a:cubicBezTo>
                <a:cubicBezTo>
                  <a:pt x="525" y="69"/>
                  <a:pt x="525" y="69"/>
                  <a:pt x="525" y="6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2" y="60"/>
                  <a:pt x="502" y="60"/>
                  <a:pt x="502" y="60"/>
                </a:cubicBezTo>
                <a:cubicBezTo>
                  <a:pt x="500" y="49"/>
                  <a:pt x="500" y="49"/>
                  <a:pt x="500" y="49"/>
                </a:cubicBezTo>
                <a:cubicBezTo>
                  <a:pt x="500" y="49"/>
                  <a:pt x="490" y="55"/>
                  <a:pt x="485" y="51"/>
                </a:cubicBezTo>
                <a:cubicBezTo>
                  <a:pt x="480" y="47"/>
                  <a:pt x="473" y="38"/>
                  <a:pt x="473" y="38"/>
                </a:cubicBezTo>
                <a:cubicBezTo>
                  <a:pt x="473" y="38"/>
                  <a:pt x="464" y="41"/>
                  <a:pt x="461" y="38"/>
                </a:cubicBezTo>
                <a:cubicBezTo>
                  <a:pt x="458" y="35"/>
                  <a:pt x="456" y="23"/>
                  <a:pt x="456" y="23"/>
                </a:cubicBezTo>
                <a:cubicBezTo>
                  <a:pt x="456" y="23"/>
                  <a:pt x="444" y="27"/>
                  <a:pt x="436" y="26"/>
                </a:cubicBezTo>
                <a:cubicBezTo>
                  <a:pt x="434" y="31"/>
                  <a:pt x="431" y="36"/>
                  <a:pt x="428" y="38"/>
                </a:cubicBezTo>
                <a:cubicBezTo>
                  <a:pt x="420" y="42"/>
                  <a:pt x="419" y="25"/>
                  <a:pt x="419" y="25"/>
                </a:cubicBezTo>
                <a:cubicBezTo>
                  <a:pt x="419" y="25"/>
                  <a:pt x="411" y="20"/>
                  <a:pt x="400" y="16"/>
                </a:cubicBezTo>
                <a:cubicBezTo>
                  <a:pt x="393" y="13"/>
                  <a:pt x="398" y="6"/>
                  <a:pt x="402" y="0"/>
                </a:cubicBezTo>
                <a:cubicBezTo>
                  <a:pt x="394" y="4"/>
                  <a:pt x="387" y="6"/>
                  <a:pt x="383" y="7"/>
                </a:cubicBezTo>
                <a:cubicBezTo>
                  <a:pt x="370" y="10"/>
                  <a:pt x="333" y="15"/>
                  <a:pt x="333" y="15"/>
                </a:cubicBezTo>
                <a:cubicBezTo>
                  <a:pt x="333" y="15"/>
                  <a:pt x="333" y="28"/>
                  <a:pt x="333" y="35"/>
                </a:cubicBezTo>
                <a:cubicBezTo>
                  <a:pt x="333" y="42"/>
                  <a:pt x="306" y="57"/>
                  <a:pt x="306" y="57"/>
                </a:cubicBezTo>
                <a:cubicBezTo>
                  <a:pt x="306" y="57"/>
                  <a:pt x="312" y="64"/>
                  <a:pt x="315" y="66"/>
                </a:cubicBezTo>
                <a:cubicBezTo>
                  <a:pt x="318" y="68"/>
                  <a:pt x="320" y="87"/>
                  <a:pt x="320" y="87"/>
                </a:cubicBezTo>
                <a:cubicBezTo>
                  <a:pt x="320" y="87"/>
                  <a:pt x="324" y="121"/>
                  <a:pt x="324" y="135"/>
                </a:cubicBezTo>
                <a:cubicBezTo>
                  <a:pt x="324" y="149"/>
                  <a:pt x="302" y="171"/>
                  <a:pt x="304" y="189"/>
                </a:cubicBezTo>
                <a:cubicBezTo>
                  <a:pt x="306" y="207"/>
                  <a:pt x="317" y="202"/>
                  <a:pt x="323" y="209"/>
                </a:cubicBezTo>
                <a:cubicBezTo>
                  <a:pt x="329" y="216"/>
                  <a:pt x="341" y="230"/>
                  <a:pt x="351" y="230"/>
                </a:cubicBezTo>
                <a:cubicBezTo>
                  <a:pt x="361" y="230"/>
                  <a:pt x="358" y="217"/>
                  <a:pt x="358" y="217"/>
                </a:cubicBezTo>
                <a:cubicBezTo>
                  <a:pt x="364" y="214"/>
                  <a:pt x="364" y="214"/>
                  <a:pt x="364" y="214"/>
                </a:cubicBezTo>
                <a:cubicBezTo>
                  <a:pt x="372" y="214"/>
                  <a:pt x="372" y="214"/>
                  <a:pt x="372" y="214"/>
                </a:cubicBezTo>
                <a:cubicBezTo>
                  <a:pt x="372" y="214"/>
                  <a:pt x="373" y="279"/>
                  <a:pt x="367" y="282"/>
                </a:cubicBezTo>
                <a:cubicBezTo>
                  <a:pt x="361" y="285"/>
                  <a:pt x="359" y="271"/>
                  <a:pt x="359" y="271"/>
                </a:cubicBezTo>
                <a:cubicBezTo>
                  <a:pt x="344" y="281"/>
                  <a:pt x="344" y="281"/>
                  <a:pt x="344" y="281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32" y="281"/>
                  <a:pt x="329" y="258"/>
                  <a:pt x="324" y="251"/>
                </a:cubicBezTo>
                <a:cubicBezTo>
                  <a:pt x="319" y="244"/>
                  <a:pt x="313" y="247"/>
                  <a:pt x="313" y="247"/>
                </a:cubicBezTo>
                <a:cubicBezTo>
                  <a:pt x="313" y="247"/>
                  <a:pt x="311" y="236"/>
                  <a:pt x="305" y="228"/>
                </a:cubicBezTo>
                <a:cubicBezTo>
                  <a:pt x="299" y="220"/>
                  <a:pt x="294" y="228"/>
                  <a:pt x="290" y="228"/>
                </a:cubicBezTo>
                <a:cubicBezTo>
                  <a:pt x="286" y="228"/>
                  <a:pt x="287" y="220"/>
                  <a:pt x="282" y="216"/>
                </a:cubicBezTo>
                <a:cubicBezTo>
                  <a:pt x="277" y="212"/>
                  <a:pt x="275" y="218"/>
                  <a:pt x="267" y="217"/>
                </a:cubicBezTo>
                <a:cubicBezTo>
                  <a:pt x="259" y="216"/>
                  <a:pt x="267" y="207"/>
                  <a:pt x="267" y="203"/>
                </a:cubicBezTo>
                <a:cubicBezTo>
                  <a:pt x="267" y="199"/>
                  <a:pt x="257" y="199"/>
                  <a:pt x="253" y="194"/>
                </a:cubicBezTo>
                <a:cubicBezTo>
                  <a:pt x="249" y="189"/>
                  <a:pt x="258" y="184"/>
                  <a:pt x="246" y="179"/>
                </a:cubicBezTo>
                <a:cubicBezTo>
                  <a:pt x="234" y="174"/>
                  <a:pt x="237" y="200"/>
                  <a:pt x="232" y="204"/>
                </a:cubicBezTo>
                <a:cubicBezTo>
                  <a:pt x="227" y="208"/>
                  <a:pt x="175" y="195"/>
                  <a:pt x="165" y="188"/>
                </a:cubicBezTo>
                <a:cubicBezTo>
                  <a:pt x="155" y="181"/>
                  <a:pt x="159" y="162"/>
                  <a:pt x="159" y="162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42" y="178"/>
                  <a:pt x="125" y="177"/>
                </a:cubicBezTo>
                <a:cubicBezTo>
                  <a:pt x="108" y="176"/>
                  <a:pt x="117" y="151"/>
                  <a:pt x="117" y="151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96" y="154"/>
                  <a:pt x="110" y="175"/>
                  <a:pt x="107" y="178"/>
                </a:cubicBezTo>
                <a:cubicBezTo>
                  <a:pt x="104" y="181"/>
                  <a:pt x="96" y="183"/>
                  <a:pt x="96" y="183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106" y="229"/>
                  <a:pt x="106" y="229"/>
                  <a:pt x="106" y="229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2"/>
                  <a:pt x="99" y="248"/>
                  <a:pt x="97" y="255"/>
                </a:cubicBezTo>
                <a:cubicBezTo>
                  <a:pt x="95" y="262"/>
                  <a:pt x="84" y="262"/>
                  <a:pt x="84" y="262"/>
                </a:cubicBezTo>
                <a:cubicBezTo>
                  <a:pt x="1" y="260"/>
                  <a:pt x="1" y="260"/>
                  <a:pt x="1" y="260"/>
                </a:cubicBezTo>
                <a:cubicBezTo>
                  <a:pt x="0" y="427"/>
                  <a:pt x="0" y="427"/>
                  <a:pt x="0" y="427"/>
                </a:cubicBezTo>
                <a:cubicBezTo>
                  <a:pt x="6" y="437"/>
                  <a:pt x="6" y="437"/>
                  <a:pt x="6" y="437"/>
                </a:cubicBezTo>
                <a:cubicBezTo>
                  <a:pt x="6" y="449"/>
                  <a:pt x="6" y="449"/>
                  <a:pt x="6" y="449"/>
                </a:cubicBezTo>
                <a:cubicBezTo>
                  <a:pt x="64" y="507"/>
                  <a:pt x="64" y="507"/>
                  <a:pt x="64" y="507"/>
                </a:cubicBezTo>
                <a:cubicBezTo>
                  <a:pt x="79" y="511"/>
                  <a:pt x="79" y="511"/>
                  <a:pt x="79" y="511"/>
                </a:cubicBezTo>
                <a:cubicBezTo>
                  <a:pt x="92" y="503"/>
                  <a:pt x="92" y="503"/>
                  <a:pt x="92" y="503"/>
                </a:cubicBezTo>
                <a:cubicBezTo>
                  <a:pt x="92" y="503"/>
                  <a:pt x="99" y="498"/>
                  <a:pt x="108" y="498"/>
                </a:cubicBezTo>
                <a:cubicBezTo>
                  <a:pt x="117" y="498"/>
                  <a:pt x="118" y="506"/>
                  <a:pt x="118" y="506"/>
                </a:cubicBezTo>
                <a:cubicBezTo>
                  <a:pt x="138" y="504"/>
                  <a:pt x="138" y="504"/>
                  <a:pt x="138" y="504"/>
                </a:cubicBezTo>
                <a:cubicBezTo>
                  <a:pt x="151" y="517"/>
                  <a:pt x="151" y="517"/>
                  <a:pt x="151" y="517"/>
                </a:cubicBezTo>
                <a:cubicBezTo>
                  <a:pt x="151" y="517"/>
                  <a:pt x="175" y="513"/>
                  <a:pt x="177" y="517"/>
                </a:cubicBezTo>
                <a:cubicBezTo>
                  <a:pt x="179" y="521"/>
                  <a:pt x="185" y="527"/>
                  <a:pt x="189" y="527"/>
                </a:cubicBezTo>
                <a:cubicBezTo>
                  <a:pt x="193" y="527"/>
                  <a:pt x="195" y="515"/>
                  <a:pt x="202" y="521"/>
                </a:cubicBezTo>
                <a:cubicBezTo>
                  <a:pt x="209" y="527"/>
                  <a:pt x="210" y="536"/>
                  <a:pt x="228" y="527"/>
                </a:cubicBezTo>
                <a:cubicBezTo>
                  <a:pt x="246" y="518"/>
                  <a:pt x="267" y="491"/>
                  <a:pt x="267" y="491"/>
                </a:cubicBezTo>
                <a:cubicBezTo>
                  <a:pt x="267" y="491"/>
                  <a:pt x="269" y="475"/>
                  <a:pt x="276" y="468"/>
                </a:cubicBezTo>
                <a:cubicBezTo>
                  <a:pt x="283" y="461"/>
                  <a:pt x="322" y="450"/>
                  <a:pt x="323" y="449"/>
                </a:cubicBezTo>
                <a:cubicBezTo>
                  <a:pt x="324" y="448"/>
                  <a:pt x="321" y="425"/>
                  <a:pt x="321" y="425"/>
                </a:cubicBezTo>
                <a:cubicBezTo>
                  <a:pt x="321" y="425"/>
                  <a:pt x="339" y="411"/>
                  <a:pt x="356" y="405"/>
                </a:cubicBezTo>
                <a:cubicBezTo>
                  <a:pt x="369" y="400"/>
                  <a:pt x="387" y="400"/>
                  <a:pt x="396" y="401"/>
                </a:cubicBezTo>
                <a:cubicBezTo>
                  <a:pt x="395" y="385"/>
                  <a:pt x="395" y="385"/>
                  <a:pt x="395" y="385"/>
                </a:cubicBezTo>
                <a:cubicBezTo>
                  <a:pt x="395" y="385"/>
                  <a:pt x="380" y="371"/>
                  <a:pt x="385" y="367"/>
                </a:cubicBezTo>
                <a:cubicBezTo>
                  <a:pt x="391" y="363"/>
                  <a:pt x="411" y="362"/>
                  <a:pt x="411" y="362"/>
                </a:cubicBezTo>
                <a:cubicBezTo>
                  <a:pt x="423" y="351"/>
                  <a:pt x="423" y="351"/>
                  <a:pt x="423" y="351"/>
                </a:cubicBezTo>
                <a:cubicBezTo>
                  <a:pt x="423" y="351"/>
                  <a:pt x="465" y="343"/>
                  <a:pt x="475" y="338"/>
                </a:cubicBezTo>
                <a:cubicBezTo>
                  <a:pt x="484" y="333"/>
                  <a:pt x="528" y="313"/>
                  <a:pt x="528" y="313"/>
                </a:cubicBezTo>
                <a:cubicBezTo>
                  <a:pt x="528" y="313"/>
                  <a:pt x="507" y="297"/>
                  <a:pt x="506" y="294"/>
                </a:cubicBezTo>
                <a:cubicBezTo>
                  <a:pt x="505" y="291"/>
                  <a:pt x="521" y="268"/>
                  <a:pt x="521" y="268"/>
                </a:cubicBezTo>
                <a:cubicBezTo>
                  <a:pt x="519" y="243"/>
                  <a:pt x="519" y="243"/>
                  <a:pt x="519" y="243"/>
                </a:cubicBezTo>
                <a:cubicBezTo>
                  <a:pt x="519" y="243"/>
                  <a:pt x="544" y="232"/>
                  <a:pt x="547" y="225"/>
                </a:cubicBezTo>
                <a:cubicBezTo>
                  <a:pt x="550" y="218"/>
                  <a:pt x="539" y="221"/>
                  <a:pt x="539" y="221"/>
                </a:cubicBezTo>
                <a:cubicBezTo>
                  <a:pt x="538" y="173"/>
                  <a:pt x="538" y="173"/>
                  <a:pt x="538" y="173"/>
                </a:cubicBezTo>
                <a:cubicBezTo>
                  <a:pt x="542" y="160"/>
                  <a:pt x="542" y="160"/>
                  <a:pt x="542" y="160"/>
                </a:cubicBezTo>
                <a:cubicBezTo>
                  <a:pt x="535" y="154"/>
                  <a:pt x="535" y="154"/>
                  <a:pt x="535" y="154"/>
                </a:cubicBezTo>
                <a:cubicBezTo>
                  <a:pt x="535" y="143"/>
                  <a:pt x="535" y="143"/>
                  <a:pt x="535" y="143"/>
                </a:cubicBezTo>
                <a:cubicBezTo>
                  <a:pt x="535" y="143"/>
                  <a:pt x="551" y="139"/>
                  <a:pt x="557" y="132"/>
                </a:cubicBezTo>
                <a:cubicBezTo>
                  <a:pt x="563" y="125"/>
                  <a:pt x="551" y="122"/>
                  <a:pt x="551" y="122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3" name="Freeform 130"/>
          <p:cNvSpPr>
            <a:spLocks/>
          </p:cNvSpPr>
          <p:nvPr/>
        </p:nvSpPr>
        <p:spPr bwMode="auto">
          <a:xfrm>
            <a:off x="4095750" y="4189413"/>
            <a:ext cx="533400" cy="600075"/>
          </a:xfrm>
          <a:custGeom>
            <a:avLst/>
            <a:gdLst>
              <a:gd name="T0" fmla="*/ 2147483647 w 902"/>
              <a:gd name="T1" fmla="*/ 2147483647 h 1016"/>
              <a:gd name="T2" fmla="*/ 2147483647 w 902"/>
              <a:gd name="T3" fmla="*/ 2147483647 h 1016"/>
              <a:gd name="T4" fmla="*/ 2147483647 w 902"/>
              <a:gd name="T5" fmla="*/ 2147483647 h 1016"/>
              <a:gd name="T6" fmla="*/ 2147483647 w 902"/>
              <a:gd name="T7" fmla="*/ 2147483647 h 1016"/>
              <a:gd name="T8" fmla="*/ 2147483647 w 902"/>
              <a:gd name="T9" fmla="*/ 2147483647 h 1016"/>
              <a:gd name="T10" fmla="*/ 2147483647 w 902"/>
              <a:gd name="T11" fmla="*/ 2147483647 h 1016"/>
              <a:gd name="T12" fmla="*/ 2147483647 w 902"/>
              <a:gd name="T13" fmla="*/ 2147483647 h 1016"/>
              <a:gd name="T14" fmla="*/ 2147483647 w 902"/>
              <a:gd name="T15" fmla="*/ 2147483647 h 1016"/>
              <a:gd name="T16" fmla="*/ 2147483647 w 902"/>
              <a:gd name="T17" fmla="*/ 2147483647 h 1016"/>
              <a:gd name="T18" fmla="*/ 2147483647 w 902"/>
              <a:gd name="T19" fmla="*/ 2147483647 h 1016"/>
              <a:gd name="T20" fmla="*/ 2147483647 w 902"/>
              <a:gd name="T21" fmla="*/ 2147483647 h 1016"/>
              <a:gd name="T22" fmla="*/ 2147483647 w 902"/>
              <a:gd name="T23" fmla="*/ 2147483647 h 1016"/>
              <a:gd name="T24" fmla="*/ 2147483647 w 902"/>
              <a:gd name="T25" fmla="*/ 2147483647 h 1016"/>
              <a:gd name="T26" fmla="*/ 2147483647 w 902"/>
              <a:gd name="T27" fmla="*/ 2147483647 h 1016"/>
              <a:gd name="T28" fmla="*/ 2147483647 w 902"/>
              <a:gd name="T29" fmla="*/ 2147483647 h 1016"/>
              <a:gd name="T30" fmla="*/ 2147483647 w 902"/>
              <a:gd name="T31" fmla="*/ 2147483647 h 1016"/>
              <a:gd name="T32" fmla="*/ 2147483647 w 902"/>
              <a:gd name="T33" fmla="*/ 2147483647 h 1016"/>
              <a:gd name="T34" fmla="*/ 2147483647 w 902"/>
              <a:gd name="T35" fmla="*/ 2147483647 h 1016"/>
              <a:gd name="T36" fmla="*/ 2147483647 w 902"/>
              <a:gd name="T37" fmla="*/ 2147483647 h 1016"/>
              <a:gd name="T38" fmla="*/ 2147483647 w 902"/>
              <a:gd name="T39" fmla="*/ 2147483647 h 1016"/>
              <a:gd name="T40" fmla="*/ 2147483647 w 902"/>
              <a:gd name="T41" fmla="*/ 2147483647 h 1016"/>
              <a:gd name="T42" fmla="*/ 2147483647 w 902"/>
              <a:gd name="T43" fmla="*/ 2147483647 h 1016"/>
              <a:gd name="T44" fmla="*/ 2147483647 w 902"/>
              <a:gd name="T45" fmla="*/ 2147483647 h 1016"/>
              <a:gd name="T46" fmla="*/ 2147483647 w 902"/>
              <a:gd name="T47" fmla="*/ 2147483647 h 1016"/>
              <a:gd name="T48" fmla="*/ 2147483647 w 902"/>
              <a:gd name="T49" fmla="*/ 2147483647 h 1016"/>
              <a:gd name="T50" fmla="*/ 2147483647 w 902"/>
              <a:gd name="T51" fmla="*/ 2147483647 h 1016"/>
              <a:gd name="T52" fmla="*/ 2147483647 w 902"/>
              <a:gd name="T53" fmla="*/ 2147483647 h 1016"/>
              <a:gd name="T54" fmla="*/ 2147483647 w 902"/>
              <a:gd name="T55" fmla="*/ 2147483647 h 1016"/>
              <a:gd name="T56" fmla="*/ 2147483647 w 902"/>
              <a:gd name="T57" fmla="*/ 2147483647 h 1016"/>
              <a:gd name="T58" fmla="*/ 2147483647 w 902"/>
              <a:gd name="T59" fmla="*/ 2147483647 h 1016"/>
              <a:gd name="T60" fmla="*/ 2147483647 w 902"/>
              <a:gd name="T61" fmla="*/ 2147483647 h 1016"/>
              <a:gd name="T62" fmla="*/ 2147483647 w 902"/>
              <a:gd name="T63" fmla="*/ 2147483647 h 1016"/>
              <a:gd name="T64" fmla="*/ 2147483647 w 902"/>
              <a:gd name="T65" fmla="*/ 2147483647 h 1016"/>
              <a:gd name="T66" fmla="*/ 2147483647 w 902"/>
              <a:gd name="T67" fmla="*/ 2147483647 h 1016"/>
              <a:gd name="T68" fmla="*/ 2147483647 w 902"/>
              <a:gd name="T69" fmla="*/ 2147483647 h 1016"/>
              <a:gd name="T70" fmla="*/ 2147483647 w 902"/>
              <a:gd name="T71" fmla="*/ 2147483647 h 1016"/>
              <a:gd name="T72" fmla="*/ 2147483647 w 902"/>
              <a:gd name="T73" fmla="*/ 2147483647 h 1016"/>
              <a:gd name="T74" fmla="*/ 2147483647 w 902"/>
              <a:gd name="T75" fmla="*/ 2147483647 h 1016"/>
              <a:gd name="T76" fmla="*/ 2147483647 w 902"/>
              <a:gd name="T77" fmla="*/ 2147483647 h 1016"/>
              <a:gd name="T78" fmla="*/ 2147483647 w 902"/>
              <a:gd name="T79" fmla="*/ 2147483647 h 1016"/>
              <a:gd name="T80" fmla="*/ 2147483647 w 902"/>
              <a:gd name="T81" fmla="*/ 2147483647 h 1016"/>
              <a:gd name="T82" fmla="*/ 2147483647 w 902"/>
              <a:gd name="T83" fmla="*/ 2147483647 h 1016"/>
              <a:gd name="T84" fmla="*/ 2147483647 w 902"/>
              <a:gd name="T85" fmla="*/ 2147483647 h 1016"/>
              <a:gd name="T86" fmla="*/ 2147483647 w 902"/>
              <a:gd name="T87" fmla="*/ 2147483647 h 1016"/>
              <a:gd name="T88" fmla="*/ 2147483647 w 902"/>
              <a:gd name="T89" fmla="*/ 2147483647 h 1016"/>
              <a:gd name="T90" fmla="*/ 2147483647 w 902"/>
              <a:gd name="T91" fmla="*/ 2147483647 h 1016"/>
              <a:gd name="T92" fmla="*/ 2147483647 w 902"/>
              <a:gd name="T93" fmla="*/ 2147483647 h 1016"/>
              <a:gd name="T94" fmla="*/ 2147483647 w 902"/>
              <a:gd name="T95" fmla="*/ 2147483647 h 1016"/>
              <a:gd name="T96" fmla="*/ 2147483647 w 902"/>
              <a:gd name="T97" fmla="*/ 2147483647 h 1016"/>
              <a:gd name="T98" fmla="*/ 2147483647 w 902"/>
              <a:gd name="T99" fmla="*/ 2147483647 h 1016"/>
              <a:gd name="T100" fmla="*/ 2147483647 w 902"/>
              <a:gd name="T101" fmla="*/ 2147483647 h 1016"/>
              <a:gd name="T102" fmla="*/ 2147483647 w 902"/>
              <a:gd name="T103" fmla="*/ 2147483647 h 1016"/>
              <a:gd name="T104" fmla="*/ 2147483647 w 902"/>
              <a:gd name="T105" fmla="*/ 2147483647 h 1016"/>
              <a:gd name="T106" fmla="*/ 2147483647 w 902"/>
              <a:gd name="T107" fmla="*/ 2147483647 h 1016"/>
              <a:gd name="T108" fmla="*/ 2147483647 w 902"/>
              <a:gd name="T109" fmla="*/ 2147483647 h 1016"/>
              <a:gd name="T110" fmla="*/ 2147483647 w 902"/>
              <a:gd name="T111" fmla="*/ 2147483647 h 1016"/>
              <a:gd name="T112" fmla="*/ 2147483647 w 902"/>
              <a:gd name="T113" fmla="*/ 2147483647 h 1016"/>
              <a:gd name="T114" fmla="*/ 2147483647 w 902"/>
              <a:gd name="T115" fmla="*/ 2147483647 h 1016"/>
              <a:gd name="T116" fmla="*/ 2147483647 w 902"/>
              <a:gd name="T117" fmla="*/ 2147483647 h 1016"/>
              <a:gd name="T118" fmla="*/ 2147483647 w 902"/>
              <a:gd name="T119" fmla="*/ 2147483647 h 1016"/>
              <a:gd name="T120" fmla="*/ 2147483647 w 902"/>
              <a:gd name="T121" fmla="*/ 2147483647 h 1016"/>
              <a:gd name="T122" fmla="*/ 2147483647 w 902"/>
              <a:gd name="T123" fmla="*/ 2147483647 h 10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02"/>
              <a:gd name="T187" fmla="*/ 0 h 1016"/>
              <a:gd name="T188" fmla="*/ 902 w 902"/>
              <a:gd name="T189" fmla="*/ 1016 h 10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02" h="1016">
                <a:moveTo>
                  <a:pt x="828" y="315"/>
                </a:moveTo>
                <a:cubicBezTo>
                  <a:pt x="828" y="295"/>
                  <a:pt x="828" y="295"/>
                  <a:pt x="828" y="295"/>
                </a:cubicBezTo>
                <a:cubicBezTo>
                  <a:pt x="838" y="264"/>
                  <a:pt x="838" y="264"/>
                  <a:pt x="838" y="264"/>
                </a:cubicBezTo>
                <a:cubicBezTo>
                  <a:pt x="840" y="247"/>
                  <a:pt x="840" y="247"/>
                  <a:pt x="840" y="247"/>
                </a:cubicBezTo>
                <a:cubicBezTo>
                  <a:pt x="853" y="239"/>
                  <a:pt x="853" y="239"/>
                  <a:pt x="853" y="239"/>
                </a:cubicBezTo>
                <a:cubicBezTo>
                  <a:pt x="853" y="230"/>
                  <a:pt x="853" y="230"/>
                  <a:pt x="853" y="230"/>
                </a:cubicBezTo>
                <a:cubicBezTo>
                  <a:pt x="869" y="222"/>
                  <a:pt x="869" y="222"/>
                  <a:pt x="869" y="222"/>
                </a:cubicBezTo>
                <a:cubicBezTo>
                  <a:pt x="869" y="222"/>
                  <a:pt x="902" y="182"/>
                  <a:pt x="902" y="174"/>
                </a:cubicBezTo>
                <a:cubicBezTo>
                  <a:pt x="902" y="166"/>
                  <a:pt x="890" y="163"/>
                  <a:pt x="890" y="163"/>
                </a:cubicBezTo>
                <a:cubicBezTo>
                  <a:pt x="890" y="163"/>
                  <a:pt x="879" y="164"/>
                  <a:pt x="876" y="158"/>
                </a:cubicBezTo>
                <a:cubicBezTo>
                  <a:pt x="873" y="153"/>
                  <a:pt x="882" y="142"/>
                  <a:pt x="883" y="137"/>
                </a:cubicBezTo>
                <a:cubicBezTo>
                  <a:pt x="884" y="131"/>
                  <a:pt x="873" y="127"/>
                  <a:pt x="873" y="127"/>
                </a:cubicBezTo>
                <a:cubicBezTo>
                  <a:pt x="886" y="113"/>
                  <a:pt x="886" y="113"/>
                  <a:pt x="886" y="113"/>
                </a:cubicBezTo>
                <a:cubicBezTo>
                  <a:pt x="880" y="100"/>
                  <a:pt x="880" y="100"/>
                  <a:pt x="880" y="100"/>
                </a:cubicBezTo>
                <a:cubicBezTo>
                  <a:pt x="869" y="98"/>
                  <a:pt x="869" y="98"/>
                  <a:pt x="869" y="98"/>
                </a:cubicBezTo>
                <a:cubicBezTo>
                  <a:pt x="866" y="84"/>
                  <a:pt x="866" y="84"/>
                  <a:pt x="866" y="84"/>
                </a:cubicBezTo>
                <a:cubicBezTo>
                  <a:pt x="866" y="84"/>
                  <a:pt x="847" y="80"/>
                  <a:pt x="839" y="68"/>
                </a:cubicBezTo>
                <a:cubicBezTo>
                  <a:pt x="831" y="56"/>
                  <a:pt x="827" y="39"/>
                  <a:pt x="820" y="39"/>
                </a:cubicBezTo>
                <a:cubicBezTo>
                  <a:pt x="813" y="39"/>
                  <a:pt x="814" y="57"/>
                  <a:pt x="803" y="57"/>
                </a:cubicBezTo>
                <a:cubicBezTo>
                  <a:pt x="792" y="57"/>
                  <a:pt x="791" y="45"/>
                  <a:pt x="782" y="45"/>
                </a:cubicBezTo>
                <a:cubicBezTo>
                  <a:pt x="773" y="45"/>
                  <a:pt x="765" y="61"/>
                  <a:pt x="765" y="61"/>
                </a:cubicBezTo>
                <a:cubicBezTo>
                  <a:pt x="734" y="46"/>
                  <a:pt x="734" y="46"/>
                  <a:pt x="734" y="46"/>
                </a:cubicBezTo>
                <a:cubicBezTo>
                  <a:pt x="734" y="32"/>
                  <a:pt x="734" y="32"/>
                  <a:pt x="734" y="32"/>
                </a:cubicBezTo>
                <a:cubicBezTo>
                  <a:pt x="713" y="13"/>
                  <a:pt x="713" y="13"/>
                  <a:pt x="713" y="13"/>
                </a:cubicBezTo>
                <a:cubicBezTo>
                  <a:pt x="709" y="5"/>
                  <a:pt x="709" y="5"/>
                  <a:pt x="709" y="5"/>
                </a:cubicBezTo>
                <a:cubicBezTo>
                  <a:pt x="709" y="5"/>
                  <a:pt x="705" y="16"/>
                  <a:pt x="685" y="21"/>
                </a:cubicBezTo>
                <a:cubicBezTo>
                  <a:pt x="665" y="26"/>
                  <a:pt x="659" y="10"/>
                  <a:pt x="659" y="10"/>
                </a:cubicBezTo>
                <a:cubicBezTo>
                  <a:pt x="638" y="13"/>
                  <a:pt x="638" y="13"/>
                  <a:pt x="638" y="13"/>
                </a:cubicBezTo>
                <a:cubicBezTo>
                  <a:pt x="638" y="13"/>
                  <a:pt x="630" y="0"/>
                  <a:pt x="623" y="1"/>
                </a:cubicBezTo>
                <a:cubicBezTo>
                  <a:pt x="616" y="2"/>
                  <a:pt x="611" y="23"/>
                  <a:pt x="611" y="23"/>
                </a:cubicBezTo>
                <a:cubicBezTo>
                  <a:pt x="611" y="23"/>
                  <a:pt x="593" y="28"/>
                  <a:pt x="589" y="28"/>
                </a:cubicBezTo>
                <a:cubicBezTo>
                  <a:pt x="585" y="28"/>
                  <a:pt x="576" y="18"/>
                  <a:pt x="576" y="18"/>
                </a:cubicBezTo>
                <a:cubicBezTo>
                  <a:pt x="560" y="32"/>
                  <a:pt x="560" y="32"/>
                  <a:pt x="560" y="32"/>
                </a:cubicBezTo>
                <a:cubicBezTo>
                  <a:pt x="548" y="32"/>
                  <a:pt x="548" y="32"/>
                  <a:pt x="548" y="32"/>
                </a:cubicBezTo>
                <a:cubicBezTo>
                  <a:pt x="548" y="32"/>
                  <a:pt x="535" y="41"/>
                  <a:pt x="529" y="46"/>
                </a:cubicBezTo>
                <a:cubicBezTo>
                  <a:pt x="523" y="51"/>
                  <a:pt x="509" y="30"/>
                  <a:pt x="509" y="30"/>
                </a:cubicBezTo>
                <a:cubicBezTo>
                  <a:pt x="509" y="30"/>
                  <a:pt x="502" y="43"/>
                  <a:pt x="495" y="46"/>
                </a:cubicBezTo>
                <a:cubicBezTo>
                  <a:pt x="488" y="49"/>
                  <a:pt x="493" y="63"/>
                  <a:pt x="484" y="70"/>
                </a:cubicBezTo>
                <a:cubicBezTo>
                  <a:pt x="475" y="77"/>
                  <a:pt x="462" y="63"/>
                  <a:pt x="462" y="63"/>
                </a:cubicBezTo>
                <a:cubicBezTo>
                  <a:pt x="462" y="63"/>
                  <a:pt x="444" y="63"/>
                  <a:pt x="434" y="64"/>
                </a:cubicBezTo>
                <a:cubicBezTo>
                  <a:pt x="424" y="65"/>
                  <a:pt x="418" y="53"/>
                  <a:pt x="418" y="53"/>
                </a:cubicBezTo>
                <a:cubicBezTo>
                  <a:pt x="418" y="53"/>
                  <a:pt x="409" y="53"/>
                  <a:pt x="394" y="53"/>
                </a:cubicBezTo>
                <a:cubicBezTo>
                  <a:pt x="379" y="53"/>
                  <a:pt x="391" y="38"/>
                  <a:pt x="388" y="34"/>
                </a:cubicBezTo>
                <a:cubicBezTo>
                  <a:pt x="385" y="30"/>
                  <a:pt x="372" y="32"/>
                  <a:pt x="372" y="32"/>
                </a:cubicBezTo>
                <a:cubicBezTo>
                  <a:pt x="372" y="32"/>
                  <a:pt x="375" y="17"/>
                  <a:pt x="346" y="15"/>
                </a:cubicBezTo>
                <a:cubicBezTo>
                  <a:pt x="317" y="13"/>
                  <a:pt x="327" y="32"/>
                  <a:pt x="317" y="46"/>
                </a:cubicBezTo>
                <a:cubicBezTo>
                  <a:pt x="307" y="60"/>
                  <a:pt x="308" y="49"/>
                  <a:pt x="300" y="59"/>
                </a:cubicBezTo>
                <a:cubicBezTo>
                  <a:pt x="292" y="69"/>
                  <a:pt x="302" y="72"/>
                  <a:pt x="302" y="72"/>
                </a:cubicBezTo>
                <a:cubicBezTo>
                  <a:pt x="302" y="82"/>
                  <a:pt x="302" y="82"/>
                  <a:pt x="302" y="82"/>
                </a:cubicBezTo>
                <a:cubicBezTo>
                  <a:pt x="292" y="96"/>
                  <a:pt x="292" y="96"/>
                  <a:pt x="292" y="96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301" y="103"/>
                  <a:pt x="301" y="114"/>
                  <a:pt x="301" y="122"/>
                </a:cubicBezTo>
                <a:cubicBezTo>
                  <a:pt x="301" y="130"/>
                  <a:pt x="286" y="159"/>
                  <a:pt x="277" y="169"/>
                </a:cubicBezTo>
                <a:cubicBezTo>
                  <a:pt x="268" y="179"/>
                  <a:pt x="275" y="206"/>
                  <a:pt x="276" y="217"/>
                </a:cubicBezTo>
                <a:cubicBezTo>
                  <a:pt x="277" y="228"/>
                  <a:pt x="267" y="236"/>
                  <a:pt x="265" y="244"/>
                </a:cubicBezTo>
                <a:cubicBezTo>
                  <a:pt x="263" y="252"/>
                  <a:pt x="272" y="259"/>
                  <a:pt x="272" y="270"/>
                </a:cubicBezTo>
                <a:cubicBezTo>
                  <a:pt x="272" y="281"/>
                  <a:pt x="262" y="289"/>
                  <a:pt x="262" y="289"/>
                </a:cubicBezTo>
                <a:cubicBezTo>
                  <a:pt x="259" y="321"/>
                  <a:pt x="259" y="321"/>
                  <a:pt x="259" y="321"/>
                </a:cubicBezTo>
                <a:cubicBezTo>
                  <a:pt x="259" y="321"/>
                  <a:pt x="253" y="336"/>
                  <a:pt x="243" y="343"/>
                </a:cubicBezTo>
                <a:cubicBezTo>
                  <a:pt x="233" y="350"/>
                  <a:pt x="220" y="356"/>
                  <a:pt x="213" y="359"/>
                </a:cubicBezTo>
                <a:cubicBezTo>
                  <a:pt x="206" y="362"/>
                  <a:pt x="206" y="385"/>
                  <a:pt x="205" y="394"/>
                </a:cubicBezTo>
                <a:cubicBezTo>
                  <a:pt x="204" y="403"/>
                  <a:pt x="186" y="410"/>
                  <a:pt x="186" y="410"/>
                </a:cubicBezTo>
                <a:cubicBezTo>
                  <a:pt x="187" y="477"/>
                  <a:pt x="187" y="477"/>
                  <a:pt x="187" y="477"/>
                </a:cubicBezTo>
                <a:cubicBezTo>
                  <a:pt x="170" y="507"/>
                  <a:pt x="170" y="507"/>
                  <a:pt x="170" y="507"/>
                </a:cubicBezTo>
                <a:cubicBezTo>
                  <a:pt x="170" y="507"/>
                  <a:pt x="160" y="510"/>
                  <a:pt x="154" y="510"/>
                </a:cubicBezTo>
                <a:cubicBezTo>
                  <a:pt x="148" y="510"/>
                  <a:pt x="136" y="531"/>
                  <a:pt x="129" y="540"/>
                </a:cubicBezTo>
                <a:cubicBezTo>
                  <a:pt x="122" y="549"/>
                  <a:pt x="119" y="554"/>
                  <a:pt x="104" y="554"/>
                </a:cubicBezTo>
                <a:cubicBezTo>
                  <a:pt x="89" y="554"/>
                  <a:pt x="107" y="531"/>
                  <a:pt x="100" y="524"/>
                </a:cubicBezTo>
                <a:cubicBezTo>
                  <a:pt x="93" y="517"/>
                  <a:pt x="83" y="533"/>
                  <a:pt x="83" y="533"/>
                </a:cubicBezTo>
                <a:cubicBezTo>
                  <a:pt x="70" y="532"/>
                  <a:pt x="70" y="532"/>
                  <a:pt x="70" y="532"/>
                </a:cubicBezTo>
                <a:cubicBezTo>
                  <a:pt x="70" y="532"/>
                  <a:pt x="71" y="548"/>
                  <a:pt x="59" y="553"/>
                </a:cubicBezTo>
                <a:cubicBezTo>
                  <a:pt x="47" y="558"/>
                  <a:pt x="43" y="537"/>
                  <a:pt x="43" y="537"/>
                </a:cubicBezTo>
                <a:cubicBezTo>
                  <a:pt x="36" y="540"/>
                  <a:pt x="36" y="540"/>
                  <a:pt x="36" y="540"/>
                </a:cubicBezTo>
                <a:cubicBezTo>
                  <a:pt x="33" y="548"/>
                  <a:pt x="33" y="548"/>
                  <a:pt x="33" y="548"/>
                </a:cubicBezTo>
                <a:cubicBezTo>
                  <a:pt x="9" y="565"/>
                  <a:pt x="9" y="565"/>
                  <a:pt x="9" y="565"/>
                </a:cubicBezTo>
                <a:cubicBezTo>
                  <a:pt x="9" y="565"/>
                  <a:pt x="21" y="591"/>
                  <a:pt x="13" y="595"/>
                </a:cubicBezTo>
                <a:cubicBezTo>
                  <a:pt x="10" y="597"/>
                  <a:pt x="5" y="599"/>
                  <a:pt x="0" y="602"/>
                </a:cubicBezTo>
                <a:cubicBezTo>
                  <a:pt x="4" y="605"/>
                  <a:pt x="11" y="612"/>
                  <a:pt x="12" y="617"/>
                </a:cubicBezTo>
                <a:cubicBezTo>
                  <a:pt x="35" y="607"/>
                  <a:pt x="35" y="607"/>
                  <a:pt x="35" y="607"/>
                </a:cubicBezTo>
                <a:cubicBezTo>
                  <a:pt x="52" y="609"/>
                  <a:pt x="52" y="609"/>
                  <a:pt x="52" y="609"/>
                </a:cubicBezTo>
                <a:cubicBezTo>
                  <a:pt x="57" y="607"/>
                  <a:pt x="57" y="607"/>
                  <a:pt x="57" y="607"/>
                </a:cubicBezTo>
                <a:cubicBezTo>
                  <a:pt x="65" y="609"/>
                  <a:pt x="65" y="609"/>
                  <a:pt x="65" y="609"/>
                </a:cubicBezTo>
                <a:cubicBezTo>
                  <a:pt x="80" y="605"/>
                  <a:pt x="80" y="605"/>
                  <a:pt x="80" y="605"/>
                </a:cubicBezTo>
                <a:cubicBezTo>
                  <a:pt x="80" y="605"/>
                  <a:pt x="91" y="612"/>
                  <a:pt x="98" y="611"/>
                </a:cubicBezTo>
                <a:cubicBezTo>
                  <a:pt x="105" y="610"/>
                  <a:pt x="123" y="607"/>
                  <a:pt x="123" y="607"/>
                </a:cubicBezTo>
                <a:cubicBezTo>
                  <a:pt x="123" y="607"/>
                  <a:pt x="136" y="609"/>
                  <a:pt x="141" y="609"/>
                </a:cubicBezTo>
                <a:cubicBezTo>
                  <a:pt x="146" y="609"/>
                  <a:pt x="153" y="609"/>
                  <a:pt x="153" y="609"/>
                </a:cubicBezTo>
                <a:cubicBezTo>
                  <a:pt x="163" y="606"/>
                  <a:pt x="163" y="606"/>
                  <a:pt x="163" y="606"/>
                </a:cubicBezTo>
                <a:cubicBezTo>
                  <a:pt x="177" y="607"/>
                  <a:pt x="177" y="607"/>
                  <a:pt x="177" y="607"/>
                </a:cubicBezTo>
                <a:cubicBezTo>
                  <a:pt x="177" y="607"/>
                  <a:pt x="195" y="599"/>
                  <a:pt x="200" y="608"/>
                </a:cubicBezTo>
                <a:cubicBezTo>
                  <a:pt x="205" y="617"/>
                  <a:pt x="211" y="621"/>
                  <a:pt x="211" y="621"/>
                </a:cubicBezTo>
                <a:cubicBezTo>
                  <a:pt x="212" y="651"/>
                  <a:pt x="212" y="651"/>
                  <a:pt x="212" y="651"/>
                </a:cubicBezTo>
                <a:cubicBezTo>
                  <a:pt x="212" y="651"/>
                  <a:pt x="222" y="658"/>
                  <a:pt x="223" y="664"/>
                </a:cubicBezTo>
                <a:cubicBezTo>
                  <a:pt x="224" y="670"/>
                  <a:pt x="222" y="686"/>
                  <a:pt x="222" y="686"/>
                </a:cubicBezTo>
                <a:cubicBezTo>
                  <a:pt x="222" y="686"/>
                  <a:pt x="228" y="689"/>
                  <a:pt x="233" y="695"/>
                </a:cubicBezTo>
                <a:cubicBezTo>
                  <a:pt x="238" y="701"/>
                  <a:pt x="240" y="709"/>
                  <a:pt x="240" y="709"/>
                </a:cubicBezTo>
                <a:cubicBezTo>
                  <a:pt x="246" y="717"/>
                  <a:pt x="246" y="717"/>
                  <a:pt x="246" y="717"/>
                </a:cubicBezTo>
                <a:cubicBezTo>
                  <a:pt x="249" y="727"/>
                  <a:pt x="249" y="727"/>
                  <a:pt x="249" y="727"/>
                </a:cubicBezTo>
                <a:cubicBezTo>
                  <a:pt x="270" y="726"/>
                  <a:pt x="270" y="726"/>
                  <a:pt x="270" y="726"/>
                </a:cubicBezTo>
                <a:cubicBezTo>
                  <a:pt x="277" y="731"/>
                  <a:pt x="277" y="731"/>
                  <a:pt x="277" y="731"/>
                </a:cubicBezTo>
                <a:cubicBezTo>
                  <a:pt x="281" y="724"/>
                  <a:pt x="281" y="724"/>
                  <a:pt x="281" y="724"/>
                </a:cubicBezTo>
                <a:cubicBezTo>
                  <a:pt x="296" y="724"/>
                  <a:pt x="296" y="724"/>
                  <a:pt x="296" y="724"/>
                </a:cubicBezTo>
                <a:cubicBezTo>
                  <a:pt x="303" y="718"/>
                  <a:pt x="303" y="718"/>
                  <a:pt x="303" y="718"/>
                </a:cubicBezTo>
                <a:cubicBezTo>
                  <a:pt x="307" y="723"/>
                  <a:pt x="307" y="723"/>
                  <a:pt x="307" y="723"/>
                </a:cubicBezTo>
                <a:cubicBezTo>
                  <a:pt x="337" y="720"/>
                  <a:pt x="337" y="720"/>
                  <a:pt x="337" y="720"/>
                </a:cubicBezTo>
                <a:cubicBezTo>
                  <a:pt x="337" y="720"/>
                  <a:pt x="336" y="706"/>
                  <a:pt x="339" y="702"/>
                </a:cubicBezTo>
                <a:cubicBezTo>
                  <a:pt x="342" y="698"/>
                  <a:pt x="349" y="698"/>
                  <a:pt x="349" y="693"/>
                </a:cubicBezTo>
                <a:cubicBezTo>
                  <a:pt x="349" y="688"/>
                  <a:pt x="338" y="676"/>
                  <a:pt x="343" y="672"/>
                </a:cubicBezTo>
                <a:cubicBezTo>
                  <a:pt x="348" y="668"/>
                  <a:pt x="377" y="671"/>
                  <a:pt x="377" y="671"/>
                </a:cubicBezTo>
                <a:cubicBezTo>
                  <a:pt x="377" y="671"/>
                  <a:pt x="377" y="663"/>
                  <a:pt x="386" y="666"/>
                </a:cubicBezTo>
                <a:cubicBezTo>
                  <a:pt x="395" y="669"/>
                  <a:pt x="391" y="678"/>
                  <a:pt x="391" y="678"/>
                </a:cubicBezTo>
                <a:cubicBezTo>
                  <a:pt x="392" y="686"/>
                  <a:pt x="392" y="686"/>
                  <a:pt x="392" y="686"/>
                </a:cubicBezTo>
                <a:cubicBezTo>
                  <a:pt x="452" y="685"/>
                  <a:pt x="452" y="685"/>
                  <a:pt x="452" y="685"/>
                </a:cubicBezTo>
                <a:cubicBezTo>
                  <a:pt x="452" y="703"/>
                  <a:pt x="452" y="703"/>
                  <a:pt x="452" y="703"/>
                </a:cubicBezTo>
                <a:cubicBezTo>
                  <a:pt x="445" y="713"/>
                  <a:pt x="445" y="713"/>
                  <a:pt x="445" y="713"/>
                </a:cubicBezTo>
                <a:cubicBezTo>
                  <a:pt x="448" y="727"/>
                  <a:pt x="448" y="727"/>
                  <a:pt x="448" y="727"/>
                </a:cubicBezTo>
                <a:cubicBezTo>
                  <a:pt x="448" y="727"/>
                  <a:pt x="461" y="740"/>
                  <a:pt x="461" y="747"/>
                </a:cubicBezTo>
                <a:cubicBezTo>
                  <a:pt x="461" y="754"/>
                  <a:pt x="453" y="763"/>
                  <a:pt x="453" y="763"/>
                </a:cubicBezTo>
                <a:cubicBezTo>
                  <a:pt x="456" y="779"/>
                  <a:pt x="456" y="779"/>
                  <a:pt x="456" y="779"/>
                </a:cubicBezTo>
                <a:cubicBezTo>
                  <a:pt x="456" y="779"/>
                  <a:pt x="451" y="791"/>
                  <a:pt x="451" y="799"/>
                </a:cubicBezTo>
                <a:cubicBezTo>
                  <a:pt x="451" y="807"/>
                  <a:pt x="457" y="815"/>
                  <a:pt x="464" y="822"/>
                </a:cubicBezTo>
                <a:cubicBezTo>
                  <a:pt x="471" y="829"/>
                  <a:pt x="475" y="847"/>
                  <a:pt x="475" y="847"/>
                </a:cubicBezTo>
                <a:cubicBezTo>
                  <a:pt x="475" y="847"/>
                  <a:pt x="474" y="862"/>
                  <a:pt x="471" y="869"/>
                </a:cubicBezTo>
                <a:cubicBezTo>
                  <a:pt x="468" y="876"/>
                  <a:pt x="465" y="888"/>
                  <a:pt x="468" y="892"/>
                </a:cubicBezTo>
                <a:cubicBezTo>
                  <a:pt x="471" y="896"/>
                  <a:pt x="479" y="898"/>
                  <a:pt x="479" y="898"/>
                </a:cubicBezTo>
                <a:cubicBezTo>
                  <a:pt x="485" y="886"/>
                  <a:pt x="485" y="886"/>
                  <a:pt x="485" y="886"/>
                </a:cubicBezTo>
                <a:cubicBezTo>
                  <a:pt x="503" y="890"/>
                  <a:pt x="503" y="890"/>
                  <a:pt x="503" y="890"/>
                </a:cubicBezTo>
                <a:cubicBezTo>
                  <a:pt x="519" y="885"/>
                  <a:pt x="519" y="885"/>
                  <a:pt x="519" y="885"/>
                </a:cubicBezTo>
                <a:cubicBezTo>
                  <a:pt x="519" y="885"/>
                  <a:pt x="519" y="880"/>
                  <a:pt x="526" y="880"/>
                </a:cubicBezTo>
                <a:cubicBezTo>
                  <a:pt x="533" y="880"/>
                  <a:pt x="537" y="887"/>
                  <a:pt x="537" y="887"/>
                </a:cubicBezTo>
                <a:cubicBezTo>
                  <a:pt x="551" y="885"/>
                  <a:pt x="551" y="885"/>
                  <a:pt x="551" y="885"/>
                </a:cubicBezTo>
                <a:cubicBezTo>
                  <a:pt x="556" y="875"/>
                  <a:pt x="556" y="875"/>
                  <a:pt x="556" y="875"/>
                </a:cubicBezTo>
                <a:cubicBezTo>
                  <a:pt x="561" y="884"/>
                  <a:pt x="561" y="884"/>
                  <a:pt x="561" y="884"/>
                </a:cubicBezTo>
                <a:cubicBezTo>
                  <a:pt x="572" y="882"/>
                  <a:pt x="572" y="882"/>
                  <a:pt x="572" y="882"/>
                </a:cubicBezTo>
                <a:cubicBezTo>
                  <a:pt x="572" y="882"/>
                  <a:pt x="563" y="907"/>
                  <a:pt x="580" y="908"/>
                </a:cubicBezTo>
                <a:cubicBezTo>
                  <a:pt x="597" y="909"/>
                  <a:pt x="583" y="899"/>
                  <a:pt x="583" y="899"/>
                </a:cubicBezTo>
                <a:cubicBezTo>
                  <a:pt x="614" y="893"/>
                  <a:pt x="614" y="893"/>
                  <a:pt x="614" y="893"/>
                </a:cubicBezTo>
                <a:cubicBezTo>
                  <a:pt x="614" y="893"/>
                  <a:pt x="610" y="912"/>
                  <a:pt x="620" y="919"/>
                </a:cubicBezTo>
                <a:cubicBezTo>
                  <a:pt x="630" y="926"/>
                  <a:pt x="682" y="939"/>
                  <a:pt x="687" y="935"/>
                </a:cubicBezTo>
                <a:cubicBezTo>
                  <a:pt x="692" y="931"/>
                  <a:pt x="689" y="905"/>
                  <a:pt x="701" y="910"/>
                </a:cubicBezTo>
                <a:cubicBezTo>
                  <a:pt x="713" y="915"/>
                  <a:pt x="704" y="920"/>
                  <a:pt x="708" y="925"/>
                </a:cubicBezTo>
                <a:cubicBezTo>
                  <a:pt x="712" y="930"/>
                  <a:pt x="722" y="930"/>
                  <a:pt x="722" y="934"/>
                </a:cubicBezTo>
                <a:cubicBezTo>
                  <a:pt x="722" y="938"/>
                  <a:pt x="714" y="947"/>
                  <a:pt x="722" y="948"/>
                </a:cubicBezTo>
                <a:cubicBezTo>
                  <a:pt x="730" y="949"/>
                  <a:pt x="732" y="943"/>
                  <a:pt x="737" y="947"/>
                </a:cubicBezTo>
                <a:cubicBezTo>
                  <a:pt x="742" y="951"/>
                  <a:pt x="741" y="959"/>
                  <a:pt x="745" y="959"/>
                </a:cubicBezTo>
                <a:cubicBezTo>
                  <a:pt x="749" y="959"/>
                  <a:pt x="754" y="951"/>
                  <a:pt x="760" y="959"/>
                </a:cubicBezTo>
                <a:cubicBezTo>
                  <a:pt x="766" y="967"/>
                  <a:pt x="768" y="978"/>
                  <a:pt x="768" y="978"/>
                </a:cubicBezTo>
                <a:cubicBezTo>
                  <a:pt x="768" y="978"/>
                  <a:pt x="774" y="975"/>
                  <a:pt x="779" y="982"/>
                </a:cubicBezTo>
                <a:cubicBezTo>
                  <a:pt x="784" y="989"/>
                  <a:pt x="787" y="1012"/>
                  <a:pt x="787" y="1012"/>
                </a:cubicBezTo>
                <a:cubicBezTo>
                  <a:pt x="799" y="1012"/>
                  <a:pt x="799" y="1012"/>
                  <a:pt x="799" y="1012"/>
                </a:cubicBezTo>
                <a:cubicBezTo>
                  <a:pt x="814" y="1002"/>
                  <a:pt x="814" y="1002"/>
                  <a:pt x="814" y="1002"/>
                </a:cubicBezTo>
                <a:cubicBezTo>
                  <a:pt x="814" y="1002"/>
                  <a:pt x="816" y="1016"/>
                  <a:pt x="822" y="1013"/>
                </a:cubicBezTo>
                <a:cubicBezTo>
                  <a:pt x="828" y="1010"/>
                  <a:pt x="827" y="945"/>
                  <a:pt x="827" y="945"/>
                </a:cubicBezTo>
                <a:cubicBezTo>
                  <a:pt x="819" y="945"/>
                  <a:pt x="819" y="945"/>
                  <a:pt x="819" y="945"/>
                </a:cubicBezTo>
                <a:cubicBezTo>
                  <a:pt x="813" y="948"/>
                  <a:pt x="813" y="948"/>
                  <a:pt x="813" y="948"/>
                </a:cubicBezTo>
                <a:cubicBezTo>
                  <a:pt x="813" y="948"/>
                  <a:pt x="816" y="961"/>
                  <a:pt x="806" y="961"/>
                </a:cubicBezTo>
                <a:cubicBezTo>
                  <a:pt x="796" y="961"/>
                  <a:pt x="784" y="947"/>
                  <a:pt x="778" y="940"/>
                </a:cubicBezTo>
                <a:cubicBezTo>
                  <a:pt x="772" y="933"/>
                  <a:pt x="761" y="938"/>
                  <a:pt x="759" y="920"/>
                </a:cubicBezTo>
                <a:cubicBezTo>
                  <a:pt x="757" y="902"/>
                  <a:pt x="779" y="880"/>
                  <a:pt x="779" y="866"/>
                </a:cubicBezTo>
                <a:cubicBezTo>
                  <a:pt x="779" y="852"/>
                  <a:pt x="775" y="818"/>
                  <a:pt x="775" y="818"/>
                </a:cubicBezTo>
                <a:cubicBezTo>
                  <a:pt x="775" y="818"/>
                  <a:pt x="773" y="799"/>
                  <a:pt x="770" y="797"/>
                </a:cubicBezTo>
                <a:cubicBezTo>
                  <a:pt x="767" y="795"/>
                  <a:pt x="761" y="788"/>
                  <a:pt x="761" y="788"/>
                </a:cubicBezTo>
                <a:cubicBezTo>
                  <a:pt x="761" y="788"/>
                  <a:pt x="788" y="773"/>
                  <a:pt x="788" y="766"/>
                </a:cubicBezTo>
                <a:cubicBezTo>
                  <a:pt x="788" y="759"/>
                  <a:pt x="788" y="746"/>
                  <a:pt x="788" y="746"/>
                </a:cubicBezTo>
                <a:cubicBezTo>
                  <a:pt x="788" y="746"/>
                  <a:pt x="825" y="741"/>
                  <a:pt x="838" y="738"/>
                </a:cubicBezTo>
                <a:cubicBezTo>
                  <a:pt x="842" y="737"/>
                  <a:pt x="849" y="735"/>
                  <a:pt x="857" y="731"/>
                </a:cubicBezTo>
                <a:cubicBezTo>
                  <a:pt x="860" y="728"/>
                  <a:pt x="862" y="726"/>
                  <a:pt x="862" y="726"/>
                </a:cubicBezTo>
                <a:cubicBezTo>
                  <a:pt x="862" y="726"/>
                  <a:pt x="855" y="714"/>
                  <a:pt x="850" y="710"/>
                </a:cubicBezTo>
                <a:cubicBezTo>
                  <a:pt x="846" y="706"/>
                  <a:pt x="849" y="688"/>
                  <a:pt x="849" y="681"/>
                </a:cubicBezTo>
                <a:cubicBezTo>
                  <a:pt x="849" y="674"/>
                  <a:pt x="837" y="678"/>
                  <a:pt x="834" y="677"/>
                </a:cubicBezTo>
                <a:cubicBezTo>
                  <a:pt x="831" y="676"/>
                  <a:pt x="828" y="666"/>
                  <a:pt x="828" y="658"/>
                </a:cubicBezTo>
                <a:cubicBezTo>
                  <a:pt x="828" y="650"/>
                  <a:pt x="819" y="649"/>
                  <a:pt x="812" y="642"/>
                </a:cubicBezTo>
                <a:cubicBezTo>
                  <a:pt x="805" y="635"/>
                  <a:pt x="803" y="618"/>
                  <a:pt x="804" y="612"/>
                </a:cubicBezTo>
                <a:cubicBezTo>
                  <a:pt x="805" y="606"/>
                  <a:pt x="810" y="596"/>
                  <a:pt x="810" y="589"/>
                </a:cubicBezTo>
                <a:cubicBezTo>
                  <a:pt x="810" y="582"/>
                  <a:pt x="800" y="582"/>
                  <a:pt x="796" y="572"/>
                </a:cubicBezTo>
                <a:cubicBezTo>
                  <a:pt x="792" y="562"/>
                  <a:pt x="796" y="550"/>
                  <a:pt x="797" y="538"/>
                </a:cubicBezTo>
                <a:cubicBezTo>
                  <a:pt x="798" y="526"/>
                  <a:pt x="799" y="515"/>
                  <a:pt x="802" y="502"/>
                </a:cubicBezTo>
                <a:cubicBezTo>
                  <a:pt x="804" y="494"/>
                  <a:pt x="810" y="495"/>
                  <a:pt x="814" y="498"/>
                </a:cubicBezTo>
                <a:cubicBezTo>
                  <a:pt x="814" y="496"/>
                  <a:pt x="814" y="494"/>
                  <a:pt x="814" y="494"/>
                </a:cubicBezTo>
                <a:cubicBezTo>
                  <a:pt x="814" y="494"/>
                  <a:pt x="816" y="480"/>
                  <a:pt x="816" y="471"/>
                </a:cubicBezTo>
                <a:cubicBezTo>
                  <a:pt x="816" y="462"/>
                  <a:pt x="801" y="454"/>
                  <a:pt x="801" y="454"/>
                </a:cubicBezTo>
                <a:cubicBezTo>
                  <a:pt x="795" y="434"/>
                  <a:pt x="795" y="434"/>
                  <a:pt x="795" y="434"/>
                </a:cubicBezTo>
                <a:cubicBezTo>
                  <a:pt x="795" y="434"/>
                  <a:pt x="795" y="434"/>
                  <a:pt x="795" y="434"/>
                </a:cubicBezTo>
                <a:cubicBezTo>
                  <a:pt x="791" y="433"/>
                  <a:pt x="787" y="432"/>
                  <a:pt x="786" y="428"/>
                </a:cubicBezTo>
                <a:cubicBezTo>
                  <a:pt x="782" y="420"/>
                  <a:pt x="804" y="410"/>
                  <a:pt x="806" y="406"/>
                </a:cubicBezTo>
                <a:cubicBezTo>
                  <a:pt x="807" y="403"/>
                  <a:pt x="797" y="392"/>
                  <a:pt x="799" y="384"/>
                </a:cubicBezTo>
                <a:cubicBezTo>
                  <a:pt x="800" y="376"/>
                  <a:pt x="824" y="365"/>
                  <a:pt x="824" y="365"/>
                </a:cubicBezTo>
                <a:lnTo>
                  <a:pt x="828" y="315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4" name="Freeform 131"/>
          <p:cNvSpPr>
            <a:spLocks/>
          </p:cNvSpPr>
          <p:nvPr/>
        </p:nvSpPr>
        <p:spPr bwMode="auto">
          <a:xfrm>
            <a:off x="4567238" y="4438650"/>
            <a:ext cx="50800" cy="65088"/>
          </a:xfrm>
          <a:custGeom>
            <a:avLst/>
            <a:gdLst>
              <a:gd name="T0" fmla="*/ 2147483647 w 87"/>
              <a:gd name="T1" fmla="*/ 2147483647 h 112"/>
              <a:gd name="T2" fmla="*/ 2147483647 w 87"/>
              <a:gd name="T3" fmla="*/ 2147483647 h 112"/>
              <a:gd name="T4" fmla="*/ 2147483647 w 87"/>
              <a:gd name="T5" fmla="*/ 2147483647 h 112"/>
              <a:gd name="T6" fmla="*/ 2147483647 w 87"/>
              <a:gd name="T7" fmla="*/ 2147483647 h 112"/>
              <a:gd name="T8" fmla="*/ 2147483647 w 87"/>
              <a:gd name="T9" fmla="*/ 2147483647 h 112"/>
              <a:gd name="T10" fmla="*/ 2147483647 w 87"/>
              <a:gd name="T11" fmla="*/ 2147483647 h 112"/>
              <a:gd name="T12" fmla="*/ 2147483647 w 87"/>
              <a:gd name="T13" fmla="*/ 2147483647 h 112"/>
              <a:gd name="T14" fmla="*/ 2147483647 w 87"/>
              <a:gd name="T15" fmla="*/ 2147483647 h 112"/>
              <a:gd name="T16" fmla="*/ 2147483647 w 87"/>
              <a:gd name="T17" fmla="*/ 2147483647 h 112"/>
              <a:gd name="T18" fmla="*/ 2147483647 w 87"/>
              <a:gd name="T19" fmla="*/ 2147483647 h 112"/>
              <a:gd name="T20" fmla="*/ 2147483647 w 87"/>
              <a:gd name="T21" fmla="*/ 0 h 112"/>
              <a:gd name="T22" fmla="*/ 2147483647 w 87"/>
              <a:gd name="T23" fmla="*/ 0 h 112"/>
              <a:gd name="T24" fmla="*/ 2147483647 w 87"/>
              <a:gd name="T25" fmla="*/ 0 h 112"/>
              <a:gd name="T26" fmla="*/ 2147483647 w 87"/>
              <a:gd name="T27" fmla="*/ 0 h 112"/>
              <a:gd name="T28" fmla="*/ 2147483647 w 87"/>
              <a:gd name="T29" fmla="*/ 2147483647 h 112"/>
              <a:gd name="T30" fmla="*/ 2147483647 w 87"/>
              <a:gd name="T31" fmla="*/ 2147483647 h 112"/>
              <a:gd name="T32" fmla="*/ 2147483647 w 87"/>
              <a:gd name="T33" fmla="*/ 2147483647 h 112"/>
              <a:gd name="T34" fmla="*/ 0 w 87"/>
              <a:gd name="T35" fmla="*/ 2147483647 h 112"/>
              <a:gd name="T36" fmla="*/ 2147483647 w 87"/>
              <a:gd name="T37" fmla="*/ 2147483647 h 112"/>
              <a:gd name="T38" fmla="*/ 2147483647 w 87"/>
              <a:gd name="T39" fmla="*/ 2147483647 h 1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"/>
              <a:gd name="T61" fmla="*/ 0 h 112"/>
              <a:gd name="T62" fmla="*/ 87 w 87"/>
              <a:gd name="T63" fmla="*/ 112 h 1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" h="112">
                <a:moveTo>
                  <a:pt x="21" y="49"/>
                </a:moveTo>
                <a:cubicBezTo>
                  <a:pt x="21" y="58"/>
                  <a:pt x="19" y="72"/>
                  <a:pt x="19" y="72"/>
                </a:cubicBezTo>
                <a:cubicBezTo>
                  <a:pt x="19" y="72"/>
                  <a:pt x="19" y="99"/>
                  <a:pt x="25" y="112"/>
                </a:cubicBezTo>
                <a:cubicBezTo>
                  <a:pt x="29" y="112"/>
                  <a:pt x="35" y="110"/>
                  <a:pt x="45" y="103"/>
                </a:cubicBezTo>
                <a:cubicBezTo>
                  <a:pt x="61" y="91"/>
                  <a:pt x="54" y="81"/>
                  <a:pt x="61" y="68"/>
                </a:cubicBezTo>
                <a:cubicBezTo>
                  <a:pt x="68" y="55"/>
                  <a:pt x="80" y="56"/>
                  <a:pt x="80" y="56"/>
                </a:cubicBezTo>
                <a:cubicBezTo>
                  <a:pt x="78" y="47"/>
                  <a:pt x="78" y="47"/>
                  <a:pt x="78" y="47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63" y="32"/>
                  <a:pt x="65" y="23"/>
                </a:cubicBezTo>
                <a:cubicBezTo>
                  <a:pt x="67" y="14"/>
                  <a:pt x="71" y="0"/>
                  <a:pt x="71" y="0"/>
                </a:cubicBezTo>
                <a:cubicBezTo>
                  <a:pt x="71" y="0"/>
                  <a:pt x="74" y="0"/>
                  <a:pt x="7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26" y="24"/>
                  <a:pt x="22" y="24"/>
                </a:cubicBezTo>
                <a:cubicBezTo>
                  <a:pt x="18" y="24"/>
                  <a:pt x="9" y="11"/>
                  <a:pt x="9" y="11"/>
                </a:cubicBezTo>
                <a:cubicBezTo>
                  <a:pt x="9" y="11"/>
                  <a:pt x="5" y="12"/>
                  <a:pt x="0" y="1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21" y="40"/>
                  <a:pt x="21" y="49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5" name="Freeform 132"/>
          <p:cNvSpPr>
            <a:spLocks noEditPoints="1"/>
          </p:cNvSpPr>
          <p:nvPr/>
        </p:nvSpPr>
        <p:spPr bwMode="auto">
          <a:xfrm>
            <a:off x="4583113" y="4394200"/>
            <a:ext cx="300037" cy="342900"/>
          </a:xfrm>
          <a:custGeom>
            <a:avLst/>
            <a:gdLst>
              <a:gd name="T0" fmla="*/ 2147483647 w 510"/>
              <a:gd name="T1" fmla="*/ 2147483647 h 579"/>
              <a:gd name="T2" fmla="*/ 2147483647 w 510"/>
              <a:gd name="T3" fmla="*/ 2147483647 h 579"/>
              <a:gd name="T4" fmla="*/ 2147483647 w 510"/>
              <a:gd name="T5" fmla="*/ 2147483647 h 579"/>
              <a:gd name="T6" fmla="*/ 2147483647 w 510"/>
              <a:gd name="T7" fmla="*/ 2147483647 h 579"/>
              <a:gd name="T8" fmla="*/ 2147483647 w 510"/>
              <a:gd name="T9" fmla="*/ 2147483647 h 579"/>
              <a:gd name="T10" fmla="*/ 2147483647 w 510"/>
              <a:gd name="T11" fmla="*/ 2147483647 h 579"/>
              <a:gd name="T12" fmla="*/ 2147483647 w 510"/>
              <a:gd name="T13" fmla="*/ 2147483647 h 579"/>
              <a:gd name="T14" fmla="*/ 2147483647 w 510"/>
              <a:gd name="T15" fmla="*/ 2147483647 h 579"/>
              <a:gd name="T16" fmla="*/ 2147483647 w 510"/>
              <a:gd name="T17" fmla="*/ 2147483647 h 579"/>
              <a:gd name="T18" fmla="*/ 2147483647 w 510"/>
              <a:gd name="T19" fmla="*/ 2147483647 h 579"/>
              <a:gd name="T20" fmla="*/ 2147483647 w 510"/>
              <a:gd name="T21" fmla="*/ 2147483647 h 579"/>
              <a:gd name="T22" fmla="*/ 2147483647 w 510"/>
              <a:gd name="T23" fmla="*/ 2147483647 h 579"/>
              <a:gd name="T24" fmla="*/ 2147483647 w 510"/>
              <a:gd name="T25" fmla="*/ 2147483647 h 579"/>
              <a:gd name="T26" fmla="*/ 2147483647 w 510"/>
              <a:gd name="T27" fmla="*/ 2147483647 h 579"/>
              <a:gd name="T28" fmla="*/ 2147483647 w 510"/>
              <a:gd name="T29" fmla="*/ 2147483647 h 579"/>
              <a:gd name="T30" fmla="*/ 2147483647 w 510"/>
              <a:gd name="T31" fmla="*/ 2147483647 h 579"/>
              <a:gd name="T32" fmla="*/ 2147483647 w 510"/>
              <a:gd name="T33" fmla="*/ 0 h 579"/>
              <a:gd name="T34" fmla="*/ 2147483647 w 510"/>
              <a:gd name="T35" fmla="*/ 2147483647 h 579"/>
              <a:gd name="T36" fmla="*/ 2147483647 w 510"/>
              <a:gd name="T37" fmla="*/ 2147483647 h 579"/>
              <a:gd name="T38" fmla="*/ 2147483647 w 510"/>
              <a:gd name="T39" fmla="*/ 2147483647 h 579"/>
              <a:gd name="T40" fmla="*/ 2147483647 w 510"/>
              <a:gd name="T41" fmla="*/ 2147483647 h 579"/>
              <a:gd name="T42" fmla="*/ 2147483647 w 510"/>
              <a:gd name="T43" fmla="*/ 2147483647 h 579"/>
              <a:gd name="T44" fmla="*/ 2147483647 w 510"/>
              <a:gd name="T45" fmla="*/ 2147483647 h 579"/>
              <a:gd name="T46" fmla="*/ 0 w 510"/>
              <a:gd name="T47" fmla="*/ 2147483647 h 579"/>
              <a:gd name="T48" fmla="*/ 2147483647 w 510"/>
              <a:gd name="T49" fmla="*/ 2147483647 h 579"/>
              <a:gd name="T50" fmla="*/ 2147483647 w 510"/>
              <a:gd name="T51" fmla="*/ 2147483647 h 579"/>
              <a:gd name="T52" fmla="*/ 2147483647 w 510"/>
              <a:gd name="T53" fmla="*/ 2147483647 h 579"/>
              <a:gd name="T54" fmla="*/ 2147483647 w 510"/>
              <a:gd name="T55" fmla="*/ 2147483647 h 579"/>
              <a:gd name="T56" fmla="*/ 2147483647 w 510"/>
              <a:gd name="T57" fmla="*/ 2147483647 h 579"/>
              <a:gd name="T58" fmla="*/ 2147483647 w 510"/>
              <a:gd name="T59" fmla="*/ 2147483647 h 579"/>
              <a:gd name="T60" fmla="*/ 2147483647 w 510"/>
              <a:gd name="T61" fmla="*/ 2147483647 h 579"/>
              <a:gd name="T62" fmla="*/ 2147483647 w 510"/>
              <a:gd name="T63" fmla="*/ 2147483647 h 579"/>
              <a:gd name="T64" fmla="*/ 2147483647 w 510"/>
              <a:gd name="T65" fmla="*/ 2147483647 h 579"/>
              <a:gd name="T66" fmla="*/ 2147483647 w 510"/>
              <a:gd name="T67" fmla="*/ 2147483647 h 579"/>
              <a:gd name="T68" fmla="*/ 2147483647 w 510"/>
              <a:gd name="T69" fmla="*/ 2147483647 h 579"/>
              <a:gd name="T70" fmla="*/ 2147483647 w 510"/>
              <a:gd name="T71" fmla="*/ 2147483647 h 579"/>
              <a:gd name="T72" fmla="*/ 2147483647 w 510"/>
              <a:gd name="T73" fmla="*/ 2147483647 h 579"/>
              <a:gd name="T74" fmla="*/ 2147483647 w 510"/>
              <a:gd name="T75" fmla="*/ 2147483647 h 579"/>
              <a:gd name="T76" fmla="*/ 2147483647 w 510"/>
              <a:gd name="T77" fmla="*/ 2147483647 h 579"/>
              <a:gd name="T78" fmla="*/ 2147483647 w 510"/>
              <a:gd name="T79" fmla="*/ 2147483647 h 579"/>
              <a:gd name="T80" fmla="*/ 2147483647 w 510"/>
              <a:gd name="T81" fmla="*/ 2147483647 h 579"/>
              <a:gd name="T82" fmla="*/ 2147483647 w 510"/>
              <a:gd name="T83" fmla="*/ 2147483647 h 579"/>
              <a:gd name="T84" fmla="*/ 2147483647 w 510"/>
              <a:gd name="T85" fmla="*/ 2147483647 h 579"/>
              <a:gd name="T86" fmla="*/ 2147483647 w 510"/>
              <a:gd name="T87" fmla="*/ 2147483647 h 579"/>
              <a:gd name="T88" fmla="*/ 2147483647 w 510"/>
              <a:gd name="T89" fmla="*/ 2147483647 h 579"/>
              <a:gd name="T90" fmla="*/ 2147483647 w 510"/>
              <a:gd name="T91" fmla="*/ 2147483647 h 579"/>
              <a:gd name="T92" fmla="*/ 2147483647 w 510"/>
              <a:gd name="T93" fmla="*/ 2147483647 h 579"/>
              <a:gd name="T94" fmla="*/ 2147483647 w 510"/>
              <a:gd name="T95" fmla="*/ 2147483647 h 5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0"/>
              <a:gd name="T145" fmla="*/ 0 h 579"/>
              <a:gd name="T146" fmla="*/ 510 w 510"/>
              <a:gd name="T147" fmla="*/ 579 h 57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0" h="579">
                <a:moveTo>
                  <a:pt x="507" y="496"/>
                </a:moveTo>
                <a:cubicBezTo>
                  <a:pt x="507" y="496"/>
                  <a:pt x="479" y="489"/>
                  <a:pt x="477" y="478"/>
                </a:cubicBezTo>
                <a:cubicBezTo>
                  <a:pt x="475" y="467"/>
                  <a:pt x="473" y="436"/>
                  <a:pt x="473" y="436"/>
                </a:cubicBezTo>
                <a:cubicBezTo>
                  <a:pt x="458" y="405"/>
                  <a:pt x="458" y="405"/>
                  <a:pt x="458" y="405"/>
                </a:cubicBezTo>
                <a:cubicBezTo>
                  <a:pt x="467" y="374"/>
                  <a:pt x="467" y="374"/>
                  <a:pt x="467" y="374"/>
                </a:cubicBezTo>
                <a:cubicBezTo>
                  <a:pt x="456" y="360"/>
                  <a:pt x="456" y="360"/>
                  <a:pt x="456" y="360"/>
                </a:cubicBezTo>
                <a:cubicBezTo>
                  <a:pt x="456" y="360"/>
                  <a:pt x="476" y="325"/>
                  <a:pt x="471" y="317"/>
                </a:cubicBezTo>
                <a:cubicBezTo>
                  <a:pt x="466" y="309"/>
                  <a:pt x="439" y="302"/>
                  <a:pt x="436" y="290"/>
                </a:cubicBezTo>
                <a:cubicBezTo>
                  <a:pt x="433" y="278"/>
                  <a:pt x="450" y="239"/>
                  <a:pt x="451" y="232"/>
                </a:cubicBezTo>
                <a:cubicBezTo>
                  <a:pt x="452" y="226"/>
                  <a:pt x="454" y="203"/>
                  <a:pt x="455" y="198"/>
                </a:cubicBezTo>
                <a:cubicBezTo>
                  <a:pt x="380" y="128"/>
                  <a:pt x="380" y="128"/>
                  <a:pt x="380" y="128"/>
                </a:cubicBezTo>
                <a:cubicBezTo>
                  <a:pt x="380" y="128"/>
                  <a:pt x="388" y="122"/>
                  <a:pt x="391" y="118"/>
                </a:cubicBezTo>
                <a:cubicBezTo>
                  <a:pt x="394" y="114"/>
                  <a:pt x="382" y="105"/>
                  <a:pt x="382" y="105"/>
                </a:cubicBezTo>
                <a:cubicBezTo>
                  <a:pt x="216" y="1"/>
                  <a:pt x="216" y="1"/>
                  <a:pt x="21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6" y="10"/>
                  <a:pt x="209" y="24"/>
                  <a:pt x="209" y="24"/>
                </a:cubicBezTo>
                <a:cubicBezTo>
                  <a:pt x="194" y="31"/>
                  <a:pt x="194" y="31"/>
                  <a:pt x="194" y="31"/>
                </a:cubicBezTo>
                <a:cubicBezTo>
                  <a:pt x="194" y="31"/>
                  <a:pt x="181" y="40"/>
                  <a:pt x="176" y="55"/>
                </a:cubicBezTo>
                <a:cubicBezTo>
                  <a:pt x="171" y="70"/>
                  <a:pt x="206" y="59"/>
                  <a:pt x="206" y="59"/>
                </a:cubicBezTo>
                <a:cubicBezTo>
                  <a:pt x="206" y="59"/>
                  <a:pt x="187" y="75"/>
                  <a:pt x="181" y="78"/>
                </a:cubicBezTo>
                <a:cubicBezTo>
                  <a:pt x="175" y="81"/>
                  <a:pt x="171" y="72"/>
                  <a:pt x="162" y="71"/>
                </a:cubicBezTo>
                <a:cubicBezTo>
                  <a:pt x="153" y="70"/>
                  <a:pt x="154" y="89"/>
                  <a:pt x="154" y="8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99"/>
                  <a:pt x="158" y="100"/>
                  <a:pt x="148" y="99"/>
                </a:cubicBezTo>
                <a:cubicBezTo>
                  <a:pt x="138" y="98"/>
                  <a:pt x="150" y="73"/>
                  <a:pt x="150" y="73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8" y="78"/>
                  <a:pt x="130" y="66"/>
                  <a:pt x="123" y="66"/>
                </a:cubicBezTo>
                <a:cubicBezTo>
                  <a:pt x="113" y="66"/>
                  <a:pt x="114" y="92"/>
                  <a:pt x="109" y="92"/>
                </a:cubicBezTo>
                <a:cubicBezTo>
                  <a:pt x="104" y="92"/>
                  <a:pt x="104" y="80"/>
                  <a:pt x="104" y="80"/>
                </a:cubicBezTo>
                <a:cubicBezTo>
                  <a:pt x="104" y="80"/>
                  <a:pt x="99" y="54"/>
                  <a:pt x="101" y="40"/>
                </a:cubicBezTo>
                <a:cubicBezTo>
                  <a:pt x="103" y="26"/>
                  <a:pt x="111" y="8"/>
                  <a:pt x="112" y="2"/>
                </a:cubicBezTo>
                <a:cubicBezTo>
                  <a:pt x="112" y="1"/>
                  <a:pt x="112" y="1"/>
                  <a:pt x="1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56" y="23"/>
                  <a:pt x="60" y="31"/>
                </a:cubicBezTo>
                <a:cubicBezTo>
                  <a:pt x="64" y="39"/>
                  <a:pt x="58" y="44"/>
                  <a:pt x="58" y="44"/>
                </a:cubicBezTo>
                <a:cubicBezTo>
                  <a:pt x="58" y="44"/>
                  <a:pt x="64" y="52"/>
                  <a:pt x="64" y="64"/>
                </a:cubicBezTo>
                <a:cubicBezTo>
                  <a:pt x="64" y="76"/>
                  <a:pt x="44" y="74"/>
                  <a:pt x="44" y="74"/>
                </a:cubicBezTo>
                <a:cubicBezTo>
                  <a:pt x="44" y="74"/>
                  <a:pt x="40" y="88"/>
                  <a:pt x="38" y="97"/>
                </a:cubicBezTo>
                <a:cubicBezTo>
                  <a:pt x="36" y="106"/>
                  <a:pt x="60" y="107"/>
                  <a:pt x="60" y="107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53" y="130"/>
                  <a:pt x="41" y="129"/>
                  <a:pt x="34" y="142"/>
                </a:cubicBezTo>
                <a:cubicBezTo>
                  <a:pt x="27" y="155"/>
                  <a:pt x="34" y="165"/>
                  <a:pt x="18" y="177"/>
                </a:cubicBezTo>
                <a:cubicBezTo>
                  <a:pt x="11" y="182"/>
                  <a:pt x="6" y="184"/>
                  <a:pt x="2" y="185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4"/>
                  <a:pt x="6" y="205"/>
                  <a:pt x="9" y="209"/>
                </a:cubicBezTo>
                <a:cubicBezTo>
                  <a:pt x="12" y="213"/>
                  <a:pt x="8" y="226"/>
                  <a:pt x="8" y="226"/>
                </a:cubicBezTo>
                <a:cubicBezTo>
                  <a:pt x="8" y="226"/>
                  <a:pt x="19" y="256"/>
                  <a:pt x="15" y="261"/>
                </a:cubicBezTo>
                <a:cubicBezTo>
                  <a:pt x="11" y="266"/>
                  <a:pt x="8" y="269"/>
                  <a:pt x="9" y="279"/>
                </a:cubicBezTo>
                <a:cubicBezTo>
                  <a:pt x="10" y="289"/>
                  <a:pt x="18" y="294"/>
                  <a:pt x="24" y="296"/>
                </a:cubicBezTo>
                <a:cubicBezTo>
                  <a:pt x="30" y="298"/>
                  <a:pt x="47" y="316"/>
                  <a:pt x="51" y="322"/>
                </a:cubicBezTo>
                <a:cubicBezTo>
                  <a:pt x="55" y="328"/>
                  <a:pt x="51" y="337"/>
                  <a:pt x="49" y="345"/>
                </a:cubicBezTo>
                <a:cubicBezTo>
                  <a:pt x="47" y="353"/>
                  <a:pt x="56" y="370"/>
                  <a:pt x="56" y="370"/>
                </a:cubicBezTo>
                <a:cubicBezTo>
                  <a:pt x="74" y="394"/>
                  <a:pt x="74" y="394"/>
                  <a:pt x="74" y="394"/>
                </a:cubicBezTo>
                <a:cubicBezTo>
                  <a:pt x="74" y="394"/>
                  <a:pt x="72" y="401"/>
                  <a:pt x="69" y="409"/>
                </a:cubicBezTo>
                <a:cubicBezTo>
                  <a:pt x="77" y="410"/>
                  <a:pt x="89" y="406"/>
                  <a:pt x="89" y="406"/>
                </a:cubicBezTo>
                <a:cubicBezTo>
                  <a:pt x="89" y="406"/>
                  <a:pt x="91" y="418"/>
                  <a:pt x="94" y="421"/>
                </a:cubicBezTo>
                <a:cubicBezTo>
                  <a:pt x="97" y="424"/>
                  <a:pt x="106" y="421"/>
                  <a:pt x="106" y="421"/>
                </a:cubicBezTo>
                <a:cubicBezTo>
                  <a:pt x="106" y="421"/>
                  <a:pt x="113" y="430"/>
                  <a:pt x="118" y="434"/>
                </a:cubicBezTo>
                <a:cubicBezTo>
                  <a:pt x="123" y="438"/>
                  <a:pt x="133" y="432"/>
                  <a:pt x="133" y="432"/>
                </a:cubicBezTo>
                <a:cubicBezTo>
                  <a:pt x="135" y="443"/>
                  <a:pt x="135" y="443"/>
                  <a:pt x="135" y="443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58" y="452"/>
                  <a:pt x="158" y="452"/>
                  <a:pt x="158" y="452"/>
                </a:cubicBezTo>
                <a:cubicBezTo>
                  <a:pt x="173" y="451"/>
                  <a:pt x="173" y="451"/>
                  <a:pt x="173" y="451"/>
                </a:cubicBezTo>
                <a:cubicBezTo>
                  <a:pt x="179" y="461"/>
                  <a:pt x="179" y="461"/>
                  <a:pt x="179" y="461"/>
                </a:cubicBezTo>
                <a:cubicBezTo>
                  <a:pt x="198" y="461"/>
                  <a:pt x="198" y="461"/>
                  <a:pt x="198" y="461"/>
                </a:cubicBezTo>
                <a:cubicBezTo>
                  <a:pt x="198" y="461"/>
                  <a:pt x="202" y="448"/>
                  <a:pt x="212" y="453"/>
                </a:cubicBezTo>
                <a:cubicBezTo>
                  <a:pt x="222" y="458"/>
                  <a:pt x="230" y="479"/>
                  <a:pt x="230" y="479"/>
                </a:cubicBezTo>
                <a:cubicBezTo>
                  <a:pt x="232" y="514"/>
                  <a:pt x="232" y="514"/>
                  <a:pt x="232" y="514"/>
                </a:cubicBezTo>
                <a:cubicBezTo>
                  <a:pt x="232" y="514"/>
                  <a:pt x="237" y="515"/>
                  <a:pt x="237" y="522"/>
                </a:cubicBezTo>
                <a:cubicBezTo>
                  <a:pt x="237" y="529"/>
                  <a:pt x="234" y="531"/>
                  <a:pt x="231" y="539"/>
                </a:cubicBezTo>
                <a:cubicBezTo>
                  <a:pt x="228" y="547"/>
                  <a:pt x="250" y="557"/>
                  <a:pt x="250" y="557"/>
                </a:cubicBezTo>
                <a:cubicBezTo>
                  <a:pt x="249" y="569"/>
                  <a:pt x="249" y="569"/>
                  <a:pt x="249" y="569"/>
                </a:cubicBezTo>
                <a:cubicBezTo>
                  <a:pt x="262" y="569"/>
                  <a:pt x="280" y="568"/>
                  <a:pt x="280" y="568"/>
                </a:cubicBezTo>
                <a:cubicBezTo>
                  <a:pt x="280" y="568"/>
                  <a:pt x="284" y="558"/>
                  <a:pt x="292" y="558"/>
                </a:cubicBezTo>
                <a:cubicBezTo>
                  <a:pt x="300" y="558"/>
                  <a:pt x="319" y="579"/>
                  <a:pt x="324" y="579"/>
                </a:cubicBezTo>
                <a:cubicBezTo>
                  <a:pt x="329" y="579"/>
                  <a:pt x="334" y="570"/>
                  <a:pt x="338" y="568"/>
                </a:cubicBezTo>
                <a:cubicBezTo>
                  <a:pt x="342" y="566"/>
                  <a:pt x="356" y="574"/>
                  <a:pt x="356" y="574"/>
                </a:cubicBezTo>
                <a:cubicBezTo>
                  <a:pt x="356" y="574"/>
                  <a:pt x="360" y="576"/>
                  <a:pt x="367" y="573"/>
                </a:cubicBezTo>
                <a:cubicBezTo>
                  <a:pt x="374" y="570"/>
                  <a:pt x="390" y="552"/>
                  <a:pt x="390" y="552"/>
                </a:cubicBezTo>
                <a:cubicBezTo>
                  <a:pt x="406" y="552"/>
                  <a:pt x="406" y="552"/>
                  <a:pt x="406" y="552"/>
                </a:cubicBezTo>
                <a:cubicBezTo>
                  <a:pt x="406" y="552"/>
                  <a:pt x="409" y="560"/>
                  <a:pt x="413" y="559"/>
                </a:cubicBezTo>
                <a:cubicBezTo>
                  <a:pt x="417" y="558"/>
                  <a:pt x="438" y="545"/>
                  <a:pt x="438" y="545"/>
                </a:cubicBezTo>
                <a:cubicBezTo>
                  <a:pt x="457" y="544"/>
                  <a:pt x="457" y="544"/>
                  <a:pt x="457" y="544"/>
                </a:cubicBezTo>
                <a:cubicBezTo>
                  <a:pt x="510" y="507"/>
                  <a:pt x="510" y="507"/>
                  <a:pt x="510" y="507"/>
                </a:cubicBezTo>
                <a:lnTo>
                  <a:pt x="507" y="496"/>
                </a:lnTo>
                <a:close/>
                <a:moveTo>
                  <a:pt x="481" y="237"/>
                </a:moveTo>
                <a:cubicBezTo>
                  <a:pt x="497" y="235"/>
                  <a:pt x="483" y="196"/>
                  <a:pt x="476" y="204"/>
                </a:cubicBezTo>
                <a:cubicBezTo>
                  <a:pt x="468" y="212"/>
                  <a:pt x="468" y="239"/>
                  <a:pt x="481" y="237"/>
                </a:cubicBezTo>
                <a:close/>
                <a:moveTo>
                  <a:pt x="452" y="278"/>
                </a:moveTo>
                <a:cubicBezTo>
                  <a:pt x="452" y="278"/>
                  <a:pt x="468" y="296"/>
                  <a:pt x="478" y="294"/>
                </a:cubicBezTo>
                <a:cubicBezTo>
                  <a:pt x="487" y="292"/>
                  <a:pt x="470" y="272"/>
                  <a:pt x="470" y="272"/>
                </a:cubicBezTo>
                <a:cubicBezTo>
                  <a:pt x="470" y="272"/>
                  <a:pt x="474" y="251"/>
                  <a:pt x="458" y="251"/>
                </a:cubicBezTo>
                <a:cubicBezTo>
                  <a:pt x="442" y="251"/>
                  <a:pt x="452" y="278"/>
                  <a:pt x="452" y="278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6" name="Freeform 133"/>
          <p:cNvSpPr>
            <a:spLocks noEditPoints="1"/>
          </p:cNvSpPr>
          <p:nvPr/>
        </p:nvSpPr>
        <p:spPr bwMode="auto">
          <a:xfrm>
            <a:off x="4584700" y="4227513"/>
            <a:ext cx="155575" cy="185737"/>
          </a:xfrm>
          <a:custGeom>
            <a:avLst/>
            <a:gdLst>
              <a:gd name="T0" fmla="*/ 2147483647 w 266"/>
              <a:gd name="T1" fmla="*/ 2147483647 h 314"/>
              <a:gd name="T2" fmla="*/ 2147483647 w 266"/>
              <a:gd name="T3" fmla="*/ 2147483647 h 314"/>
              <a:gd name="T4" fmla="*/ 2147483647 w 266"/>
              <a:gd name="T5" fmla="*/ 2147483647 h 314"/>
              <a:gd name="T6" fmla="*/ 2147483647 w 266"/>
              <a:gd name="T7" fmla="*/ 2147483647 h 314"/>
              <a:gd name="T8" fmla="*/ 2147483647 w 266"/>
              <a:gd name="T9" fmla="*/ 2147483647 h 314"/>
              <a:gd name="T10" fmla="*/ 2147483647 w 266"/>
              <a:gd name="T11" fmla="*/ 2147483647 h 314"/>
              <a:gd name="T12" fmla="*/ 2147483647 w 266"/>
              <a:gd name="T13" fmla="*/ 2147483647 h 314"/>
              <a:gd name="T14" fmla="*/ 2147483647 w 266"/>
              <a:gd name="T15" fmla="*/ 2147483647 h 314"/>
              <a:gd name="T16" fmla="*/ 2147483647 w 266"/>
              <a:gd name="T17" fmla="*/ 2147483647 h 314"/>
              <a:gd name="T18" fmla="*/ 2147483647 w 266"/>
              <a:gd name="T19" fmla="*/ 2147483647 h 314"/>
              <a:gd name="T20" fmla="*/ 2147483647 w 266"/>
              <a:gd name="T21" fmla="*/ 2147483647 h 314"/>
              <a:gd name="T22" fmla="*/ 2147483647 w 266"/>
              <a:gd name="T23" fmla="*/ 2147483647 h 314"/>
              <a:gd name="T24" fmla="*/ 2147483647 w 266"/>
              <a:gd name="T25" fmla="*/ 0 h 314"/>
              <a:gd name="T26" fmla="*/ 2147483647 w 266"/>
              <a:gd name="T27" fmla="*/ 0 h 314"/>
              <a:gd name="T28" fmla="*/ 2147483647 w 266"/>
              <a:gd name="T29" fmla="*/ 2147483647 h 314"/>
              <a:gd name="T30" fmla="*/ 2147483647 w 266"/>
              <a:gd name="T31" fmla="*/ 2147483647 h 314"/>
              <a:gd name="T32" fmla="*/ 2147483647 w 266"/>
              <a:gd name="T33" fmla="*/ 2147483647 h 314"/>
              <a:gd name="T34" fmla="*/ 2147483647 w 266"/>
              <a:gd name="T35" fmla="*/ 2147483647 h 314"/>
              <a:gd name="T36" fmla="*/ 2147483647 w 266"/>
              <a:gd name="T37" fmla="*/ 2147483647 h 314"/>
              <a:gd name="T38" fmla="*/ 2147483647 w 266"/>
              <a:gd name="T39" fmla="*/ 2147483647 h 314"/>
              <a:gd name="T40" fmla="*/ 2147483647 w 266"/>
              <a:gd name="T41" fmla="*/ 2147483647 h 314"/>
              <a:gd name="T42" fmla="*/ 2147483647 w 266"/>
              <a:gd name="T43" fmla="*/ 2147483647 h 314"/>
              <a:gd name="T44" fmla="*/ 2147483647 w 266"/>
              <a:gd name="T45" fmla="*/ 2147483647 h 314"/>
              <a:gd name="T46" fmla="*/ 2147483647 w 266"/>
              <a:gd name="T47" fmla="*/ 2147483647 h 314"/>
              <a:gd name="T48" fmla="*/ 2147483647 w 266"/>
              <a:gd name="T49" fmla="*/ 2147483647 h 314"/>
              <a:gd name="T50" fmla="*/ 2147483647 w 266"/>
              <a:gd name="T51" fmla="*/ 2147483647 h 314"/>
              <a:gd name="T52" fmla="*/ 2147483647 w 266"/>
              <a:gd name="T53" fmla="*/ 2147483647 h 314"/>
              <a:gd name="T54" fmla="*/ 2147483647 w 266"/>
              <a:gd name="T55" fmla="*/ 2147483647 h 314"/>
              <a:gd name="T56" fmla="*/ 2147483647 w 266"/>
              <a:gd name="T57" fmla="*/ 2147483647 h 314"/>
              <a:gd name="T58" fmla="*/ 2147483647 w 266"/>
              <a:gd name="T59" fmla="*/ 2147483647 h 314"/>
              <a:gd name="T60" fmla="*/ 2147483647 w 266"/>
              <a:gd name="T61" fmla="*/ 2147483647 h 314"/>
              <a:gd name="T62" fmla="*/ 2147483647 w 266"/>
              <a:gd name="T63" fmla="*/ 2147483647 h 314"/>
              <a:gd name="T64" fmla="*/ 2147483647 w 266"/>
              <a:gd name="T65" fmla="*/ 2147483647 h 314"/>
              <a:gd name="T66" fmla="*/ 2147483647 w 266"/>
              <a:gd name="T67" fmla="*/ 2147483647 h 314"/>
              <a:gd name="T68" fmla="*/ 2147483647 w 266"/>
              <a:gd name="T69" fmla="*/ 2147483647 h 314"/>
              <a:gd name="T70" fmla="*/ 2147483647 w 266"/>
              <a:gd name="T71" fmla="*/ 2147483647 h 314"/>
              <a:gd name="T72" fmla="*/ 2147483647 w 266"/>
              <a:gd name="T73" fmla="*/ 2147483647 h 314"/>
              <a:gd name="T74" fmla="*/ 0 w 266"/>
              <a:gd name="T75" fmla="*/ 2147483647 h 314"/>
              <a:gd name="T76" fmla="*/ 2147483647 w 266"/>
              <a:gd name="T77" fmla="*/ 2147483647 h 314"/>
              <a:gd name="T78" fmla="*/ 2147483647 w 266"/>
              <a:gd name="T79" fmla="*/ 2147483647 h 314"/>
              <a:gd name="T80" fmla="*/ 2147483647 w 266"/>
              <a:gd name="T81" fmla="*/ 2147483647 h 314"/>
              <a:gd name="T82" fmla="*/ 2147483647 w 266"/>
              <a:gd name="T83" fmla="*/ 2147483647 h 314"/>
              <a:gd name="T84" fmla="*/ 2147483647 w 266"/>
              <a:gd name="T85" fmla="*/ 2147483647 h 314"/>
              <a:gd name="T86" fmla="*/ 2147483647 w 266"/>
              <a:gd name="T87" fmla="*/ 2147483647 h 314"/>
              <a:gd name="T88" fmla="*/ 2147483647 w 266"/>
              <a:gd name="T89" fmla="*/ 2147483647 h 314"/>
              <a:gd name="T90" fmla="*/ 2147483647 w 266"/>
              <a:gd name="T91" fmla="*/ 2147483647 h 314"/>
              <a:gd name="T92" fmla="*/ 2147483647 w 266"/>
              <a:gd name="T93" fmla="*/ 2147483647 h 314"/>
              <a:gd name="T94" fmla="*/ 2147483647 w 266"/>
              <a:gd name="T95" fmla="*/ 2147483647 h 314"/>
              <a:gd name="T96" fmla="*/ 2147483647 w 266"/>
              <a:gd name="T97" fmla="*/ 2147483647 h 314"/>
              <a:gd name="T98" fmla="*/ 2147483647 w 266"/>
              <a:gd name="T99" fmla="*/ 2147483647 h 314"/>
              <a:gd name="T100" fmla="*/ 2147483647 w 266"/>
              <a:gd name="T101" fmla="*/ 2147483647 h 314"/>
              <a:gd name="T102" fmla="*/ 2147483647 w 266"/>
              <a:gd name="T103" fmla="*/ 2147483647 h 314"/>
              <a:gd name="T104" fmla="*/ 2147483647 w 266"/>
              <a:gd name="T105" fmla="*/ 2147483647 h 314"/>
              <a:gd name="T106" fmla="*/ 2147483647 w 266"/>
              <a:gd name="T107" fmla="*/ 2147483647 h 314"/>
              <a:gd name="T108" fmla="*/ 2147483647 w 266"/>
              <a:gd name="T109" fmla="*/ 2147483647 h 314"/>
              <a:gd name="T110" fmla="*/ 2147483647 w 266"/>
              <a:gd name="T111" fmla="*/ 2147483647 h 314"/>
              <a:gd name="T112" fmla="*/ 2147483647 w 266"/>
              <a:gd name="T113" fmla="*/ 2147483647 h 314"/>
              <a:gd name="T114" fmla="*/ 2147483647 w 266"/>
              <a:gd name="T115" fmla="*/ 2147483647 h 314"/>
              <a:gd name="T116" fmla="*/ 2147483647 w 266"/>
              <a:gd name="T117" fmla="*/ 2147483647 h 3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6"/>
              <a:gd name="T178" fmla="*/ 0 h 314"/>
              <a:gd name="T179" fmla="*/ 266 w 266"/>
              <a:gd name="T180" fmla="*/ 314 h 3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6" h="314">
                <a:moveTo>
                  <a:pt x="204" y="283"/>
                </a:moveTo>
                <a:cubicBezTo>
                  <a:pt x="214" y="283"/>
                  <a:pt x="214" y="283"/>
                  <a:pt x="214" y="283"/>
                </a:cubicBezTo>
                <a:cubicBezTo>
                  <a:pt x="215" y="282"/>
                  <a:pt x="215" y="282"/>
                  <a:pt x="215" y="282"/>
                </a:cubicBezTo>
                <a:cubicBezTo>
                  <a:pt x="209" y="282"/>
                  <a:pt x="204" y="282"/>
                  <a:pt x="204" y="283"/>
                </a:cubicBezTo>
                <a:close/>
                <a:moveTo>
                  <a:pt x="262" y="127"/>
                </a:moveTo>
                <a:cubicBezTo>
                  <a:pt x="258" y="121"/>
                  <a:pt x="245" y="102"/>
                  <a:pt x="246" y="97"/>
                </a:cubicBezTo>
                <a:cubicBezTo>
                  <a:pt x="247" y="92"/>
                  <a:pt x="255" y="87"/>
                  <a:pt x="255" y="87"/>
                </a:cubicBezTo>
                <a:cubicBezTo>
                  <a:pt x="234" y="62"/>
                  <a:pt x="234" y="62"/>
                  <a:pt x="234" y="62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5" y="57"/>
                  <a:pt x="224" y="48"/>
                  <a:pt x="226" y="42"/>
                </a:cubicBezTo>
                <a:cubicBezTo>
                  <a:pt x="228" y="36"/>
                  <a:pt x="228" y="27"/>
                  <a:pt x="228" y="27"/>
                </a:cubicBezTo>
                <a:cubicBezTo>
                  <a:pt x="228" y="27"/>
                  <a:pt x="215" y="35"/>
                  <a:pt x="215" y="22"/>
                </a:cubicBezTo>
                <a:cubicBezTo>
                  <a:pt x="215" y="9"/>
                  <a:pt x="208" y="0"/>
                  <a:pt x="208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0"/>
                  <a:pt x="191" y="27"/>
                  <a:pt x="178" y="25"/>
                </a:cubicBezTo>
                <a:cubicBezTo>
                  <a:pt x="165" y="23"/>
                  <a:pt x="166" y="17"/>
                  <a:pt x="161" y="17"/>
                </a:cubicBezTo>
                <a:cubicBezTo>
                  <a:pt x="156" y="17"/>
                  <a:pt x="149" y="25"/>
                  <a:pt x="149" y="25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8" y="30"/>
                  <a:pt x="92" y="29"/>
                </a:cubicBezTo>
                <a:cubicBezTo>
                  <a:pt x="86" y="28"/>
                  <a:pt x="77" y="21"/>
                  <a:pt x="72" y="21"/>
                </a:cubicBezTo>
                <a:cubicBezTo>
                  <a:pt x="67" y="21"/>
                  <a:pt x="56" y="34"/>
                  <a:pt x="56" y="34"/>
                </a:cubicBezTo>
                <a:cubicBezTo>
                  <a:pt x="62" y="47"/>
                  <a:pt x="62" y="47"/>
                  <a:pt x="62" y="47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60" y="65"/>
                  <a:pt x="59" y="71"/>
                </a:cubicBezTo>
                <a:cubicBezTo>
                  <a:pt x="58" y="76"/>
                  <a:pt x="49" y="87"/>
                  <a:pt x="52" y="92"/>
                </a:cubicBezTo>
                <a:cubicBezTo>
                  <a:pt x="55" y="98"/>
                  <a:pt x="66" y="97"/>
                  <a:pt x="66" y="97"/>
                </a:cubicBezTo>
                <a:cubicBezTo>
                  <a:pt x="66" y="97"/>
                  <a:pt x="78" y="100"/>
                  <a:pt x="78" y="108"/>
                </a:cubicBezTo>
                <a:cubicBezTo>
                  <a:pt x="78" y="116"/>
                  <a:pt x="45" y="156"/>
                  <a:pt x="45" y="156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73"/>
                  <a:pt x="29" y="173"/>
                  <a:pt x="29" y="173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14" y="198"/>
                  <a:pt x="14" y="198"/>
                  <a:pt x="14" y="198"/>
                </a:cubicBezTo>
                <a:cubicBezTo>
                  <a:pt x="4" y="229"/>
                  <a:pt x="4" y="229"/>
                  <a:pt x="4" y="229"/>
                </a:cubicBezTo>
                <a:cubicBezTo>
                  <a:pt x="4" y="249"/>
                  <a:pt x="4" y="249"/>
                  <a:pt x="4" y="249"/>
                </a:cubicBezTo>
                <a:cubicBezTo>
                  <a:pt x="0" y="299"/>
                  <a:pt x="0" y="299"/>
                  <a:pt x="0" y="299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299"/>
                  <a:pt x="16" y="314"/>
                  <a:pt x="22" y="307"/>
                </a:cubicBezTo>
                <a:cubicBezTo>
                  <a:pt x="29" y="299"/>
                  <a:pt x="33" y="283"/>
                  <a:pt x="33" y="283"/>
                </a:cubicBezTo>
                <a:cubicBezTo>
                  <a:pt x="49" y="282"/>
                  <a:pt x="49" y="282"/>
                  <a:pt x="49" y="282"/>
                </a:cubicBezTo>
                <a:cubicBezTo>
                  <a:pt x="110" y="282"/>
                  <a:pt x="110" y="282"/>
                  <a:pt x="110" y="282"/>
                </a:cubicBezTo>
                <a:cubicBezTo>
                  <a:pt x="110" y="277"/>
                  <a:pt x="104" y="271"/>
                  <a:pt x="102" y="265"/>
                </a:cubicBezTo>
                <a:cubicBezTo>
                  <a:pt x="100" y="258"/>
                  <a:pt x="107" y="250"/>
                  <a:pt x="111" y="246"/>
                </a:cubicBezTo>
                <a:cubicBezTo>
                  <a:pt x="115" y="242"/>
                  <a:pt x="109" y="230"/>
                  <a:pt x="118" y="223"/>
                </a:cubicBezTo>
                <a:cubicBezTo>
                  <a:pt x="127" y="216"/>
                  <a:pt x="157" y="218"/>
                  <a:pt x="160" y="216"/>
                </a:cubicBezTo>
                <a:cubicBezTo>
                  <a:pt x="163" y="214"/>
                  <a:pt x="170" y="202"/>
                  <a:pt x="176" y="202"/>
                </a:cubicBezTo>
                <a:cubicBezTo>
                  <a:pt x="182" y="202"/>
                  <a:pt x="182" y="219"/>
                  <a:pt x="182" y="219"/>
                </a:cubicBezTo>
                <a:cubicBezTo>
                  <a:pt x="182" y="219"/>
                  <a:pt x="189" y="212"/>
                  <a:pt x="200" y="215"/>
                </a:cubicBezTo>
                <a:cubicBezTo>
                  <a:pt x="202" y="215"/>
                  <a:pt x="204" y="216"/>
                  <a:pt x="207" y="217"/>
                </a:cubicBezTo>
                <a:cubicBezTo>
                  <a:pt x="207" y="218"/>
                  <a:pt x="207" y="218"/>
                  <a:pt x="207" y="219"/>
                </a:cubicBezTo>
                <a:cubicBezTo>
                  <a:pt x="207" y="208"/>
                  <a:pt x="218" y="201"/>
                  <a:pt x="218" y="201"/>
                </a:cubicBezTo>
                <a:cubicBezTo>
                  <a:pt x="219" y="190"/>
                  <a:pt x="219" y="190"/>
                  <a:pt x="219" y="19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27" y="170"/>
                  <a:pt x="234" y="164"/>
                </a:cubicBezTo>
                <a:cubicBezTo>
                  <a:pt x="241" y="158"/>
                  <a:pt x="247" y="160"/>
                  <a:pt x="247" y="160"/>
                </a:cubicBezTo>
                <a:cubicBezTo>
                  <a:pt x="251" y="145"/>
                  <a:pt x="251" y="145"/>
                  <a:pt x="251" y="145"/>
                </a:cubicBezTo>
                <a:cubicBezTo>
                  <a:pt x="251" y="145"/>
                  <a:pt x="266" y="133"/>
                  <a:pt x="262" y="127"/>
                </a:cubicBez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7" name="Freeform 134"/>
          <p:cNvSpPr>
            <a:spLocks/>
          </p:cNvSpPr>
          <p:nvPr/>
        </p:nvSpPr>
        <p:spPr bwMode="auto">
          <a:xfrm>
            <a:off x="4703763" y="4210050"/>
            <a:ext cx="225425" cy="301625"/>
          </a:xfrm>
          <a:custGeom>
            <a:avLst/>
            <a:gdLst>
              <a:gd name="T0" fmla="*/ 2147483647 w 378"/>
              <a:gd name="T1" fmla="*/ 2147483647 h 509"/>
              <a:gd name="T2" fmla="*/ 2147483647 w 378"/>
              <a:gd name="T3" fmla="*/ 2147483647 h 509"/>
              <a:gd name="T4" fmla="*/ 2147483647 w 378"/>
              <a:gd name="T5" fmla="*/ 2147483647 h 509"/>
              <a:gd name="T6" fmla="*/ 2147483647 w 378"/>
              <a:gd name="T7" fmla="*/ 2147483647 h 509"/>
              <a:gd name="T8" fmla="*/ 2147483647 w 378"/>
              <a:gd name="T9" fmla="*/ 2147483647 h 509"/>
              <a:gd name="T10" fmla="*/ 2147483647 w 378"/>
              <a:gd name="T11" fmla="*/ 2147483647 h 509"/>
              <a:gd name="T12" fmla="*/ 2147483647 w 378"/>
              <a:gd name="T13" fmla="*/ 2147483647 h 509"/>
              <a:gd name="T14" fmla="*/ 2147483647 w 378"/>
              <a:gd name="T15" fmla="*/ 2147483647 h 509"/>
              <a:gd name="T16" fmla="*/ 2147483647 w 378"/>
              <a:gd name="T17" fmla="*/ 2147483647 h 509"/>
              <a:gd name="T18" fmla="*/ 2147483647 w 378"/>
              <a:gd name="T19" fmla="*/ 2147483647 h 509"/>
              <a:gd name="T20" fmla="*/ 2147483647 w 378"/>
              <a:gd name="T21" fmla="*/ 2147483647 h 509"/>
              <a:gd name="T22" fmla="*/ 2147483647 w 378"/>
              <a:gd name="T23" fmla="*/ 2147483647 h 509"/>
              <a:gd name="T24" fmla="*/ 2147483647 w 378"/>
              <a:gd name="T25" fmla="*/ 2147483647 h 509"/>
              <a:gd name="T26" fmla="*/ 2147483647 w 378"/>
              <a:gd name="T27" fmla="*/ 2147483647 h 509"/>
              <a:gd name="T28" fmla="*/ 2147483647 w 378"/>
              <a:gd name="T29" fmla="*/ 2147483647 h 509"/>
              <a:gd name="T30" fmla="*/ 2147483647 w 378"/>
              <a:gd name="T31" fmla="*/ 0 h 509"/>
              <a:gd name="T32" fmla="*/ 2147483647 w 378"/>
              <a:gd name="T33" fmla="*/ 2147483647 h 509"/>
              <a:gd name="T34" fmla="*/ 2147483647 w 378"/>
              <a:gd name="T35" fmla="*/ 2147483647 h 509"/>
              <a:gd name="T36" fmla="*/ 2147483647 w 378"/>
              <a:gd name="T37" fmla="*/ 2147483647 h 509"/>
              <a:gd name="T38" fmla="*/ 2147483647 w 378"/>
              <a:gd name="T39" fmla="*/ 2147483647 h 509"/>
              <a:gd name="T40" fmla="*/ 2147483647 w 378"/>
              <a:gd name="T41" fmla="*/ 2147483647 h 509"/>
              <a:gd name="T42" fmla="*/ 2147483647 w 378"/>
              <a:gd name="T43" fmla="*/ 2147483647 h 509"/>
              <a:gd name="T44" fmla="*/ 2147483647 w 378"/>
              <a:gd name="T45" fmla="*/ 2147483647 h 509"/>
              <a:gd name="T46" fmla="*/ 2147483647 w 378"/>
              <a:gd name="T47" fmla="*/ 2147483647 h 509"/>
              <a:gd name="T48" fmla="*/ 2147483647 w 378"/>
              <a:gd name="T49" fmla="*/ 2147483647 h 509"/>
              <a:gd name="T50" fmla="*/ 2147483647 w 378"/>
              <a:gd name="T51" fmla="*/ 2147483647 h 509"/>
              <a:gd name="T52" fmla="*/ 2147483647 w 378"/>
              <a:gd name="T53" fmla="*/ 2147483647 h 509"/>
              <a:gd name="T54" fmla="*/ 2147483647 w 378"/>
              <a:gd name="T55" fmla="*/ 2147483647 h 509"/>
              <a:gd name="T56" fmla="*/ 2147483647 w 378"/>
              <a:gd name="T57" fmla="*/ 2147483647 h 509"/>
              <a:gd name="T58" fmla="*/ 2147483647 w 378"/>
              <a:gd name="T59" fmla="*/ 2147483647 h 509"/>
              <a:gd name="T60" fmla="*/ 2147483647 w 378"/>
              <a:gd name="T61" fmla="*/ 2147483647 h 509"/>
              <a:gd name="T62" fmla="*/ 2147483647 w 378"/>
              <a:gd name="T63" fmla="*/ 2147483647 h 509"/>
              <a:gd name="T64" fmla="*/ 2147483647 w 378"/>
              <a:gd name="T65" fmla="*/ 2147483647 h 509"/>
              <a:gd name="T66" fmla="*/ 2147483647 w 378"/>
              <a:gd name="T67" fmla="*/ 2147483647 h 509"/>
              <a:gd name="T68" fmla="*/ 2147483647 w 378"/>
              <a:gd name="T69" fmla="*/ 2147483647 h 509"/>
              <a:gd name="T70" fmla="*/ 2147483647 w 378"/>
              <a:gd name="T71" fmla="*/ 2147483647 h 509"/>
              <a:gd name="T72" fmla="*/ 2147483647 w 378"/>
              <a:gd name="T73" fmla="*/ 2147483647 h 509"/>
              <a:gd name="T74" fmla="*/ 2147483647 w 378"/>
              <a:gd name="T75" fmla="*/ 2147483647 h 509"/>
              <a:gd name="T76" fmla="*/ 2147483647 w 378"/>
              <a:gd name="T77" fmla="*/ 2147483647 h 509"/>
              <a:gd name="T78" fmla="*/ 2147483647 w 378"/>
              <a:gd name="T79" fmla="*/ 2147483647 h 509"/>
              <a:gd name="T80" fmla="*/ 2147483647 w 378"/>
              <a:gd name="T81" fmla="*/ 2147483647 h 509"/>
              <a:gd name="T82" fmla="*/ 2147483647 w 378"/>
              <a:gd name="T83" fmla="*/ 2147483647 h 509"/>
              <a:gd name="T84" fmla="*/ 2147483647 w 378"/>
              <a:gd name="T85" fmla="*/ 2147483647 h 509"/>
              <a:gd name="T86" fmla="*/ 2147483647 w 378"/>
              <a:gd name="T87" fmla="*/ 2147483647 h 509"/>
              <a:gd name="T88" fmla="*/ 2147483647 w 378"/>
              <a:gd name="T89" fmla="*/ 2147483647 h 509"/>
              <a:gd name="T90" fmla="*/ 2147483647 w 378"/>
              <a:gd name="T91" fmla="*/ 2147483647 h 509"/>
              <a:gd name="T92" fmla="*/ 2147483647 w 378"/>
              <a:gd name="T93" fmla="*/ 2147483647 h 509"/>
              <a:gd name="T94" fmla="*/ 2147483647 w 378"/>
              <a:gd name="T95" fmla="*/ 2147483647 h 509"/>
              <a:gd name="T96" fmla="*/ 2147483647 w 378"/>
              <a:gd name="T97" fmla="*/ 2147483647 h 509"/>
              <a:gd name="T98" fmla="*/ 2147483647 w 378"/>
              <a:gd name="T99" fmla="*/ 2147483647 h 509"/>
              <a:gd name="T100" fmla="*/ 2147483647 w 378"/>
              <a:gd name="T101" fmla="*/ 2147483647 h 509"/>
              <a:gd name="T102" fmla="*/ 2147483647 w 378"/>
              <a:gd name="T103" fmla="*/ 2147483647 h 509"/>
              <a:gd name="T104" fmla="*/ 2147483647 w 378"/>
              <a:gd name="T105" fmla="*/ 2147483647 h 509"/>
              <a:gd name="T106" fmla="*/ 2147483647 w 378"/>
              <a:gd name="T107" fmla="*/ 2147483647 h 509"/>
              <a:gd name="T108" fmla="*/ 2147483647 w 378"/>
              <a:gd name="T109" fmla="*/ 2147483647 h 509"/>
              <a:gd name="T110" fmla="*/ 2147483647 w 378"/>
              <a:gd name="T111" fmla="*/ 2147483647 h 509"/>
              <a:gd name="T112" fmla="*/ 2147483647 w 378"/>
              <a:gd name="T113" fmla="*/ 2147483647 h 509"/>
              <a:gd name="T114" fmla="*/ 2147483647 w 378"/>
              <a:gd name="T115" fmla="*/ 2147483647 h 509"/>
              <a:gd name="T116" fmla="*/ 2147483647 w 378"/>
              <a:gd name="T117" fmla="*/ 214748364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8"/>
              <a:gd name="T178" fmla="*/ 0 h 509"/>
              <a:gd name="T179" fmla="*/ 378 w 378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8" h="509">
                <a:moveTo>
                  <a:pt x="337" y="100"/>
                </a:moveTo>
                <a:cubicBezTo>
                  <a:pt x="337" y="100"/>
                  <a:pt x="351" y="87"/>
                  <a:pt x="358" y="79"/>
                </a:cubicBezTo>
                <a:cubicBezTo>
                  <a:pt x="365" y="71"/>
                  <a:pt x="378" y="43"/>
                  <a:pt x="378" y="43"/>
                </a:cubicBezTo>
                <a:cubicBezTo>
                  <a:pt x="362" y="37"/>
                  <a:pt x="362" y="37"/>
                  <a:pt x="362" y="37"/>
                </a:cubicBezTo>
                <a:cubicBezTo>
                  <a:pt x="358" y="41"/>
                  <a:pt x="358" y="41"/>
                  <a:pt x="358" y="41"/>
                </a:cubicBezTo>
                <a:cubicBezTo>
                  <a:pt x="340" y="40"/>
                  <a:pt x="340" y="40"/>
                  <a:pt x="340" y="40"/>
                </a:cubicBezTo>
                <a:cubicBezTo>
                  <a:pt x="324" y="23"/>
                  <a:pt x="324" y="23"/>
                  <a:pt x="324" y="23"/>
                </a:cubicBezTo>
                <a:cubicBezTo>
                  <a:pt x="312" y="32"/>
                  <a:pt x="312" y="32"/>
                  <a:pt x="312" y="32"/>
                </a:cubicBezTo>
                <a:cubicBezTo>
                  <a:pt x="312" y="32"/>
                  <a:pt x="290" y="40"/>
                  <a:pt x="283" y="46"/>
                </a:cubicBezTo>
                <a:cubicBezTo>
                  <a:pt x="276" y="52"/>
                  <a:pt x="278" y="56"/>
                  <a:pt x="278" y="56"/>
                </a:cubicBezTo>
                <a:cubicBezTo>
                  <a:pt x="265" y="70"/>
                  <a:pt x="265" y="70"/>
                  <a:pt x="265" y="70"/>
                </a:cubicBezTo>
                <a:cubicBezTo>
                  <a:pt x="265" y="70"/>
                  <a:pt x="247" y="63"/>
                  <a:pt x="234" y="61"/>
                </a:cubicBezTo>
                <a:cubicBezTo>
                  <a:pt x="221" y="59"/>
                  <a:pt x="194" y="57"/>
                  <a:pt x="194" y="57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96" y="15"/>
                  <a:pt x="96" y="15"/>
                  <a:pt x="96" y="15"/>
                </a:cubicBezTo>
                <a:cubicBezTo>
                  <a:pt x="90" y="0"/>
                  <a:pt x="90" y="0"/>
                  <a:pt x="90" y="0"/>
                </a:cubicBezTo>
                <a:cubicBezTo>
                  <a:pt x="77" y="8"/>
                  <a:pt x="77" y="8"/>
                  <a:pt x="7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10" y="38"/>
                  <a:pt x="10" y="51"/>
                </a:cubicBezTo>
                <a:cubicBezTo>
                  <a:pt x="10" y="64"/>
                  <a:pt x="23" y="56"/>
                  <a:pt x="23" y="56"/>
                </a:cubicBezTo>
                <a:cubicBezTo>
                  <a:pt x="23" y="56"/>
                  <a:pt x="23" y="65"/>
                  <a:pt x="21" y="71"/>
                </a:cubicBezTo>
                <a:cubicBezTo>
                  <a:pt x="19" y="77"/>
                  <a:pt x="30" y="86"/>
                  <a:pt x="30" y="86"/>
                </a:cubicBezTo>
                <a:cubicBezTo>
                  <a:pt x="29" y="91"/>
                  <a:pt x="29" y="91"/>
                  <a:pt x="29" y="91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0" y="116"/>
                  <a:pt x="42" y="121"/>
                  <a:pt x="41" y="126"/>
                </a:cubicBezTo>
                <a:cubicBezTo>
                  <a:pt x="40" y="131"/>
                  <a:pt x="53" y="150"/>
                  <a:pt x="57" y="156"/>
                </a:cubicBezTo>
                <a:cubicBezTo>
                  <a:pt x="61" y="162"/>
                  <a:pt x="46" y="174"/>
                  <a:pt x="46" y="174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42" y="189"/>
                  <a:pt x="36" y="187"/>
                  <a:pt x="29" y="193"/>
                </a:cubicBezTo>
                <a:cubicBezTo>
                  <a:pt x="22" y="199"/>
                  <a:pt x="26" y="208"/>
                  <a:pt x="26" y="208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13" y="230"/>
                  <a:pt x="2" y="237"/>
                  <a:pt x="2" y="248"/>
                </a:cubicBezTo>
                <a:cubicBezTo>
                  <a:pt x="2" y="259"/>
                  <a:pt x="11" y="269"/>
                  <a:pt x="18" y="270"/>
                </a:cubicBezTo>
                <a:cubicBezTo>
                  <a:pt x="25" y="271"/>
                  <a:pt x="25" y="262"/>
                  <a:pt x="25" y="262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42" y="273"/>
                  <a:pt x="42" y="273"/>
                  <a:pt x="42" y="273"/>
                </a:cubicBezTo>
                <a:cubicBezTo>
                  <a:pt x="33" y="275"/>
                  <a:pt x="33" y="275"/>
                  <a:pt x="33" y="275"/>
                </a:cubicBezTo>
                <a:cubicBezTo>
                  <a:pt x="23" y="283"/>
                  <a:pt x="23" y="283"/>
                  <a:pt x="23" y="283"/>
                </a:cubicBezTo>
                <a:cubicBezTo>
                  <a:pt x="23" y="283"/>
                  <a:pt x="18" y="273"/>
                  <a:pt x="9" y="283"/>
                </a:cubicBezTo>
                <a:cubicBezTo>
                  <a:pt x="0" y="293"/>
                  <a:pt x="13" y="302"/>
                  <a:pt x="13" y="302"/>
                </a:cubicBezTo>
                <a:cubicBezTo>
                  <a:pt x="9" y="312"/>
                  <a:pt x="9" y="312"/>
                  <a:pt x="9" y="312"/>
                </a:cubicBezTo>
                <a:cubicBezTo>
                  <a:pt x="175" y="416"/>
                  <a:pt x="175" y="416"/>
                  <a:pt x="175" y="416"/>
                </a:cubicBezTo>
                <a:cubicBezTo>
                  <a:pt x="175" y="416"/>
                  <a:pt x="187" y="425"/>
                  <a:pt x="184" y="429"/>
                </a:cubicBezTo>
                <a:cubicBezTo>
                  <a:pt x="181" y="433"/>
                  <a:pt x="173" y="439"/>
                  <a:pt x="173" y="439"/>
                </a:cubicBezTo>
                <a:cubicBezTo>
                  <a:pt x="248" y="509"/>
                  <a:pt x="248" y="509"/>
                  <a:pt x="248" y="509"/>
                </a:cubicBezTo>
                <a:cubicBezTo>
                  <a:pt x="248" y="508"/>
                  <a:pt x="248" y="508"/>
                  <a:pt x="248" y="508"/>
                </a:cubicBezTo>
                <a:cubicBezTo>
                  <a:pt x="261" y="505"/>
                  <a:pt x="261" y="505"/>
                  <a:pt x="261" y="505"/>
                </a:cubicBezTo>
                <a:cubicBezTo>
                  <a:pt x="281" y="463"/>
                  <a:pt x="281" y="463"/>
                  <a:pt x="281" y="463"/>
                </a:cubicBezTo>
                <a:cubicBezTo>
                  <a:pt x="281" y="463"/>
                  <a:pt x="279" y="448"/>
                  <a:pt x="279" y="441"/>
                </a:cubicBezTo>
                <a:cubicBezTo>
                  <a:pt x="279" y="434"/>
                  <a:pt x="300" y="434"/>
                  <a:pt x="299" y="424"/>
                </a:cubicBezTo>
                <a:cubicBezTo>
                  <a:pt x="298" y="414"/>
                  <a:pt x="293" y="401"/>
                  <a:pt x="301" y="398"/>
                </a:cubicBezTo>
                <a:cubicBezTo>
                  <a:pt x="309" y="395"/>
                  <a:pt x="324" y="388"/>
                  <a:pt x="324" y="388"/>
                </a:cubicBezTo>
                <a:cubicBezTo>
                  <a:pt x="328" y="361"/>
                  <a:pt x="328" y="361"/>
                  <a:pt x="328" y="361"/>
                </a:cubicBezTo>
                <a:cubicBezTo>
                  <a:pt x="328" y="361"/>
                  <a:pt x="352" y="366"/>
                  <a:pt x="360" y="351"/>
                </a:cubicBezTo>
                <a:cubicBezTo>
                  <a:pt x="361" y="349"/>
                  <a:pt x="362" y="346"/>
                  <a:pt x="364" y="343"/>
                </a:cubicBezTo>
                <a:cubicBezTo>
                  <a:pt x="336" y="303"/>
                  <a:pt x="336" y="303"/>
                  <a:pt x="336" y="303"/>
                </a:cubicBezTo>
                <a:lnTo>
                  <a:pt x="337" y="100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8" name="Freeform 135"/>
          <p:cNvSpPr>
            <a:spLocks/>
          </p:cNvSpPr>
          <p:nvPr/>
        </p:nvSpPr>
        <p:spPr bwMode="auto">
          <a:xfrm>
            <a:off x="3967163" y="3168650"/>
            <a:ext cx="111125" cy="230188"/>
          </a:xfrm>
          <a:custGeom>
            <a:avLst/>
            <a:gdLst>
              <a:gd name="T0" fmla="*/ 2147483647 w 187"/>
              <a:gd name="T1" fmla="*/ 2147483647 h 387"/>
              <a:gd name="T2" fmla="*/ 2147483647 w 187"/>
              <a:gd name="T3" fmla="*/ 2147483647 h 387"/>
              <a:gd name="T4" fmla="*/ 2147483647 w 187"/>
              <a:gd name="T5" fmla="*/ 2147483647 h 387"/>
              <a:gd name="T6" fmla="*/ 2147483647 w 187"/>
              <a:gd name="T7" fmla="*/ 2147483647 h 387"/>
              <a:gd name="T8" fmla="*/ 2147483647 w 187"/>
              <a:gd name="T9" fmla="*/ 2147483647 h 387"/>
              <a:gd name="T10" fmla="*/ 2147483647 w 187"/>
              <a:gd name="T11" fmla="*/ 2147483647 h 387"/>
              <a:gd name="T12" fmla="*/ 0 w 187"/>
              <a:gd name="T13" fmla="*/ 2147483647 h 387"/>
              <a:gd name="T14" fmla="*/ 0 w 187"/>
              <a:gd name="T15" fmla="*/ 2147483647 h 387"/>
              <a:gd name="T16" fmla="*/ 2147483647 w 187"/>
              <a:gd name="T17" fmla="*/ 2147483647 h 387"/>
              <a:gd name="T18" fmla="*/ 2147483647 w 187"/>
              <a:gd name="T19" fmla="*/ 2147483647 h 387"/>
              <a:gd name="T20" fmla="*/ 2147483647 w 187"/>
              <a:gd name="T21" fmla="*/ 2147483647 h 387"/>
              <a:gd name="T22" fmla="*/ 2147483647 w 187"/>
              <a:gd name="T23" fmla="*/ 2147483647 h 387"/>
              <a:gd name="T24" fmla="*/ 2147483647 w 187"/>
              <a:gd name="T25" fmla="*/ 2147483647 h 387"/>
              <a:gd name="T26" fmla="*/ 2147483647 w 187"/>
              <a:gd name="T27" fmla="*/ 2147483647 h 387"/>
              <a:gd name="T28" fmla="*/ 2147483647 w 187"/>
              <a:gd name="T29" fmla="*/ 2147483647 h 387"/>
              <a:gd name="T30" fmla="*/ 2147483647 w 187"/>
              <a:gd name="T31" fmla="*/ 2147483647 h 387"/>
              <a:gd name="T32" fmla="*/ 2147483647 w 187"/>
              <a:gd name="T33" fmla="*/ 2147483647 h 387"/>
              <a:gd name="T34" fmla="*/ 2147483647 w 187"/>
              <a:gd name="T35" fmla="*/ 2147483647 h 387"/>
              <a:gd name="T36" fmla="*/ 2147483647 w 187"/>
              <a:gd name="T37" fmla="*/ 2147483647 h 387"/>
              <a:gd name="T38" fmla="*/ 2147483647 w 187"/>
              <a:gd name="T39" fmla="*/ 2147483647 h 387"/>
              <a:gd name="T40" fmla="*/ 2147483647 w 187"/>
              <a:gd name="T41" fmla="*/ 2147483647 h 387"/>
              <a:gd name="T42" fmla="*/ 2147483647 w 187"/>
              <a:gd name="T43" fmla="*/ 2147483647 h 387"/>
              <a:gd name="T44" fmla="*/ 2147483647 w 187"/>
              <a:gd name="T45" fmla="*/ 2147483647 h 387"/>
              <a:gd name="T46" fmla="*/ 2147483647 w 187"/>
              <a:gd name="T47" fmla="*/ 2147483647 h 387"/>
              <a:gd name="T48" fmla="*/ 2147483647 w 187"/>
              <a:gd name="T49" fmla="*/ 2147483647 h 387"/>
              <a:gd name="T50" fmla="*/ 2147483647 w 187"/>
              <a:gd name="T51" fmla="*/ 2147483647 h 387"/>
              <a:gd name="T52" fmla="*/ 2147483647 w 187"/>
              <a:gd name="T53" fmla="*/ 2147483647 h 387"/>
              <a:gd name="T54" fmla="*/ 2147483647 w 187"/>
              <a:gd name="T55" fmla="*/ 2147483647 h 387"/>
              <a:gd name="T56" fmla="*/ 2147483647 w 187"/>
              <a:gd name="T57" fmla="*/ 2147483647 h 387"/>
              <a:gd name="T58" fmla="*/ 2147483647 w 187"/>
              <a:gd name="T59" fmla="*/ 2147483647 h 387"/>
              <a:gd name="T60" fmla="*/ 2147483647 w 187"/>
              <a:gd name="T61" fmla="*/ 2147483647 h 387"/>
              <a:gd name="T62" fmla="*/ 2147483647 w 187"/>
              <a:gd name="T63" fmla="*/ 2147483647 h 387"/>
              <a:gd name="T64" fmla="*/ 2147483647 w 187"/>
              <a:gd name="T65" fmla="*/ 2147483647 h 387"/>
              <a:gd name="T66" fmla="*/ 2147483647 w 187"/>
              <a:gd name="T67" fmla="*/ 2147483647 h 387"/>
              <a:gd name="T68" fmla="*/ 2147483647 w 187"/>
              <a:gd name="T69" fmla="*/ 2147483647 h 387"/>
              <a:gd name="T70" fmla="*/ 2147483647 w 187"/>
              <a:gd name="T71" fmla="*/ 2147483647 h 387"/>
              <a:gd name="T72" fmla="*/ 2147483647 w 187"/>
              <a:gd name="T73" fmla="*/ 2147483647 h 387"/>
              <a:gd name="T74" fmla="*/ 2147483647 w 187"/>
              <a:gd name="T75" fmla="*/ 2147483647 h 387"/>
              <a:gd name="T76" fmla="*/ 2147483647 w 187"/>
              <a:gd name="T77" fmla="*/ 2147483647 h 387"/>
              <a:gd name="T78" fmla="*/ 2147483647 w 187"/>
              <a:gd name="T79" fmla="*/ 2147483647 h 3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7"/>
              <a:gd name="T121" fmla="*/ 0 h 387"/>
              <a:gd name="T122" fmla="*/ 187 w 187"/>
              <a:gd name="T123" fmla="*/ 387 h 38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7" h="387">
                <a:moveTo>
                  <a:pt x="25" y="48"/>
                </a:move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29" y="83"/>
                  <a:pt x="33" y="90"/>
                </a:cubicBezTo>
                <a:cubicBezTo>
                  <a:pt x="37" y="97"/>
                  <a:pt x="39" y="109"/>
                  <a:pt x="38" y="119"/>
                </a:cubicBezTo>
                <a:cubicBezTo>
                  <a:pt x="37" y="129"/>
                  <a:pt x="30" y="151"/>
                  <a:pt x="30" y="151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6" y="162"/>
                  <a:pt x="0" y="175"/>
                  <a:pt x="0" y="185"/>
                </a:cubicBezTo>
                <a:cubicBezTo>
                  <a:pt x="0" y="195"/>
                  <a:pt x="0" y="208"/>
                  <a:pt x="0" y="208"/>
                </a:cubicBezTo>
                <a:cubicBezTo>
                  <a:pt x="7" y="208"/>
                  <a:pt x="7" y="208"/>
                  <a:pt x="7" y="208"/>
                </a:cubicBezTo>
                <a:cubicBezTo>
                  <a:pt x="7" y="227"/>
                  <a:pt x="7" y="227"/>
                  <a:pt x="7" y="227"/>
                </a:cubicBezTo>
                <a:cubicBezTo>
                  <a:pt x="7" y="227"/>
                  <a:pt x="33" y="232"/>
                  <a:pt x="34" y="240"/>
                </a:cubicBezTo>
                <a:cubicBezTo>
                  <a:pt x="35" y="248"/>
                  <a:pt x="35" y="266"/>
                  <a:pt x="35" y="266"/>
                </a:cubicBezTo>
                <a:cubicBezTo>
                  <a:pt x="35" y="266"/>
                  <a:pt x="67" y="278"/>
                  <a:pt x="67" y="291"/>
                </a:cubicBezTo>
                <a:cubicBezTo>
                  <a:pt x="67" y="302"/>
                  <a:pt x="82" y="364"/>
                  <a:pt x="88" y="387"/>
                </a:cubicBezTo>
                <a:cubicBezTo>
                  <a:pt x="95" y="384"/>
                  <a:pt x="104" y="381"/>
                  <a:pt x="104" y="381"/>
                </a:cubicBezTo>
                <a:cubicBezTo>
                  <a:pt x="104" y="381"/>
                  <a:pt x="124" y="367"/>
                  <a:pt x="123" y="355"/>
                </a:cubicBezTo>
                <a:cubicBezTo>
                  <a:pt x="122" y="343"/>
                  <a:pt x="112" y="323"/>
                  <a:pt x="114" y="317"/>
                </a:cubicBezTo>
                <a:cubicBezTo>
                  <a:pt x="116" y="311"/>
                  <a:pt x="129" y="306"/>
                  <a:pt x="129" y="306"/>
                </a:cubicBezTo>
                <a:cubicBezTo>
                  <a:pt x="129" y="306"/>
                  <a:pt x="142" y="289"/>
                  <a:pt x="148" y="283"/>
                </a:cubicBezTo>
                <a:cubicBezTo>
                  <a:pt x="154" y="277"/>
                  <a:pt x="179" y="273"/>
                  <a:pt x="183" y="265"/>
                </a:cubicBezTo>
                <a:cubicBezTo>
                  <a:pt x="187" y="257"/>
                  <a:pt x="172" y="255"/>
                  <a:pt x="172" y="255"/>
                </a:cubicBezTo>
                <a:cubicBezTo>
                  <a:pt x="175" y="228"/>
                  <a:pt x="175" y="228"/>
                  <a:pt x="175" y="228"/>
                </a:cubicBezTo>
                <a:cubicBezTo>
                  <a:pt x="170" y="227"/>
                  <a:pt x="167" y="226"/>
                  <a:pt x="167" y="226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42" y="203"/>
                  <a:pt x="142" y="203"/>
                  <a:pt x="142" y="203"/>
                </a:cubicBezTo>
                <a:cubicBezTo>
                  <a:pt x="142" y="203"/>
                  <a:pt x="111" y="202"/>
                  <a:pt x="111" y="183"/>
                </a:cubicBezTo>
                <a:cubicBezTo>
                  <a:pt x="111" y="164"/>
                  <a:pt x="109" y="174"/>
                  <a:pt x="132" y="154"/>
                </a:cubicBezTo>
                <a:cubicBezTo>
                  <a:pt x="155" y="134"/>
                  <a:pt x="169" y="118"/>
                  <a:pt x="156" y="102"/>
                </a:cubicBezTo>
                <a:cubicBezTo>
                  <a:pt x="143" y="86"/>
                  <a:pt x="128" y="89"/>
                  <a:pt x="132" y="73"/>
                </a:cubicBezTo>
                <a:cubicBezTo>
                  <a:pt x="136" y="57"/>
                  <a:pt x="135" y="59"/>
                  <a:pt x="145" y="50"/>
                </a:cubicBezTo>
                <a:cubicBezTo>
                  <a:pt x="155" y="41"/>
                  <a:pt x="163" y="19"/>
                  <a:pt x="156" y="18"/>
                </a:cubicBezTo>
                <a:cubicBezTo>
                  <a:pt x="149" y="17"/>
                  <a:pt x="130" y="43"/>
                  <a:pt x="125" y="45"/>
                </a:cubicBezTo>
                <a:cubicBezTo>
                  <a:pt x="120" y="47"/>
                  <a:pt x="108" y="33"/>
                  <a:pt x="108" y="33"/>
                </a:cubicBezTo>
                <a:cubicBezTo>
                  <a:pt x="108" y="33"/>
                  <a:pt x="127" y="16"/>
                  <a:pt x="110" y="8"/>
                </a:cubicBezTo>
                <a:cubicBezTo>
                  <a:pt x="93" y="0"/>
                  <a:pt x="66" y="19"/>
                  <a:pt x="60" y="23"/>
                </a:cubicBezTo>
                <a:cubicBezTo>
                  <a:pt x="58" y="24"/>
                  <a:pt x="56" y="25"/>
                  <a:pt x="53" y="25"/>
                </a:cubicBezTo>
                <a:cubicBezTo>
                  <a:pt x="53" y="35"/>
                  <a:pt x="53" y="35"/>
                  <a:pt x="53" y="35"/>
                </a:cubicBezTo>
                <a:lnTo>
                  <a:pt x="25" y="48"/>
                </a:lnTo>
                <a:close/>
              </a:path>
            </a:pathLst>
          </a:custGeom>
          <a:solidFill>
            <a:srgbClr val="4F81B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9" name="Freeform 136"/>
          <p:cNvSpPr>
            <a:spLocks/>
          </p:cNvSpPr>
          <p:nvPr/>
        </p:nvSpPr>
        <p:spPr bwMode="auto">
          <a:xfrm>
            <a:off x="5151438" y="3524250"/>
            <a:ext cx="28575" cy="58738"/>
          </a:xfrm>
          <a:custGeom>
            <a:avLst/>
            <a:gdLst>
              <a:gd name="T0" fmla="*/ 2147483647 w 49"/>
              <a:gd name="T1" fmla="*/ 2147483647 h 98"/>
              <a:gd name="T2" fmla="*/ 2147483647 w 49"/>
              <a:gd name="T3" fmla="*/ 2147483647 h 98"/>
              <a:gd name="T4" fmla="*/ 2147483647 w 49"/>
              <a:gd name="T5" fmla="*/ 2147483647 h 98"/>
              <a:gd name="T6" fmla="*/ 2147483647 w 49"/>
              <a:gd name="T7" fmla="*/ 2147483647 h 98"/>
              <a:gd name="T8" fmla="*/ 2147483647 w 49"/>
              <a:gd name="T9" fmla="*/ 2147483647 h 98"/>
              <a:gd name="T10" fmla="*/ 2147483647 w 49"/>
              <a:gd name="T11" fmla="*/ 2147483647 h 98"/>
              <a:gd name="T12" fmla="*/ 2147483647 w 49"/>
              <a:gd name="T13" fmla="*/ 2147483647 h 98"/>
              <a:gd name="T14" fmla="*/ 2147483647 w 49"/>
              <a:gd name="T15" fmla="*/ 2147483647 h 98"/>
              <a:gd name="T16" fmla="*/ 0 w 49"/>
              <a:gd name="T17" fmla="*/ 2147483647 h 98"/>
              <a:gd name="T18" fmla="*/ 2147483647 w 49"/>
              <a:gd name="T19" fmla="*/ 2147483647 h 98"/>
              <a:gd name="T20" fmla="*/ 2147483647 w 49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"/>
              <a:gd name="T34" fmla="*/ 0 h 98"/>
              <a:gd name="T35" fmla="*/ 49 w 49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" h="98">
                <a:moveTo>
                  <a:pt x="16" y="90"/>
                </a:moveTo>
                <a:cubicBezTo>
                  <a:pt x="24" y="98"/>
                  <a:pt x="24" y="98"/>
                  <a:pt x="24" y="98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5"/>
                  <a:pt x="30" y="95"/>
                </a:cubicBezTo>
                <a:cubicBezTo>
                  <a:pt x="35" y="86"/>
                  <a:pt x="49" y="56"/>
                  <a:pt x="47" y="35"/>
                </a:cubicBezTo>
                <a:cubicBezTo>
                  <a:pt x="45" y="14"/>
                  <a:pt x="31" y="0"/>
                  <a:pt x="22" y="3"/>
                </a:cubicBezTo>
                <a:cubicBezTo>
                  <a:pt x="12" y="6"/>
                  <a:pt x="10" y="32"/>
                  <a:pt x="9" y="47"/>
                </a:cubicBezTo>
                <a:cubicBezTo>
                  <a:pt x="9" y="62"/>
                  <a:pt x="9" y="83"/>
                  <a:pt x="1" y="84"/>
                </a:cubicBezTo>
                <a:cubicBezTo>
                  <a:pt x="1" y="84"/>
                  <a:pt x="1" y="84"/>
                  <a:pt x="0" y="83"/>
                </a:cubicBezTo>
                <a:cubicBezTo>
                  <a:pt x="6" y="93"/>
                  <a:pt x="6" y="93"/>
                  <a:pt x="6" y="93"/>
                </a:cubicBezTo>
                <a:lnTo>
                  <a:pt x="16" y="90"/>
                </a:lnTo>
                <a:close/>
              </a:path>
            </a:pathLst>
          </a:custGeom>
          <a:solidFill>
            <a:srgbClr val="E7C79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0" name="Freeform 137"/>
          <p:cNvSpPr>
            <a:spLocks/>
          </p:cNvSpPr>
          <p:nvPr/>
        </p:nvSpPr>
        <p:spPr bwMode="auto">
          <a:xfrm>
            <a:off x="5022850" y="3405188"/>
            <a:ext cx="53975" cy="47625"/>
          </a:xfrm>
          <a:custGeom>
            <a:avLst/>
            <a:gdLst>
              <a:gd name="T0" fmla="*/ 2147483647 w 89"/>
              <a:gd name="T1" fmla="*/ 0 h 81"/>
              <a:gd name="T2" fmla="*/ 2147483647 w 89"/>
              <a:gd name="T3" fmla="*/ 2147483647 h 81"/>
              <a:gd name="T4" fmla="*/ 2147483647 w 89"/>
              <a:gd name="T5" fmla="*/ 2147483647 h 81"/>
              <a:gd name="T6" fmla="*/ 0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0 h 81"/>
              <a:gd name="T32" fmla="*/ 2147483647 w 89"/>
              <a:gd name="T33" fmla="*/ 0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81"/>
              <a:gd name="T53" fmla="*/ 89 w 89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81">
                <a:moveTo>
                  <a:pt x="35" y="0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13" y="17"/>
                  <a:pt x="11" y="29"/>
                </a:cubicBezTo>
                <a:cubicBezTo>
                  <a:pt x="10" y="38"/>
                  <a:pt x="3" y="45"/>
                  <a:pt x="0" y="49"/>
                </a:cubicBezTo>
                <a:cubicBezTo>
                  <a:pt x="21" y="50"/>
                  <a:pt x="38" y="52"/>
                  <a:pt x="40" y="55"/>
                </a:cubicBezTo>
                <a:cubicBezTo>
                  <a:pt x="46" y="62"/>
                  <a:pt x="36" y="80"/>
                  <a:pt x="50" y="81"/>
                </a:cubicBezTo>
                <a:cubicBezTo>
                  <a:pt x="58" y="81"/>
                  <a:pt x="76" y="81"/>
                  <a:pt x="89" y="80"/>
                </a:cubicBezTo>
                <a:cubicBezTo>
                  <a:pt x="79" y="72"/>
                  <a:pt x="63" y="58"/>
                  <a:pt x="64" y="47"/>
                </a:cubicBezTo>
                <a:cubicBezTo>
                  <a:pt x="64" y="47"/>
                  <a:pt x="64" y="47"/>
                  <a:pt x="64" y="46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69" y="25"/>
                  <a:pt x="73" y="25"/>
                </a:cubicBezTo>
                <a:cubicBezTo>
                  <a:pt x="77" y="25"/>
                  <a:pt x="77" y="16"/>
                  <a:pt x="77" y="16"/>
                </a:cubicBezTo>
                <a:cubicBezTo>
                  <a:pt x="77" y="16"/>
                  <a:pt x="77" y="8"/>
                  <a:pt x="68" y="8"/>
                </a:cubicBezTo>
                <a:cubicBezTo>
                  <a:pt x="59" y="8"/>
                  <a:pt x="59" y="13"/>
                  <a:pt x="59" y="13"/>
                </a:cubicBezTo>
                <a:cubicBezTo>
                  <a:pt x="55" y="0"/>
                  <a:pt x="55" y="0"/>
                  <a:pt x="55" y="0"/>
                </a:cubicBezTo>
                <a:lnTo>
                  <a:pt x="35" y="0"/>
                </a:lnTo>
                <a:close/>
              </a:path>
            </a:pathLst>
          </a:custGeom>
          <a:solidFill>
            <a:srgbClr val="E7C79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1" name="Freeform 138"/>
          <p:cNvSpPr>
            <a:spLocks/>
          </p:cNvSpPr>
          <p:nvPr/>
        </p:nvSpPr>
        <p:spPr bwMode="auto">
          <a:xfrm>
            <a:off x="4940300" y="3757613"/>
            <a:ext cx="287338" cy="195262"/>
          </a:xfrm>
          <a:custGeom>
            <a:avLst/>
            <a:gdLst>
              <a:gd name="T0" fmla="*/ 2147483647 w 487"/>
              <a:gd name="T1" fmla="*/ 2147483647 h 330"/>
              <a:gd name="T2" fmla="*/ 2147483647 w 487"/>
              <a:gd name="T3" fmla="*/ 2147483647 h 330"/>
              <a:gd name="T4" fmla="*/ 2147483647 w 487"/>
              <a:gd name="T5" fmla="*/ 2147483647 h 330"/>
              <a:gd name="T6" fmla="*/ 2147483647 w 487"/>
              <a:gd name="T7" fmla="*/ 2147483647 h 330"/>
              <a:gd name="T8" fmla="*/ 2147483647 w 487"/>
              <a:gd name="T9" fmla="*/ 2147483647 h 330"/>
              <a:gd name="T10" fmla="*/ 2147483647 w 487"/>
              <a:gd name="T11" fmla="*/ 2147483647 h 330"/>
              <a:gd name="T12" fmla="*/ 2147483647 w 487"/>
              <a:gd name="T13" fmla="*/ 2147483647 h 330"/>
              <a:gd name="T14" fmla="*/ 2147483647 w 487"/>
              <a:gd name="T15" fmla="*/ 2147483647 h 330"/>
              <a:gd name="T16" fmla="*/ 2147483647 w 487"/>
              <a:gd name="T17" fmla="*/ 2147483647 h 330"/>
              <a:gd name="T18" fmla="*/ 2147483647 w 487"/>
              <a:gd name="T19" fmla="*/ 2147483647 h 330"/>
              <a:gd name="T20" fmla="*/ 2147483647 w 487"/>
              <a:gd name="T21" fmla="*/ 2147483647 h 330"/>
              <a:gd name="T22" fmla="*/ 2147483647 w 487"/>
              <a:gd name="T23" fmla="*/ 2147483647 h 330"/>
              <a:gd name="T24" fmla="*/ 2147483647 w 487"/>
              <a:gd name="T25" fmla="*/ 2147483647 h 330"/>
              <a:gd name="T26" fmla="*/ 2147483647 w 487"/>
              <a:gd name="T27" fmla="*/ 2147483647 h 330"/>
              <a:gd name="T28" fmla="*/ 2147483647 w 487"/>
              <a:gd name="T29" fmla="*/ 2147483647 h 330"/>
              <a:gd name="T30" fmla="*/ 2147483647 w 487"/>
              <a:gd name="T31" fmla="*/ 2147483647 h 330"/>
              <a:gd name="T32" fmla="*/ 2147483647 w 487"/>
              <a:gd name="T33" fmla="*/ 2147483647 h 330"/>
              <a:gd name="T34" fmla="*/ 2147483647 w 487"/>
              <a:gd name="T35" fmla="*/ 2147483647 h 330"/>
              <a:gd name="T36" fmla="*/ 2147483647 w 487"/>
              <a:gd name="T37" fmla="*/ 2147483647 h 330"/>
              <a:gd name="T38" fmla="*/ 2147483647 w 487"/>
              <a:gd name="T39" fmla="*/ 2147483647 h 330"/>
              <a:gd name="T40" fmla="*/ 2147483647 w 487"/>
              <a:gd name="T41" fmla="*/ 2147483647 h 330"/>
              <a:gd name="T42" fmla="*/ 2147483647 w 487"/>
              <a:gd name="T43" fmla="*/ 2147483647 h 330"/>
              <a:gd name="T44" fmla="*/ 2147483647 w 487"/>
              <a:gd name="T45" fmla="*/ 2147483647 h 330"/>
              <a:gd name="T46" fmla="*/ 2147483647 w 487"/>
              <a:gd name="T47" fmla="*/ 2147483647 h 330"/>
              <a:gd name="T48" fmla="*/ 2147483647 w 487"/>
              <a:gd name="T49" fmla="*/ 2147483647 h 330"/>
              <a:gd name="T50" fmla="*/ 2147483647 w 487"/>
              <a:gd name="T51" fmla="*/ 2147483647 h 330"/>
              <a:gd name="T52" fmla="*/ 2147483647 w 487"/>
              <a:gd name="T53" fmla="*/ 2147483647 h 330"/>
              <a:gd name="T54" fmla="*/ 2147483647 w 487"/>
              <a:gd name="T55" fmla="*/ 2147483647 h 330"/>
              <a:gd name="T56" fmla="*/ 2147483647 w 487"/>
              <a:gd name="T57" fmla="*/ 2147483647 h 330"/>
              <a:gd name="T58" fmla="*/ 2147483647 w 487"/>
              <a:gd name="T59" fmla="*/ 2147483647 h 330"/>
              <a:gd name="T60" fmla="*/ 2147483647 w 487"/>
              <a:gd name="T61" fmla="*/ 0 h 330"/>
              <a:gd name="T62" fmla="*/ 2147483647 w 487"/>
              <a:gd name="T63" fmla="*/ 2147483647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87"/>
              <a:gd name="T97" fmla="*/ 0 h 330"/>
              <a:gd name="T98" fmla="*/ 487 w 487"/>
              <a:gd name="T99" fmla="*/ 330 h 3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87" h="330">
                <a:moveTo>
                  <a:pt x="311" y="13"/>
                </a:moveTo>
                <a:cubicBezTo>
                  <a:pt x="299" y="13"/>
                  <a:pt x="257" y="32"/>
                  <a:pt x="247" y="45"/>
                </a:cubicBezTo>
                <a:cubicBezTo>
                  <a:pt x="237" y="58"/>
                  <a:pt x="222" y="82"/>
                  <a:pt x="222" y="82"/>
                </a:cubicBezTo>
                <a:cubicBezTo>
                  <a:pt x="222" y="94"/>
                  <a:pt x="222" y="94"/>
                  <a:pt x="222" y="94"/>
                </a:cubicBezTo>
                <a:cubicBezTo>
                  <a:pt x="222" y="94"/>
                  <a:pt x="215" y="106"/>
                  <a:pt x="210" y="106"/>
                </a:cubicBezTo>
                <a:cubicBezTo>
                  <a:pt x="205" y="106"/>
                  <a:pt x="191" y="91"/>
                  <a:pt x="187" y="89"/>
                </a:cubicBezTo>
                <a:cubicBezTo>
                  <a:pt x="183" y="87"/>
                  <a:pt x="143" y="89"/>
                  <a:pt x="143" y="89"/>
                </a:cubicBezTo>
                <a:cubicBezTo>
                  <a:pt x="143" y="89"/>
                  <a:pt x="132" y="81"/>
                  <a:pt x="116" y="81"/>
                </a:cubicBezTo>
                <a:cubicBezTo>
                  <a:pt x="100" y="81"/>
                  <a:pt x="81" y="82"/>
                  <a:pt x="76" y="82"/>
                </a:cubicBezTo>
                <a:cubicBezTo>
                  <a:pt x="71" y="82"/>
                  <a:pt x="64" y="88"/>
                  <a:pt x="64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1" y="75"/>
                  <a:pt x="31" y="80"/>
                </a:cubicBezTo>
                <a:cubicBezTo>
                  <a:pt x="21" y="85"/>
                  <a:pt x="22" y="114"/>
                  <a:pt x="22" y="114"/>
                </a:cubicBezTo>
                <a:cubicBezTo>
                  <a:pt x="22" y="114"/>
                  <a:pt x="28" y="116"/>
                  <a:pt x="21" y="127"/>
                </a:cubicBezTo>
                <a:cubicBezTo>
                  <a:pt x="17" y="134"/>
                  <a:pt x="12" y="138"/>
                  <a:pt x="8" y="141"/>
                </a:cubicBezTo>
                <a:cubicBezTo>
                  <a:pt x="6" y="150"/>
                  <a:pt x="3" y="159"/>
                  <a:pt x="2" y="164"/>
                </a:cubicBezTo>
                <a:cubicBezTo>
                  <a:pt x="0" y="174"/>
                  <a:pt x="24" y="193"/>
                  <a:pt x="24" y="193"/>
                </a:cubicBezTo>
                <a:cubicBezTo>
                  <a:pt x="15" y="270"/>
                  <a:pt x="15" y="270"/>
                  <a:pt x="15" y="270"/>
                </a:cubicBezTo>
                <a:cubicBezTo>
                  <a:pt x="36" y="292"/>
                  <a:pt x="36" y="292"/>
                  <a:pt x="36" y="292"/>
                </a:cubicBezTo>
                <a:cubicBezTo>
                  <a:pt x="36" y="292"/>
                  <a:pt x="41" y="321"/>
                  <a:pt x="60" y="325"/>
                </a:cubicBezTo>
                <a:cubicBezTo>
                  <a:pt x="79" y="330"/>
                  <a:pt x="94" y="329"/>
                  <a:pt x="106" y="321"/>
                </a:cubicBezTo>
                <a:cubicBezTo>
                  <a:pt x="118" y="313"/>
                  <a:pt x="122" y="287"/>
                  <a:pt x="133" y="287"/>
                </a:cubicBezTo>
                <a:cubicBezTo>
                  <a:pt x="145" y="286"/>
                  <a:pt x="160" y="293"/>
                  <a:pt x="182" y="290"/>
                </a:cubicBezTo>
                <a:cubicBezTo>
                  <a:pt x="204" y="287"/>
                  <a:pt x="230" y="282"/>
                  <a:pt x="243" y="282"/>
                </a:cubicBezTo>
                <a:cubicBezTo>
                  <a:pt x="256" y="283"/>
                  <a:pt x="277" y="249"/>
                  <a:pt x="292" y="243"/>
                </a:cubicBezTo>
                <a:cubicBezTo>
                  <a:pt x="308" y="238"/>
                  <a:pt x="316" y="218"/>
                  <a:pt x="334" y="213"/>
                </a:cubicBezTo>
                <a:cubicBezTo>
                  <a:pt x="352" y="207"/>
                  <a:pt x="397" y="181"/>
                  <a:pt x="397" y="181"/>
                </a:cubicBezTo>
                <a:cubicBezTo>
                  <a:pt x="446" y="180"/>
                  <a:pt x="446" y="180"/>
                  <a:pt x="446" y="180"/>
                </a:cubicBezTo>
                <a:cubicBezTo>
                  <a:pt x="446" y="180"/>
                  <a:pt x="466" y="135"/>
                  <a:pt x="479" y="125"/>
                </a:cubicBezTo>
                <a:cubicBezTo>
                  <a:pt x="480" y="123"/>
                  <a:pt x="483" y="122"/>
                  <a:pt x="487" y="120"/>
                </a:cubicBezTo>
                <a:cubicBezTo>
                  <a:pt x="433" y="0"/>
                  <a:pt x="433" y="0"/>
                  <a:pt x="433" y="0"/>
                </a:cubicBezTo>
                <a:cubicBezTo>
                  <a:pt x="433" y="0"/>
                  <a:pt x="323" y="13"/>
                  <a:pt x="311" y="13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" name="Freeform 139"/>
          <p:cNvSpPr>
            <a:spLocks/>
          </p:cNvSpPr>
          <p:nvPr/>
        </p:nvSpPr>
        <p:spPr bwMode="auto">
          <a:xfrm>
            <a:off x="5983288" y="4049713"/>
            <a:ext cx="79375" cy="136525"/>
          </a:xfrm>
          <a:custGeom>
            <a:avLst/>
            <a:gdLst>
              <a:gd name="T0" fmla="*/ 2147483647 w 136"/>
              <a:gd name="T1" fmla="*/ 2147483647 h 228"/>
              <a:gd name="T2" fmla="*/ 2147483647 w 136"/>
              <a:gd name="T3" fmla="*/ 2147483647 h 228"/>
              <a:gd name="T4" fmla="*/ 2147483647 w 136"/>
              <a:gd name="T5" fmla="*/ 2147483647 h 228"/>
              <a:gd name="T6" fmla="*/ 2147483647 w 136"/>
              <a:gd name="T7" fmla="*/ 2147483647 h 228"/>
              <a:gd name="T8" fmla="*/ 2147483647 w 136"/>
              <a:gd name="T9" fmla="*/ 2147483647 h 228"/>
              <a:gd name="T10" fmla="*/ 2147483647 w 136"/>
              <a:gd name="T11" fmla="*/ 2147483647 h 228"/>
              <a:gd name="T12" fmla="*/ 2147483647 w 136"/>
              <a:gd name="T13" fmla="*/ 2147483647 h 228"/>
              <a:gd name="T14" fmla="*/ 2147483647 w 136"/>
              <a:gd name="T15" fmla="*/ 2147483647 h 228"/>
              <a:gd name="T16" fmla="*/ 2147483647 w 136"/>
              <a:gd name="T17" fmla="*/ 2147483647 h 228"/>
              <a:gd name="T18" fmla="*/ 2147483647 w 136"/>
              <a:gd name="T19" fmla="*/ 2147483647 h 228"/>
              <a:gd name="T20" fmla="*/ 2147483647 w 136"/>
              <a:gd name="T21" fmla="*/ 2147483647 h 228"/>
              <a:gd name="T22" fmla="*/ 2147483647 w 136"/>
              <a:gd name="T23" fmla="*/ 2147483647 h 228"/>
              <a:gd name="T24" fmla="*/ 2147483647 w 136"/>
              <a:gd name="T25" fmla="*/ 2147483647 h 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"/>
              <a:gd name="T40" fmla="*/ 0 h 228"/>
              <a:gd name="T41" fmla="*/ 136 w 136"/>
              <a:gd name="T42" fmla="*/ 228 h 2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" h="228">
                <a:moveTo>
                  <a:pt x="19" y="9"/>
                </a:moveTo>
                <a:cubicBezTo>
                  <a:pt x="35" y="0"/>
                  <a:pt x="46" y="7"/>
                  <a:pt x="62" y="29"/>
                </a:cubicBezTo>
                <a:cubicBezTo>
                  <a:pt x="78" y="50"/>
                  <a:pt x="91" y="65"/>
                  <a:pt x="91" y="65"/>
                </a:cubicBezTo>
                <a:cubicBezTo>
                  <a:pt x="87" y="86"/>
                  <a:pt x="87" y="86"/>
                  <a:pt x="87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05" y="120"/>
                  <a:pt x="136" y="176"/>
                  <a:pt x="105" y="190"/>
                </a:cubicBezTo>
                <a:cubicBezTo>
                  <a:pt x="75" y="204"/>
                  <a:pt x="37" y="228"/>
                  <a:pt x="19" y="194"/>
                </a:cubicBezTo>
                <a:cubicBezTo>
                  <a:pt x="1" y="160"/>
                  <a:pt x="0" y="106"/>
                  <a:pt x="10" y="99"/>
                </a:cubicBezTo>
                <a:cubicBezTo>
                  <a:pt x="21" y="91"/>
                  <a:pt x="25" y="59"/>
                  <a:pt x="25" y="59"/>
                </a:cubicBezTo>
                <a:cubicBezTo>
                  <a:pt x="5" y="32"/>
                  <a:pt x="5" y="32"/>
                  <a:pt x="5" y="32"/>
                </a:cubicBezTo>
                <a:cubicBezTo>
                  <a:pt x="18" y="32"/>
                  <a:pt x="18" y="32"/>
                  <a:pt x="18" y="32"/>
                </a:cubicBezTo>
                <a:lnTo>
                  <a:pt x="19" y="9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3" name="Freeform 140"/>
          <p:cNvSpPr>
            <a:spLocks noEditPoints="1"/>
          </p:cNvSpPr>
          <p:nvPr/>
        </p:nvSpPr>
        <p:spPr bwMode="auto">
          <a:xfrm>
            <a:off x="7032625" y="3765550"/>
            <a:ext cx="287338" cy="473075"/>
          </a:xfrm>
          <a:custGeom>
            <a:avLst/>
            <a:gdLst>
              <a:gd name="T0" fmla="*/ 2147483647 w 487"/>
              <a:gd name="T1" fmla="*/ 2147483647 h 801"/>
              <a:gd name="T2" fmla="*/ 2147483647 w 487"/>
              <a:gd name="T3" fmla="*/ 2147483647 h 801"/>
              <a:gd name="T4" fmla="*/ 2147483647 w 487"/>
              <a:gd name="T5" fmla="*/ 2147483647 h 801"/>
              <a:gd name="T6" fmla="*/ 2147483647 w 487"/>
              <a:gd name="T7" fmla="*/ 2147483647 h 801"/>
              <a:gd name="T8" fmla="*/ 2147483647 w 487"/>
              <a:gd name="T9" fmla="*/ 2147483647 h 801"/>
              <a:gd name="T10" fmla="*/ 2147483647 w 487"/>
              <a:gd name="T11" fmla="*/ 2147483647 h 801"/>
              <a:gd name="T12" fmla="*/ 2147483647 w 487"/>
              <a:gd name="T13" fmla="*/ 2147483647 h 801"/>
              <a:gd name="T14" fmla="*/ 2147483647 w 487"/>
              <a:gd name="T15" fmla="*/ 2147483647 h 801"/>
              <a:gd name="T16" fmla="*/ 2147483647 w 487"/>
              <a:gd name="T17" fmla="*/ 2147483647 h 801"/>
              <a:gd name="T18" fmla="*/ 2147483647 w 487"/>
              <a:gd name="T19" fmla="*/ 2147483647 h 801"/>
              <a:gd name="T20" fmla="*/ 2147483647 w 487"/>
              <a:gd name="T21" fmla="*/ 2147483647 h 801"/>
              <a:gd name="T22" fmla="*/ 2147483647 w 487"/>
              <a:gd name="T23" fmla="*/ 2147483647 h 801"/>
              <a:gd name="T24" fmla="*/ 2147483647 w 487"/>
              <a:gd name="T25" fmla="*/ 2147483647 h 801"/>
              <a:gd name="T26" fmla="*/ 2147483647 w 487"/>
              <a:gd name="T27" fmla="*/ 2147483647 h 801"/>
              <a:gd name="T28" fmla="*/ 2147483647 w 487"/>
              <a:gd name="T29" fmla="*/ 2147483647 h 801"/>
              <a:gd name="T30" fmla="*/ 2147483647 w 487"/>
              <a:gd name="T31" fmla="*/ 2147483647 h 801"/>
              <a:gd name="T32" fmla="*/ 2147483647 w 487"/>
              <a:gd name="T33" fmla="*/ 2147483647 h 801"/>
              <a:gd name="T34" fmla="*/ 2147483647 w 487"/>
              <a:gd name="T35" fmla="*/ 2147483647 h 801"/>
              <a:gd name="T36" fmla="*/ 2147483647 w 487"/>
              <a:gd name="T37" fmla="*/ 2147483647 h 801"/>
              <a:gd name="T38" fmla="*/ 2147483647 w 487"/>
              <a:gd name="T39" fmla="*/ 2147483647 h 801"/>
              <a:gd name="T40" fmla="*/ 2147483647 w 487"/>
              <a:gd name="T41" fmla="*/ 2147483647 h 801"/>
              <a:gd name="T42" fmla="*/ 2147483647 w 487"/>
              <a:gd name="T43" fmla="*/ 2147483647 h 801"/>
              <a:gd name="T44" fmla="*/ 2147483647 w 487"/>
              <a:gd name="T45" fmla="*/ 2147483647 h 801"/>
              <a:gd name="T46" fmla="*/ 2147483647 w 487"/>
              <a:gd name="T47" fmla="*/ 2147483647 h 801"/>
              <a:gd name="T48" fmla="*/ 2147483647 w 487"/>
              <a:gd name="T49" fmla="*/ 2147483647 h 801"/>
              <a:gd name="T50" fmla="*/ 2147483647 w 487"/>
              <a:gd name="T51" fmla="*/ 2147483647 h 801"/>
              <a:gd name="T52" fmla="*/ 2147483647 w 487"/>
              <a:gd name="T53" fmla="*/ 2147483647 h 801"/>
              <a:gd name="T54" fmla="*/ 2147483647 w 487"/>
              <a:gd name="T55" fmla="*/ 2147483647 h 801"/>
              <a:gd name="T56" fmla="*/ 2147483647 w 487"/>
              <a:gd name="T57" fmla="*/ 2147483647 h 801"/>
              <a:gd name="T58" fmla="*/ 2147483647 w 487"/>
              <a:gd name="T59" fmla="*/ 2147483647 h 801"/>
              <a:gd name="T60" fmla="*/ 2147483647 w 487"/>
              <a:gd name="T61" fmla="*/ 2147483647 h 801"/>
              <a:gd name="T62" fmla="*/ 2147483647 w 487"/>
              <a:gd name="T63" fmla="*/ 2147483647 h 801"/>
              <a:gd name="T64" fmla="*/ 2147483647 w 487"/>
              <a:gd name="T65" fmla="*/ 2147483647 h 801"/>
              <a:gd name="T66" fmla="*/ 2147483647 w 487"/>
              <a:gd name="T67" fmla="*/ 2147483647 h 801"/>
              <a:gd name="T68" fmla="*/ 2147483647 w 487"/>
              <a:gd name="T69" fmla="*/ 2147483647 h 801"/>
              <a:gd name="T70" fmla="*/ 2147483647 w 487"/>
              <a:gd name="T71" fmla="*/ 2147483647 h 801"/>
              <a:gd name="T72" fmla="*/ 2147483647 w 487"/>
              <a:gd name="T73" fmla="*/ 2147483647 h 801"/>
              <a:gd name="T74" fmla="*/ 2147483647 w 487"/>
              <a:gd name="T75" fmla="*/ 2147483647 h 801"/>
              <a:gd name="T76" fmla="*/ 2147483647 w 487"/>
              <a:gd name="T77" fmla="*/ 2147483647 h 801"/>
              <a:gd name="T78" fmla="*/ 2147483647 w 487"/>
              <a:gd name="T79" fmla="*/ 2147483647 h 801"/>
              <a:gd name="T80" fmla="*/ 2147483647 w 487"/>
              <a:gd name="T81" fmla="*/ 2147483647 h 801"/>
              <a:gd name="T82" fmla="*/ 2147483647 w 487"/>
              <a:gd name="T83" fmla="*/ 2147483647 h 801"/>
              <a:gd name="T84" fmla="*/ 2147483647 w 487"/>
              <a:gd name="T85" fmla="*/ 2147483647 h 801"/>
              <a:gd name="T86" fmla="*/ 2147483647 w 487"/>
              <a:gd name="T87" fmla="*/ 2147483647 h 801"/>
              <a:gd name="T88" fmla="*/ 2147483647 w 487"/>
              <a:gd name="T89" fmla="*/ 2147483647 h 801"/>
              <a:gd name="T90" fmla="*/ 2147483647 w 487"/>
              <a:gd name="T91" fmla="*/ 2147483647 h 801"/>
              <a:gd name="T92" fmla="*/ 2147483647 w 487"/>
              <a:gd name="T93" fmla="*/ 2147483647 h 801"/>
              <a:gd name="T94" fmla="*/ 2147483647 w 487"/>
              <a:gd name="T95" fmla="*/ 2147483647 h 801"/>
              <a:gd name="T96" fmla="*/ 2147483647 w 487"/>
              <a:gd name="T97" fmla="*/ 2147483647 h 801"/>
              <a:gd name="T98" fmla="*/ 2147483647 w 487"/>
              <a:gd name="T99" fmla="*/ 2147483647 h 801"/>
              <a:gd name="T100" fmla="*/ 2147483647 w 487"/>
              <a:gd name="T101" fmla="*/ 2147483647 h 801"/>
              <a:gd name="T102" fmla="*/ 2147483647 w 487"/>
              <a:gd name="T103" fmla="*/ 2147483647 h 8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7"/>
              <a:gd name="T157" fmla="*/ 0 h 801"/>
              <a:gd name="T158" fmla="*/ 487 w 487"/>
              <a:gd name="T159" fmla="*/ 801 h 8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7" h="801">
                <a:moveTo>
                  <a:pt x="476" y="763"/>
                </a:moveTo>
                <a:cubicBezTo>
                  <a:pt x="472" y="782"/>
                  <a:pt x="472" y="782"/>
                  <a:pt x="472" y="782"/>
                </a:cubicBezTo>
                <a:cubicBezTo>
                  <a:pt x="475" y="801"/>
                  <a:pt x="475" y="801"/>
                  <a:pt x="475" y="801"/>
                </a:cubicBezTo>
                <a:cubicBezTo>
                  <a:pt x="487" y="791"/>
                  <a:pt x="487" y="791"/>
                  <a:pt x="487" y="791"/>
                </a:cubicBezTo>
                <a:cubicBezTo>
                  <a:pt x="487" y="763"/>
                  <a:pt x="487" y="763"/>
                  <a:pt x="487" y="763"/>
                </a:cubicBezTo>
                <a:lnTo>
                  <a:pt x="476" y="763"/>
                </a:lnTo>
                <a:close/>
                <a:moveTo>
                  <a:pt x="399" y="785"/>
                </a:moveTo>
                <a:cubicBezTo>
                  <a:pt x="410" y="763"/>
                  <a:pt x="410" y="763"/>
                  <a:pt x="410" y="763"/>
                </a:cubicBezTo>
                <a:cubicBezTo>
                  <a:pt x="395" y="758"/>
                  <a:pt x="395" y="758"/>
                  <a:pt x="395" y="758"/>
                </a:cubicBezTo>
                <a:lnTo>
                  <a:pt x="399" y="785"/>
                </a:lnTo>
                <a:close/>
                <a:moveTo>
                  <a:pt x="175" y="693"/>
                </a:moveTo>
                <a:cubicBezTo>
                  <a:pt x="187" y="700"/>
                  <a:pt x="187" y="700"/>
                  <a:pt x="187" y="700"/>
                </a:cubicBezTo>
                <a:cubicBezTo>
                  <a:pt x="199" y="682"/>
                  <a:pt x="199" y="682"/>
                  <a:pt x="199" y="682"/>
                </a:cubicBezTo>
                <a:cubicBezTo>
                  <a:pt x="182" y="672"/>
                  <a:pt x="182" y="672"/>
                  <a:pt x="182" y="672"/>
                </a:cubicBezTo>
                <a:lnTo>
                  <a:pt x="175" y="693"/>
                </a:lnTo>
                <a:close/>
                <a:moveTo>
                  <a:pt x="345" y="372"/>
                </a:moveTo>
                <a:cubicBezTo>
                  <a:pt x="370" y="385"/>
                  <a:pt x="370" y="385"/>
                  <a:pt x="370" y="385"/>
                </a:cubicBezTo>
                <a:cubicBezTo>
                  <a:pt x="370" y="401"/>
                  <a:pt x="346" y="393"/>
                  <a:pt x="346" y="393"/>
                </a:cubicBezTo>
                <a:cubicBezTo>
                  <a:pt x="389" y="427"/>
                  <a:pt x="389" y="427"/>
                  <a:pt x="389" y="427"/>
                </a:cubicBezTo>
                <a:cubicBezTo>
                  <a:pt x="391" y="413"/>
                  <a:pt x="391" y="413"/>
                  <a:pt x="391" y="413"/>
                </a:cubicBezTo>
                <a:cubicBezTo>
                  <a:pt x="408" y="418"/>
                  <a:pt x="408" y="418"/>
                  <a:pt x="408" y="418"/>
                </a:cubicBezTo>
                <a:cubicBezTo>
                  <a:pt x="394" y="395"/>
                  <a:pt x="394" y="395"/>
                  <a:pt x="394" y="395"/>
                </a:cubicBezTo>
                <a:cubicBezTo>
                  <a:pt x="394" y="395"/>
                  <a:pt x="391" y="370"/>
                  <a:pt x="379" y="357"/>
                </a:cubicBezTo>
                <a:cubicBezTo>
                  <a:pt x="367" y="344"/>
                  <a:pt x="328" y="321"/>
                  <a:pt x="321" y="337"/>
                </a:cubicBezTo>
                <a:cubicBezTo>
                  <a:pt x="312" y="357"/>
                  <a:pt x="345" y="372"/>
                  <a:pt x="345" y="372"/>
                </a:cubicBezTo>
                <a:close/>
                <a:moveTo>
                  <a:pt x="318" y="445"/>
                </a:moveTo>
                <a:cubicBezTo>
                  <a:pt x="325" y="499"/>
                  <a:pt x="325" y="499"/>
                  <a:pt x="325" y="499"/>
                </a:cubicBezTo>
                <a:cubicBezTo>
                  <a:pt x="333" y="449"/>
                  <a:pt x="333" y="449"/>
                  <a:pt x="333" y="449"/>
                </a:cubicBezTo>
                <a:cubicBezTo>
                  <a:pt x="316" y="414"/>
                  <a:pt x="316" y="414"/>
                  <a:pt x="316" y="414"/>
                </a:cubicBezTo>
                <a:cubicBezTo>
                  <a:pt x="301" y="414"/>
                  <a:pt x="301" y="414"/>
                  <a:pt x="301" y="414"/>
                </a:cubicBezTo>
                <a:lnTo>
                  <a:pt x="318" y="445"/>
                </a:lnTo>
                <a:close/>
                <a:moveTo>
                  <a:pt x="337" y="494"/>
                </a:moveTo>
                <a:cubicBezTo>
                  <a:pt x="358" y="492"/>
                  <a:pt x="358" y="492"/>
                  <a:pt x="358" y="492"/>
                </a:cubicBezTo>
                <a:cubicBezTo>
                  <a:pt x="361" y="475"/>
                  <a:pt x="361" y="475"/>
                  <a:pt x="361" y="475"/>
                </a:cubicBezTo>
                <a:cubicBezTo>
                  <a:pt x="343" y="469"/>
                  <a:pt x="343" y="469"/>
                  <a:pt x="343" y="469"/>
                </a:cubicBezTo>
                <a:lnTo>
                  <a:pt x="337" y="494"/>
                </a:lnTo>
                <a:close/>
                <a:moveTo>
                  <a:pt x="391" y="441"/>
                </a:moveTo>
                <a:cubicBezTo>
                  <a:pt x="372" y="434"/>
                  <a:pt x="372" y="434"/>
                  <a:pt x="372" y="434"/>
                </a:cubicBezTo>
                <a:cubicBezTo>
                  <a:pt x="372" y="434"/>
                  <a:pt x="364" y="424"/>
                  <a:pt x="360" y="416"/>
                </a:cubicBezTo>
                <a:cubicBezTo>
                  <a:pt x="357" y="408"/>
                  <a:pt x="333" y="413"/>
                  <a:pt x="333" y="413"/>
                </a:cubicBezTo>
                <a:cubicBezTo>
                  <a:pt x="336" y="442"/>
                  <a:pt x="336" y="442"/>
                  <a:pt x="336" y="442"/>
                </a:cubicBezTo>
                <a:cubicBezTo>
                  <a:pt x="352" y="436"/>
                  <a:pt x="352" y="436"/>
                  <a:pt x="352" y="436"/>
                </a:cubicBezTo>
                <a:cubicBezTo>
                  <a:pt x="358" y="452"/>
                  <a:pt x="358" y="452"/>
                  <a:pt x="358" y="452"/>
                </a:cubicBezTo>
                <a:cubicBezTo>
                  <a:pt x="391" y="477"/>
                  <a:pt x="391" y="477"/>
                  <a:pt x="391" y="477"/>
                </a:cubicBezTo>
                <a:lnTo>
                  <a:pt x="391" y="441"/>
                </a:lnTo>
                <a:close/>
                <a:moveTo>
                  <a:pt x="117" y="403"/>
                </a:moveTo>
                <a:cubicBezTo>
                  <a:pt x="107" y="388"/>
                  <a:pt x="107" y="388"/>
                  <a:pt x="107" y="388"/>
                </a:cubicBezTo>
                <a:cubicBezTo>
                  <a:pt x="103" y="405"/>
                  <a:pt x="103" y="405"/>
                  <a:pt x="103" y="405"/>
                </a:cubicBezTo>
                <a:cubicBezTo>
                  <a:pt x="103" y="405"/>
                  <a:pt x="84" y="421"/>
                  <a:pt x="91" y="436"/>
                </a:cubicBezTo>
                <a:cubicBezTo>
                  <a:pt x="98" y="450"/>
                  <a:pt x="115" y="450"/>
                  <a:pt x="105" y="457"/>
                </a:cubicBezTo>
                <a:cubicBezTo>
                  <a:pt x="95" y="463"/>
                  <a:pt x="79" y="472"/>
                  <a:pt x="79" y="472"/>
                </a:cubicBezTo>
                <a:cubicBezTo>
                  <a:pt x="72" y="490"/>
                  <a:pt x="72" y="490"/>
                  <a:pt x="72" y="490"/>
                </a:cubicBezTo>
                <a:cubicBezTo>
                  <a:pt x="57" y="499"/>
                  <a:pt x="57" y="499"/>
                  <a:pt x="57" y="499"/>
                </a:cubicBezTo>
                <a:cubicBezTo>
                  <a:pt x="57" y="499"/>
                  <a:pt x="62" y="508"/>
                  <a:pt x="55" y="514"/>
                </a:cubicBezTo>
                <a:cubicBezTo>
                  <a:pt x="48" y="521"/>
                  <a:pt x="23" y="532"/>
                  <a:pt x="23" y="532"/>
                </a:cubicBezTo>
                <a:cubicBezTo>
                  <a:pt x="23" y="532"/>
                  <a:pt x="0" y="568"/>
                  <a:pt x="11" y="576"/>
                </a:cubicBezTo>
                <a:cubicBezTo>
                  <a:pt x="31" y="557"/>
                  <a:pt x="31" y="557"/>
                  <a:pt x="31" y="557"/>
                </a:cubicBezTo>
                <a:cubicBezTo>
                  <a:pt x="31" y="557"/>
                  <a:pt x="28" y="542"/>
                  <a:pt x="36" y="542"/>
                </a:cubicBezTo>
                <a:cubicBezTo>
                  <a:pt x="45" y="542"/>
                  <a:pt x="55" y="539"/>
                  <a:pt x="62" y="534"/>
                </a:cubicBezTo>
                <a:cubicBezTo>
                  <a:pt x="69" y="529"/>
                  <a:pt x="62" y="513"/>
                  <a:pt x="71" y="503"/>
                </a:cubicBezTo>
                <a:cubicBezTo>
                  <a:pt x="79" y="493"/>
                  <a:pt x="127" y="478"/>
                  <a:pt x="127" y="467"/>
                </a:cubicBezTo>
                <a:cubicBezTo>
                  <a:pt x="127" y="455"/>
                  <a:pt x="117" y="444"/>
                  <a:pt x="115" y="434"/>
                </a:cubicBezTo>
                <a:cubicBezTo>
                  <a:pt x="114" y="424"/>
                  <a:pt x="117" y="403"/>
                  <a:pt x="117" y="403"/>
                </a:cubicBezTo>
                <a:close/>
                <a:moveTo>
                  <a:pt x="232" y="684"/>
                </a:moveTo>
                <a:cubicBezTo>
                  <a:pt x="257" y="706"/>
                  <a:pt x="257" y="706"/>
                  <a:pt x="257" y="706"/>
                </a:cubicBezTo>
                <a:cubicBezTo>
                  <a:pt x="259" y="679"/>
                  <a:pt x="259" y="679"/>
                  <a:pt x="259" y="679"/>
                </a:cubicBezTo>
                <a:cubicBezTo>
                  <a:pt x="244" y="668"/>
                  <a:pt x="244" y="668"/>
                  <a:pt x="244" y="668"/>
                </a:cubicBezTo>
                <a:lnTo>
                  <a:pt x="232" y="684"/>
                </a:lnTo>
                <a:close/>
                <a:moveTo>
                  <a:pt x="451" y="560"/>
                </a:moveTo>
                <a:cubicBezTo>
                  <a:pt x="451" y="560"/>
                  <a:pt x="451" y="529"/>
                  <a:pt x="441" y="524"/>
                </a:cubicBezTo>
                <a:cubicBezTo>
                  <a:pt x="430" y="519"/>
                  <a:pt x="405" y="483"/>
                  <a:pt x="396" y="491"/>
                </a:cubicBezTo>
                <a:cubicBezTo>
                  <a:pt x="388" y="499"/>
                  <a:pt x="420" y="522"/>
                  <a:pt x="413" y="526"/>
                </a:cubicBezTo>
                <a:cubicBezTo>
                  <a:pt x="406" y="529"/>
                  <a:pt x="376" y="532"/>
                  <a:pt x="376" y="532"/>
                </a:cubicBezTo>
                <a:cubicBezTo>
                  <a:pt x="376" y="553"/>
                  <a:pt x="376" y="553"/>
                  <a:pt x="376" y="553"/>
                </a:cubicBezTo>
                <a:cubicBezTo>
                  <a:pt x="362" y="552"/>
                  <a:pt x="362" y="552"/>
                  <a:pt x="362" y="552"/>
                </a:cubicBezTo>
                <a:cubicBezTo>
                  <a:pt x="358" y="567"/>
                  <a:pt x="358" y="567"/>
                  <a:pt x="358" y="567"/>
                </a:cubicBezTo>
                <a:cubicBezTo>
                  <a:pt x="341" y="576"/>
                  <a:pt x="341" y="576"/>
                  <a:pt x="341" y="576"/>
                </a:cubicBezTo>
                <a:cubicBezTo>
                  <a:pt x="341" y="576"/>
                  <a:pt x="316" y="560"/>
                  <a:pt x="307" y="568"/>
                </a:cubicBezTo>
                <a:cubicBezTo>
                  <a:pt x="299" y="576"/>
                  <a:pt x="283" y="604"/>
                  <a:pt x="283" y="604"/>
                </a:cubicBezTo>
                <a:cubicBezTo>
                  <a:pt x="283" y="604"/>
                  <a:pt x="273" y="585"/>
                  <a:pt x="268" y="594"/>
                </a:cubicBezTo>
                <a:cubicBezTo>
                  <a:pt x="263" y="604"/>
                  <a:pt x="251" y="627"/>
                  <a:pt x="251" y="627"/>
                </a:cubicBezTo>
                <a:cubicBezTo>
                  <a:pt x="264" y="640"/>
                  <a:pt x="264" y="640"/>
                  <a:pt x="264" y="640"/>
                </a:cubicBezTo>
                <a:cubicBezTo>
                  <a:pt x="278" y="627"/>
                  <a:pt x="278" y="627"/>
                  <a:pt x="278" y="627"/>
                </a:cubicBezTo>
                <a:cubicBezTo>
                  <a:pt x="287" y="643"/>
                  <a:pt x="287" y="643"/>
                  <a:pt x="287" y="643"/>
                </a:cubicBezTo>
                <a:cubicBezTo>
                  <a:pt x="287" y="643"/>
                  <a:pt x="314" y="621"/>
                  <a:pt x="321" y="621"/>
                </a:cubicBezTo>
                <a:cubicBezTo>
                  <a:pt x="328" y="621"/>
                  <a:pt x="350" y="642"/>
                  <a:pt x="350" y="642"/>
                </a:cubicBezTo>
                <a:cubicBezTo>
                  <a:pt x="350" y="642"/>
                  <a:pt x="340" y="648"/>
                  <a:pt x="340" y="657"/>
                </a:cubicBezTo>
                <a:cubicBezTo>
                  <a:pt x="340" y="665"/>
                  <a:pt x="358" y="701"/>
                  <a:pt x="367" y="704"/>
                </a:cubicBezTo>
                <a:cubicBezTo>
                  <a:pt x="376" y="707"/>
                  <a:pt x="400" y="714"/>
                  <a:pt x="400" y="714"/>
                </a:cubicBezTo>
                <a:cubicBezTo>
                  <a:pt x="413" y="701"/>
                  <a:pt x="413" y="701"/>
                  <a:pt x="413" y="701"/>
                </a:cubicBezTo>
                <a:cubicBezTo>
                  <a:pt x="415" y="717"/>
                  <a:pt x="415" y="717"/>
                  <a:pt x="415" y="717"/>
                </a:cubicBezTo>
                <a:cubicBezTo>
                  <a:pt x="429" y="719"/>
                  <a:pt x="429" y="719"/>
                  <a:pt x="429" y="719"/>
                </a:cubicBezTo>
                <a:cubicBezTo>
                  <a:pt x="430" y="693"/>
                  <a:pt x="430" y="693"/>
                  <a:pt x="430" y="693"/>
                </a:cubicBezTo>
                <a:cubicBezTo>
                  <a:pt x="430" y="693"/>
                  <a:pt x="410" y="671"/>
                  <a:pt x="415" y="658"/>
                </a:cubicBezTo>
                <a:cubicBezTo>
                  <a:pt x="420" y="645"/>
                  <a:pt x="427" y="642"/>
                  <a:pt x="427" y="642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4" y="676"/>
                  <a:pt x="463" y="650"/>
                  <a:pt x="463" y="634"/>
                </a:cubicBezTo>
                <a:cubicBezTo>
                  <a:pt x="463" y="617"/>
                  <a:pt x="451" y="599"/>
                  <a:pt x="451" y="599"/>
                </a:cubicBezTo>
                <a:lnTo>
                  <a:pt x="451" y="560"/>
                </a:lnTo>
                <a:close/>
                <a:moveTo>
                  <a:pt x="230" y="258"/>
                </a:moveTo>
                <a:cubicBezTo>
                  <a:pt x="248" y="256"/>
                  <a:pt x="255" y="265"/>
                  <a:pt x="259" y="279"/>
                </a:cubicBezTo>
                <a:cubicBezTo>
                  <a:pt x="262" y="291"/>
                  <a:pt x="272" y="303"/>
                  <a:pt x="286" y="309"/>
                </a:cubicBezTo>
                <a:cubicBezTo>
                  <a:pt x="311" y="322"/>
                  <a:pt x="313" y="261"/>
                  <a:pt x="282" y="264"/>
                </a:cubicBezTo>
                <a:cubicBezTo>
                  <a:pt x="281" y="258"/>
                  <a:pt x="286" y="256"/>
                  <a:pt x="288" y="251"/>
                </a:cubicBezTo>
                <a:cubicBezTo>
                  <a:pt x="276" y="250"/>
                  <a:pt x="272" y="236"/>
                  <a:pt x="259" y="240"/>
                </a:cubicBezTo>
                <a:cubicBezTo>
                  <a:pt x="251" y="257"/>
                  <a:pt x="236" y="236"/>
                  <a:pt x="224" y="236"/>
                </a:cubicBezTo>
                <a:cubicBezTo>
                  <a:pt x="208" y="235"/>
                  <a:pt x="201" y="259"/>
                  <a:pt x="188" y="239"/>
                </a:cubicBezTo>
                <a:cubicBezTo>
                  <a:pt x="181" y="228"/>
                  <a:pt x="184" y="213"/>
                  <a:pt x="184" y="201"/>
                </a:cubicBezTo>
                <a:cubicBezTo>
                  <a:pt x="184" y="189"/>
                  <a:pt x="180" y="170"/>
                  <a:pt x="185" y="159"/>
                </a:cubicBezTo>
                <a:cubicBezTo>
                  <a:pt x="192" y="143"/>
                  <a:pt x="203" y="148"/>
                  <a:pt x="202" y="128"/>
                </a:cubicBezTo>
                <a:cubicBezTo>
                  <a:pt x="202" y="114"/>
                  <a:pt x="191" y="105"/>
                  <a:pt x="193" y="93"/>
                </a:cubicBezTo>
                <a:cubicBezTo>
                  <a:pt x="194" y="80"/>
                  <a:pt x="202" y="64"/>
                  <a:pt x="198" y="50"/>
                </a:cubicBezTo>
                <a:cubicBezTo>
                  <a:pt x="195" y="44"/>
                  <a:pt x="188" y="41"/>
                  <a:pt x="185" y="35"/>
                </a:cubicBezTo>
                <a:cubicBezTo>
                  <a:pt x="182" y="29"/>
                  <a:pt x="185" y="22"/>
                  <a:pt x="184" y="16"/>
                </a:cubicBezTo>
                <a:cubicBezTo>
                  <a:pt x="183" y="11"/>
                  <a:pt x="181" y="0"/>
                  <a:pt x="172" y="0"/>
                </a:cubicBezTo>
                <a:cubicBezTo>
                  <a:pt x="167" y="1"/>
                  <a:pt x="165" y="9"/>
                  <a:pt x="162" y="12"/>
                </a:cubicBezTo>
                <a:cubicBezTo>
                  <a:pt x="145" y="26"/>
                  <a:pt x="142" y="9"/>
                  <a:pt x="126" y="10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4" y="20"/>
                  <a:pt x="117" y="27"/>
                  <a:pt x="115" y="34"/>
                </a:cubicBezTo>
                <a:cubicBezTo>
                  <a:pt x="113" y="41"/>
                  <a:pt x="104" y="47"/>
                  <a:pt x="100" y="53"/>
                </a:cubicBezTo>
                <a:cubicBezTo>
                  <a:pt x="92" y="65"/>
                  <a:pt x="94" y="57"/>
                  <a:pt x="101" y="69"/>
                </a:cubicBezTo>
                <a:cubicBezTo>
                  <a:pt x="104" y="74"/>
                  <a:pt x="108" y="83"/>
                  <a:pt x="110" y="89"/>
                </a:cubicBezTo>
                <a:cubicBezTo>
                  <a:pt x="112" y="95"/>
                  <a:pt x="113" y="102"/>
                  <a:pt x="112" y="109"/>
                </a:cubicBezTo>
                <a:cubicBezTo>
                  <a:pt x="111" y="116"/>
                  <a:pt x="103" y="122"/>
                  <a:pt x="103" y="127"/>
                </a:cubicBezTo>
                <a:cubicBezTo>
                  <a:pt x="103" y="135"/>
                  <a:pt x="114" y="137"/>
                  <a:pt x="110" y="145"/>
                </a:cubicBezTo>
                <a:cubicBezTo>
                  <a:pt x="108" y="150"/>
                  <a:pt x="96" y="153"/>
                  <a:pt x="92" y="152"/>
                </a:cubicBezTo>
                <a:cubicBezTo>
                  <a:pt x="92" y="146"/>
                  <a:pt x="90" y="140"/>
                  <a:pt x="85" y="138"/>
                </a:cubicBezTo>
                <a:cubicBezTo>
                  <a:pt x="84" y="161"/>
                  <a:pt x="87" y="175"/>
                  <a:pt x="103" y="194"/>
                </a:cubicBezTo>
                <a:cubicBezTo>
                  <a:pt x="115" y="207"/>
                  <a:pt x="127" y="217"/>
                  <a:pt x="135" y="233"/>
                </a:cubicBezTo>
                <a:cubicBezTo>
                  <a:pt x="140" y="245"/>
                  <a:pt x="156" y="275"/>
                  <a:pt x="171" y="274"/>
                </a:cubicBezTo>
                <a:cubicBezTo>
                  <a:pt x="181" y="273"/>
                  <a:pt x="185" y="260"/>
                  <a:pt x="196" y="259"/>
                </a:cubicBezTo>
                <a:cubicBezTo>
                  <a:pt x="207" y="258"/>
                  <a:pt x="212" y="268"/>
                  <a:pt x="219" y="274"/>
                </a:cubicBezTo>
                <a:cubicBezTo>
                  <a:pt x="241" y="293"/>
                  <a:pt x="240" y="275"/>
                  <a:pt x="230" y="258"/>
                </a:cubicBezTo>
                <a:close/>
                <a:moveTo>
                  <a:pt x="182" y="288"/>
                </a:moveTo>
                <a:cubicBezTo>
                  <a:pt x="175" y="282"/>
                  <a:pt x="146" y="285"/>
                  <a:pt x="146" y="285"/>
                </a:cubicBezTo>
                <a:cubicBezTo>
                  <a:pt x="167" y="313"/>
                  <a:pt x="167" y="313"/>
                  <a:pt x="167" y="313"/>
                </a:cubicBezTo>
                <a:cubicBezTo>
                  <a:pt x="180" y="357"/>
                  <a:pt x="180" y="357"/>
                  <a:pt x="180" y="357"/>
                </a:cubicBezTo>
                <a:cubicBezTo>
                  <a:pt x="180" y="357"/>
                  <a:pt x="192" y="347"/>
                  <a:pt x="197" y="339"/>
                </a:cubicBezTo>
                <a:cubicBezTo>
                  <a:pt x="203" y="331"/>
                  <a:pt x="191" y="315"/>
                  <a:pt x="191" y="315"/>
                </a:cubicBezTo>
                <a:cubicBezTo>
                  <a:pt x="191" y="315"/>
                  <a:pt x="189" y="295"/>
                  <a:pt x="182" y="288"/>
                </a:cubicBezTo>
                <a:close/>
                <a:moveTo>
                  <a:pt x="232" y="434"/>
                </a:moveTo>
                <a:cubicBezTo>
                  <a:pt x="237" y="444"/>
                  <a:pt x="245" y="454"/>
                  <a:pt x="245" y="454"/>
                </a:cubicBezTo>
                <a:cubicBezTo>
                  <a:pt x="245" y="454"/>
                  <a:pt x="261" y="437"/>
                  <a:pt x="266" y="441"/>
                </a:cubicBezTo>
                <a:cubicBezTo>
                  <a:pt x="271" y="444"/>
                  <a:pt x="271" y="463"/>
                  <a:pt x="271" y="463"/>
                </a:cubicBezTo>
                <a:cubicBezTo>
                  <a:pt x="280" y="472"/>
                  <a:pt x="280" y="472"/>
                  <a:pt x="280" y="472"/>
                </a:cubicBezTo>
                <a:cubicBezTo>
                  <a:pt x="280" y="472"/>
                  <a:pt x="257" y="506"/>
                  <a:pt x="257" y="513"/>
                </a:cubicBezTo>
                <a:cubicBezTo>
                  <a:pt x="257" y="519"/>
                  <a:pt x="257" y="539"/>
                  <a:pt x="273" y="535"/>
                </a:cubicBezTo>
                <a:cubicBezTo>
                  <a:pt x="288" y="532"/>
                  <a:pt x="311" y="527"/>
                  <a:pt x="302" y="513"/>
                </a:cubicBezTo>
                <a:cubicBezTo>
                  <a:pt x="293" y="498"/>
                  <a:pt x="292" y="486"/>
                  <a:pt x="300" y="463"/>
                </a:cubicBezTo>
                <a:cubicBezTo>
                  <a:pt x="309" y="441"/>
                  <a:pt x="302" y="424"/>
                  <a:pt x="295" y="431"/>
                </a:cubicBezTo>
                <a:cubicBezTo>
                  <a:pt x="288" y="437"/>
                  <a:pt x="275" y="445"/>
                  <a:pt x="275" y="437"/>
                </a:cubicBezTo>
                <a:cubicBezTo>
                  <a:pt x="275" y="429"/>
                  <a:pt x="295" y="398"/>
                  <a:pt x="283" y="395"/>
                </a:cubicBezTo>
                <a:cubicBezTo>
                  <a:pt x="271" y="391"/>
                  <a:pt x="249" y="378"/>
                  <a:pt x="249" y="378"/>
                </a:cubicBezTo>
                <a:cubicBezTo>
                  <a:pt x="249" y="378"/>
                  <a:pt x="228" y="373"/>
                  <a:pt x="227" y="380"/>
                </a:cubicBezTo>
                <a:cubicBezTo>
                  <a:pt x="225" y="387"/>
                  <a:pt x="239" y="398"/>
                  <a:pt x="239" y="398"/>
                </a:cubicBezTo>
                <a:cubicBezTo>
                  <a:pt x="239" y="398"/>
                  <a:pt x="227" y="424"/>
                  <a:pt x="232" y="434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4" name="Freeform 141"/>
          <p:cNvSpPr>
            <a:spLocks/>
          </p:cNvSpPr>
          <p:nvPr/>
        </p:nvSpPr>
        <p:spPr bwMode="auto">
          <a:xfrm>
            <a:off x="7046913" y="3554413"/>
            <a:ext cx="50800" cy="107950"/>
          </a:xfrm>
          <a:custGeom>
            <a:avLst/>
            <a:gdLst>
              <a:gd name="T0" fmla="*/ 2147483647 w 85"/>
              <a:gd name="T1" fmla="*/ 2147483647 h 181"/>
              <a:gd name="T2" fmla="*/ 2147483647 w 85"/>
              <a:gd name="T3" fmla="*/ 2147483647 h 181"/>
              <a:gd name="T4" fmla="*/ 2147483647 w 85"/>
              <a:gd name="T5" fmla="*/ 2147483647 h 181"/>
              <a:gd name="T6" fmla="*/ 2147483647 w 85"/>
              <a:gd name="T7" fmla="*/ 2147483647 h 181"/>
              <a:gd name="T8" fmla="*/ 2147483647 w 85"/>
              <a:gd name="T9" fmla="*/ 2147483647 h 181"/>
              <a:gd name="T10" fmla="*/ 2147483647 w 85"/>
              <a:gd name="T11" fmla="*/ 2147483647 h 181"/>
              <a:gd name="T12" fmla="*/ 2147483647 w 85"/>
              <a:gd name="T13" fmla="*/ 0 h 181"/>
              <a:gd name="T14" fmla="*/ 2147483647 w 85"/>
              <a:gd name="T15" fmla="*/ 2147483647 h 181"/>
              <a:gd name="T16" fmla="*/ 2147483647 w 85"/>
              <a:gd name="T17" fmla="*/ 2147483647 h 181"/>
              <a:gd name="T18" fmla="*/ 2147483647 w 85"/>
              <a:gd name="T19" fmla="*/ 2147483647 h 181"/>
              <a:gd name="T20" fmla="*/ 2147483647 w 85"/>
              <a:gd name="T21" fmla="*/ 2147483647 h 1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181"/>
              <a:gd name="T35" fmla="*/ 85 w 85"/>
              <a:gd name="T36" fmla="*/ 181 h 1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181">
                <a:moveTo>
                  <a:pt x="62" y="181"/>
                </a:moveTo>
                <a:cubicBezTo>
                  <a:pt x="62" y="148"/>
                  <a:pt x="62" y="148"/>
                  <a:pt x="62" y="148"/>
                </a:cubicBezTo>
                <a:cubicBezTo>
                  <a:pt x="62" y="148"/>
                  <a:pt x="75" y="139"/>
                  <a:pt x="75" y="118"/>
                </a:cubicBezTo>
                <a:cubicBezTo>
                  <a:pt x="75" y="97"/>
                  <a:pt x="75" y="68"/>
                  <a:pt x="75" y="68"/>
                </a:cubicBezTo>
                <a:cubicBezTo>
                  <a:pt x="75" y="68"/>
                  <a:pt x="85" y="55"/>
                  <a:pt x="84" y="43"/>
                </a:cubicBezTo>
                <a:cubicBezTo>
                  <a:pt x="83" y="31"/>
                  <a:pt x="85" y="17"/>
                  <a:pt x="85" y="17"/>
                </a:cubicBezTo>
                <a:cubicBezTo>
                  <a:pt x="56" y="0"/>
                  <a:pt x="56" y="0"/>
                  <a:pt x="56" y="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0" y="102"/>
                  <a:pt x="8" y="114"/>
                </a:cubicBezTo>
                <a:cubicBezTo>
                  <a:pt x="16" y="126"/>
                  <a:pt x="34" y="147"/>
                  <a:pt x="34" y="147"/>
                </a:cubicBezTo>
                <a:cubicBezTo>
                  <a:pt x="34" y="147"/>
                  <a:pt x="47" y="181"/>
                  <a:pt x="62" y="181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5" name="Freeform 142"/>
          <p:cNvSpPr>
            <a:spLocks/>
          </p:cNvSpPr>
          <p:nvPr/>
        </p:nvSpPr>
        <p:spPr bwMode="auto">
          <a:xfrm>
            <a:off x="6557963" y="4146550"/>
            <a:ext cx="122237" cy="173038"/>
          </a:xfrm>
          <a:custGeom>
            <a:avLst/>
            <a:gdLst>
              <a:gd name="T0" fmla="*/ 2147483647 w 207"/>
              <a:gd name="T1" fmla="*/ 2147483647 h 293"/>
              <a:gd name="T2" fmla="*/ 2147483647 w 207"/>
              <a:gd name="T3" fmla="*/ 2147483647 h 293"/>
              <a:gd name="T4" fmla="*/ 2147483647 w 207"/>
              <a:gd name="T5" fmla="*/ 2147483647 h 293"/>
              <a:gd name="T6" fmla="*/ 2147483647 w 207"/>
              <a:gd name="T7" fmla="*/ 2147483647 h 293"/>
              <a:gd name="T8" fmla="*/ 2147483647 w 207"/>
              <a:gd name="T9" fmla="*/ 2147483647 h 293"/>
              <a:gd name="T10" fmla="*/ 2147483647 w 207"/>
              <a:gd name="T11" fmla="*/ 2147483647 h 293"/>
              <a:gd name="T12" fmla="*/ 2147483647 w 207"/>
              <a:gd name="T13" fmla="*/ 2147483647 h 293"/>
              <a:gd name="T14" fmla="*/ 2147483647 w 207"/>
              <a:gd name="T15" fmla="*/ 2147483647 h 293"/>
              <a:gd name="T16" fmla="*/ 2147483647 w 207"/>
              <a:gd name="T17" fmla="*/ 2147483647 h 293"/>
              <a:gd name="T18" fmla="*/ 2147483647 w 207"/>
              <a:gd name="T19" fmla="*/ 2147483647 h 293"/>
              <a:gd name="T20" fmla="*/ 2147483647 w 207"/>
              <a:gd name="T21" fmla="*/ 2147483647 h 293"/>
              <a:gd name="T22" fmla="*/ 2147483647 w 207"/>
              <a:gd name="T23" fmla="*/ 2147483647 h 293"/>
              <a:gd name="T24" fmla="*/ 2147483647 w 207"/>
              <a:gd name="T25" fmla="*/ 2147483647 h 293"/>
              <a:gd name="T26" fmla="*/ 2147483647 w 207"/>
              <a:gd name="T27" fmla="*/ 2147483647 h 293"/>
              <a:gd name="T28" fmla="*/ 2147483647 w 207"/>
              <a:gd name="T29" fmla="*/ 2147483647 h 293"/>
              <a:gd name="T30" fmla="*/ 2147483647 w 207"/>
              <a:gd name="T31" fmla="*/ 2147483647 h 293"/>
              <a:gd name="T32" fmla="*/ 2147483647 w 207"/>
              <a:gd name="T33" fmla="*/ 2147483647 h 293"/>
              <a:gd name="T34" fmla="*/ 2147483647 w 207"/>
              <a:gd name="T35" fmla="*/ 2147483647 h 293"/>
              <a:gd name="T36" fmla="*/ 2147483647 w 207"/>
              <a:gd name="T37" fmla="*/ 2147483647 h 293"/>
              <a:gd name="T38" fmla="*/ 2147483647 w 207"/>
              <a:gd name="T39" fmla="*/ 2147483647 h 293"/>
              <a:gd name="T40" fmla="*/ 2147483647 w 207"/>
              <a:gd name="T41" fmla="*/ 2147483647 h 293"/>
              <a:gd name="T42" fmla="*/ 2147483647 w 207"/>
              <a:gd name="T43" fmla="*/ 2147483647 h 293"/>
              <a:gd name="T44" fmla="*/ 2147483647 w 207"/>
              <a:gd name="T45" fmla="*/ 2147483647 h 293"/>
              <a:gd name="T46" fmla="*/ 2147483647 w 207"/>
              <a:gd name="T47" fmla="*/ 2147483647 h 293"/>
              <a:gd name="T48" fmla="*/ 2147483647 w 207"/>
              <a:gd name="T49" fmla="*/ 2147483647 h 293"/>
              <a:gd name="T50" fmla="*/ 2147483647 w 207"/>
              <a:gd name="T51" fmla="*/ 2147483647 h 293"/>
              <a:gd name="T52" fmla="*/ 2147483647 w 207"/>
              <a:gd name="T53" fmla="*/ 2147483647 h 293"/>
              <a:gd name="T54" fmla="*/ 0 w 207"/>
              <a:gd name="T55" fmla="*/ 2147483647 h 293"/>
              <a:gd name="T56" fmla="*/ 2147483647 w 207"/>
              <a:gd name="T57" fmla="*/ 2147483647 h 2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7"/>
              <a:gd name="T88" fmla="*/ 0 h 293"/>
              <a:gd name="T89" fmla="*/ 207 w 207"/>
              <a:gd name="T90" fmla="*/ 293 h 2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7" h="293">
                <a:moveTo>
                  <a:pt x="1" y="30"/>
                </a:move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38" y="79"/>
                  <a:pt x="38" y="99"/>
                </a:cubicBezTo>
                <a:cubicBezTo>
                  <a:pt x="37" y="119"/>
                  <a:pt x="28" y="141"/>
                  <a:pt x="39" y="153"/>
                </a:cubicBezTo>
                <a:cubicBezTo>
                  <a:pt x="50" y="166"/>
                  <a:pt x="62" y="153"/>
                  <a:pt x="62" y="153"/>
                </a:cubicBezTo>
                <a:cubicBezTo>
                  <a:pt x="62" y="153"/>
                  <a:pt x="55" y="194"/>
                  <a:pt x="65" y="203"/>
                </a:cubicBezTo>
                <a:cubicBezTo>
                  <a:pt x="75" y="212"/>
                  <a:pt x="114" y="236"/>
                  <a:pt x="114" y="236"/>
                </a:cubicBezTo>
                <a:cubicBezTo>
                  <a:pt x="114" y="236"/>
                  <a:pt x="116" y="256"/>
                  <a:pt x="121" y="258"/>
                </a:cubicBezTo>
                <a:cubicBezTo>
                  <a:pt x="126" y="259"/>
                  <a:pt x="153" y="271"/>
                  <a:pt x="153" y="271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202" y="290"/>
                  <a:pt x="202" y="290"/>
                  <a:pt x="202" y="290"/>
                </a:cubicBezTo>
                <a:cubicBezTo>
                  <a:pt x="202" y="290"/>
                  <a:pt x="207" y="270"/>
                  <a:pt x="205" y="252"/>
                </a:cubicBezTo>
                <a:cubicBezTo>
                  <a:pt x="203" y="235"/>
                  <a:pt x="173" y="215"/>
                  <a:pt x="172" y="210"/>
                </a:cubicBezTo>
                <a:cubicBezTo>
                  <a:pt x="171" y="205"/>
                  <a:pt x="177" y="193"/>
                  <a:pt x="170" y="184"/>
                </a:cubicBezTo>
                <a:cubicBezTo>
                  <a:pt x="162" y="175"/>
                  <a:pt x="168" y="173"/>
                  <a:pt x="168" y="160"/>
                </a:cubicBezTo>
                <a:cubicBezTo>
                  <a:pt x="169" y="148"/>
                  <a:pt x="172" y="109"/>
                  <a:pt x="167" y="87"/>
                </a:cubicBezTo>
                <a:cubicBezTo>
                  <a:pt x="163" y="65"/>
                  <a:pt x="121" y="50"/>
                  <a:pt x="115" y="41"/>
                </a:cubicBezTo>
                <a:cubicBezTo>
                  <a:pt x="113" y="38"/>
                  <a:pt x="108" y="34"/>
                  <a:pt x="103" y="31"/>
                </a:cubicBezTo>
                <a:cubicBezTo>
                  <a:pt x="100" y="39"/>
                  <a:pt x="95" y="50"/>
                  <a:pt x="91" y="55"/>
                </a:cubicBezTo>
                <a:cubicBezTo>
                  <a:pt x="85" y="63"/>
                  <a:pt x="83" y="46"/>
                  <a:pt x="72" y="47"/>
                </a:cubicBezTo>
                <a:cubicBezTo>
                  <a:pt x="61" y="48"/>
                  <a:pt x="62" y="58"/>
                  <a:pt x="49" y="54"/>
                </a:cubicBezTo>
                <a:cubicBezTo>
                  <a:pt x="36" y="50"/>
                  <a:pt x="52" y="38"/>
                  <a:pt x="52" y="32"/>
                </a:cubicBezTo>
                <a:cubicBezTo>
                  <a:pt x="52" y="26"/>
                  <a:pt x="45" y="28"/>
                  <a:pt x="45" y="28"/>
                </a:cubicBezTo>
                <a:cubicBezTo>
                  <a:pt x="45" y="28"/>
                  <a:pt x="46" y="20"/>
                  <a:pt x="39" y="16"/>
                </a:cubicBezTo>
                <a:cubicBezTo>
                  <a:pt x="32" y="12"/>
                  <a:pt x="21" y="12"/>
                  <a:pt x="21" y="12"/>
                </a:cubicBezTo>
                <a:cubicBezTo>
                  <a:pt x="21" y="12"/>
                  <a:pt x="19" y="0"/>
                  <a:pt x="12" y="1"/>
                </a:cubicBezTo>
                <a:cubicBezTo>
                  <a:pt x="5" y="2"/>
                  <a:pt x="6" y="8"/>
                  <a:pt x="7" y="17"/>
                </a:cubicBezTo>
                <a:cubicBezTo>
                  <a:pt x="7" y="21"/>
                  <a:pt x="4" y="25"/>
                  <a:pt x="0" y="29"/>
                </a:cubicBezTo>
                <a:cubicBezTo>
                  <a:pt x="1" y="29"/>
                  <a:pt x="1" y="30"/>
                  <a:pt x="1" y="30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6" name="Freeform 143"/>
          <p:cNvSpPr>
            <a:spLocks/>
          </p:cNvSpPr>
          <p:nvPr/>
        </p:nvSpPr>
        <p:spPr bwMode="auto">
          <a:xfrm>
            <a:off x="6611938" y="3898900"/>
            <a:ext cx="147637" cy="130175"/>
          </a:xfrm>
          <a:custGeom>
            <a:avLst/>
            <a:gdLst>
              <a:gd name="T0" fmla="*/ 2147483647 w 252"/>
              <a:gd name="T1" fmla="*/ 0 h 224"/>
              <a:gd name="T2" fmla="*/ 2147483647 w 252"/>
              <a:gd name="T3" fmla="*/ 2147483647 h 224"/>
              <a:gd name="T4" fmla="*/ 2147483647 w 252"/>
              <a:gd name="T5" fmla="*/ 0 h 224"/>
              <a:gd name="T6" fmla="*/ 2147483647 w 252"/>
              <a:gd name="T7" fmla="*/ 2147483647 h 224"/>
              <a:gd name="T8" fmla="*/ 2147483647 w 252"/>
              <a:gd name="T9" fmla="*/ 2147483647 h 224"/>
              <a:gd name="T10" fmla="*/ 2147483647 w 252"/>
              <a:gd name="T11" fmla="*/ 2147483647 h 224"/>
              <a:gd name="T12" fmla="*/ 2147483647 w 252"/>
              <a:gd name="T13" fmla="*/ 2147483647 h 224"/>
              <a:gd name="T14" fmla="*/ 2147483647 w 252"/>
              <a:gd name="T15" fmla="*/ 2147483647 h 224"/>
              <a:gd name="T16" fmla="*/ 2147483647 w 252"/>
              <a:gd name="T17" fmla="*/ 2147483647 h 224"/>
              <a:gd name="T18" fmla="*/ 2147483647 w 252"/>
              <a:gd name="T19" fmla="*/ 2147483647 h 224"/>
              <a:gd name="T20" fmla="*/ 2147483647 w 252"/>
              <a:gd name="T21" fmla="*/ 2147483647 h 224"/>
              <a:gd name="T22" fmla="*/ 2147483647 w 252"/>
              <a:gd name="T23" fmla="*/ 2147483647 h 224"/>
              <a:gd name="T24" fmla="*/ 2147483647 w 252"/>
              <a:gd name="T25" fmla="*/ 2147483647 h 224"/>
              <a:gd name="T26" fmla="*/ 2147483647 w 252"/>
              <a:gd name="T27" fmla="*/ 2147483647 h 224"/>
              <a:gd name="T28" fmla="*/ 0 w 252"/>
              <a:gd name="T29" fmla="*/ 2147483647 h 224"/>
              <a:gd name="T30" fmla="*/ 2147483647 w 252"/>
              <a:gd name="T31" fmla="*/ 2147483647 h 224"/>
              <a:gd name="T32" fmla="*/ 2147483647 w 252"/>
              <a:gd name="T33" fmla="*/ 2147483647 h 224"/>
              <a:gd name="T34" fmla="*/ 2147483647 w 252"/>
              <a:gd name="T35" fmla="*/ 2147483647 h 224"/>
              <a:gd name="T36" fmla="*/ 2147483647 w 252"/>
              <a:gd name="T37" fmla="*/ 2147483647 h 224"/>
              <a:gd name="T38" fmla="*/ 2147483647 w 252"/>
              <a:gd name="T39" fmla="*/ 2147483647 h 224"/>
              <a:gd name="T40" fmla="*/ 2147483647 w 252"/>
              <a:gd name="T41" fmla="*/ 2147483647 h 224"/>
              <a:gd name="T42" fmla="*/ 2147483647 w 252"/>
              <a:gd name="T43" fmla="*/ 2147483647 h 224"/>
              <a:gd name="T44" fmla="*/ 2147483647 w 252"/>
              <a:gd name="T45" fmla="*/ 2147483647 h 224"/>
              <a:gd name="T46" fmla="*/ 2147483647 w 252"/>
              <a:gd name="T47" fmla="*/ 2147483647 h 224"/>
              <a:gd name="T48" fmla="*/ 2147483647 w 252"/>
              <a:gd name="T49" fmla="*/ 2147483647 h 224"/>
              <a:gd name="T50" fmla="*/ 2147483647 w 252"/>
              <a:gd name="T51" fmla="*/ 2147483647 h 224"/>
              <a:gd name="T52" fmla="*/ 2147483647 w 252"/>
              <a:gd name="T53" fmla="*/ 2147483647 h 224"/>
              <a:gd name="T54" fmla="*/ 2147483647 w 252"/>
              <a:gd name="T55" fmla="*/ 2147483647 h 224"/>
              <a:gd name="T56" fmla="*/ 2147483647 w 252"/>
              <a:gd name="T57" fmla="*/ 2147483647 h 224"/>
              <a:gd name="T58" fmla="*/ 2147483647 w 252"/>
              <a:gd name="T59" fmla="*/ 2147483647 h 224"/>
              <a:gd name="T60" fmla="*/ 2147483647 w 252"/>
              <a:gd name="T61" fmla="*/ 2147483647 h 224"/>
              <a:gd name="T62" fmla="*/ 2147483647 w 252"/>
              <a:gd name="T63" fmla="*/ 2147483647 h 224"/>
              <a:gd name="T64" fmla="*/ 2147483647 w 252"/>
              <a:gd name="T65" fmla="*/ 2147483647 h 224"/>
              <a:gd name="T66" fmla="*/ 2147483647 w 252"/>
              <a:gd name="T67" fmla="*/ 2147483647 h 224"/>
              <a:gd name="T68" fmla="*/ 2147483647 w 252"/>
              <a:gd name="T69" fmla="*/ 2147483647 h 224"/>
              <a:gd name="T70" fmla="*/ 2147483647 w 252"/>
              <a:gd name="T71" fmla="*/ 2147483647 h 224"/>
              <a:gd name="T72" fmla="*/ 2147483647 w 252"/>
              <a:gd name="T73" fmla="*/ 2147483647 h 224"/>
              <a:gd name="T74" fmla="*/ 2147483647 w 252"/>
              <a:gd name="T75" fmla="*/ 2147483647 h 224"/>
              <a:gd name="T76" fmla="*/ 2147483647 w 252"/>
              <a:gd name="T77" fmla="*/ 2147483647 h 224"/>
              <a:gd name="T78" fmla="*/ 2147483647 w 252"/>
              <a:gd name="T79" fmla="*/ 2147483647 h 224"/>
              <a:gd name="T80" fmla="*/ 2147483647 w 252"/>
              <a:gd name="T81" fmla="*/ 2147483647 h 224"/>
              <a:gd name="T82" fmla="*/ 2147483647 w 252"/>
              <a:gd name="T83" fmla="*/ 2147483647 h 224"/>
              <a:gd name="T84" fmla="*/ 2147483647 w 252"/>
              <a:gd name="T85" fmla="*/ 2147483647 h 224"/>
              <a:gd name="T86" fmla="*/ 2147483647 w 252"/>
              <a:gd name="T87" fmla="*/ 2147483647 h 224"/>
              <a:gd name="T88" fmla="*/ 2147483647 w 252"/>
              <a:gd name="T89" fmla="*/ 2147483647 h 224"/>
              <a:gd name="T90" fmla="*/ 2147483647 w 252"/>
              <a:gd name="T91" fmla="*/ 0 h 2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2"/>
              <a:gd name="T139" fmla="*/ 0 h 224"/>
              <a:gd name="T140" fmla="*/ 252 w 252"/>
              <a:gd name="T141" fmla="*/ 224 h 2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2" h="224">
                <a:moveTo>
                  <a:pt x="214" y="0"/>
                </a:moveTo>
                <a:cubicBezTo>
                  <a:pt x="206" y="9"/>
                  <a:pt x="206" y="9"/>
                  <a:pt x="206" y="9"/>
                </a:cubicBezTo>
                <a:cubicBezTo>
                  <a:pt x="184" y="0"/>
                  <a:pt x="184" y="0"/>
                  <a:pt x="184" y="0"/>
                </a:cubicBezTo>
                <a:cubicBezTo>
                  <a:pt x="175" y="8"/>
                  <a:pt x="175" y="8"/>
                  <a:pt x="175" y="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16"/>
                  <a:pt x="176" y="28"/>
                  <a:pt x="168" y="36"/>
                </a:cubicBezTo>
                <a:cubicBezTo>
                  <a:pt x="160" y="44"/>
                  <a:pt x="151" y="24"/>
                  <a:pt x="151" y="24"/>
                </a:cubicBezTo>
                <a:cubicBezTo>
                  <a:pt x="151" y="24"/>
                  <a:pt x="135" y="23"/>
                  <a:pt x="131" y="22"/>
                </a:cubicBezTo>
                <a:cubicBezTo>
                  <a:pt x="128" y="21"/>
                  <a:pt x="128" y="16"/>
                  <a:pt x="128" y="13"/>
                </a:cubicBezTo>
                <a:cubicBezTo>
                  <a:pt x="125" y="15"/>
                  <a:pt x="123" y="16"/>
                  <a:pt x="123" y="16"/>
                </a:cubicBezTo>
                <a:cubicBezTo>
                  <a:pt x="123" y="16"/>
                  <a:pt x="106" y="7"/>
                  <a:pt x="101" y="8"/>
                </a:cubicBezTo>
                <a:cubicBezTo>
                  <a:pt x="96" y="9"/>
                  <a:pt x="74" y="15"/>
                  <a:pt x="74" y="15"/>
                </a:cubicBezTo>
                <a:cubicBezTo>
                  <a:pt x="74" y="15"/>
                  <a:pt x="73" y="5"/>
                  <a:pt x="46" y="10"/>
                </a:cubicBezTo>
                <a:cubicBezTo>
                  <a:pt x="19" y="15"/>
                  <a:pt x="19" y="34"/>
                  <a:pt x="19" y="34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79"/>
                  <a:pt x="2" y="79"/>
                  <a:pt x="2" y="79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104"/>
                  <a:pt x="9" y="104"/>
                  <a:pt x="9" y="10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20" y="134"/>
                  <a:pt x="23" y="136"/>
                  <a:pt x="26" y="139"/>
                </a:cubicBezTo>
                <a:cubicBezTo>
                  <a:pt x="41" y="156"/>
                  <a:pt x="27" y="168"/>
                  <a:pt x="27" y="168"/>
                </a:cubicBezTo>
                <a:cubicBezTo>
                  <a:pt x="27" y="168"/>
                  <a:pt x="36" y="190"/>
                  <a:pt x="46" y="191"/>
                </a:cubicBezTo>
                <a:cubicBezTo>
                  <a:pt x="56" y="191"/>
                  <a:pt x="59" y="178"/>
                  <a:pt x="59" y="178"/>
                </a:cubicBezTo>
                <a:cubicBezTo>
                  <a:pt x="59" y="178"/>
                  <a:pt x="58" y="202"/>
                  <a:pt x="68" y="204"/>
                </a:cubicBezTo>
                <a:cubicBezTo>
                  <a:pt x="79" y="206"/>
                  <a:pt x="89" y="198"/>
                  <a:pt x="91" y="208"/>
                </a:cubicBezTo>
                <a:cubicBezTo>
                  <a:pt x="92" y="212"/>
                  <a:pt x="95" y="218"/>
                  <a:pt x="97" y="223"/>
                </a:cubicBezTo>
                <a:cubicBezTo>
                  <a:pt x="110" y="224"/>
                  <a:pt x="110" y="224"/>
                  <a:pt x="110" y="224"/>
                </a:cubicBezTo>
                <a:cubicBezTo>
                  <a:pt x="112" y="219"/>
                  <a:pt x="124" y="214"/>
                  <a:pt x="139" y="213"/>
                </a:cubicBezTo>
                <a:cubicBezTo>
                  <a:pt x="159" y="211"/>
                  <a:pt x="135" y="197"/>
                  <a:pt x="135" y="197"/>
                </a:cubicBezTo>
                <a:cubicBezTo>
                  <a:pt x="135" y="197"/>
                  <a:pt x="149" y="197"/>
                  <a:pt x="153" y="197"/>
                </a:cubicBezTo>
                <a:cubicBezTo>
                  <a:pt x="157" y="197"/>
                  <a:pt x="159" y="190"/>
                  <a:pt x="169" y="190"/>
                </a:cubicBezTo>
                <a:cubicBezTo>
                  <a:pt x="179" y="190"/>
                  <a:pt x="186" y="206"/>
                  <a:pt x="193" y="205"/>
                </a:cubicBezTo>
                <a:cubicBezTo>
                  <a:pt x="200" y="204"/>
                  <a:pt x="193" y="194"/>
                  <a:pt x="183" y="186"/>
                </a:cubicBezTo>
                <a:cubicBezTo>
                  <a:pt x="173" y="178"/>
                  <a:pt x="173" y="160"/>
                  <a:pt x="175" y="154"/>
                </a:cubicBezTo>
                <a:cubicBezTo>
                  <a:pt x="177" y="148"/>
                  <a:pt x="204" y="152"/>
                  <a:pt x="204" y="152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2" y="137"/>
                  <a:pt x="223" y="126"/>
                  <a:pt x="228" y="123"/>
                </a:cubicBezTo>
                <a:cubicBezTo>
                  <a:pt x="233" y="120"/>
                  <a:pt x="245" y="125"/>
                  <a:pt x="245" y="125"/>
                </a:cubicBezTo>
                <a:cubicBezTo>
                  <a:pt x="248" y="111"/>
                  <a:pt x="248" y="111"/>
                  <a:pt x="248" y="111"/>
                </a:cubicBezTo>
                <a:cubicBezTo>
                  <a:pt x="248" y="111"/>
                  <a:pt x="238" y="75"/>
                  <a:pt x="237" y="72"/>
                </a:cubicBezTo>
                <a:cubicBezTo>
                  <a:pt x="236" y="69"/>
                  <a:pt x="252" y="69"/>
                  <a:pt x="252" y="56"/>
                </a:cubicBezTo>
                <a:cubicBezTo>
                  <a:pt x="252" y="43"/>
                  <a:pt x="231" y="32"/>
                  <a:pt x="231" y="32"/>
                </a:cubicBezTo>
                <a:cubicBezTo>
                  <a:pt x="231" y="4"/>
                  <a:pt x="231" y="4"/>
                  <a:pt x="231" y="4"/>
                </a:cubicBezTo>
                <a:lnTo>
                  <a:pt x="214" y="0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7" name="Freeform 144"/>
          <p:cNvSpPr>
            <a:spLocks noEditPoints="1"/>
          </p:cNvSpPr>
          <p:nvPr/>
        </p:nvSpPr>
        <p:spPr bwMode="auto">
          <a:xfrm>
            <a:off x="7083425" y="3133725"/>
            <a:ext cx="114300" cy="169863"/>
          </a:xfrm>
          <a:custGeom>
            <a:avLst/>
            <a:gdLst>
              <a:gd name="T0" fmla="*/ 2147483647 w 191"/>
              <a:gd name="T1" fmla="*/ 2147483647 h 284"/>
              <a:gd name="T2" fmla="*/ 2147483647 w 191"/>
              <a:gd name="T3" fmla="*/ 2147483647 h 284"/>
              <a:gd name="T4" fmla="*/ 2147483647 w 191"/>
              <a:gd name="T5" fmla="*/ 2147483647 h 284"/>
              <a:gd name="T6" fmla="*/ 2147483647 w 191"/>
              <a:gd name="T7" fmla="*/ 2147483647 h 284"/>
              <a:gd name="T8" fmla="*/ 2147483647 w 191"/>
              <a:gd name="T9" fmla="*/ 2147483647 h 284"/>
              <a:gd name="T10" fmla="*/ 2147483647 w 191"/>
              <a:gd name="T11" fmla="*/ 2147483647 h 284"/>
              <a:gd name="T12" fmla="*/ 2147483647 w 191"/>
              <a:gd name="T13" fmla="*/ 2147483647 h 284"/>
              <a:gd name="T14" fmla="*/ 2147483647 w 191"/>
              <a:gd name="T15" fmla="*/ 2147483647 h 284"/>
              <a:gd name="T16" fmla="*/ 2147483647 w 191"/>
              <a:gd name="T17" fmla="*/ 2147483647 h 284"/>
              <a:gd name="T18" fmla="*/ 2147483647 w 191"/>
              <a:gd name="T19" fmla="*/ 0 h 284"/>
              <a:gd name="T20" fmla="*/ 2147483647 w 191"/>
              <a:gd name="T21" fmla="*/ 2147483647 h 284"/>
              <a:gd name="T22" fmla="*/ 2147483647 w 191"/>
              <a:gd name="T23" fmla="*/ 2147483647 h 284"/>
              <a:gd name="T24" fmla="*/ 2147483647 w 191"/>
              <a:gd name="T25" fmla="*/ 2147483647 h 284"/>
              <a:gd name="T26" fmla="*/ 0 w 191"/>
              <a:gd name="T27" fmla="*/ 2147483647 h 284"/>
              <a:gd name="T28" fmla="*/ 2147483647 w 191"/>
              <a:gd name="T29" fmla="*/ 2147483647 h 284"/>
              <a:gd name="T30" fmla="*/ 2147483647 w 191"/>
              <a:gd name="T31" fmla="*/ 2147483647 h 284"/>
              <a:gd name="T32" fmla="*/ 2147483647 w 191"/>
              <a:gd name="T33" fmla="*/ 2147483647 h 284"/>
              <a:gd name="T34" fmla="*/ 2147483647 w 191"/>
              <a:gd name="T35" fmla="*/ 2147483647 h 284"/>
              <a:gd name="T36" fmla="*/ 2147483647 w 191"/>
              <a:gd name="T37" fmla="*/ 2147483647 h 284"/>
              <a:gd name="T38" fmla="*/ 2147483647 w 191"/>
              <a:gd name="T39" fmla="*/ 2147483647 h 284"/>
              <a:gd name="T40" fmla="*/ 2147483647 w 191"/>
              <a:gd name="T41" fmla="*/ 2147483647 h 284"/>
              <a:gd name="T42" fmla="*/ 2147483647 w 191"/>
              <a:gd name="T43" fmla="*/ 2147483647 h 284"/>
              <a:gd name="T44" fmla="*/ 2147483647 w 191"/>
              <a:gd name="T45" fmla="*/ 2147483647 h 284"/>
              <a:gd name="T46" fmla="*/ 2147483647 w 191"/>
              <a:gd name="T47" fmla="*/ 2147483647 h 284"/>
              <a:gd name="T48" fmla="*/ 2147483647 w 191"/>
              <a:gd name="T49" fmla="*/ 2147483647 h 284"/>
              <a:gd name="T50" fmla="*/ 2147483647 w 191"/>
              <a:gd name="T51" fmla="*/ 2147483647 h 284"/>
              <a:gd name="T52" fmla="*/ 2147483647 w 191"/>
              <a:gd name="T53" fmla="*/ 2147483647 h 284"/>
              <a:gd name="T54" fmla="*/ 2147483647 w 191"/>
              <a:gd name="T55" fmla="*/ 2147483647 h 284"/>
              <a:gd name="T56" fmla="*/ 2147483647 w 191"/>
              <a:gd name="T57" fmla="*/ 2147483647 h 284"/>
              <a:gd name="T58" fmla="*/ 2147483647 w 191"/>
              <a:gd name="T59" fmla="*/ 2147483647 h 2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1"/>
              <a:gd name="T91" fmla="*/ 0 h 284"/>
              <a:gd name="T92" fmla="*/ 191 w 191"/>
              <a:gd name="T93" fmla="*/ 284 h 2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1" h="284">
                <a:moveTo>
                  <a:pt x="100" y="267"/>
                </a:moveTo>
                <a:cubicBezTo>
                  <a:pt x="76" y="275"/>
                  <a:pt x="86" y="284"/>
                  <a:pt x="101" y="284"/>
                </a:cubicBezTo>
                <a:cubicBezTo>
                  <a:pt x="120" y="284"/>
                  <a:pt x="124" y="259"/>
                  <a:pt x="100" y="267"/>
                </a:cubicBezTo>
                <a:close/>
                <a:moveTo>
                  <a:pt x="185" y="165"/>
                </a:moveTo>
                <a:cubicBezTo>
                  <a:pt x="179" y="146"/>
                  <a:pt x="166" y="132"/>
                  <a:pt x="166" y="132"/>
                </a:cubicBezTo>
                <a:cubicBezTo>
                  <a:pt x="166" y="132"/>
                  <a:pt x="171" y="115"/>
                  <a:pt x="162" y="101"/>
                </a:cubicBezTo>
                <a:cubicBezTo>
                  <a:pt x="153" y="87"/>
                  <a:pt x="111" y="50"/>
                  <a:pt x="111" y="50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4" y="34"/>
                  <a:pt x="82" y="21"/>
                </a:cubicBezTo>
                <a:cubicBezTo>
                  <a:pt x="76" y="14"/>
                  <a:pt x="69" y="6"/>
                  <a:pt x="64" y="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30" y="9"/>
                  <a:pt x="16" y="16"/>
                </a:cubicBezTo>
                <a:cubicBezTo>
                  <a:pt x="2" y="24"/>
                  <a:pt x="14" y="26"/>
                  <a:pt x="13" y="29"/>
                </a:cubicBezTo>
                <a:cubicBezTo>
                  <a:pt x="12" y="32"/>
                  <a:pt x="0" y="39"/>
                  <a:pt x="0" y="39"/>
                </a:cubicBezTo>
                <a:cubicBezTo>
                  <a:pt x="0" y="39"/>
                  <a:pt x="1" y="50"/>
                  <a:pt x="8" y="56"/>
                </a:cubicBezTo>
                <a:cubicBezTo>
                  <a:pt x="15" y="62"/>
                  <a:pt x="30" y="64"/>
                  <a:pt x="30" y="64"/>
                </a:cubicBez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7" y="75"/>
                  <a:pt x="6" y="82"/>
                </a:cubicBezTo>
                <a:cubicBezTo>
                  <a:pt x="5" y="89"/>
                  <a:pt x="27" y="102"/>
                  <a:pt x="27" y="102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0" y="153"/>
                  <a:pt x="49" y="161"/>
                  <a:pt x="54" y="180"/>
                </a:cubicBezTo>
                <a:cubicBezTo>
                  <a:pt x="59" y="199"/>
                  <a:pt x="74" y="199"/>
                  <a:pt x="74" y="199"/>
                </a:cubicBezTo>
                <a:cubicBezTo>
                  <a:pt x="74" y="199"/>
                  <a:pt x="61" y="225"/>
                  <a:pt x="80" y="222"/>
                </a:cubicBezTo>
                <a:cubicBezTo>
                  <a:pt x="99" y="219"/>
                  <a:pt x="100" y="203"/>
                  <a:pt x="100" y="203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91" y="184"/>
                  <a:pt x="185" y="165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8" name="Freeform 145"/>
          <p:cNvSpPr>
            <a:spLocks/>
          </p:cNvSpPr>
          <p:nvPr/>
        </p:nvSpPr>
        <p:spPr bwMode="auto">
          <a:xfrm>
            <a:off x="6516688" y="3644900"/>
            <a:ext cx="239712" cy="277813"/>
          </a:xfrm>
          <a:custGeom>
            <a:avLst/>
            <a:gdLst>
              <a:gd name="T0" fmla="*/ 2147483647 w 404"/>
              <a:gd name="T1" fmla="*/ 2147483647 h 470"/>
              <a:gd name="T2" fmla="*/ 2147483647 w 404"/>
              <a:gd name="T3" fmla="*/ 2147483647 h 470"/>
              <a:gd name="T4" fmla="*/ 2147483647 w 404"/>
              <a:gd name="T5" fmla="*/ 2147483647 h 470"/>
              <a:gd name="T6" fmla="*/ 2147483647 w 404"/>
              <a:gd name="T7" fmla="*/ 2147483647 h 470"/>
              <a:gd name="T8" fmla="*/ 2147483647 w 404"/>
              <a:gd name="T9" fmla="*/ 2147483647 h 470"/>
              <a:gd name="T10" fmla="*/ 2147483647 w 404"/>
              <a:gd name="T11" fmla="*/ 2147483647 h 470"/>
              <a:gd name="T12" fmla="*/ 2147483647 w 404"/>
              <a:gd name="T13" fmla="*/ 2147483647 h 470"/>
              <a:gd name="T14" fmla="*/ 2147483647 w 404"/>
              <a:gd name="T15" fmla="*/ 2147483647 h 470"/>
              <a:gd name="T16" fmla="*/ 2147483647 w 404"/>
              <a:gd name="T17" fmla="*/ 2147483647 h 470"/>
              <a:gd name="T18" fmla="*/ 2147483647 w 404"/>
              <a:gd name="T19" fmla="*/ 2147483647 h 470"/>
              <a:gd name="T20" fmla="*/ 2147483647 w 404"/>
              <a:gd name="T21" fmla="*/ 2147483647 h 470"/>
              <a:gd name="T22" fmla="*/ 2147483647 w 404"/>
              <a:gd name="T23" fmla="*/ 2147483647 h 470"/>
              <a:gd name="T24" fmla="*/ 2147483647 w 404"/>
              <a:gd name="T25" fmla="*/ 2147483647 h 470"/>
              <a:gd name="T26" fmla="*/ 2147483647 w 404"/>
              <a:gd name="T27" fmla="*/ 2147483647 h 470"/>
              <a:gd name="T28" fmla="*/ 2147483647 w 404"/>
              <a:gd name="T29" fmla="*/ 2147483647 h 470"/>
              <a:gd name="T30" fmla="*/ 2147483647 w 404"/>
              <a:gd name="T31" fmla="*/ 2147483647 h 470"/>
              <a:gd name="T32" fmla="*/ 2147483647 w 404"/>
              <a:gd name="T33" fmla="*/ 2147483647 h 470"/>
              <a:gd name="T34" fmla="*/ 2147483647 w 404"/>
              <a:gd name="T35" fmla="*/ 2147483647 h 470"/>
              <a:gd name="T36" fmla="*/ 2147483647 w 404"/>
              <a:gd name="T37" fmla="*/ 2147483647 h 470"/>
              <a:gd name="T38" fmla="*/ 2147483647 w 404"/>
              <a:gd name="T39" fmla="*/ 2147483647 h 470"/>
              <a:gd name="T40" fmla="*/ 2147483647 w 404"/>
              <a:gd name="T41" fmla="*/ 2147483647 h 470"/>
              <a:gd name="T42" fmla="*/ 2147483647 w 404"/>
              <a:gd name="T43" fmla="*/ 2147483647 h 470"/>
              <a:gd name="T44" fmla="*/ 2147483647 w 404"/>
              <a:gd name="T45" fmla="*/ 2147483647 h 470"/>
              <a:gd name="T46" fmla="*/ 2147483647 w 404"/>
              <a:gd name="T47" fmla="*/ 2147483647 h 470"/>
              <a:gd name="T48" fmla="*/ 2147483647 w 404"/>
              <a:gd name="T49" fmla="*/ 2147483647 h 470"/>
              <a:gd name="T50" fmla="*/ 2147483647 w 404"/>
              <a:gd name="T51" fmla="*/ 2147483647 h 470"/>
              <a:gd name="T52" fmla="*/ 2147483647 w 404"/>
              <a:gd name="T53" fmla="*/ 2147483647 h 470"/>
              <a:gd name="T54" fmla="*/ 2147483647 w 404"/>
              <a:gd name="T55" fmla="*/ 2147483647 h 470"/>
              <a:gd name="T56" fmla="*/ 2147483647 w 404"/>
              <a:gd name="T57" fmla="*/ 2147483647 h 470"/>
              <a:gd name="T58" fmla="*/ 2147483647 w 404"/>
              <a:gd name="T59" fmla="*/ 2147483647 h 470"/>
              <a:gd name="T60" fmla="*/ 2147483647 w 404"/>
              <a:gd name="T61" fmla="*/ 2147483647 h 470"/>
              <a:gd name="T62" fmla="*/ 2147483647 w 404"/>
              <a:gd name="T63" fmla="*/ 2147483647 h 470"/>
              <a:gd name="T64" fmla="*/ 2147483647 w 404"/>
              <a:gd name="T65" fmla="*/ 2147483647 h 470"/>
              <a:gd name="T66" fmla="*/ 2147483647 w 404"/>
              <a:gd name="T67" fmla="*/ 2147483647 h 470"/>
              <a:gd name="T68" fmla="*/ 2147483647 w 404"/>
              <a:gd name="T69" fmla="*/ 2147483647 h 470"/>
              <a:gd name="T70" fmla="*/ 2147483647 w 404"/>
              <a:gd name="T71" fmla="*/ 2147483647 h 470"/>
              <a:gd name="T72" fmla="*/ 2147483647 w 404"/>
              <a:gd name="T73" fmla="*/ 2147483647 h 470"/>
              <a:gd name="T74" fmla="*/ 2147483647 w 404"/>
              <a:gd name="T75" fmla="*/ 2147483647 h 470"/>
              <a:gd name="T76" fmla="*/ 2147483647 w 404"/>
              <a:gd name="T77" fmla="*/ 2147483647 h 4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04"/>
              <a:gd name="T118" fmla="*/ 0 h 470"/>
              <a:gd name="T119" fmla="*/ 404 w 404"/>
              <a:gd name="T120" fmla="*/ 470 h 47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04" h="470">
                <a:moveTo>
                  <a:pt x="17" y="121"/>
                </a:moveTo>
                <a:cubicBezTo>
                  <a:pt x="17" y="121"/>
                  <a:pt x="27" y="116"/>
                  <a:pt x="28" y="124"/>
                </a:cubicBezTo>
                <a:cubicBezTo>
                  <a:pt x="29" y="132"/>
                  <a:pt x="22" y="153"/>
                  <a:pt x="28" y="158"/>
                </a:cubicBezTo>
                <a:cubicBezTo>
                  <a:pt x="34" y="163"/>
                  <a:pt x="47" y="163"/>
                  <a:pt x="47" y="163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5" y="155"/>
                  <a:pt x="68" y="146"/>
                  <a:pt x="68" y="160"/>
                </a:cubicBezTo>
                <a:cubicBezTo>
                  <a:pt x="68" y="174"/>
                  <a:pt x="66" y="180"/>
                  <a:pt x="66" y="180"/>
                </a:cubicBezTo>
                <a:cubicBezTo>
                  <a:pt x="66" y="180"/>
                  <a:pt x="74" y="187"/>
                  <a:pt x="74" y="196"/>
                </a:cubicBezTo>
                <a:cubicBezTo>
                  <a:pt x="74" y="205"/>
                  <a:pt x="60" y="216"/>
                  <a:pt x="60" y="216"/>
                </a:cubicBezTo>
                <a:cubicBezTo>
                  <a:pt x="60" y="216"/>
                  <a:pt x="73" y="215"/>
                  <a:pt x="73" y="224"/>
                </a:cubicBezTo>
                <a:cubicBezTo>
                  <a:pt x="73" y="233"/>
                  <a:pt x="49" y="264"/>
                  <a:pt x="59" y="267"/>
                </a:cubicBezTo>
                <a:cubicBezTo>
                  <a:pt x="69" y="270"/>
                  <a:pt x="88" y="254"/>
                  <a:pt x="88" y="254"/>
                </a:cubicBezTo>
                <a:cubicBezTo>
                  <a:pt x="88" y="254"/>
                  <a:pt x="101" y="229"/>
                  <a:pt x="108" y="231"/>
                </a:cubicBezTo>
                <a:cubicBezTo>
                  <a:pt x="115" y="233"/>
                  <a:pt x="129" y="244"/>
                  <a:pt x="143" y="245"/>
                </a:cubicBezTo>
                <a:cubicBezTo>
                  <a:pt x="157" y="246"/>
                  <a:pt x="154" y="221"/>
                  <a:pt x="164" y="220"/>
                </a:cubicBezTo>
                <a:cubicBezTo>
                  <a:pt x="174" y="219"/>
                  <a:pt x="187" y="228"/>
                  <a:pt x="187" y="228"/>
                </a:cubicBezTo>
                <a:cubicBezTo>
                  <a:pt x="187" y="228"/>
                  <a:pt x="194" y="226"/>
                  <a:pt x="202" y="228"/>
                </a:cubicBezTo>
                <a:cubicBezTo>
                  <a:pt x="210" y="230"/>
                  <a:pt x="197" y="236"/>
                  <a:pt x="215" y="247"/>
                </a:cubicBezTo>
                <a:cubicBezTo>
                  <a:pt x="233" y="258"/>
                  <a:pt x="247" y="270"/>
                  <a:pt x="247" y="270"/>
                </a:cubicBezTo>
                <a:cubicBezTo>
                  <a:pt x="248" y="298"/>
                  <a:pt x="248" y="298"/>
                  <a:pt x="248" y="298"/>
                </a:cubicBezTo>
                <a:cubicBezTo>
                  <a:pt x="248" y="298"/>
                  <a:pt x="255" y="318"/>
                  <a:pt x="260" y="327"/>
                </a:cubicBezTo>
                <a:cubicBezTo>
                  <a:pt x="265" y="336"/>
                  <a:pt x="283" y="343"/>
                  <a:pt x="283" y="347"/>
                </a:cubicBezTo>
                <a:cubicBezTo>
                  <a:pt x="283" y="351"/>
                  <a:pt x="285" y="364"/>
                  <a:pt x="285" y="364"/>
                </a:cubicBezTo>
                <a:cubicBezTo>
                  <a:pt x="285" y="364"/>
                  <a:pt x="288" y="357"/>
                  <a:pt x="294" y="367"/>
                </a:cubicBezTo>
                <a:cubicBezTo>
                  <a:pt x="300" y="377"/>
                  <a:pt x="285" y="390"/>
                  <a:pt x="287" y="394"/>
                </a:cubicBezTo>
                <a:cubicBezTo>
                  <a:pt x="289" y="398"/>
                  <a:pt x="312" y="413"/>
                  <a:pt x="302" y="425"/>
                </a:cubicBezTo>
                <a:cubicBezTo>
                  <a:pt x="296" y="432"/>
                  <a:pt x="291" y="436"/>
                  <a:pt x="287" y="439"/>
                </a:cubicBezTo>
                <a:cubicBezTo>
                  <a:pt x="287" y="442"/>
                  <a:pt x="287" y="447"/>
                  <a:pt x="290" y="448"/>
                </a:cubicBezTo>
                <a:cubicBezTo>
                  <a:pt x="294" y="449"/>
                  <a:pt x="310" y="450"/>
                  <a:pt x="310" y="450"/>
                </a:cubicBezTo>
                <a:cubicBezTo>
                  <a:pt x="310" y="450"/>
                  <a:pt x="319" y="470"/>
                  <a:pt x="327" y="462"/>
                </a:cubicBezTo>
                <a:cubicBezTo>
                  <a:pt x="335" y="454"/>
                  <a:pt x="323" y="442"/>
                  <a:pt x="323" y="442"/>
                </a:cubicBezTo>
                <a:cubicBezTo>
                  <a:pt x="334" y="434"/>
                  <a:pt x="334" y="434"/>
                  <a:pt x="334" y="434"/>
                </a:cubicBezTo>
                <a:cubicBezTo>
                  <a:pt x="343" y="426"/>
                  <a:pt x="343" y="426"/>
                  <a:pt x="343" y="426"/>
                </a:cubicBezTo>
                <a:cubicBezTo>
                  <a:pt x="365" y="435"/>
                  <a:pt x="365" y="435"/>
                  <a:pt x="365" y="435"/>
                </a:cubicBezTo>
                <a:cubicBezTo>
                  <a:pt x="373" y="426"/>
                  <a:pt x="373" y="426"/>
                  <a:pt x="373" y="426"/>
                </a:cubicBezTo>
                <a:cubicBezTo>
                  <a:pt x="390" y="430"/>
                  <a:pt x="390" y="430"/>
                  <a:pt x="390" y="430"/>
                </a:cubicBezTo>
                <a:cubicBezTo>
                  <a:pt x="390" y="430"/>
                  <a:pt x="396" y="431"/>
                  <a:pt x="400" y="423"/>
                </a:cubicBezTo>
                <a:cubicBezTo>
                  <a:pt x="404" y="415"/>
                  <a:pt x="391" y="410"/>
                  <a:pt x="391" y="410"/>
                </a:cubicBezTo>
                <a:cubicBezTo>
                  <a:pt x="402" y="389"/>
                  <a:pt x="402" y="389"/>
                  <a:pt x="402" y="389"/>
                </a:cubicBezTo>
                <a:cubicBezTo>
                  <a:pt x="402" y="389"/>
                  <a:pt x="383" y="380"/>
                  <a:pt x="369" y="369"/>
                </a:cubicBezTo>
                <a:cubicBezTo>
                  <a:pt x="355" y="358"/>
                  <a:pt x="369" y="355"/>
                  <a:pt x="377" y="350"/>
                </a:cubicBezTo>
                <a:cubicBezTo>
                  <a:pt x="385" y="345"/>
                  <a:pt x="361" y="331"/>
                  <a:pt x="361" y="331"/>
                </a:cubicBezTo>
                <a:cubicBezTo>
                  <a:pt x="361" y="331"/>
                  <a:pt x="351" y="330"/>
                  <a:pt x="344" y="323"/>
                </a:cubicBezTo>
                <a:cubicBezTo>
                  <a:pt x="337" y="316"/>
                  <a:pt x="334" y="299"/>
                  <a:pt x="334" y="299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19" y="289"/>
                  <a:pt x="319" y="289"/>
                  <a:pt x="319" y="289"/>
                </a:cubicBezTo>
                <a:cubicBezTo>
                  <a:pt x="319" y="289"/>
                  <a:pt x="308" y="278"/>
                  <a:pt x="295" y="267"/>
                </a:cubicBezTo>
                <a:cubicBezTo>
                  <a:pt x="282" y="256"/>
                  <a:pt x="285" y="236"/>
                  <a:pt x="285" y="236"/>
                </a:cubicBezTo>
                <a:cubicBezTo>
                  <a:pt x="285" y="236"/>
                  <a:pt x="263" y="228"/>
                  <a:pt x="259" y="224"/>
                </a:cubicBezTo>
                <a:cubicBezTo>
                  <a:pt x="255" y="220"/>
                  <a:pt x="256" y="203"/>
                  <a:pt x="256" y="203"/>
                </a:cubicBezTo>
                <a:cubicBezTo>
                  <a:pt x="256" y="203"/>
                  <a:pt x="238" y="198"/>
                  <a:pt x="232" y="193"/>
                </a:cubicBezTo>
                <a:cubicBezTo>
                  <a:pt x="226" y="188"/>
                  <a:pt x="193" y="168"/>
                  <a:pt x="193" y="168"/>
                </a:cubicBezTo>
                <a:cubicBezTo>
                  <a:pt x="193" y="168"/>
                  <a:pt x="193" y="156"/>
                  <a:pt x="191" y="152"/>
                </a:cubicBezTo>
                <a:cubicBezTo>
                  <a:pt x="189" y="148"/>
                  <a:pt x="218" y="156"/>
                  <a:pt x="218" y="156"/>
                </a:cubicBezTo>
                <a:cubicBezTo>
                  <a:pt x="218" y="156"/>
                  <a:pt x="237" y="142"/>
                  <a:pt x="243" y="132"/>
                </a:cubicBezTo>
                <a:cubicBezTo>
                  <a:pt x="249" y="122"/>
                  <a:pt x="230" y="120"/>
                  <a:pt x="212" y="112"/>
                </a:cubicBezTo>
                <a:cubicBezTo>
                  <a:pt x="194" y="104"/>
                  <a:pt x="214" y="98"/>
                  <a:pt x="214" y="98"/>
                </a:cubicBezTo>
                <a:cubicBezTo>
                  <a:pt x="214" y="98"/>
                  <a:pt x="192" y="80"/>
                  <a:pt x="184" y="79"/>
                </a:cubicBezTo>
                <a:cubicBezTo>
                  <a:pt x="176" y="78"/>
                  <a:pt x="179" y="90"/>
                  <a:pt x="172" y="98"/>
                </a:cubicBezTo>
                <a:cubicBezTo>
                  <a:pt x="165" y="106"/>
                  <a:pt x="160" y="90"/>
                  <a:pt x="160" y="90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1" y="90"/>
                  <a:pt x="138" y="76"/>
                  <a:pt x="128" y="63"/>
                </a:cubicBezTo>
                <a:cubicBezTo>
                  <a:pt x="118" y="50"/>
                  <a:pt x="131" y="41"/>
                  <a:pt x="127" y="37"/>
                </a:cubicBezTo>
                <a:cubicBezTo>
                  <a:pt x="123" y="33"/>
                  <a:pt x="118" y="40"/>
                  <a:pt x="118" y="40"/>
                </a:cubicBezTo>
                <a:cubicBezTo>
                  <a:pt x="118" y="40"/>
                  <a:pt x="102" y="22"/>
                  <a:pt x="96" y="15"/>
                </a:cubicBezTo>
                <a:cubicBezTo>
                  <a:pt x="93" y="12"/>
                  <a:pt x="92" y="7"/>
                  <a:pt x="91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59" y="9"/>
                  <a:pt x="60" y="22"/>
                </a:cubicBezTo>
                <a:cubicBezTo>
                  <a:pt x="61" y="35"/>
                  <a:pt x="79" y="47"/>
                  <a:pt x="79" y="47"/>
                </a:cubicBezTo>
                <a:cubicBezTo>
                  <a:pt x="79" y="72"/>
                  <a:pt x="79" y="72"/>
                  <a:pt x="79" y="72"/>
                </a:cubicBezTo>
                <a:cubicBezTo>
                  <a:pt x="50" y="70"/>
                  <a:pt x="50" y="70"/>
                  <a:pt x="50" y="70"/>
                </a:cubicBezTo>
                <a:cubicBezTo>
                  <a:pt x="48" y="57"/>
                  <a:pt x="48" y="57"/>
                  <a:pt x="48" y="5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74"/>
                  <a:pt x="26" y="74"/>
                  <a:pt x="26" y="74"/>
                </a:cubicBezTo>
                <a:cubicBezTo>
                  <a:pt x="21" y="82"/>
                  <a:pt x="21" y="82"/>
                  <a:pt x="21" y="82"/>
                </a:cubicBezTo>
                <a:cubicBezTo>
                  <a:pt x="26" y="89"/>
                  <a:pt x="26" y="89"/>
                  <a:pt x="26" y="89"/>
                </a:cubicBezTo>
                <a:cubicBezTo>
                  <a:pt x="26" y="89"/>
                  <a:pt x="18" y="92"/>
                  <a:pt x="9" y="95"/>
                </a:cubicBezTo>
                <a:cubicBezTo>
                  <a:pt x="0" y="98"/>
                  <a:pt x="2" y="110"/>
                  <a:pt x="2" y="110"/>
                </a:cubicBezTo>
                <a:cubicBezTo>
                  <a:pt x="6" y="111"/>
                  <a:pt x="17" y="121"/>
                  <a:pt x="17" y="121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9" name="Freeform 146"/>
          <p:cNvSpPr>
            <a:spLocks/>
          </p:cNvSpPr>
          <p:nvPr/>
        </p:nvSpPr>
        <p:spPr bwMode="auto">
          <a:xfrm>
            <a:off x="6451600" y="3708400"/>
            <a:ext cx="250825" cy="476250"/>
          </a:xfrm>
          <a:custGeom>
            <a:avLst/>
            <a:gdLst>
              <a:gd name="T0" fmla="*/ 2147483647 w 420"/>
              <a:gd name="T1" fmla="*/ 2147483647 h 800"/>
              <a:gd name="T2" fmla="*/ 2147483647 w 420"/>
              <a:gd name="T3" fmla="*/ 2147483647 h 800"/>
              <a:gd name="T4" fmla="*/ 2147483647 w 420"/>
              <a:gd name="T5" fmla="*/ 2147483647 h 800"/>
              <a:gd name="T6" fmla="*/ 2147483647 w 420"/>
              <a:gd name="T7" fmla="*/ 2147483647 h 800"/>
              <a:gd name="T8" fmla="*/ 2147483647 w 420"/>
              <a:gd name="T9" fmla="*/ 2147483647 h 800"/>
              <a:gd name="T10" fmla="*/ 2147483647 w 420"/>
              <a:gd name="T11" fmla="*/ 2147483647 h 800"/>
              <a:gd name="T12" fmla="*/ 2147483647 w 420"/>
              <a:gd name="T13" fmla="*/ 2147483647 h 800"/>
              <a:gd name="T14" fmla="*/ 2147483647 w 420"/>
              <a:gd name="T15" fmla="*/ 2147483647 h 800"/>
              <a:gd name="T16" fmla="*/ 2147483647 w 420"/>
              <a:gd name="T17" fmla="*/ 2147483647 h 800"/>
              <a:gd name="T18" fmla="*/ 2147483647 w 420"/>
              <a:gd name="T19" fmla="*/ 2147483647 h 800"/>
              <a:gd name="T20" fmla="*/ 2147483647 w 420"/>
              <a:gd name="T21" fmla="*/ 2147483647 h 800"/>
              <a:gd name="T22" fmla="*/ 2147483647 w 420"/>
              <a:gd name="T23" fmla="*/ 2147483647 h 800"/>
              <a:gd name="T24" fmla="*/ 2147483647 w 420"/>
              <a:gd name="T25" fmla="*/ 2147483647 h 800"/>
              <a:gd name="T26" fmla="*/ 2147483647 w 420"/>
              <a:gd name="T27" fmla="*/ 2147483647 h 800"/>
              <a:gd name="T28" fmla="*/ 2147483647 w 420"/>
              <a:gd name="T29" fmla="*/ 2147483647 h 800"/>
              <a:gd name="T30" fmla="*/ 2147483647 w 420"/>
              <a:gd name="T31" fmla="*/ 2147483647 h 800"/>
              <a:gd name="T32" fmla="*/ 2147483647 w 420"/>
              <a:gd name="T33" fmla="*/ 2147483647 h 800"/>
              <a:gd name="T34" fmla="*/ 2147483647 w 420"/>
              <a:gd name="T35" fmla="*/ 2147483647 h 800"/>
              <a:gd name="T36" fmla="*/ 2147483647 w 420"/>
              <a:gd name="T37" fmla="*/ 2147483647 h 800"/>
              <a:gd name="T38" fmla="*/ 2147483647 w 420"/>
              <a:gd name="T39" fmla="*/ 2147483647 h 800"/>
              <a:gd name="T40" fmla="*/ 2147483647 w 420"/>
              <a:gd name="T41" fmla="*/ 2147483647 h 800"/>
              <a:gd name="T42" fmla="*/ 2147483647 w 420"/>
              <a:gd name="T43" fmla="*/ 2147483647 h 800"/>
              <a:gd name="T44" fmla="*/ 2147483647 w 420"/>
              <a:gd name="T45" fmla="*/ 2147483647 h 800"/>
              <a:gd name="T46" fmla="*/ 2147483647 w 420"/>
              <a:gd name="T47" fmla="*/ 2147483647 h 800"/>
              <a:gd name="T48" fmla="*/ 2147483647 w 420"/>
              <a:gd name="T49" fmla="*/ 2147483647 h 800"/>
              <a:gd name="T50" fmla="*/ 2147483647 w 420"/>
              <a:gd name="T51" fmla="*/ 2147483647 h 800"/>
              <a:gd name="T52" fmla="*/ 2147483647 w 420"/>
              <a:gd name="T53" fmla="*/ 2147483647 h 800"/>
              <a:gd name="T54" fmla="*/ 2147483647 w 420"/>
              <a:gd name="T55" fmla="*/ 2147483647 h 800"/>
              <a:gd name="T56" fmla="*/ 2147483647 w 420"/>
              <a:gd name="T57" fmla="*/ 2147483647 h 800"/>
              <a:gd name="T58" fmla="*/ 2147483647 w 420"/>
              <a:gd name="T59" fmla="*/ 2147483647 h 800"/>
              <a:gd name="T60" fmla="*/ 2147483647 w 420"/>
              <a:gd name="T61" fmla="*/ 2147483647 h 800"/>
              <a:gd name="T62" fmla="*/ 2147483647 w 420"/>
              <a:gd name="T63" fmla="*/ 2147483647 h 800"/>
              <a:gd name="T64" fmla="*/ 2147483647 w 420"/>
              <a:gd name="T65" fmla="*/ 2147483647 h 800"/>
              <a:gd name="T66" fmla="*/ 2147483647 w 420"/>
              <a:gd name="T67" fmla="*/ 2147483647 h 800"/>
              <a:gd name="T68" fmla="*/ 2147483647 w 420"/>
              <a:gd name="T69" fmla="*/ 2147483647 h 800"/>
              <a:gd name="T70" fmla="*/ 2147483647 w 420"/>
              <a:gd name="T71" fmla="*/ 2147483647 h 800"/>
              <a:gd name="T72" fmla="*/ 2147483647 w 420"/>
              <a:gd name="T73" fmla="*/ 2147483647 h 800"/>
              <a:gd name="T74" fmla="*/ 2147483647 w 420"/>
              <a:gd name="T75" fmla="*/ 2147483647 h 800"/>
              <a:gd name="T76" fmla="*/ 2147483647 w 420"/>
              <a:gd name="T77" fmla="*/ 2147483647 h 800"/>
              <a:gd name="T78" fmla="*/ 2147483647 w 420"/>
              <a:gd name="T79" fmla="*/ 2147483647 h 800"/>
              <a:gd name="T80" fmla="*/ 2147483647 w 420"/>
              <a:gd name="T81" fmla="*/ 2147483647 h 800"/>
              <a:gd name="T82" fmla="*/ 2147483647 w 420"/>
              <a:gd name="T83" fmla="*/ 2147483647 h 800"/>
              <a:gd name="T84" fmla="*/ 2147483647 w 420"/>
              <a:gd name="T85" fmla="*/ 2147483647 h 800"/>
              <a:gd name="T86" fmla="*/ 2147483647 w 420"/>
              <a:gd name="T87" fmla="*/ 2147483647 h 800"/>
              <a:gd name="T88" fmla="*/ 2147483647 w 420"/>
              <a:gd name="T89" fmla="*/ 2147483647 h 800"/>
              <a:gd name="T90" fmla="*/ 2147483647 w 420"/>
              <a:gd name="T91" fmla="*/ 2147483647 h 800"/>
              <a:gd name="T92" fmla="*/ 2147483647 w 420"/>
              <a:gd name="T93" fmla="*/ 2147483647 h 800"/>
              <a:gd name="T94" fmla="*/ 2147483647 w 420"/>
              <a:gd name="T95" fmla="*/ 2147483647 h 800"/>
              <a:gd name="T96" fmla="*/ 2147483647 w 420"/>
              <a:gd name="T97" fmla="*/ 2147483647 h 800"/>
              <a:gd name="T98" fmla="*/ 2147483647 w 420"/>
              <a:gd name="T99" fmla="*/ 2147483647 h 800"/>
              <a:gd name="T100" fmla="*/ 2147483647 w 420"/>
              <a:gd name="T101" fmla="*/ 2147483647 h 800"/>
              <a:gd name="T102" fmla="*/ 2147483647 w 420"/>
              <a:gd name="T103" fmla="*/ 2147483647 h 800"/>
              <a:gd name="T104" fmla="*/ 2147483647 w 420"/>
              <a:gd name="T105" fmla="*/ 2147483647 h 800"/>
              <a:gd name="T106" fmla="*/ 2147483647 w 420"/>
              <a:gd name="T107" fmla="*/ 2147483647 h 800"/>
              <a:gd name="T108" fmla="*/ 2147483647 w 420"/>
              <a:gd name="T109" fmla="*/ 2147483647 h 800"/>
              <a:gd name="T110" fmla="*/ 2147483647 w 420"/>
              <a:gd name="T111" fmla="*/ 2147483647 h 8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800"/>
              <a:gd name="T170" fmla="*/ 420 w 420"/>
              <a:gd name="T171" fmla="*/ 800 h 8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800">
                <a:moveTo>
                  <a:pt x="395" y="285"/>
                </a:moveTo>
                <a:cubicBezTo>
                  <a:pt x="393" y="281"/>
                  <a:pt x="408" y="268"/>
                  <a:pt x="402" y="258"/>
                </a:cubicBezTo>
                <a:cubicBezTo>
                  <a:pt x="396" y="248"/>
                  <a:pt x="393" y="255"/>
                  <a:pt x="393" y="255"/>
                </a:cubicBezTo>
                <a:cubicBezTo>
                  <a:pt x="393" y="255"/>
                  <a:pt x="391" y="242"/>
                  <a:pt x="391" y="238"/>
                </a:cubicBezTo>
                <a:cubicBezTo>
                  <a:pt x="391" y="234"/>
                  <a:pt x="373" y="227"/>
                  <a:pt x="368" y="218"/>
                </a:cubicBezTo>
                <a:cubicBezTo>
                  <a:pt x="363" y="209"/>
                  <a:pt x="356" y="189"/>
                  <a:pt x="356" y="189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61"/>
                  <a:pt x="341" y="149"/>
                  <a:pt x="323" y="138"/>
                </a:cubicBezTo>
                <a:cubicBezTo>
                  <a:pt x="305" y="127"/>
                  <a:pt x="318" y="121"/>
                  <a:pt x="310" y="119"/>
                </a:cubicBezTo>
                <a:cubicBezTo>
                  <a:pt x="302" y="117"/>
                  <a:pt x="295" y="119"/>
                  <a:pt x="295" y="119"/>
                </a:cubicBezTo>
                <a:cubicBezTo>
                  <a:pt x="295" y="119"/>
                  <a:pt x="282" y="110"/>
                  <a:pt x="272" y="111"/>
                </a:cubicBezTo>
                <a:cubicBezTo>
                  <a:pt x="262" y="112"/>
                  <a:pt x="265" y="137"/>
                  <a:pt x="251" y="136"/>
                </a:cubicBezTo>
                <a:cubicBezTo>
                  <a:pt x="237" y="135"/>
                  <a:pt x="223" y="124"/>
                  <a:pt x="216" y="122"/>
                </a:cubicBezTo>
                <a:cubicBezTo>
                  <a:pt x="209" y="120"/>
                  <a:pt x="196" y="145"/>
                  <a:pt x="196" y="145"/>
                </a:cubicBezTo>
                <a:cubicBezTo>
                  <a:pt x="196" y="145"/>
                  <a:pt x="177" y="161"/>
                  <a:pt x="167" y="158"/>
                </a:cubicBezTo>
                <a:cubicBezTo>
                  <a:pt x="157" y="155"/>
                  <a:pt x="181" y="124"/>
                  <a:pt x="181" y="115"/>
                </a:cubicBezTo>
                <a:cubicBezTo>
                  <a:pt x="181" y="106"/>
                  <a:pt x="168" y="107"/>
                  <a:pt x="168" y="107"/>
                </a:cubicBezTo>
                <a:cubicBezTo>
                  <a:pt x="168" y="107"/>
                  <a:pt x="182" y="96"/>
                  <a:pt x="182" y="87"/>
                </a:cubicBezTo>
                <a:cubicBezTo>
                  <a:pt x="182" y="78"/>
                  <a:pt x="174" y="71"/>
                  <a:pt x="174" y="71"/>
                </a:cubicBezTo>
                <a:cubicBezTo>
                  <a:pt x="174" y="71"/>
                  <a:pt x="176" y="65"/>
                  <a:pt x="176" y="51"/>
                </a:cubicBezTo>
                <a:cubicBezTo>
                  <a:pt x="176" y="37"/>
                  <a:pt x="153" y="46"/>
                  <a:pt x="153" y="46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2" y="54"/>
                  <a:pt x="136" y="49"/>
                </a:cubicBezTo>
                <a:cubicBezTo>
                  <a:pt x="130" y="44"/>
                  <a:pt x="137" y="23"/>
                  <a:pt x="136" y="15"/>
                </a:cubicBezTo>
                <a:cubicBezTo>
                  <a:pt x="135" y="7"/>
                  <a:pt x="125" y="12"/>
                  <a:pt x="125" y="12"/>
                </a:cubicBezTo>
                <a:cubicBezTo>
                  <a:pt x="125" y="12"/>
                  <a:pt x="114" y="2"/>
                  <a:pt x="110" y="1"/>
                </a:cubicBezTo>
                <a:cubicBezTo>
                  <a:pt x="106" y="0"/>
                  <a:pt x="87" y="6"/>
                  <a:pt x="87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2"/>
                  <a:pt x="63" y="40"/>
                  <a:pt x="53" y="43"/>
                </a:cubicBezTo>
                <a:cubicBezTo>
                  <a:pt x="43" y="46"/>
                  <a:pt x="34" y="35"/>
                  <a:pt x="23" y="37"/>
                </a:cubicBezTo>
                <a:cubicBezTo>
                  <a:pt x="12" y="39"/>
                  <a:pt x="20" y="55"/>
                  <a:pt x="19" y="64"/>
                </a:cubicBezTo>
                <a:cubicBezTo>
                  <a:pt x="18" y="73"/>
                  <a:pt x="8" y="74"/>
                  <a:pt x="7" y="78"/>
                </a:cubicBezTo>
                <a:cubicBezTo>
                  <a:pt x="6" y="82"/>
                  <a:pt x="17" y="93"/>
                  <a:pt x="17" y="102"/>
                </a:cubicBezTo>
                <a:cubicBezTo>
                  <a:pt x="17" y="111"/>
                  <a:pt x="6" y="105"/>
                  <a:pt x="3" y="108"/>
                </a:cubicBezTo>
                <a:cubicBezTo>
                  <a:pt x="0" y="111"/>
                  <a:pt x="3" y="116"/>
                  <a:pt x="8" y="120"/>
                </a:cubicBezTo>
                <a:cubicBezTo>
                  <a:pt x="13" y="124"/>
                  <a:pt x="26" y="130"/>
                  <a:pt x="26" y="13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2" y="145"/>
                  <a:pt x="27" y="148"/>
                  <a:pt x="30" y="158"/>
                </a:cubicBezTo>
                <a:cubicBezTo>
                  <a:pt x="33" y="168"/>
                  <a:pt x="59" y="177"/>
                  <a:pt x="67" y="188"/>
                </a:cubicBezTo>
                <a:cubicBezTo>
                  <a:pt x="75" y="199"/>
                  <a:pt x="61" y="194"/>
                  <a:pt x="66" y="206"/>
                </a:cubicBezTo>
                <a:cubicBezTo>
                  <a:pt x="71" y="218"/>
                  <a:pt x="79" y="219"/>
                  <a:pt x="79" y="219"/>
                </a:cubicBezTo>
                <a:cubicBezTo>
                  <a:pt x="79" y="219"/>
                  <a:pt x="85" y="211"/>
                  <a:pt x="85" y="224"/>
                </a:cubicBezTo>
                <a:cubicBezTo>
                  <a:pt x="85" y="237"/>
                  <a:pt x="73" y="236"/>
                  <a:pt x="73" y="236"/>
                </a:cubicBezTo>
                <a:cubicBezTo>
                  <a:pt x="73" y="236"/>
                  <a:pt x="76" y="247"/>
                  <a:pt x="76" y="253"/>
                </a:cubicBezTo>
                <a:cubicBezTo>
                  <a:pt x="76" y="259"/>
                  <a:pt x="75" y="269"/>
                  <a:pt x="65" y="279"/>
                </a:cubicBezTo>
                <a:cubicBezTo>
                  <a:pt x="55" y="289"/>
                  <a:pt x="63" y="302"/>
                  <a:pt x="63" y="302"/>
                </a:cubicBezTo>
                <a:cubicBezTo>
                  <a:pt x="63" y="302"/>
                  <a:pt x="75" y="316"/>
                  <a:pt x="79" y="326"/>
                </a:cubicBezTo>
                <a:cubicBezTo>
                  <a:pt x="83" y="336"/>
                  <a:pt x="105" y="349"/>
                  <a:pt x="109" y="364"/>
                </a:cubicBezTo>
                <a:cubicBezTo>
                  <a:pt x="113" y="379"/>
                  <a:pt x="108" y="403"/>
                  <a:pt x="112" y="409"/>
                </a:cubicBezTo>
                <a:cubicBezTo>
                  <a:pt x="116" y="415"/>
                  <a:pt x="131" y="427"/>
                  <a:pt x="131" y="427"/>
                </a:cubicBezTo>
                <a:cubicBezTo>
                  <a:pt x="131" y="427"/>
                  <a:pt x="129" y="437"/>
                  <a:pt x="133" y="450"/>
                </a:cubicBezTo>
                <a:cubicBezTo>
                  <a:pt x="137" y="463"/>
                  <a:pt x="130" y="488"/>
                  <a:pt x="127" y="498"/>
                </a:cubicBezTo>
                <a:cubicBezTo>
                  <a:pt x="124" y="508"/>
                  <a:pt x="119" y="515"/>
                  <a:pt x="110" y="522"/>
                </a:cubicBezTo>
                <a:cubicBezTo>
                  <a:pt x="101" y="529"/>
                  <a:pt x="109" y="536"/>
                  <a:pt x="108" y="545"/>
                </a:cubicBezTo>
                <a:cubicBezTo>
                  <a:pt x="107" y="554"/>
                  <a:pt x="98" y="567"/>
                  <a:pt x="98" y="567"/>
                </a:cubicBezTo>
                <a:cubicBezTo>
                  <a:pt x="98" y="567"/>
                  <a:pt x="86" y="599"/>
                  <a:pt x="84" y="615"/>
                </a:cubicBezTo>
                <a:cubicBezTo>
                  <a:pt x="82" y="631"/>
                  <a:pt x="84" y="676"/>
                  <a:pt x="84" y="676"/>
                </a:cubicBezTo>
                <a:cubicBezTo>
                  <a:pt x="84" y="676"/>
                  <a:pt x="94" y="686"/>
                  <a:pt x="96" y="676"/>
                </a:cubicBezTo>
                <a:cubicBezTo>
                  <a:pt x="97" y="666"/>
                  <a:pt x="97" y="642"/>
                  <a:pt x="101" y="653"/>
                </a:cubicBezTo>
                <a:cubicBezTo>
                  <a:pt x="104" y="665"/>
                  <a:pt x="96" y="665"/>
                  <a:pt x="110" y="667"/>
                </a:cubicBezTo>
                <a:cubicBezTo>
                  <a:pt x="124" y="668"/>
                  <a:pt x="132" y="698"/>
                  <a:pt x="132" y="698"/>
                </a:cubicBezTo>
                <a:cubicBezTo>
                  <a:pt x="155" y="718"/>
                  <a:pt x="155" y="718"/>
                  <a:pt x="155" y="718"/>
                </a:cubicBezTo>
                <a:cubicBezTo>
                  <a:pt x="155" y="718"/>
                  <a:pt x="150" y="729"/>
                  <a:pt x="159" y="743"/>
                </a:cubicBezTo>
                <a:cubicBezTo>
                  <a:pt x="165" y="754"/>
                  <a:pt x="173" y="762"/>
                  <a:pt x="177" y="766"/>
                </a:cubicBezTo>
                <a:cubicBezTo>
                  <a:pt x="181" y="762"/>
                  <a:pt x="184" y="758"/>
                  <a:pt x="184" y="754"/>
                </a:cubicBezTo>
                <a:cubicBezTo>
                  <a:pt x="183" y="745"/>
                  <a:pt x="182" y="739"/>
                  <a:pt x="189" y="738"/>
                </a:cubicBezTo>
                <a:cubicBezTo>
                  <a:pt x="196" y="737"/>
                  <a:pt x="198" y="749"/>
                  <a:pt x="198" y="749"/>
                </a:cubicBezTo>
                <a:cubicBezTo>
                  <a:pt x="198" y="749"/>
                  <a:pt x="209" y="749"/>
                  <a:pt x="216" y="753"/>
                </a:cubicBezTo>
                <a:cubicBezTo>
                  <a:pt x="223" y="757"/>
                  <a:pt x="222" y="765"/>
                  <a:pt x="222" y="765"/>
                </a:cubicBezTo>
                <a:cubicBezTo>
                  <a:pt x="222" y="765"/>
                  <a:pt x="229" y="763"/>
                  <a:pt x="229" y="769"/>
                </a:cubicBezTo>
                <a:cubicBezTo>
                  <a:pt x="229" y="775"/>
                  <a:pt x="213" y="787"/>
                  <a:pt x="226" y="791"/>
                </a:cubicBezTo>
                <a:cubicBezTo>
                  <a:pt x="239" y="795"/>
                  <a:pt x="238" y="785"/>
                  <a:pt x="249" y="784"/>
                </a:cubicBezTo>
                <a:cubicBezTo>
                  <a:pt x="260" y="783"/>
                  <a:pt x="262" y="800"/>
                  <a:pt x="268" y="792"/>
                </a:cubicBezTo>
                <a:cubicBezTo>
                  <a:pt x="272" y="787"/>
                  <a:pt x="277" y="776"/>
                  <a:pt x="280" y="768"/>
                </a:cubicBezTo>
                <a:cubicBezTo>
                  <a:pt x="271" y="761"/>
                  <a:pt x="261" y="755"/>
                  <a:pt x="261" y="755"/>
                </a:cubicBezTo>
                <a:cubicBezTo>
                  <a:pt x="261" y="755"/>
                  <a:pt x="256" y="731"/>
                  <a:pt x="253" y="721"/>
                </a:cubicBezTo>
                <a:cubicBezTo>
                  <a:pt x="250" y="711"/>
                  <a:pt x="223" y="731"/>
                  <a:pt x="215" y="727"/>
                </a:cubicBezTo>
                <a:cubicBezTo>
                  <a:pt x="208" y="723"/>
                  <a:pt x="201" y="686"/>
                  <a:pt x="196" y="689"/>
                </a:cubicBezTo>
                <a:cubicBezTo>
                  <a:pt x="191" y="693"/>
                  <a:pt x="196" y="704"/>
                  <a:pt x="190" y="705"/>
                </a:cubicBezTo>
                <a:cubicBezTo>
                  <a:pt x="184" y="706"/>
                  <a:pt x="169" y="683"/>
                  <a:pt x="177" y="675"/>
                </a:cubicBezTo>
                <a:cubicBezTo>
                  <a:pt x="185" y="667"/>
                  <a:pt x="182" y="682"/>
                  <a:pt x="190" y="679"/>
                </a:cubicBezTo>
                <a:cubicBezTo>
                  <a:pt x="198" y="676"/>
                  <a:pt x="180" y="645"/>
                  <a:pt x="178" y="639"/>
                </a:cubicBezTo>
                <a:cubicBezTo>
                  <a:pt x="176" y="633"/>
                  <a:pt x="165" y="635"/>
                  <a:pt x="165" y="635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31" y="608"/>
                  <a:pt x="131" y="608"/>
                  <a:pt x="131" y="608"/>
                </a:cubicBezTo>
                <a:cubicBezTo>
                  <a:pt x="131" y="608"/>
                  <a:pt x="127" y="549"/>
                  <a:pt x="126" y="542"/>
                </a:cubicBezTo>
                <a:cubicBezTo>
                  <a:pt x="125" y="534"/>
                  <a:pt x="120" y="524"/>
                  <a:pt x="120" y="524"/>
                </a:cubicBezTo>
                <a:cubicBezTo>
                  <a:pt x="120" y="524"/>
                  <a:pt x="136" y="516"/>
                  <a:pt x="137" y="498"/>
                </a:cubicBezTo>
                <a:cubicBezTo>
                  <a:pt x="138" y="479"/>
                  <a:pt x="138" y="456"/>
                  <a:pt x="138" y="456"/>
                </a:cubicBezTo>
                <a:cubicBezTo>
                  <a:pt x="138" y="456"/>
                  <a:pt x="152" y="449"/>
                  <a:pt x="153" y="425"/>
                </a:cubicBezTo>
                <a:cubicBezTo>
                  <a:pt x="154" y="400"/>
                  <a:pt x="147" y="396"/>
                  <a:pt x="147" y="396"/>
                </a:cubicBezTo>
                <a:cubicBezTo>
                  <a:pt x="151" y="374"/>
                  <a:pt x="151" y="374"/>
                  <a:pt x="151" y="374"/>
                </a:cubicBezTo>
                <a:cubicBezTo>
                  <a:pt x="158" y="374"/>
                  <a:pt x="158" y="374"/>
                  <a:pt x="158" y="374"/>
                </a:cubicBezTo>
                <a:cubicBezTo>
                  <a:pt x="158" y="374"/>
                  <a:pt x="159" y="366"/>
                  <a:pt x="171" y="367"/>
                </a:cubicBezTo>
                <a:cubicBezTo>
                  <a:pt x="182" y="367"/>
                  <a:pt x="201" y="381"/>
                  <a:pt x="201" y="381"/>
                </a:cubicBezTo>
                <a:cubicBezTo>
                  <a:pt x="193" y="387"/>
                  <a:pt x="193" y="387"/>
                  <a:pt x="193" y="387"/>
                </a:cubicBezTo>
                <a:cubicBezTo>
                  <a:pt x="193" y="387"/>
                  <a:pt x="188" y="419"/>
                  <a:pt x="199" y="419"/>
                </a:cubicBezTo>
                <a:cubicBezTo>
                  <a:pt x="211" y="420"/>
                  <a:pt x="247" y="403"/>
                  <a:pt x="247" y="403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65" y="457"/>
                  <a:pt x="273" y="445"/>
                  <a:pt x="284" y="450"/>
                </a:cubicBezTo>
                <a:cubicBezTo>
                  <a:pt x="287" y="431"/>
                  <a:pt x="287" y="431"/>
                  <a:pt x="287" y="431"/>
                </a:cubicBezTo>
                <a:cubicBezTo>
                  <a:pt x="276" y="421"/>
                  <a:pt x="276" y="421"/>
                  <a:pt x="276" y="421"/>
                </a:cubicBezTo>
                <a:cubicBezTo>
                  <a:pt x="276" y="402"/>
                  <a:pt x="276" y="402"/>
                  <a:pt x="276" y="402"/>
                </a:cubicBezTo>
                <a:cubicBezTo>
                  <a:pt x="269" y="396"/>
                  <a:pt x="269" y="396"/>
                  <a:pt x="269" y="396"/>
                </a:cubicBezTo>
                <a:cubicBezTo>
                  <a:pt x="267" y="371"/>
                  <a:pt x="267" y="371"/>
                  <a:pt x="267" y="371"/>
                </a:cubicBezTo>
                <a:cubicBezTo>
                  <a:pt x="286" y="351"/>
                  <a:pt x="286" y="351"/>
                  <a:pt x="286" y="351"/>
                </a:cubicBezTo>
                <a:cubicBezTo>
                  <a:pt x="286" y="351"/>
                  <a:pt x="286" y="332"/>
                  <a:pt x="313" y="327"/>
                </a:cubicBezTo>
                <a:cubicBezTo>
                  <a:pt x="340" y="322"/>
                  <a:pt x="341" y="332"/>
                  <a:pt x="341" y="332"/>
                </a:cubicBezTo>
                <a:cubicBezTo>
                  <a:pt x="341" y="332"/>
                  <a:pt x="363" y="326"/>
                  <a:pt x="368" y="325"/>
                </a:cubicBezTo>
                <a:cubicBezTo>
                  <a:pt x="373" y="324"/>
                  <a:pt x="390" y="333"/>
                  <a:pt x="390" y="333"/>
                </a:cubicBezTo>
                <a:cubicBezTo>
                  <a:pt x="390" y="333"/>
                  <a:pt x="400" y="328"/>
                  <a:pt x="410" y="316"/>
                </a:cubicBezTo>
                <a:cubicBezTo>
                  <a:pt x="420" y="304"/>
                  <a:pt x="397" y="289"/>
                  <a:pt x="395" y="285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0" name="Freeform 147"/>
          <p:cNvSpPr>
            <a:spLocks/>
          </p:cNvSpPr>
          <p:nvPr/>
        </p:nvSpPr>
        <p:spPr bwMode="auto">
          <a:xfrm>
            <a:off x="6569075" y="3616325"/>
            <a:ext cx="242888" cy="473075"/>
          </a:xfrm>
          <a:custGeom>
            <a:avLst/>
            <a:gdLst>
              <a:gd name="T0" fmla="*/ 2147483647 w 407"/>
              <a:gd name="T1" fmla="*/ 2147483647 h 795"/>
              <a:gd name="T2" fmla="*/ 2147483647 w 407"/>
              <a:gd name="T3" fmla="*/ 2147483647 h 795"/>
              <a:gd name="T4" fmla="*/ 2147483647 w 407"/>
              <a:gd name="T5" fmla="*/ 2147483647 h 795"/>
              <a:gd name="T6" fmla="*/ 2147483647 w 407"/>
              <a:gd name="T7" fmla="*/ 2147483647 h 795"/>
              <a:gd name="T8" fmla="*/ 2147483647 w 407"/>
              <a:gd name="T9" fmla="*/ 2147483647 h 795"/>
              <a:gd name="T10" fmla="*/ 2147483647 w 407"/>
              <a:gd name="T11" fmla="*/ 2147483647 h 795"/>
              <a:gd name="T12" fmla="*/ 2147483647 w 407"/>
              <a:gd name="T13" fmla="*/ 2147483647 h 795"/>
              <a:gd name="T14" fmla="*/ 2147483647 w 407"/>
              <a:gd name="T15" fmla="*/ 2147483647 h 795"/>
              <a:gd name="T16" fmla="*/ 2147483647 w 407"/>
              <a:gd name="T17" fmla="*/ 2147483647 h 795"/>
              <a:gd name="T18" fmla="*/ 2147483647 w 407"/>
              <a:gd name="T19" fmla="*/ 2147483647 h 795"/>
              <a:gd name="T20" fmla="*/ 2147483647 w 407"/>
              <a:gd name="T21" fmla="*/ 2147483647 h 795"/>
              <a:gd name="T22" fmla="*/ 2147483647 w 407"/>
              <a:gd name="T23" fmla="*/ 2147483647 h 795"/>
              <a:gd name="T24" fmla="*/ 2147483647 w 407"/>
              <a:gd name="T25" fmla="*/ 2147483647 h 795"/>
              <a:gd name="T26" fmla="*/ 2147483647 w 407"/>
              <a:gd name="T27" fmla="*/ 2147483647 h 795"/>
              <a:gd name="T28" fmla="*/ 2147483647 w 407"/>
              <a:gd name="T29" fmla="*/ 2147483647 h 795"/>
              <a:gd name="T30" fmla="*/ 2147483647 w 407"/>
              <a:gd name="T31" fmla="*/ 2147483647 h 795"/>
              <a:gd name="T32" fmla="*/ 2147483647 w 407"/>
              <a:gd name="T33" fmla="*/ 2147483647 h 795"/>
              <a:gd name="T34" fmla="*/ 2147483647 w 407"/>
              <a:gd name="T35" fmla="*/ 2147483647 h 795"/>
              <a:gd name="T36" fmla="*/ 2147483647 w 407"/>
              <a:gd name="T37" fmla="*/ 2147483647 h 795"/>
              <a:gd name="T38" fmla="*/ 2147483647 w 407"/>
              <a:gd name="T39" fmla="*/ 2147483647 h 795"/>
              <a:gd name="T40" fmla="*/ 2147483647 w 407"/>
              <a:gd name="T41" fmla="*/ 2147483647 h 795"/>
              <a:gd name="T42" fmla="*/ 2147483647 w 407"/>
              <a:gd name="T43" fmla="*/ 2147483647 h 795"/>
              <a:gd name="T44" fmla="*/ 2147483647 w 407"/>
              <a:gd name="T45" fmla="*/ 2147483647 h 795"/>
              <a:gd name="T46" fmla="*/ 2147483647 w 407"/>
              <a:gd name="T47" fmla="*/ 2147483647 h 795"/>
              <a:gd name="T48" fmla="*/ 2147483647 w 407"/>
              <a:gd name="T49" fmla="*/ 2147483647 h 795"/>
              <a:gd name="T50" fmla="*/ 2147483647 w 407"/>
              <a:gd name="T51" fmla="*/ 2147483647 h 795"/>
              <a:gd name="T52" fmla="*/ 2147483647 w 407"/>
              <a:gd name="T53" fmla="*/ 2147483647 h 795"/>
              <a:gd name="T54" fmla="*/ 2147483647 w 407"/>
              <a:gd name="T55" fmla="*/ 2147483647 h 795"/>
              <a:gd name="T56" fmla="*/ 2147483647 w 407"/>
              <a:gd name="T57" fmla="*/ 2147483647 h 795"/>
              <a:gd name="T58" fmla="*/ 2147483647 w 407"/>
              <a:gd name="T59" fmla="*/ 2147483647 h 795"/>
              <a:gd name="T60" fmla="*/ 2147483647 w 407"/>
              <a:gd name="T61" fmla="*/ 2147483647 h 795"/>
              <a:gd name="T62" fmla="*/ 2147483647 w 407"/>
              <a:gd name="T63" fmla="*/ 2147483647 h 795"/>
              <a:gd name="T64" fmla="*/ 2147483647 w 407"/>
              <a:gd name="T65" fmla="*/ 2147483647 h 795"/>
              <a:gd name="T66" fmla="*/ 2147483647 w 407"/>
              <a:gd name="T67" fmla="*/ 2147483647 h 795"/>
              <a:gd name="T68" fmla="*/ 2147483647 w 407"/>
              <a:gd name="T69" fmla="*/ 2147483647 h 795"/>
              <a:gd name="T70" fmla="*/ 2147483647 w 407"/>
              <a:gd name="T71" fmla="*/ 2147483647 h 795"/>
              <a:gd name="T72" fmla="*/ 2147483647 w 407"/>
              <a:gd name="T73" fmla="*/ 2147483647 h 795"/>
              <a:gd name="T74" fmla="*/ 2147483647 w 407"/>
              <a:gd name="T75" fmla="*/ 2147483647 h 795"/>
              <a:gd name="T76" fmla="*/ 2147483647 w 407"/>
              <a:gd name="T77" fmla="*/ 2147483647 h 795"/>
              <a:gd name="T78" fmla="*/ 2147483647 w 407"/>
              <a:gd name="T79" fmla="*/ 2147483647 h 795"/>
              <a:gd name="T80" fmla="*/ 2147483647 w 407"/>
              <a:gd name="T81" fmla="*/ 2147483647 h 795"/>
              <a:gd name="T82" fmla="*/ 2147483647 w 407"/>
              <a:gd name="T83" fmla="*/ 2147483647 h 795"/>
              <a:gd name="T84" fmla="*/ 2147483647 w 407"/>
              <a:gd name="T85" fmla="*/ 2147483647 h 795"/>
              <a:gd name="T86" fmla="*/ 2147483647 w 407"/>
              <a:gd name="T87" fmla="*/ 2147483647 h 795"/>
              <a:gd name="T88" fmla="*/ 2147483647 w 407"/>
              <a:gd name="T89" fmla="*/ 2147483647 h 795"/>
              <a:gd name="T90" fmla="*/ 2147483647 w 407"/>
              <a:gd name="T91" fmla="*/ 2147483647 h 795"/>
              <a:gd name="T92" fmla="*/ 2147483647 w 407"/>
              <a:gd name="T93" fmla="*/ 2147483647 h 795"/>
              <a:gd name="T94" fmla="*/ 2147483647 w 407"/>
              <a:gd name="T95" fmla="*/ 2147483647 h 795"/>
              <a:gd name="T96" fmla="*/ 2147483647 w 407"/>
              <a:gd name="T97" fmla="*/ 2147483647 h 795"/>
              <a:gd name="T98" fmla="*/ 2147483647 w 407"/>
              <a:gd name="T99" fmla="*/ 2147483647 h 795"/>
              <a:gd name="T100" fmla="*/ 2147483647 w 407"/>
              <a:gd name="T101" fmla="*/ 2147483647 h 795"/>
              <a:gd name="T102" fmla="*/ 2147483647 w 407"/>
              <a:gd name="T103" fmla="*/ 2147483647 h 7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7"/>
              <a:gd name="T157" fmla="*/ 0 h 795"/>
              <a:gd name="T158" fmla="*/ 407 w 407"/>
              <a:gd name="T159" fmla="*/ 795 h 7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7" h="795">
                <a:moveTo>
                  <a:pt x="4" y="32"/>
                </a:moveTo>
                <a:cubicBezTo>
                  <a:pt x="0" y="40"/>
                  <a:pt x="0" y="55"/>
                  <a:pt x="6" y="62"/>
                </a:cubicBezTo>
                <a:cubicBezTo>
                  <a:pt x="12" y="69"/>
                  <a:pt x="28" y="87"/>
                  <a:pt x="28" y="87"/>
                </a:cubicBezTo>
                <a:cubicBezTo>
                  <a:pt x="28" y="87"/>
                  <a:pt x="33" y="80"/>
                  <a:pt x="37" y="84"/>
                </a:cubicBezTo>
                <a:cubicBezTo>
                  <a:pt x="41" y="88"/>
                  <a:pt x="28" y="97"/>
                  <a:pt x="38" y="110"/>
                </a:cubicBezTo>
                <a:cubicBezTo>
                  <a:pt x="48" y="123"/>
                  <a:pt x="61" y="137"/>
                  <a:pt x="61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5" y="153"/>
                  <a:pt x="82" y="145"/>
                </a:cubicBezTo>
                <a:cubicBezTo>
                  <a:pt x="89" y="137"/>
                  <a:pt x="86" y="125"/>
                  <a:pt x="94" y="126"/>
                </a:cubicBezTo>
                <a:cubicBezTo>
                  <a:pt x="102" y="127"/>
                  <a:pt x="124" y="145"/>
                  <a:pt x="124" y="145"/>
                </a:cubicBezTo>
                <a:cubicBezTo>
                  <a:pt x="124" y="145"/>
                  <a:pt x="104" y="151"/>
                  <a:pt x="122" y="159"/>
                </a:cubicBezTo>
                <a:cubicBezTo>
                  <a:pt x="140" y="167"/>
                  <a:pt x="159" y="169"/>
                  <a:pt x="153" y="179"/>
                </a:cubicBezTo>
                <a:cubicBezTo>
                  <a:pt x="147" y="189"/>
                  <a:pt x="128" y="203"/>
                  <a:pt x="128" y="203"/>
                </a:cubicBezTo>
                <a:cubicBezTo>
                  <a:pt x="128" y="203"/>
                  <a:pt x="99" y="195"/>
                  <a:pt x="101" y="199"/>
                </a:cubicBezTo>
                <a:cubicBezTo>
                  <a:pt x="103" y="203"/>
                  <a:pt x="103" y="215"/>
                  <a:pt x="103" y="215"/>
                </a:cubicBezTo>
                <a:cubicBezTo>
                  <a:pt x="103" y="215"/>
                  <a:pt x="136" y="235"/>
                  <a:pt x="142" y="240"/>
                </a:cubicBezTo>
                <a:cubicBezTo>
                  <a:pt x="148" y="245"/>
                  <a:pt x="166" y="250"/>
                  <a:pt x="166" y="250"/>
                </a:cubicBezTo>
                <a:cubicBezTo>
                  <a:pt x="166" y="250"/>
                  <a:pt x="165" y="267"/>
                  <a:pt x="169" y="271"/>
                </a:cubicBezTo>
                <a:cubicBezTo>
                  <a:pt x="173" y="275"/>
                  <a:pt x="195" y="283"/>
                  <a:pt x="195" y="283"/>
                </a:cubicBezTo>
                <a:cubicBezTo>
                  <a:pt x="195" y="283"/>
                  <a:pt x="192" y="303"/>
                  <a:pt x="205" y="314"/>
                </a:cubicBezTo>
                <a:cubicBezTo>
                  <a:pt x="218" y="325"/>
                  <a:pt x="229" y="336"/>
                  <a:pt x="229" y="336"/>
                </a:cubicBezTo>
                <a:cubicBezTo>
                  <a:pt x="230" y="347"/>
                  <a:pt x="230" y="347"/>
                  <a:pt x="230" y="347"/>
                </a:cubicBezTo>
                <a:cubicBezTo>
                  <a:pt x="244" y="346"/>
                  <a:pt x="244" y="346"/>
                  <a:pt x="244" y="346"/>
                </a:cubicBezTo>
                <a:cubicBezTo>
                  <a:pt x="244" y="346"/>
                  <a:pt x="247" y="363"/>
                  <a:pt x="254" y="370"/>
                </a:cubicBezTo>
                <a:cubicBezTo>
                  <a:pt x="261" y="377"/>
                  <a:pt x="271" y="378"/>
                  <a:pt x="271" y="378"/>
                </a:cubicBezTo>
                <a:cubicBezTo>
                  <a:pt x="271" y="378"/>
                  <a:pt x="295" y="392"/>
                  <a:pt x="287" y="397"/>
                </a:cubicBezTo>
                <a:cubicBezTo>
                  <a:pt x="279" y="402"/>
                  <a:pt x="265" y="405"/>
                  <a:pt x="279" y="416"/>
                </a:cubicBezTo>
                <a:cubicBezTo>
                  <a:pt x="293" y="427"/>
                  <a:pt x="312" y="436"/>
                  <a:pt x="312" y="436"/>
                </a:cubicBezTo>
                <a:cubicBezTo>
                  <a:pt x="301" y="457"/>
                  <a:pt x="301" y="457"/>
                  <a:pt x="301" y="457"/>
                </a:cubicBezTo>
                <a:cubicBezTo>
                  <a:pt x="301" y="457"/>
                  <a:pt x="314" y="462"/>
                  <a:pt x="310" y="470"/>
                </a:cubicBezTo>
                <a:cubicBezTo>
                  <a:pt x="306" y="478"/>
                  <a:pt x="300" y="477"/>
                  <a:pt x="300" y="477"/>
                </a:cubicBezTo>
                <a:cubicBezTo>
                  <a:pt x="300" y="505"/>
                  <a:pt x="300" y="505"/>
                  <a:pt x="300" y="505"/>
                </a:cubicBezTo>
                <a:cubicBezTo>
                  <a:pt x="300" y="505"/>
                  <a:pt x="321" y="516"/>
                  <a:pt x="321" y="529"/>
                </a:cubicBezTo>
                <a:cubicBezTo>
                  <a:pt x="321" y="542"/>
                  <a:pt x="305" y="542"/>
                  <a:pt x="306" y="545"/>
                </a:cubicBezTo>
                <a:cubicBezTo>
                  <a:pt x="307" y="548"/>
                  <a:pt x="317" y="584"/>
                  <a:pt x="317" y="584"/>
                </a:cubicBezTo>
                <a:cubicBezTo>
                  <a:pt x="314" y="598"/>
                  <a:pt x="314" y="598"/>
                  <a:pt x="314" y="598"/>
                </a:cubicBezTo>
                <a:cubicBezTo>
                  <a:pt x="314" y="598"/>
                  <a:pt x="302" y="593"/>
                  <a:pt x="297" y="596"/>
                </a:cubicBezTo>
                <a:cubicBezTo>
                  <a:pt x="292" y="599"/>
                  <a:pt x="291" y="610"/>
                  <a:pt x="291" y="610"/>
                </a:cubicBezTo>
                <a:cubicBezTo>
                  <a:pt x="270" y="611"/>
                  <a:pt x="270" y="611"/>
                  <a:pt x="270" y="611"/>
                </a:cubicBezTo>
                <a:cubicBezTo>
                  <a:pt x="273" y="625"/>
                  <a:pt x="273" y="625"/>
                  <a:pt x="273" y="625"/>
                </a:cubicBezTo>
                <a:cubicBezTo>
                  <a:pt x="273" y="625"/>
                  <a:pt x="246" y="621"/>
                  <a:pt x="244" y="627"/>
                </a:cubicBezTo>
                <a:cubicBezTo>
                  <a:pt x="242" y="633"/>
                  <a:pt x="242" y="651"/>
                  <a:pt x="252" y="659"/>
                </a:cubicBezTo>
                <a:cubicBezTo>
                  <a:pt x="262" y="667"/>
                  <a:pt x="269" y="677"/>
                  <a:pt x="262" y="678"/>
                </a:cubicBezTo>
                <a:cubicBezTo>
                  <a:pt x="255" y="679"/>
                  <a:pt x="248" y="663"/>
                  <a:pt x="238" y="663"/>
                </a:cubicBezTo>
                <a:cubicBezTo>
                  <a:pt x="228" y="663"/>
                  <a:pt x="226" y="670"/>
                  <a:pt x="222" y="670"/>
                </a:cubicBezTo>
                <a:cubicBezTo>
                  <a:pt x="218" y="670"/>
                  <a:pt x="204" y="670"/>
                  <a:pt x="204" y="670"/>
                </a:cubicBezTo>
                <a:cubicBezTo>
                  <a:pt x="204" y="670"/>
                  <a:pt x="228" y="684"/>
                  <a:pt x="208" y="686"/>
                </a:cubicBezTo>
                <a:cubicBezTo>
                  <a:pt x="188" y="688"/>
                  <a:pt x="174" y="695"/>
                  <a:pt x="180" y="703"/>
                </a:cubicBezTo>
                <a:cubicBezTo>
                  <a:pt x="186" y="711"/>
                  <a:pt x="209" y="723"/>
                  <a:pt x="209" y="723"/>
                </a:cubicBezTo>
                <a:cubicBezTo>
                  <a:pt x="196" y="734"/>
                  <a:pt x="196" y="734"/>
                  <a:pt x="196" y="734"/>
                </a:cubicBezTo>
                <a:cubicBezTo>
                  <a:pt x="196" y="734"/>
                  <a:pt x="210" y="769"/>
                  <a:pt x="203" y="775"/>
                </a:cubicBezTo>
                <a:cubicBezTo>
                  <a:pt x="199" y="778"/>
                  <a:pt x="196" y="784"/>
                  <a:pt x="194" y="789"/>
                </a:cubicBezTo>
                <a:cubicBezTo>
                  <a:pt x="195" y="789"/>
                  <a:pt x="195" y="789"/>
                  <a:pt x="195" y="789"/>
                </a:cubicBezTo>
                <a:cubicBezTo>
                  <a:pt x="204" y="795"/>
                  <a:pt x="218" y="795"/>
                  <a:pt x="228" y="783"/>
                </a:cubicBezTo>
                <a:cubicBezTo>
                  <a:pt x="239" y="772"/>
                  <a:pt x="252" y="768"/>
                  <a:pt x="252" y="768"/>
                </a:cubicBezTo>
                <a:cubicBezTo>
                  <a:pt x="255" y="752"/>
                  <a:pt x="255" y="752"/>
                  <a:pt x="255" y="752"/>
                </a:cubicBezTo>
                <a:cubicBezTo>
                  <a:pt x="255" y="736"/>
                  <a:pt x="255" y="736"/>
                  <a:pt x="255" y="736"/>
                </a:cubicBezTo>
                <a:cubicBezTo>
                  <a:pt x="255" y="736"/>
                  <a:pt x="280" y="747"/>
                  <a:pt x="285" y="735"/>
                </a:cubicBezTo>
                <a:cubicBezTo>
                  <a:pt x="289" y="723"/>
                  <a:pt x="269" y="711"/>
                  <a:pt x="273" y="708"/>
                </a:cubicBezTo>
                <a:cubicBezTo>
                  <a:pt x="277" y="704"/>
                  <a:pt x="300" y="693"/>
                  <a:pt x="300" y="693"/>
                </a:cubicBezTo>
                <a:cubicBezTo>
                  <a:pt x="300" y="693"/>
                  <a:pt x="311" y="702"/>
                  <a:pt x="334" y="690"/>
                </a:cubicBezTo>
                <a:cubicBezTo>
                  <a:pt x="356" y="679"/>
                  <a:pt x="387" y="656"/>
                  <a:pt x="391" y="639"/>
                </a:cubicBezTo>
                <a:cubicBezTo>
                  <a:pt x="394" y="622"/>
                  <a:pt x="407" y="577"/>
                  <a:pt x="405" y="567"/>
                </a:cubicBezTo>
                <a:cubicBezTo>
                  <a:pt x="403" y="557"/>
                  <a:pt x="385" y="539"/>
                  <a:pt x="385" y="539"/>
                </a:cubicBezTo>
                <a:cubicBezTo>
                  <a:pt x="395" y="535"/>
                  <a:pt x="395" y="535"/>
                  <a:pt x="395" y="535"/>
                </a:cubicBezTo>
                <a:cubicBezTo>
                  <a:pt x="395" y="535"/>
                  <a:pt x="395" y="498"/>
                  <a:pt x="390" y="485"/>
                </a:cubicBezTo>
                <a:cubicBezTo>
                  <a:pt x="384" y="471"/>
                  <a:pt x="368" y="448"/>
                  <a:pt x="368" y="448"/>
                </a:cubicBezTo>
                <a:cubicBezTo>
                  <a:pt x="368" y="448"/>
                  <a:pt x="379" y="434"/>
                  <a:pt x="363" y="418"/>
                </a:cubicBezTo>
                <a:cubicBezTo>
                  <a:pt x="347" y="403"/>
                  <a:pt x="302" y="361"/>
                  <a:pt x="288" y="354"/>
                </a:cubicBezTo>
                <a:cubicBezTo>
                  <a:pt x="274" y="348"/>
                  <a:pt x="259" y="340"/>
                  <a:pt x="256" y="332"/>
                </a:cubicBezTo>
                <a:cubicBezTo>
                  <a:pt x="252" y="325"/>
                  <a:pt x="260" y="319"/>
                  <a:pt x="254" y="309"/>
                </a:cubicBezTo>
                <a:cubicBezTo>
                  <a:pt x="248" y="299"/>
                  <a:pt x="200" y="258"/>
                  <a:pt x="193" y="235"/>
                </a:cubicBezTo>
                <a:cubicBezTo>
                  <a:pt x="187" y="211"/>
                  <a:pt x="182" y="185"/>
                  <a:pt x="188" y="180"/>
                </a:cubicBezTo>
                <a:cubicBezTo>
                  <a:pt x="195" y="176"/>
                  <a:pt x="197" y="160"/>
                  <a:pt x="197" y="160"/>
                </a:cubicBezTo>
                <a:cubicBezTo>
                  <a:pt x="197" y="160"/>
                  <a:pt x="215" y="147"/>
                  <a:pt x="220" y="143"/>
                </a:cubicBezTo>
                <a:cubicBezTo>
                  <a:pt x="226" y="140"/>
                  <a:pt x="229" y="129"/>
                  <a:pt x="229" y="129"/>
                </a:cubicBezTo>
                <a:cubicBezTo>
                  <a:pt x="229" y="129"/>
                  <a:pt x="248" y="132"/>
                  <a:pt x="254" y="127"/>
                </a:cubicBezTo>
                <a:cubicBezTo>
                  <a:pt x="259" y="122"/>
                  <a:pt x="259" y="100"/>
                  <a:pt x="259" y="100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64" y="94"/>
                  <a:pt x="261" y="92"/>
                  <a:pt x="257" y="92"/>
                </a:cubicBezTo>
                <a:cubicBezTo>
                  <a:pt x="249" y="91"/>
                  <a:pt x="236" y="94"/>
                  <a:pt x="229" y="87"/>
                </a:cubicBezTo>
                <a:cubicBezTo>
                  <a:pt x="222" y="80"/>
                  <a:pt x="218" y="75"/>
                  <a:pt x="218" y="75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96" y="47"/>
                  <a:pt x="196" y="47"/>
                  <a:pt x="196" y="47"/>
                </a:cubicBezTo>
                <a:cubicBezTo>
                  <a:pt x="196" y="47"/>
                  <a:pt x="212" y="40"/>
                  <a:pt x="207" y="32"/>
                </a:cubicBezTo>
                <a:cubicBezTo>
                  <a:pt x="202" y="24"/>
                  <a:pt x="182" y="25"/>
                  <a:pt x="182" y="25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19" y="4"/>
                  <a:pt x="115" y="9"/>
                </a:cubicBezTo>
                <a:cubicBezTo>
                  <a:pt x="111" y="14"/>
                  <a:pt x="117" y="28"/>
                  <a:pt x="110" y="30"/>
                </a:cubicBezTo>
                <a:cubicBezTo>
                  <a:pt x="103" y="32"/>
                  <a:pt x="95" y="36"/>
                  <a:pt x="95" y="36"/>
                </a:cubicBezTo>
                <a:cubicBezTo>
                  <a:pt x="91" y="29"/>
                  <a:pt x="91" y="29"/>
                  <a:pt x="91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9"/>
                  <a:pt x="97" y="45"/>
                  <a:pt x="84" y="46"/>
                </a:cubicBezTo>
                <a:cubicBezTo>
                  <a:pt x="71" y="47"/>
                  <a:pt x="72" y="42"/>
                  <a:pt x="72" y="42"/>
                </a:cubicBezTo>
                <a:cubicBezTo>
                  <a:pt x="63" y="29"/>
                  <a:pt x="63" y="29"/>
                  <a:pt x="63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43"/>
                  <a:pt x="59" y="43"/>
                  <a:pt x="59" y="43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39" y="47"/>
                  <a:pt x="33" y="47"/>
                </a:cubicBezTo>
                <a:cubicBezTo>
                  <a:pt x="27" y="47"/>
                  <a:pt x="8" y="24"/>
                  <a:pt x="4" y="32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1" name="Freeform 148"/>
          <p:cNvSpPr>
            <a:spLocks/>
          </p:cNvSpPr>
          <p:nvPr/>
        </p:nvSpPr>
        <p:spPr bwMode="auto">
          <a:xfrm>
            <a:off x="5926138" y="3386138"/>
            <a:ext cx="234950" cy="136525"/>
          </a:xfrm>
          <a:custGeom>
            <a:avLst/>
            <a:gdLst>
              <a:gd name="T0" fmla="*/ 2147483647 w 400"/>
              <a:gd name="T1" fmla="*/ 2147483647 h 233"/>
              <a:gd name="T2" fmla="*/ 2147483647 w 400"/>
              <a:gd name="T3" fmla="*/ 2147483647 h 233"/>
              <a:gd name="T4" fmla="*/ 2147483647 w 400"/>
              <a:gd name="T5" fmla="*/ 2147483647 h 233"/>
              <a:gd name="T6" fmla="*/ 2147483647 w 400"/>
              <a:gd name="T7" fmla="*/ 2147483647 h 233"/>
              <a:gd name="T8" fmla="*/ 2147483647 w 400"/>
              <a:gd name="T9" fmla="*/ 2147483647 h 233"/>
              <a:gd name="T10" fmla="*/ 2147483647 w 400"/>
              <a:gd name="T11" fmla="*/ 2147483647 h 233"/>
              <a:gd name="T12" fmla="*/ 2147483647 w 400"/>
              <a:gd name="T13" fmla="*/ 2147483647 h 233"/>
              <a:gd name="T14" fmla="*/ 2147483647 w 400"/>
              <a:gd name="T15" fmla="*/ 2147483647 h 233"/>
              <a:gd name="T16" fmla="*/ 2147483647 w 400"/>
              <a:gd name="T17" fmla="*/ 2147483647 h 233"/>
              <a:gd name="T18" fmla="*/ 2147483647 w 400"/>
              <a:gd name="T19" fmla="*/ 2147483647 h 233"/>
              <a:gd name="T20" fmla="*/ 2147483647 w 400"/>
              <a:gd name="T21" fmla="*/ 2147483647 h 233"/>
              <a:gd name="T22" fmla="*/ 2147483647 w 400"/>
              <a:gd name="T23" fmla="*/ 2147483647 h 233"/>
              <a:gd name="T24" fmla="*/ 2147483647 w 400"/>
              <a:gd name="T25" fmla="*/ 2147483647 h 233"/>
              <a:gd name="T26" fmla="*/ 2147483647 w 400"/>
              <a:gd name="T27" fmla="*/ 2147483647 h 233"/>
              <a:gd name="T28" fmla="*/ 2147483647 w 400"/>
              <a:gd name="T29" fmla="*/ 2147483647 h 233"/>
              <a:gd name="T30" fmla="*/ 2147483647 w 400"/>
              <a:gd name="T31" fmla="*/ 2147483647 h 233"/>
              <a:gd name="T32" fmla="*/ 2147483647 w 400"/>
              <a:gd name="T33" fmla="*/ 2147483647 h 233"/>
              <a:gd name="T34" fmla="*/ 2147483647 w 400"/>
              <a:gd name="T35" fmla="*/ 2147483647 h 233"/>
              <a:gd name="T36" fmla="*/ 2147483647 w 400"/>
              <a:gd name="T37" fmla="*/ 2147483647 h 233"/>
              <a:gd name="T38" fmla="*/ 2147483647 w 400"/>
              <a:gd name="T39" fmla="*/ 2147483647 h 233"/>
              <a:gd name="T40" fmla="*/ 2147483647 w 400"/>
              <a:gd name="T41" fmla="*/ 2147483647 h 233"/>
              <a:gd name="T42" fmla="*/ 2147483647 w 400"/>
              <a:gd name="T43" fmla="*/ 2147483647 h 233"/>
              <a:gd name="T44" fmla="*/ 2147483647 w 400"/>
              <a:gd name="T45" fmla="*/ 2147483647 h 233"/>
              <a:gd name="T46" fmla="*/ 2147483647 w 400"/>
              <a:gd name="T47" fmla="*/ 2147483647 h 233"/>
              <a:gd name="T48" fmla="*/ 2147483647 w 400"/>
              <a:gd name="T49" fmla="*/ 2147483647 h 233"/>
              <a:gd name="T50" fmla="*/ 2147483647 w 400"/>
              <a:gd name="T51" fmla="*/ 2147483647 h 233"/>
              <a:gd name="T52" fmla="*/ 2147483647 w 400"/>
              <a:gd name="T53" fmla="*/ 2147483647 h 233"/>
              <a:gd name="T54" fmla="*/ 2147483647 w 400"/>
              <a:gd name="T55" fmla="*/ 2147483647 h 233"/>
              <a:gd name="T56" fmla="*/ 2147483647 w 400"/>
              <a:gd name="T57" fmla="*/ 2147483647 h 233"/>
              <a:gd name="T58" fmla="*/ 2147483647 w 400"/>
              <a:gd name="T59" fmla="*/ 2147483647 h 233"/>
              <a:gd name="T60" fmla="*/ 2147483647 w 400"/>
              <a:gd name="T61" fmla="*/ 2147483647 h 233"/>
              <a:gd name="T62" fmla="*/ 2147483647 w 400"/>
              <a:gd name="T63" fmla="*/ 2147483647 h 233"/>
              <a:gd name="T64" fmla="*/ 2147483647 w 400"/>
              <a:gd name="T65" fmla="*/ 2147483647 h 233"/>
              <a:gd name="T66" fmla="*/ 2147483647 w 400"/>
              <a:gd name="T67" fmla="*/ 2147483647 h 233"/>
              <a:gd name="T68" fmla="*/ 2147483647 w 400"/>
              <a:gd name="T69" fmla="*/ 2147483647 h 233"/>
              <a:gd name="T70" fmla="*/ 2147483647 w 400"/>
              <a:gd name="T71" fmla="*/ 2147483647 h 233"/>
              <a:gd name="T72" fmla="*/ 2147483647 w 400"/>
              <a:gd name="T73" fmla="*/ 2147483647 h 233"/>
              <a:gd name="T74" fmla="*/ 2147483647 w 400"/>
              <a:gd name="T75" fmla="*/ 2147483647 h 233"/>
              <a:gd name="T76" fmla="*/ 2147483647 w 400"/>
              <a:gd name="T77" fmla="*/ 2147483647 h 233"/>
              <a:gd name="T78" fmla="*/ 2147483647 w 400"/>
              <a:gd name="T79" fmla="*/ 2147483647 h 233"/>
              <a:gd name="T80" fmla="*/ 2147483647 w 400"/>
              <a:gd name="T81" fmla="*/ 2147483647 h 233"/>
              <a:gd name="T82" fmla="*/ 2147483647 w 400"/>
              <a:gd name="T83" fmla="*/ 2147483647 h 233"/>
              <a:gd name="T84" fmla="*/ 2147483647 w 400"/>
              <a:gd name="T85" fmla="*/ 2147483647 h 233"/>
              <a:gd name="T86" fmla="*/ 2147483647 w 400"/>
              <a:gd name="T87" fmla="*/ 2147483647 h 233"/>
              <a:gd name="T88" fmla="*/ 2147483647 w 400"/>
              <a:gd name="T89" fmla="*/ 2147483647 h 233"/>
              <a:gd name="T90" fmla="*/ 2147483647 w 400"/>
              <a:gd name="T91" fmla="*/ 2147483647 h 233"/>
              <a:gd name="T92" fmla="*/ 2147483647 w 400"/>
              <a:gd name="T93" fmla="*/ 2147483647 h 233"/>
              <a:gd name="T94" fmla="*/ 2147483647 w 400"/>
              <a:gd name="T95" fmla="*/ 2147483647 h 233"/>
              <a:gd name="T96" fmla="*/ 2147483647 w 400"/>
              <a:gd name="T97" fmla="*/ 2147483647 h 233"/>
              <a:gd name="T98" fmla="*/ 2147483647 w 400"/>
              <a:gd name="T99" fmla="*/ 2147483647 h 233"/>
              <a:gd name="T100" fmla="*/ 2147483647 w 400"/>
              <a:gd name="T101" fmla="*/ 2147483647 h 233"/>
              <a:gd name="T102" fmla="*/ 2147483647 w 400"/>
              <a:gd name="T103" fmla="*/ 2147483647 h 233"/>
              <a:gd name="T104" fmla="*/ 2147483647 w 400"/>
              <a:gd name="T105" fmla="*/ 2147483647 h 233"/>
              <a:gd name="T106" fmla="*/ 2147483647 w 400"/>
              <a:gd name="T107" fmla="*/ 2147483647 h 233"/>
              <a:gd name="T108" fmla="*/ 2147483647 w 400"/>
              <a:gd name="T109" fmla="*/ 2147483647 h 233"/>
              <a:gd name="T110" fmla="*/ 2147483647 w 400"/>
              <a:gd name="T111" fmla="*/ 2147483647 h 2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0"/>
              <a:gd name="T169" fmla="*/ 0 h 233"/>
              <a:gd name="T170" fmla="*/ 400 w 400"/>
              <a:gd name="T171" fmla="*/ 233 h 2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0" h="233">
                <a:moveTo>
                  <a:pt x="203" y="166"/>
                </a:moveTo>
                <a:cubicBezTo>
                  <a:pt x="212" y="171"/>
                  <a:pt x="213" y="179"/>
                  <a:pt x="213" y="179"/>
                </a:cubicBezTo>
                <a:cubicBezTo>
                  <a:pt x="227" y="176"/>
                  <a:pt x="227" y="176"/>
                  <a:pt x="227" y="176"/>
                </a:cubicBezTo>
                <a:cubicBezTo>
                  <a:pt x="227" y="176"/>
                  <a:pt x="235" y="186"/>
                  <a:pt x="244" y="194"/>
                </a:cubicBezTo>
                <a:cubicBezTo>
                  <a:pt x="253" y="202"/>
                  <a:pt x="262" y="213"/>
                  <a:pt x="262" y="213"/>
                </a:cubicBezTo>
                <a:cubicBezTo>
                  <a:pt x="274" y="204"/>
                  <a:pt x="274" y="204"/>
                  <a:pt x="274" y="204"/>
                </a:cubicBezTo>
                <a:cubicBezTo>
                  <a:pt x="296" y="218"/>
                  <a:pt x="296" y="218"/>
                  <a:pt x="296" y="218"/>
                </a:cubicBezTo>
                <a:cubicBezTo>
                  <a:pt x="296" y="218"/>
                  <a:pt x="300" y="209"/>
                  <a:pt x="313" y="213"/>
                </a:cubicBezTo>
                <a:cubicBezTo>
                  <a:pt x="326" y="217"/>
                  <a:pt x="337" y="230"/>
                  <a:pt x="337" y="230"/>
                </a:cubicBezTo>
                <a:cubicBezTo>
                  <a:pt x="337" y="230"/>
                  <a:pt x="345" y="219"/>
                  <a:pt x="351" y="219"/>
                </a:cubicBezTo>
                <a:cubicBezTo>
                  <a:pt x="357" y="219"/>
                  <a:pt x="352" y="229"/>
                  <a:pt x="361" y="229"/>
                </a:cubicBezTo>
                <a:cubicBezTo>
                  <a:pt x="370" y="229"/>
                  <a:pt x="377" y="230"/>
                  <a:pt x="377" y="230"/>
                </a:cubicBezTo>
                <a:cubicBezTo>
                  <a:pt x="377" y="230"/>
                  <a:pt x="398" y="233"/>
                  <a:pt x="399" y="224"/>
                </a:cubicBezTo>
                <a:cubicBezTo>
                  <a:pt x="400" y="215"/>
                  <a:pt x="400" y="206"/>
                  <a:pt x="400" y="206"/>
                </a:cubicBezTo>
                <a:cubicBezTo>
                  <a:pt x="390" y="191"/>
                  <a:pt x="390" y="191"/>
                  <a:pt x="390" y="191"/>
                </a:cubicBezTo>
                <a:cubicBezTo>
                  <a:pt x="390" y="159"/>
                  <a:pt x="390" y="159"/>
                  <a:pt x="390" y="159"/>
                </a:cubicBezTo>
                <a:cubicBezTo>
                  <a:pt x="384" y="144"/>
                  <a:pt x="384" y="144"/>
                  <a:pt x="384" y="144"/>
                </a:cubicBezTo>
                <a:cubicBezTo>
                  <a:pt x="376" y="148"/>
                  <a:pt x="369" y="152"/>
                  <a:pt x="363" y="153"/>
                </a:cubicBezTo>
                <a:cubicBezTo>
                  <a:pt x="349" y="154"/>
                  <a:pt x="316" y="134"/>
                  <a:pt x="316" y="134"/>
                </a:cubicBezTo>
                <a:cubicBezTo>
                  <a:pt x="316" y="134"/>
                  <a:pt x="314" y="142"/>
                  <a:pt x="304" y="143"/>
                </a:cubicBezTo>
                <a:cubicBezTo>
                  <a:pt x="294" y="144"/>
                  <a:pt x="295" y="130"/>
                  <a:pt x="295" y="130"/>
                </a:cubicBezTo>
                <a:cubicBezTo>
                  <a:pt x="295" y="130"/>
                  <a:pt x="293" y="144"/>
                  <a:pt x="284" y="143"/>
                </a:cubicBezTo>
                <a:cubicBezTo>
                  <a:pt x="275" y="142"/>
                  <a:pt x="275" y="124"/>
                  <a:pt x="275" y="124"/>
                </a:cubicBezTo>
                <a:cubicBezTo>
                  <a:pt x="275" y="124"/>
                  <a:pt x="263" y="133"/>
                  <a:pt x="247" y="126"/>
                </a:cubicBezTo>
                <a:cubicBezTo>
                  <a:pt x="231" y="119"/>
                  <a:pt x="248" y="116"/>
                  <a:pt x="243" y="109"/>
                </a:cubicBezTo>
                <a:cubicBezTo>
                  <a:pt x="238" y="102"/>
                  <a:pt x="223" y="113"/>
                  <a:pt x="223" y="113"/>
                </a:cubicBezTo>
                <a:cubicBezTo>
                  <a:pt x="223" y="113"/>
                  <a:pt x="209" y="101"/>
                  <a:pt x="201" y="95"/>
                </a:cubicBezTo>
                <a:cubicBezTo>
                  <a:pt x="193" y="89"/>
                  <a:pt x="198" y="73"/>
                  <a:pt x="187" y="66"/>
                </a:cubicBezTo>
                <a:cubicBezTo>
                  <a:pt x="176" y="59"/>
                  <a:pt x="172" y="84"/>
                  <a:pt x="168" y="83"/>
                </a:cubicBezTo>
                <a:cubicBezTo>
                  <a:pt x="164" y="82"/>
                  <a:pt x="149" y="50"/>
                  <a:pt x="149" y="50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44"/>
                  <a:pt x="100" y="30"/>
                  <a:pt x="86" y="15"/>
                </a:cubicBezTo>
                <a:cubicBezTo>
                  <a:pt x="72" y="0"/>
                  <a:pt x="59" y="17"/>
                  <a:pt x="59" y="17"/>
                </a:cubicBezTo>
                <a:cubicBezTo>
                  <a:pt x="44" y="30"/>
                  <a:pt x="44" y="30"/>
                  <a:pt x="44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26" y="32"/>
                  <a:pt x="26" y="32"/>
                  <a:pt x="26" y="32"/>
                </a:cubicBezTo>
                <a:cubicBezTo>
                  <a:pt x="11" y="50"/>
                  <a:pt x="11" y="50"/>
                  <a:pt x="11" y="50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6" y="61"/>
                  <a:pt x="10" y="67"/>
                </a:cubicBezTo>
                <a:cubicBezTo>
                  <a:pt x="14" y="73"/>
                  <a:pt x="19" y="73"/>
                  <a:pt x="19" y="73"/>
                </a:cubicBezTo>
                <a:cubicBezTo>
                  <a:pt x="19" y="73"/>
                  <a:pt x="0" y="83"/>
                  <a:pt x="7" y="91"/>
                </a:cubicBezTo>
                <a:cubicBezTo>
                  <a:pt x="14" y="99"/>
                  <a:pt x="26" y="110"/>
                  <a:pt x="26" y="110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00" y="147"/>
                  <a:pt x="100" y="147"/>
                  <a:pt x="100" y="147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09" y="146"/>
                  <a:pt x="116" y="160"/>
                  <a:pt x="124" y="160"/>
                </a:cubicBezTo>
                <a:cubicBezTo>
                  <a:pt x="132" y="160"/>
                  <a:pt x="137" y="157"/>
                  <a:pt x="142" y="159"/>
                </a:cubicBezTo>
                <a:cubicBezTo>
                  <a:pt x="147" y="161"/>
                  <a:pt x="135" y="166"/>
                  <a:pt x="148" y="168"/>
                </a:cubicBezTo>
                <a:cubicBezTo>
                  <a:pt x="161" y="170"/>
                  <a:pt x="168" y="174"/>
                  <a:pt x="168" y="174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71" y="181"/>
                  <a:pt x="176" y="173"/>
                  <a:pt x="185" y="173"/>
                </a:cubicBezTo>
                <a:cubicBezTo>
                  <a:pt x="194" y="173"/>
                  <a:pt x="195" y="180"/>
                  <a:pt x="195" y="180"/>
                </a:cubicBezTo>
                <a:cubicBezTo>
                  <a:pt x="195" y="180"/>
                  <a:pt x="194" y="161"/>
                  <a:pt x="203" y="166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2" name="Freeform 149"/>
          <p:cNvSpPr>
            <a:spLocks/>
          </p:cNvSpPr>
          <p:nvPr/>
        </p:nvSpPr>
        <p:spPr bwMode="auto">
          <a:xfrm>
            <a:off x="6169025" y="3455988"/>
            <a:ext cx="103188" cy="55562"/>
          </a:xfrm>
          <a:custGeom>
            <a:avLst/>
            <a:gdLst>
              <a:gd name="T0" fmla="*/ 2147483647 w 176"/>
              <a:gd name="T1" fmla="*/ 2147483647 h 93"/>
              <a:gd name="T2" fmla="*/ 2147483647 w 176"/>
              <a:gd name="T3" fmla="*/ 2147483647 h 93"/>
              <a:gd name="T4" fmla="*/ 2147483647 w 176"/>
              <a:gd name="T5" fmla="*/ 2147483647 h 93"/>
              <a:gd name="T6" fmla="*/ 2147483647 w 176"/>
              <a:gd name="T7" fmla="*/ 2147483647 h 93"/>
              <a:gd name="T8" fmla="*/ 2147483647 w 176"/>
              <a:gd name="T9" fmla="*/ 2147483647 h 93"/>
              <a:gd name="T10" fmla="*/ 2147483647 w 176"/>
              <a:gd name="T11" fmla="*/ 2147483647 h 93"/>
              <a:gd name="T12" fmla="*/ 2147483647 w 176"/>
              <a:gd name="T13" fmla="*/ 2147483647 h 93"/>
              <a:gd name="T14" fmla="*/ 2147483647 w 176"/>
              <a:gd name="T15" fmla="*/ 2147483647 h 93"/>
              <a:gd name="T16" fmla="*/ 2147483647 w 176"/>
              <a:gd name="T17" fmla="*/ 2147483647 h 93"/>
              <a:gd name="T18" fmla="*/ 2147483647 w 176"/>
              <a:gd name="T19" fmla="*/ 2147483647 h 93"/>
              <a:gd name="T20" fmla="*/ 2147483647 w 176"/>
              <a:gd name="T21" fmla="*/ 2147483647 h 93"/>
              <a:gd name="T22" fmla="*/ 2147483647 w 176"/>
              <a:gd name="T23" fmla="*/ 2147483647 h 93"/>
              <a:gd name="T24" fmla="*/ 2147483647 w 176"/>
              <a:gd name="T25" fmla="*/ 2147483647 h 93"/>
              <a:gd name="T26" fmla="*/ 2147483647 w 176"/>
              <a:gd name="T27" fmla="*/ 2147483647 h 93"/>
              <a:gd name="T28" fmla="*/ 2147483647 w 176"/>
              <a:gd name="T29" fmla="*/ 2147483647 h 93"/>
              <a:gd name="T30" fmla="*/ 2147483647 w 176"/>
              <a:gd name="T31" fmla="*/ 2147483647 h 93"/>
              <a:gd name="T32" fmla="*/ 2147483647 w 176"/>
              <a:gd name="T33" fmla="*/ 2147483647 h 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93"/>
              <a:gd name="T53" fmla="*/ 176 w 176"/>
              <a:gd name="T54" fmla="*/ 93 h 9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93">
                <a:moveTo>
                  <a:pt x="66" y="92"/>
                </a:moveTo>
                <a:cubicBezTo>
                  <a:pt x="85" y="92"/>
                  <a:pt x="79" y="84"/>
                  <a:pt x="88" y="84"/>
                </a:cubicBezTo>
                <a:cubicBezTo>
                  <a:pt x="97" y="84"/>
                  <a:pt x="95" y="90"/>
                  <a:pt x="113" y="90"/>
                </a:cubicBezTo>
                <a:cubicBezTo>
                  <a:pt x="131" y="90"/>
                  <a:pt x="139" y="86"/>
                  <a:pt x="139" y="86"/>
                </a:cubicBezTo>
                <a:cubicBezTo>
                  <a:pt x="139" y="86"/>
                  <a:pt x="148" y="93"/>
                  <a:pt x="162" y="86"/>
                </a:cubicBezTo>
                <a:cubicBezTo>
                  <a:pt x="176" y="79"/>
                  <a:pt x="161" y="68"/>
                  <a:pt x="161" y="68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54"/>
                  <a:pt x="144" y="55"/>
                  <a:pt x="140" y="48"/>
                </a:cubicBezTo>
                <a:cubicBezTo>
                  <a:pt x="136" y="41"/>
                  <a:pt x="142" y="39"/>
                  <a:pt x="142" y="39"/>
                </a:cubicBezTo>
                <a:cubicBezTo>
                  <a:pt x="142" y="39"/>
                  <a:pt x="142" y="29"/>
                  <a:pt x="129" y="18"/>
                </a:cubicBezTo>
                <a:cubicBezTo>
                  <a:pt x="116" y="7"/>
                  <a:pt x="80" y="25"/>
                  <a:pt x="80" y="25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70" y="10"/>
                  <a:pt x="56" y="5"/>
                </a:cubicBezTo>
                <a:cubicBezTo>
                  <a:pt x="42" y="0"/>
                  <a:pt x="18" y="56"/>
                  <a:pt x="18" y="56"/>
                </a:cubicBezTo>
                <a:cubicBezTo>
                  <a:pt x="18" y="56"/>
                  <a:pt x="0" y="60"/>
                  <a:pt x="23" y="76"/>
                </a:cubicBezTo>
                <a:cubicBezTo>
                  <a:pt x="46" y="92"/>
                  <a:pt x="50" y="81"/>
                  <a:pt x="50" y="81"/>
                </a:cubicBezTo>
                <a:cubicBezTo>
                  <a:pt x="50" y="81"/>
                  <a:pt x="47" y="92"/>
                  <a:pt x="66" y="92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3" name="Freeform 150"/>
          <p:cNvSpPr>
            <a:spLocks/>
          </p:cNvSpPr>
          <p:nvPr/>
        </p:nvSpPr>
        <p:spPr bwMode="auto">
          <a:xfrm>
            <a:off x="6164263" y="3514725"/>
            <a:ext cx="146050" cy="169863"/>
          </a:xfrm>
          <a:custGeom>
            <a:avLst/>
            <a:gdLst>
              <a:gd name="T0" fmla="*/ 2147483647 w 247"/>
              <a:gd name="T1" fmla="*/ 2147483647 h 284"/>
              <a:gd name="T2" fmla="*/ 2147483647 w 247"/>
              <a:gd name="T3" fmla="*/ 2147483647 h 284"/>
              <a:gd name="T4" fmla="*/ 2147483647 w 247"/>
              <a:gd name="T5" fmla="*/ 2147483647 h 284"/>
              <a:gd name="T6" fmla="*/ 2147483647 w 247"/>
              <a:gd name="T7" fmla="*/ 2147483647 h 284"/>
              <a:gd name="T8" fmla="*/ 2147483647 w 247"/>
              <a:gd name="T9" fmla="*/ 2147483647 h 284"/>
              <a:gd name="T10" fmla="*/ 2147483647 w 247"/>
              <a:gd name="T11" fmla="*/ 2147483647 h 284"/>
              <a:gd name="T12" fmla="*/ 2147483647 w 247"/>
              <a:gd name="T13" fmla="*/ 2147483647 h 284"/>
              <a:gd name="T14" fmla="*/ 2147483647 w 247"/>
              <a:gd name="T15" fmla="*/ 2147483647 h 284"/>
              <a:gd name="T16" fmla="*/ 2147483647 w 247"/>
              <a:gd name="T17" fmla="*/ 2147483647 h 284"/>
              <a:gd name="T18" fmla="*/ 2147483647 w 247"/>
              <a:gd name="T19" fmla="*/ 2147483647 h 284"/>
              <a:gd name="T20" fmla="*/ 2147483647 w 247"/>
              <a:gd name="T21" fmla="*/ 2147483647 h 284"/>
              <a:gd name="T22" fmla="*/ 2147483647 w 247"/>
              <a:gd name="T23" fmla="*/ 2147483647 h 284"/>
              <a:gd name="T24" fmla="*/ 2147483647 w 247"/>
              <a:gd name="T25" fmla="*/ 2147483647 h 284"/>
              <a:gd name="T26" fmla="*/ 2147483647 w 247"/>
              <a:gd name="T27" fmla="*/ 2147483647 h 284"/>
              <a:gd name="T28" fmla="*/ 2147483647 w 247"/>
              <a:gd name="T29" fmla="*/ 2147483647 h 284"/>
              <a:gd name="T30" fmla="*/ 2147483647 w 247"/>
              <a:gd name="T31" fmla="*/ 2147483647 h 284"/>
              <a:gd name="T32" fmla="*/ 2147483647 w 247"/>
              <a:gd name="T33" fmla="*/ 2147483647 h 284"/>
              <a:gd name="T34" fmla="*/ 2147483647 w 247"/>
              <a:gd name="T35" fmla="*/ 2147483647 h 284"/>
              <a:gd name="T36" fmla="*/ 2147483647 w 247"/>
              <a:gd name="T37" fmla="*/ 2147483647 h 284"/>
              <a:gd name="T38" fmla="*/ 2147483647 w 247"/>
              <a:gd name="T39" fmla="*/ 2147483647 h 284"/>
              <a:gd name="T40" fmla="*/ 2147483647 w 247"/>
              <a:gd name="T41" fmla="*/ 2147483647 h 284"/>
              <a:gd name="T42" fmla="*/ 2147483647 w 247"/>
              <a:gd name="T43" fmla="*/ 2147483647 h 284"/>
              <a:gd name="T44" fmla="*/ 2147483647 w 247"/>
              <a:gd name="T45" fmla="*/ 2147483647 h 284"/>
              <a:gd name="T46" fmla="*/ 2147483647 w 247"/>
              <a:gd name="T47" fmla="*/ 2147483647 h 284"/>
              <a:gd name="T48" fmla="*/ 2147483647 w 247"/>
              <a:gd name="T49" fmla="*/ 2147483647 h 284"/>
              <a:gd name="T50" fmla="*/ 2147483647 w 247"/>
              <a:gd name="T51" fmla="*/ 2147483647 h 284"/>
              <a:gd name="T52" fmla="*/ 2147483647 w 247"/>
              <a:gd name="T53" fmla="*/ 2147483647 h 284"/>
              <a:gd name="T54" fmla="*/ 2147483647 w 247"/>
              <a:gd name="T55" fmla="*/ 2147483647 h 284"/>
              <a:gd name="T56" fmla="*/ 2147483647 w 247"/>
              <a:gd name="T57" fmla="*/ 2147483647 h 284"/>
              <a:gd name="T58" fmla="*/ 2147483647 w 247"/>
              <a:gd name="T59" fmla="*/ 2147483647 h 284"/>
              <a:gd name="T60" fmla="*/ 2147483647 w 247"/>
              <a:gd name="T61" fmla="*/ 2147483647 h 284"/>
              <a:gd name="T62" fmla="*/ 2147483647 w 247"/>
              <a:gd name="T63" fmla="*/ 2147483647 h 284"/>
              <a:gd name="T64" fmla="*/ 2147483647 w 247"/>
              <a:gd name="T65" fmla="*/ 2147483647 h 284"/>
              <a:gd name="T66" fmla="*/ 2147483647 w 247"/>
              <a:gd name="T67" fmla="*/ 2147483647 h 284"/>
              <a:gd name="T68" fmla="*/ 2147483647 w 247"/>
              <a:gd name="T69" fmla="*/ 2147483647 h 284"/>
              <a:gd name="T70" fmla="*/ 2147483647 w 247"/>
              <a:gd name="T71" fmla="*/ 2147483647 h 284"/>
              <a:gd name="T72" fmla="*/ 2147483647 w 247"/>
              <a:gd name="T73" fmla="*/ 2147483647 h 284"/>
              <a:gd name="T74" fmla="*/ 2147483647 w 247"/>
              <a:gd name="T75" fmla="*/ 0 h 284"/>
              <a:gd name="T76" fmla="*/ 2147483647 w 247"/>
              <a:gd name="T77" fmla="*/ 2147483647 h 284"/>
              <a:gd name="T78" fmla="*/ 2147483647 w 247"/>
              <a:gd name="T79" fmla="*/ 2147483647 h 284"/>
              <a:gd name="T80" fmla="*/ 2147483647 w 247"/>
              <a:gd name="T81" fmla="*/ 2147483647 h 284"/>
              <a:gd name="T82" fmla="*/ 2147483647 w 247"/>
              <a:gd name="T83" fmla="*/ 2147483647 h 284"/>
              <a:gd name="T84" fmla="*/ 2147483647 w 247"/>
              <a:gd name="T85" fmla="*/ 2147483647 h 284"/>
              <a:gd name="T86" fmla="*/ 2147483647 w 247"/>
              <a:gd name="T87" fmla="*/ 2147483647 h 284"/>
              <a:gd name="T88" fmla="*/ 2147483647 w 247"/>
              <a:gd name="T89" fmla="*/ 2147483647 h 284"/>
              <a:gd name="T90" fmla="*/ 2147483647 w 247"/>
              <a:gd name="T91" fmla="*/ 2147483647 h 284"/>
              <a:gd name="T92" fmla="*/ 2147483647 w 247"/>
              <a:gd name="T93" fmla="*/ 2147483647 h 284"/>
              <a:gd name="T94" fmla="*/ 2147483647 w 247"/>
              <a:gd name="T95" fmla="*/ 2147483647 h 284"/>
              <a:gd name="T96" fmla="*/ 2147483647 w 247"/>
              <a:gd name="T97" fmla="*/ 2147483647 h 284"/>
              <a:gd name="T98" fmla="*/ 2147483647 w 247"/>
              <a:gd name="T99" fmla="*/ 2147483647 h 284"/>
              <a:gd name="T100" fmla="*/ 2147483647 w 247"/>
              <a:gd name="T101" fmla="*/ 2147483647 h 284"/>
              <a:gd name="T102" fmla="*/ 2147483647 w 247"/>
              <a:gd name="T103" fmla="*/ 2147483647 h 284"/>
              <a:gd name="T104" fmla="*/ 2147483647 w 247"/>
              <a:gd name="T105" fmla="*/ 2147483647 h 284"/>
              <a:gd name="T106" fmla="*/ 2147483647 w 247"/>
              <a:gd name="T107" fmla="*/ 2147483647 h 2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7"/>
              <a:gd name="T163" fmla="*/ 0 h 284"/>
              <a:gd name="T164" fmla="*/ 247 w 247"/>
              <a:gd name="T165" fmla="*/ 284 h 2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7" h="284">
                <a:moveTo>
                  <a:pt x="90" y="275"/>
                </a:moveTo>
                <a:cubicBezTo>
                  <a:pt x="92" y="236"/>
                  <a:pt x="92" y="236"/>
                  <a:pt x="92" y="236"/>
                </a:cubicBezTo>
                <a:cubicBezTo>
                  <a:pt x="92" y="236"/>
                  <a:pt x="134" y="252"/>
                  <a:pt x="142" y="250"/>
                </a:cubicBezTo>
                <a:cubicBezTo>
                  <a:pt x="150" y="247"/>
                  <a:pt x="134" y="229"/>
                  <a:pt x="143" y="227"/>
                </a:cubicBezTo>
                <a:cubicBezTo>
                  <a:pt x="152" y="225"/>
                  <a:pt x="169" y="245"/>
                  <a:pt x="182" y="240"/>
                </a:cubicBezTo>
                <a:cubicBezTo>
                  <a:pt x="195" y="236"/>
                  <a:pt x="190" y="223"/>
                  <a:pt x="190" y="223"/>
                </a:cubicBezTo>
                <a:cubicBezTo>
                  <a:pt x="182" y="202"/>
                  <a:pt x="182" y="202"/>
                  <a:pt x="182" y="202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235"/>
                  <a:pt x="201" y="274"/>
                  <a:pt x="210" y="280"/>
                </a:cubicBezTo>
                <a:cubicBezTo>
                  <a:pt x="213" y="282"/>
                  <a:pt x="218" y="283"/>
                  <a:pt x="222" y="284"/>
                </a:cubicBezTo>
                <a:cubicBezTo>
                  <a:pt x="224" y="277"/>
                  <a:pt x="226" y="273"/>
                  <a:pt x="226" y="273"/>
                </a:cubicBezTo>
                <a:cubicBezTo>
                  <a:pt x="247" y="276"/>
                  <a:pt x="247" y="276"/>
                  <a:pt x="247" y="276"/>
                </a:cubicBezTo>
                <a:cubicBezTo>
                  <a:pt x="240" y="237"/>
                  <a:pt x="240" y="237"/>
                  <a:pt x="240" y="237"/>
                </a:cubicBezTo>
                <a:cubicBezTo>
                  <a:pt x="240" y="237"/>
                  <a:pt x="224" y="198"/>
                  <a:pt x="220" y="187"/>
                </a:cubicBezTo>
                <a:cubicBezTo>
                  <a:pt x="216" y="176"/>
                  <a:pt x="222" y="157"/>
                  <a:pt x="204" y="153"/>
                </a:cubicBezTo>
                <a:cubicBezTo>
                  <a:pt x="186" y="149"/>
                  <a:pt x="194" y="170"/>
                  <a:pt x="194" y="170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58" y="175"/>
                  <a:pt x="158" y="159"/>
                </a:cubicBezTo>
                <a:cubicBezTo>
                  <a:pt x="158" y="143"/>
                  <a:pt x="160" y="133"/>
                  <a:pt x="168" y="130"/>
                </a:cubicBezTo>
                <a:cubicBezTo>
                  <a:pt x="176" y="127"/>
                  <a:pt x="190" y="129"/>
                  <a:pt x="193" y="115"/>
                </a:cubicBezTo>
                <a:cubicBezTo>
                  <a:pt x="196" y="101"/>
                  <a:pt x="196" y="92"/>
                  <a:pt x="196" y="92"/>
                </a:cubicBezTo>
                <a:cubicBezTo>
                  <a:pt x="196" y="92"/>
                  <a:pt x="206" y="96"/>
                  <a:pt x="206" y="86"/>
                </a:cubicBezTo>
                <a:cubicBezTo>
                  <a:pt x="206" y="76"/>
                  <a:pt x="184" y="68"/>
                  <a:pt x="184" y="68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4" y="79"/>
                  <a:pt x="123" y="75"/>
                  <a:pt x="113" y="75"/>
                </a:cubicBezTo>
                <a:cubicBezTo>
                  <a:pt x="103" y="75"/>
                  <a:pt x="86" y="72"/>
                  <a:pt x="86" y="69"/>
                </a:cubicBezTo>
                <a:cubicBezTo>
                  <a:pt x="86" y="66"/>
                  <a:pt x="85" y="46"/>
                  <a:pt x="85" y="46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4"/>
                  <a:pt x="81" y="26"/>
                  <a:pt x="77" y="23"/>
                </a:cubicBezTo>
                <a:cubicBezTo>
                  <a:pt x="73" y="20"/>
                  <a:pt x="67" y="17"/>
                  <a:pt x="67" y="17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56" y="27"/>
                  <a:pt x="50" y="21"/>
                </a:cubicBezTo>
                <a:cubicBezTo>
                  <a:pt x="44" y="15"/>
                  <a:pt x="41" y="3"/>
                  <a:pt x="41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3" y="11"/>
                  <a:pt x="33" y="11"/>
                  <a:pt x="33" y="11"/>
                </a:cubicBezTo>
                <a:cubicBezTo>
                  <a:pt x="17" y="3"/>
                  <a:pt x="17" y="3"/>
                  <a:pt x="17" y="3"/>
                </a:cubicBezTo>
                <a:cubicBezTo>
                  <a:pt x="6" y="0"/>
                  <a:pt x="6" y="0"/>
                  <a:pt x="6" y="0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0" y="24"/>
                  <a:pt x="2" y="35"/>
                </a:cubicBezTo>
                <a:cubicBezTo>
                  <a:pt x="4" y="46"/>
                  <a:pt x="26" y="54"/>
                  <a:pt x="26" y="54"/>
                </a:cubicBezTo>
                <a:cubicBezTo>
                  <a:pt x="43" y="65"/>
                  <a:pt x="43" y="65"/>
                  <a:pt x="43" y="65"/>
                </a:cubicBezTo>
                <a:cubicBezTo>
                  <a:pt x="44" y="73"/>
                  <a:pt x="44" y="73"/>
                  <a:pt x="44" y="73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93"/>
                  <a:pt x="3" y="96"/>
                  <a:pt x="13" y="106"/>
                </a:cubicBezTo>
                <a:cubicBezTo>
                  <a:pt x="23" y="116"/>
                  <a:pt x="50" y="110"/>
                  <a:pt x="47" y="126"/>
                </a:cubicBezTo>
                <a:cubicBezTo>
                  <a:pt x="44" y="142"/>
                  <a:pt x="35" y="150"/>
                  <a:pt x="35" y="15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64" y="186"/>
                  <a:pt x="64" y="186"/>
                  <a:pt x="64" y="186"/>
                </a:cubicBezTo>
                <a:cubicBezTo>
                  <a:pt x="63" y="206"/>
                  <a:pt x="63" y="206"/>
                  <a:pt x="63" y="206"/>
                </a:cubicBezTo>
                <a:cubicBezTo>
                  <a:pt x="75" y="234"/>
                  <a:pt x="75" y="234"/>
                  <a:pt x="75" y="234"/>
                </a:cubicBezTo>
                <a:cubicBezTo>
                  <a:pt x="73" y="252"/>
                  <a:pt x="73" y="252"/>
                  <a:pt x="73" y="252"/>
                </a:cubicBezTo>
                <a:lnTo>
                  <a:pt x="90" y="275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4" name="Freeform 151"/>
          <p:cNvSpPr>
            <a:spLocks noEditPoints="1"/>
          </p:cNvSpPr>
          <p:nvPr/>
        </p:nvSpPr>
        <p:spPr bwMode="auto">
          <a:xfrm>
            <a:off x="5634038" y="3211513"/>
            <a:ext cx="773112" cy="936625"/>
          </a:xfrm>
          <a:custGeom>
            <a:avLst/>
            <a:gdLst>
              <a:gd name="T0" fmla="*/ 2147483647 w 1304"/>
              <a:gd name="T1" fmla="*/ 2147483647 h 1578"/>
              <a:gd name="T2" fmla="*/ 2147483647 w 1304"/>
              <a:gd name="T3" fmla="*/ 2147483647 h 1578"/>
              <a:gd name="T4" fmla="*/ 2147483647 w 1304"/>
              <a:gd name="T5" fmla="*/ 2147483647 h 1578"/>
              <a:gd name="T6" fmla="*/ 2147483647 w 1304"/>
              <a:gd name="T7" fmla="*/ 2147483647 h 1578"/>
              <a:gd name="T8" fmla="*/ 2147483647 w 1304"/>
              <a:gd name="T9" fmla="*/ 2147483647 h 1578"/>
              <a:gd name="T10" fmla="*/ 2147483647 w 1304"/>
              <a:gd name="T11" fmla="*/ 2147483647 h 1578"/>
              <a:gd name="T12" fmla="*/ 2147483647 w 1304"/>
              <a:gd name="T13" fmla="*/ 2147483647 h 1578"/>
              <a:gd name="T14" fmla="*/ 2147483647 w 1304"/>
              <a:gd name="T15" fmla="*/ 2147483647 h 1578"/>
              <a:gd name="T16" fmla="*/ 2147483647 w 1304"/>
              <a:gd name="T17" fmla="*/ 2147483647 h 1578"/>
              <a:gd name="T18" fmla="*/ 2147483647 w 1304"/>
              <a:gd name="T19" fmla="*/ 2147483647 h 1578"/>
              <a:gd name="T20" fmla="*/ 2147483647 w 1304"/>
              <a:gd name="T21" fmla="*/ 2147483647 h 1578"/>
              <a:gd name="T22" fmla="*/ 2147483647 w 1304"/>
              <a:gd name="T23" fmla="*/ 2147483647 h 1578"/>
              <a:gd name="T24" fmla="*/ 2147483647 w 1304"/>
              <a:gd name="T25" fmla="*/ 2147483647 h 1578"/>
              <a:gd name="T26" fmla="*/ 2147483647 w 1304"/>
              <a:gd name="T27" fmla="*/ 2147483647 h 1578"/>
              <a:gd name="T28" fmla="*/ 2147483647 w 1304"/>
              <a:gd name="T29" fmla="*/ 2147483647 h 1578"/>
              <a:gd name="T30" fmla="*/ 2147483647 w 1304"/>
              <a:gd name="T31" fmla="*/ 2147483647 h 1578"/>
              <a:gd name="T32" fmla="*/ 2147483647 w 1304"/>
              <a:gd name="T33" fmla="*/ 2147483647 h 1578"/>
              <a:gd name="T34" fmla="*/ 2147483647 w 1304"/>
              <a:gd name="T35" fmla="*/ 2147483647 h 1578"/>
              <a:gd name="T36" fmla="*/ 2147483647 w 1304"/>
              <a:gd name="T37" fmla="*/ 2147483647 h 1578"/>
              <a:gd name="T38" fmla="*/ 2147483647 w 1304"/>
              <a:gd name="T39" fmla="*/ 2147483647 h 1578"/>
              <a:gd name="T40" fmla="*/ 2147483647 w 1304"/>
              <a:gd name="T41" fmla="*/ 2147483647 h 1578"/>
              <a:gd name="T42" fmla="*/ 2147483647 w 1304"/>
              <a:gd name="T43" fmla="*/ 2147483647 h 1578"/>
              <a:gd name="T44" fmla="*/ 2147483647 w 1304"/>
              <a:gd name="T45" fmla="*/ 2147483647 h 1578"/>
              <a:gd name="T46" fmla="*/ 2147483647 w 1304"/>
              <a:gd name="T47" fmla="*/ 2147483647 h 1578"/>
              <a:gd name="T48" fmla="*/ 2147483647 w 1304"/>
              <a:gd name="T49" fmla="*/ 2147483647 h 1578"/>
              <a:gd name="T50" fmla="*/ 2147483647 w 1304"/>
              <a:gd name="T51" fmla="*/ 2147483647 h 1578"/>
              <a:gd name="T52" fmla="*/ 2147483647 w 1304"/>
              <a:gd name="T53" fmla="*/ 2147483647 h 1578"/>
              <a:gd name="T54" fmla="*/ 2147483647 w 1304"/>
              <a:gd name="T55" fmla="*/ 2147483647 h 1578"/>
              <a:gd name="T56" fmla="*/ 2147483647 w 1304"/>
              <a:gd name="T57" fmla="*/ 2147483647 h 1578"/>
              <a:gd name="T58" fmla="*/ 2147483647 w 1304"/>
              <a:gd name="T59" fmla="*/ 2147483647 h 1578"/>
              <a:gd name="T60" fmla="*/ 2147483647 w 1304"/>
              <a:gd name="T61" fmla="*/ 2147483647 h 1578"/>
              <a:gd name="T62" fmla="*/ 2147483647 w 1304"/>
              <a:gd name="T63" fmla="*/ 2147483647 h 1578"/>
              <a:gd name="T64" fmla="*/ 2147483647 w 1304"/>
              <a:gd name="T65" fmla="*/ 2147483647 h 1578"/>
              <a:gd name="T66" fmla="*/ 2147483647 w 1304"/>
              <a:gd name="T67" fmla="*/ 2147483647 h 1578"/>
              <a:gd name="T68" fmla="*/ 2147483647 w 1304"/>
              <a:gd name="T69" fmla="*/ 2147483647 h 1578"/>
              <a:gd name="T70" fmla="*/ 2147483647 w 1304"/>
              <a:gd name="T71" fmla="*/ 2147483647 h 1578"/>
              <a:gd name="T72" fmla="*/ 2147483647 w 1304"/>
              <a:gd name="T73" fmla="*/ 2147483647 h 1578"/>
              <a:gd name="T74" fmla="*/ 2147483647 w 1304"/>
              <a:gd name="T75" fmla="*/ 2147483647 h 1578"/>
              <a:gd name="T76" fmla="*/ 2147483647 w 1304"/>
              <a:gd name="T77" fmla="*/ 2147483647 h 1578"/>
              <a:gd name="T78" fmla="*/ 2147483647 w 1304"/>
              <a:gd name="T79" fmla="*/ 2147483647 h 1578"/>
              <a:gd name="T80" fmla="*/ 2147483647 w 1304"/>
              <a:gd name="T81" fmla="*/ 2147483647 h 1578"/>
              <a:gd name="T82" fmla="*/ 2147483647 w 1304"/>
              <a:gd name="T83" fmla="*/ 2147483647 h 1578"/>
              <a:gd name="T84" fmla="*/ 2147483647 w 1304"/>
              <a:gd name="T85" fmla="*/ 2147483647 h 1578"/>
              <a:gd name="T86" fmla="*/ 2147483647 w 1304"/>
              <a:gd name="T87" fmla="*/ 2147483647 h 1578"/>
              <a:gd name="T88" fmla="*/ 2147483647 w 1304"/>
              <a:gd name="T89" fmla="*/ 2147483647 h 1578"/>
              <a:gd name="T90" fmla="*/ 2147483647 w 1304"/>
              <a:gd name="T91" fmla="*/ 2147483647 h 1578"/>
              <a:gd name="T92" fmla="*/ 2147483647 w 1304"/>
              <a:gd name="T93" fmla="*/ 2147483647 h 1578"/>
              <a:gd name="T94" fmla="*/ 2147483647 w 1304"/>
              <a:gd name="T95" fmla="*/ 2147483647 h 1578"/>
              <a:gd name="T96" fmla="*/ 2147483647 w 1304"/>
              <a:gd name="T97" fmla="*/ 2147483647 h 1578"/>
              <a:gd name="T98" fmla="*/ 2147483647 w 1304"/>
              <a:gd name="T99" fmla="*/ 2147483647 h 1578"/>
              <a:gd name="T100" fmla="*/ 2147483647 w 1304"/>
              <a:gd name="T101" fmla="*/ 2147483647 h 1578"/>
              <a:gd name="T102" fmla="*/ 2147483647 w 1304"/>
              <a:gd name="T103" fmla="*/ 2147483647 h 1578"/>
              <a:gd name="T104" fmla="*/ 2147483647 w 1304"/>
              <a:gd name="T105" fmla="*/ 2147483647 h 1578"/>
              <a:gd name="T106" fmla="*/ 2147483647 w 1304"/>
              <a:gd name="T107" fmla="*/ 2147483647 h 1578"/>
              <a:gd name="T108" fmla="*/ 2147483647 w 1304"/>
              <a:gd name="T109" fmla="*/ 2147483647 h 1578"/>
              <a:gd name="T110" fmla="*/ 2147483647 w 1304"/>
              <a:gd name="T111" fmla="*/ 2147483647 h 1578"/>
              <a:gd name="T112" fmla="*/ 2147483647 w 1304"/>
              <a:gd name="T113" fmla="*/ 2147483647 h 15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04"/>
              <a:gd name="T172" fmla="*/ 0 h 1578"/>
              <a:gd name="T173" fmla="*/ 1304 w 1304"/>
              <a:gd name="T174" fmla="*/ 1578 h 15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04" h="1578">
                <a:moveTo>
                  <a:pt x="1204" y="1196"/>
                </a:moveTo>
                <a:cubicBezTo>
                  <a:pt x="1184" y="1198"/>
                  <a:pt x="1188" y="1259"/>
                  <a:pt x="1188" y="1259"/>
                </a:cubicBezTo>
                <a:cubicBezTo>
                  <a:pt x="1191" y="1325"/>
                  <a:pt x="1191" y="1325"/>
                  <a:pt x="1191" y="1325"/>
                </a:cubicBezTo>
                <a:cubicBezTo>
                  <a:pt x="1202" y="1305"/>
                  <a:pt x="1202" y="1305"/>
                  <a:pt x="1202" y="1305"/>
                </a:cubicBezTo>
                <a:cubicBezTo>
                  <a:pt x="1202" y="1237"/>
                  <a:pt x="1202" y="1237"/>
                  <a:pt x="1202" y="1237"/>
                </a:cubicBezTo>
                <a:cubicBezTo>
                  <a:pt x="1202" y="1237"/>
                  <a:pt x="1220" y="1194"/>
                  <a:pt x="1204" y="1196"/>
                </a:cubicBezTo>
                <a:close/>
                <a:moveTo>
                  <a:pt x="1195" y="1357"/>
                </a:moveTo>
                <a:cubicBezTo>
                  <a:pt x="1180" y="1357"/>
                  <a:pt x="1196" y="1389"/>
                  <a:pt x="1196" y="1389"/>
                </a:cubicBezTo>
                <a:cubicBezTo>
                  <a:pt x="1196" y="1389"/>
                  <a:pt x="1209" y="1357"/>
                  <a:pt x="1195" y="1357"/>
                </a:cubicBezTo>
                <a:close/>
                <a:moveTo>
                  <a:pt x="1259" y="1543"/>
                </a:moveTo>
                <a:cubicBezTo>
                  <a:pt x="1251" y="1544"/>
                  <a:pt x="1255" y="1578"/>
                  <a:pt x="1270" y="1578"/>
                </a:cubicBezTo>
                <a:cubicBezTo>
                  <a:pt x="1270" y="1578"/>
                  <a:pt x="1267" y="1542"/>
                  <a:pt x="1259" y="1543"/>
                </a:cubicBezTo>
                <a:close/>
                <a:moveTo>
                  <a:pt x="1280" y="454"/>
                </a:moveTo>
                <a:cubicBezTo>
                  <a:pt x="1280" y="445"/>
                  <a:pt x="1304" y="436"/>
                  <a:pt x="1304" y="436"/>
                </a:cubicBezTo>
                <a:cubicBezTo>
                  <a:pt x="1302" y="417"/>
                  <a:pt x="1302" y="417"/>
                  <a:pt x="1302" y="417"/>
                </a:cubicBezTo>
                <a:cubicBezTo>
                  <a:pt x="1302" y="417"/>
                  <a:pt x="1287" y="413"/>
                  <a:pt x="1280" y="413"/>
                </a:cubicBezTo>
                <a:cubicBezTo>
                  <a:pt x="1273" y="413"/>
                  <a:pt x="1258" y="413"/>
                  <a:pt x="1250" y="411"/>
                </a:cubicBezTo>
                <a:cubicBezTo>
                  <a:pt x="1242" y="409"/>
                  <a:pt x="1262" y="400"/>
                  <a:pt x="1262" y="400"/>
                </a:cubicBezTo>
                <a:cubicBezTo>
                  <a:pt x="1251" y="380"/>
                  <a:pt x="1251" y="380"/>
                  <a:pt x="1251" y="380"/>
                </a:cubicBezTo>
                <a:cubicBezTo>
                  <a:pt x="1251" y="380"/>
                  <a:pt x="1240" y="381"/>
                  <a:pt x="1231" y="379"/>
                </a:cubicBezTo>
                <a:cubicBezTo>
                  <a:pt x="1222" y="377"/>
                  <a:pt x="1238" y="369"/>
                  <a:pt x="1238" y="369"/>
                </a:cubicBezTo>
                <a:cubicBezTo>
                  <a:pt x="1238" y="369"/>
                  <a:pt x="1237" y="364"/>
                  <a:pt x="1219" y="355"/>
                </a:cubicBezTo>
                <a:cubicBezTo>
                  <a:pt x="1201" y="346"/>
                  <a:pt x="1209" y="377"/>
                  <a:pt x="1198" y="377"/>
                </a:cubicBezTo>
                <a:cubicBezTo>
                  <a:pt x="1187" y="377"/>
                  <a:pt x="1173" y="363"/>
                  <a:pt x="1165" y="363"/>
                </a:cubicBezTo>
                <a:cubicBezTo>
                  <a:pt x="1157" y="363"/>
                  <a:pt x="1140" y="382"/>
                  <a:pt x="1133" y="390"/>
                </a:cubicBezTo>
                <a:cubicBezTo>
                  <a:pt x="1126" y="398"/>
                  <a:pt x="1102" y="394"/>
                  <a:pt x="1102" y="394"/>
                </a:cubicBezTo>
                <a:cubicBezTo>
                  <a:pt x="1102" y="394"/>
                  <a:pt x="1109" y="410"/>
                  <a:pt x="1107" y="415"/>
                </a:cubicBezTo>
                <a:cubicBezTo>
                  <a:pt x="1105" y="420"/>
                  <a:pt x="1084" y="422"/>
                  <a:pt x="1084" y="422"/>
                </a:cubicBezTo>
                <a:cubicBezTo>
                  <a:pt x="1084" y="422"/>
                  <a:pt x="1092" y="438"/>
                  <a:pt x="1084" y="445"/>
                </a:cubicBezTo>
                <a:cubicBezTo>
                  <a:pt x="1076" y="452"/>
                  <a:pt x="1045" y="450"/>
                  <a:pt x="1045" y="450"/>
                </a:cubicBezTo>
                <a:cubicBezTo>
                  <a:pt x="1045" y="450"/>
                  <a:pt x="1039" y="452"/>
                  <a:pt x="1043" y="459"/>
                </a:cubicBezTo>
                <a:cubicBezTo>
                  <a:pt x="1047" y="466"/>
                  <a:pt x="1064" y="465"/>
                  <a:pt x="1064" y="465"/>
                </a:cubicBezTo>
                <a:cubicBezTo>
                  <a:pt x="1064" y="479"/>
                  <a:pt x="1064" y="479"/>
                  <a:pt x="1064" y="479"/>
                </a:cubicBezTo>
                <a:cubicBezTo>
                  <a:pt x="1064" y="479"/>
                  <a:pt x="1079" y="490"/>
                  <a:pt x="1065" y="497"/>
                </a:cubicBezTo>
                <a:cubicBezTo>
                  <a:pt x="1051" y="504"/>
                  <a:pt x="1042" y="497"/>
                  <a:pt x="1042" y="497"/>
                </a:cubicBezTo>
                <a:cubicBezTo>
                  <a:pt x="1042" y="497"/>
                  <a:pt x="1034" y="501"/>
                  <a:pt x="1016" y="501"/>
                </a:cubicBezTo>
                <a:cubicBezTo>
                  <a:pt x="998" y="501"/>
                  <a:pt x="1000" y="495"/>
                  <a:pt x="991" y="495"/>
                </a:cubicBezTo>
                <a:cubicBezTo>
                  <a:pt x="982" y="495"/>
                  <a:pt x="988" y="503"/>
                  <a:pt x="969" y="503"/>
                </a:cubicBezTo>
                <a:cubicBezTo>
                  <a:pt x="950" y="503"/>
                  <a:pt x="953" y="492"/>
                  <a:pt x="953" y="492"/>
                </a:cubicBezTo>
                <a:cubicBezTo>
                  <a:pt x="953" y="492"/>
                  <a:pt x="949" y="503"/>
                  <a:pt x="926" y="487"/>
                </a:cubicBezTo>
                <a:cubicBezTo>
                  <a:pt x="903" y="471"/>
                  <a:pt x="921" y="467"/>
                  <a:pt x="921" y="467"/>
                </a:cubicBezTo>
                <a:cubicBezTo>
                  <a:pt x="921" y="467"/>
                  <a:pt x="916" y="468"/>
                  <a:pt x="911" y="466"/>
                </a:cubicBezTo>
                <a:cubicBezTo>
                  <a:pt x="906" y="464"/>
                  <a:pt x="917" y="436"/>
                  <a:pt x="906" y="427"/>
                </a:cubicBezTo>
                <a:cubicBezTo>
                  <a:pt x="899" y="422"/>
                  <a:pt x="888" y="428"/>
                  <a:pt x="876" y="435"/>
                </a:cubicBezTo>
                <a:cubicBezTo>
                  <a:pt x="882" y="450"/>
                  <a:pt x="882" y="450"/>
                  <a:pt x="882" y="450"/>
                </a:cubicBezTo>
                <a:cubicBezTo>
                  <a:pt x="882" y="482"/>
                  <a:pt x="882" y="482"/>
                  <a:pt x="882" y="482"/>
                </a:cubicBezTo>
                <a:cubicBezTo>
                  <a:pt x="892" y="497"/>
                  <a:pt x="892" y="497"/>
                  <a:pt x="892" y="497"/>
                </a:cubicBezTo>
                <a:cubicBezTo>
                  <a:pt x="892" y="497"/>
                  <a:pt x="892" y="506"/>
                  <a:pt x="891" y="515"/>
                </a:cubicBezTo>
                <a:cubicBezTo>
                  <a:pt x="890" y="524"/>
                  <a:pt x="869" y="521"/>
                  <a:pt x="869" y="521"/>
                </a:cubicBezTo>
                <a:cubicBezTo>
                  <a:pt x="869" y="521"/>
                  <a:pt x="862" y="520"/>
                  <a:pt x="853" y="520"/>
                </a:cubicBezTo>
                <a:cubicBezTo>
                  <a:pt x="844" y="520"/>
                  <a:pt x="849" y="510"/>
                  <a:pt x="843" y="510"/>
                </a:cubicBezTo>
                <a:cubicBezTo>
                  <a:pt x="837" y="510"/>
                  <a:pt x="829" y="521"/>
                  <a:pt x="829" y="521"/>
                </a:cubicBezTo>
                <a:cubicBezTo>
                  <a:pt x="829" y="521"/>
                  <a:pt x="818" y="508"/>
                  <a:pt x="805" y="504"/>
                </a:cubicBezTo>
                <a:cubicBezTo>
                  <a:pt x="792" y="500"/>
                  <a:pt x="788" y="509"/>
                  <a:pt x="788" y="509"/>
                </a:cubicBezTo>
                <a:cubicBezTo>
                  <a:pt x="766" y="495"/>
                  <a:pt x="766" y="495"/>
                  <a:pt x="766" y="495"/>
                </a:cubicBezTo>
                <a:cubicBezTo>
                  <a:pt x="754" y="504"/>
                  <a:pt x="754" y="504"/>
                  <a:pt x="754" y="504"/>
                </a:cubicBezTo>
                <a:cubicBezTo>
                  <a:pt x="754" y="504"/>
                  <a:pt x="745" y="493"/>
                  <a:pt x="736" y="485"/>
                </a:cubicBezTo>
                <a:cubicBezTo>
                  <a:pt x="727" y="477"/>
                  <a:pt x="719" y="467"/>
                  <a:pt x="719" y="467"/>
                </a:cubicBezTo>
                <a:cubicBezTo>
                  <a:pt x="705" y="470"/>
                  <a:pt x="705" y="470"/>
                  <a:pt x="705" y="470"/>
                </a:cubicBezTo>
                <a:cubicBezTo>
                  <a:pt x="705" y="470"/>
                  <a:pt x="704" y="462"/>
                  <a:pt x="695" y="457"/>
                </a:cubicBezTo>
                <a:cubicBezTo>
                  <a:pt x="686" y="452"/>
                  <a:pt x="687" y="471"/>
                  <a:pt x="687" y="471"/>
                </a:cubicBezTo>
                <a:cubicBezTo>
                  <a:pt x="687" y="471"/>
                  <a:pt x="686" y="464"/>
                  <a:pt x="677" y="464"/>
                </a:cubicBezTo>
                <a:cubicBezTo>
                  <a:pt x="668" y="464"/>
                  <a:pt x="663" y="472"/>
                  <a:pt x="663" y="472"/>
                </a:cubicBezTo>
                <a:cubicBezTo>
                  <a:pt x="660" y="465"/>
                  <a:pt x="660" y="465"/>
                  <a:pt x="660" y="465"/>
                </a:cubicBezTo>
                <a:cubicBezTo>
                  <a:pt x="660" y="465"/>
                  <a:pt x="653" y="461"/>
                  <a:pt x="640" y="459"/>
                </a:cubicBezTo>
                <a:cubicBezTo>
                  <a:pt x="627" y="457"/>
                  <a:pt x="639" y="452"/>
                  <a:pt x="634" y="450"/>
                </a:cubicBezTo>
                <a:cubicBezTo>
                  <a:pt x="629" y="448"/>
                  <a:pt x="624" y="451"/>
                  <a:pt x="616" y="451"/>
                </a:cubicBezTo>
                <a:cubicBezTo>
                  <a:pt x="608" y="451"/>
                  <a:pt x="601" y="437"/>
                  <a:pt x="601" y="437"/>
                </a:cubicBezTo>
                <a:cubicBezTo>
                  <a:pt x="592" y="438"/>
                  <a:pt x="592" y="438"/>
                  <a:pt x="592" y="438"/>
                </a:cubicBezTo>
                <a:cubicBezTo>
                  <a:pt x="564" y="423"/>
                  <a:pt x="564" y="423"/>
                  <a:pt x="564" y="423"/>
                </a:cubicBezTo>
                <a:cubicBezTo>
                  <a:pt x="557" y="413"/>
                  <a:pt x="557" y="413"/>
                  <a:pt x="557" y="413"/>
                </a:cubicBezTo>
                <a:cubicBezTo>
                  <a:pt x="539" y="413"/>
                  <a:pt x="539" y="413"/>
                  <a:pt x="539" y="413"/>
                </a:cubicBezTo>
                <a:cubicBezTo>
                  <a:pt x="528" y="395"/>
                  <a:pt x="528" y="395"/>
                  <a:pt x="528" y="395"/>
                </a:cubicBezTo>
                <a:cubicBezTo>
                  <a:pt x="518" y="401"/>
                  <a:pt x="518" y="401"/>
                  <a:pt x="518" y="401"/>
                </a:cubicBezTo>
                <a:cubicBezTo>
                  <a:pt x="518" y="401"/>
                  <a:pt x="506" y="390"/>
                  <a:pt x="499" y="382"/>
                </a:cubicBezTo>
                <a:cubicBezTo>
                  <a:pt x="492" y="374"/>
                  <a:pt x="511" y="364"/>
                  <a:pt x="511" y="364"/>
                </a:cubicBezTo>
                <a:cubicBezTo>
                  <a:pt x="511" y="364"/>
                  <a:pt x="506" y="364"/>
                  <a:pt x="502" y="358"/>
                </a:cubicBezTo>
                <a:cubicBezTo>
                  <a:pt x="498" y="352"/>
                  <a:pt x="509" y="350"/>
                  <a:pt x="509" y="350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18" y="323"/>
                  <a:pt x="518" y="323"/>
                  <a:pt x="518" y="323"/>
                </a:cubicBezTo>
                <a:cubicBezTo>
                  <a:pt x="524" y="310"/>
                  <a:pt x="524" y="310"/>
                  <a:pt x="524" y="310"/>
                </a:cubicBezTo>
                <a:cubicBezTo>
                  <a:pt x="509" y="296"/>
                  <a:pt x="509" y="296"/>
                  <a:pt x="509" y="296"/>
                </a:cubicBezTo>
                <a:cubicBezTo>
                  <a:pt x="509" y="296"/>
                  <a:pt x="498" y="296"/>
                  <a:pt x="492" y="293"/>
                </a:cubicBezTo>
                <a:cubicBezTo>
                  <a:pt x="486" y="290"/>
                  <a:pt x="492" y="282"/>
                  <a:pt x="492" y="282"/>
                </a:cubicBezTo>
                <a:cubicBezTo>
                  <a:pt x="481" y="283"/>
                  <a:pt x="481" y="283"/>
                  <a:pt x="481" y="283"/>
                </a:cubicBezTo>
                <a:cubicBezTo>
                  <a:pt x="466" y="272"/>
                  <a:pt x="466" y="272"/>
                  <a:pt x="466" y="272"/>
                </a:cubicBezTo>
                <a:cubicBezTo>
                  <a:pt x="466" y="272"/>
                  <a:pt x="456" y="270"/>
                  <a:pt x="445" y="266"/>
                </a:cubicBezTo>
                <a:cubicBezTo>
                  <a:pt x="434" y="262"/>
                  <a:pt x="430" y="247"/>
                  <a:pt x="430" y="247"/>
                </a:cubicBezTo>
                <a:cubicBezTo>
                  <a:pt x="430" y="247"/>
                  <a:pt x="419" y="252"/>
                  <a:pt x="412" y="249"/>
                </a:cubicBezTo>
                <a:cubicBezTo>
                  <a:pt x="405" y="246"/>
                  <a:pt x="412" y="221"/>
                  <a:pt x="412" y="221"/>
                </a:cubicBezTo>
                <a:cubicBezTo>
                  <a:pt x="412" y="221"/>
                  <a:pt x="392" y="210"/>
                  <a:pt x="390" y="200"/>
                </a:cubicBezTo>
                <a:cubicBezTo>
                  <a:pt x="388" y="190"/>
                  <a:pt x="401" y="185"/>
                  <a:pt x="405" y="185"/>
                </a:cubicBezTo>
                <a:cubicBezTo>
                  <a:pt x="409" y="185"/>
                  <a:pt x="407" y="195"/>
                  <a:pt x="407" y="195"/>
                </a:cubicBezTo>
                <a:cubicBezTo>
                  <a:pt x="417" y="203"/>
                  <a:pt x="417" y="203"/>
                  <a:pt x="417" y="203"/>
                </a:cubicBezTo>
                <a:cubicBezTo>
                  <a:pt x="423" y="194"/>
                  <a:pt x="423" y="194"/>
                  <a:pt x="423" y="194"/>
                </a:cubicBezTo>
                <a:cubicBezTo>
                  <a:pt x="423" y="194"/>
                  <a:pt x="432" y="191"/>
                  <a:pt x="440" y="186"/>
                </a:cubicBezTo>
                <a:cubicBezTo>
                  <a:pt x="448" y="181"/>
                  <a:pt x="429" y="166"/>
                  <a:pt x="429" y="166"/>
                </a:cubicBezTo>
                <a:cubicBezTo>
                  <a:pt x="424" y="157"/>
                  <a:pt x="424" y="157"/>
                  <a:pt x="424" y="157"/>
                </a:cubicBezTo>
                <a:cubicBezTo>
                  <a:pt x="424" y="157"/>
                  <a:pt x="419" y="154"/>
                  <a:pt x="404" y="147"/>
                </a:cubicBezTo>
                <a:cubicBezTo>
                  <a:pt x="389" y="140"/>
                  <a:pt x="395" y="129"/>
                  <a:pt x="395" y="129"/>
                </a:cubicBezTo>
                <a:cubicBezTo>
                  <a:pt x="406" y="123"/>
                  <a:pt x="406" y="123"/>
                  <a:pt x="406" y="123"/>
                </a:cubicBezTo>
                <a:cubicBezTo>
                  <a:pt x="394" y="107"/>
                  <a:pt x="394" y="107"/>
                  <a:pt x="394" y="107"/>
                </a:cubicBezTo>
                <a:cubicBezTo>
                  <a:pt x="394" y="107"/>
                  <a:pt x="413" y="108"/>
                  <a:pt x="422" y="103"/>
                </a:cubicBezTo>
                <a:cubicBezTo>
                  <a:pt x="431" y="98"/>
                  <a:pt x="425" y="74"/>
                  <a:pt x="425" y="74"/>
                </a:cubicBezTo>
                <a:cubicBezTo>
                  <a:pt x="425" y="74"/>
                  <a:pt x="434" y="74"/>
                  <a:pt x="438" y="69"/>
                </a:cubicBezTo>
                <a:cubicBezTo>
                  <a:pt x="442" y="64"/>
                  <a:pt x="438" y="28"/>
                  <a:pt x="438" y="28"/>
                </a:cubicBezTo>
                <a:cubicBezTo>
                  <a:pt x="438" y="28"/>
                  <a:pt x="424" y="30"/>
                  <a:pt x="413" y="28"/>
                </a:cubicBezTo>
                <a:cubicBezTo>
                  <a:pt x="402" y="26"/>
                  <a:pt x="400" y="12"/>
                  <a:pt x="383" y="6"/>
                </a:cubicBezTo>
                <a:cubicBezTo>
                  <a:pt x="366" y="0"/>
                  <a:pt x="335" y="29"/>
                  <a:pt x="335" y="29"/>
                </a:cubicBezTo>
                <a:cubicBezTo>
                  <a:pt x="335" y="29"/>
                  <a:pt x="328" y="29"/>
                  <a:pt x="319" y="29"/>
                </a:cubicBezTo>
                <a:cubicBezTo>
                  <a:pt x="304" y="51"/>
                  <a:pt x="304" y="51"/>
                  <a:pt x="304" y="51"/>
                </a:cubicBezTo>
                <a:cubicBezTo>
                  <a:pt x="289" y="57"/>
                  <a:pt x="289" y="57"/>
                  <a:pt x="289" y="57"/>
                </a:cubicBezTo>
                <a:cubicBezTo>
                  <a:pt x="289" y="57"/>
                  <a:pt x="289" y="68"/>
                  <a:pt x="286" y="69"/>
                </a:cubicBezTo>
                <a:cubicBezTo>
                  <a:pt x="283" y="70"/>
                  <a:pt x="272" y="69"/>
                  <a:pt x="272" y="69"/>
                </a:cubicBezTo>
                <a:cubicBezTo>
                  <a:pt x="266" y="74"/>
                  <a:pt x="266" y="74"/>
                  <a:pt x="266" y="74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2" y="70"/>
                  <a:pt x="244" y="83"/>
                  <a:pt x="237" y="84"/>
                </a:cubicBezTo>
                <a:cubicBezTo>
                  <a:pt x="230" y="85"/>
                  <a:pt x="227" y="73"/>
                  <a:pt x="227" y="73"/>
                </a:cubicBezTo>
                <a:cubicBezTo>
                  <a:pt x="227" y="73"/>
                  <a:pt x="198" y="67"/>
                  <a:pt x="176" y="70"/>
                </a:cubicBezTo>
                <a:cubicBezTo>
                  <a:pt x="154" y="73"/>
                  <a:pt x="156" y="89"/>
                  <a:pt x="156" y="89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87" y="112"/>
                  <a:pt x="187" y="112"/>
                  <a:pt x="187" y="112"/>
                </a:cubicBezTo>
                <a:cubicBezTo>
                  <a:pt x="187" y="112"/>
                  <a:pt x="178" y="120"/>
                  <a:pt x="175" y="130"/>
                </a:cubicBezTo>
                <a:cubicBezTo>
                  <a:pt x="172" y="140"/>
                  <a:pt x="186" y="141"/>
                  <a:pt x="186" y="141"/>
                </a:cubicBezTo>
                <a:cubicBezTo>
                  <a:pt x="186" y="141"/>
                  <a:pt x="185" y="149"/>
                  <a:pt x="184" y="157"/>
                </a:cubicBezTo>
                <a:cubicBezTo>
                  <a:pt x="183" y="165"/>
                  <a:pt x="194" y="162"/>
                  <a:pt x="194" y="162"/>
                </a:cubicBezTo>
                <a:cubicBezTo>
                  <a:pt x="202" y="172"/>
                  <a:pt x="202" y="172"/>
                  <a:pt x="202" y="172"/>
                </a:cubicBezTo>
                <a:cubicBezTo>
                  <a:pt x="216" y="173"/>
                  <a:pt x="216" y="173"/>
                  <a:pt x="216" y="173"/>
                </a:cubicBezTo>
                <a:cubicBezTo>
                  <a:pt x="219" y="196"/>
                  <a:pt x="219" y="196"/>
                  <a:pt x="219" y="196"/>
                </a:cubicBezTo>
                <a:cubicBezTo>
                  <a:pt x="243" y="195"/>
                  <a:pt x="243" y="195"/>
                  <a:pt x="243" y="195"/>
                </a:cubicBezTo>
                <a:cubicBezTo>
                  <a:pt x="243" y="195"/>
                  <a:pt x="255" y="200"/>
                  <a:pt x="256" y="209"/>
                </a:cubicBezTo>
                <a:cubicBezTo>
                  <a:pt x="257" y="218"/>
                  <a:pt x="228" y="222"/>
                  <a:pt x="224" y="224"/>
                </a:cubicBezTo>
                <a:cubicBezTo>
                  <a:pt x="220" y="226"/>
                  <a:pt x="223" y="240"/>
                  <a:pt x="223" y="244"/>
                </a:cubicBezTo>
                <a:cubicBezTo>
                  <a:pt x="223" y="248"/>
                  <a:pt x="235" y="268"/>
                  <a:pt x="235" y="268"/>
                </a:cubicBezTo>
                <a:cubicBezTo>
                  <a:pt x="217" y="281"/>
                  <a:pt x="217" y="281"/>
                  <a:pt x="217" y="281"/>
                </a:cubicBezTo>
                <a:cubicBezTo>
                  <a:pt x="200" y="305"/>
                  <a:pt x="200" y="305"/>
                  <a:pt x="200" y="305"/>
                </a:cubicBezTo>
                <a:cubicBezTo>
                  <a:pt x="211" y="322"/>
                  <a:pt x="211" y="322"/>
                  <a:pt x="211" y="322"/>
                </a:cubicBezTo>
                <a:cubicBezTo>
                  <a:pt x="211" y="322"/>
                  <a:pt x="192" y="323"/>
                  <a:pt x="188" y="332"/>
                </a:cubicBezTo>
                <a:cubicBezTo>
                  <a:pt x="184" y="341"/>
                  <a:pt x="187" y="359"/>
                  <a:pt x="179" y="372"/>
                </a:cubicBezTo>
                <a:cubicBezTo>
                  <a:pt x="171" y="385"/>
                  <a:pt x="155" y="388"/>
                  <a:pt x="151" y="391"/>
                </a:cubicBezTo>
                <a:cubicBezTo>
                  <a:pt x="147" y="394"/>
                  <a:pt x="146" y="414"/>
                  <a:pt x="146" y="414"/>
                </a:cubicBezTo>
                <a:cubicBezTo>
                  <a:pt x="137" y="419"/>
                  <a:pt x="137" y="419"/>
                  <a:pt x="137" y="419"/>
                </a:cubicBezTo>
                <a:cubicBezTo>
                  <a:pt x="137" y="419"/>
                  <a:pt x="136" y="429"/>
                  <a:pt x="129" y="437"/>
                </a:cubicBezTo>
                <a:cubicBezTo>
                  <a:pt x="122" y="445"/>
                  <a:pt x="107" y="437"/>
                  <a:pt x="107" y="437"/>
                </a:cubicBezTo>
                <a:cubicBezTo>
                  <a:pt x="107" y="437"/>
                  <a:pt x="102" y="445"/>
                  <a:pt x="89" y="447"/>
                </a:cubicBezTo>
                <a:cubicBezTo>
                  <a:pt x="76" y="449"/>
                  <a:pt x="84" y="432"/>
                  <a:pt x="70" y="434"/>
                </a:cubicBezTo>
                <a:cubicBezTo>
                  <a:pt x="56" y="436"/>
                  <a:pt x="57" y="450"/>
                  <a:pt x="57" y="450"/>
                </a:cubicBezTo>
                <a:cubicBezTo>
                  <a:pt x="57" y="450"/>
                  <a:pt x="50" y="462"/>
                  <a:pt x="42" y="469"/>
                </a:cubicBezTo>
                <a:cubicBezTo>
                  <a:pt x="34" y="476"/>
                  <a:pt x="33" y="476"/>
                  <a:pt x="33" y="493"/>
                </a:cubicBezTo>
                <a:cubicBezTo>
                  <a:pt x="33" y="510"/>
                  <a:pt x="48" y="508"/>
                  <a:pt x="48" y="508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16"/>
                  <a:pt x="67" y="516"/>
                  <a:pt x="67" y="516"/>
                </a:cubicBezTo>
                <a:cubicBezTo>
                  <a:pt x="65" y="536"/>
                  <a:pt x="65" y="536"/>
                  <a:pt x="65" y="536"/>
                </a:cubicBezTo>
                <a:cubicBezTo>
                  <a:pt x="65" y="536"/>
                  <a:pt x="67" y="544"/>
                  <a:pt x="74" y="551"/>
                </a:cubicBezTo>
                <a:cubicBezTo>
                  <a:pt x="81" y="558"/>
                  <a:pt x="97" y="558"/>
                  <a:pt x="97" y="558"/>
                </a:cubicBezTo>
                <a:cubicBezTo>
                  <a:pt x="97" y="573"/>
                  <a:pt x="97" y="573"/>
                  <a:pt x="97" y="573"/>
                </a:cubicBezTo>
                <a:cubicBezTo>
                  <a:pt x="111" y="601"/>
                  <a:pt x="111" y="601"/>
                  <a:pt x="111" y="601"/>
                </a:cubicBezTo>
                <a:cubicBezTo>
                  <a:pt x="111" y="601"/>
                  <a:pt x="122" y="616"/>
                  <a:pt x="120" y="625"/>
                </a:cubicBezTo>
                <a:cubicBezTo>
                  <a:pt x="118" y="634"/>
                  <a:pt x="109" y="635"/>
                  <a:pt x="98" y="635"/>
                </a:cubicBezTo>
                <a:cubicBezTo>
                  <a:pt x="87" y="635"/>
                  <a:pt x="97" y="624"/>
                  <a:pt x="86" y="626"/>
                </a:cubicBezTo>
                <a:cubicBezTo>
                  <a:pt x="75" y="628"/>
                  <a:pt x="77" y="638"/>
                  <a:pt x="63" y="638"/>
                </a:cubicBezTo>
                <a:cubicBezTo>
                  <a:pt x="49" y="638"/>
                  <a:pt x="52" y="630"/>
                  <a:pt x="52" y="630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5" y="636"/>
                  <a:pt x="26" y="629"/>
                  <a:pt x="15" y="630"/>
                </a:cubicBezTo>
                <a:cubicBezTo>
                  <a:pt x="4" y="631"/>
                  <a:pt x="13" y="647"/>
                  <a:pt x="13" y="647"/>
                </a:cubicBezTo>
                <a:cubicBezTo>
                  <a:pt x="0" y="652"/>
                  <a:pt x="0" y="652"/>
                  <a:pt x="0" y="652"/>
                </a:cubicBezTo>
                <a:cubicBezTo>
                  <a:pt x="11" y="653"/>
                  <a:pt x="23" y="653"/>
                  <a:pt x="23" y="653"/>
                </a:cubicBezTo>
                <a:cubicBezTo>
                  <a:pt x="23" y="653"/>
                  <a:pt x="13" y="677"/>
                  <a:pt x="26" y="686"/>
                </a:cubicBezTo>
                <a:cubicBezTo>
                  <a:pt x="38" y="696"/>
                  <a:pt x="71" y="699"/>
                  <a:pt x="78" y="697"/>
                </a:cubicBezTo>
                <a:cubicBezTo>
                  <a:pt x="84" y="695"/>
                  <a:pt x="108" y="678"/>
                  <a:pt x="108" y="678"/>
                </a:cubicBezTo>
                <a:cubicBezTo>
                  <a:pt x="108" y="678"/>
                  <a:pt x="118" y="690"/>
                  <a:pt x="106" y="701"/>
                </a:cubicBezTo>
                <a:cubicBezTo>
                  <a:pt x="94" y="712"/>
                  <a:pt x="70" y="719"/>
                  <a:pt x="70" y="719"/>
                </a:cubicBezTo>
                <a:cubicBezTo>
                  <a:pt x="70" y="719"/>
                  <a:pt x="32" y="724"/>
                  <a:pt x="30" y="735"/>
                </a:cubicBezTo>
                <a:cubicBezTo>
                  <a:pt x="28" y="746"/>
                  <a:pt x="58" y="770"/>
                  <a:pt x="70" y="779"/>
                </a:cubicBezTo>
                <a:cubicBezTo>
                  <a:pt x="83" y="788"/>
                  <a:pt x="106" y="816"/>
                  <a:pt x="136" y="818"/>
                </a:cubicBezTo>
                <a:cubicBezTo>
                  <a:pt x="167" y="821"/>
                  <a:pt x="205" y="794"/>
                  <a:pt x="201" y="775"/>
                </a:cubicBezTo>
                <a:cubicBezTo>
                  <a:pt x="197" y="757"/>
                  <a:pt x="207" y="742"/>
                  <a:pt x="217" y="733"/>
                </a:cubicBezTo>
                <a:cubicBezTo>
                  <a:pt x="226" y="723"/>
                  <a:pt x="248" y="718"/>
                  <a:pt x="238" y="735"/>
                </a:cubicBezTo>
                <a:cubicBezTo>
                  <a:pt x="229" y="752"/>
                  <a:pt x="206" y="767"/>
                  <a:pt x="213" y="781"/>
                </a:cubicBezTo>
                <a:cubicBezTo>
                  <a:pt x="220" y="795"/>
                  <a:pt x="238" y="793"/>
                  <a:pt x="238" y="808"/>
                </a:cubicBezTo>
                <a:cubicBezTo>
                  <a:pt x="237" y="822"/>
                  <a:pt x="233" y="838"/>
                  <a:pt x="227" y="861"/>
                </a:cubicBezTo>
                <a:cubicBezTo>
                  <a:pt x="220" y="885"/>
                  <a:pt x="220" y="907"/>
                  <a:pt x="227" y="936"/>
                </a:cubicBezTo>
                <a:cubicBezTo>
                  <a:pt x="235" y="964"/>
                  <a:pt x="247" y="1014"/>
                  <a:pt x="258" y="1029"/>
                </a:cubicBezTo>
                <a:cubicBezTo>
                  <a:pt x="269" y="1045"/>
                  <a:pt x="272" y="1039"/>
                  <a:pt x="267" y="1062"/>
                </a:cubicBezTo>
                <a:cubicBezTo>
                  <a:pt x="262" y="1085"/>
                  <a:pt x="299" y="1092"/>
                  <a:pt x="299" y="1092"/>
                </a:cubicBezTo>
                <a:cubicBezTo>
                  <a:pt x="299" y="1092"/>
                  <a:pt x="304" y="1124"/>
                  <a:pt x="312" y="1135"/>
                </a:cubicBezTo>
                <a:cubicBezTo>
                  <a:pt x="321" y="1147"/>
                  <a:pt x="339" y="1156"/>
                  <a:pt x="339" y="1156"/>
                </a:cubicBezTo>
                <a:cubicBezTo>
                  <a:pt x="339" y="1156"/>
                  <a:pt x="344" y="1222"/>
                  <a:pt x="354" y="1252"/>
                </a:cubicBezTo>
                <a:cubicBezTo>
                  <a:pt x="365" y="1282"/>
                  <a:pt x="402" y="1323"/>
                  <a:pt x="407" y="1335"/>
                </a:cubicBezTo>
                <a:cubicBezTo>
                  <a:pt x="412" y="1348"/>
                  <a:pt x="414" y="1374"/>
                  <a:pt x="413" y="1386"/>
                </a:cubicBezTo>
                <a:cubicBezTo>
                  <a:pt x="411" y="1398"/>
                  <a:pt x="479" y="1502"/>
                  <a:pt x="479" y="1502"/>
                </a:cubicBezTo>
                <a:cubicBezTo>
                  <a:pt x="479" y="1502"/>
                  <a:pt x="512" y="1493"/>
                  <a:pt x="518" y="1484"/>
                </a:cubicBezTo>
                <a:cubicBezTo>
                  <a:pt x="523" y="1474"/>
                  <a:pt x="515" y="1452"/>
                  <a:pt x="526" y="1445"/>
                </a:cubicBezTo>
                <a:cubicBezTo>
                  <a:pt x="536" y="1438"/>
                  <a:pt x="540" y="1446"/>
                  <a:pt x="550" y="1443"/>
                </a:cubicBezTo>
                <a:cubicBezTo>
                  <a:pt x="561" y="1440"/>
                  <a:pt x="578" y="1427"/>
                  <a:pt x="578" y="1427"/>
                </a:cubicBezTo>
                <a:cubicBezTo>
                  <a:pt x="578" y="1427"/>
                  <a:pt x="563" y="1431"/>
                  <a:pt x="566" y="1414"/>
                </a:cubicBezTo>
                <a:cubicBezTo>
                  <a:pt x="568" y="1397"/>
                  <a:pt x="575" y="1394"/>
                  <a:pt x="587" y="1388"/>
                </a:cubicBezTo>
                <a:cubicBezTo>
                  <a:pt x="599" y="1382"/>
                  <a:pt x="613" y="1379"/>
                  <a:pt x="613" y="1371"/>
                </a:cubicBezTo>
                <a:cubicBezTo>
                  <a:pt x="614" y="1362"/>
                  <a:pt x="601" y="1330"/>
                  <a:pt x="601" y="1311"/>
                </a:cubicBezTo>
                <a:cubicBezTo>
                  <a:pt x="600" y="1293"/>
                  <a:pt x="599" y="1264"/>
                  <a:pt x="605" y="1261"/>
                </a:cubicBezTo>
                <a:cubicBezTo>
                  <a:pt x="612" y="1257"/>
                  <a:pt x="609" y="1249"/>
                  <a:pt x="610" y="1217"/>
                </a:cubicBezTo>
                <a:cubicBezTo>
                  <a:pt x="612" y="1185"/>
                  <a:pt x="592" y="1185"/>
                  <a:pt x="590" y="1172"/>
                </a:cubicBezTo>
                <a:cubicBezTo>
                  <a:pt x="588" y="1160"/>
                  <a:pt x="598" y="1154"/>
                  <a:pt x="599" y="1142"/>
                </a:cubicBezTo>
                <a:cubicBezTo>
                  <a:pt x="601" y="1130"/>
                  <a:pt x="594" y="1123"/>
                  <a:pt x="594" y="1107"/>
                </a:cubicBezTo>
                <a:cubicBezTo>
                  <a:pt x="595" y="1091"/>
                  <a:pt x="631" y="1089"/>
                  <a:pt x="631" y="1082"/>
                </a:cubicBezTo>
                <a:cubicBezTo>
                  <a:pt x="631" y="1075"/>
                  <a:pt x="631" y="1059"/>
                  <a:pt x="638" y="1054"/>
                </a:cubicBezTo>
                <a:cubicBezTo>
                  <a:pt x="646" y="1049"/>
                  <a:pt x="660" y="1050"/>
                  <a:pt x="660" y="1050"/>
                </a:cubicBezTo>
                <a:cubicBezTo>
                  <a:pt x="663" y="1044"/>
                  <a:pt x="663" y="1044"/>
                  <a:pt x="663" y="1044"/>
                </a:cubicBezTo>
                <a:cubicBezTo>
                  <a:pt x="663" y="1044"/>
                  <a:pt x="686" y="1055"/>
                  <a:pt x="688" y="1044"/>
                </a:cubicBezTo>
                <a:cubicBezTo>
                  <a:pt x="690" y="1033"/>
                  <a:pt x="709" y="998"/>
                  <a:pt x="715" y="988"/>
                </a:cubicBezTo>
                <a:cubicBezTo>
                  <a:pt x="722" y="979"/>
                  <a:pt x="744" y="980"/>
                  <a:pt x="751" y="966"/>
                </a:cubicBezTo>
                <a:cubicBezTo>
                  <a:pt x="758" y="953"/>
                  <a:pt x="769" y="925"/>
                  <a:pt x="779" y="916"/>
                </a:cubicBezTo>
                <a:cubicBezTo>
                  <a:pt x="788" y="906"/>
                  <a:pt x="827" y="886"/>
                  <a:pt x="827" y="886"/>
                </a:cubicBezTo>
                <a:cubicBezTo>
                  <a:pt x="820" y="866"/>
                  <a:pt x="820" y="866"/>
                  <a:pt x="820" y="866"/>
                </a:cubicBezTo>
                <a:cubicBezTo>
                  <a:pt x="826" y="861"/>
                  <a:pt x="826" y="861"/>
                  <a:pt x="826" y="861"/>
                </a:cubicBezTo>
                <a:cubicBezTo>
                  <a:pt x="839" y="880"/>
                  <a:pt x="839" y="880"/>
                  <a:pt x="839" y="880"/>
                </a:cubicBezTo>
                <a:cubicBezTo>
                  <a:pt x="880" y="841"/>
                  <a:pt x="880" y="841"/>
                  <a:pt x="880" y="841"/>
                </a:cubicBezTo>
                <a:cubicBezTo>
                  <a:pt x="887" y="823"/>
                  <a:pt x="887" y="823"/>
                  <a:pt x="887" y="823"/>
                </a:cubicBezTo>
                <a:cubicBezTo>
                  <a:pt x="887" y="823"/>
                  <a:pt x="873" y="806"/>
                  <a:pt x="873" y="795"/>
                </a:cubicBezTo>
                <a:cubicBezTo>
                  <a:pt x="874" y="784"/>
                  <a:pt x="897" y="788"/>
                  <a:pt x="909" y="773"/>
                </a:cubicBezTo>
                <a:cubicBezTo>
                  <a:pt x="921" y="757"/>
                  <a:pt x="917" y="744"/>
                  <a:pt x="917" y="744"/>
                </a:cubicBezTo>
                <a:cubicBezTo>
                  <a:pt x="928" y="749"/>
                  <a:pt x="928" y="749"/>
                  <a:pt x="928" y="749"/>
                </a:cubicBezTo>
                <a:cubicBezTo>
                  <a:pt x="934" y="767"/>
                  <a:pt x="934" y="767"/>
                  <a:pt x="934" y="767"/>
                </a:cubicBezTo>
                <a:cubicBezTo>
                  <a:pt x="942" y="744"/>
                  <a:pt x="942" y="744"/>
                  <a:pt x="942" y="744"/>
                </a:cubicBezTo>
                <a:cubicBezTo>
                  <a:pt x="942" y="744"/>
                  <a:pt x="950" y="786"/>
                  <a:pt x="957" y="789"/>
                </a:cubicBezTo>
                <a:cubicBezTo>
                  <a:pt x="965" y="791"/>
                  <a:pt x="968" y="763"/>
                  <a:pt x="968" y="763"/>
                </a:cubicBezTo>
                <a:cubicBezTo>
                  <a:pt x="970" y="745"/>
                  <a:pt x="970" y="745"/>
                  <a:pt x="970" y="745"/>
                </a:cubicBezTo>
                <a:cubicBezTo>
                  <a:pt x="958" y="717"/>
                  <a:pt x="958" y="717"/>
                  <a:pt x="958" y="717"/>
                </a:cubicBezTo>
                <a:cubicBezTo>
                  <a:pt x="959" y="697"/>
                  <a:pt x="959" y="697"/>
                  <a:pt x="959" y="697"/>
                </a:cubicBezTo>
                <a:cubicBezTo>
                  <a:pt x="939" y="681"/>
                  <a:pt x="939" y="681"/>
                  <a:pt x="939" y="681"/>
                </a:cubicBezTo>
                <a:cubicBezTo>
                  <a:pt x="930" y="661"/>
                  <a:pt x="930" y="661"/>
                  <a:pt x="930" y="661"/>
                </a:cubicBezTo>
                <a:cubicBezTo>
                  <a:pt x="930" y="661"/>
                  <a:pt x="939" y="653"/>
                  <a:pt x="942" y="637"/>
                </a:cubicBezTo>
                <a:cubicBezTo>
                  <a:pt x="945" y="621"/>
                  <a:pt x="918" y="627"/>
                  <a:pt x="908" y="617"/>
                </a:cubicBezTo>
                <a:cubicBezTo>
                  <a:pt x="898" y="607"/>
                  <a:pt x="917" y="604"/>
                  <a:pt x="917" y="604"/>
                </a:cubicBezTo>
                <a:cubicBezTo>
                  <a:pt x="917" y="585"/>
                  <a:pt x="917" y="585"/>
                  <a:pt x="917" y="585"/>
                </a:cubicBezTo>
                <a:cubicBezTo>
                  <a:pt x="939" y="584"/>
                  <a:pt x="939" y="584"/>
                  <a:pt x="939" y="584"/>
                </a:cubicBezTo>
                <a:cubicBezTo>
                  <a:pt x="938" y="576"/>
                  <a:pt x="938" y="576"/>
                  <a:pt x="938" y="576"/>
                </a:cubicBezTo>
                <a:cubicBezTo>
                  <a:pt x="921" y="565"/>
                  <a:pt x="921" y="565"/>
                  <a:pt x="921" y="565"/>
                </a:cubicBezTo>
                <a:cubicBezTo>
                  <a:pt x="921" y="565"/>
                  <a:pt x="899" y="557"/>
                  <a:pt x="897" y="546"/>
                </a:cubicBezTo>
                <a:cubicBezTo>
                  <a:pt x="895" y="535"/>
                  <a:pt x="906" y="523"/>
                  <a:pt x="906" y="523"/>
                </a:cubicBezTo>
                <a:cubicBezTo>
                  <a:pt x="901" y="511"/>
                  <a:pt x="901" y="511"/>
                  <a:pt x="901" y="511"/>
                </a:cubicBezTo>
                <a:cubicBezTo>
                  <a:pt x="912" y="514"/>
                  <a:pt x="912" y="514"/>
                  <a:pt x="912" y="514"/>
                </a:cubicBezTo>
                <a:cubicBezTo>
                  <a:pt x="928" y="522"/>
                  <a:pt x="928" y="522"/>
                  <a:pt x="928" y="522"/>
                </a:cubicBezTo>
                <a:cubicBezTo>
                  <a:pt x="925" y="515"/>
                  <a:pt x="925" y="515"/>
                  <a:pt x="925" y="515"/>
                </a:cubicBezTo>
                <a:cubicBezTo>
                  <a:pt x="936" y="514"/>
                  <a:pt x="936" y="514"/>
                  <a:pt x="936" y="514"/>
                </a:cubicBezTo>
                <a:cubicBezTo>
                  <a:pt x="936" y="514"/>
                  <a:pt x="939" y="526"/>
                  <a:pt x="945" y="532"/>
                </a:cubicBezTo>
                <a:cubicBezTo>
                  <a:pt x="951" y="538"/>
                  <a:pt x="961" y="540"/>
                  <a:pt x="961" y="540"/>
                </a:cubicBezTo>
                <a:cubicBezTo>
                  <a:pt x="962" y="528"/>
                  <a:pt x="962" y="528"/>
                  <a:pt x="962" y="528"/>
                </a:cubicBezTo>
                <a:cubicBezTo>
                  <a:pt x="962" y="528"/>
                  <a:pt x="968" y="531"/>
                  <a:pt x="972" y="534"/>
                </a:cubicBezTo>
                <a:cubicBezTo>
                  <a:pt x="976" y="537"/>
                  <a:pt x="976" y="555"/>
                  <a:pt x="976" y="555"/>
                </a:cubicBezTo>
                <a:cubicBezTo>
                  <a:pt x="980" y="557"/>
                  <a:pt x="980" y="557"/>
                  <a:pt x="980" y="557"/>
                </a:cubicBezTo>
                <a:cubicBezTo>
                  <a:pt x="980" y="557"/>
                  <a:pt x="981" y="577"/>
                  <a:pt x="981" y="580"/>
                </a:cubicBezTo>
                <a:cubicBezTo>
                  <a:pt x="981" y="583"/>
                  <a:pt x="998" y="586"/>
                  <a:pt x="1008" y="586"/>
                </a:cubicBezTo>
                <a:cubicBezTo>
                  <a:pt x="1018" y="586"/>
                  <a:pt x="1049" y="590"/>
                  <a:pt x="1049" y="590"/>
                </a:cubicBezTo>
                <a:cubicBezTo>
                  <a:pt x="1079" y="579"/>
                  <a:pt x="1079" y="579"/>
                  <a:pt x="1079" y="579"/>
                </a:cubicBezTo>
                <a:cubicBezTo>
                  <a:pt x="1079" y="579"/>
                  <a:pt x="1101" y="587"/>
                  <a:pt x="1101" y="597"/>
                </a:cubicBezTo>
                <a:cubicBezTo>
                  <a:pt x="1101" y="607"/>
                  <a:pt x="1091" y="603"/>
                  <a:pt x="1091" y="603"/>
                </a:cubicBezTo>
                <a:cubicBezTo>
                  <a:pt x="1091" y="603"/>
                  <a:pt x="1091" y="612"/>
                  <a:pt x="1088" y="626"/>
                </a:cubicBezTo>
                <a:cubicBezTo>
                  <a:pt x="1085" y="640"/>
                  <a:pt x="1071" y="638"/>
                  <a:pt x="1063" y="641"/>
                </a:cubicBezTo>
                <a:cubicBezTo>
                  <a:pt x="1055" y="644"/>
                  <a:pt x="1053" y="654"/>
                  <a:pt x="1053" y="670"/>
                </a:cubicBezTo>
                <a:cubicBezTo>
                  <a:pt x="1053" y="686"/>
                  <a:pt x="1073" y="689"/>
                  <a:pt x="1073" y="689"/>
                </a:cubicBezTo>
                <a:cubicBezTo>
                  <a:pt x="1082" y="704"/>
                  <a:pt x="1082" y="704"/>
                  <a:pt x="1082" y="704"/>
                </a:cubicBezTo>
                <a:cubicBezTo>
                  <a:pt x="1089" y="681"/>
                  <a:pt x="1089" y="681"/>
                  <a:pt x="1089" y="681"/>
                </a:cubicBezTo>
                <a:cubicBezTo>
                  <a:pt x="1089" y="681"/>
                  <a:pt x="1081" y="660"/>
                  <a:pt x="1099" y="664"/>
                </a:cubicBezTo>
                <a:cubicBezTo>
                  <a:pt x="1117" y="668"/>
                  <a:pt x="1111" y="687"/>
                  <a:pt x="1115" y="698"/>
                </a:cubicBezTo>
                <a:cubicBezTo>
                  <a:pt x="1119" y="709"/>
                  <a:pt x="1135" y="748"/>
                  <a:pt x="1135" y="748"/>
                </a:cubicBezTo>
                <a:cubicBezTo>
                  <a:pt x="1149" y="760"/>
                  <a:pt x="1149" y="760"/>
                  <a:pt x="1149" y="760"/>
                </a:cubicBezTo>
                <a:cubicBezTo>
                  <a:pt x="1149" y="760"/>
                  <a:pt x="1148" y="752"/>
                  <a:pt x="1148" y="746"/>
                </a:cubicBezTo>
                <a:cubicBezTo>
                  <a:pt x="1148" y="740"/>
                  <a:pt x="1152" y="752"/>
                  <a:pt x="1161" y="750"/>
                </a:cubicBezTo>
                <a:cubicBezTo>
                  <a:pt x="1170" y="748"/>
                  <a:pt x="1160" y="736"/>
                  <a:pt x="1156" y="732"/>
                </a:cubicBezTo>
                <a:cubicBezTo>
                  <a:pt x="1152" y="728"/>
                  <a:pt x="1152" y="714"/>
                  <a:pt x="1149" y="705"/>
                </a:cubicBezTo>
                <a:cubicBezTo>
                  <a:pt x="1146" y="696"/>
                  <a:pt x="1163" y="694"/>
                  <a:pt x="1163" y="694"/>
                </a:cubicBezTo>
                <a:cubicBezTo>
                  <a:pt x="1161" y="661"/>
                  <a:pt x="1161" y="661"/>
                  <a:pt x="1161" y="661"/>
                </a:cubicBezTo>
                <a:cubicBezTo>
                  <a:pt x="1161" y="661"/>
                  <a:pt x="1147" y="650"/>
                  <a:pt x="1143" y="648"/>
                </a:cubicBezTo>
                <a:cubicBezTo>
                  <a:pt x="1139" y="646"/>
                  <a:pt x="1164" y="647"/>
                  <a:pt x="1168" y="648"/>
                </a:cubicBezTo>
                <a:cubicBezTo>
                  <a:pt x="1172" y="649"/>
                  <a:pt x="1197" y="653"/>
                  <a:pt x="1197" y="653"/>
                </a:cubicBezTo>
                <a:cubicBezTo>
                  <a:pt x="1197" y="629"/>
                  <a:pt x="1197" y="629"/>
                  <a:pt x="1197" y="629"/>
                </a:cubicBezTo>
                <a:cubicBezTo>
                  <a:pt x="1209" y="594"/>
                  <a:pt x="1209" y="594"/>
                  <a:pt x="1209" y="594"/>
                </a:cubicBezTo>
                <a:cubicBezTo>
                  <a:pt x="1209" y="594"/>
                  <a:pt x="1199" y="586"/>
                  <a:pt x="1199" y="576"/>
                </a:cubicBezTo>
                <a:cubicBezTo>
                  <a:pt x="1199" y="566"/>
                  <a:pt x="1213" y="562"/>
                  <a:pt x="1213" y="562"/>
                </a:cubicBezTo>
                <a:cubicBezTo>
                  <a:pt x="1225" y="541"/>
                  <a:pt x="1225" y="541"/>
                  <a:pt x="1225" y="541"/>
                </a:cubicBezTo>
                <a:cubicBezTo>
                  <a:pt x="1225" y="541"/>
                  <a:pt x="1219" y="530"/>
                  <a:pt x="1218" y="525"/>
                </a:cubicBezTo>
                <a:cubicBezTo>
                  <a:pt x="1217" y="520"/>
                  <a:pt x="1215" y="506"/>
                  <a:pt x="1215" y="506"/>
                </a:cubicBezTo>
                <a:cubicBezTo>
                  <a:pt x="1215" y="506"/>
                  <a:pt x="1226" y="501"/>
                  <a:pt x="1238" y="497"/>
                </a:cubicBezTo>
                <a:cubicBezTo>
                  <a:pt x="1250" y="493"/>
                  <a:pt x="1245" y="478"/>
                  <a:pt x="1253" y="476"/>
                </a:cubicBezTo>
                <a:cubicBezTo>
                  <a:pt x="1261" y="474"/>
                  <a:pt x="1276" y="473"/>
                  <a:pt x="1276" y="473"/>
                </a:cubicBezTo>
                <a:cubicBezTo>
                  <a:pt x="1276" y="473"/>
                  <a:pt x="1299" y="481"/>
                  <a:pt x="1301" y="477"/>
                </a:cubicBezTo>
                <a:cubicBezTo>
                  <a:pt x="1303" y="473"/>
                  <a:pt x="1280" y="463"/>
                  <a:pt x="1280" y="454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5" name="Freeform 152"/>
          <p:cNvSpPr>
            <a:spLocks/>
          </p:cNvSpPr>
          <p:nvPr/>
        </p:nvSpPr>
        <p:spPr bwMode="auto">
          <a:xfrm>
            <a:off x="6296025" y="3452813"/>
            <a:ext cx="250825" cy="592137"/>
          </a:xfrm>
          <a:custGeom>
            <a:avLst/>
            <a:gdLst>
              <a:gd name="T0" fmla="*/ 2147483647 w 426"/>
              <a:gd name="T1" fmla="*/ 2147483647 h 1001"/>
              <a:gd name="T2" fmla="*/ 2147483647 w 426"/>
              <a:gd name="T3" fmla="*/ 2147483647 h 1001"/>
              <a:gd name="T4" fmla="*/ 2147483647 w 426"/>
              <a:gd name="T5" fmla="*/ 2147483647 h 1001"/>
              <a:gd name="T6" fmla="*/ 2147483647 w 426"/>
              <a:gd name="T7" fmla="*/ 2147483647 h 1001"/>
              <a:gd name="T8" fmla="*/ 2147483647 w 426"/>
              <a:gd name="T9" fmla="*/ 2147483647 h 1001"/>
              <a:gd name="T10" fmla="*/ 2147483647 w 426"/>
              <a:gd name="T11" fmla="*/ 2147483647 h 1001"/>
              <a:gd name="T12" fmla="*/ 2147483647 w 426"/>
              <a:gd name="T13" fmla="*/ 2147483647 h 1001"/>
              <a:gd name="T14" fmla="*/ 2147483647 w 426"/>
              <a:gd name="T15" fmla="*/ 2147483647 h 1001"/>
              <a:gd name="T16" fmla="*/ 2147483647 w 426"/>
              <a:gd name="T17" fmla="*/ 2147483647 h 1001"/>
              <a:gd name="T18" fmla="*/ 2147483647 w 426"/>
              <a:gd name="T19" fmla="*/ 2147483647 h 1001"/>
              <a:gd name="T20" fmla="*/ 2147483647 w 426"/>
              <a:gd name="T21" fmla="*/ 2147483647 h 1001"/>
              <a:gd name="T22" fmla="*/ 2147483647 w 426"/>
              <a:gd name="T23" fmla="*/ 2147483647 h 1001"/>
              <a:gd name="T24" fmla="*/ 2147483647 w 426"/>
              <a:gd name="T25" fmla="*/ 2147483647 h 1001"/>
              <a:gd name="T26" fmla="*/ 2147483647 w 426"/>
              <a:gd name="T27" fmla="*/ 2147483647 h 1001"/>
              <a:gd name="T28" fmla="*/ 2147483647 w 426"/>
              <a:gd name="T29" fmla="*/ 2147483647 h 1001"/>
              <a:gd name="T30" fmla="*/ 2147483647 w 426"/>
              <a:gd name="T31" fmla="*/ 2147483647 h 1001"/>
              <a:gd name="T32" fmla="*/ 2147483647 w 426"/>
              <a:gd name="T33" fmla="*/ 2147483647 h 1001"/>
              <a:gd name="T34" fmla="*/ 2147483647 w 426"/>
              <a:gd name="T35" fmla="*/ 2147483647 h 1001"/>
              <a:gd name="T36" fmla="*/ 2147483647 w 426"/>
              <a:gd name="T37" fmla="*/ 2147483647 h 1001"/>
              <a:gd name="T38" fmla="*/ 2147483647 w 426"/>
              <a:gd name="T39" fmla="*/ 2147483647 h 1001"/>
              <a:gd name="T40" fmla="*/ 2147483647 w 426"/>
              <a:gd name="T41" fmla="*/ 2147483647 h 1001"/>
              <a:gd name="T42" fmla="*/ 2147483647 w 426"/>
              <a:gd name="T43" fmla="*/ 2147483647 h 1001"/>
              <a:gd name="T44" fmla="*/ 2147483647 w 426"/>
              <a:gd name="T45" fmla="*/ 2147483647 h 1001"/>
              <a:gd name="T46" fmla="*/ 2147483647 w 426"/>
              <a:gd name="T47" fmla="*/ 2147483647 h 1001"/>
              <a:gd name="T48" fmla="*/ 2147483647 w 426"/>
              <a:gd name="T49" fmla="*/ 2147483647 h 1001"/>
              <a:gd name="T50" fmla="*/ 2147483647 w 426"/>
              <a:gd name="T51" fmla="*/ 2147483647 h 1001"/>
              <a:gd name="T52" fmla="*/ 2147483647 w 426"/>
              <a:gd name="T53" fmla="*/ 2147483647 h 1001"/>
              <a:gd name="T54" fmla="*/ 2147483647 w 426"/>
              <a:gd name="T55" fmla="*/ 2147483647 h 1001"/>
              <a:gd name="T56" fmla="*/ 2147483647 w 426"/>
              <a:gd name="T57" fmla="*/ 2147483647 h 1001"/>
              <a:gd name="T58" fmla="*/ 2147483647 w 426"/>
              <a:gd name="T59" fmla="*/ 2147483647 h 1001"/>
              <a:gd name="T60" fmla="*/ 2147483647 w 426"/>
              <a:gd name="T61" fmla="*/ 2147483647 h 1001"/>
              <a:gd name="T62" fmla="*/ 2147483647 w 426"/>
              <a:gd name="T63" fmla="*/ 2147483647 h 1001"/>
              <a:gd name="T64" fmla="*/ 2147483647 w 426"/>
              <a:gd name="T65" fmla="*/ 2147483647 h 1001"/>
              <a:gd name="T66" fmla="*/ 2147483647 w 426"/>
              <a:gd name="T67" fmla="*/ 2147483647 h 1001"/>
              <a:gd name="T68" fmla="*/ 2147483647 w 426"/>
              <a:gd name="T69" fmla="*/ 2147483647 h 1001"/>
              <a:gd name="T70" fmla="*/ 2147483647 w 426"/>
              <a:gd name="T71" fmla="*/ 2147483647 h 1001"/>
              <a:gd name="T72" fmla="*/ 2147483647 w 426"/>
              <a:gd name="T73" fmla="*/ 2147483647 h 1001"/>
              <a:gd name="T74" fmla="*/ 2147483647 w 426"/>
              <a:gd name="T75" fmla="*/ 2147483647 h 1001"/>
              <a:gd name="T76" fmla="*/ 2147483647 w 426"/>
              <a:gd name="T77" fmla="*/ 2147483647 h 1001"/>
              <a:gd name="T78" fmla="*/ 2147483647 w 426"/>
              <a:gd name="T79" fmla="*/ 2147483647 h 1001"/>
              <a:gd name="T80" fmla="*/ 2147483647 w 426"/>
              <a:gd name="T81" fmla="*/ 2147483647 h 1001"/>
              <a:gd name="T82" fmla="*/ 2147483647 w 426"/>
              <a:gd name="T83" fmla="*/ 2147483647 h 1001"/>
              <a:gd name="T84" fmla="*/ 2147483647 w 426"/>
              <a:gd name="T85" fmla="*/ 2147483647 h 10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6"/>
              <a:gd name="T130" fmla="*/ 0 h 1001"/>
              <a:gd name="T131" fmla="*/ 426 w 426"/>
              <a:gd name="T132" fmla="*/ 1001 h 10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6" h="1001">
                <a:moveTo>
                  <a:pt x="0" y="391"/>
                </a:moveTo>
                <a:cubicBezTo>
                  <a:pt x="5" y="391"/>
                  <a:pt x="9" y="391"/>
                  <a:pt x="9" y="391"/>
                </a:cubicBezTo>
                <a:cubicBezTo>
                  <a:pt x="9" y="422"/>
                  <a:pt x="9" y="422"/>
                  <a:pt x="9" y="422"/>
                </a:cubicBezTo>
                <a:cubicBezTo>
                  <a:pt x="9" y="422"/>
                  <a:pt x="32" y="428"/>
                  <a:pt x="41" y="438"/>
                </a:cubicBezTo>
                <a:cubicBezTo>
                  <a:pt x="51" y="448"/>
                  <a:pt x="59" y="470"/>
                  <a:pt x="59" y="470"/>
                </a:cubicBezTo>
                <a:cubicBezTo>
                  <a:pt x="81" y="465"/>
                  <a:pt x="81" y="465"/>
                  <a:pt x="81" y="465"/>
                </a:cubicBezTo>
                <a:cubicBezTo>
                  <a:pt x="67" y="494"/>
                  <a:pt x="67" y="494"/>
                  <a:pt x="67" y="494"/>
                </a:cubicBezTo>
                <a:cubicBezTo>
                  <a:pt x="67" y="494"/>
                  <a:pt x="98" y="501"/>
                  <a:pt x="110" y="510"/>
                </a:cubicBezTo>
                <a:cubicBezTo>
                  <a:pt x="122" y="519"/>
                  <a:pt x="130" y="555"/>
                  <a:pt x="132" y="562"/>
                </a:cubicBezTo>
                <a:cubicBezTo>
                  <a:pt x="134" y="568"/>
                  <a:pt x="148" y="581"/>
                  <a:pt x="148" y="581"/>
                </a:cubicBezTo>
                <a:cubicBezTo>
                  <a:pt x="137" y="593"/>
                  <a:pt x="137" y="593"/>
                  <a:pt x="137" y="593"/>
                </a:cubicBezTo>
                <a:cubicBezTo>
                  <a:pt x="145" y="654"/>
                  <a:pt x="145" y="654"/>
                  <a:pt x="145" y="654"/>
                </a:cubicBezTo>
                <a:cubicBezTo>
                  <a:pt x="134" y="662"/>
                  <a:pt x="134" y="662"/>
                  <a:pt x="134" y="662"/>
                </a:cubicBezTo>
                <a:cubicBezTo>
                  <a:pt x="134" y="662"/>
                  <a:pt x="140" y="681"/>
                  <a:pt x="149" y="680"/>
                </a:cubicBezTo>
                <a:cubicBezTo>
                  <a:pt x="158" y="679"/>
                  <a:pt x="168" y="671"/>
                  <a:pt x="168" y="671"/>
                </a:cubicBezTo>
                <a:cubicBezTo>
                  <a:pt x="168" y="671"/>
                  <a:pt x="172" y="686"/>
                  <a:pt x="183" y="681"/>
                </a:cubicBezTo>
                <a:cubicBezTo>
                  <a:pt x="195" y="677"/>
                  <a:pt x="206" y="654"/>
                  <a:pt x="206" y="654"/>
                </a:cubicBezTo>
                <a:cubicBezTo>
                  <a:pt x="206" y="654"/>
                  <a:pt x="228" y="650"/>
                  <a:pt x="240" y="641"/>
                </a:cubicBezTo>
                <a:cubicBezTo>
                  <a:pt x="252" y="631"/>
                  <a:pt x="238" y="602"/>
                  <a:pt x="245" y="596"/>
                </a:cubicBezTo>
                <a:cubicBezTo>
                  <a:pt x="253" y="590"/>
                  <a:pt x="268" y="617"/>
                  <a:pt x="268" y="617"/>
                </a:cubicBezTo>
                <a:cubicBezTo>
                  <a:pt x="267" y="638"/>
                  <a:pt x="267" y="638"/>
                  <a:pt x="267" y="638"/>
                </a:cubicBezTo>
                <a:cubicBezTo>
                  <a:pt x="267" y="638"/>
                  <a:pt x="288" y="639"/>
                  <a:pt x="289" y="656"/>
                </a:cubicBezTo>
                <a:cubicBezTo>
                  <a:pt x="289" y="673"/>
                  <a:pt x="296" y="685"/>
                  <a:pt x="298" y="698"/>
                </a:cubicBezTo>
                <a:cubicBezTo>
                  <a:pt x="300" y="712"/>
                  <a:pt x="303" y="745"/>
                  <a:pt x="303" y="745"/>
                </a:cubicBezTo>
                <a:cubicBezTo>
                  <a:pt x="303" y="745"/>
                  <a:pt x="304" y="757"/>
                  <a:pt x="311" y="766"/>
                </a:cubicBezTo>
                <a:cubicBezTo>
                  <a:pt x="319" y="775"/>
                  <a:pt x="322" y="788"/>
                  <a:pt x="322" y="788"/>
                </a:cubicBezTo>
                <a:cubicBezTo>
                  <a:pt x="350" y="849"/>
                  <a:pt x="350" y="849"/>
                  <a:pt x="350" y="849"/>
                </a:cubicBezTo>
                <a:cubicBezTo>
                  <a:pt x="360" y="879"/>
                  <a:pt x="360" y="879"/>
                  <a:pt x="360" y="879"/>
                </a:cubicBezTo>
                <a:cubicBezTo>
                  <a:pt x="360" y="879"/>
                  <a:pt x="346" y="876"/>
                  <a:pt x="345" y="884"/>
                </a:cubicBezTo>
                <a:cubicBezTo>
                  <a:pt x="343" y="893"/>
                  <a:pt x="337" y="918"/>
                  <a:pt x="337" y="918"/>
                </a:cubicBezTo>
                <a:cubicBezTo>
                  <a:pt x="366" y="908"/>
                  <a:pt x="366" y="908"/>
                  <a:pt x="366" y="908"/>
                </a:cubicBezTo>
                <a:cubicBezTo>
                  <a:pt x="358" y="945"/>
                  <a:pt x="358" y="945"/>
                  <a:pt x="358" y="945"/>
                </a:cubicBezTo>
                <a:cubicBezTo>
                  <a:pt x="358" y="945"/>
                  <a:pt x="354" y="957"/>
                  <a:pt x="355" y="970"/>
                </a:cubicBezTo>
                <a:cubicBezTo>
                  <a:pt x="356" y="982"/>
                  <a:pt x="363" y="1001"/>
                  <a:pt x="363" y="1001"/>
                </a:cubicBezTo>
                <a:cubicBezTo>
                  <a:pt x="363" y="1001"/>
                  <a:pt x="372" y="988"/>
                  <a:pt x="373" y="979"/>
                </a:cubicBezTo>
                <a:cubicBezTo>
                  <a:pt x="374" y="970"/>
                  <a:pt x="366" y="963"/>
                  <a:pt x="375" y="956"/>
                </a:cubicBezTo>
                <a:cubicBezTo>
                  <a:pt x="384" y="949"/>
                  <a:pt x="389" y="942"/>
                  <a:pt x="392" y="932"/>
                </a:cubicBezTo>
                <a:cubicBezTo>
                  <a:pt x="395" y="922"/>
                  <a:pt x="402" y="897"/>
                  <a:pt x="398" y="884"/>
                </a:cubicBezTo>
                <a:cubicBezTo>
                  <a:pt x="394" y="871"/>
                  <a:pt x="396" y="861"/>
                  <a:pt x="396" y="861"/>
                </a:cubicBezTo>
                <a:cubicBezTo>
                  <a:pt x="396" y="861"/>
                  <a:pt x="381" y="849"/>
                  <a:pt x="377" y="843"/>
                </a:cubicBezTo>
                <a:cubicBezTo>
                  <a:pt x="373" y="837"/>
                  <a:pt x="378" y="813"/>
                  <a:pt x="374" y="798"/>
                </a:cubicBezTo>
                <a:cubicBezTo>
                  <a:pt x="370" y="783"/>
                  <a:pt x="348" y="770"/>
                  <a:pt x="344" y="760"/>
                </a:cubicBezTo>
                <a:cubicBezTo>
                  <a:pt x="340" y="750"/>
                  <a:pt x="328" y="736"/>
                  <a:pt x="328" y="736"/>
                </a:cubicBezTo>
                <a:cubicBezTo>
                  <a:pt x="328" y="736"/>
                  <a:pt x="320" y="723"/>
                  <a:pt x="330" y="713"/>
                </a:cubicBezTo>
                <a:cubicBezTo>
                  <a:pt x="340" y="703"/>
                  <a:pt x="341" y="693"/>
                  <a:pt x="341" y="687"/>
                </a:cubicBezTo>
                <a:cubicBezTo>
                  <a:pt x="341" y="681"/>
                  <a:pt x="338" y="670"/>
                  <a:pt x="338" y="670"/>
                </a:cubicBezTo>
                <a:cubicBezTo>
                  <a:pt x="338" y="670"/>
                  <a:pt x="350" y="671"/>
                  <a:pt x="350" y="658"/>
                </a:cubicBezTo>
                <a:cubicBezTo>
                  <a:pt x="350" y="645"/>
                  <a:pt x="344" y="653"/>
                  <a:pt x="344" y="653"/>
                </a:cubicBezTo>
                <a:cubicBezTo>
                  <a:pt x="344" y="653"/>
                  <a:pt x="336" y="652"/>
                  <a:pt x="331" y="640"/>
                </a:cubicBezTo>
                <a:cubicBezTo>
                  <a:pt x="326" y="628"/>
                  <a:pt x="340" y="633"/>
                  <a:pt x="332" y="622"/>
                </a:cubicBezTo>
                <a:cubicBezTo>
                  <a:pt x="324" y="611"/>
                  <a:pt x="298" y="602"/>
                  <a:pt x="295" y="592"/>
                </a:cubicBezTo>
                <a:cubicBezTo>
                  <a:pt x="292" y="582"/>
                  <a:pt x="287" y="579"/>
                  <a:pt x="287" y="579"/>
                </a:cubicBezTo>
                <a:cubicBezTo>
                  <a:pt x="291" y="564"/>
                  <a:pt x="291" y="564"/>
                  <a:pt x="291" y="564"/>
                </a:cubicBezTo>
                <a:cubicBezTo>
                  <a:pt x="291" y="564"/>
                  <a:pt x="278" y="558"/>
                  <a:pt x="273" y="554"/>
                </a:cubicBezTo>
                <a:cubicBezTo>
                  <a:pt x="268" y="550"/>
                  <a:pt x="265" y="545"/>
                  <a:pt x="268" y="542"/>
                </a:cubicBezTo>
                <a:cubicBezTo>
                  <a:pt x="271" y="539"/>
                  <a:pt x="282" y="545"/>
                  <a:pt x="282" y="536"/>
                </a:cubicBezTo>
                <a:cubicBezTo>
                  <a:pt x="282" y="527"/>
                  <a:pt x="271" y="516"/>
                  <a:pt x="272" y="512"/>
                </a:cubicBezTo>
                <a:cubicBezTo>
                  <a:pt x="273" y="508"/>
                  <a:pt x="283" y="507"/>
                  <a:pt x="284" y="498"/>
                </a:cubicBezTo>
                <a:cubicBezTo>
                  <a:pt x="285" y="489"/>
                  <a:pt x="277" y="473"/>
                  <a:pt x="288" y="471"/>
                </a:cubicBezTo>
                <a:cubicBezTo>
                  <a:pt x="299" y="469"/>
                  <a:pt x="308" y="480"/>
                  <a:pt x="318" y="477"/>
                </a:cubicBezTo>
                <a:cubicBezTo>
                  <a:pt x="328" y="474"/>
                  <a:pt x="330" y="456"/>
                  <a:pt x="330" y="456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352" y="440"/>
                  <a:pt x="352" y="440"/>
                  <a:pt x="352" y="440"/>
                </a:cubicBezTo>
                <a:cubicBezTo>
                  <a:pt x="352" y="440"/>
                  <a:pt x="371" y="434"/>
                  <a:pt x="375" y="435"/>
                </a:cubicBezTo>
                <a:cubicBezTo>
                  <a:pt x="375" y="435"/>
                  <a:pt x="373" y="423"/>
                  <a:pt x="382" y="420"/>
                </a:cubicBezTo>
                <a:cubicBezTo>
                  <a:pt x="391" y="417"/>
                  <a:pt x="399" y="414"/>
                  <a:pt x="399" y="414"/>
                </a:cubicBezTo>
                <a:cubicBezTo>
                  <a:pt x="394" y="407"/>
                  <a:pt x="394" y="407"/>
                  <a:pt x="394" y="407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399" y="392"/>
                  <a:pt x="399" y="392"/>
                  <a:pt x="399" y="392"/>
                </a:cubicBezTo>
                <a:cubicBezTo>
                  <a:pt x="421" y="382"/>
                  <a:pt x="421" y="382"/>
                  <a:pt x="421" y="382"/>
                </a:cubicBezTo>
                <a:cubicBezTo>
                  <a:pt x="421" y="382"/>
                  <a:pt x="426" y="364"/>
                  <a:pt x="416" y="363"/>
                </a:cubicBezTo>
                <a:cubicBezTo>
                  <a:pt x="406" y="362"/>
                  <a:pt x="397" y="380"/>
                  <a:pt x="397" y="380"/>
                </a:cubicBezTo>
                <a:cubicBezTo>
                  <a:pt x="397" y="380"/>
                  <a:pt x="378" y="381"/>
                  <a:pt x="375" y="381"/>
                </a:cubicBezTo>
                <a:cubicBezTo>
                  <a:pt x="372" y="381"/>
                  <a:pt x="372" y="369"/>
                  <a:pt x="372" y="369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6" y="350"/>
                  <a:pt x="356" y="350"/>
                  <a:pt x="356" y="350"/>
                </a:cubicBezTo>
                <a:cubicBezTo>
                  <a:pt x="317" y="346"/>
                  <a:pt x="317" y="346"/>
                  <a:pt x="317" y="346"/>
                </a:cubicBezTo>
                <a:cubicBezTo>
                  <a:pt x="317" y="346"/>
                  <a:pt x="323" y="332"/>
                  <a:pt x="326" y="329"/>
                </a:cubicBezTo>
                <a:cubicBezTo>
                  <a:pt x="329" y="326"/>
                  <a:pt x="320" y="314"/>
                  <a:pt x="320" y="314"/>
                </a:cubicBezTo>
                <a:cubicBezTo>
                  <a:pt x="320" y="314"/>
                  <a:pt x="343" y="305"/>
                  <a:pt x="336" y="299"/>
                </a:cubicBezTo>
                <a:cubicBezTo>
                  <a:pt x="329" y="293"/>
                  <a:pt x="301" y="292"/>
                  <a:pt x="301" y="292"/>
                </a:cubicBezTo>
                <a:cubicBezTo>
                  <a:pt x="296" y="265"/>
                  <a:pt x="296" y="265"/>
                  <a:pt x="296" y="265"/>
                </a:cubicBezTo>
                <a:cubicBezTo>
                  <a:pt x="280" y="252"/>
                  <a:pt x="280" y="252"/>
                  <a:pt x="280" y="252"/>
                </a:cubicBezTo>
                <a:cubicBezTo>
                  <a:pt x="297" y="237"/>
                  <a:pt x="297" y="237"/>
                  <a:pt x="297" y="237"/>
                </a:cubicBezTo>
                <a:cubicBezTo>
                  <a:pt x="297" y="237"/>
                  <a:pt x="268" y="237"/>
                  <a:pt x="260" y="238"/>
                </a:cubicBezTo>
                <a:cubicBezTo>
                  <a:pt x="252" y="239"/>
                  <a:pt x="236" y="249"/>
                  <a:pt x="236" y="249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35"/>
                  <a:pt x="237" y="225"/>
                  <a:pt x="232" y="220"/>
                </a:cubicBezTo>
                <a:cubicBezTo>
                  <a:pt x="227" y="215"/>
                  <a:pt x="226" y="206"/>
                  <a:pt x="226" y="206"/>
                </a:cubicBezTo>
                <a:cubicBezTo>
                  <a:pt x="233" y="203"/>
                  <a:pt x="233" y="203"/>
                  <a:pt x="233" y="203"/>
                </a:cubicBezTo>
                <a:cubicBezTo>
                  <a:pt x="231" y="183"/>
                  <a:pt x="231" y="183"/>
                  <a:pt x="231" y="183"/>
                </a:cubicBezTo>
                <a:cubicBezTo>
                  <a:pt x="231" y="183"/>
                  <a:pt x="242" y="187"/>
                  <a:pt x="243" y="176"/>
                </a:cubicBezTo>
                <a:cubicBezTo>
                  <a:pt x="244" y="165"/>
                  <a:pt x="243" y="156"/>
                  <a:pt x="243" y="156"/>
                </a:cubicBezTo>
                <a:cubicBezTo>
                  <a:pt x="243" y="156"/>
                  <a:pt x="255" y="164"/>
                  <a:pt x="258" y="157"/>
                </a:cubicBezTo>
                <a:cubicBezTo>
                  <a:pt x="261" y="150"/>
                  <a:pt x="262" y="144"/>
                  <a:pt x="262" y="144"/>
                </a:cubicBezTo>
                <a:cubicBezTo>
                  <a:pt x="262" y="144"/>
                  <a:pt x="246" y="133"/>
                  <a:pt x="253" y="133"/>
                </a:cubicBezTo>
                <a:cubicBezTo>
                  <a:pt x="260" y="133"/>
                  <a:pt x="270" y="127"/>
                  <a:pt x="270" y="127"/>
                </a:cubicBezTo>
                <a:cubicBezTo>
                  <a:pt x="263" y="90"/>
                  <a:pt x="263" y="90"/>
                  <a:pt x="263" y="90"/>
                </a:cubicBezTo>
                <a:cubicBezTo>
                  <a:pt x="255" y="74"/>
                  <a:pt x="255" y="74"/>
                  <a:pt x="255" y="74"/>
                </a:cubicBezTo>
                <a:cubicBezTo>
                  <a:pt x="255" y="74"/>
                  <a:pt x="257" y="52"/>
                  <a:pt x="250" y="50"/>
                </a:cubicBezTo>
                <a:cubicBezTo>
                  <a:pt x="243" y="48"/>
                  <a:pt x="228" y="50"/>
                  <a:pt x="228" y="50"/>
                </a:cubicBezTo>
                <a:cubicBezTo>
                  <a:pt x="228" y="50"/>
                  <a:pt x="219" y="23"/>
                  <a:pt x="211" y="15"/>
                </a:cubicBezTo>
                <a:cubicBezTo>
                  <a:pt x="203" y="7"/>
                  <a:pt x="189" y="0"/>
                  <a:pt x="189" y="0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87" y="32"/>
                  <a:pt x="163" y="41"/>
                  <a:pt x="163" y="50"/>
                </a:cubicBezTo>
                <a:cubicBezTo>
                  <a:pt x="163" y="59"/>
                  <a:pt x="186" y="69"/>
                  <a:pt x="184" y="73"/>
                </a:cubicBezTo>
                <a:cubicBezTo>
                  <a:pt x="182" y="77"/>
                  <a:pt x="159" y="69"/>
                  <a:pt x="159" y="69"/>
                </a:cubicBezTo>
                <a:cubicBezTo>
                  <a:pt x="159" y="69"/>
                  <a:pt x="144" y="70"/>
                  <a:pt x="136" y="72"/>
                </a:cubicBezTo>
                <a:cubicBezTo>
                  <a:pt x="128" y="74"/>
                  <a:pt x="133" y="89"/>
                  <a:pt x="121" y="93"/>
                </a:cubicBezTo>
                <a:cubicBezTo>
                  <a:pt x="109" y="97"/>
                  <a:pt x="98" y="102"/>
                  <a:pt x="98" y="102"/>
                </a:cubicBezTo>
                <a:cubicBezTo>
                  <a:pt x="98" y="102"/>
                  <a:pt x="100" y="116"/>
                  <a:pt x="101" y="121"/>
                </a:cubicBezTo>
                <a:cubicBezTo>
                  <a:pt x="102" y="126"/>
                  <a:pt x="108" y="137"/>
                  <a:pt x="108" y="137"/>
                </a:cubicBezTo>
                <a:cubicBezTo>
                  <a:pt x="96" y="158"/>
                  <a:pt x="96" y="158"/>
                  <a:pt x="96" y="158"/>
                </a:cubicBezTo>
                <a:cubicBezTo>
                  <a:pt x="96" y="158"/>
                  <a:pt x="82" y="162"/>
                  <a:pt x="82" y="172"/>
                </a:cubicBezTo>
                <a:cubicBezTo>
                  <a:pt x="82" y="182"/>
                  <a:pt x="92" y="190"/>
                  <a:pt x="92" y="190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80" y="249"/>
                  <a:pt x="55" y="245"/>
                  <a:pt x="51" y="244"/>
                </a:cubicBezTo>
                <a:cubicBezTo>
                  <a:pt x="47" y="243"/>
                  <a:pt x="22" y="242"/>
                  <a:pt x="26" y="244"/>
                </a:cubicBezTo>
                <a:cubicBezTo>
                  <a:pt x="30" y="246"/>
                  <a:pt x="44" y="257"/>
                  <a:pt x="44" y="257"/>
                </a:cubicBezTo>
                <a:cubicBezTo>
                  <a:pt x="46" y="290"/>
                  <a:pt x="46" y="290"/>
                  <a:pt x="46" y="290"/>
                </a:cubicBezTo>
                <a:cubicBezTo>
                  <a:pt x="46" y="290"/>
                  <a:pt x="29" y="292"/>
                  <a:pt x="32" y="301"/>
                </a:cubicBezTo>
                <a:cubicBezTo>
                  <a:pt x="35" y="310"/>
                  <a:pt x="35" y="324"/>
                  <a:pt x="39" y="328"/>
                </a:cubicBezTo>
                <a:cubicBezTo>
                  <a:pt x="43" y="332"/>
                  <a:pt x="53" y="344"/>
                  <a:pt x="44" y="346"/>
                </a:cubicBezTo>
                <a:cubicBezTo>
                  <a:pt x="35" y="348"/>
                  <a:pt x="31" y="336"/>
                  <a:pt x="31" y="342"/>
                </a:cubicBezTo>
                <a:cubicBezTo>
                  <a:pt x="31" y="348"/>
                  <a:pt x="32" y="356"/>
                  <a:pt x="32" y="356"/>
                </a:cubicBezTo>
                <a:cubicBezTo>
                  <a:pt x="18" y="344"/>
                  <a:pt x="18" y="344"/>
                  <a:pt x="18" y="344"/>
                </a:cubicBezTo>
                <a:cubicBezTo>
                  <a:pt x="25" y="383"/>
                  <a:pt x="25" y="383"/>
                  <a:pt x="25" y="383"/>
                </a:cubicBezTo>
                <a:cubicBezTo>
                  <a:pt x="4" y="380"/>
                  <a:pt x="4" y="380"/>
                  <a:pt x="4" y="380"/>
                </a:cubicBezTo>
                <a:cubicBezTo>
                  <a:pt x="4" y="380"/>
                  <a:pt x="2" y="384"/>
                  <a:pt x="0" y="391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6" name="Freeform 153"/>
          <p:cNvSpPr>
            <a:spLocks/>
          </p:cNvSpPr>
          <p:nvPr/>
        </p:nvSpPr>
        <p:spPr bwMode="auto">
          <a:xfrm>
            <a:off x="6992938" y="2995613"/>
            <a:ext cx="131762" cy="165100"/>
          </a:xfrm>
          <a:custGeom>
            <a:avLst/>
            <a:gdLst>
              <a:gd name="T0" fmla="*/ 2147483647 w 220"/>
              <a:gd name="T1" fmla="*/ 0 h 280"/>
              <a:gd name="T2" fmla="*/ 2147483647 w 220"/>
              <a:gd name="T3" fmla="*/ 0 h 280"/>
              <a:gd name="T4" fmla="*/ 2147483647 w 220"/>
              <a:gd name="T5" fmla="*/ 2147483647 h 280"/>
              <a:gd name="T6" fmla="*/ 2147483647 w 220"/>
              <a:gd name="T7" fmla="*/ 2147483647 h 280"/>
              <a:gd name="T8" fmla="*/ 2147483647 w 220"/>
              <a:gd name="T9" fmla="*/ 2147483647 h 280"/>
              <a:gd name="T10" fmla="*/ 2147483647 w 220"/>
              <a:gd name="T11" fmla="*/ 2147483647 h 280"/>
              <a:gd name="T12" fmla="*/ 2147483647 w 220"/>
              <a:gd name="T13" fmla="*/ 2147483647 h 280"/>
              <a:gd name="T14" fmla="*/ 2147483647 w 220"/>
              <a:gd name="T15" fmla="*/ 2147483647 h 280"/>
              <a:gd name="T16" fmla="*/ 2147483647 w 220"/>
              <a:gd name="T17" fmla="*/ 2147483647 h 280"/>
              <a:gd name="T18" fmla="*/ 2147483647 w 220"/>
              <a:gd name="T19" fmla="*/ 2147483647 h 280"/>
              <a:gd name="T20" fmla="*/ 2147483647 w 220"/>
              <a:gd name="T21" fmla="*/ 2147483647 h 280"/>
              <a:gd name="T22" fmla="*/ 2147483647 w 220"/>
              <a:gd name="T23" fmla="*/ 2147483647 h 280"/>
              <a:gd name="T24" fmla="*/ 2147483647 w 220"/>
              <a:gd name="T25" fmla="*/ 2147483647 h 280"/>
              <a:gd name="T26" fmla="*/ 0 w 220"/>
              <a:gd name="T27" fmla="*/ 2147483647 h 280"/>
              <a:gd name="T28" fmla="*/ 2147483647 w 220"/>
              <a:gd name="T29" fmla="*/ 2147483647 h 280"/>
              <a:gd name="T30" fmla="*/ 2147483647 w 220"/>
              <a:gd name="T31" fmla="*/ 2147483647 h 280"/>
              <a:gd name="T32" fmla="*/ 2147483647 w 220"/>
              <a:gd name="T33" fmla="*/ 2147483647 h 280"/>
              <a:gd name="T34" fmla="*/ 2147483647 w 220"/>
              <a:gd name="T35" fmla="*/ 2147483647 h 280"/>
              <a:gd name="T36" fmla="*/ 2147483647 w 220"/>
              <a:gd name="T37" fmla="*/ 2147483647 h 280"/>
              <a:gd name="T38" fmla="*/ 2147483647 w 220"/>
              <a:gd name="T39" fmla="*/ 2147483647 h 280"/>
              <a:gd name="T40" fmla="*/ 2147483647 w 220"/>
              <a:gd name="T41" fmla="*/ 2147483647 h 280"/>
              <a:gd name="T42" fmla="*/ 2147483647 w 220"/>
              <a:gd name="T43" fmla="*/ 2147483647 h 280"/>
              <a:gd name="T44" fmla="*/ 2147483647 w 220"/>
              <a:gd name="T45" fmla="*/ 2147483647 h 280"/>
              <a:gd name="T46" fmla="*/ 2147483647 w 220"/>
              <a:gd name="T47" fmla="*/ 2147483647 h 280"/>
              <a:gd name="T48" fmla="*/ 2147483647 w 220"/>
              <a:gd name="T49" fmla="*/ 2147483647 h 280"/>
              <a:gd name="T50" fmla="*/ 2147483647 w 220"/>
              <a:gd name="T51" fmla="*/ 2147483647 h 280"/>
              <a:gd name="T52" fmla="*/ 2147483647 w 220"/>
              <a:gd name="T53" fmla="*/ 2147483647 h 280"/>
              <a:gd name="T54" fmla="*/ 2147483647 w 220"/>
              <a:gd name="T55" fmla="*/ 2147483647 h 280"/>
              <a:gd name="T56" fmla="*/ 2147483647 w 220"/>
              <a:gd name="T57" fmla="*/ 2147483647 h 280"/>
              <a:gd name="T58" fmla="*/ 2147483647 w 220"/>
              <a:gd name="T59" fmla="*/ 2147483647 h 280"/>
              <a:gd name="T60" fmla="*/ 2147483647 w 220"/>
              <a:gd name="T61" fmla="*/ 2147483647 h 280"/>
              <a:gd name="T62" fmla="*/ 2147483647 w 220"/>
              <a:gd name="T63" fmla="*/ 2147483647 h 280"/>
              <a:gd name="T64" fmla="*/ 2147483647 w 220"/>
              <a:gd name="T65" fmla="*/ 2147483647 h 280"/>
              <a:gd name="T66" fmla="*/ 2147483647 w 220"/>
              <a:gd name="T67" fmla="*/ 2147483647 h 280"/>
              <a:gd name="T68" fmla="*/ 2147483647 w 220"/>
              <a:gd name="T69" fmla="*/ 2147483647 h 280"/>
              <a:gd name="T70" fmla="*/ 2147483647 w 220"/>
              <a:gd name="T71" fmla="*/ 2147483647 h 280"/>
              <a:gd name="T72" fmla="*/ 2147483647 w 220"/>
              <a:gd name="T73" fmla="*/ 2147483647 h 280"/>
              <a:gd name="T74" fmla="*/ 2147483647 w 220"/>
              <a:gd name="T75" fmla="*/ 2147483647 h 280"/>
              <a:gd name="T76" fmla="*/ 2147483647 w 220"/>
              <a:gd name="T77" fmla="*/ 2147483647 h 280"/>
              <a:gd name="T78" fmla="*/ 2147483647 w 220"/>
              <a:gd name="T79" fmla="*/ 2147483647 h 280"/>
              <a:gd name="T80" fmla="*/ 2147483647 w 220"/>
              <a:gd name="T81" fmla="*/ 2147483647 h 280"/>
              <a:gd name="T82" fmla="*/ 2147483647 w 220"/>
              <a:gd name="T83" fmla="*/ 2147483647 h 280"/>
              <a:gd name="T84" fmla="*/ 2147483647 w 220"/>
              <a:gd name="T85" fmla="*/ 2147483647 h 280"/>
              <a:gd name="T86" fmla="*/ 2147483647 w 220"/>
              <a:gd name="T87" fmla="*/ 2147483647 h 280"/>
              <a:gd name="T88" fmla="*/ 2147483647 w 220"/>
              <a:gd name="T89" fmla="*/ 2147483647 h 280"/>
              <a:gd name="T90" fmla="*/ 2147483647 w 220"/>
              <a:gd name="T91" fmla="*/ 2147483647 h 280"/>
              <a:gd name="T92" fmla="*/ 2147483647 w 220"/>
              <a:gd name="T93" fmla="*/ 0 h 2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0"/>
              <a:gd name="T142" fmla="*/ 0 h 280"/>
              <a:gd name="T143" fmla="*/ 220 w 220"/>
              <a:gd name="T144" fmla="*/ 280 h 28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0" h="280">
                <a:moveTo>
                  <a:pt x="182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73" y="22"/>
                  <a:pt x="171" y="27"/>
                </a:cubicBezTo>
                <a:cubicBezTo>
                  <a:pt x="169" y="32"/>
                  <a:pt x="153" y="28"/>
                  <a:pt x="153" y="28"/>
                </a:cubicBezTo>
                <a:cubicBezTo>
                  <a:pt x="153" y="28"/>
                  <a:pt x="163" y="40"/>
                  <a:pt x="153" y="49"/>
                </a:cubicBezTo>
                <a:cubicBezTo>
                  <a:pt x="143" y="58"/>
                  <a:pt x="119" y="42"/>
                  <a:pt x="113" y="50"/>
                </a:cubicBezTo>
                <a:cubicBezTo>
                  <a:pt x="107" y="58"/>
                  <a:pt x="135" y="71"/>
                  <a:pt x="135" y="71"/>
                </a:cubicBezTo>
                <a:cubicBezTo>
                  <a:pt x="134" y="81"/>
                  <a:pt x="134" y="81"/>
                  <a:pt x="134" y="81"/>
                </a:cubicBezTo>
                <a:cubicBezTo>
                  <a:pt x="134" y="81"/>
                  <a:pt x="94" y="82"/>
                  <a:pt x="87" y="77"/>
                </a:cubicBezTo>
                <a:cubicBezTo>
                  <a:pt x="80" y="72"/>
                  <a:pt x="65" y="61"/>
                  <a:pt x="61" y="63"/>
                </a:cubicBezTo>
                <a:cubicBezTo>
                  <a:pt x="57" y="65"/>
                  <a:pt x="62" y="103"/>
                  <a:pt x="47" y="115"/>
                </a:cubicBezTo>
                <a:cubicBezTo>
                  <a:pt x="32" y="127"/>
                  <a:pt x="25" y="128"/>
                  <a:pt x="13" y="138"/>
                </a:cubicBezTo>
                <a:cubicBezTo>
                  <a:pt x="3" y="146"/>
                  <a:pt x="5" y="152"/>
                  <a:pt x="7" y="154"/>
                </a:cubicBezTo>
                <a:cubicBezTo>
                  <a:pt x="0" y="165"/>
                  <a:pt x="0" y="165"/>
                  <a:pt x="0" y="165"/>
                </a:cubicBezTo>
                <a:cubicBezTo>
                  <a:pt x="8" y="152"/>
                  <a:pt x="8" y="152"/>
                  <a:pt x="8" y="152"/>
                </a:cubicBezTo>
                <a:cubicBezTo>
                  <a:pt x="14" y="166"/>
                  <a:pt x="14" y="166"/>
                  <a:pt x="14" y="166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3" y="168"/>
                  <a:pt x="42" y="181"/>
                  <a:pt x="47" y="181"/>
                </a:cubicBezTo>
                <a:cubicBezTo>
                  <a:pt x="52" y="181"/>
                  <a:pt x="60" y="175"/>
                  <a:pt x="64" y="182"/>
                </a:cubicBezTo>
                <a:cubicBezTo>
                  <a:pt x="68" y="189"/>
                  <a:pt x="68" y="223"/>
                  <a:pt x="68" y="223"/>
                </a:cubicBezTo>
                <a:cubicBezTo>
                  <a:pt x="93" y="223"/>
                  <a:pt x="93" y="223"/>
                  <a:pt x="93" y="223"/>
                </a:cubicBezTo>
                <a:cubicBezTo>
                  <a:pt x="96" y="233"/>
                  <a:pt x="96" y="233"/>
                  <a:pt x="96" y="233"/>
                </a:cubicBezTo>
                <a:cubicBezTo>
                  <a:pt x="96" y="233"/>
                  <a:pt x="73" y="221"/>
                  <a:pt x="69" y="234"/>
                </a:cubicBezTo>
                <a:cubicBezTo>
                  <a:pt x="65" y="247"/>
                  <a:pt x="80" y="263"/>
                  <a:pt x="80" y="263"/>
                </a:cubicBezTo>
                <a:cubicBezTo>
                  <a:pt x="87" y="274"/>
                  <a:pt x="87" y="274"/>
                  <a:pt x="87" y="274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66"/>
                  <a:pt x="126" y="280"/>
                  <a:pt x="135" y="279"/>
                </a:cubicBezTo>
                <a:cubicBezTo>
                  <a:pt x="144" y="278"/>
                  <a:pt x="153" y="275"/>
                  <a:pt x="153" y="275"/>
                </a:cubicBezTo>
                <a:cubicBezTo>
                  <a:pt x="153" y="275"/>
                  <a:pt x="165" y="268"/>
                  <a:pt x="166" y="265"/>
                </a:cubicBezTo>
                <a:cubicBezTo>
                  <a:pt x="167" y="262"/>
                  <a:pt x="155" y="260"/>
                  <a:pt x="169" y="252"/>
                </a:cubicBezTo>
                <a:cubicBezTo>
                  <a:pt x="183" y="245"/>
                  <a:pt x="207" y="246"/>
                  <a:pt x="207" y="246"/>
                </a:cubicBezTo>
                <a:cubicBezTo>
                  <a:pt x="217" y="236"/>
                  <a:pt x="217" y="236"/>
                  <a:pt x="217" y="236"/>
                </a:cubicBezTo>
                <a:cubicBezTo>
                  <a:pt x="212" y="229"/>
                  <a:pt x="208" y="224"/>
                  <a:pt x="208" y="224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7" y="207"/>
                  <a:pt x="155" y="215"/>
                  <a:pt x="162" y="202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69" y="189"/>
                  <a:pt x="144" y="178"/>
                  <a:pt x="154" y="167"/>
                </a:cubicBezTo>
                <a:cubicBezTo>
                  <a:pt x="164" y="156"/>
                  <a:pt x="185" y="160"/>
                  <a:pt x="190" y="146"/>
                </a:cubicBezTo>
                <a:cubicBezTo>
                  <a:pt x="195" y="132"/>
                  <a:pt x="200" y="117"/>
                  <a:pt x="200" y="117"/>
                </a:cubicBezTo>
                <a:cubicBezTo>
                  <a:pt x="216" y="109"/>
                  <a:pt x="216" y="109"/>
                  <a:pt x="216" y="109"/>
                </a:cubicBezTo>
                <a:cubicBezTo>
                  <a:pt x="211" y="88"/>
                  <a:pt x="211" y="88"/>
                  <a:pt x="211" y="88"/>
                </a:cubicBezTo>
                <a:cubicBezTo>
                  <a:pt x="211" y="88"/>
                  <a:pt x="195" y="77"/>
                  <a:pt x="196" y="60"/>
                </a:cubicBezTo>
                <a:cubicBezTo>
                  <a:pt x="197" y="43"/>
                  <a:pt x="220" y="38"/>
                  <a:pt x="220" y="38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192" y="17"/>
                  <a:pt x="192" y="17"/>
                  <a:pt x="192" y="17"/>
                </a:cubicBezTo>
                <a:lnTo>
                  <a:pt x="182" y="0"/>
                </a:ln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7" name="Freeform 154"/>
          <p:cNvSpPr>
            <a:spLocks noEditPoints="1"/>
          </p:cNvSpPr>
          <p:nvPr/>
        </p:nvSpPr>
        <p:spPr bwMode="auto">
          <a:xfrm>
            <a:off x="5686425" y="2662238"/>
            <a:ext cx="1446213" cy="1116012"/>
          </a:xfrm>
          <a:custGeom>
            <a:avLst/>
            <a:gdLst>
              <a:gd name="T0" fmla="*/ 2147483647 w 2441"/>
              <a:gd name="T1" fmla="*/ 2147483647 h 1882"/>
              <a:gd name="T2" fmla="*/ 2147483647 w 2441"/>
              <a:gd name="T3" fmla="*/ 2147483647 h 1882"/>
              <a:gd name="T4" fmla="*/ 2147483647 w 2441"/>
              <a:gd name="T5" fmla="*/ 2147483647 h 1882"/>
              <a:gd name="T6" fmla="*/ 2147483647 w 2441"/>
              <a:gd name="T7" fmla="*/ 2147483647 h 1882"/>
              <a:gd name="T8" fmla="*/ 2147483647 w 2441"/>
              <a:gd name="T9" fmla="*/ 2147483647 h 1882"/>
              <a:gd name="T10" fmla="*/ 2147483647 w 2441"/>
              <a:gd name="T11" fmla="*/ 2147483647 h 1882"/>
              <a:gd name="T12" fmla="*/ 2147483647 w 2441"/>
              <a:gd name="T13" fmla="*/ 0 h 1882"/>
              <a:gd name="T14" fmla="*/ 2147483647 w 2441"/>
              <a:gd name="T15" fmla="*/ 2147483647 h 1882"/>
              <a:gd name="T16" fmla="*/ 2147483647 w 2441"/>
              <a:gd name="T17" fmla="*/ 2147483647 h 1882"/>
              <a:gd name="T18" fmla="*/ 2147483647 w 2441"/>
              <a:gd name="T19" fmla="*/ 2147483647 h 1882"/>
              <a:gd name="T20" fmla="*/ 2147483647 w 2441"/>
              <a:gd name="T21" fmla="*/ 2147483647 h 1882"/>
              <a:gd name="T22" fmla="*/ 2147483647 w 2441"/>
              <a:gd name="T23" fmla="*/ 2147483647 h 1882"/>
              <a:gd name="T24" fmla="*/ 2147483647 w 2441"/>
              <a:gd name="T25" fmla="*/ 2147483647 h 1882"/>
              <a:gd name="T26" fmla="*/ 2147483647 w 2441"/>
              <a:gd name="T27" fmla="*/ 2147483647 h 1882"/>
              <a:gd name="T28" fmla="*/ 2147483647 w 2441"/>
              <a:gd name="T29" fmla="*/ 2147483647 h 1882"/>
              <a:gd name="T30" fmla="*/ 2147483647 w 2441"/>
              <a:gd name="T31" fmla="*/ 2147483647 h 1882"/>
              <a:gd name="T32" fmla="*/ 2147483647 w 2441"/>
              <a:gd name="T33" fmla="*/ 2147483647 h 1882"/>
              <a:gd name="T34" fmla="*/ 2147483647 w 2441"/>
              <a:gd name="T35" fmla="*/ 2147483647 h 1882"/>
              <a:gd name="T36" fmla="*/ 2147483647 w 2441"/>
              <a:gd name="T37" fmla="*/ 2147483647 h 1882"/>
              <a:gd name="T38" fmla="*/ 2147483647 w 2441"/>
              <a:gd name="T39" fmla="*/ 2147483647 h 1882"/>
              <a:gd name="T40" fmla="*/ 2147483647 w 2441"/>
              <a:gd name="T41" fmla="*/ 2147483647 h 1882"/>
              <a:gd name="T42" fmla="*/ 2147483647 w 2441"/>
              <a:gd name="T43" fmla="*/ 2147483647 h 1882"/>
              <a:gd name="T44" fmla="*/ 2147483647 w 2441"/>
              <a:gd name="T45" fmla="*/ 2147483647 h 1882"/>
              <a:gd name="T46" fmla="*/ 2147483647 w 2441"/>
              <a:gd name="T47" fmla="*/ 2147483647 h 1882"/>
              <a:gd name="T48" fmla="*/ 2147483647 w 2441"/>
              <a:gd name="T49" fmla="*/ 2147483647 h 1882"/>
              <a:gd name="T50" fmla="*/ 2147483647 w 2441"/>
              <a:gd name="T51" fmla="*/ 2147483647 h 1882"/>
              <a:gd name="T52" fmla="*/ 2147483647 w 2441"/>
              <a:gd name="T53" fmla="*/ 2147483647 h 1882"/>
              <a:gd name="T54" fmla="*/ 2147483647 w 2441"/>
              <a:gd name="T55" fmla="*/ 2147483647 h 1882"/>
              <a:gd name="T56" fmla="*/ 2147483647 w 2441"/>
              <a:gd name="T57" fmla="*/ 2147483647 h 1882"/>
              <a:gd name="T58" fmla="*/ 2147483647 w 2441"/>
              <a:gd name="T59" fmla="*/ 2147483647 h 1882"/>
              <a:gd name="T60" fmla="*/ 2147483647 w 2441"/>
              <a:gd name="T61" fmla="*/ 2147483647 h 1882"/>
              <a:gd name="T62" fmla="*/ 2147483647 w 2441"/>
              <a:gd name="T63" fmla="*/ 2147483647 h 1882"/>
              <a:gd name="T64" fmla="*/ 2147483647 w 2441"/>
              <a:gd name="T65" fmla="*/ 2147483647 h 1882"/>
              <a:gd name="T66" fmla="*/ 2147483647 w 2441"/>
              <a:gd name="T67" fmla="*/ 2147483647 h 1882"/>
              <a:gd name="T68" fmla="*/ 2147483647 w 2441"/>
              <a:gd name="T69" fmla="*/ 2147483647 h 1882"/>
              <a:gd name="T70" fmla="*/ 2147483647 w 2441"/>
              <a:gd name="T71" fmla="*/ 2147483647 h 1882"/>
              <a:gd name="T72" fmla="*/ 2147483647 w 2441"/>
              <a:gd name="T73" fmla="*/ 2147483647 h 1882"/>
              <a:gd name="T74" fmla="*/ 2147483647 w 2441"/>
              <a:gd name="T75" fmla="*/ 2147483647 h 1882"/>
              <a:gd name="T76" fmla="*/ 2147483647 w 2441"/>
              <a:gd name="T77" fmla="*/ 2147483647 h 1882"/>
              <a:gd name="T78" fmla="*/ 2147483647 w 2441"/>
              <a:gd name="T79" fmla="*/ 2147483647 h 1882"/>
              <a:gd name="T80" fmla="*/ 2147483647 w 2441"/>
              <a:gd name="T81" fmla="*/ 2147483647 h 1882"/>
              <a:gd name="T82" fmla="*/ 2147483647 w 2441"/>
              <a:gd name="T83" fmla="*/ 2147483647 h 1882"/>
              <a:gd name="T84" fmla="*/ 2147483647 w 2441"/>
              <a:gd name="T85" fmla="*/ 2147483647 h 1882"/>
              <a:gd name="T86" fmla="*/ 2147483647 w 2441"/>
              <a:gd name="T87" fmla="*/ 2147483647 h 1882"/>
              <a:gd name="T88" fmla="*/ 2147483647 w 2441"/>
              <a:gd name="T89" fmla="*/ 2147483647 h 1882"/>
              <a:gd name="T90" fmla="*/ 2147483647 w 2441"/>
              <a:gd name="T91" fmla="*/ 2147483647 h 1882"/>
              <a:gd name="T92" fmla="*/ 2147483647 w 2441"/>
              <a:gd name="T93" fmla="*/ 2147483647 h 1882"/>
              <a:gd name="T94" fmla="*/ 2147483647 w 2441"/>
              <a:gd name="T95" fmla="*/ 2147483647 h 1882"/>
              <a:gd name="T96" fmla="*/ 2147483647 w 2441"/>
              <a:gd name="T97" fmla="*/ 2147483647 h 1882"/>
              <a:gd name="T98" fmla="*/ 2147483647 w 2441"/>
              <a:gd name="T99" fmla="*/ 2147483647 h 1882"/>
              <a:gd name="T100" fmla="*/ 2147483647 w 2441"/>
              <a:gd name="T101" fmla="*/ 2147483647 h 1882"/>
              <a:gd name="T102" fmla="*/ 2147483647 w 2441"/>
              <a:gd name="T103" fmla="*/ 2147483647 h 1882"/>
              <a:gd name="T104" fmla="*/ 2147483647 w 2441"/>
              <a:gd name="T105" fmla="*/ 2147483647 h 1882"/>
              <a:gd name="T106" fmla="*/ 2147483647 w 2441"/>
              <a:gd name="T107" fmla="*/ 2147483647 h 1882"/>
              <a:gd name="T108" fmla="*/ 2147483647 w 2441"/>
              <a:gd name="T109" fmla="*/ 2147483647 h 1882"/>
              <a:gd name="T110" fmla="*/ 2147483647 w 2441"/>
              <a:gd name="T111" fmla="*/ 2147483647 h 1882"/>
              <a:gd name="T112" fmla="*/ 2147483647 w 2441"/>
              <a:gd name="T113" fmla="*/ 2147483647 h 1882"/>
              <a:gd name="T114" fmla="*/ 2147483647 w 2441"/>
              <a:gd name="T115" fmla="*/ 2147483647 h 1882"/>
              <a:gd name="T116" fmla="*/ 2147483647 w 2441"/>
              <a:gd name="T117" fmla="*/ 2147483647 h 1882"/>
              <a:gd name="T118" fmla="*/ 2147483647 w 2441"/>
              <a:gd name="T119" fmla="*/ 2147483647 h 18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41"/>
              <a:gd name="T181" fmla="*/ 0 h 1882"/>
              <a:gd name="T182" fmla="*/ 2441 w 2441"/>
              <a:gd name="T183" fmla="*/ 1882 h 18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41" h="1882">
                <a:moveTo>
                  <a:pt x="1912" y="1793"/>
                </a:moveTo>
                <a:cubicBezTo>
                  <a:pt x="1898" y="1783"/>
                  <a:pt x="1850" y="1789"/>
                  <a:pt x="1850" y="1789"/>
                </a:cubicBezTo>
                <a:cubicBezTo>
                  <a:pt x="1846" y="1801"/>
                  <a:pt x="1846" y="1801"/>
                  <a:pt x="1846" y="1801"/>
                </a:cubicBezTo>
                <a:cubicBezTo>
                  <a:pt x="1835" y="1795"/>
                  <a:pt x="1835" y="1795"/>
                  <a:pt x="1835" y="1795"/>
                </a:cubicBezTo>
                <a:cubicBezTo>
                  <a:pt x="1829" y="1812"/>
                  <a:pt x="1829" y="1812"/>
                  <a:pt x="1829" y="1812"/>
                </a:cubicBezTo>
                <a:cubicBezTo>
                  <a:pt x="1829" y="1812"/>
                  <a:pt x="1799" y="1835"/>
                  <a:pt x="1818" y="1859"/>
                </a:cubicBezTo>
                <a:cubicBezTo>
                  <a:pt x="1838" y="1882"/>
                  <a:pt x="1851" y="1882"/>
                  <a:pt x="1851" y="1882"/>
                </a:cubicBezTo>
                <a:cubicBezTo>
                  <a:pt x="1907" y="1881"/>
                  <a:pt x="1903" y="1864"/>
                  <a:pt x="1905" y="1857"/>
                </a:cubicBezTo>
                <a:cubicBezTo>
                  <a:pt x="1906" y="1851"/>
                  <a:pt x="1902" y="1836"/>
                  <a:pt x="1902" y="1836"/>
                </a:cubicBezTo>
                <a:cubicBezTo>
                  <a:pt x="1902" y="1836"/>
                  <a:pt x="1927" y="1804"/>
                  <a:pt x="1912" y="1793"/>
                </a:cubicBezTo>
                <a:close/>
                <a:moveTo>
                  <a:pt x="2441" y="416"/>
                </a:moveTo>
                <a:cubicBezTo>
                  <a:pt x="2438" y="399"/>
                  <a:pt x="2438" y="399"/>
                  <a:pt x="2438" y="399"/>
                </a:cubicBezTo>
                <a:cubicBezTo>
                  <a:pt x="2441" y="382"/>
                  <a:pt x="2441" y="382"/>
                  <a:pt x="2441" y="382"/>
                </a:cubicBezTo>
                <a:cubicBezTo>
                  <a:pt x="2430" y="375"/>
                  <a:pt x="2430" y="375"/>
                  <a:pt x="2430" y="375"/>
                </a:cubicBezTo>
                <a:cubicBezTo>
                  <a:pt x="2430" y="362"/>
                  <a:pt x="2430" y="362"/>
                  <a:pt x="2430" y="362"/>
                </a:cubicBezTo>
                <a:cubicBezTo>
                  <a:pt x="2423" y="352"/>
                  <a:pt x="2423" y="352"/>
                  <a:pt x="2423" y="352"/>
                </a:cubicBezTo>
                <a:cubicBezTo>
                  <a:pt x="2423" y="340"/>
                  <a:pt x="2423" y="340"/>
                  <a:pt x="2423" y="340"/>
                </a:cubicBezTo>
                <a:cubicBezTo>
                  <a:pt x="2415" y="330"/>
                  <a:pt x="2415" y="330"/>
                  <a:pt x="2415" y="330"/>
                </a:cubicBezTo>
                <a:cubicBezTo>
                  <a:pt x="2427" y="325"/>
                  <a:pt x="2427" y="325"/>
                  <a:pt x="2427" y="325"/>
                </a:cubicBezTo>
                <a:cubicBezTo>
                  <a:pt x="2427" y="305"/>
                  <a:pt x="2427" y="305"/>
                  <a:pt x="2427" y="305"/>
                </a:cubicBezTo>
                <a:cubicBezTo>
                  <a:pt x="2409" y="297"/>
                  <a:pt x="2409" y="297"/>
                  <a:pt x="2409" y="297"/>
                </a:cubicBezTo>
                <a:cubicBezTo>
                  <a:pt x="2409" y="297"/>
                  <a:pt x="2415" y="284"/>
                  <a:pt x="2405" y="276"/>
                </a:cubicBezTo>
                <a:cubicBezTo>
                  <a:pt x="2395" y="268"/>
                  <a:pt x="2370" y="274"/>
                  <a:pt x="2370" y="274"/>
                </a:cubicBezTo>
                <a:cubicBezTo>
                  <a:pt x="2365" y="288"/>
                  <a:pt x="2365" y="288"/>
                  <a:pt x="2365" y="288"/>
                </a:cubicBezTo>
                <a:cubicBezTo>
                  <a:pt x="2365" y="288"/>
                  <a:pt x="2337" y="287"/>
                  <a:pt x="2334" y="292"/>
                </a:cubicBezTo>
                <a:cubicBezTo>
                  <a:pt x="2331" y="297"/>
                  <a:pt x="2330" y="308"/>
                  <a:pt x="2330" y="308"/>
                </a:cubicBezTo>
                <a:cubicBezTo>
                  <a:pt x="2311" y="306"/>
                  <a:pt x="2311" y="306"/>
                  <a:pt x="2311" y="306"/>
                </a:cubicBezTo>
                <a:cubicBezTo>
                  <a:pt x="2311" y="313"/>
                  <a:pt x="2311" y="313"/>
                  <a:pt x="2311" y="313"/>
                </a:cubicBezTo>
                <a:cubicBezTo>
                  <a:pt x="2298" y="314"/>
                  <a:pt x="2298" y="314"/>
                  <a:pt x="2298" y="314"/>
                </a:cubicBezTo>
                <a:cubicBezTo>
                  <a:pt x="2290" y="304"/>
                  <a:pt x="2290" y="304"/>
                  <a:pt x="2290" y="304"/>
                </a:cubicBezTo>
                <a:cubicBezTo>
                  <a:pt x="2273" y="308"/>
                  <a:pt x="2273" y="308"/>
                  <a:pt x="2273" y="308"/>
                </a:cubicBezTo>
                <a:cubicBezTo>
                  <a:pt x="2248" y="288"/>
                  <a:pt x="2248" y="288"/>
                  <a:pt x="2248" y="288"/>
                </a:cubicBezTo>
                <a:cubicBezTo>
                  <a:pt x="2248" y="288"/>
                  <a:pt x="2247" y="280"/>
                  <a:pt x="2244" y="273"/>
                </a:cubicBezTo>
                <a:cubicBezTo>
                  <a:pt x="2241" y="266"/>
                  <a:pt x="2225" y="265"/>
                  <a:pt x="2225" y="265"/>
                </a:cubicBezTo>
                <a:cubicBezTo>
                  <a:pt x="2216" y="246"/>
                  <a:pt x="2216" y="246"/>
                  <a:pt x="2216" y="246"/>
                </a:cubicBezTo>
                <a:cubicBezTo>
                  <a:pt x="2192" y="246"/>
                  <a:pt x="2192" y="246"/>
                  <a:pt x="2192" y="246"/>
                </a:cubicBezTo>
                <a:cubicBezTo>
                  <a:pt x="2192" y="246"/>
                  <a:pt x="2154" y="218"/>
                  <a:pt x="2150" y="218"/>
                </a:cubicBezTo>
                <a:cubicBezTo>
                  <a:pt x="2146" y="218"/>
                  <a:pt x="2138" y="225"/>
                  <a:pt x="2138" y="225"/>
                </a:cubicBezTo>
                <a:cubicBezTo>
                  <a:pt x="2138" y="225"/>
                  <a:pt x="2122" y="209"/>
                  <a:pt x="2112" y="211"/>
                </a:cubicBezTo>
                <a:cubicBezTo>
                  <a:pt x="2102" y="213"/>
                  <a:pt x="2085" y="214"/>
                  <a:pt x="2077" y="209"/>
                </a:cubicBezTo>
                <a:cubicBezTo>
                  <a:pt x="2069" y="204"/>
                  <a:pt x="2050" y="194"/>
                  <a:pt x="2050" y="194"/>
                </a:cubicBezTo>
                <a:cubicBezTo>
                  <a:pt x="2046" y="178"/>
                  <a:pt x="2046" y="178"/>
                  <a:pt x="2046" y="178"/>
                </a:cubicBezTo>
                <a:cubicBezTo>
                  <a:pt x="2039" y="178"/>
                  <a:pt x="2039" y="178"/>
                  <a:pt x="2039" y="178"/>
                </a:cubicBezTo>
                <a:cubicBezTo>
                  <a:pt x="2039" y="178"/>
                  <a:pt x="2021" y="154"/>
                  <a:pt x="2011" y="145"/>
                </a:cubicBezTo>
                <a:cubicBezTo>
                  <a:pt x="2001" y="136"/>
                  <a:pt x="1980" y="134"/>
                  <a:pt x="1980" y="134"/>
                </a:cubicBezTo>
                <a:cubicBezTo>
                  <a:pt x="1969" y="112"/>
                  <a:pt x="1969" y="112"/>
                  <a:pt x="1969" y="112"/>
                </a:cubicBezTo>
                <a:cubicBezTo>
                  <a:pt x="1937" y="95"/>
                  <a:pt x="1937" y="95"/>
                  <a:pt x="1937" y="95"/>
                </a:cubicBezTo>
                <a:cubicBezTo>
                  <a:pt x="1934" y="76"/>
                  <a:pt x="1934" y="76"/>
                  <a:pt x="1934" y="76"/>
                </a:cubicBezTo>
                <a:cubicBezTo>
                  <a:pt x="1934" y="76"/>
                  <a:pt x="1919" y="71"/>
                  <a:pt x="1914" y="67"/>
                </a:cubicBezTo>
                <a:cubicBezTo>
                  <a:pt x="1909" y="63"/>
                  <a:pt x="1891" y="53"/>
                  <a:pt x="1891" y="53"/>
                </a:cubicBezTo>
                <a:cubicBezTo>
                  <a:pt x="1889" y="44"/>
                  <a:pt x="1889" y="44"/>
                  <a:pt x="1889" y="44"/>
                </a:cubicBezTo>
                <a:cubicBezTo>
                  <a:pt x="1889" y="44"/>
                  <a:pt x="1868" y="30"/>
                  <a:pt x="1861" y="29"/>
                </a:cubicBezTo>
                <a:cubicBezTo>
                  <a:pt x="1854" y="28"/>
                  <a:pt x="1835" y="27"/>
                  <a:pt x="1835" y="27"/>
                </a:cubicBezTo>
                <a:cubicBezTo>
                  <a:pt x="1820" y="30"/>
                  <a:pt x="1820" y="30"/>
                  <a:pt x="1820" y="30"/>
                </a:cubicBezTo>
                <a:cubicBezTo>
                  <a:pt x="1794" y="13"/>
                  <a:pt x="1794" y="13"/>
                  <a:pt x="1794" y="13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34" y="7"/>
                  <a:pt x="1734" y="7"/>
                  <a:pt x="1734" y="7"/>
                </a:cubicBezTo>
                <a:cubicBezTo>
                  <a:pt x="1706" y="5"/>
                  <a:pt x="1706" y="5"/>
                  <a:pt x="1706" y="5"/>
                </a:cubicBezTo>
                <a:cubicBezTo>
                  <a:pt x="1702" y="13"/>
                  <a:pt x="1702" y="13"/>
                  <a:pt x="1702" y="13"/>
                </a:cubicBezTo>
                <a:cubicBezTo>
                  <a:pt x="1678" y="16"/>
                  <a:pt x="1678" y="16"/>
                  <a:pt x="1678" y="16"/>
                </a:cubicBezTo>
                <a:cubicBezTo>
                  <a:pt x="1658" y="36"/>
                  <a:pt x="1658" y="36"/>
                  <a:pt x="1658" y="36"/>
                </a:cubicBezTo>
                <a:cubicBezTo>
                  <a:pt x="1658" y="36"/>
                  <a:pt x="1636" y="51"/>
                  <a:pt x="1651" y="54"/>
                </a:cubicBezTo>
                <a:cubicBezTo>
                  <a:pt x="1666" y="57"/>
                  <a:pt x="1678" y="59"/>
                  <a:pt x="1678" y="59"/>
                </a:cubicBezTo>
                <a:cubicBezTo>
                  <a:pt x="1678" y="59"/>
                  <a:pt x="1705" y="74"/>
                  <a:pt x="1704" y="80"/>
                </a:cubicBezTo>
                <a:cubicBezTo>
                  <a:pt x="1703" y="86"/>
                  <a:pt x="1691" y="91"/>
                  <a:pt x="1689" y="100"/>
                </a:cubicBezTo>
                <a:cubicBezTo>
                  <a:pt x="1687" y="109"/>
                  <a:pt x="1692" y="127"/>
                  <a:pt x="1692" y="127"/>
                </a:cubicBezTo>
                <a:cubicBezTo>
                  <a:pt x="1692" y="146"/>
                  <a:pt x="1692" y="146"/>
                  <a:pt x="1692" y="146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693" y="171"/>
                  <a:pt x="1717" y="181"/>
                  <a:pt x="1704" y="189"/>
                </a:cubicBezTo>
                <a:cubicBezTo>
                  <a:pt x="1691" y="197"/>
                  <a:pt x="1680" y="192"/>
                  <a:pt x="1680" y="192"/>
                </a:cubicBezTo>
                <a:cubicBezTo>
                  <a:pt x="1680" y="192"/>
                  <a:pt x="1676" y="214"/>
                  <a:pt x="1666" y="214"/>
                </a:cubicBezTo>
                <a:cubicBezTo>
                  <a:pt x="1656" y="214"/>
                  <a:pt x="1653" y="209"/>
                  <a:pt x="1653" y="209"/>
                </a:cubicBezTo>
                <a:cubicBezTo>
                  <a:pt x="1629" y="208"/>
                  <a:pt x="1629" y="208"/>
                  <a:pt x="1629" y="208"/>
                </a:cubicBezTo>
                <a:cubicBezTo>
                  <a:pt x="1606" y="194"/>
                  <a:pt x="1606" y="194"/>
                  <a:pt x="1606" y="194"/>
                </a:cubicBezTo>
                <a:cubicBezTo>
                  <a:pt x="1607" y="249"/>
                  <a:pt x="1607" y="249"/>
                  <a:pt x="1607" y="249"/>
                </a:cubicBezTo>
                <a:cubicBezTo>
                  <a:pt x="1612" y="255"/>
                  <a:pt x="1612" y="255"/>
                  <a:pt x="1612" y="255"/>
                </a:cubicBezTo>
                <a:cubicBezTo>
                  <a:pt x="1613" y="273"/>
                  <a:pt x="1613" y="273"/>
                  <a:pt x="1613" y="273"/>
                </a:cubicBezTo>
                <a:cubicBezTo>
                  <a:pt x="1617" y="279"/>
                  <a:pt x="1617" y="279"/>
                  <a:pt x="1617" y="279"/>
                </a:cubicBezTo>
                <a:cubicBezTo>
                  <a:pt x="1617" y="279"/>
                  <a:pt x="1612" y="282"/>
                  <a:pt x="1615" y="292"/>
                </a:cubicBezTo>
                <a:cubicBezTo>
                  <a:pt x="1618" y="302"/>
                  <a:pt x="1630" y="313"/>
                  <a:pt x="1639" y="310"/>
                </a:cubicBezTo>
                <a:cubicBezTo>
                  <a:pt x="1648" y="307"/>
                  <a:pt x="1632" y="300"/>
                  <a:pt x="1651" y="299"/>
                </a:cubicBezTo>
                <a:cubicBezTo>
                  <a:pt x="1670" y="298"/>
                  <a:pt x="1680" y="302"/>
                  <a:pt x="1680" y="302"/>
                </a:cubicBezTo>
                <a:cubicBezTo>
                  <a:pt x="1680" y="302"/>
                  <a:pt x="1691" y="313"/>
                  <a:pt x="1697" y="311"/>
                </a:cubicBezTo>
                <a:cubicBezTo>
                  <a:pt x="1703" y="309"/>
                  <a:pt x="1704" y="291"/>
                  <a:pt x="1704" y="291"/>
                </a:cubicBezTo>
                <a:cubicBezTo>
                  <a:pt x="1745" y="291"/>
                  <a:pt x="1745" y="291"/>
                  <a:pt x="1745" y="291"/>
                </a:cubicBezTo>
                <a:cubicBezTo>
                  <a:pt x="1745" y="291"/>
                  <a:pt x="1748" y="306"/>
                  <a:pt x="1757" y="307"/>
                </a:cubicBezTo>
                <a:cubicBezTo>
                  <a:pt x="1766" y="308"/>
                  <a:pt x="1769" y="308"/>
                  <a:pt x="1769" y="308"/>
                </a:cubicBezTo>
                <a:cubicBezTo>
                  <a:pt x="1769" y="308"/>
                  <a:pt x="1777" y="315"/>
                  <a:pt x="1786" y="322"/>
                </a:cubicBezTo>
                <a:cubicBezTo>
                  <a:pt x="1795" y="329"/>
                  <a:pt x="1813" y="333"/>
                  <a:pt x="1813" y="333"/>
                </a:cubicBezTo>
                <a:cubicBezTo>
                  <a:pt x="1813" y="333"/>
                  <a:pt x="1818" y="344"/>
                  <a:pt x="1827" y="350"/>
                </a:cubicBezTo>
                <a:cubicBezTo>
                  <a:pt x="1836" y="356"/>
                  <a:pt x="1839" y="362"/>
                  <a:pt x="1831" y="363"/>
                </a:cubicBezTo>
                <a:cubicBezTo>
                  <a:pt x="1823" y="364"/>
                  <a:pt x="1805" y="365"/>
                  <a:pt x="1805" y="365"/>
                </a:cubicBezTo>
                <a:cubicBezTo>
                  <a:pt x="1805" y="365"/>
                  <a:pt x="1797" y="356"/>
                  <a:pt x="1788" y="356"/>
                </a:cubicBezTo>
                <a:cubicBezTo>
                  <a:pt x="1779" y="356"/>
                  <a:pt x="1768" y="359"/>
                  <a:pt x="1768" y="359"/>
                </a:cubicBezTo>
                <a:cubicBezTo>
                  <a:pt x="1759" y="368"/>
                  <a:pt x="1759" y="368"/>
                  <a:pt x="1759" y="368"/>
                </a:cubicBezTo>
                <a:cubicBezTo>
                  <a:pt x="1753" y="371"/>
                  <a:pt x="1753" y="371"/>
                  <a:pt x="1753" y="371"/>
                </a:cubicBezTo>
                <a:cubicBezTo>
                  <a:pt x="1735" y="368"/>
                  <a:pt x="1735" y="368"/>
                  <a:pt x="1735" y="368"/>
                </a:cubicBezTo>
                <a:cubicBezTo>
                  <a:pt x="1735" y="379"/>
                  <a:pt x="1735" y="379"/>
                  <a:pt x="1735" y="379"/>
                </a:cubicBezTo>
                <a:cubicBezTo>
                  <a:pt x="1735" y="379"/>
                  <a:pt x="1710" y="380"/>
                  <a:pt x="1703" y="391"/>
                </a:cubicBezTo>
                <a:cubicBezTo>
                  <a:pt x="1696" y="402"/>
                  <a:pt x="1711" y="413"/>
                  <a:pt x="1711" y="413"/>
                </a:cubicBezTo>
                <a:cubicBezTo>
                  <a:pt x="1695" y="427"/>
                  <a:pt x="1695" y="427"/>
                  <a:pt x="1695" y="427"/>
                </a:cubicBezTo>
                <a:cubicBezTo>
                  <a:pt x="1695" y="427"/>
                  <a:pt x="1649" y="424"/>
                  <a:pt x="1646" y="427"/>
                </a:cubicBezTo>
                <a:cubicBezTo>
                  <a:pt x="1643" y="430"/>
                  <a:pt x="1645" y="446"/>
                  <a:pt x="1645" y="446"/>
                </a:cubicBezTo>
                <a:cubicBezTo>
                  <a:pt x="1645" y="446"/>
                  <a:pt x="1634" y="460"/>
                  <a:pt x="1627" y="462"/>
                </a:cubicBezTo>
                <a:cubicBezTo>
                  <a:pt x="1620" y="464"/>
                  <a:pt x="1593" y="465"/>
                  <a:pt x="1593" y="465"/>
                </a:cubicBezTo>
                <a:cubicBezTo>
                  <a:pt x="1593" y="465"/>
                  <a:pt x="1571" y="448"/>
                  <a:pt x="1567" y="447"/>
                </a:cubicBezTo>
                <a:cubicBezTo>
                  <a:pt x="1563" y="446"/>
                  <a:pt x="1545" y="440"/>
                  <a:pt x="1539" y="450"/>
                </a:cubicBezTo>
                <a:cubicBezTo>
                  <a:pt x="1533" y="460"/>
                  <a:pt x="1535" y="480"/>
                  <a:pt x="1541" y="484"/>
                </a:cubicBezTo>
                <a:cubicBezTo>
                  <a:pt x="1547" y="488"/>
                  <a:pt x="1578" y="511"/>
                  <a:pt x="1577" y="516"/>
                </a:cubicBezTo>
                <a:cubicBezTo>
                  <a:pt x="1576" y="521"/>
                  <a:pt x="1566" y="536"/>
                  <a:pt x="1562" y="536"/>
                </a:cubicBezTo>
                <a:cubicBezTo>
                  <a:pt x="1558" y="536"/>
                  <a:pt x="1548" y="533"/>
                  <a:pt x="1545" y="540"/>
                </a:cubicBezTo>
                <a:cubicBezTo>
                  <a:pt x="1542" y="547"/>
                  <a:pt x="1544" y="562"/>
                  <a:pt x="1536" y="569"/>
                </a:cubicBezTo>
                <a:cubicBezTo>
                  <a:pt x="1528" y="576"/>
                  <a:pt x="1511" y="574"/>
                  <a:pt x="1511" y="574"/>
                </a:cubicBezTo>
                <a:cubicBezTo>
                  <a:pt x="1499" y="587"/>
                  <a:pt x="1499" y="587"/>
                  <a:pt x="1499" y="587"/>
                </a:cubicBezTo>
                <a:cubicBezTo>
                  <a:pt x="1499" y="587"/>
                  <a:pt x="1409" y="584"/>
                  <a:pt x="1395" y="590"/>
                </a:cubicBezTo>
                <a:cubicBezTo>
                  <a:pt x="1381" y="596"/>
                  <a:pt x="1338" y="625"/>
                  <a:pt x="1332" y="630"/>
                </a:cubicBezTo>
                <a:cubicBezTo>
                  <a:pt x="1326" y="635"/>
                  <a:pt x="1306" y="627"/>
                  <a:pt x="1306" y="627"/>
                </a:cubicBezTo>
                <a:cubicBezTo>
                  <a:pt x="1306" y="627"/>
                  <a:pt x="1303" y="615"/>
                  <a:pt x="1297" y="615"/>
                </a:cubicBezTo>
                <a:cubicBezTo>
                  <a:pt x="1291" y="615"/>
                  <a:pt x="1270" y="624"/>
                  <a:pt x="1270" y="624"/>
                </a:cubicBezTo>
                <a:cubicBezTo>
                  <a:pt x="1270" y="624"/>
                  <a:pt x="1242" y="609"/>
                  <a:pt x="1228" y="608"/>
                </a:cubicBezTo>
                <a:cubicBezTo>
                  <a:pt x="1214" y="607"/>
                  <a:pt x="1203" y="609"/>
                  <a:pt x="1188" y="604"/>
                </a:cubicBezTo>
                <a:cubicBezTo>
                  <a:pt x="1173" y="599"/>
                  <a:pt x="1171" y="584"/>
                  <a:pt x="1161" y="581"/>
                </a:cubicBezTo>
                <a:cubicBezTo>
                  <a:pt x="1151" y="578"/>
                  <a:pt x="1112" y="578"/>
                  <a:pt x="1112" y="578"/>
                </a:cubicBezTo>
                <a:cubicBezTo>
                  <a:pt x="1112" y="578"/>
                  <a:pt x="1092" y="570"/>
                  <a:pt x="1087" y="570"/>
                </a:cubicBezTo>
                <a:cubicBezTo>
                  <a:pt x="1082" y="570"/>
                  <a:pt x="1068" y="581"/>
                  <a:pt x="1068" y="581"/>
                </a:cubicBezTo>
                <a:cubicBezTo>
                  <a:pt x="1043" y="576"/>
                  <a:pt x="1043" y="576"/>
                  <a:pt x="1043" y="576"/>
                </a:cubicBezTo>
                <a:cubicBezTo>
                  <a:pt x="1012" y="576"/>
                  <a:pt x="1012" y="576"/>
                  <a:pt x="1012" y="576"/>
                </a:cubicBezTo>
                <a:cubicBezTo>
                  <a:pt x="973" y="571"/>
                  <a:pt x="973" y="571"/>
                  <a:pt x="973" y="571"/>
                </a:cubicBezTo>
                <a:cubicBezTo>
                  <a:pt x="935" y="575"/>
                  <a:pt x="935" y="575"/>
                  <a:pt x="935" y="575"/>
                </a:cubicBezTo>
                <a:cubicBezTo>
                  <a:pt x="935" y="575"/>
                  <a:pt x="902" y="550"/>
                  <a:pt x="898" y="544"/>
                </a:cubicBezTo>
                <a:cubicBezTo>
                  <a:pt x="894" y="538"/>
                  <a:pt x="880" y="519"/>
                  <a:pt x="876" y="515"/>
                </a:cubicBezTo>
                <a:cubicBezTo>
                  <a:pt x="872" y="511"/>
                  <a:pt x="863" y="506"/>
                  <a:pt x="863" y="506"/>
                </a:cubicBezTo>
                <a:cubicBezTo>
                  <a:pt x="856" y="490"/>
                  <a:pt x="856" y="490"/>
                  <a:pt x="856" y="490"/>
                </a:cubicBezTo>
                <a:cubicBezTo>
                  <a:pt x="834" y="487"/>
                  <a:pt x="834" y="487"/>
                  <a:pt x="834" y="487"/>
                </a:cubicBezTo>
                <a:cubicBezTo>
                  <a:pt x="834" y="487"/>
                  <a:pt x="797" y="475"/>
                  <a:pt x="794" y="474"/>
                </a:cubicBezTo>
                <a:cubicBezTo>
                  <a:pt x="791" y="473"/>
                  <a:pt x="784" y="461"/>
                  <a:pt x="775" y="459"/>
                </a:cubicBezTo>
                <a:cubicBezTo>
                  <a:pt x="766" y="457"/>
                  <a:pt x="755" y="452"/>
                  <a:pt x="755" y="452"/>
                </a:cubicBezTo>
                <a:cubicBezTo>
                  <a:pt x="755" y="452"/>
                  <a:pt x="721" y="450"/>
                  <a:pt x="707" y="451"/>
                </a:cubicBezTo>
                <a:cubicBezTo>
                  <a:pt x="693" y="452"/>
                  <a:pt x="679" y="449"/>
                  <a:pt x="668" y="445"/>
                </a:cubicBezTo>
                <a:cubicBezTo>
                  <a:pt x="657" y="441"/>
                  <a:pt x="636" y="439"/>
                  <a:pt x="631" y="426"/>
                </a:cubicBezTo>
                <a:cubicBezTo>
                  <a:pt x="626" y="413"/>
                  <a:pt x="625" y="403"/>
                  <a:pt x="625" y="403"/>
                </a:cubicBezTo>
                <a:cubicBezTo>
                  <a:pt x="625" y="403"/>
                  <a:pt x="635" y="399"/>
                  <a:pt x="633" y="392"/>
                </a:cubicBezTo>
                <a:cubicBezTo>
                  <a:pt x="631" y="385"/>
                  <a:pt x="621" y="377"/>
                  <a:pt x="621" y="377"/>
                </a:cubicBezTo>
                <a:cubicBezTo>
                  <a:pt x="621" y="377"/>
                  <a:pt x="624" y="361"/>
                  <a:pt x="612" y="353"/>
                </a:cubicBezTo>
                <a:cubicBezTo>
                  <a:pt x="600" y="345"/>
                  <a:pt x="591" y="336"/>
                  <a:pt x="586" y="329"/>
                </a:cubicBezTo>
                <a:cubicBezTo>
                  <a:pt x="581" y="322"/>
                  <a:pt x="574" y="308"/>
                  <a:pt x="560" y="304"/>
                </a:cubicBezTo>
                <a:cubicBezTo>
                  <a:pt x="546" y="300"/>
                  <a:pt x="540" y="298"/>
                  <a:pt x="540" y="298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04" y="296"/>
                  <a:pt x="504" y="296"/>
                  <a:pt x="504" y="296"/>
                </a:cubicBezTo>
                <a:cubicBezTo>
                  <a:pt x="487" y="280"/>
                  <a:pt x="487" y="280"/>
                  <a:pt x="487" y="280"/>
                </a:cubicBezTo>
                <a:cubicBezTo>
                  <a:pt x="481" y="272"/>
                  <a:pt x="481" y="272"/>
                  <a:pt x="481" y="272"/>
                </a:cubicBezTo>
                <a:cubicBezTo>
                  <a:pt x="481" y="272"/>
                  <a:pt x="457" y="269"/>
                  <a:pt x="452" y="264"/>
                </a:cubicBezTo>
                <a:cubicBezTo>
                  <a:pt x="447" y="259"/>
                  <a:pt x="451" y="251"/>
                  <a:pt x="451" y="251"/>
                </a:cubicBezTo>
                <a:cubicBezTo>
                  <a:pt x="433" y="251"/>
                  <a:pt x="433" y="251"/>
                  <a:pt x="433" y="251"/>
                </a:cubicBezTo>
                <a:cubicBezTo>
                  <a:pt x="433" y="251"/>
                  <a:pt x="443" y="239"/>
                  <a:pt x="435" y="235"/>
                </a:cubicBezTo>
                <a:cubicBezTo>
                  <a:pt x="427" y="231"/>
                  <a:pt x="414" y="238"/>
                  <a:pt x="414" y="238"/>
                </a:cubicBezTo>
                <a:cubicBezTo>
                  <a:pt x="414" y="238"/>
                  <a:pt x="388" y="230"/>
                  <a:pt x="387" y="239"/>
                </a:cubicBezTo>
                <a:cubicBezTo>
                  <a:pt x="386" y="248"/>
                  <a:pt x="405" y="251"/>
                  <a:pt x="399" y="260"/>
                </a:cubicBezTo>
                <a:cubicBezTo>
                  <a:pt x="393" y="269"/>
                  <a:pt x="364" y="259"/>
                  <a:pt x="359" y="273"/>
                </a:cubicBezTo>
                <a:cubicBezTo>
                  <a:pt x="354" y="287"/>
                  <a:pt x="364" y="296"/>
                  <a:pt x="373" y="309"/>
                </a:cubicBezTo>
                <a:cubicBezTo>
                  <a:pt x="382" y="322"/>
                  <a:pt x="388" y="333"/>
                  <a:pt x="381" y="338"/>
                </a:cubicBezTo>
                <a:cubicBezTo>
                  <a:pt x="374" y="343"/>
                  <a:pt x="366" y="342"/>
                  <a:pt x="366" y="342"/>
                </a:cubicBezTo>
                <a:cubicBezTo>
                  <a:pt x="355" y="354"/>
                  <a:pt x="355" y="354"/>
                  <a:pt x="355" y="354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25" y="348"/>
                  <a:pt x="317" y="346"/>
                </a:cubicBezTo>
                <a:cubicBezTo>
                  <a:pt x="309" y="344"/>
                  <a:pt x="284" y="332"/>
                  <a:pt x="278" y="332"/>
                </a:cubicBezTo>
                <a:cubicBezTo>
                  <a:pt x="272" y="332"/>
                  <a:pt x="273" y="347"/>
                  <a:pt x="273" y="359"/>
                </a:cubicBezTo>
                <a:cubicBezTo>
                  <a:pt x="273" y="371"/>
                  <a:pt x="269" y="423"/>
                  <a:pt x="273" y="425"/>
                </a:cubicBezTo>
                <a:cubicBezTo>
                  <a:pt x="277" y="427"/>
                  <a:pt x="300" y="429"/>
                  <a:pt x="291" y="440"/>
                </a:cubicBezTo>
                <a:cubicBezTo>
                  <a:pt x="282" y="451"/>
                  <a:pt x="275" y="437"/>
                  <a:pt x="275" y="437"/>
                </a:cubicBezTo>
                <a:cubicBezTo>
                  <a:pt x="262" y="444"/>
                  <a:pt x="262" y="444"/>
                  <a:pt x="262" y="444"/>
                </a:cubicBezTo>
                <a:cubicBezTo>
                  <a:pt x="262" y="444"/>
                  <a:pt x="253" y="430"/>
                  <a:pt x="248" y="430"/>
                </a:cubicBezTo>
                <a:cubicBezTo>
                  <a:pt x="243" y="430"/>
                  <a:pt x="219" y="440"/>
                  <a:pt x="213" y="441"/>
                </a:cubicBezTo>
                <a:cubicBezTo>
                  <a:pt x="207" y="442"/>
                  <a:pt x="176" y="449"/>
                  <a:pt x="183" y="458"/>
                </a:cubicBezTo>
                <a:cubicBezTo>
                  <a:pt x="190" y="467"/>
                  <a:pt x="208" y="464"/>
                  <a:pt x="208" y="464"/>
                </a:cubicBezTo>
                <a:cubicBezTo>
                  <a:pt x="208" y="464"/>
                  <a:pt x="208" y="490"/>
                  <a:pt x="216" y="499"/>
                </a:cubicBezTo>
                <a:cubicBezTo>
                  <a:pt x="224" y="508"/>
                  <a:pt x="254" y="539"/>
                  <a:pt x="254" y="546"/>
                </a:cubicBezTo>
                <a:cubicBezTo>
                  <a:pt x="254" y="553"/>
                  <a:pt x="238" y="550"/>
                  <a:pt x="238" y="553"/>
                </a:cubicBezTo>
                <a:cubicBezTo>
                  <a:pt x="238" y="556"/>
                  <a:pt x="249" y="568"/>
                  <a:pt x="249" y="568"/>
                </a:cubicBezTo>
                <a:cubicBezTo>
                  <a:pt x="249" y="568"/>
                  <a:pt x="235" y="566"/>
                  <a:pt x="235" y="571"/>
                </a:cubicBezTo>
                <a:cubicBezTo>
                  <a:pt x="235" y="576"/>
                  <a:pt x="239" y="587"/>
                  <a:pt x="244" y="592"/>
                </a:cubicBezTo>
                <a:cubicBezTo>
                  <a:pt x="249" y="597"/>
                  <a:pt x="251" y="610"/>
                  <a:pt x="248" y="611"/>
                </a:cubicBezTo>
                <a:cubicBezTo>
                  <a:pt x="245" y="612"/>
                  <a:pt x="231" y="612"/>
                  <a:pt x="231" y="612"/>
                </a:cubicBezTo>
                <a:cubicBezTo>
                  <a:pt x="199" y="625"/>
                  <a:pt x="199" y="625"/>
                  <a:pt x="199" y="625"/>
                </a:cubicBezTo>
                <a:cubicBezTo>
                  <a:pt x="199" y="625"/>
                  <a:pt x="180" y="642"/>
                  <a:pt x="180" y="645"/>
                </a:cubicBezTo>
                <a:cubicBezTo>
                  <a:pt x="180" y="648"/>
                  <a:pt x="180" y="666"/>
                  <a:pt x="168" y="666"/>
                </a:cubicBezTo>
                <a:cubicBezTo>
                  <a:pt x="156" y="666"/>
                  <a:pt x="137" y="658"/>
                  <a:pt x="129" y="659"/>
                </a:cubicBezTo>
                <a:cubicBezTo>
                  <a:pt x="121" y="660"/>
                  <a:pt x="113" y="673"/>
                  <a:pt x="112" y="682"/>
                </a:cubicBezTo>
                <a:cubicBezTo>
                  <a:pt x="111" y="691"/>
                  <a:pt x="106" y="700"/>
                  <a:pt x="106" y="700"/>
                </a:cubicBezTo>
                <a:cubicBezTo>
                  <a:pt x="87" y="695"/>
                  <a:pt x="87" y="695"/>
                  <a:pt x="87" y="695"/>
                </a:cubicBezTo>
                <a:cubicBezTo>
                  <a:pt x="80" y="702"/>
                  <a:pt x="80" y="702"/>
                  <a:pt x="80" y="702"/>
                </a:cubicBezTo>
                <a:cubicBezTo>
                  <a:pt x="80" y="702"/>
                  <a:pt x="69" y="683"/>
                  <a:pt x="63" y="683"/>
                </a:cubicBezTo>
                <a:cubicBezTo>
                  <a:pt x="57" y="683"/>
                  <a:pt x="52" y="692"/>
                  <a:pt x="52" y="692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3" y="704"/>
                  <a:pt x="33" y="704"/>
                  <a:pt x="33" y="704"/>
                </a:cubicBezTo>
                <a:cubicBezTo>
                  <a:pt x="33" y="704"/>
                  <a:pt x="0" y="719"/>
                  <a:pt x="1" y="722"/>
                </a:cubicBezTo>
                <a:cubicBezTo>
                  <a:pt x="2" y="725"/>
                  <a:pt x="13" y="738"/>
                  <a:pt x="13" y="742"/>
                </a:cubicBezTo>
                <a:cubicBezTo>
                  <a:pt x="13" y="746"/>
                  <a:pt x="1" y="744"/>
                  <a:pt x="1" y="744"/>
                </a:cubicBezTo>
                <a:cubicBezTo>
                  <a:pt x="1" y="761"/>
                  <a:pt x="1" y="761"/>
                  <a:pt x="1" y="761"/>
                </a:cubicBezTo>
                <a:cubicBezTo>
                  <a:pt x="1" y="761"/>
                  <a:pt x="15" y="758"/>
                  <a:pt x="15" y="765"/>
                </a:cubicBezTo>
                <a:cubicBezTo>
                  <a:pt x="15" y="772"/>
                  <a:pt x="7" y="790"/>
                  <a:pt x="17" y="794"/>
                </a:cubicBezTo>
                <a:cubicBezTo>
                  <a:pt x="27" y="798"/>
                  <a:pt x="31" y="783"/>
                  <a:pt x="45" y="787"/>
                </a:cubicBezTo>
                <a:cubicBezTo>
                  <a:pt x="59" y="791"/>
                  <a:pt x="71" y="794"/>
                  <a:pt x="71" y="804"/>
                </a:cubicBezTo>
                <a:cubicBezTo>
                  <a:pt x="71" y="814"/>
                  <a:pt x="72" y="836"/>
                  <a:pt x="79" y="843"/>
                </a:cubicBezTo>
                <a:cubicBezTo>
                  <a:pt x="86" y="850"/>
                  <a:pt x="98" y="853"/>
                  <a:pt x="90" y="859"/>
                </a:cubicBezTo>
                <a:cubicBezTo>
                  <a:pt x="82" y="865"/>
                  <a:pt x="62" y="857"/>
                  <a:pt x="65" y="868"/>
                </a:cubicBezTo>
                <a:cubicBezTo>
                  <a:pt x="68" y="879"/>
                  <a:pt x="90" y="880"/>
                  <a:pt x="90" y="880"/>
                </a:cubicBezTo>
                <a:cubicBezTo>
                  <a:pt x="111" y="880"/>
                  <a:pt x="111" y="880"/>
                  <a:pt x="111" y="880"/>
                </a:cubicBezTo>
                <a:cubicBezTo>
                  <a:pt x="114" y="889"/>
                  <a:pt x="114" y="889"/>
                  <a:pt x="114" y="889"/>
                </a:cubicBezTo>
                <a:cubicBezTo>
                  <a:pt x="114" y="889"/>
                  <a:pt x="129" y="890"/>
                  <a:pt x="138" y="900"/>
                </a:cubicBezTo>
                <a:cubicBezTo>
                  <a:pt x="147" y="910"/>
                  <a:pt x="148" y="931"/>
                  <a:pt x="148" y="931"/>
                </a:cubicBezTo>
                <a:cubicBezTo>
                  <a:pt x="169" y="939"/>
                  <a:pt x="169" y="939"/>
                  <a:pt x="169" y="939"/>
                </a:cubicBezTo>
                <a:cubicBezTo>
                  <a:pt x="177" y="935"/>
                  <a:pt x="177" y="935"/>
                  <a:pt x="177" y="935"/>
                </a:cubicBezTo>
                <a:cubicBezTo>
                  <a:pt x="177" y="935"/>
                  <a:pt x="182" y="955"/>
                  <a:pt x="201" y="956"/>
                </a:cubicBezTo>
                <a:cubicBezTo>
                  <a:pt x="220" y="957"/>
                  <a:pt x="246" y="957"/>
                  <a:pt x="246" y="957"/>
                </a:cubicBezTo>
                <a:cubicBezTo>
                  <a:pt x="246" y="957"/>
                  <a:pt x="277" y="928"/>
                  <a:pt x="294" y="934"/>
                </a:cubicBezTo>
                <a:cubicBezTo>
                  <a:pt x="311" y="940"/>
                  <a:pt x="313" y="954"/>
                  <a:pt x="324" y="956"/>
                </a:cubicBezTo>
                <a:cubicBezTo>
                  <a:pt x="335" y="958"/>
                  <a:pt x="349" y="956"/>
                  <a:pt x="349" y="956"/>
                </a:cubicBezTo>
                <a:cubicBezTo>
                  <a:pt x="349" y="956"/>
                  <a:pt x="353" y="992"/>
                  <a:pt x="349" y="997"/>
                </a:cubicBezTo>
                <a:cubicBezTo>
                  <a:pt x="345" y="1002"/>
                  <a:pt x="336" y="1002"/>
                  <a:pt x="336" y="1002"/>
                </a:cubicBezTo>
                <a:cubicBezTo>
                  <a:pt x="336" y="1002"/>
                  <a:pt x="342" y="1026"/>
                  <a:pt x="333" y="1031"/>
                </a:cubicBezTo>
                <a:cubicBezTo>
                  <a:pt x="324" y="1036"/>
                  <a:pt x="305" y="1035"/>
                  <a:pt x="305" y="1035"/>
                </a:cubicBezTo>
                <a:cubicBezTo>
                  <a:pt x="317" y="1051"/>
                  <a:pt x="317" y="1051"/>
                  <a:pt x="317" y="1051"/>
                </a:cubicBezTo>
                <a:cubicBezTo>
                  <a:pt x="306" y="1057"/>
                  <a:pt x="306" y="1057"/>
                  <a:pt x="306" y="1057"/>
                </a:cubicBezTo>
                <a:cubicBezTo>
                  <a:pt x="306" y="1057"/>
                  <a:pt x="300" y="1068"/>
                  <a:pt x="315" y="1075"/>
                </a:cubicBezTo>
                <a:cubicBezTo>
                  <a:pt x="330" y="1082"/>
                  <a:pt x="335" y="1085"/>
                  <a:pt x="335" y="1085"/>
                </a:cubicBezTo>
                <a:cubicBezTo>
                  <a:pt x="340" y="1094"/>
                  <a:pt x="340" y="1094"/>
                  <a:pt x="340" y="1094"/>
                </a:cubicBezTo>
                <a:cubicBezTo>
                  <a:pt x="340" y="1094"/>
                  <a:pt x="359" y="1109"/>
                  <a:pt x="351" y="1114"/>
                </a:cubicBezTo>
                <a:cubicBezTo>
                  <a:pt x="343" y="1119"/>
                  <a:pt x="334" y="1122"/>
                  <a:pt x="334" y="1122"/>
                </a:cubicBezTo>
                <a:cubicBezTo>
                  <a:pt x="328" y="1131"/>
                  <a:pt x="328" y="1131"/>
                  <a:pt x="328" y="1131"/>
                </a:cubicBezTo>
                <a:cubicBezTo>
                  <a:pt x="318" y="1123"/>
                  <a:pt x="318" y="1123"/>
                  <a:pt x="318" y="1123"/>
                </a:cubicBezTo>
                <a:cubicBezTo>
                  <a:pt x="318" y="1123"/>
                  <a:pt x="320" y="1113"/>
                  <a:pt x="316" y="1113"/>
                </a:cubicBezTo>
                <a:cubicBezTo>
                  <a:pt x="312" y="1113"/>
                  <a:pt x="299" y="1118"/>
                  <a:pt x="301" y="1128"/>
                </a:cubicBezTo>
                <a:cubicBezTo>
                  <a:pt x="303" y="1138"/>
                  <a:pt x="323" y="1149"/>
                  <a:pt x="323" y="1149"/>
                </a:cubicBezTo>
                <a:cubicBezTo>
                  <a:pt x="323" y="1149"/>
                  <a:pt x="316" y="1174"/>
                  <a:pt x="323" y="1177"/>
                </a:cubicBezTo>
                <a:cubicBezTo>
                  <a:pt x="330" y="1180"/>
                  <a:pt x="341" y="1175"/>
                  <a:pt x="341" y="1175"/>
                </a:cubicBezTo>
                <a:cubicBezTo>
                  <a:pt x="341" y="1175"/>
                  <a:pt x="345" y="1190"/>
                  <a:pt x="356" y="1194"/>
                </a:cubicBezTo>
                <a:cubicBezTo>
                  <a:pt x="367" y="1198"/>
                  <a:pt x="377" y="1200"/>
                  <a:pt x="377" y="1200"/>
                </a:cubicBezTo>
                <a:cubicBezTo>
                  <a:pt x="392" y="1211"/>
                  <a:pt x="392" y="1211"/>
                  <a:pt x="392" y="1211"/>
                </a:cubicBezTo>
                <a:cubicBezTo>
                  <a:pt x="403" y="1210"/>
                  <a:pt x="403" y="1210"/>
                  <a:pt x="403" y="1210"/>
                </a:cubicBezTo>
                <a:cubicBezTo>
                  <a:pt x="403" y="1210"/>
                  <a:pt x="397" y="1218"/>
                  <a:pt x="403" y="1221"/>
                </a:cubicBezTo>
                <a:cubicBezTo>
                  <a:pt x="409" y="1224"/>
                  <a:pt x="420" y="1224"/>
                  <a:pt x="420" y="1224"/>
                </a:cubicBezTo>
                <a:cubicBezTo>
                  <a:pt x="447" y="1249"/>
                  <a:pt x="447" y="1249"/>
                  <a:pt x="447" y="1249"/>
                </a:cubicBezTo>
                <a:cubicBezTo>
                  <a:pt x="462" y="1236"/>
                  <a:pt x="462" y="1236"/>
                  <a:pt x="462" y="1236"/>
                </a:cubicBezTo>
                <a:cubicBezTo>
                  <a:pt x="462" y="1236"/>
                  <a:pt x="475" y="1219"/>
                  <a:pt x="489" y="1234"/>
                </a:cubicBezTo>
                <a:cubicBezTo>
                  <a:pt x="503" y="1249"/>
                  <a:pt x="521" y="1263"/>
                  <a:pt x="521" y="1263"/>
                </a:cubicBezTo>
                <a:cubicBezTo>
                  <a:pt x="552" y="1269"/>
                  <a:pt x="552" y="1269"/>
                  <a:pt x="552" y="1269"/>
                </a:cubicBezTo>
                <a:cubicBezTo>
                  <a:pt x="552" y="1269"/>
                  <a:pt x="567" y="1301"/>
                  <a:pt x="571" y="1302"/>
                </a:cubicBezTo>
                <a:cubicBezTo>
                  <a:pt x="575" y="1303"/>
                  <a:pt x="579" y="1278"/>
                  <a:pt x="590" y="1285"/>
                </a:cubicBezTo>
                <a:cubicBezTo>
                  <a:pt x="601" y="1292"/>
                  <a:pt x="596" y="1308"/>
                  <a:pt x="604" y="1314"/>
                </a:cubicBezTo>
                <a:cubicBezTo>
                  <a:pt x="612" y="1320"/>
                  <a:pt x="626" y="1332"/>
                  <a:pt x="626" y="1332"/>
                </a:cubicBezTo>
                <a:cubicBezTo>
                  <a:pt x="626" y="1332"/>
                  <a:pt x="641" y="1321"/>
                  <a:pt x="646" y="1328"/>
                </a:cubicBezTo>
                <a:cubicBezTo>
                  <a:pt x="651" y="1335"/>
                  <a:pt x="634" y="1338"/>
                  <a:pt x="650" y="1345"/>
                </a:cubicBezTo>
                <a:cubicBezTo>
                  <a:pt x="666" y="1352"/>
                  <a:pt x="678" y="1343"/>
                  <a:pt x="678" y="1343"/>
                </a:cubicBezTo>
                <a:cubicBezTo>
                  <a:pt x="678" y="1343"/>
                  <a:pt x="678" y="1361"/>
                  <a:pt x="687" y="1362"/>
                </a:cubicBezTo>
                <a:cubicBezTo>
                  <a:pt x="696" y="1363"/>
                  <a:pt x="698" y="1349"/>
                  <a:pt x="698" y="1349"/>
                </a:cubicBezTo>
                <a:cubicBezTo>
                  <a:pt x="698" y="1349"/>
                  <a:pt x="697" y="1363"/>
                  <a:pt x="707" y="1362"/>
                </a:cubicBezTo>
                <a:cubicBezTo>
                  <a:pt x="717" y="1361"/>
                  <a:pt x="719" y="1353"/>
                  <a:pt x="719" y="1353"/>
                </a:cubicBezTo>
                <a:cubicBezTo>
                  <a:pt x="719" y="1353"/>
                  <a:pt x="752" y="1373"/>
                  <a:pt x="766" y="1372"/>
                </a:cubicBezTo>
                <a:cubicBezTo>
                  <a:pt x="780" y="1371"/>
                  <a:pt x="806" y="1346"/>
                  <a:pt x="817" y="1355"/>
                </a:cubicBezTo>
                <a:cubicBezTo>
                  <a:pt x="828" y="1364"/>
                  <a:pt x="817" y="1392"/>
                  <a:pt x="822" y="1394"/>
                </a:cubicBezTo>
                <a:cubicBezTo>
                  <a:pt x="827" y="1396"/>
                  <a:pt x="832" y="1395"/>
                  <a:pt x="832" y="1395"/>
                </a:cubicBezTo>
                <a:cubicBezTo>
                  <a:pt x="832" y="1395"/>
                  <a:pt x="856" y="1339"/>
                  <a:pt x="870" y="1344"/>
                </a:cubicBezTo>
                <a:cubicBezTo>
                  <a:pt x="884" y="1349"/>
                  <a:pt x="894" y="1350"/>
                  <a:pt x="894" y="1350"/>
                </a:cubicBezTo>
                <a:cubicBezTo>
                  <a:pt x="894" y="1364"/>
                  <a:pt x="894" y="1364"/>
                  <a:pt x="894" y="1364"/>
                </a:cubicBezTo>
                <a:cubicBezTo>
                  <a:pt x="894" y="1364"/>
                  <a:pt x="930" y="1346"/>
                  <a:pt x="943" y="1357"/>
                </a:cubicBezTo>
                <a:cubicBezTo>
                  <a:pt x="956" y="1368"/>
                  <a:pt x="956" y="1378"/>
                  <a:pt x="956" y="1378"/>
                </a:cubicBezTo>
                <a:cubicBezTo>
                  <a:pt x="956" y="1378"/>
                  <a:pt x="987" y="1380"/>
                  <a:pt x="995" y="1373"/>
                </a:cubicBezTo>
                <a:cubicBezTo>
                  <a:pt x="1003" y="1366"/>
                  <a:pt x="995" y="1350"/>
                  <a:pt x="995" y="1350"/>
                </a:cubicBezTo>
                <a:cubicBezTo>
                  <a:pt x="995" y="1350"/>
                  <a:pt x="1016" y="1348"/>
                  <a:pt x="1018" y="1343"/>
                </a:cubicBezTo>
                <a:cubicBezTo>
                  <a:pt x="1020" y="1338"/>
                  <a:pt x="1013" y="1322"/>
                  <a:pt x="1013" y="1322"/>
                </a:cubicBezTo>
                <a:cubicBezTo>
                  <a:pt x="1013" y="1322"/>
                  <a:pt x="1037" y="1326"/>
                  <a:pt x="1044" y="1318"/>
                </a:cubicBezTo>
                <a:cubicBezTo>
                  <a:pt x="1051" y="1310"/>
                  <a:pt x="1068" y="1291"/>
                  <a:pt x="1076" y="1291"/>
                </a:cubicBezTo>
                <a:cubicBezTo>
                  <a:pt x="1084" y="1291"/>
                  <a:pt x="1098" y="1305"/>
                  <a:pt x="1109" y="1305"/>
                </a:cubicBezTo>
                <a:cubicBezTo>
                  <a:pt x="1120" y="1305"/>
                  <a:pt x="1112" y="1274"/>
                  <a:pt x="1130" y="1283"/>
                </a:cubicBezTo>
                <a:cubicBezTo>
                  <a:pt x="1148" y="1292"/>
                  <a:pt x="1149" y="1297"/>
                  <a:pt x="1149" y="1297"/>
                </a:cubicBezTo>
                <a:cubicBezTo>
                  <a:pt x="1149" y="1297"/>
                  <a:pt x="1133" y="1305"/>
                  <a:pt x="1142" y="1307"/>
                </a:cubicBezTo>
                <a:cubicBezTo>
                  <a:pt x="1151" y="1309"/>
                  <a:pt x="1162" y="1308"/>
                  <a:pt x="1162" y="1308"/>
                </a:cubicBezTo>
                <a:cubicBezTo>
                  <a:pt x="1173" y="1328"/>
                  <a:pt x="1173" y="1328"/>
                  <a:pt x="1173" y="1328"/>
                </a:cubicBezTo>
                <a:cubicBezTo>
                  <a:pt x="1173" y="1328"/>
                  <a:pt x="1153" y="1337"/>
                  <a:pt x="1161" y="1339"/>
                </a:cubicBezTo>
                <a:cubicBezTo>
                  <a:pt x="1169" y="1341"/>
                  <a:pt x="1184" y="1341"/>
                  <a:pt x="1191" y="1341"/>
                </a:cubicBezTo>
                <a:cubicBezTo>
                  <a:pt x="1198" y="1341"/>
                  <a:pt x="1213" y="1345"/>
                  <a:pt x="1213" y="1345"/>
                </a:cubicBezTo>
                <a:cubicBezTo>
                  <a:pt x="1217" y="1332"/>
                  <a:pt x="1217" y="1332"/>
                  <a:pt x="1217" y="1332"/>
                </a:cubicBezTo>
                <a:cubicBezTo>
                  <a:pt x="1217" y="1332"/>
                  <a:pt x="1231" y="1339"/>
                  <a:pt x="1239" y="1347"/>
                </a:cubicBezTo>
                <a:cubicBezTo>
                  <a:pt x="1247" y="1355"/>
                  <a:pt x="1256" y="1382"/>
                  <a:pt x="1256" y="1382"/>
                </a:cubicBezTo>
                <a:cubicBezTo>
                  <a:pt x="1256" y="1382"/>
                  <a:pt x="1271" y="1380"/>
                  <a:pt x="1278" y="1382"/>
                </a:cubicBezTo>
                <a:cubicBezTo>
                  <a:pt x="1285" y="1384"/>
                  <a:pt x="1283" y="1406"/>
                  <a:pt x="1283" y="1406"/>
                </a:cubicBezTo>
                <a:cubicBezTo>
                  <a:pt x="1291" y="1422"/>
                  <a:pt x="1291" y="1422"/>
                  <a:pt x="1291" y="1422"/>
                </a:cubicBezTo>
                <a:cubicBezTo>
                  <a:pt x="1298" y="1459"/>
                  <a:pt x="1298" y="1459"/>
                  <a:pt x="1298" y="1459"/>
                </a:cubicBezTo>
                <a:cubicBezTo>
                  <a:pt x="1298" y="1459"/>
                  <a:pt x="1288" y="1465"/>
                  <a:pt x="1281" y="1465"/>
                </a:cubicBezTo>
                <a:cubicBezTo>
                  <a:pt x="1274" y="1465"/>
                  <a:pt x="1290" y="1476"/>
                  <a:pt x="1290" y="1476"/>
                </a:cubicBezTo>
                <a:cubicBezTo>
                  <a:pt x="1290" y="1476"/>
                  <a:pt x="1289" y="1482"/>
                  <a:pt x="1286" y="1489"/>
                </a:cubicBezTo>
                <a:cubicBezTo>
                  <a:pt x="1283" y="1496"/>
                  <a:pt x="1271" y="1488"/>
                  <a:pt x="1271" y="1488"/>
                </a:cubicBezTo>
                <a:cubicBezTo>
                  <a:pt x="1271" y="1488"/>
                  <a:pt x="1272" y="1497"/>
                  <a:pt x="1271" y="1508"/>
                </a:cubicBezTo>
                <a:cubicBezTo>
                  <a:pt x="1270" y="1519"/>
                  <a:pt x="1259" y="1515"/>
                  <a:pt x="1259" y="1515"/>
                </a:cubicBezTo>
                <a:cubicBezTo>
                  <a:pt x="1261" y="1535"/>
                  <a:pt x="1261" y="1535"/>
                  <a:pt x="1261" y="1535"/>
                </a:cubicBezTo>
                <a:cubicBezTo>
                  <a:pt x="1254" y="1538"/>
                  <a:pt x="1254" y="1538"/>
                  <a:pt x="1254" y="1538"/>
                </a:cubicBezTo>
                <a:cubicBezTo>
                  <a:pt x="1254" y="1538"/>
                  <a:pt x="1255" y="1547"/>
                  <a:pt x="1260" y="1552"/>
                </a:cubicBezTo>
                <a:cubicBezTo>
                  <a:pt x="1265" y="1557"/>
                  <a:pt x="1270" y="1567"/>
                  <a:pt x="1270" y="1567"/>
                </a:cubicBezTo>
                <a:cubicBezTo>
                  <a:pt x="1264" y="1581"/>
                  <a:pt x="1264" y="1581"/>
                  <a:pt x="1264" y="1581"/>
                </a:cubicBezTo>
                <a:cubicBezTo>
                  <a:pt x="1264" y="1581"/>
                  <a:pt x="1280" y="1571"/>
                  <a:pt x="1288" y="1570"/>
                </a:cubicBezTo>
                <a:cubicBezTo>
                  <a:pt x="1296" y="1569"/>
                  <a:pt x="1325" y="1569"/>
                  <a:pt x="1325" y="1569"/>
                </a:cubicBezTo>
                <a:cubicBezTo>
                  <a:pt x="1308" y="1584"/>
                  <a:pt x="1308" y="1584"/>
                  <a:pt x="1308" y="1584"/>
                </a:cubicBezTo>
                <a:cubicBezTo>
                  <a:pt x="1324" y="1597"/>
                  <a:pt x="1324" y="1597"/>
                  <a:pt x="1324" y="1597"/>
                </a:cubicBezTo>
                <a:cubicBezTo>
                  <a:pt x="1329" y="1624"/>
                  <a:pt x="1329" y="1624"/>
                  <a:pt x="1329" y="1624"/>
                </a:cubicBezTo>
                <a:cubicBezTo>
                  <a:pt x="1329" y="1624"/>
                  <a:pt x="1357" y="1625"/>
                  <a:pt x="1364" y="1631"/>
                </a:cubicBezTo>
                <a:cubicBezTo>
                  <a:pt x="1371" y="1637"/>
                  <a:pt x="1348" y="1646"/>
                  <a:pt x="1348" y="1646"/>
                </a:cubicBezTo>
                <a:cubicBezTo>
                  <a:pt x="1348" y="1646"/>
                  <a:pt x="1357" y="1658"/>
                  <a:pt x="1354" y="1661"/>
                </a:cubicBezTo>
                <a:cubicBezTo>
                  <a:pt x="1351" y="1664"/>
                  <a:pt x="1345" y="1678"/>
                  <a:pt x="1345" y="1678"/>
                </a:cubicBezTo>
                <a:cubicBezTo>
                  <a:pt x="1384" y="1682"/>
                  <a:pt x="1384" y="1682"/>
                  <a:pt x="1384" y="1682"/>
                </a:cubicBezTo>
                <a:cubicBezTo>
                  <a:pt x="1389" y="1702"/>
                  <a:pt x="1389" y="1702"/>
                  <a:pt x="1389" y="1702"/>
                </a:cubicBezTo>
                <a:cubicBezTo>
                  <a:pt x="1400" y="1701"/>
                  <a:pt x="1400" y="1701"/>
                  <a:pt x="1400" y="1701"/>
                </a:cubicBezTo>
                <a:cubicBezTo>
                  <a:pt x="1400" y="1701"/>
                  <a:pt x="1400" y="1713"/>
                  <a:pt x="1403" y="1713"/>
                </a:cubicBezTo>
                <a:cubicBezTo>
                  <a:pt x="1406" y="1713"/>
                  <a:pt x="1425" y="1712"/>
                  <a:pt x="1425" y="1712"/>
                </a:cubicBezTo>
                <a:cubicBezTo>
                  <a:pt x="1425" y="1712"/>
                  <a:pt x="1434" y="1694"/>
                  <a:pt x="1444" y="1695"/>
                </a:cubicBezTo>
                <a:cubicBezTo>
                  <a:pt x="1454" y="1696"/>
                  <a:pt x="1449" y="1714"/>
                  <a:pt x="1449" y="1714"/>
                </a:cubicBezTo>
                <a:cubicBezTo>
                  <a:pt x="1451" y="1727"/>
                  <a:pt x="1451" y="1727"/>
                  <a:pt x="1451" y="1727"/>
                </a:cubicBezTo>
                <a:cubicBezTo>
                  <a:pt x="1480" y="1729"/>
                  <a:pt x="1480" y="1729"/>
                  <a:pt x="1480" y="1729"/>
                </a:cubicBezTo>
                <a:cubicBezTo>
                  <a:pt x="1480" y="1704"/>
                  <a:pt x="1480" y="1704"/>
                  <a:pt x="1480" y="1704"/>
                </a:cubicBezTo>
                <a:cubicBezTo>
                  <a:pt x="1480" y="1704"/>
                  <a:pt x="1462" y="1692"/>
                  <a:pt x="1461" y="1679"/>
                </a:cubicBezTo>
                <a:cubicBezTo>
                  <a:pt x="1460" y="1666"/>
                  <a:pt x="1468" y="1657"/>
                  <a:pt x="1468" y="1657"/>
                </a:cubicBezTo>
                <a:cubicBezTo>
                  <a:pt x="1492" y="1659"/>
                  <a:pt x="1492" y="1659"/>
                  <a:pt x="1492" y="1659"/>
                </a:cubicBezTo>
                <a:cubicBezTo>
                  <a:pt x="1492" y="1653"/>
                  <a:pt x="1493" y="1646"/>
                  <a:pt x="1495" y="1642"/>
                </a:cubicBezTo>
                <a:cubicBezTo>
                  <a:pt x="1499" y="1634"/>
                  <a:pt x="1518" y="1657"/>
                  <a:pt x="1524" y="1657"/>
                </a:cubicBezTo>
                <a:cubicBezTo>
                  <a:pt x="1530" y="1657"/>
                  <a:pt x="1539" y="1641"/>
                  <a:pt x="1539" y="1641"/>
                </a:cubicBezTo>
                <a:cubicBezTo>
                  <a:pt x="1550" y="1653"/>
                  <a:pt x="1550" y="1653"/>
                  <a:pt x="1550" y="1653"/>
                </a:cubicBezTo>
                <a:cubicBezTo>
                  <a:pt x="1549" y="1640"/>
                  <a:pt x="1549" y="1640"/>
                  <a:pt x="1549" y="1640"/>
                </a:cubicBezTo>
                <a:cubicBezTo>
                  <a:pt x="1554" y="1639"/>
                  <a:pt x="1554" y="1639"/>
                  <a:pt x="1554" y="1639"/>
                </a:cubicBezTo>
                <a:cubicBezTo>
                  <a:pt x="1563" y="1652"/>
                  <a:pt x="1563" y="1652"/>
                  <a:pt x="1563" y="1652"/>
                </a:cubicBezTo>
                <a:cubicBezTo>
                  <a:pt x="1563" y="1652"/>
                  <a:pt x="1562" y="1657"/>
                  <a:pt x="1575" y="1656"/>
                </a:cubicBezTo>
                <a:cubicBezTo>
                  <a:pt x="1588" y="1655"/>
                  <a:pt x="1571" y="1639"/>
                  <a:pt x="1571" y="1639"/>
                </a:cubicBezTo>
                <a:cubicBezTo>
                  <a:pt x="1582" y="1639"/>
                  <a:pt x="1582" y="1639"/>
                  <a:pt x="1582" y="1639"/>
                </a:cubicBezTo>
                <a:cubicBezTo>
                  <a:pt x="1586" y="1646"/>
                  <a:pt x="1586" y="1646"/>
                  <a:pt x="1586" y="1646"/>
                </a:cubicBezTo>
                <a:cubicBezTo>
                  <a:pt x="1586" y="1646"/>
                  <a:pt x="1594" y="1642"/>
                  <a:pt x="1601" y="1640"/>
                </a:cubicBezTo>
                <a:cubicBezTo>
                  <a:pt x="1608" y="1638"/>
                  <a:pt x="1602" y="1624"/>
                  <a:pt x="1606" y="1619"/>
                </a:cubicBezTo>
                <a:cubicBezTo>
                  <a:pt x="1610" y="1614"/>
                  <a:pt x="1625" y="1610"/>
                  <a:pt x="1625" y="1610"/>
                </a:cubicBezTo>
                <a:cubicBezTo>
                  <a:pt x="1647" y="1632"/>
                  <a:pt x="1647" y="1632"/>
                  <a:pt x="1647" y="1632"/>
                </a:cubicBezTo>
                <a:cubicBezTo>
                  <a:pt x="1668" y="1627"/>
                  <a:pt x="1668" y="1627"/>
                  <a:pt x="1668" y="1627"/>
                </a:cubicBezTo>
                <a:cubicBezTo>
                  <a:pt x="1673" y="1635"/>
                  <a:pt x="1673" y="1635"/>
                  <a:pt x="1673" y="1635"/>
                </a:cubicBezTo>
                <a:cubicBezTo>
                  <a:pt x="1673" y="1635"/>
                  <a:pt x="1693" y="1634"/>
                  <a:pt x="1698" y="1642"/>
                </a:cubicBezTo>
                <a:cubicBezTo>
                  <a:pt x="1703" y="1650"/>
                  <a:pt x="1687" y="1657"/>
                  <a:pt x="1687" y="1657"/>
                </a:cubicBezTo>
                <a:cubicBezTo>
                  <a:pt x="1691" y="1667"/>
                  <a:pt x="1691" y="1667"/>
                  <a:pt x="1691" y="1667"/>
                </a:cubicBezTo>
                <a:cubicBezTo>
                  <a:pt x="1698" y="1671"/>
                  <a:pt x="1698" y="1671"/>
                  <a:pt x="1698" y="1671"/>
                </a:cubicBezTo>
                <a:cubicBezTo>
                  <a:pt x="1698" y="1684"/>
                  <a:pt x="1698" y="1684"/>
                  <a:pt x="1698" y="1684"/>
                </a:cubicBezTo>
                <a:cubicBezTo>
                  <a:pt x="1709" y="1685"/>
                  <a:pt x="1709" y="1685"/>
                  <a:pt x="1709" y="1685"/>
                </a:cubicBezTo>
                <a:cubicBezTo>
                  <a:pt x="1709" y="1685"/>
                  <a:pt x="1713" y="1690"/>
                  <a:pt x="1720" y="1697"/>
                </a:cubicBezTo>
                <a:cubicBezTo>
                  <a:pt x="1727" y="1704"/>
                  <a:pt x="1740" y="1701"/>
                  <a:pt x="1748" y="1702"/>
                </a:cubicBezTo>
                <a:cubicBezTo>
                  <a:pt x="1752" y="1702"/>
                  <a:pt x="1755" y="1704"/>
                  <a:pt x="1757" y="1705"/>
                </a:cubicBezTo>
                <a:cubicBezTo>
                  <a:pt x="1786" y="1686"/>
                  <a:pt x="1786" y="1686"/>
                  <a:pt x="1786" y="1686"/>
                </a:cubicBezTo>
                <a:cubicBezTo>
                  <a:pt x="1798" y="1694"/>
                  <a:pt x="1798" y="1694"/>
                  <a:pt x="1798" y="1694"/>
                </a:cubicBezTo>
                <a:cubicBezTo>
                  <a:pt x="1798" y="1694"/>
                  <a:pt x="1843" y="1694"/>
                  <a:pt x="1849" y="1705"/>
                </a:cubicBezTo>
                <a:cubicBezTo>
                  <a:pt x="1854" y="1717"/>
                  <a:pt x="1839" y="1739"/>
                  <a:pt x="1846" y="1750"/>
                </a:cubicBezTo>
                <a:cubicBezTo>
                  <a:pt x="1854" y="1761"/>
                  <a:pt x="1875" y="1776"/>
                  <a:pt x="1875" y="1776"/>
                </a:cubicBezTo>
                <a:cubicBezTo>
                  <a:pt x="1889" y="1774"/>
                  <a:pt x="1889" y="1774"/>
                  <a:pt x="1889" y="1774"/>
                </a:cubicBezTo>
                <a:cubicBezTo>
                  <a:pt x="1889" y="1762"/>
                  <a:pt x="1889" y="1762"/>
                  <a:pt x="1889" y="1762"/>
                </a:cubicBezTo>
                <a:cubicBezTo>
                  <a:pt x="1889" y="1762"/>
                  <a:pt x="1880" y="1730"/>
                  <a:pt x="1892" y="1713"/>
                </a:cubicBezTo>
                <a:cubicBezTo>
                  <a:pt x="1904" y="1697"/>
                  <a:pt x="1931" y="1699"/>
                  <a:pt x="1945" y="1696"/>
                </a:cubicBezTo>
                <a:cubicBezTo>
                  <a:pt x="1958" y="1693"/>
                  <a:pt x="2001" y="1684"/>
                  <a:pt x="2001" y="1674"/>
                </a:cubicBezTo>
                <a:cubicBezTo>
                  <a:pt x="2002" y="1664"/>
                  <a:pt x="2002" y="1634"/>
                  <a:pt x="2011" y="1632"/>
                </a:cubicBezTo>
                <a:cubicBezTo>
                  <a:pt x="2020" y="1630"/>
                  <a:pt x="2027" y="1664"/>
                  <a:pt x="2036" y="1660"/>
                </a:cubicBezTo>
                <a:cubicBezTo>
                  <a:pt x="2046" y="1657"/>
                  <a:pt x="2066" y="1626"/>
                  <a:pt x="2066" y="1626"/>
                </a:cubicBezTo>
                <a:cubicBezTo>
                  <a:pt x="2077" y="1636"/>
                  <a:pt x="2077" y="1636"/>
                  <a:pt x="2077" y="1636"/>
                </a:cubicBezTo>
                <a:cubicBezTo>
                  <a:pt x="2099" y="1629"/>
                  <a:pt x="2099" y="1629"/>
                  <a:pt x="2099" y="1629"/>
                </a:cubicBezTo>
                <a:cubicBezTo>
                  <a:pt x="2099" y="1629"/>
                  <a:pt x="2124" y="1636"/>
                  <a:pt x="2136" y="1629"/>
                </a:cubicBezTo>
                <a:cubicBezTo>
                  <a:pt x="2149" y="1622"/>
                  <a:pt x="2154" y="1619"/>
                  <a:pt x="2161" y="1614"/>
                </a:cubicBezTo>
                <a:cubicBezTo>
                  <a:pt x="2167" y="1609"/>
                  <a:pt x="2196" y="1584"/>
                  <a:pt x="2201" y="1574"/>
                </a:cubicBezTo>
                <a:cubicBezTo>
                  <a:pt x="2205" y="1564"/>
                  <a:pt x="2192" y="1544"/>
                  <a:pt x="2192" y="1544"/>
                </a:cubicBezTo>
                <a:cubicBezTo>
                  <a:pt x="2205" y="1544"/>
                  <a:pt x="2205" y="1544"/>
                  <a:pt x="2205" y="1544"/>
                </a:cubicBezTo>
                <a:cubicBezTo>
                  <a:pt x="2211" y="1524"/>
                  <a:pt x="2211" y="1524"/>
                  <a:pt x="2211" y="1524"/>
                </a:cubicBezTo>
                <a:cubicBezTo>
                  <a:pt x="2226" y="1525"/>
                  <a:pt x="2226" y="1525"/>
                  <a:pt x="2226" y="1525"/>
                </a:cubicBezTo>
                <a:cubicBezTo>
                  <a:pt x="2233" y="1500"/>
                  <a:pt x="2233" y="1500"/>
                  <a:pt x="2233" y="1500"/>
                </a:cubicBezTo>
                <a:cubicBezTo>
                  <a:pt x="2241" y="1500"/>
                  <a:pt x="2241" y="1500"/>
                  <a:pt x="2241" y="1500"/>
                </a:cubicBezTo>
                <a:cubicBezTo>
                  <a:pt x="2245" y="1473"/>
                  <a:pt x="2245" y="1473"/>
                  <a:pt x="2245" y="1473"/>
                </a:cubicBezTo>
                <a:cubicBezTo>
                  <a:pt x="2245" y="1473"/>
                  <a:pt x="2259" y="1478"/>
                  <a:pt x="2259" y="1456"/>
                </a:cubicBezTo>
                <a:cubicBezTo>
                  <a:pt x="2259" y="1434"/>
                  <a:pt x="2246" y="1437"/>
                  <a:pt x="2251" y="1429"/>
                </a:cubicBezTo>
                <a:cubicBezTo>
                  <a:pt x="2255" y="1420"/>
                  <a:pt x="2274" y="1423"/>
                  <a:pt x="2274" y="1405"/>
                </a:cubicBezTo>
                <a:cubicBezTo>
                  <a:pt x="2275" y="1388"/>
                  <a:pt x="2263" y="1388"/>
                  <a:pt x="2264" y="1381"/>
                </a:cubicBezTo>
                <a:cubicBezTo>
                  <a:pt x="2264" y="1373"/>
                  <a:pt x="2275" y="1370"/>
                  <a:pt x="2275" y="1370"/>
                </a:cubicBezTo>
                <a:cubicBezTo>
                  <a:pt x="2276" y="1344"/>
                  <a:pt x="2276" y="1344"/>
                  <a:pt x="2276" y="1344"/>
                </a:cubicBezTo>
                <a:cubicBezTo>
                  <a:pt x="2276" y="1344"/>
                  <a:pt x="2303" y="1336"/>
                  <a:pt x="2310" y="1320"/>
                </a:cubicBezTo>
                <a:cubicBezTo>
                  <a:pt x="2317" y="1304"/>
                  <a:pt x="2300" y="1303"/>
                  <a:pt x="2300" y="1303"/>
                </a:cubicBezTo>
                <a:cubicBezTo>
                  <a:pt x="2300" y="1303"/>
                  <a:pt x="2332" y="1298"/>
                  <a:pt x="2332" y="1289"/>
                </a:cubicBezTo>
                <a:cubicBezTo>
                  <a:pt x="2333" y="1280"/>
                  <a:pt x="2314" y="1275"/>
                  <a:pt x="2314" y="1275"/>
                </a:cubicBezTo>
                <a:cubicBezTo>
                  <a:pt x="2314" y="1275"/>
                  <a:pt x="2352" y="1241"/>
                  <a:pt x="2335" y="1231"/>
                </a:cubicBezTo>
                <a:cubicBezTo>
                  <a:pt x="2318" y="1222"/>
                  <a:pt x="2238" y="1244"/>
                  <a:pt x="2238" y="1244"/>
                </a:cubicBezTo>
                <a:cubicBezTo>
                  <a:pt x="2228" y="1233"/>
                  <a:pt x="2228" y="1233"/>
                  <a:pt x="2228" y="1233"/>
                </a:cubicBezTo>
                <a:cubicBezTo>
                  <a:pt x="2253" y="1232"/>
                  <a:pt x="2253" y="1232"/>
                  <a:pt x="2253" y="1232"/>
                </a:cubicBezTo>
                <a:cubicBezTo>
                  <a:pt x="2253" y="1232"/>
                  <a:pt x="2253" y="1217"/>
                  <a:pt x="2263" y="1213"/>
                </a:cubicBezTo>
                <a:cubicBezTo>
                  <a:pt x="2273" y="1209"/>
                  <a:pt x="2292" y="1207"/>
                  <a:pt x="2292" y="1207"/>
                </a:cubicBezTo>
                <a:cubicBezTo>
                  <a:pt x="2292" y="1207"/>
                  <a:pt x="2279" y="1183"/>
                  <a:pt x="2275" y="1182"/>
                </a:cubicBezTo>
                <a:cubicBezTo>
                  <a:pt x="2271" y="1181"/>
                  <a:pt x="2248" y="1175"/>
                  <a:pt x="2248" y="1175"/>
                </a:cubicBezTo>
                <a:cubicBezTo>
                  <a:pt x="2240" y="1164"/>
                  <a:pt x="2240" y="1164"/>
                  <a:pt x="2240" y="1164"/>
                </a:cubicBezTo>
                <a:cubicBezTo>
                  <a:pt x="2231" y="1165"/>
                  <a:pt x="2231" y="1165"/>
                  <a:pt x="2231" y="1165"/>
                </a:cubicBezTo>
                <a:cubicBezTo>
                  <a:pt x="2231" y="1165"/>
                  <a:pt x="2222" y="1153"/>
                  <a:pt x="2215" y="1152"/>
                </a:cubicBezTo>
                <a:cubicBezTo>
                  <a:pt x="2208" y="1151"/>
                  <a:pt x="2190" y="1157"/>
                  <a:pt x="2190" y="1157"/>
                </a:cubicBezTo>
                <a:cubicBezTo>
                  <a:pt x="2167" y="1126"/>
                  <a:pt x="2167" y="1126"/>
                  <a:pt x="2167" y="1126"/>
                </a:cubicBezTo>
                <a:cubicBezTo>
                  <a:pt x="2167" y="1126"/>
                  <a:pt x="2188" y="1147"/>
                  <a:pt x="2194" y="1145"/>
                </a:cubicBezTo>
                <a:cubicBezTo>
                  <a:pt x="2200" y="1143"/>
                  <a:pt x="2207" y="1139"/>
                  <a:pt x="2207" y="1139"/>
                </a:cubicBezTo>
                <a:cubicBezTo>
                  <a:pt x="2226" y="1144"/>
                  <a:pt x="2226" y="1144"/>
                  <a:pt x="2226" y="1144"/>
                </a:cubicBezTo>
                <a:cubicBezTo>
                  <a:pt x="2236" y="1155"/>
                  <a:pt x="2236" y="1155"/>
                  <a:pt x="2236" y="1155"/>
                </a:cubicBezTo>
                <a:cubicBezTo>
                  <a:pt x="2245" y="1151"/>
                  <a:pt x="2245" y="1151"/>
                  <a:pt x="2245" y="1151"/>
                </a:cubicBezTo>
                <a:cubicBezTo>
                  <a:pt x="2276" y="1161"/>
                  <a:pt x="2276" y="1161"/>
                  <a:pt x="2276" y="1161"/>
                </a:cubicBezTo>
                <a:cubicBezTo>
                  <a:pt x="2263" y="1144"/>
                  <a:pt x="2263" y="1144"/>
                  <a:pt x="2263" y="1144"/>
                </a:cubicBezTo>
                <a:cubicBezTo>
                  <a:pt x="2252" y="1142"/>
                  <a:pt x="2252" y="1142"/>
                  <a:pt x="2252" y="1142"/>
                </a:cubicBezTo>
                <a:cubicBezTo>
                  <a:pt x="2252" y="1142"/>
                  <a:pt x="2251" y="1120"/>
                  <a:pt x="2243" y="1119"/>
                </a:cubicBezTo>
                <a:cubicBezTo>
                  <a:pt x="2235" y="1118"/>
                  <a:pt x="2223" y="1115"/>
                  <a:pt x="2218" y="1111"/>
                </a:cubicBezTo>
                <a:cubicBezTo>
                  <a:pt x="2213" y="1107"/>
                  <a:pt x="2211" y="1088"/>
                  <a:pt x="2211" y="1088"/>
                </a:cubicBezTo>
                <a:cubicBezTo>
                  <a:pt x="2157" y="1022"/>
                  <a:pt x="2157" y="1022"/>
                  <a:pt x="2157" y="1022"/>
                </a:cubicBezTo>
                <a:cubicBezTo>
                  <a:pt x="2135" y="1016"/>
                  <a:pt x="2135" y="1016"/>
                  <a:pt x="2135" y="1016"/>
                </a:cubicBezTo>
                <a:cubicBezTo>
                  <a:pt x="2112" y="998"/>
                  <a:pt x="2112" y="998"/>
                  <a:pt x="2112" y="998"/>
                </a:cubicBezTo>
                <a:cubicBezTo>
                  <a:pt x="2097" y="1000"/>
                  <a:pt x="2097" y="1000"/>
                  <a:pt x="2097" y="1000"/>
                </a:cubicBezTo>
                <a:cubicBezTo>
                  <a:pt x="2097" y="1000"/>
                  <a:pt x="2084" y="975"/>
                  <a:pt x="2090" y="971"/>
                </a:cubicBezTo>
                <a:cubicBezTo>
                  <a:pt x="2096" y="967"/>
                  <a:pt x="2114" y="955"/>
                  <a:pt x="2114" y="946"/>
                </a:cubicBezTo>
                <a:cubicBezTo>
                  <a:pt x="2114" y="937"/>
                  <a:pt x="2107" y="919"/>
                  <a:pt x="2107" y="919"/>
                </a:cubicBezTo>
                <a:cubicBezTo>
                  <a:pt x="2107" y="919"/>
                  <a:pt x="2124" y="936"/>
                  <a:pt x="2132" y="930"/>
                </a:cubicBezTo>
                <a:cubicBezTo>
                  <a:pt x="2140" y="924"/>
                  <a:pt x="2131" y="897"/>
                  <a:pt x="2131" y="897"/>
                </a:cubicBezTo>
                <a:cubicBezTo>
                  <a:pt x="2146" y="898"/>
                  <a:pt x="2146" y="898"/>
                  <a:pt x="2146" y="898"/>
                </a:cubicBezTo>
                <a:cubicBezTo>
                  <a:pt x="2171" y="879"/>
                  <a:pt x="2171" y="879"/>
                  <a:pt x="2171" y="879"/>
                </a:cubicBezTo>
                <a:cubicBezTo>
                  <a:pt x="2171" y="879"/>
                  <a:pt x="2191" y="885"/>
                  <a:pt x="2196" y="884"/>
                </a:cubicBezTo>
                <a:cubicBezTo>
                  <a:pt x="2201" y="883"/>
                  <a:pt x="2192" y="869"/>
                  <a:pt x="2192" y="869"/>
                </a:cubicBezTo>
                <a:cubicBezTo>
                  <a:pt x="2196" y="853"/>
                  <a:pt x="2196" y="853"/>
                  <a:pt x="2196" y="853"/>
                </a:cubicBezTo>
                <a:cubicBezTo>
                  <a:pt x="2174" y="853"/>
                  <a:pt x="2174" y="853"/>
                  <a:pt x="2174" y="853"/>
                </a:cubicBezTo>
                <a:cubicBezTo>
                  <a:pt x="2166" y="846"/>
                  <a:pt x="2166" y="846"/>
                  <a:pt x="2166" y="846"/>
                </a:cubicBezTo>
                <a:cubicBezTo>
                  <a:pt x="2161" y="854"/>
                  <a:pt x="2161" y="854"/>
                  <a:pt x="2161" y="854"/>
                </a:cubicBezTo>
                <a:cubicBezTo>
                  <a:pt x="2140" y="851"/>
                  <a:pt x="2140" y="851"/>
                  <a:pt x="2140" y="851"/>
                </a:cubicBezTo>
                <a:cubicBezTo>
                  <a:pt x="2140" y="851"/>
                  <a:pt x="2124" y="833"/>
                  <a:pt x="2111" y="833"/>
                </a:cubicBezTo>
                <a:cubicBezTo>
                  <a:pt x="2098" y="833"/>
                  <a:pt x="2080" y="856"/>
                  <a:pt x="2079" y="861"/>
                </a:cubicBezTo>
                <a:cubicBezTo>
                  <a:pt x="2078" y="866"/>
                  <a:pt x="2074" y="875"/>
                  <a:pt x="2064" y="873"/>
                </a:cubicBezTo>
                <a:cubicBezTo>
                  <a:pt x="2054" y="871"/>
                  <a:pt x="2032" y="865"/>
                  <a:pt x="2030" y="851"/>
                </a:cubicBezTo>
                <a:cubicBezTo>
                  <a:pt x="2028" y="837"/>
                  <a:pt x="2020" y="820"/>
                  <a:pt x="2014" y="816"/>
                </a:cubicBezTo>
                <a:cubicBezTo>
                  <a:pt x="2008" y="812"/>
                  <a:pt x="2004" y="819"/>
                  <a:pt x="2004" y="819"/>
                </a:cubicBezTo>
                <a:cubicBezTo>
                  <a:pt x="2004" y="828"/>
                  <a:pt x="2004" y="828"/>
                  <a:pt x="2004" y="828"/>
                </a:cubicBezTo>
                <a:cubicBezTo>
                  <a:pt x="1996" y="816"/>
                  <a:pt x="1996" y="816"/>
                  <a:pt x="1996" y="816"/>
                </a:cubicBezTo>
                <a:cubicBezTo>
                  <a:pt x="1996" y="816"/>
                  <a:pt x="1968" y="819"/>
                  <a:pt x="1959" y="810"/>
                </a:cubicBezTo>
                <a:cubicBezTo>
                  <a:pt x="1950" y="801"/>
                  <a:pt x="1939" y="782"/>
                  <a:pt x="1942" y="776"/>
                </a:cubicBezTo>
                <a:cubicBezTo>
                  <a:pt x="1945" y="770"/>
                  <a:pt x="1944" y="760"/>
                  <a:pt x="1944" y="760"/>
                </a:cubicBezTo>
                <a:cubicBezTo>
                  <a:pt x="1955" y="759"/>
                  <a:pt x="1955" y="759"/>
                  <a:pt x="1955" y="759"/>
                </a:cubicBezTo>
                <a:cubicBezTo>
                  <a:pt x="1955" y="759"/>
                  <a:pt x="1961" y="768"/>
                  <a:pt x="1965" y="767"/>
                </a:cubicBezTo>
                <a:cubicBezTo>
                  <a:pt x="1969" y="766"/>
                  <a:pt x="1975" y="758"/>
                  <a:pt x="1975" y="758"/>
                </a:cubicBezTo>
                <a:cubicBezTo>
                  <a:pt x="1975" y="758"/>
                  <a:pt x="1988" y="766"/>
                  <a:pt x="1997" y="758"/>
                </a:cubicBezTo>
                <a:cubicBezTo>
                  <a:pt x="2006" y="750"/>
                  <a:pt x="1998" y="742"/>
                  <a:pt x="1998" y="742"/>
                </a:cubicBezTo>
                <a:cubicBezTo>
                  <a:pt x="1998" y="742"/>
                  <a:pt x="1997" y="718"/>
                  <a:pt x="2003" y="714"/>
                </a:cubicBezTo>
                <a:cubicBezTo>
                  <a:pt x="2009" y="710"/>
                  <a:pt x="2028" y="718"/>
                  <a:pt x="2032" y="707"/>
                </a:cubicBezTo>
                <a:cubicBezTo>
                  <a:pt x="2036" y="696"/>
                  <a:pt x="2037" y="683"/>
                  <a:pt x="2037" y="683"/>
                </a:cubicBezTo>
                <a:cubicBezTo>
                  <a:pt x="2049" y="676"/>
                  <a:pt x="2049" y="676"/>
                  <a:pt x="2049" y="676"/>
                </a:cubicBezTo>
                <a:cubicBezTo>
                  <a:pt x="2043" y="668"/>
                  <a:pt x="2043" y="668"/>
                  <a:pt x="2043" y="668"/>
                </a:cubicBezTo>
                <a:cubicBezTo>
                  <a:pt x="2068" y="675"/>
                  <a:pt x="2068" y="675"/>
                  <a:pt x="2068" y="675"/>
                </a:cubicBezTo>
                <a:cubicBezTo>
                  <a:pt x="2079" y="665"/>
                  <a:pt x="2079" y="665"/>
                  <a:pt x="2079" y="665"/>
                </a:cubicBezTo>
                <a:cubicBezTo>
                  <a:pt x="2079" y="665"/>
                  <a:pt x="2110" y="688"/>
                  <a:pt x="2108" y="702"/>
                </a:cubicBezTo>
                <a:cubicBezTo>
                  <a:pt x="2106" y="716"/>
                  <a:pt x="2088" y="719"/>
                  <a:pt x="2087" y="728"/>
                </a:cubicBezTo>
                <a:cubicBezTo>
                  <a:pt x="2086" y="737"/>
                  <a:pt x="2091" y="752"/>
                  <a:pt x="2098" y="752"/>
                </a:cubicBezTo>
                <a:cubicBezTo>
                  <a:pt x="2105" y="752"/>
                  <a:pt x="2114" y="749"/>
                  <a:pt x="2114" y="749"/>
                </a:cubicBezTo>
                <a:cubicBezTo>
                  <a:pt x="2109" y="767"/>
                  <a:pt x="2109" y="767"/>
                  <a:pt x="2109" y="767"/>
                </a:cubicBezTo>
                <a:cubicBezTo>
                  <a:pt x="2109" y="767"/>
                  <a:pt x="2090" y="784"/>
                  <a:pt x="2099" y="786"/>
                </a:cubicBezTo>
                <a:cubicBezTo>
                  <a:pt x="2108" y="788"/>
                  <a:pt x="2122" y="774"/>
                  <a:pt x="2122" y="774"/>
                </a:cubicBezTo>
                <a:cubicBezTo>
                  <a:pt x="2122" y="774"/>
                  <a:pt x="2126" y="775"/>
                  <a:pt x="2131" y="770"/>
                </a:cubicBezTo>
                <a:cubicBezTo>
                  <a:pt x="2136" y="765"/>
                  <a:pt x="2135" y="750"/>
                  <a:pt x="2135" y="750"/>
                </a:cubicBezTo>
                <a:cubicBezTo>
                  <a:pt x="2135" y="750"/>
                  <a:pt x="2176" y="729"/>
                  <a:pt x="2180" y="726"/>
                </a:cubicBezTo>
                <a:cubicBezTo>
                  <a:pt x="2184" y="723"/>
                  <a:pt x="2205" y="725"/>
                  <a:pt x="2205" y="725"/>
                </a:cubicBezTo>
                <a:cubicBezTo>
                  <a:pt x="2212" y="714"/>
                  <a:pt x="2212" y="714"/>
                  <a:pt x="2212" y="714"/>
                </a:cubicBezTo>
                <a:cubicBezTo>
                  <a:pt x="2210" y="712"/>
                  <a:pt x="2208" y="706"/>
                  <a:pt x="2218" y="698"/>
                </a:cubicBezTo>
                <a:cubicBezTo>
                  <a:pt x="2230" y="688"/>
                  <a:pt x="2237" y="687"/>
                  <a:pt x="2252" y="675"/>
                </a:cubicBezTo>
                <a:cubicBezTo>
                  <a:pt x="2267" y="663"/>
                  <a:pt x="2262" y="625"/>
                  <a:pt x="2266" y="623"/>
                </a:cubicBezTo>
                <a:cubicBezTo>
                  <a:pt x="2270" y="621"/>
                  <a:pt x="2285" y="632"/>
                  <a:pt x="2292" y="637"/>
                </a:cubicBezTo>
                <a:cubicBezTo>
                  <a:pt x="2299" y="642"/>
                  <a:pt x="2339" y="641"/>
                  <a:pt x="2339" y="641"/>
                </a:cubicBezTo>
                <a:cubicBezTo>
                  <a:pt x="2340" y="631"/>
                  <a:pt x="2340" y="631"/>
                  <a:pt x="2340" y="631"/>
                </a:cubicBezTo>
                <a:cubicBezTo>
                  <a:pt x="2340" y="631"/>
                  <a:pt x="2312" y="618"/>
                  <a:pt x="2318" y="610"/>
                </a:cubicBezTo>
                <a:cubicBezTo>
                  <a:pt x="2324" y="602"/>
                  <a:pt x="2348" y="618"/>
                  <a:pt x="2358" y="609"/>
                </a:cubicBezTo>
                <a:cubicBezTo>
                  <a:pt x="2368" y="600"/>
                  <a:pt x="2358" y="588"/>
                  <a:pt x="2358" y="588"/>
                </a:cubicBezTo>
                <a:cubicBezTo>
                  <a:pt x="2358" y="588"/>
                  <a:pt x="2374" y="592"/>
                  <a:pt x="2376" y="587"/>
                </a:cubicBezTo>
                <a:cubicBezTo>
                  <a:pt x="2378" y="582"/>
                  <a:pt x="2365" y="560"/>
                  <a:pt x="2365" y="560"/>
                </a:cubicBezTo>
                <a:cubicBezTo>
                  <a:pt x="2387" y="560"/>
                  <a:pt x="2387" y="560"/>
                  <a:pt x="2387" y="560"/>
                </a:cubicBezTo>
                <a:cubicBezTo>
                  <a:pt x="2397" y="577"/>
                  <a:pt x="2397" y="577"/>
                  <a:pt x="2397" y="577"/>
                </a:cubicBezTo>
                <a:cubicBezTo>
                  <a:pt x="2404" y="559"/>
                  <a:pt x="2404" y="559"/>
                  <a:pt x="2404" y="559"/>
                </a:cubicBezTo>
                <a:cubicBezTo>
                  <a:pt x="2421" y="563"/>
                  <a:pt x="2421" y="563"/>
                  <a:pt x="2421" y="563"/>
                </a:cubicBezTo>
                <a:cubicBezTo>
                  <a:pt x="2420" y="540"/>
                  <a:pt x="2420" y="540"/>
                  <a:pt x="2420" y="540"/>
                </a:cubicBezTo>
                <a:cubicBezTo>
                  <a:pt x="2420" y="540"/>
                  <a:pt x="2409" y="529"/>
                  <a:pt x="2407" y="523"/>
                </a:cubicBezTo>
                <a:cubicBezTo>
                  <a:pt x="2405" y="517"/>
                  <a:pt x="2401" y="498"/>
                  <a:pt x="2387" y="485"/>
                </a:cubicBezTo>
                <a:cubicBezTo>
                  <a:pt x="2373" y="472"/>
                  <a:pt x="2358" y="471"/>
                  <a:pt x="2361" y="461"/>
                </a:cubicBezTo>
                <a:cubicBezTo>
                  <a:pt x="2364" y="451"/>
                  <a:pt x="2377" y="460"/>
                  <a:pt x="2379" y="455"/>
                </a:cubicBezTo>
                <a:cubicBezTo>
                  <a:pt x="2381" y="450"/>
                  <a:pt x="2369" y="444"/>
                  <a:pt x="2380" y="439"/>
                </a:cubicBezTo>
                <a:cubicBezTo>
                  <a:pt x="2391" y="434"/>
                  <a:pt x="2427" y="457"/>
                  <a:pt x="2434" y="451"/>
                </a:cubicBezTo>
                <a:cubicBezTo>
                  <a:pt x="2441" y="445"/>
                  <a:pt x="2439" y="444"/>
                  <a:pt x="2434" y="432"/>
                </a:cubicBezTo>
                <a:cubicBezTo>
                  <a:pt x="2429" y="420"/>
                  <a:pt x="2441" y="416"/>
                  <a:pt x="2441" y="416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8" name="Freeform 155"/>
          <p:cNvSpPr>
            <a:spLocks/>
          </p:cNvSpPr>
          <p:nvPr/>
        </p:nvSpPr>
        <p:spPr bwMode="auto">
          <a:xfrm>
            <a:off x="5173663" y="3514725"/>
            <a:ext cx="131762" cy="127000"/>
          </a:xfrm>
          <a:custGeom>
            <a:avLst/>
            <a:gdLst>
              <a:gd name="T0" fmla="*/ 2147483647 w 224"/>
              <a:gd name="T1" fmla="*/ 2147483647 h 215"/>
              <a:gd name="T2" fmla="*/ 2147483647 w 224"/>
              <a:gd name="T3" fmla="*/ 2147483647 h 215"/>
              <a:gd name="T4" fmla="*/ 2147483647 w 224"/>
              <a:gd name="T5" fmla="*/ 2147483647 h 215"/>
              <a:gd name="T6" fmla="*/ 2147483647 w 224"/>
              <a:gd name="T7" fmla="*/ 2147483647 h 215"/>
              <a:gd name="T8" fmla="*/ 2147483647 w 224"/>
              <a:gd name="T9" fmla="*/ 2147483647 h 215"/>
              <a:gd name="T10" fmla="*/ 2147483647 w 224"/>
              <a:gd name="T11" fmla="*/ 2147483647 h 215"/>
              <a:gd name="T12" fmla="*/ 2147483647 w 224"/>
              <a:gd name="T13" fmla="*/ 2147483647 h 215"/>
              <a:gd name="T14" fmla="*/ 2147483647 w 224"/>
              <a:gd name="T15" fmla="*/ 2147483647 h 215"/>
              <a:gd name="T16" fmla="*/ 2147483647 w 224"/>
              <a:gd name="T17" fmla="*/ 2147483647 h 215"/>
              <a:gd name="T18" fmla="*/ 2147483647 w 224"/>
              <a:gd name="T19" fmla="*/ 2147483647 h 215"/>
              <a:gd name="T20" fmla="*/ 2147483647 w 224"/>
              <a:gd name="T21" fmla="*/ 2147483647 h 215"/>
              <a:gd name="T22" fmla="*/ 2147483647 w 224"/>
              <a:gd name="T23" fmla="*/ 2147483647 h 215"/>
              <a:gd name="T24" fmla="*/ 2147483647 w 224"/>
              <a:gd name="T25" fmla="*/ 2147483647 h 215"/>
              <a:gd name="T26" fmla="*/ 2147483647 w 224"/>
              <a:gd name="T27" fmla="*/ 2147483647 h 215"/>
              <a:gd name="T28" fmla="*/ 2147483647 w 224"/>
              <a:gd name="T29" fmla="*/ 2147483647 h 215"/>
              <a:gd name="T30" fmla="*/ 2147483647 w 224"/>
              <a:gd name="T31" fmla="*/ 2147483647 h 215"/>
              <a:gd name="T32" fmla="*/ 2147483647 w 224"/>
              <a:gd name="T33" fmla="*/ 2147483647 h 215"/>
              <a:gd name="T34" fmla="*/ 2147483647 w 224"/>
              <a:gd name="T35" fmla="*/ 2147483647 h 215"/>
              <a:gd name="T36" fmla="*/ 2147483647 w 224"/>
              <a:gd name="T37" fmla="*/ 2147483647 h 215"/>
              <a:gd name="T38" fmla="*/ 2147483647 w 224"/>
              <a:gd name="T39" fmla="*/ 2147483647 h 215"/>
              <a:gd name="T40" fmla="*/ 2147483647 w 224"/>
              <a:gd name="T41" fmla="*/ 2147483647 h 2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4"/>
              <a:gd name="T64" fmla="*/ 0 h 215"/>
              <a:gd name="T65" fmla="*/ 224 w 224"/>
              <a:gd name="T66" fmla="*/ 215 h 2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4" h="215">
                <a:moveTo>
                  <a:pt x="198" y="84"/>
                </a:moveTo>
                <a:cubicBezTo>
                  <a:pt x="202" y="84"/>
                  <a:pt x="208" y="97"/>
                  <a:pt x="208" y="97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19" y="78"/>
                  <a:pt x="212" y="63"/>
                  <a:pt x="214" y="51"/>
                </a:cubicBezTo>
                <a:cubicBezTo>
                  <a:pt x="217" y="34"/>
                  <a:pt x="222" y="6"/>
                  <a:pt x="215" y="3"/>
                </a:cubicBezTo>
                <a:cubicBezTo>
                  <a:pt x="207" y="0"/>
                  <a:pt x="186" y="51"/>
                  <a:pt x="186" y="51"/>
                </a:cubicBezTo>
                <a:cubicBezTo>
                  <a:pt x="186" y="51"/>
                  <a:pt x="172" y="53"/>
                  <a:pt x="166" y="61"/>
                </a:cubicBezTo>
                <a:cubicBezTo>
                  <a:pt x="161" y="70"/>
                  <a:pt x="131" y="102"/>
                  <a:pt x="131" y="102"/>
                </a:cubicBezTo>
                <a:cubicBezTo>
                  <a:pt x="131" y="102"/>
                  <a:pt x="131" y="130"/>
                  <a:pt x="122" y="131"/>
                </a:cubicBezTo>
                <a:cubicBezTo>
                  <a:pt x="113" y="132"/>
                  <a:pt x="69" y="127"/>
                  <a:pt x="62" y="127"/>
                </a:cubicBezTo>
                <a:cubicBezTo>
                  <a:pt x="56" y="127"/>
                  <a:pt x="25" y="144"/>
                  <a:pt x="16" y="140"/>
                </a:cubicBezTo>
                <a:cubicBezTo>
                  <a:pt x="11" y="138"/>
                  <a:pt x="5" y="132"/>
                  <a:pt x="1" y="127"/>
                </a:cubicBezTo>
                <a:cubicBezTo>
                  <a:pt x="0" y="132"/>
                  <a:pt x="0" y="140"/>
                  <a:pt x="5" y="145"/>
                </a:cubicBezTo>
                <a:cubicBezTo>
                  <a:pt x="12" y="152"/>
                  <a:pt x="49" y="200"/>
                  <a:pt x="52" y="200"/>
                </a:cubicBezTo>
                <a:cubicBezTo>
                  <a:pt x="54" y="200"/>
                  <a:pt x="143" y="211"/>
                  <a:pt x="177" y="215"/>
                </a:cubicBezTo>
                <a:cubicBezTo>
                  <a:pt x="173" y="207"/>
                  <a:pt x="168" y="196"/>
                  <a:pt x="168" y="192"/>
                </a:cubicBezTo>
                <a:cubicBezTo>
                  <a:pt x="168" y="186"/>
                  <a:pt x="181" y="163"/>
                  <a:pt x="181" y="163"/>
                </a:cubicBezTo>
                <a:cubicBezTo>
                  <a:pt x="181" y="163"/>
                  <a:pt x="187" y="143"/>
                  <a:pt x="189" y="136"/>
                </a:cubicBezTo>
                <a:cubicBezTo>
                  <a:pt x="191" y="129"/>
                  <a:pt x="197" y="137"/>
                  <a:pt x="201" y="135"/>
                </a:cubicBezTo>
                <a:cubicBezTo>
                  <a:pt x="205" y="133"/>
                  <a:pt x="195" y="122"/>
                  <a:pt x="191" y="118"/>
                </a:cubicBezTo>
                <a:cubicBezTo>
                  <a:pt x="187" y="114"/>
                  <a:pt x="194" y="84"/>
                  <a:pt x="198" y="84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9" name="Freeform 156"/>
          <p:cNvSpPr>
            <a:spLocks/>
          </p:cNvSpPr>
          <p:nvPr/>
        </p:nvSpPr>
        <p:spPr bwMode="auto">
          <a:xfrm>
            <a:off x="5195888" y="3563938"/>
            <a:ext cx="215900" cy="263525"/>
          </a:xfrm>
          <a:custGeom>
            <a:avLst/>
            <a:gdLst>
              <a:gd name="T0" fmla="*/ 2147483647 w 364"/>
              <a:gd name="T1" fmla="*/ 2147483647 h 445"/>
              <a:gd name="T2" fmla="*/ 2147483647 w 364"/>
              <a:gd name="T3" fmla="*/ 2147483647 h 445"/>
              <a:gd name="T4" fmla="*/ 2147483647 w 364"/>
              <a:gd name="T5" fmla="*/ 2147483647 h 445"/>
              <a:gd name="T6" fmla="*/ 2147483647 w 364"/>
              <a:gd name="T7" fmla="*/ 2147483647 h 445"/>
              <a:gd name="T8" fmla="*/ 2147483647 w 364"/>
              <a:gd name="T9" fmla="*/ 2147483647 h 445"/>
              <a:gd name="T10" fmla="*/ 2147483647 w 364"/>
              <a:gd name="T11" fmla="*/ 2147483647 h 445"/>
              <a:gd name="T12" fmla="*/ 2147483647 w 364"/>
              <a:gd name="T13" fmla="*/ 2147483647 h 445"/>
              <a:gd name="T14" fmla="*/ 2147483647 w 364"/>
              <a:gd name="T15" fmla="*/ 2147483647 h 445"/>
              <a:gd name="T16" fmla="*/ 2147483647 w 364"/>
              <a:gd name="T17" fmla="*/ 2147483647 h 445"/>
              <a:gd name="T18" fmla="*/ 2147483647 w 364"/>
              <a:gd name="T19" fmla="*/ 2147483647 h 445"/>
              <a:gd name="T20" fmla="*/ 2147483647 w 364"/>
              <a:gd name="T21" fmla="*/ 2147483647 h 445"/>
              <a:gd name="T22" fmla="*/ 2147483647 w 364"/>
              <a:gd name="T23" fmla="*/ 2147483647 h 445"/>
              <a:gd name="T24" fmla="*/ 2147483647 w 364"/>
              <a:gd name="T25" fmla="*/ 2147483647 h 445"/>
              <a:gd name="T26" fmla="*/ 2147483647 w 364"/>
              <a:gd name="T27" fmla="*/ 2147483647 h 445"/>
              <a:gd name="T28" fmla="*/ 2147483647 w 364"/>
              <a:gd name="T29" fmla="*/ 2147483647 h 445"/>
              <a:gd name="T30" fmla="*/ 2147483647 w 364"/>
              <a:gd name="T31" fmla="*/ 0 h 445"/>
              <a:gd name="T32" fmla="*/ 2147483647 w 364"/>
              <a:gd name="T33" fmla="*/ 2147483647 h 445"/>
              <a:gd name="T34" fmla="*/ 2147483647 w 364"/>
              <a:gd name="T35" fmla="*/ 2147483647 h 445"/>
              <a:gd name="T36" fmla="*/ 2147483647 w 364"/>
              <a:gd name="T37" fmla="*/ 2147483647 h 445"/>
              <a:gd name="T38" fmla="*/ 2147483647 w 364"/>
              <a:gd name="T39" fmla="*/ 2147483647 h 445"/>
              <a:gd name="T40" fmla="*/ 2147483647 w 364"/>
              <a:gd name="T41" fmla="*/ 2147483647 h 445"/>
              <a:gd name="T42" fmla="*/ 2147483647 w 364"/>
              <a:gd name="T43" fmla="*/ 2147483647 h 445"/>
              <a:gd name="T44" fmla="*/ 2147483647 w 364"/>
              <a:gd name="T45" fmla="*/ 2147483647 h 445"/>
              <a:gd name="T46" fmla="*/ 2147483647 w 364"/>
              <a:gd name="T47" fmla="*/ 2147483647 h 445"/>
              <a:gd name="T48" fmla="*/ 0 w 364"/>
              <a:gd name="T49" fmla="*/ 2147483647 h 445"/>
              <a:gd name="T50" fmla="*/ 2147483647 w 364"/>
              <a:gd name="T51" fmla="*/ 2147483647 h 445"/>
              <a:gd name="T52" fmla="*/ 2147483647 w 364"/>
              <a:gd name="T53" fmla="*/ 2147483647 h 445"/>
              <a:gd name="T54" fmla="*/ 2147483647 w 364"/>
              <a:gd name="T55" fmla="*/ 2147483647 h 44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4"/>
              <a:gd name="T85" fmla="*/ 0 h 445"/>
              <a:gd name="T86" fmla="*/ 364 w 364"/>
              <a:gd name="T87" fmla="*/ 445 h 44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4" h="445">
                <a:moveTo>
                  <a:pt x="169" y="375"/>
                </a:moveTo>
                <a:cubicBezTo>
                  <a:pt x="169" y="375"/>
                  <a:pt x="211" y="369"/>
                  <a:pt x="220" y="358"/>
                </a:cubicBezTo>
                <a:cubicBezTo>
                  <a:pt x="228" y="348"/>
                  <a:pt x="228" y="330"/>
                  <a:pt x="228" y="330"/>
                </a:cubicBezTo>
                <a:cubicBezTo>
                  <a:pt x="228" y="330"/>
                  <a:pt x="260" y="319"/>
                  <a:pt x="269" y="304"/>
                </a:cubicBezTo>
                <a:cubicBezTo>
                  <a:pt x="279" y="288"/>
                  <a:pt x="274" y="250"/>
                  <a:pt x="283" y="249"/>
                </a:cubicBezTo>
                <a:cubicBezTo>
                  <a:pt x="292" y="248"/>
                  <a:pt x="302" y="260"/>
                  <a:pt x="312" y="249"/>
                </a:cubicBezTo>
                <a:cubicBezTo>
                  <a:pt x="323" y="238"/>
                  <a:pt x="318" y="218"/>
                  <a:pt x="318" y="218"/>
                </a:cubicBezTo>
                <a:cubicBezTo>
                  <a:pt x="355" y="184"/>
                  <a:pt x="355" y="184"/>
                  <a:pt x="355" y="184"/>
                </a:cubicBezTo>
                <a:cubicBezTo>
                  <a:pt x="355" y="184"/>
                  <a:pt x="364" y="144"/>
                  <a:pt x="359" y="134"/>
                </a:cubicBezTo>
                <a:cubicBezTo>
                  <a:pt x="355" y="124"/>
                  <a:pt x="339" y="127"/>
                  <a:pt x="339" y="127"/>
                </a:cubicBezTo>
                <a:cubicBezTo>
                  <a:pt x="339" y="127"/>
                  <a:pt x="317" y="87"/>
                  <a:pt x="302" y="74"/>
                </a:cubicBezTo>
                <a:cubicBezTo>
                  <a:pt x="287" y="61"/>
                  <a:pt x="237" y="52"/>
                  <a:pt x="237" y="52"/>
                </a:cubicBezTo>
                <a:cubicBezTo>
                  <a:pt x="237" y="52"/>
                  <a:pt x="194" y="38"/>
                  <a:pt x="191" y="23"/>
                </a:cubicBezTo>
                <a:cubicBezTo>
                  <a:pt x="190" y="18"/>
                  <a:pt x="187" y="13"/>
                  <a:pt x="184" y="7"/>
                </a:cubicBezTo>
                <a:cubicBezTo>
                  <a:pt x="168" y="13"/>
                  <a:pt x="168" y="13"/>
                  <a:pt x="168" y="13"/>
                </a:cubicBezTo>
                <a:cubicBezTo>
                  <a:pt x="168" y="13"/>
                  <a:pt x="162" y="0"/>
                  <a:pt x="158" y="0"/>
                </a:cubicBezTo>
                <a:cubicBezTo>
                  <a:pt x="154" y="0"/>
                  <a:pt x="147" y="30"/>
                  <a:pt x="151" y="34"/>
                </a:cubicBezTo>
                <a:cubicBezTo>
                  <a:pt x="155" y="38"/>
                  <a:pt x="165" y="49"/>
                  <a:pt x="161" y="51"/>
                </a:cubicBezTo>
                <a:cubicBezTo>
                  <a:pt x="157" y="53"/>
                  <a:pt x="151" y="45"/>
                  <a:pt x="149" y="52"/>
                </a:cubicBezTo>
                <a:cubicBezTo>
                  <a:pt x="147" y="59"/>
                  <a:pt x="141" y="79"/>
                  <a:pt x="141" y="79"/>
                </a:cubicBezTo>
                <a:cubicBezTo>
                  <a:pt x="141" y="79"/>
                  <a:pt x="128" y="102"/>
                  <a:pt x="128" y="108"/>
                </a:cubicBezTo>
                <a:cubicBezTo>
                  <a:pt x="128" y="114"/>
                  <a:pt x="141" y="138"/>
                  <a:pt x="141" y="142"/>
                </a:cubicBezTo>
                <a:cubicBezTo>
                  <a:pt x="141" y="146"/>
                  <a:pt x="159" y="161"/>
                  <a:pt x="159" y="161"/>
                </a:cubicBezTo>
                <a:cubicBezTo>
                  <a:pt x="133" y="276"/>
                  <a:pt x="133" y="276"/>
                  <a:pt x="133" y="276"/>
                </a:cubicBezTo>
                <a:cubicBezTo>
                  <a:pt x="0" y="325"/>
                  <a:pt x="0" y="325"/>
                  <a:pt x="0" y="325"/>
                </a:cubicBezTo>
                <a:cubicBezTo>
                  <a:pt x="54" y="445"/>
                  <a:pt x="54" y="445"/>
                  <a:pt x="54" y="445"/>
                </a:cubicBezTo>
                <a:cubicBezTo>
                  <a:pt x="81" y="434"/>
                  <a:pt x="159" y="415"/>
                  <a:pt x="162" y="410"/>
                </a:cubicBezTo>
                <a:cubicBezTo>
                  <a:pt x="167" y="404"/>
                  <a:pt x="169" y="375"/>
                  <a:pt x="169" y="375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0" name="Freeform 157"/>
          <p:cNvSpPr>
            <a:spLocks/>
          </p:cNvSpPr>
          <p:nvPr/>
        </p:nvSpPr>
        <p:spPr bwMode="auto">
          <a:xfrm>
            <a:off x="5408613" y="3181350"/>
            <a:ext cx="415925" cy="419100"/>
          </a:xfrm>
          <a:custGeom>
            <a:avLst/>
            <a:gdLst>
              <a:gd name="T0" fmla="*/ 2147483647 w 701"/>
              <a:gd name="T1" fmla="*/ 2147483647 h 705"/>
              <a:gd name="T2" fmla="*/ 2147483647 w 701"/>
              <a:gd name="T3" fmla="*/ 2147483647 h 705"/>
              <a:gd name="T4" fmla="*/ 2147483647 w 701"/>
              <a:gd name="T5" fmla="*/ 0 h 705"/>
              <a:gd name="T6" fmla="*/ 2147483647 w 701"/>
              <a:gd name="T7" fmla="*/ 2147483647 h 705"/>
              <a:gd name="T8" fmla="*/ 2147483647 w 701"/>
              <a:gd name="T9" fmla="*/ 2147483647 h 705"/>
              <a:gd name="T10" fmla="*/ 2147483647 w 701"/>
              <a:gd name="T11" fmla="*/ 2147483647 h 705"/>
              <a:gd name="T12" fmla="*/ 2147483647 w 701"/>
              <a:gd name="T13" fmla="*/ 2147483647 h 705"/>
              <a:gd name="T14" fmla="*/ 2147483647 w 701"/>
              <a:gd name="T15" fmla="*/ 2147483647 h 705"/>
              <a:gd name="T16" fmla="*/ 2147483647 w 701"/>
              <a:gd name="T17" fmla="*/ 2147483647 h 705"/>
              <a:gd name="T18" fmla="*/ 2147483647 w 701"/>
              <a:gd name="T19" fmla="*/ 2147483647 h 705"/>
              <a:gd name="T20" fmla="*/ 2147483647 w 701"/>
              <a:gd name="T21" fmla="*/ 2147483647 h 705"/>
              <a:gd name="T22" fmla="*/ 2147483647 w 701"/>
              <a:gd name="T23" fmla="*/ 2147483647 h 705"/>
              <a:gd name="T24" fmla="*/ 2147483647 w 701"/>
              <a:gd name="T25" fmla="*/ 2147483647 h 705"/>
              <a:gd name="T26" fmla="*/ 2147483647 w 701"/>
              <a:gd name="T27" fmla="*/ 2147483647 h 705"/>
              <a:gd name="T28" fmla="*/ 2147483647 w 701"/>
              <a:gd name="T29" fmla="*/ 2147483647 h 705"/>
              <a:gd name="T30" fmla="*/ 2147483647 w 701"/>
              <a:gd name="T31" fmla="*/ 2147483647 h 705"/>
              <a:gd name="T32" fmla="*/ 2147483647 w 701"/>
              <a:gd name="T33" fmla="*/ 2147483647 h 705"/>
              <a:gd name="T34" fmla="*/ 0 w 701"/>
              <a:gd name="T35" fmla="*/ 2147483647 h 705"/>
              <a:gd name="T36" fmla="*/ 2147483647 w 701"/>
              <a:gd name="T37" fmla="*/ 2147483647 h 705"/>
              <a:gd name="T38" fmla="*/ 2147483647 w 701"/>
              <a:gd name="T39" fmla="*/ 2147483647 h 705"/>
              <a:gd name="T40" fmla="*/ 2147483647 w 701"/>
              <a:gd name="T41" fmla="*/ 2147483647 h 705"/>
              <a:gd name="T42" fmla="*/ 2147483647 w 701"/>
              <a:gd name="T43" fmla="*/ 2147483647 h 705"/>
              <a:gd name="T44" fmla="*/ 2147483647 w 701"/>
              <a:gd name="T45" fmla="*/ 2147483647 h 705"/>
              <a:gd name="T46" fmla="*/ 2147483647 w 701"/>
              <a:gd name="T47" fmla="*/ 2147483647 h 705"/>
              <a:gd name="T48" fmla="*/ 2147483647 w 701"/>
              <a:gd name="T49" fmla="*/ 2147483647 h 705"/>
              <a:gd name="T50" fmla="*/ 2147483647 w 701"/>
              <a:gd name="T51" fmla="*/ 2147483647 h 705"/>
              <a:gd name="T52" fmla="*/ 2147483647 w 701"/>
              <a:gd name="T53" fmla="*/ 2147483647 h 705"/>
              <a:gd name="T54" fmla="*/ 2147483647 w 701"/>
              <a:gd name="T55" fmla="*/ 2147483647 h 705"/>
              <a:gd name="T56" fmla="*/ 2147483647 w 701"/>
              <a:gd name="T57" fmla="*/ 2147483647 h 705"/>
              <a:gd name="T58" fmla="*/ 2147483647 w 701"/>
              <a:gd name="T59" fmla="*/ 2147483647 h 705"/>
              <a:gd name="T60" fmla="*/ 2147483647 w 701"/>
              <a:gd name="T61" fmla="*/ 2147483647 h 705"/>
              <a:gd name="T62" fmla="*/ 2147483647 w 701"/>
              <a:gd name="T63" fmla="*/ 2147483647 h 705"/>
              <a:gd name="T64" fmla="*/ 2147483647 w 701"/>
              <a:gd name="T65" fmla="*/ 2147483647 h 705"/>
              <a:gd name="T66" fmla="*/ 2147483647 w 701"/>
              <a:gd name="T67" fmla="*/ 2147483647 h 705"/>
              <a:gd name="T68" fmla="*/ 2147483647 w 701"/>
              <a:gd name="T69" fmla="*/ 2147483647 h 705"/>
              <a:gd name="T70" fmla="*/ 2147483647 w 701"/>
              <a:gd name="T71" fmla="*/ 2147483647 h 705"/>
              <a:gd name="T72" fmla="*/ 2147483647 w 701"/>
              <a:gd name="T73" fmla="*/ 2147483647 h 705"/>
              <a:gd name="T74" fmla="*/ 2147483647 w 701"/>
              <a:gd name="T75" fmla="*/ 2147483647 h 705"/>
              <a:gd name="T76" fmla="*/ 2147483647 w 701"/>
              <a:gd name="T77" fmla="*/ 2147483647 h 705"/>
              <a:gd name="T78" fmla="*/ 2147483647 w 701"/>
              <a:gd name="T79" fmla="*/ 2147483647 h 705"/>
              <a:gd name="T80" fmla="*/ 2147483647 w 701"/>
              <a:gd name="T81" fmla="*/ 2147483647 h 705"/>
              <a:gd name="T82" fmla="*/ 2147483647 w 701"/>
              <a:gd name="T83" fmla="*/ 2147483647 h 705"/>
              <a:gd name="T84" fmla="*/ 2147483647 w 701"/>
              <a:gd name="T85" fmla="*/ 2147483647 h 705"/>
              <a:gd name="T86" fmla="*/ 2147483647 w 701"/>
              <a:gd name="T87" fmla="*/ 2147483647 h 705"/>
              <a:gd name="T88" fmla="*/ 2147483647 w 701"/>
              <a:gd name="T89" fmla="*/ 2147483647 h 705"/>
              <a:gd name="T90" fmla="*/ 2147483647 w 701"/>
              <a:gd name="T91" fmla="*/ 2147483647 h 7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01"/>
              <a:gd name="T139" fmla="*/ 0 h 705"/>
              <a:gd name="T140" fmla="*/ 701 w 701"/>
              <a:gd name="T141" fmla="*/ 705 h 7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01" h="705">
                <a:moveTo>
                  <a:pt x="671" y="81"/>
                </a:moveTo>
                <a:cubicBezTo>
                  <a:pt x="652" y="80"/>
                  <a:pt x="647" y="60"/>
                  <a:pt x="647" y="60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18" y="56"/>
                  <a:pt x="618" y="56"/>
                  <a:pt x="618" y="56"/>
                </a:cubicBezTo>
                <a:cubicBezTo>
                  <a:pt x="618" y="56"/>
                  <a:pt x="617" y="35"/>
                  <a:pt x="608" y="25"/>
                </a:cubicBezTo>
                <a:cubicBezTo>
                  <a:pt x="599" y="15"/>
                  <a:pt x="584" y="14"/>
                  <a:pt x="584" y="14"/>
                </a:cubicBezTo>
                <a:cubicBezTo>
                  <a:pt x="581" y="5"/>
                  <a:pt x="581" y="5"/>
                  <a:pt x="581" y="5"/>
                </a:cubicBezTo>
                <a:cubicBezTo>
                  <a:pt x="560" y="5"/>
                  <a:pt x="560" y="5"/>
                  <a:pt x="560" y="5"/>
                </a:cubicBezTo>
                <a:cubicBezTo>
                  <a:pt x="560" y="5"/>
                  <a:pt x="549" y="4"/>
                  <a:pt x="541" y="0"/>
                </a:cubicBezTo>
                <a:cubicBezTo>
                  <a:pt x="535" y="4"/>
                  <a:pt x="526" y="9"/>
                  <a:pt x="523" y="10"/>
                </a:cubicBezTo>
                <a:cubicBezTo>
                  <a:pt x="518" y="11"/>
                  <a:pt x="508" y="5"/>
                  <a:pt x="505" y="5"/>
                </a:cubicBezTo>
                <a:cubicBezTo>
                  <a:pt x="502" y="5"/>
                  <a:pt x="479" y="10"/>
                  <a:pt x="479" y="10"/>
                </a:cubicBezTo>
                <a:cubicBezTo>
                  <a:pt x="479" y="10"/>
                  <a:pt x="462" y="9"/>
                  <a:pt x="455" y="12"/>
                </a:cubicBezTo>
                <a:cubicBezTo>
                  <a:pt x="448" y="15"/>
                  <a:pt x="425" y="31"/>
                  <a:pt x="425" y="31"/>
                </a:cubicBezTo>
                <a:cubicBezTo>
                  <a:pt x="425" y="31"/>
                  <a:pt x="414" y="34"/>
                  <a:pt x="408" y="46"/>
                </a:cubicBezTo>
                <a:cubicBezTo>
                  <a:pt x="402" y="58"/>
                  <a:pt x="407" y="54"/>
                  <a:pt x="418" y="66"/>
                </a:cubicBezTo>
                <a:cubicBezTo>
                  <a:pt x="429" y="78"/>
                  <a:pt x="426" y="95"/>
                  <a:pt x="426" y="95"/>
                </a:cubicBezTo>
                <a:cubicBezTo>
                  <a:pt x="426" y="95"/>
                  <a:pt x="436" y="103"/>
                  <a:pt x="433" y="110"/>
                </a:cubicBezTo>
                <a:cubicBezTo>
                  <a:pt x="430" y="117"/>
                  <a:pt x="413" y="125"/>
                  <a:pt x="412" y="134"/>
                </a:cubicBezTo>
                <a:cubicBezTo>
                  <a:pt x="411" y="143"/>
                  <a:pt x="418" y="144"/>
                  <a:pt x="418" y="144"/>
                </a:cubicBezTo>
                <a:cubicBezTo>
                  <a:pt x="418" y="144"/>
                  <a:pt x="419" y="153"/>
                  <a:pt x="418" y="160"/>
                </a:cubicBezTo>
                <a:cubicBezTo>
                  <a:pt x="417" y="167"/>
                  <a:pt x="406" y="164"/>
                  <a:pt x="406" y="164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395" y="168"/>
                  <a:pt x="395" y="168"/>
                  <a:pt x="395" y="168"/>
                </a:cubicBezTo>
                <a:cubicBezTo>
                  <a:pt x="384" y="167"/>
                  <a:pt x="384" y="167"/>
                  <a:pt x="384" y="167"/>
                </a:cubicBezTo>
                <a:cubicBezTo>
                  <a:pt x="384" y="167"/>
                  <a:pt x="377" y="159"/>
                  <a:pt x="373" y="160"/>
                </a:cubicBezTo>
                <a:cubicBezTo>
                  <a:pt x="369" y="161"/>
                  <a:pt x="369" y="166"/>
                  <a:pt x="370" y="171"/>
                </a:cubicBezTo>
                <a:cubicBezTo>
                  <a:pt x="371" y="176"/>
                  <a:pt x="386" y="180"/>
                  <a:pt x="386" y="180"/>
                </a:cubicBezTo>
                <a:cubicBezTo>
                  <a:pt x="386" y="180"/>
                  <a:pt x="386" y="184"/>
                  <a:pt x="388" y="191"/>
                </a:cubicBezTo>
                <a:cubicBezTo>
                  <a:pt x="390" y="198"/>
                  <a:pt x="401" y="197"/>
                  <a:pt x="401" y="197"/>
                </a:cubicBezTo>
                <a:cubicBezTo>
                  <a:pt x="381" y="211"/>
                  <a:pt x="381" y="211"/>
                  <a:pt x="381" y="211"/>
                </a:cubicBezTo>
                <a:cubicBezTo>
                  <a:pt x="381" y="211"/>
                  <a:pt x="368" y="210"/>
                  <a:pt x="364" y="213"/>
                </a:cubicBezTo>
                <a:cubicBezTo>
                  <a:pt x="360" y="216"/>
                  <a:pt x="363" y="238"/>
                  <a:pt x="363" y="238"/>
                </a:cubicBezTo>
                <a:cubicBezTo>
                  <a:pt x="363" y="238"/>
                  <a:pt x="357" y="235"/>
                  <a:pt x="356" y="247"/>
                </a:cubicBezTo>
                <a:cubicBezTo>
                  <a:pt x="355" y="259"/>
                  <a:pt x="364" y="277"/>
                  <a:pt x="364" y="277"/>
                </a:cubicBezTo>
                <a:cubicBezTo>
                  <a:pt x="364" y="277"/>
                  <a:pt x="361" y="286"/>
                  <a:pt x="348" y="293"/>
                </a:cubicBezTo>
                <a:cubicBezTo>
                  <a:pt x="335" y="300"/>
                  <a:pt x="338" y="281"/>
                  <a:pt x="338" y="281"/>
                </a:cubicBezTo>
                <a:cubicBezTo>
                  <a:pt x="338" y="281"/>
                  <a:pt x="328" y="283"/>
                  <a:pt x="320" y="283"/>
                </a:cubicBezTo>
                <a:cubicBezTo>
                  <a:pt x="312" y="283"/>
                  <a:pt x="305" y="289"/>
                  <a:pt x="305" y="289"/>
                </a:cubicBezTo>
                <a:cubicBezTo>
                  <a:pt x="305" y="289"/>
                  <a:pt x="291" y="293"/>
                  <a:pt x="287" y="298"/>
                </a:cubicBezTo>
                <a:cubicBezTo>
                  <a:pt x="283" y="303"/>
                  <a:pt x="300" y="305"/>
                  <a:pt x="298" y="311"/>
                </a:cubicBezTo>
                <a:cubicBezTo>
                  <a:pt x="296" y="317"/>
                  <a:pt x="266" y="312"/>
                  <a:pt x="266" y="312"/>
                </a:cubicBezTo>
                <a:cubicBezTo>
                  <a:pt x="266" y="312"/>
                  <a:pt x="270" y="306"/>
                  <a:pt x="262" y="306"/>
                </a:cubicBezTo>
                <a:cubicBezTo>
                  <a:pt x="254" y="306"/>
                  <a:pt x="239" y="319"/>
                  <a:pt x="237" y="325"/>
                </a:cubicBezTo>
                <a:cubicBezTo>
                  <a:pt x="235" y="331"/>
                  <a:pt x="242" y="355"/>
                  <a:pt x="242" y="355"/>
                </a:cubicBezTo>
                <a:cubicBezTo>
                  <a:pt x="242" y="355"/>
                  <a:pt x="248" y="375"/>
                  <a:pt x="246" y="381"/>
                </a:cubicBezTo>
                <a:cubicBezTo>
                  <a:pt x="244" y="387"/>
                  <a:pt x="205" y="400"/>
                  <a:pt x="202" y="401"/>
                </a:cubicBezTo>
                <a:cubicBezTo>
                  <a:pt x="199" y="402"/>
                  <a:pt x="157" y="404"/>
                  <a:pt x="157" y="404"/>
                </a:cubicBezTo>
                <a:cubicBezTo>
                  <a:pt x="157" y="404"/>
                  <a:pt x="156" y="410"/>
                  <a:pt x="144" y="410"/>
                </a:cubicBezTo>
                <a:cubicBezTo>
                  <a:pt x="132" y="410"/>
                  <a:pt x="135" y="406"/>
                  <a:pt x="135" y="406"/>
                </a:cubicBezTo>
                <a:cubicBezTo>
                  <a:pt x="100" y="405"/>
                  <a:pt x="100" y="405"/>
                  <a:pt x="100" y="405"/>
                </a:cubicBezTo>
                <a:cubicBezTo>
                  <a:pt x="100" y="405"/>
                  <a:pt x="102" y="410"/>
                  <a:pt x="81" y="412"/>
                </a:cubicBezTo>
                <a:cubicBezTo>
                  <a:pt x="60" y="414"/>
                  <a:pt x="30" y="396"/>
                  <a:pt x="21" y="391"/>
                </a:cubicBezTo>
                <a:cubicBezTo>
                  <a:pt x="12" y="386"/>
                  <a:pt x="0" y="389"/>
                  <a:pt x="0" y="389"/>
                </a:cubicBezTo>
                <a:cubicBezTo>
                  <a:pt x="0" y="389"/>
                  <a:pt x="20" y="408"/>
                  <a:pt x="26" y="419"/>
                </a:cubicBezTo>
                <a:cubicBezTo>
                  <a:pt x="32" y="430"/>
                  <a:pt x="46" y="450"/>
                  <a:pt x="54" y="460"/>
                </a:cubicBezTo>
                <a:cubicBezTo>
                  <a:pt x="62" y="470"/>
                  <a:pt x="77" y="462"/>
                  <a:pt x="77" y="462"/>
                </a:cubicBezTo>
                <a:cubicBezTo>
                  <a:pt x="86" y="473"/>
                  <a:pt x="86" y="473"/>
                  <a:pt x="86" y="473"/>
                </a:cubicBezTo>
                <a:cubicBezTo>
                  <a:pt x="99" y="472"/>
                  <a:pt x="99" y="472"/>
                  <a:pt x="99" y="472"/>
                </a:cubicBezTo>
                <a:cubicBezTo>
                  <a:pt x="98" y="492"/>
                  <a:pt x="98" y="492"/>
                  <a:pt x="98" y="492"/>
                </a:cubicBezTo>
                <a:cubicBezTo>
                  <a:pt x="101" y="494"/>
                  <a:pt x="101" y="494"/>
                  <a:pt x="101" y="494"/>
                </a:cubicBezTo>
                <a:cubicBezTo>
                  <a:pt x="101" y="494"/>
                  <a:pt x="100" y="517"/>
                  <a:pt x="103" y="524"/>
                </a:cubicBezTo>
                <a:cubicBezTo>
                  <a:pt x="106" y="531"/>
                  <a:pt x="112" y="518"/>
                  <a:pt x="120" y="529"/>
                </a:cubicBezTo>
                <a:cubicBezTo>
                  <a:pt x="128" y="540"/>
                  <a:pt x="129" y="556"/>
                  <a:pt x="125" y="561"/>
                </a:cubicBezTo>
                <a:cubicBezTo>
                  <a:pt x="121" y="566"/>
                  <a:pt x="119" y="553"/>
                  <a:pt x="101" y="559"/>
                </a:cubicBezTo>
                <a:cubicBezTo>
                  <a:pt x="83" y="565"/>
                  <a:pt x="89" y="569"/>
                  <a:pt x="85" y="575"/>
                </a:cubicBezTo>
                <a:cubicBezTo>
                  <a:pt x="81" y="581"/>
                  <a:pt x="72" y="579"/>
                  <a:pt x="72" y="579"/>
                </a:cubicBezTo>
                <a:cubicBezTo>
                  <a:pt x="70" y="590"/>
                  <a:pt x="70" y="590"/>
                  <a:pt x="70" y="590"/>
                </a:cubicBezTo>
                <a:cubicBezTo>
                  <a:pt x="70" y="590"/>
                  <a:pt x="66" y="597"/>
                  <a:pt x="60" y="600"/>
                </a:cubicBezTo>
                <a:cubicBezTo>
                  <a:pt x="55" y="602"/>
                  <a:pt x="59" y="630"/>
                  <a:pt x="60" y="637"/>
                </a:cubicBezTo>
                <a:cubicBezTo>
                  <a:pt x="70" y="633"/>
                  <a:pt x="78" y="628"/>
                  <a:pt x="78" y="628"/>
                </a:cubicBezTo>
                <a:cubicBezTo>
                  <a:pt x="78" y="628"/>
                  <a:pt x="100" y="635"/>
                  <a:pt x="110" y="635"/>
                </a:cubicBezTo>
                <a:cubicBezTo>
                  <a:pt x="120" y="636"/>
                  <a:pt x="149" y="620"/>
                  <a:pt x="149" y="620"/>
                </a:cubicBezTo>
                <a:cubicBezTo>
                  <a:pt x="149" y="620"/>
                  <a:pt x="165" y="628"/>
                  <a:pt x="175" y="626"/>
                </a:cubicBezTo>
                <a:cubicBezTo>
                  <a:pt x="186" y="624"/>
                  <a:pt x="208" y="615"/>
                  <a:pt x="208" y="615"/>
                </a:cubicBezTo>
                <a:cubicBezTo>
                  <a:pt x="234" y="622"/>
                  <a:pt x="234" y="622"/>
                  <a:pt x="234" y="622"/>
                </a:cubicBezTo>
                <a:cubicBezTo>
                  <a:pt x="234" y="622"/>
                  <a:pt x="249" y="601"/>
                  <a:pt x="267" y="613"/>
                </a:cubicBezTo>
                <a:cubicBezTo>
                  <a:pt x="284" y="624"/>
                  <a:pt x="285" y="659"/>
                  <a:pt x="299" y="662"/>
                </a:cubicBezTo>
                <a:cubicBezTo>
                  <a:pt x="313" y="665"/>
                  <a:pt x="339" y="665"/>
                  <a:pt x="348" y="674"/>
                </a:cubicBezTo>
                <a:cubicBezTo>
                  <a:pt x="358" y="683"/>
                  <a:pt x="359" y="704"/>
                  <a:pt x="370" y="705"/>
                </a:cubicBezTo>
                <a:cubicBezTo>
                  <a:pt x="373" y="705"/>
                  <a:pt x="377" y="705"/>
                  <a:pt x="381" y="705"/>
                </a:cubicBezTo>
                <a:cubicBezTo>
                  <a:pt x="394" y="700"/>
                  <a:pt x="394" y="700"/>
                  <a:pt x="394" y="700"/>
                </a:cubicBezTo>
                <a:cubicBezTo>
                  <a:pt x="394" y="700"/>
                  <a:pt x="385" y="684"/>
                  <a:pt x="396" y="683"/>
                </a:cubicBezTo>
                <a:cubicBezTo>
                  <a:pt x="407" y="682"/>
                  <a:pt x="416" y="689"/>
                  <a:pt x="416" y="689"/>
                </a:cubicBezTo>
                <a:cubicBezTo>
                  <a:pt x="433" y="683"/>
                  <a:pt x="433" y="683"/>
                  <a:pt x="433" y="683"/>
                </a:cubicBezTo>
                <a:cubicBezTo>
                  <a:pt x="433" y="683"/>
                  <a:pt x="430" y="691"/>
                  <a:pt x="444" y="691"/>
                </a:cubicBezTo>
                <a:cubicBezTo>
                  <a:pt x="458" y="691"/>
                  <a:pt x="456" y="681"/>
                  <a:pt x="467" y="679"/>
                </a:cubicBezTo>
                <a:cubicBezTo>
                  <a:pt x="478" y="677"/>
                  <a:pt x="468" y="688"/>
                  <a:pt x="479" y="688"/>
                </a:cubicBezTo>
                <a:cubicBezTo>
                  <a:pt x="490" y="688"/>
                  <a:pt x="499" y="687"/>
                  <a:pt x="501" y="678"/>
                </a:cubicBezTo>
                <a:cubicBezTo>
                  <a:pt x="503" y="669"/>
                  <a:pt x="492" y="654"/>
                  <a:pt x="492" y="654"/>
                </a:cubicBezTo>
                <a:cubicBezTo>
                  <a:pt x="478" y="626"/>
                  <a:pt x="478" y="626"/>
                  <a:pt x="478" y="626"/>
                </a:cubicBezTo>
                <a:cubicBezTo>
                  <a:pt x="478" y="611"/>
                  <a:pt x="478" y="611"/>
                  <a:pt x="478" y="611"/>
                </a:cubicBezTo>
                <a:cubicBezTo>
                  <a:pt x="478" y="611"/>
                  <a:pt x="462" y="611"/>
                  <a:pt x="455" y="604"/>
                </a:cubicBezTo>
                <a:cubicBezTo>
                  <a:pt x="448" y="597"/>
                  <a:pt x="446" y="589"/>
                  <a:pt x="446" y="589"/>
                </a:cubicBezTo>
                <a:cubicBezTo>
                  <a:pt x="448" y="569"/>
                  <a:pt x="448" y="569"/>
                  <a:pt x="448" y="569"/>
                </a:cubicBezTo>
                <a:cubicBezTo>
                  <a:pt x="447" y="559"/>
                  <a:pt x="447" y="559"/>
                  <a:pt x="447" y="559"/>
                </a:cubicBezTo>
                <a:cubicBezTo>
                  <a:pt x="429" y="561"/>
                  <a:pt x="429" y="561"/>
                  <a:pt x="429" y="561"/>
                </a:cubicBezTo>
                <a:cubicBezTo>
                  <a:pt x="429" y="561"/>
                  <a:pt x="414" y="563"/>
                  <a:pt x="414" y="546"/>
                </a:cubicBezTo>
                <a:cubicBezTo>
                  <a:pt x="414" y="529"/>
                  <a:pt x="415" y="529"/>
                  <a:pt x="423" y="522"/>
                </a:cubicBezTo>
                <a:cubicBezTo>
                  <a:pt x="431" y="515"/>
                  <a:pt x="438" y="503"/>
                  <a:pt x="438" y="503"/>
                </a:cubicBezTo>
                <a:cubicBezTo>
                  <a:pt x="438" y="503"/>
                  <a:pt x="437" y="489"/>
                  <a:pt x="451" y="487"/>
                </a:cubicBezTo>
                <a:cubicBezTo>
                  <a:pt x="465" y="485"/>
                  <a:pt x="457" y="502"/>
                  <a:pt x="470" y="500"/>
                </a:cubicBezTo>
                <a:cubicBezTo>
                  <a:pt x="483" y="498"/>
                  <a:pt x="488" y="490"/>
                  <a:pt x="488" y="490"/>
                </a:cubicBezTo>
                <a:cubicBezTo>
                  <a:pt x="488" y="490"/>
                  <a:pt x="503" y="498"/>
                  <a:pt x="510" y="490"/>
                </a:cubicBezTo>
                <a:cubicBezTo>
                  <a:pt x="517" y="482"/>
                  <a:pt x="518" y="472"/>
                  <a:pt x="518" y="472"/>
                </a:cubicBezTo>
                <a:cubicBezTo>
                  <a:pt x="527" y="467"/>
                  <a:pt x="527" y="467"/>
                  <a:pt x="527" y="467"/>
                </a:cubicBezTo>
                <a:cubicBezTo>
                  <a:pt x="527" y="467"/>
                  <a:pt x="528" y="447"/>
                  <a:pt x="532" y="444"/>
                </a:cubicBezTo>
                <a:cubicBezTo>
                  <a:pt x="536" y="441"/>
                  <a:pt x="552" y="438"/>
                  <a:pt x="560" y="425"/>
                </a:cubicBezTo>
                <a:cubicBezTo>
                  <a:pt x="568" y="412"/>
                  <a:pt x="565" y="394"/>
                  <a:pt x="569" y="385"/>
                </a:cubicBezTo>
                <a:cubicBezTo>
                  <a:pt x="573" y="376"/>
                  <a:pt x="592" y="375"/>
                  <a:pt x="592" y="375"/>
                </a:cubicBezTo>
                <a:cubicBezTo>
                  <a:pt x="581" y="358"/>
                  <a:pt x="581" y="358"/>
                  <a:pt x="581" y="358"/>
                </a:cubicBezTo>
                <a:cubicBezTo>
                  <a:pt x="598" y="334"/>
                  <a:pt x="598" y="334"/>
                  <a:pt x="598" y="334"/>
                </a:cubicBezTo>
                <a:cubicBezTo>
                  <a:pt x="616" y="321"/>
                  <a:pt x="616" y="321"/>
                  <a:pt x="616" y="321"/>
                </a:cubicBezTo>
                <a:cubicBezTo>
                  <a:pt x="616" y="321"/>
                  <a:pt x="604" y="301"/>
                  <a:pt x="604" y="297"/>
                </a:cubicBezTo>
                <a:cubicBezTo>
                  <a:pt x="604" y="293"/>
                  <a:pt x="601" y="279"/>
                  <a:pt x="605" y="277"/>
                </a:cubicBezTo>
                <a:cubicBezTo>
                  <a:pt x="609" y="275"/>
                  <a:pt x="638" y="271"/>
                  <a:pt x="637" y="262"/>
                </a:cubicBezTo>
                <a:cubicBezTo>
                  <a:pt x="636" y="253"/>
                  <a:pt x="624" y="248"/>
                  <a:pt x="624" y="248"/>
                </a:cubicBezTo>
                <a:cubicBezTo>
                  <a:pt x="600" y="249"/>
                  <a:pt x="600" y="249"/>
                  <a:pt x="600" y="249"/>
                </a:cubicBezTo>
                <a:cubicBezTo>
                  <a:pt x="597" y="226"/>
                  <a:pt x="597" y="226"/>
                  <a:pt x="597" y="226"/>
                </a:cubicBezTo>
                <a:cubicBezTo>
                  <a:pt x="583" y="225"/>
                  <a:pt x="583" y="225"/>
                  <a:pt x="583" y="225"/>
                </a:cubicBezTo>
                <a:cubicBezTo>
                  <a:pt x="575" y="215"/>
                  <a:pt x="575" y="215"/>
                  <a:pt x="575" y="215"/>
                </a:cubicBezTo>
                <a:cubicBezTo>
                  <a:pt x="575" y="215"/>
                  <a:pt x="564" y="218"/>
                  <a:pt x="565" y="210"/>
                </a:cubicBezTo>
                <a:cubicBezTo>
                  <a:pt x="566" y="202"/>
                  <a:pt x="567" y="194"/>
                  <a:pt x="567" y="194"/>
                </a:cubicBezTo>
                <a:cubicBezTo>
                  <a:pt x="567" y="194"/>
                  <a:pt x="553" y="193"/>
                  <a:pt x="556" y="183"/>
                </a:cubicBezTo>
                <a:cubicBezTo>
                  <a:pt x="559" y="173"/>
                  <a:pt x="568" y="165"/>
                  <a:pt x="568" y="165"/>
                </a:cubicBezTo>
                <a:cubicBezTo>
                  <a:pt x="548" y="161"/>
                  <a:pt x="548" y="161"/>
                  <a:pt x="548" y="161"/>
                </a:cubicBezTo>
                <a:cubicBezTo>
                  <a:pt x="552" y="152"/>
                  <a:pt x="552" y="152"/>
                  <a:pt x="552" y="152"/>
                </a:cubicBezTo>
                <a:cubicBezTo>
                  <a:pt x="537" y="142"/>
                  <a:pt x="537" y="142"/>
                  <a:pt x="537" y="142"/>
                </a:cubicBezTo>
                <a:cubicBezTo>
                  <a:pt x="537" y="142"/>
                  <a:pt x="535" y="126"/>
                  <a:pt x="557" y="123"/>
                </a:cubicBezTo>
                <a:cubicBezTo>
                  <a:pt x="579" y="120"/>
                  <a:pt x="608" y="126"/>
                  <a:pt x="608" y="126"/>
                </a:cubicBezTo>
                <a:cubicBezTo>
                  <a:pt x="608" y="126"/>
                  <a:pt x="611" y="138"/>
                  <a:pt x="618" y="137"/>
                </a:cubicBezTo>
                <a:cubicBezTo>
                  <a:pt x="625" y="136"/>
                  <a:pt x="643" y="123"/>
                  <a:pt x="643" y="123"/>
                </a:cubicBezTo>
                <a:cubicBezTo>
                  <a:pt x="647" y="127"/>
                  <a:pt x="647" y="127"/>
                  <a:pt x="647" y="127"/>
                </a:cubicBezTo>
                <a:cubicBezTo>
                  <a:pt x="653" y="122"/>
                  <a:pt x="653" y="122"/>
                  <a:pt x="653" y="122"/>
                </a:cubicBezTo>
                <a:cubicBezTo>
                  <a:pt x="653" y="122"/>
                  <a:pt x="664" y="123"/>
                  <a:pt x="667" y="122"/>
                </a:cubicBezTo>
                <a:cubicBezTo>
                  <a:pt x="670" y="121"/>
                  <a:pt x="670" y="110"/>
                  <a:pt x="670" y="110"/>
                </a:cubicBezTo>
                <a:cubicBezTo>
                  <a:pt x="685" y="104"/>
                  <a:pt x="685" y="104"/>
                  <a:pt x="685" y="104"/>
                </a:cubicBezTo>
                <a:cubicBezTo>
                  <a:pt x="700" y="82"/>
                  <a:pt x="700" y="82"/>
                  <a:pt x="700" y="82"/>
                </a:cubicBezTo>
                <a:cubicBezTo>
                  <a:pt x="701" y="82"/>
                  <a:pt x="701" y="82"/>
                  <a:pt x="701" y="82"/>
                </a:cubicBezTo>
                <a:cubicBezTo>
                  <a:pt x="692" y="82"/>
                  <a:pt x="680" y="81"/>
                  <a:pt x="671" y="81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1" name="Freeform 158"/>
          <p:cNvSpPr>
            <a:spLocks/>
          </p:cNvSpPr>
          <p:nvPr/>
        </p:nvSpPr>
        <p:spPr bwMode="auto">
          <a:xfrm>
            <a:off x="4800600" y="3171825"/>
            <a:ext cx="269875" cy="261938"/>
          </a:xfrm>
          <a:custGeom>
            <a:avLst/>
            <a:gdLst>
              <a:gd name="T0" fmla="*/ 2147483647 w 454"/>
              <a:gd name="T1" fmla="*/ 2147483647 h 442"/>
              <a:gd name="T2" fmla="*/ 2147483647 w 454"/>
              <a:gd name="T3" fmla="*/ 2147483647 h 442"/>
              <a:gd name="T4" fmla="*/ 2147483647 w 454"/>
              <a:gd name="T5" fmla="*/ 2147483647 h 442"/>
              <a:gd name="T6" fmla="*/ 2147483647 w 454"/>
              <a:gd name="T7" fmla="*/ 2147483647 h 442"/>
              <a:gd name="T8" fmla="*/ 2147483647 w 454"/>
              <a:gd name="T9" fmla="*/ 2147483647 h 442"/>
              <a:gd name="T10" fmla="*/ 2147483647 w 454"/>
              <a:gd name="T11" fmla="*/ 2147483647 h 442"/>
              <a:gd name="T12" fmla="*/ 2147483647 w 454"/>
              <a:gd name="T13" fmla="*/ 2147483647 h 442"/>
              <a:gd name="T14" fmla="*/ 2147483647 w 454"/>
              <a:gd name="T15" fmla="*/ 2147483647 h 442"/>
              <a:gd name="T16" fmla="*/ 2147483647 w 454"/>
              <a:gd name="T17" fmla="*/ 2147483647 h 442"/>
              <a:gd name="T18" fmla="*/ 2147483647 w 454"/>
              <a:gd name="T19" fmla="*/ 2147483647 h 442"/>
              <a:gd name="T20" fmla="*/ 2147483647 w 454"/>
              <a:gd name="T21" fmla="*/ 2147483647 h 442"/>
              <a:gd name="T22" fmla="*/ 2147483647 w 454"/>
              <a:gd name="T23" fmla="*/ 2147483647 h 442"/>
              <a:gd name="T24" fmla="*/ 2147483647 w 454"/>
              <a:gd name="T25" fmla="*/ 2147483647 h 442"/>
              <a:gd name="T26" fmla="*/ 2147483647 w 454"/>
              <a:gd name="T27" fmla="*/ 2147483647 h 442"/>
              <a:gd name="T28" fmla="*/ 2147483647 w 454"/>
              <a:gd name="T29" fmla="*/ 2147483647 h 442"/>
              <a:gd name="T30" fmla="*/ 2147483647 w 454"/>
              <a:gd name="T31" fmla="*/ 2147483647 h 442"/>
              <a:gd name="T32" fmla="*/ 2147483647 w 454"/>
              <a:gd name="T33" fmla="*/ 2147483647 h 442"/>
              <a:gd name="T34" fmla="*/ 2147483647 w 454"/>
              <a:gd name="T35" fmla="*/ 2147483647 h 442"/>
              <a:gd name="T36" fmla="*/ 2147483647 w 454"/>
              <a:gd name="T37" fmla="*/ 2147483647 h 442"/>
              <a:gd name="T38" fmla="*/ 2147483647 w 454"/>
              <a:gd name="T39" fmla="*/ 2147483647 h 442"/>
              <a:gd name="T40" fmla="*/ 2147483647 w 454"/>
              <a:gd name="T41" fmla="*/ 2147483647 h 442"/>
              <a:gd name="T42" fmla="*/ 2147483647 w 454"/>
              <a:gd name="T43" fmla="*/ 2147483647 h 442"/>
              <a:gd name="T44" fmla="*/ 2147483647 w 454"/>
              <a:gd name="T45" fmla="*/ 2147483647 h 442"/>
              <a:gd name="T46" fmla="*/ 2147483647 w 454"/>
              <a:gd name="T47" fmla="*/ 2147483647 h 442"/>
              <a:gd name="T48" fmla="*/ 2147483647 w 454"/>
              <a:gd name="T49" fmla="*/ 2147483647 h 442"/>
              <a:gd name="T50" fmla="*/ 2147483647 w 454"/>
              <a:gd name="T51" fmla="*/ 2147483647 h 442"/>
              <a:gd name="T52" fmla="*/ 2147483647 w 454"/>
              <a:gd name="T53" fmla="*/ 2147483647 h 442"/>
              <a:gd name="T54" fmla="*/ 2147483647 w 454"/>
              <a:gd name="T55" fmla="*/ 2147483647 h 442"/>
              <a:gd name="T56" fmla="*/ 2147483647 w 454"/>
              <a:gd name="T57" fmla="*/ 2147483647 h 442"/>
              <a:gd name="T58" fmla="*/ 2147483647 w 454"/>
              <a:gd name="T59" fmla="*/ 2147483647 h 442"/>
              <a:gd name="T60" fmla="*/ 2147483647 w 454"/>
              <a:gd name="T61" fmla="*/ 2147483647 h 442"/>
              <a:gd name="T62" fmla="*/ 2147483647 w 454"/>
              <a:gd name="T63" fmla="*/ 2147483647 h 442"/>
              <a:gd name="T64" fmla="*/ 2147483647 w 454"/>
              <a:gd name="T65" fmla="*/ 2147483647 h 442"/>
              <a:gd name="T66" fmla="*/ 2147483647 w 454"/>
              <a:gd name="T67" fmla="*/ 2147483647 h 442"/>
              <a:gd name="T68" fmla="*/ 2147483647 w 454"/>
              <a:gd name="T69" fmla="*/ 2147483647 h 442"/>
              <a:gd name="T70" fmla="*/ 2147483647 w 454"/>
              <a:gd name="T71" fmla="*/ 2147483647 h 442"/>
              <a:gd name="T72" fmla="*/ 2147483647 w 454"/>
              <a:gd name="T73" fmla="*/ 2147483647 h 442"/>
              <a:gd name="T74" fmla="*/ 2147483647 w 454"/>
              <a:gd name="T75" fmla="*/ 2147483647 h 442"/>
              <a:gd name="T76" fmla="*/ 0 w 454"/>
              <a:gd name="T77" fmla="*/ 2147483647 h 442"/>
              <a:gd name="T78" fmla="*/ 0 w 454"/>
              <a:gd name="T79" fmla="*/ 2147483647 h 442"/>
              <a:gd name="T80" fmla="*/ 2147483647 w 454"/>
              <a:gd name="T81" fmla="*/ 2147483647 h 442"/>
              <a:gd name="T82" fmla="*/ 2147483647 w 454"/>
              <a:gd name="T83" fmla="*/ 2147483647 h 442"/>
              <a:gd name="T84" fmla="*/ 2147483647 w 454"/>
              <a:gd name="T85" fmla="*/ 2147483647 h 442"/>
              <a:gd name="T86" fmla="*/ 2147483647 w 454"/>
              <a:gd name="T87" fmla="*/ 2147483647 h 442"/>
              <a:gd name="T88" fmla="*/ 2147483647 w 454"/>
              <a:gd name="T89" fmla="*/ 2147483647 h 442"/>
              <a:gd name="T90" fmla="*/ 2147483647 w 454"/>
              <a:gd name="T91" fmla="*/ 2147483647 h 442"/>
              <a:gd name="T92" fmla="*/ 2147483647 w 454"/>
              <a:gd name="T93" fmla="*/ 2147483647 h 442"/>
              <a:gd name="T94" fmla="*/ 2147483647 w 454"/>
              <a:gd name="T95" fmla="*/ 2147483647 h 442"/>
              <a:gd name="T96" fmla="*/ 2147483647 w 454"/>
              <a:gd name="T97" fmla="*/ 2147483647 h 442"/>
              <a:gd name="T98" fmla="*/ 2147483647 w 454"/>
              <a:gd name="T99" fmla="*/ 2147483647 h 442"/>
              <a:gd name="T100" fmla="*/ 2147483647 w 454"/>
              <a:gd name="T101" fmla="*/ 2147483647 h 442"/>
              <a:gd name="T102" fmla="*/ 2147483647 w 454"/>
              <a:gd name="T103" fmla="*/ 2147483647 h 442"/>
              <a:gd name="T104" fmla="*/ 2147483647 w 454"/>
              <a:gd name="T105" fmla="*/ 2147483647 h 442"/>
              <a:gd name="T106" fmla="*/ 2147483647 w 454"/>
              <a:gd name="T107" fmla="*/ 2147483647 h 442"/>
              <a:gd name="T108" fmla="*/ 2147483647 w 454"/>
              <a:gd name="T109" fmla="*/ 2147483647 h 442"/>
              <a:gd name="T110" fmla="*/ 2147483647 w 454"/>
              <a:gd name="T111" fmla="*/ 2147483647 h 442"/>
              <a:gd name="T112" fmla="*/ 2147483647 w 454"/>
              <a:gd name="T113" fmla="*/ 2147483647 h 442"/>
              <a:gd name="T114" fmla="*/ 2147483647 w 454"/>
              <a:gd name="T115" fmla="*/ 2147483647 h 442"/>
              <a:gd name="T116" fmla="*/ 2147483647 w 454"/>
              <a:gd name="T117" fmla="*/ 2147483647 h 4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4"/>
              <a:gd name="T178" fmla="*/ 0 h 442"/>
              <a:gd name="T179" fmla="*/ 454 w 454"/>
              <a:gd name="T180" fmla="*/ 442 h 4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4" h="442">
                <a:moveTo>
                  <a:pt x="448" y="378"/>
                </a:moveTo>
                <a:cubicBezTo>
                  <a:pt x="447" y="369"/>
                  <a:pt x="432" y="365"/>
                  <a:pt x="432" y="365"/>
                </a:cubicBezTo>
                <a:cubicBezTo>
                  <a:pt x="428" y="346"/>
                  <a:pt x="428" y="346"/>
                  <a:pt x="428" y="346"/>
                </a:cubicBezTo>
                <a:cubicBezTo>
                  <a:pt x="428" y="346"/>
                  <a:pt x="423" y="346"/>
                  <a:pt x="415" y="340"/>
                </a:cubicBezTo>
                <a:cubicBezTo>
                  <a:pt x="407" y="334"/>
                  <a:pt x="415" y="295"/>
                  <a:pt x="415" y="295"/>
                </a:cubicBezTo>
                <a:cubicBezTo>
                  <a:pt x="393" y="270"/>
                  <a:pt x="393" y="270"/>
                  <a:pt x="393" y="270"/>
                </a:cubicBezTo>
                <a:cubicBezTo>
                  <a:pt x="393" y="270"/>
                  <a:pt x="391" y="258"/>
                  <a:pt x="380" y="258"/>
                </a:cubicBezTo>
                <a:cubicBezTo>
                  <a:pt x="369" y="258"/>
                  <a:pt x="348" y="240"/>
                  <a:pt x="348" y="240"/>
                </a:cubicBezTo>
                <a:cubicBezTo>
                  <a:pt x="335" y="239"/>
                  <a:pt x="335" y="239"/>
                  <a:pt x="335" y="239"/>
                </a:cubicBezTo>
                <a:cubicBezTo>
                  <a:pt x="335" y="212"/>
                  <a:pt x="335" y="212"/>
                  <a:pt x="335" y="212"/>
                </a:cubicBezTo>
                <a:cubicBezTo>
                  <a:pt x="335" y="212"/>
                  <a:pt x="293" y="191"/>
                  <a:pt x="291" y="182"/>
                </a:cubicBezTo>
                <a:cubicBezTo>
                  <a:pt x="289" y="173"/>
                  <a:pt x="299" y="168"/>
                  <a:pt x="299" y="168"/>
                </a:cubicBezTo>
                <a:cubicBezTo>
                  <a:pt x="299" y="168"/>
                  <a:pt x="290" y="161"/>
                  <a:pt x="291" y="154"/>
                </a:cubicBezTo>
                <a:cubicBezTo>
                  <a:pt x="292" y="147"/>
                  <a:pt x="305" y="148"/>
                  <a:pt x="305" y="148"/>
                </a:cubicBezTo>
                <a:cubicBezTo>
                  <a:pt x="304" y="135"/>
                  <a:pt x="304" y="135"/>
                  <a:pt x="304" y="135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15" y="126"/>
                  <a:pt x="318" y="118"/>
                </a:cubicBezTo>
                <a:cubicBezTo>
                  <a:pt x="321" y="110"/>
                  <a:pt x="307" y="101"/>
                  <a:pt x="307" y="97"/>
                </a:cubicBezTo>
                <a:cubicBezTo>
                  <a:pt x="307" y="93"/>
                  <a:pt x="323" y="84"/>
                  <a:pt x="318" y="80"/>
                </a:cubicBezTo>
                <a:cubicBezTo>
                  <a:pt x="313" y="76"/>
                  <a:pt x="299" y="85"/>
                  <a:pt x="299" y="85"/>
                </a:cubicBezTo>
                <a:cubicBezTo>
                  <a:pt x="288" y="73"/>
                  <a:pt x="288" y="73"/>
                  <a:pt x="288" y="73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74" y="71"/>
                  <a:pt x="277" y="61"/>
                  <a:pt x="265" y="50"/>
                </a:cubicBezTo>
                <a:cubicBezTo>
                  <a:pt x="256" y="42"/>
                  <a:pt x="251" y="19"/>
                  <a:pt x="249" y="8"/>
                </a:cubicBezTo>
                <a:cubicBezTo>
                  <a:pt x="222" y="19"/>
                  <a:pt x="222" y="19"/>
                  <a:pt x="222" y="19"/>
                </a:cubicBezTo>
                <a:cubicBezTo>
                  <a:pt x="222" y="19"/>
                  <a:pt x="224" y="2"/>
                  <a:pt x="210" y="1"/>
                </a:cubicBezTo>
                <a:cubicBezTo>
                  <a:pt x="196" y="0"/>
                  <a:pt x="204" y="8"/>
                  <a:pt x="196" y="10"/>
                </a:cubicBezTo>
                <a:cubicBezTo>
                  <a:pt x="188" y="12"/>
                  <a:pt x="179" y="1"/>
                  <a:pt x="179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4" y="14"/>
                  <a:pt x="142" y="17"/>
                </a:cubicBezTo>
                <a:cubicBezTo>
                  <a:pt x="141" y="17"/>
                  <a:pt x="141" y="17"/>
                  <a:pt x="140" y="17"/>
                </a:cubicBezTo>
                <a:cubicBezTo>
                  <a:pt x="138" y="24"/>
                  <a:pt x="133" y="33"/>
                  <a:pt x="124" y="37"/>
                </a:cubicBezTo>
                <a:cubicBezTo>
                  <a:pt x="108" y="44"/>
                  <a:pt x="96" y="39"/>
                  <a:pt x="92" y="53"/>
                </a:cubicBezTo>
                <a:cubicBezTo>
                  <a:pt x="88" y="67"/>
                  <a:pt x="103" y="75"/>
                  <a:pt x="103" y="75"/>
                </a:cubicBezTo>
                <a:cubicBezTo>
                  <a:pt x="103" y="75"/>
                  <a:pt x="111" y="105"/>
                  <a:pt x="107" y="110"/>
                </a:cubicBezTo>
                <a:cubicBezTo>
                  <a:pt x="103" y="115"/>
                  <a:pt x="97" y="122"/>
                  <a:pt x="98" y="129"/>
                </a:cubicBezTo>
                <a:cubicBezTo>
                  <a:pt x="99" y="136"/>
                  <a:pt x="116" y="145"/>
                  <a:pt x="104" y="154"/>
                </a:cubicBezTo>
                <a:cubicBezTo>
                  <a:pt x="92" y="163"/>
                  <a:pt x="43" y="181"/>
                  <a:pt x="43" y="181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12" y="246"/>
                  <a:pt x="12" y="246"/>
                  <a:pt x="12" y="246"/>
                </a:cubicBezTo>
                <a:cubicBezTo>
                  <a:pt x="12" y="260"/>
                  <a:pt x="12" y="260"/>
                  <a:pt x="12" y="260"/>
                </a:cubicBezTo>
                <a:cubicBezTo>
                  <a:pt x="29" y="269"/>
                  <a:pt x="29" y="269"/>
                  <a:pt x="29" y="269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35" y="288"/>
                  <a:pt x="44" y="287"/>
                </a:cubicBezTo>
                <a:cubicBezTo>
                  <a:pt x="53" y="286"/>
                  <a:pt x="78" y="287"/>
                  <a:pt x="78" y="287"/>
                </a:cubicBezTo>
                <a:cubicBezTo>
                  <a:pt x="78" y="287"/>
                  <a:pt x="115" y="315"/>
                  <a:pt x="127" y="321"/>
                </a:cubicBezTo>
                <a:cubicBezTo>
                  <a:pt x="139" y="327"/>
                  <a:pt x="160" y="341"/>
                  <a:pt x="160" y="341"/>
                </a:cubicBezTo>
                <a:cubicBezTo>
                  <a:pt x="288" y="438"/>
                  <a:pt x="288" y="438"/>
                  <a:pt x="288" y="438"/>
                </a:cubicBezTo>
                <a:cubicBezTo>
                  <a:pt x="288" y="438"/>
                  <a:pt x="339" y="439"/>
                  <a:pt x="376" y="442"/>
                </a:cubicBezTo>
                <a:cubicBezTo>
                  <a:pt x="376" y="442"/>
                  <a:pt x="376" y="442"/>
                  <a:pt x="376" y="442"/>
                </a:cubicBezTo>
                <a:cubicBezTo>
                  <a:pt x="379" y="438"/>
                  <a:pt x="386" y="431"/>
                  <a:pt x="387" y="422"/>
                </a:cubicBezTo>
                <a:cubicBezTo>
                  <a:pt x="389" y="410"/>
                  <a:pt x="396" y="395"/>
                  <a:pt x="396" y="395"/>
                </a:cubicBezTo>
                <a:cubicBezTo>
                  <a:pt x="411" y="393"/>
                  <a:pt x="411" y="393"/>
                  <a:pt x="411" y="393"/>
                </a:cubicBezTo>
                <a:cubicBezTo>
                  <a:pt x="431" y="393"/>
                  <a:pt x="431" y="393"/>
                  <a:pt x="431" y="393"/>
                </a:cubicBezTo>
                <a:cubicBezTo>
                  <a:pt x="433" y="398"/>
                  <a:pt x="433" y="398"/>
                  <a:pt x="433" y="398"/>
                </a:cubicBezTo>
                <a:cubicBezTo>
                  <a:pt x="451" y="392"/>
                  <a:pt x="451" y="392"/>
                  <a:pt x="451" y="392"/>
                </a:cubicBezTo>
                <a:cubicBezTo>
                  <a:pt x="454" y="387"/>
                  <a:pt x="454" y="387"/>
                  <a:pt x="454" y="387"/>
                </a:cubicBezTo>
                <a:cubicBezTo>
                  <a:pt x="451" y="384"/>
                  <a:pt x="448" y="381"/>
                  <a:pt x="448" y="378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2" name="Freeform 159"/>
          <p:cNvSpPr>
            <a:spLocks/>
          </p:cNvSpPr>
          <p:nvPr/>
        </p:nvSpPr>
        <p:spPr bwMode="auto">
          <a:xfrm>
            <a:off x="4916488" y="3094038"/>
            <a:ext cx="568325" cy="466725"/>
          </a:xfrm>
          <a:custGeom>
            <a:avLst/>
            <a:gdLst>
              <a:gd name="T0" fmla="*/ 2147483647 w 959"/>
              <a:gd name="T1" fmla="*/ 2147483647 h 789"/>
              <a:gd name="T2" fmla="*/ 2147483647 w 959"/>
              <a:gd name="T3" fmla="*/ 2147483647 h 789"/>
              <a:gd name="T4" fmla="*/ 2147483647 w 959"/>
              <a:gd name="T5" fmla="*/ 2147483647 h 789"/>
              <a:gd name="T6" fmla="*/ 2147483647 w 959"/>
              <a:gd name="T7" fmla="*/ 2147483647 h 789"/>
              <a:gd name="T8" fmla="*/ 2147483647 w 959"/>
              <a:gd name="T9" fmla="*/ 2147483647 h 789"/>
              <a:gd name="T10" fmla="*/ 2147483647 w 959"/>
              <a:gd name="T11" fmla="*/ 2147483647 h 789"/>
              <a:gd name="T12" fmla="*/ 2147483647 w 959"/>
              <a:gd name="T13" fmla="*/ 2147483647 h 789"/>
              <a:gd name="T14" fmla="*/ 2147483647 w 959"/>
              <a:gd name="T15" fmla="*/ 2147483647 h 789"/>
              <a:gd name="T16" fmla="*/ 2147483647 w 959"/>
              <a:gd name="T17" fmla="*/ 2147483647 h 789"/>
              <a:gd name="T18" fmla="*/ 2147483647 w 959"/>
              <a:gd name="T19" fmla="*/ 2147483647 h 789"/>
              <a:gd name="T20" fmla="*/ 2147483647 w 959"/>
              <a:gd name="T21" fmla="*/ 2147483647 h 789"/>
              <a:gd name="T22" fmla="*/ 2147483647 w 959"/>
              <a:gd name="T23" fmla="*/ 2147483647 h 789"/>
              <a:gd name="T24" fmla="*/ 2147483647 w 959"/>
              <a:gd name="T25" fmla="*/ 2147483647 h 789"/>
              <a:gd name="T26" fmla="*/ 2147483647 w 959"/>
              <a:gd name="T27" fmla="*/ 2147483647 h 789"/>
              <a:gd name="T28" fmla="*/ 2147483647 w 959"/>
              <a:gd name="T29" fmla="*/ 2147483647 h 789"/>
              <a:gd name="T30" fmla="*/ 2147483647 w 959"/>
              <a:gd name="T31" fmla="*/ 2147483647 h 789"/>
              <a:gd name="T32" fmla="*/ 2147483647 w 959"/>
              <a:gd name="T33" fmla="*/ 2147483647 h 789"/>
              <a:gd name="T34" fmla="*/ 2147483647 w 959"/>
              <a:gd name="T35" fmla="*/ 2147483647 h 789"/>
              <a:gd name="T36" fmla="*/ 2147483647 w 959"/>
              <a:gd name="T37" fmla="*/ 2147483647 h 789"/>
              <a:gd name="T38" fmla="*/ 2147483647 w 959"/>
              <a:gd name="T39" fmla="*/ 2147483647 h 789"/>
              <a:gd name="T40" fmla="*/ 2147483647 w 959"/>
              <a:gd name="T41" fmla="*/ 2147483647 h 789"/>
              <a:gd name="T42" fmla="*/ 2147483647 w 959"/>
              <a:gd name="T43" fmla="*/ 2147483647 h 789"/>
              <a:gd name="T44" fmla="*/ 2147483647 w 959"/>
              <a:gd name="T45" fmla="*/ 2147483647 h 789"/>
              <a:gd name="T46" fmla="*/ 2147483647 w 959"/>
              <a:gd name="T47" fmla="*/ 2147483647 h 789"/>
              <a:gd name="T48" fmla="*/ 2147483647 w 959"/>
              <a:gd name="T49" fmla="*/ 2147483647 h 789"/>
              <a:gd name="T50" fmla="*/ 0 w 959"/>
              <a:gd name="T51" fmla="*/ 2147483647 h 789"/>
              <a:gd name="T52" fmla="*/ 2147483647 w 959"/>
              <a:gd name="T53" fmla="*/ 2147483647 h 789"/>
              <a:gd name="T54" fmla="*/ 2147483647 w 959"/>
              <a:gd name="T55" fmla="*/ 2147483647 h 789"/>
              <a:gd name="T56" fmla="*/ 2147483647 w 959"/>
              <a:gd name="T57" fmla="*/ 2147483647 h 789"/>
              <a:gd name="T58" fmla="*/ 2147483647 w 959"/>
              <a:gd name="T59" fmla="*/ 2147483647 h 789"/>
              <a:gd name="T60" fmla="*/ 2147483647 w 959"/>
              <a:gd name="T61" fmla="*/ 2147483647 h 789"/>
              <a:gd name="T62" fmla="*/ 2147483647 w 959"/>
              <a:gd name="T63" fmla="*/ 2147483647 h 789"/>
              <a:gd name="T64" fmla="*/ 2147483647 w 959"/>
              <a:gd name="T65" fmla="*/ 2147483647 h 789"/>
              <a:gd name="T66" fmla="*/ 2147483647 w 959"/>
              <a:gd name="T67" fmla="*/ 2147483647 h 789"/>
              <a:gd name="T68" fmla="*/ 2147483647 w 959"/>
              <a:gd name="T69" fmla="*/ 2147483647 h 789"/>
              <a:gd name="T70" fmla="*/ 2147483647 w 959"/>
              <a:gd name="T71" fmla="*/ 2147483647 h 789"/>
              <a:gd name="T72" fmla="*/ 2147483647 w 959"/>
              <a:gd name="T73" fmla="*/ 2147483647 h 789"/>
              <a:gd name="T74" fmla="*/ 2147483647 w 959"/>
              <a:gd name="T75" fmla="*/ 2147483647 h 789"/>
              <a:gd name="T76" fmla="*/ 2147483647 w 959"/>
              <a:gd name="T77" fmla="*/ 2147483647 h 789"/>
              <a:gd name="T78" fmla="*/ 2147483647 w 959"/>
              <a:gd name="T79" fmla="*/ 2147483647 h 789"/>
              <a:gd name="T80" fmla="*/ 2147483647 w 959"/>
              <a:gd name="T81" fmla="*/ 2147483647 h 789"/>
              <a:gd name="T82" fmla="*/ 2147483647 w 959"/>
              <a:gd name="T83" fmla="*/ 2147483647 h 789"/>
              <a:gd name="T84" fmla="*/ 2147483647 w 959"/>
              <a:gd name="T85" fmla="*/ 2147483647 h 789"/>
              <a:gd name="T86" fmla="*/ 2147483647 w 959"/>
              <a:gd name="T87" fmla="*/ 2147483647 h 789"/>
              <a:gd name="T88" fmla="*/ 2147483647 w 959"/>
              <a:gd name="T89" fmla="*/ 2147483647 h 789"/>
              <a:gd name="T90" fmla="*/ 2147483647 w 959"/>
              <a:gd name="T91" fmla="*/ 2147483647 h 789"/>
              <a:gd name="T92" fmla="*/ 2147483647 w 959"/>
              <a:gd name="T93" fmla="*/ 2147483647 h 789"/>
              <a:gd name="T94" fmla="*/ 2147483647 w 959"/>
              <a:gd name="T95" fmla="*/ 2147483647 h 789"/>
              <a:gd name="T96" fmla="*/ 2147483647 w 959"/>
              <a:gd name="T97" fmla="*/ 2147483647 h 7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59"/>
              <a:gd name="T148" fmla="*/ 0 h 789"/>
              <a:gd name="T149" fmla="*/ 959 w 959"/>
              <a:gd name="T150" fmla="*/ 789 h 7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59" h="789">
                <a:moveTo>
                  <a:pt x="890" y="786"/>
                </a:moveTo>
                <a:cubicBezTo>
                  <a:pt x="889" y="779"/>
                  <a:pt x="885" y="751"/>
                  <a:pt x="890" y="749"/>
                </a:cubicBezTo>
                <a:cubicBezTo>
                  <a:pt x="896" y="746"/>
                  <a:pt x="900" y="739"/>
                  <a:pt x="900" y="739"/>
                </a:cubicBezTo>
                <a:cubicBezTo>
                  <a:pt x="902" y="728"/>
                  <a:pt x="902" y="728"/>
                  <a:pt x="902" y="728"/>
                </a:cubicBezTo>
                <a:cubicBezTo>
                  <a:pt x="902" y="728"/>
                  <a:pt x="911" y="730"/>
                  <a:pt x="915" y="724"/>
                </a:cubicBezTo>
                <a:cubicBezTo>
                  <a:pt x="919" y="718"/>
                  <a:pt x="913" y="714"/>
                  <a:pt x="931" y="708"/>
                </a:cubicBezTo>
                <a:cubicBezTo>
                  <a:pt x="949" y="702"/>
                  <a:pt x="951" y="715"/>
                  <a:pt x="955" y="710"/>
                </a:cubicBezTo>
                <a:cubicBezTo>
                  <a:pt x="959" y="705"/>
                  <a:pt x="958" y="689"/>
                  <a:pt x="950" y="678"/>
                </a:cubicBezTo>
                <a:cubicBezTo>
                  <a:pt x="942" y="667"/>
                  <a:pt x="936" y="680"/>
                  <a:pt x="933" y="673"/>
                </a:cubicBezTo>
                <a:cubicBezTo>
                  <a:pt x="930" y="666"/>
                  <a:pt x="931" y="643"/>
                  <a:pt x="931" y="643"/>
                </a:cubicBezTo>
                <a:cubicBezTo>
                  <a:pt x="928" y="641"/>
                  <a:pt x="928" y="641"/>
                  <a:pt x="928" y="641"/>
                </a:cubicBezTo>
                <a:cubicBezTo>
                  <a:pt x="929" y="621"/>
                  <a:pt x="929" y="621"/>
                  <a:pt x="929" y="621"/>
                </a:cubicBezTo>
                <a:cubicBezTo>
                  <a:pt x="916" y="622"/>
                  <a:pt x="916" y="622"/>
                  <a:pt x="916" y="622"/>
                </a:cubicBezTo>
                <a:cubicBezTo>
                  <a:pt x="907" y="611"/>
                  <a:pt x="907" y="611"/>
                  <a:pt x="907" y="611"/>
                </a:cubicBezTo>
                <a:cubicBezTo>
                  <a:pt x="907" y="611"/>
                  <a:pt x="892" y="619"/>
                  <a:pt x="884" y="609"/>
                </a:cubicBezTo>
                <a:cubicBezTo>
                  <a:pt x="876" y="599"/>
                  <a:pt x="862" y="579"/>
                  <a:pt x="856" y="568"/>
                </a:cubicBezTo>
                <a:cubicBezTo>
                  <a:pt x="850" y="557"/>
                  <a:pt x="830" y="538"/>
                  <a:pt x="830" y="538"/>
                </a:cubicBezTo>
                <a:cubicBezTo>
                  <a:pt x="830" y="538"/>
                  <a:pt x="825" y="537"/>
                  <a:pt x="825" y="533"/>
                </a:cubicBezTo>
                <a:cubicBezTo>
                  <a:pt x="825" y="529"/>
                  <a:pt x="841" y="515"/>
                  <a:pt x="848" y="505"/>
                </a:cubicBezTo>
                <a:cubicBezTo>
                  <a:pt x="855" y="495"/>
                  <a:pt x="866" y="482"/>
                  <a:pt x="860" y="465"/>
                </a:cubicBezTo>
                <a:cubicBezTo>
                  <a:pt x="854" y="448"/>
                  <a:pt x="839" y="453"/>
                  <a:pt x="839" y="453"/>
                </a:cubicBezTo>
                <a:cubicBezTo>
                  <a:pt x="839" y="453"/>
                  <a:pt x="809" y="453"/>
                  <a:pt x="809" y="445"/>
                </a:cubicBezTo>
                <a:cubicBezTo>
                  <a:pt x="809" y="437"/>
                  <a:pt x="809" y="423"/>
                  <a:pt x="809" y="412"/>
                </a:cubicBezTo>
                <a:cubicBezTo>
                  <a:pt x="809" y="401"/>
                  <a:pt x="782" y="377"/>
                  <a:pt x="784" y="364"/>
                </a:cubicBezTo>
                <a:cubicBezTo>
                  <a:pt x="786" y="351"/>
                  <a:pt x="801" y="343"/>
                  <a:pt x="800" y="337"/>
                </a:cubicBezTo>
                <a:cubicBezTo>
                  <a:pt x="799" y="331"/>
                  <a:pt x="778" y="334"/>
                  <a:pt x="778" y="334"/>
                </a:cubicBezTo>
                <a:cubicBezTo>
                  <a:pt x="780" y="315"/>
                  <a:pt x="780" y="315"/>
                  <a:pt x="780" y="315"/>
                </a:cubicBezTo>
                <a:cubicBezTo>
                  <a:pt x="780" y="315"/>
                  <a:pt x="769" y="306"/>
                  <a:pt x="772" y="301"/>
                </a:cubicBezTo>
                <a:cubicBezTo>
                  <a:pt x="775" y="296"/>
                  <a:pt x="789" y="291"/>
                  <a:pt x="789" y="291"/>
                </a:cubicBezTo>
                <a:cubicBezTo>
                  <a:pt x="784" y="280"/>
                  <a:pt x="784" y="280"/>
                  <a:pt x="784" y="280"/>
                </a:cubicBezTo>
                <a:cubicBezTo>
                  <a:pt x="798" y="276"/>
                  <a:pt x="798" y="276"/>
                  <a:pt x="798" y="276"/>
                </a:cubicBezTo>
                <a:cubicBezTo>
                  <a:pt x="798" y="276"/>
                  <a:pt x="791" y="246"/>
                  <a:pt x="792" y="239"/>
                </a:cubicBezTo>
                <a:cubicBezTo>
                  <a:pt x="793" y="232"/>
                  <a:pt x="799" y="225"/>
                  <a:pt x="799" y="225"/>
                </a:cubicBezTo>
                <a:cubicBezTo>
                  <a:pt x="792" y="207"/>
                  <a:pt x="792" y="207"/>
                  <a:pt x="792" y="207"/>
                </a:cubicBezTo>
                <a:cubicBezTo>
                  <a:pt x="793" y="192"/>
                  <a:pt x="793" y="192"/>
                  <a:pt x="793" y="192"/>
                </a:cubicBezTo>
                <a:cubicBezTo>
                  <a:pt x="786" y="189"/>
                  <a:pt x="786" y="189"/>
                  <a:pt x="786" y="189"/>
                </a:cubicBezTo>
                <a:cubicBezTo>
                  <a:pt x="785" y="167"/>
                  <a:pt x="785" y="167"/>
                  <a:pt x="785" y="167"/>
                </a:cubicBezTo>
                <a:cubicBezTo>
                  <a:pt x="743" y="169"/>
                  <a:pt x="743" y="169"/>
                  <a:pt x="743" y="169"/>
                </a:cubicBezTo>
                <a:cubicBezTo>
                  <a:pt x="743" y="169"/>
                  <a:pt x="729" y="153"/>
                  <a:pt x="723" y="149"/>
                </a:cubicBezTo>
                <a:cubicBezTo>
                  <a:pt x="717" y="145"/>
                  <a:pt x="704" y="143"/>
                  <a:pt x="704" y="143"/>
                </a:cubicBezTo>
                <a:cubicBezTo>
                  <a:pt x="704" y="143"/>
                  <a:pt x="696" y="125"/>
                  <a:pt x="691" y="121"/>
                </a:cubicBezTo>
                <a:cubicBezTo>
                  <a:pt x="686" y="117"/>
                  <a:pt x="648" y="116"/>
                  <a:pt x="648" y="116"/>
                </a:cubicBezTo>
                <a:cubicBezTo>
                  <a:pt x="645" y="120"/>
                  <a:pt x="645" y="120"/>
                  <a:pt x="645" y="120"/>
                </a:cubicBezTo>
                <a:cubicBezTo>
                  <a:pt x="645" y="120"/>
                  <a:pt x="624" y="103"/>
                  <a:pt x="619" y="103"/>
                </a:cubicBezTo>
                <a:cubicBezTo>
                  <a:pt x="614" y="103"/>
                  <a:pt x="602" y="103"/>
                  <a:pt x="602" y="103"/>
                </a:cubicBezTo>
                <a:cubicBezTo>
                  <a:pt x="602" y="103"/>
                  <a:pt x="601" y="89"/>
                  <a:pt x="595" y="85"/>
                </a:cubicBezTo>
                <a:cubicBezTo>
                  <a:pt x="589" y="81"/>
                  <a:pt x="580" y="86"/>
                  <a:pt x="580" y="86"/>
                </a:cubicBezTo>
                <a:cubicBezTo>
                  <a:pt x="580" y="86"/>
                  <a:pt x="559" y="83"/>
                  <a:pt x="556" y="85"/>
                </a:cubicBezTo>
                <a:cubicBezTo>
                  <a:pt x="553" y="87"/>
                  <a:pt x="551" y="93"/>
                  <a:pt x="551" y="93"/>
                </a:cubicBezTo>
                <a:cubicBezTo>
                  <a:pt x="551" y="93"/>
                  <a:pt x="535" y="88"/>
                  <a:pt x="524" y="90"/>
                </a:cubicBezTo>
                <a:cubicBezTo>
                  <a:pt x="513" y="92"/>
                  <a:pt x="487" y="115"/>
                  <a:pt x="487" y="115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87" y="123"/>
                  <a:pt x="476" y="132"/>
                  <a:pt x="472" y="133"/>
                </a:cubicBezTo>
                <a:cubicBezTo>
                  <a:pt x="468" y="134"/>
                  <a:pt x="452" y="133"/>
                  <a:pt x="452" y="133"/>
                </a:cubicBezTo>
                <a:cubicBezTo>
                  <a:pt x="452" y="133"/>
                  <a:pt x="472" y="159"/>
                  <a:pt x="460" y="161"/>
                </a:cubicBezTo>
                <a:cubicBezTo>
                  <a:pt x="448" y="163"/>
                  <a:pt x="437" y="156"/>
                  <a:pt x="437" y="156"/>
                </a:cubicBezTo>
                <a:cubicBezTo>
                  <a:pt x="437" y="156"/>
                  <a:pt x="412" y="161"/>
                  <a:pt x="399" y="164"/>
                </a:cubicBezTo>
                <a:cubicBezTo>
                  <a:pt x="386" y="167"/>
                  <a:pt x="379" y="176"/>
                  <a:pt x="371" y="175"/>
                </a:cubicBezTo>
                <a:cubicBezTo>
                  <a:pt x="363" y="174"/>
                  <a:pt x="355" y="165"/>
                  <a:pt x="345" y="165"/>
                </a:cubicBezTo>
                <a:cubicBezTo>
                  <a:pt x="335" y="165"/>
                  <a:pt x="323" y="165"/>
                  <a:pt x="309" y="155"/>
                </a:cubicBezTo>
                <a:cubicBezTo>
                  <a:pt x="295" y="145"/>
                  <a:pt x="287" y="128"/>
                  <a:pt x="287" y="128"/>
                </a:cubicBezTo>
                <a:cubicBezTo>
                  <a:pt x="287" y="128"/>
                  <a:pt x="258" y="125"/>
                  <a:pt x="255" y="125"/>
                </a:cubicBezTo>
                <a:cubicBezTo>
                  <a:pt x="252" y="125"/>
                  <a:pt x="240" y="118"/>
                  <a:pt x="233" y="110"/>
                </a:cubicBezTo>
                <a:cubicBezTo>
                  <a:pt x="226" y="102"/>
                  <a:pt x="218" y="80"/>
                  <a:pt x="218" y="80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8" y="78"/>
                  <a:pt x="205" y="72"/>
                  <a:pt x="199" y="69"/>
                </a:cubicBezTo>
                <a:cubicBezTo>
                  <a:pt x="193" y="66"/>
                  <a:pt x="180" y="58"/>
                  <a:pt x="180" y="53"/>
                </a:cubicBezTo>
                <a:cubicBezTo>
                  <a:pt x="180" y="48"/>
                  <a:pt x="190" y="52"/>
                  <a:pt x="190" y="46"/>
                </a:cubicBezTo>
                <a:cubicBezTo>
                  <a:pt x="190" y="40"/>
                  <a:pt x="181" y="38"/>
                  <a:pt x="181" y="33"/>
                </a:cubicBezTo>
                <a:cubicBezTo>
                  <a:pt x="181" y="28"/>
                  <a:pt x="190" y="28"/>
                  <a:pt x="188" y="22"/>
                </a:cubicBezTo>
                <a:cubicBezTo>
                  <a:pt x="186" y="16"/>
                  <a:pt x="179" y="4"/>
                  <a:pt x="173" y="4"/>
                </a:cubicBezTo>
                <a:cubicBezTo>
                  <a:pt x="167" y="4"/>
                  <a:pt x="131" y="31"/>
                  <a:pt x="128" y="35"/>
                </a:cubicBezTo>
                <a:cubicBezTo>
                  <a:pt x="125" y="39"/>
                  <a:pt x="117" y="50"/>
                  <a:pt x="114" y="51"/>
                </a:cubicBezTo>
                <a:cubicBezTo>
                  <a:pt x="111" y="52"/>
                  <a:pt x="102" y="52"/>
                  <a:pt x="87" y="52"/>
                </a:cubicBezTo>
                <a:cubicBezTo>
                  <a:pt x="72" y="52"/>
                  <a:pt x="55" y="38"/>
                  <a:pt x="45" y="30"/>
                </a:cubicBezTo>
                <a:cubicBezTo>
                  <a:pt x="35" y="22"/>
                  <a:pt x="38" y="4"/>
                  <a:pt x="29" y="2"/>
                </a:cubicBezTo>
                <a:cubicBezTo>
                  <a:pt x="20" y="0"/>
                  <a:pt x="16" y="22"/>
                  <a:pt x="16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9" y="76"/>
                  <a:pt x="24" y="78"/>
                </a:cubicBezTo>
                <a:cubicBezTo>
                  <a:pt x="29" y="80"/>
                  <a:pt x="16" y="99"/>
                  <a:pt x="16" y="99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8" y="171"/>
                  <a:pt x="70" y="182"/>
                </a:cubicBezTo>
                <a:cubicBezTo>
                  <a:pt x="82" y="193"/>
                  <a:pt x="79" y="203"/>
                  <a:pt x="79" y="203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104" y="217"/>
                  <a:pt x="104" y="217"/>
                  <a:pt x="104" y="217"/>
                </a:cubicBezTo>
                <a:cubicBezTo>
                  <a:pt x="104" y="217"/>
                  <a:pt x="118" y="208"/>
                  <a:pt x="123" y="212"/>
                </a:cubicBezTo>
                <a:cubicBezTo>
                  <a:pt x="128" y="216"/>
                  <a:pt x="112" y="225"/>
                  <a:pt x="112" y="229"/>
                </a:cubicBezTo>
                <a:cubicBezTo>
                  <a:pt x="112" y="233"/>
                  <a:pt x="126" y="242"/>
                  <a:pt x="123" y="250"/>
                </a:cubicBezTo>
                <a:cubicBezTo>
                  <a:pt x="120" y="258"/>
                  <a:pt x="110" y="258"/>
                  <a:pt x="110" y="258"/>
                </a:cubicBezTo>
                <a:cubicBezTo>
                  <a:pt x="109" y="267"/>
                  <a:pt x="109" y="267"/>
                  <a:pt x="109" y="267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10" y="280"/>
                  <a:pt x="97" y="279"/>
                  <a:pt x="96" y="286"/>
                </a:cubicBezTo>
                <a:cubicBezTo>
                  <a:pt x="95" y="293"/>
                  <a:pt x="104" y="300"/>
                  <a:pt x="104" y="300"/>
                </a:cubicBezTo>
                <a:cubicBezTo>
                  <a:pt x="104" y="300"/>
                  <a:pt x="94" y="305"/>
                  <a:pt x="96" y="314"/>
                </a:cubicBezTo>
                <a:cubicBezTo>
                  <a:pt x="98" y="323"/>
                  <a:pt x="140" y="344"/>
                  <a:pt x="140" y="344"/>
                </a:cubicBezTo>
                <a:cubicBezTo>
                  <a:pt x="140" y="371"/>
                  <a:pt x="140" y="371"/>
                  <a:pt x="140" y="371"/>
                </a:cubicBezTo>
                <a:cubicBezTo>
                  <a:pt x="153" y="372"/>
                  <a:pt x="153" y="372"/>
                  <a:pt x="153" y="372"/>
                </a:cubicBezTo>
                <a:cubicBezTo>
                  <a:pt x="153" y="372"/>
                  <a:pt x="174" y="390"/>
                  <a:pt x="185" y="390"/>
                </a:cubicBezTo>
                <a:cubicBezTo>
                  <a:pt x="196" y="390"/>
                  <a:pt x="198" y="402"/>
                  <a:pt x="198" y="402"/>
                </a:cubicBezTo>
                <a:cubicBezTo>
                  <a:pt x="220" y="427"/>
                  <a:pt x="220" y="427"/>
                  <a:pt x="220" y="427"/>
                </a:cubicBezTo>
                <a:cubicBezTo>
                  <a:pt x="220" y="427"/>
                  <a:pt x="212" y="466"/>
                  <a:pt x="220" y="472"/>
                </a:cubicBezTo>
                <a:cubicBezTo>
                  <a:pt x="228" y="478"/>
                  <a:pt x="233" y="478"/>
                  <a:pt x="233" y="478"/>
                </a:cubicBezTo>
                <a:cubicBezTo>
                  <a:pt x="237" y="497"/>
                  <a:pt x="237" y="497"/>
                  <a:pt x="237" y="497"/>
                </a:cubicBezTo>
                <a:cubicBezTo>
                  <a:pt x="237" y="497"/>
                  <a:pt x="252" y="501"/>
                  <a:pt x="253" y="510"/>
                </a:cubicBezTo>
                <a:cubicBezTo>
                  <a:pt x="254" y="519"/>
                  <a:pt x="275" y="533"/>
                  <a:pt x="282" y="528"/>
                </a:cubicBezTo>
                <a:cubicBezTo>
                  <a:pt x="289" y="523"/>
                  <a:pt x="267" y="512"/>
                  <a:pt x="283" y="505"/>
                </a:cubicBezTo>
                <a:cubicBezTo>
                  <a:pt x="299" y="498"/>
                  <a:pt x="298" y="516"/>
                  <a:pt x="298" y="516"/>
                </a:cubicBezTo>
                <a:cubicBezTo>
                  <a:pt x="305" y="522"/>
                  <a:pt x="305" y="522"/>
                  <a:pt x="305" y="522"/>
                </a:cubicBezTo>
                <a:cubicBezTo>
                  <a:pt x="306" y="521"/>
                  <a:pt x="308" y="521"/>
                  <a:pt x="311" y="522"/>
                </a:cubicBezTo>
                <a:cubicBezTo>
                  <a:pt x="313" y="523"/>
                  <a:pt x="314" y="523"/>
                  <a:pt x="316" y="524"/>
                </a:cubicBezTo>
                <a:cubicBezTo>
                  <a:pt x="317" y="523"/>
                  <a:pt x="318" y="521"/>
                  <a:pt x="318" y="520"/>
                </a:cubicBezTo>
                <a:cubicBezTo>
                  <a:pt x="319" y="516"/>
                  <a:pt x="330" y="513"/>
                  <a:pt x="333" y="515"/>
                </a:cubicBezTo>
                <a:cubicBezTo>
                  <a:pt x="336" y="517"/>
                  <a:pt x="331" y="538"/>
                  <a:pt x="338" y="541"/>
                </a:cubicBezTo>
                <a:cubicBezTo>
                  <a:pt x="345" y="544"/>
                  <a:pt x="360" y="555"/>
                  <a:pt x="360" y="555"/>
                </a:cubicBezTo>
                <a:cubicBezTo>
                  <a:pt x="360" y="555"/>
                  <a:pt x="358" y="560"/>
                  <a:pt x="358" y="565"/>
                </a:cubicBezTo>
                <a:cubicBezTo>
                  <a:pt x="363" y="571"/>
                  <a:pt x="368" y="577"/>
                  <a:pt x="371" y="583"/>
                </a:cubicBezTo>
                <a:cubicBezTo>
                  <a:pt x="371" y="583"/>
                  <a:pt x="371" y="583"/>
                  <a:pt x="371" y="583"/>
                </a:cubicBezTo>
                <a:cubicBezTo>
                  <a:pt x="375" y="585"/>
                  <a:pt x="378" y="587"/>
                  <a:pt x="378" y="587"/>
                </a:cubicBezTo>
                <a:cubicBezTo>
                  <a:pt x="387" y="600"/>
                  <a:pt x="387" y="600"/>
                  <a:pt x="387" y="600"/>
                </a:cubicBezTo>
                <a:cubicBezTo>
                  <a:pt x="387" y="600"/>
                  <a:pt x="389" y="624"/>
                  <a:pt x="399" y="626"/>
                </a:cubicBezTo>
                <a:cubicBezTo>
                  <a:pt x="409" y="628"/>
                  <a:pt x="409" y="644"/>
                  <a:pt x="409" y="644"/>
                </a:cubicBezTo>
                <a:cubicBezTo>
                  <a:pt x="431" y="644"/>
                  <a:pt x="431" y="644"/>
                  <a:pt x="431" y="644"/>
                </a:cubicBezTo>
                <a:cubicBezTo>
                  <a:pt x="443" y="656"/>
                  <a:pt x="443" y="656"/>
                  <a:pt x="443" y="656"/>
                </a:cubicBezTo>
                <a:cubicBezTo>
                  <a:pt x="451" y="654"/>
                  <a:pt x="458" y="652"/>
                  <a:pt x="465" y="656"/>
                </a:cubicBezTo>
                <a:cubicBezTo>
                  <a:pt x="475" y="661"/>
                  <a:pt x="504" y="686"/>
                  <a:pt x="526" y="703"/>
                </a:cubicBezTo>
                <a:cubicBezTo>
                  <a:pt x="527" y="704"/>
                  <a:pt x="528" y="704"/>
                  <a:pt x="529" y="704"/>
                </a:cubicBezTo>
                <a:cubicBezTo>
                  <a:pt x="535" y="704"/>
                  <a:pt x="546" y="706"/>
                  <a:pt x="546" y="706"/>
                </a:cubicBezTo>
                <a:cubicBezTo>
                  <a:pt x="546" y="706"/>
                  <a:pt x="549" y="720"/>
                  <a:pt x="565" y="715"/>
                </a:cubicBezTo>
                <a:cubicBezTo>
                  <a:pt x="581" y="710"/>
                  <a:pt x="584" y="703"/>
                  <a:pt x="584" y="703"/>
                </a:cubicBezTo>
                <a:cubicBezTo>
                  <a:pt x="600" y="705"/>
                  <a:pt x="600" y="705"/>
                  <a:pt x="600" y="705"/>
                </a:cubicBezTo>
                <a:cubicBezTo>
                  <a:pt x="606" y="691"/>
                  <a:pt x="606" y="691"/>
                  <a:pt x="606" y="691"/>
                </a:cubicBezTo>
                <a:cubicBezTo>
                  <a:pt x="620" y="689"/>
                  <a:pt x="620" y="689"/>
                  <a:pt x="620" y="689"/>
                </a:cubicBezTo>
                <a:cubicBezTo>
                  <a:pt x="636" y="674"/>
                  <a:pt x="636" y="674"/>
                  <a:pt x="636" y="674"/>
                </a:cubicBezTo>
                <a:cubicBezTo>
                  <a:pt x="641" y="682"/>
                  <a:pt x="641" y="682"/>
                  <a:pt x="641" y="682"/>
                </a:cubicBezTo>
                <a:cubicBezTo>
                  <a:pt x="649" y="680"/>
                  <a:pt x="656" y="679"/>
                  <a:pt x="659" y="683"/>
                </a:cubicBezTo>
                <a:cubicBezTo>
                  <a:pt x="672" y="694"/>
                  <a:pt x="686" y="717"/>
                  <a:pt x="688" y="735"/>
                </a:cubicBezTo>
                <a:cubicBezTo>
                  <a:pt x="690" y="754"/>
                  <a:pt x="718" y="752"/>
                  <a:pt x="718" y="752"/>
                </a:cubicBezTo>
                <a:cubicBezTo>
                  <a:pt x="718" y="752"/>
                  <a:pt x="717" y="759"/>
                  <a:pt x="730" y="762"/>
                </a:cubicBezTo>
                <a:cubicBezTo>
                  <a:pt x="743" y="765"/>
                  <a:pt x="774" y="761"/>
                  <a:pt x="774" y="761"/>
                </a:cubicBezTo>
                <a:cubicBezTo>
                  <a:pt x="774" y="761"/>
                  <a:pt x="800" y="781"/>
                  <a:pt x="805" y="781"/>
                </a:cubicBezTo>
                <a:cubicBezTo>
                  <a:pt x="810" y="781"/>
                  <a:pt x="828" y="772"/>
                  <a:pt x="828" y="772"/>
                </a:cubicBezTo>
                <a:cubicBezTo>
                  <a:pt x="828" y="772"/>
                  <a:pt x="854" y="788"/>
                  <a:pt x="872" y="789"/>
                </a:cubicBezTo>
                <a:cubicBezTo>
                  <a:pt x="878" y="789"/>
                  <a:pt x="884" y="788"/>
                  <a:pt x="889" y="786"/>
                </a:cubicBezTo>
                <a:lnTo>
                  <a:pt x="890" y="786"/>
                </a:ln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3" name="Freeform 160"/>
          <p:cNvSpPr>
            <a:spLocks/>
          </p:cNvSpPr>
          <p:nvPr/>
        </p:nvSpPr>
        <p:spPr bwMode="auto">
          <a:xfrm>
            <a:off x="5524500" y="3055938"/>
            <a:ext cx="220663" cy="141287"/>
          </a:xfrm>
          <a:custGeom>
            <a:avLst/>
            <a:gdLst>
              <a:gd name="T0" fmla="*/ 2147483647 w 372"/>
              <a:gd name="T1" fmla="*/ 2147483647 h 238"/>
              <a:gd name="T2" fmla="*/ 2147483647 w 372"/>
              <a:gd name="T3" fmla="*/ 2147483647 h 238"/>
              <a:gd name="T4" fmla="*/ 2147483647 w 372"/>
              <a:gd name="T5" fmla="*/ 2147483647 h 238"/>
              <a:gd name="T6" fmla="*/ 2147483647 w 372"/>
              <a:gd name="T7" fmla="*/ 2147483647 h 238"/>
              <a:gd name="T8" fmla="*/ 2147483647 w 372"/>
              <a:gd name="T9" fmla="*/ 2147483647 h 238"/>
              <a:gd name="T10" fmla="*/ 2147483647 w 372"/>
              <a:gd name="T11" fmla="*/ 2147483647 h 238"/>
              <a:gd name="T12" fmla="*/ 2147483647 w 372"/>
              <a:gd name="T13" fmla="*/ 2147483647 h 238"/>
              <a:gd name="T14" fmla="*/ 2147483647 w 372"/>
              <a:gd name="T15" fmla="*/ 2147483647 h 238"/>
              <a:gd name="T16" fmla="*/ 2147483647 w 372"/>
              <a:gd name="T17" fmla="*/ 2147483647 h 238"/>
              <a:gd name="T18" fmla="*/ 2147483647 w 372"/>
              <a:gd name="T19" fmla="*/ 2147483647 h 238"/>
              <a:gd name="T20" fmla="*/ 2147483647 w 372"/>
              <a:gd name="T21" fmla="*/ 2147483647 h 238"/>
              <a:gd name="T22" fmla="*/ 2147483647 w 372"/>
              <a:gd name="T23" fmla="*/ 2147483647 h 238"/>
              <a:gd name="T24" fmla="*/ 2147483647 w 372"/>
              <a:gd name="T25" fmla="*/ 2147483647 h 238"/>
              <a:gd name="T26" fmla="*/ 2147483647 w 372"/>
              <a:gd name="T27" fmla="*/ 2147483647 h 238"/>
              <a:gd name="T28" fmla="*/ 2147483647 w 372"/>
              <a:gd name="T29" fmla="*/ 2147483647 h 238"/>
              <a:gd name="T30" fmla="*/ 2147483647 w 372"/>
              <a:gd name="T31" fmla="*/ 2147483647 h 238"/>
              <a:gd name="T32" fmla="*/ 2147483647 w 372"/>
              <a:gd name="T33" fmla="*/ 2147483647 h 238"/>
              <a:gd name="T34" fmla="*/ 2147483647 w 372"/>
              <a:gd name="T35" fmla="*/ 2147483647 h 238"/>
              <a:gd name="T36" fmla="*/ 2147483647 w 372"/>
              <a:gd name="T37" fmla="*/ 2147483647 h 238"/>
              <a:gd name="T38" fmla="*/ 2147483647 w 372"/>
              <a:gd name="T39" fmla="*/ 2147483647 h 238"/>
              <a:gd name="T40" fmla="*/ 2147483647 w 372"/>
              <a:gd name="T41" fmla="*/ 2147483647 h 238"/>
              <a:gd name="T42" fmla="*/ 2147483647 w 372"/>
              <a:gd name="T43" fmla="*/ 2147483647 h 238"/>
              <a:gd name="T44" fmla="*/ 2147483647 w 372"/>
              <a:gd name="T45" fmla="*/ 2147483647 h 238"/>
              <a:gd name="T46" fmla="*/ 2147483647 w 372"/>
              <a:gd name="T47" fmla="*/ 2147483647 h 238"/>
              <a:gd name="T48" fmla="*/ 2147483647 w 372"/>
              <a:gd name="T49" fmla="*/ 2147483647 h 238"/>
              <a:gd name="T50" fmla="*/ 2147483647 w 372"/>
              <a:gd name="T51" fmla="*/ 2147483647 h 238"/>
              <a:gd name="T52" fmla="*/ 2147483647 w 372"/>
              <a:gd name="T53" fmla="*/ 2147483647 h 238"/>
              <a:gd name="T54" fmla="*/ 2147483647 w 372"/>
              <a:gd name="T55" fmla="*/ 2147483647 h 238"/>
              <a:gd name="T56" fmla="*/ 2147483647 w 372"/>
              <a:gd name="T57" fmla="*/ 2147483647 h 238"/>
              <a:gd name="T58" fmla="*/ 2147483647 w 372"/>
              <a:gd name="T59" fmla="*/ 2147483647 h 238"/>
              <a:gd name="T60" fmla="*/ 2147483647 w 372"/>
              <a:gd name="T61" fmla="*/ 2147483647 h 238"/>
              <a:gd name="T62" fmla="*/ 2147483647 w 372"/>
              <a:gd name="T63" fmla="*/ 2147483647 h 238"/>
              <a:gd name="T64" fmla="*/ 2147483647 w 372"/>
              <a:gd name="T65" fmla="*/ 2147483647 h 238"/>
              <a:gd name="T66" fmla="*/ 2147483647 w 372"/>
              <a:gd name="T67" fmla="*/ 2147483647 h 2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2"/>
              <a:gd name="T103" fmla="*/ 0 h 238"/>
              <a:gd name="T104" fmla="*/ 372 w 372"/>
              <a:gd name="T105" fmla="*/ 238 h 2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2" h="238">
                <a:moveTo>
                  <a:pt x="353" y="181"/>
                </a:moveTo>
                <a:cubicBezTo>
                  <a:pt x="346" y="174"/>
                  <a:pt x="345" y="152"/>
                  <a:pt x="345" y="142"/>
                </a:cubicBezTo>
                <a:cubicBezTo>
                  <a:pt x="345" y="132"/>
                  <a:pt x="333" y="129"/>
                  <a:pt x="319" y="125"/>
                </a:cubicBezTo>
                <a:cubicBezTo>
                  <a:pt x="305" y="121"/>
                  <a:pt x="301" y="136"/>
                  <a:pt x="291" y="132"/>
                </a:cubicBezTo>
                <a:cubicBezTo>
                  <a:pt x="281" y="128"/>
                  <a:pt x="289" y="110"/>
                  <a:pt x="289" y="103"/>
                </a:cubicBezTo>
                <a:cubicBezTo>
                  <a:pt x="289" y="96"/>
                  <a:pt x="275" y="99"/>
                  <a:pt x="275" y="99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66" y="79"/>
                  <a:pt x="266" y="79"/>
                  <a:pt x="266" y="79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0" y="87"/>
                  <a:pt x="226" y="90"/>
                  <a:pt x="216" y="93"/>
                </a:cubicBezTo>
                <a:cubicBezTo>
                  <a:pt x="206" y="96"/>
                  <a:pt x="210" y="90"/>
                  <a:pt x="210" y="90"/>
                </a:cubicBezTo>
                <a:cubicBezTo>
                  <a:pt x="210" y="90"/>
                  <a:pt x="198" y="93"/>
                  <a:pt x="195" y="93"/>
                </a:cubicBezTo>
                <a:cubicBezTo>
                  <a:pt x="192" y="93"/>
                  <a:pt x="181" y="75"/>
                  <a:pt x="176" y="76"/>
                </a:cubicBezTo>
                <a:cubicBezTo>
                  <a:pt x="171" y="77"/>
                  <a:pt x="160" y="85"/>
                  <a:pt x="154" y="86"/>
                </a:cubicBezTo>
                <a:cubicBezTo>
                  <a:pt x="148" y="87"/>
                  <a:pt x="142" y="77"/>
                  <a:pt x="142" y="77"/>
                </a:cubicBezTo>
                <a:cubicBezTo>
                  <a:pt x="142" y="77"/>
                  <a:pt x="135" y="76"/>
                  <a:pt x="130" y="78"/>
                </a:cubicBezTo>
                <a:cubicBezTo>
                  <a:pt x="125" y="80"/>
                  <a:pt x="108" y="75"/>
                  <a:pt x="108" y="75"/>
                </a:cubicBezTo>
                <a:cubicBezTo>
                  <a:pt x="108" y="75"/>
                  <a:pt x="93" y="80"/>
                  <a:pt x="86" y="81"/>
                </a:cubicBezTo>
                <a:cubicBezTo>
                  <a:pt x="79" y="82"/>
                  <a:pt x="76" y="62"/>
                  <a:pt x="76" y="62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8" y="44"/>
                  <a:pt x="101" y="43"/>
                </a:cubicBezTo>
                <a:cubicBezTo>
                  <a:pt x="114" y="42"/>
                  <a:pt x="124" y="52"/>
                  <a:pt x="131" y="56"/>
                </a:cubicBezTo>
                <a:cubicBezTo>
                  <a:pt x="138" y="60"/>
                  <a:pt x="140" y="49"/>
                  <a:pt x="141" y="45"/>
                </a:cubicBezTo>
                <a:cubicBezTo>
                  <a:pt x="142" y="41"/>
                  <a:pt x="117" y="33"/>
                  <a:pt x="117" y="33"/>
                </a:cubicBezTo>
                <a:cubicBezTo>
                  <a:pt x="133" y="12"/>
                  <a:pt x="133" y="12"/>
                  <a:pt x="133" y="12"/>
                </a:cubicBezTo>
                <a:cubicBezTo>
                  <a:pt x="133" y="12"/>
                  <a:pt x="118" y="0"/>
                  <a:pt x="114" y="2"/>
                </a:cubicBezTo>
                <a:cubicBezTo>
                  <a:pt x="110" y="4"/>
                  <a:pt x="99" y="16"/>
                  <a:pt x="91" y="21"/>
                </a:cubicBezTo>
                <a:cubicBezTo>
                  <a:pt x="83" y="26"/>
                  <a:pt x="80" y="12"/>
                  <a:pt x="74" y="12"/>
                </a:cubicBezTo>
                <a:cubicBezTo>
                  <a:pt x="68" y="12"/>
                  <a:pt x="66" y="21"/>
                  <a:pt x="65" y="25"/>
                </a:cubicBezTo>
                <a:cubicBezTo>
                  <a:pt x="64" y="29"/>
                  <a:pt x="77" y="36"/>
                  <a:pt x="71" y="42"/>
                </a:cubicBezTo>
                <a:cubicBezTo>
                  <a:pt x="65" y="48"/>
                  <a:pt x="46" y="43"/>
                  <a:pt x="46" y="43"/>
                </a:cubicBezTo>
                <a:cubicBezTo>
                  <a:pt x="59" y="57"/>
                  <a:pt x="59" y="57"/>
                  <a:pt x="59" y="57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61" y="71"/>
                  <a:pt x="46" y="80"/>
                </a:cubicBezTo>
                <a:cubicBezTo>
                  <a:pt x="31" y="89"/>
                  <a:pt x="12" y="77"/>
                  <a:pt x="6" y="82"/>
                </a:cubicBezTo>
                <a:cubicBezTo>
                  <a:pt x="0" y="87"/>
                  <a:pt x="0" y="97"/>
                  <a:pt x="0" y="97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8"/>
                  <a:pt x="37" y="109"/>
                  <a:pt x="42" y="114"/>
                </a:cubicBezTo>
                <a:cubicBezTo>
                  <a:pt x="47" y="119"/>
                  <a:pt x="36" y="128"/>
                  <a:pt x="42" y="138"/>
                </a:cubicBezTo>
                <a:cubicBezTo>
                  <a:pt x="48" y="148"/>
                  <a:pt x="61" y="147"/>
                  <a:pt x="61" y="158"/>
                </a:cubicBezTo>
                <a:cubicBezTo>
                  <a:pt x="61" y="169"/>
                  <a:pt x="51" y="179"/>
                  <a:pt x="44" y="187"/>
                </a:cubicBezTo>
                <a:cubicBezTo>
                  <a:pt x="40" y="191"/>
                  <a:pt x="41" y="200"/>
                  <a:pt x="42" y="206"/>
                </a:cubicBezTo>
                <a:cubicBezTo>
                  <a:pt x="48" y="211"/>
                  <a:pt x="56" y="217"/>
                  <a:pt x="58" y="218"/>
                </a:cubicBezTo>
                <a:cubicBezTo>
                  <a:pt x="61" y="219"/>
                  <a:pt x="86" y="199"/>
                  <a:pt x="89" y="199"/>
                </a:cubicBezTo>
                <a:cubicBezTo>
                  <a:pt x="92" y="199"/>
                  <a:pt x="103" y="216"/>
                  <a:pt x="107" y="214"/>
                </a:cubicBezTo>
                <a:cubicBezTo>
                  <a:pt x="111" y="212"/>
                  <a:pt x="106" y="194"/>
                  <a:pt x="111" y="189"/>
                </a:cubicBezTo>
                <a:cubicBezTo>
                  <a:pt x="116" y="184"/>
                  <a:pt x="138" y="183"/>
                  <a:pt x="138" y="183"/>
                </a:cubicBezTo>
                <a:cubicBezTo>
                  <a:pt x="145" y="189"/>
                  <a:pt x="145" y="189"/>
                  <a:pt x="145" y="189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50" y="175"/>
                  <a:pt x="142" y="175"/>
                  <a:pt x="142" y="168"/>
                </a:cubicBezTo>
                <a:cubicBezTo>
                  <a:pt x="142" y="161"/>
                  <a:pt x="156" y="158"/>
                  <a:pt x="156" y="154"/>
                </a:cubicBezTo>
                <a:cubicBezTo>
                  <a:pt x="156" y="150"/>
                  <a:pt x="155" y="135"/>
                  <a:pt x="164" y="135"/>
                </a:cubicBezTo>
                <a:cubicBezTo>
                  <a:pt x="173" y="135"/>
                  <a:pt x="184" y="144"/>
                  <a:pt x="184" y="149"/>
                </a:cubicBezTo>
                <a:cubicBezTo>
                  <a:pt x="184" y="154"/>
                  <a:pt x="184" y="168"/>
                  <a:pt x="184" y="168"/>
                </a:cubicBezTo>
                <a:cubicBezTo>
                  <a:pt x="198" y="168"/>
                  <a:pt x="198" y="168"/>
                  <a:pt x="198" y="168"/>
                </a:cubicBezTo>
                <a:cubicBezTo>
                  <a:pt x="205" y="210"/>
                  <a:pt x="205" y="210"/>
                  <a:pt x="205" y="210"/>
                </a:cubicBezTo>
                <a:cubicBezTo>
                  <a:pt x="205" y="210"/>
                  <a:pt x="221" y="238"/>
                  <a:pt x="228" y="235"/>
                </a:cubicBezTo>
                <a:cubicBezTo>
                  <a:pt x="235" y="232"/>
                  <a:pt x="249" y="216"/>
                  <a:pt x="249" y="216"/>
                </a:cubicBezTo>
                <a:cubicBezTo>
                  <a:pt x="259" y="216"/>
                  <a:pt x="259" y="216"/>
                  <a:pt x="259" y="216"/>
                </a:cubicBezTo>
                <a:cubicBezTo>
                  <a:pt x="259" y="216"/>
                  <a:pt x="266" y="205"/>
                  <a:pt x="273" y="197"/>
                </a:cubicBezTo>
                <a:cubicBezTo>
                  <a:pt x="280" y="189"/>
                  <a:pt x="304" y="192"/>
                  <a:pt x="304" y="192"/>
                </a:cubicBezTo>
                <a:cubicBezTo>
                  <a:pt x="306" y="202"/>
                  <a:pt x="306" y="202"/>
                  <a:pt x="306" y="202"/>
                </a:cubicBezTo>
                <a:cubicBezTo>
                  <a:pt x="330" y="194"/>
                  <a:pt x="330" y="194"/>
                  <a:pt x="330" y="194"/>
                </a:cubicBezTo>
                <a:cubicBezTo>
                  <a:pt x="343" y="194"/>
                  <a:pt x="343" y="194"/>
                  <a:pt x="343" y="194"/>
                </a:cubicBezTo>
                <a:cubicBezTo>
                  <a:pt x="350" y="199"/>
                  <a:pt x="350" y="199"/>
                  <a:pt x="350" y="199"/>
                </a:cubicBezTo>
                <a:cubicBezTo>
                  <a:pt x="355" y="199"/>
                  <a:pt x="361" y="199"/>
                  <a:pt x="364" y="197"/>
                </a:cubicBezTo>
                <a:cubicBezTo>
                  <a:pt x="372" y="191"/>
                  <a:pt x="360" y="188"/>
                  <a:pt x="353" y="181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4" name="Freeform 161"/>
          <p:cNvSpPr>
            <a:spLocks/>
          </p:cNvSpPr>
          <p:nvPr/>
        </p:nvSpPr>
        <p:spPr bwMode="auto">
          <a:xfrm>
            <a:off x="5568950" y="2987675"/>
            <a:ext cx="266700" cy="123825"/>
          </a:xfrm>
          <a:custGeom>
            <a:avLst/>
            <a:gdLst>
              <a:gd name="T0" fmla="*/ 2147483647 w 449"/>
              <a:gd name="T1" fmla="*/ 2147483647 h 211"/>
              <a:gd name="T2" fmla="*/ 2147483647 w 449"/>
              <a:gd name="T3" fmla="*/ 2147483647 h 211"/>
              <a:gd name="T4" fmla="*/ 2147483647 w 449"/>
              <a:gd name="T5" fmla="*/ 2147483647 h 211"/>
              <a:gd name="T6" fmla="*/ 2147483647 w 449"/>
              <a:gd name="T7" fmla="*/ 2147483647 h 211"/>
              <a:gd name="T8" fmla="*/ 2147483647 w 449"/>
              <a:gd name="T9" fmla="*/ 2147483647 h 211"/>
              <a:gd name="T10" fmla="*/ 2147483647 w 449"/>
              <a:gd name="T11" fmla="*/ 2147483647 h 211"/>
              <a:gd name="T12" fmla="*/ 2147483647 w 449"/>
              <a:gd name="T13" fmla="*/ 2147483647 h 211"/>
              <a:gd name="T14" fmla="*/ 2147483647 w 449"/>
              <a:gd name="T15" fmla="*/ 2147483647 h 211"/>
              <a:gd name="T16" fmla="*/ 2147483647 w 449"/>
              <a:gd name="T17" fmla="*/ 2147483647 h 211"/>
              <a:gd name="T18" fmla="*/ 2147483647 w 449"/>
              <a:gd name="T19" fmla="*/ 2147483647 h 211"/>
              <a:gd name="T20" fmla="*/ 2147483647 w 449"/>
              <a:gd name="T21" fmla="*/ 2147483647 h 211"/>
              <a:gd name="T22" fmla="*/ 0 w 449"/>
              <a:gd name="T23" fmla="*/ 2147483647 h 211"/>
              <a:gd name="T24" fmla="*/ 2147483647 w 449"/>
              <a:gd name="T25" fmla="*/ 2147483647 h 211"/>
              <a:gd name="T26" fmla="*/ 2147483647 w 449"/>
              <a:gd name="T27" fmla="*/ 2147483647 h 211"/>
              <a:gd name="T28" fmla="*/ 2147483647 w 449"/>
              <a:gd name="T29" fmla="*/ 2147483647 h 211"/>
              <a:gd name="T30" fmla="*/ 2147483647 w 449"/>
              <a:gd name="T31" fmla="*/ 2147483647 h 211"/>
              <a:gd name="T32" fmla="*/ 2147483647 w 449"/>
              <a:gd name="T33" fmla="*/ 2147483647 h 211"/>
              <a:gd name="T34" fmla="*/ 2147483647 w 449"/>
              <a:gd name="T35" fmla="*/ 2147483647 h 211"/>
              <a:gd name="T36" fmla="*/ 2147483647 w 449"/>
              <a:gd name="T37" fmla="*/ 2147483647 h 211"/>
              <a:gd name="T38" fmla="*/ 2147483647 w 449"/>
              <a:gd name="T39" fmla="*/ 2147483647 h 211"/>
              <a:gd name="T40" fmla="*/ 2147483647 w 449"/>
              <a:gd name="T41" fmla="*/ 2147483647 h 211"/>
              <a:gd name="T42" fmla="*/ 2147483647 w 449"/>
              <a:gd name="T43" fmla="*/ 2147483647 h 211"/>
              <a:gd name="T44" fmla="*/ 2147483647 w 449"/>
              <a:gd name="T45" fmla="*/ 2147483647 h 211"/>
              <a:gd name="T46" fmla="*/ 2147483647 w 449"/>
              <a:gd name="T47" fmla="*/ 2147483647 h 211"/>
              <a:gd name="T48" fmla="*/ 2147483647 w 449"/>
              <a:gd name="T49" fmla="*/ 2147483647 h 211"/>
              <a:gd name="T50" fmla="*/ 2147483647 w 449"/>
              <a:gd name="T51" fmla="*/ 2147483647 h 211"/>
              <a:gd name="T52" fmla="*/ 2147483647 w 449"/>
              <a:gd name="T53" fmla="*/ 2147483647 h 211"/>
              <a:gd name="T54" fmla="*/ 2147483647 w 449"/>
              <a:gd name="T55" fmla="*/ 2147483647 h 211"/>
              <a:gd name="T56" fmla="*/ 2147483647 w 449"/>
              <a:gd name="T57" fmla="*/ 2147483647 h 211"/>
              <a:gd name="T58" fmla="*/ 2147483647 w 449"/>
              <a:gd name="T59" fmla="*/ 2147483647 h 211"/>
              <a:gd name="T60" fmla="*/ 2147483647 w 449"/>
              <a:gd name="T61" fmla="*/ 2147483647 h 211"/>
              <a:gd name="T62" fmla="*/ 2147483647 w 449"/>
              <a:gd name="T63" fmla="*/ 2147483647 h 211"/>
              <a:gd name="T64" fmla="*/ 2147483647 w 449"/>
              <a:gd name="T65" fmla="*/ 2147483647 h 211"/>
              <a:gd name="T66" fmla="*/ 2147483647 w 449"/>
              <a:gd name="T67" fmla="*/ 2147483647 h 211"/>
              <a:gd name="T68" fmla="*/ 2147483647 w 449"/>
              <a:gd name="T69" fmla="*/ 2147483647 h 211"/>
              <a:gd name="T70" fmla="*/ 2147483647 w 449"/>
              <a:gd name="T71" fmla="*/ 2147483647 h 2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9"/>
              <a:gd name="T109" fmla="*/ 0 h 211"/>
              <a:gd name="T110" fmla="*/ 449 w 449"/>
              <a:gd name="T111" fmla="*/ 211 h 2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9" h="211">
                <a:moveTo>
                  <a:pt x="23" y="88"/>
                </a:move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7" y="101"/>
                  <a:pt x="52" y="105"/>
                </a:cubicBezTo>
                <a:cubicBezTo>
                  <a:pt x="57" y="109"/>
                  <a:pt x="76" y="107"/>
                  <a:pt x="76" y="107"/>
                </a:cubicBezTo>
                <a:cubicBezTo>
                  <a:pt x="75" y="98"/>
                  <a:pt x="75" y="98"/>
                  <a:pt x="75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88"/>
                  <a:pt x="84" y="88"/>
                  <a:pt x="84" y="88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2" y="124"/>
                  <a:pt x="161" y="118"/>
                  <a:pt x="151" y="130"/>
                </a:cubicBezTo>
                <a:cubicBezTo>
                  <a:pt x="141" y="142"/>
                  <a:pt x="129" y="141"/>
                  <a:pt x="129" y="141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5" y="149"/>
                  <a:pt x="113" y="158"/>
                  <a:pt x="104" y="162"/>
                </a:cubicBezTo>
                <a:cubicBezTo>
                  <a:pt x="95" y="166"/>
                  <a:pt x="91" y="150"/>
                  <a:pt x="84" y="152"/>
                </a:cubicBezTo>
                <a:cubicBezTo>
                  <a:pt x="80" y="153"/>
                  <a:pt x="71" y="156"/>
                  <a:pt x="64" y="159"/>
                </a:cubicBezTo>
                <a:cubicBezTo>
                  <a:pt x="65" y="159"/>
                  <a:pt x="65" y="159"/>
                  <a:pt x="65" y="160"/>
                </a:cubicBezTo>
                <a:cubicBezTo>
                  <a:pt x="64" y="164"/>
                  <a:pt x="62" y="175"/>
                  <a:pt x="55" y="171"/>
                </a:cubicBezTo>
                <a:cubicBezTo>
                  <a:pt x="48" y="167"/>
                  <a:pt x="38" y="157"/>
                  <a:pt x="25" y="158"/>
                </a:cubicBezTo>
                <a:cubicBezTo>
                  <a:pt x="12" y="159"/>
                  <a:pt x="9" y="174"/>
                  <a:pt x="9" y="174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7"/>
                  <a:pt x="3" y="197"/>
                  <a:pt x="10" y="196"/>
                </a:cubicBezTo>
                <a:cubicBezTo>
                  <a:pt x="17" y="195"/>
                  <a:pt x="32" y="190"/>
                  <a:pt x="32" y="190"/>
                </a:cubicBezTo>
                <a:cubicBezTo>
                  <a:pt x="32" y="190"/>
                  <a:pt x="49" y="195"/>
                  <a:pt x="54" y="193"/>
                </a:cubicBezTo>
                <a:cubicBezTo>
                  <a:pt x="59" y="191"/>
                  <a:pt x="66" y="192"/>
                  <a:pt x="66" y="192"/>
                </a:cubicBezTo>
                <a:cubicBezTo>
                  <a:pt x="66" y="192"/>
                  <a:pt x="72" y="202"/>
                  <a:pt x="78" y="201"/>
                </a:cubicBezTo>
                <a:cubicBezTo>
                  <a:pt x="84" y="200"/>
                  <a:pt x="95" y="192"/>
                  <a:pt x="100" y="191"/>
                </a:cubicBezTo>
                <a:cubicBezTo>
                  <a:pt x="105" y="190"/>
                  <a:pt x="116" y="208"/>
                  <a:pt x="119" y="208"/>
                </a:cubicBezTo>
                <a:cubicBezTo>
                  <a:pt x="122" y="208"/>
                  <a:pt x="134" y="205"/>
                  <a:pt x="134" y="205"/>
                </a:cubicBezTo>
                <a:cubicBezTo>
                  <a:pt x="134" y="205"/>
                  <a:pt x="130" y="211"/>
                  <a:pt x="140" y="208"/>
                </a:cubicBezTo>
                <a:cubicBezTo>
                  <a:pt x="150" y="205"/>
                  <a:pt x="154" y="202"/>
                  <a:pt x="154" y="202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90" y="194"/>
                  <a:pt x="190" y="194"/>
                  <a:pt x="190" y="194"/>
                </a:cubicBezTo>
                <a:cubicBezTo>
                  <a:pt x="199" y="197"/>
                  <a:pt x="199" y="197"/>
                  <a:pt x="199" y="197"/>
                </a:cubicBezTo>
                <a:cubicBezTo>
                  <a:pt x="199" y="197"/>
                  <a:pt x="211" y="199"/>
                  <a:pt x="211" y="195"/>
                </a:cubicBezTo>
                <a:cubicBezTo>
                  <a:pt x="211" y="191"/>
                  <a:pt x="200" y="178"/>
                  <a:pt x="199" y="175"/>
                </a:cubicBezTo>
                <a:cubicBezTo>
                  <a:pt x="198" y="172"/>
                  <a:pt x="231" y="157"/>
                  <a:pt x="231" y="157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0" y="145"/>
                  <a:pt x="250" y="145"/>
                  <a:pt x="250" y="145"/>
                </a:cubicBezTo>
                <a:cubicBezTo>
                  <a:pt x="250" y="145"/>
                  <a:pt x="255" y="136"/>
                  <a:pt x="261" y="136"/>
                </a:cubicBezTo>
                <a:cubicBezTo>
                  <a:pt x="267" y="136"/>
                  <a:pt x="278" y="155"/>
                  <a:pt x="278" y="155"/>
                </a:cubicBezTo>
                <a:cubicBezTo>
                  <a:pt x="285" y="148"/>
                  <a:pt x="285" y="148"/>
                  <a:pt x="285" y="148"/>
                </a:cubicBezTo>
                <a:cubicBezTo>
                  <a:pt x="304" y="153"/>
                  <a:pt x="304" y="153"/>
                  <a:pt x="304" y="153"/>
                </a:cubicBezTo>
                <a:cubicBezTo>
                  <a:pt x="304" y="153"/>
                  <a:pt x="309" y="144"/>
                  <a:pt x="310" y="135"/>
                </a:cubicBezTo>
                <a:cubicBezTo>
                  <a:pt x="311" y="126"/>
                  <a:pt x="319" y="113"/>
                  <a:pt x="327" y="112"/>
                </a:cubicBezTo>
                <a:cubicBezTo>
                  <a:pt x="335" y="111"/>
                  <a:pt x="354" y="119"/>
                  <a:pt x="366" y="119"/>
                </a:cubicBezTo>
                <a:cubicBezTo>
                  <a:pt x="378" y="119"/>
                  <a:pt x="378" y="101"/>
                  <a:pt x="378" y="98"/>
                </a:cubicBezTo>
                <a:cubicBezTo>
                  <a:pt x="378" y="95"/>
                  <a:pt x="397" y="78"/>
                  <a:pt x="397" y="78"/>
                </a:cubicBezTo>
                <a:cubicBezTo>
                  <a:pt x="429" y="65"/>
                  <a:pt x="429" y="65"/>
                  <a:pt x="429" y="65"/>
                </a:cubicBezTo>
                <a:cubicBezTo>
                  <a:pt x="429" y="65"/>
                  <a:pt x="443" y="65"/>
                  <a:pt x="446" y="64"/>
                </a:cubicBezTo>
                <a:cubicBezTo>
                  <a:pt x="449" y="63"/>
                  <a:pt x="447" y="51"/>
                  <a:pt x="443" y="46"/>
                </a:cubicBezTo>
                <a:cubicBezTo>
                  <a:pt x="429" y="41"/>
                  <a:pt x="429" y="41"/>
                  <a:pt x="429" y="41"/>
                </a:cubicBezTo>
                <a:cubicBezTo>
                  <a:pt x="401" y="41"/>
                  <a:pt x="401" y="41"/>
                  <a:pt x="401" y="41"/>
                </a:cubicBezTo>
                <a:cubicBezTo>
                  <a:pt x="384" y="23"/>
                  <a:pt x="384" y="23"/>
                  <a:pt x="384" y="23"/>
                </a:cubicBezTo>
                <a:cubicBezTo>
                  <a:pt x="372" y="23"/>
                  <a:pt x="372" y="23"/>
                  <a:pt x="372" y="23"/>
                </a:cubicBezTo>
                <a:cubicBezTo>
                  <a:pt x="364" y="15"/>
                  <a:pt x="364" y="15"/>
                  <a:pt x="364" y="15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2" y="16"/>
                  <a:pt x="302" y="12"/>
                  <a:pt x="294" y="13"/>
                </a:cubicBezTo>
                <a:cubicBezTo>
                  <a:pt x="286" y="14"/>
                  <a:pt x="238" y="14"/>
                  <a:pt x="238" y="14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198" y="12"/>
                  <a:pt x="194" y="12"/>
                </a:cubicBezTo>
                <a:cubicBezTo>
                  <a:pt x="190" y="12"/>
                  <a:pt x="180" y="0"/>
                  <a:pt x="170" y="0"/>
                </a:cubicBezTo>
                <a:cubicBezTo>
                  <a:pt x="160" y="0"/>
                  <a:pt x="147" y="2"/>
                  <a:pt x="144" y="5"/>
                </a:cubicBezTo>
                <a:cubicBezTo>
                  <a:pt x="141" y="8"/>
                  <a:pt x="149" y="43"/>
                  <a:pt x="149" y="43"/>
                </a:cubicBezTo>
                <a:cubicBezTo>
                  <a:pt x="138" y="37"/>
                  <a:pt x="138" y="37"/>
                  <a:pt x="138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5" y="37"/>
                  <a:pt x="84" y="17"/>
                  <a:pt x="61" y="18"/>
                </a:cubicBezTo>
                <a:cubicBezTo>
                  <a:pt x="38" y="19"/>
                  <a:pt x="37" y="48"/>
                  <a:pt x="37" y="48"/>
                </a:cubicBezTo>
                <a:cubicBezTo>
                  <a:pt x="37" y="48"/>
                  <a:pt x="55" y="49"/>
                  <a:pt x="57" y="54"/>
                </a:cubicBezTo>
                <a:cubicBezTo>
                  <a:pt x="59" y="59"/>
                  <a:pt x="23" y="88"/>
                  <a:pt x="23" y="88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5" name="Freeform 162"/>
          <p:cNvSpPr>
            <a:spLocks/>
          </p:cNvSpPr>
          <p:nvPr/>
        </p:nvSpPr>
        <p:spPr bwMode="auto">
          <a:xfrm>
            <a:off x="5121275" y="3000375"/>
            <a:ext cx="400050" cy="239713"/>
          </a:xfrm>
          <a:custGeom>
            <a:avLst/>
            <a:gdLst>
              <a:gd name="T0" fmla="*/ 2147483647 w 674"/>
              <a:gd name="T1" fmla="*/ 2147483647 h 406"/>
              <a:gd name="T2" fmla="*/ 2147483647 w 674"/>
              <a:gd name="T3" fmla="*/ 2147483647 h 406"/>
              <a:gd name="T4" fmla="*/ 2147483647 w 674"/>
              <a:gd name="T5" fmla="*/ 2147483647 h 406"/>
              <a:gd name="T6" fmla="*/ 2147483647 w 674"/>
              <a:gd name="T7" fmla="*/ 2147483647 h 406"/>
              <a:gd name="T8" fmla="*/ 2147483647 w 674"/>
              <a:gd name="T9" fmla="*/ 2147483647 h 406"/>
              <a:gd name="T10" fmla="*/ 2147483647 w 674"/>
              <a:gd name="T11" fmla="*/ 2147483647 h 406"/>
              <a:gd name="T12" fmla="*/ 2147483647 w 674"/>
              <a:gd name="T13" fmla="*/ 2147483647 h 406"/>
              <a:gd name="T14" fmla="*/ 2147483647 w 674"/>
              <a:gd name="T15" fmla="*/ 2147483647 h 406"/>
              <a:gd name="T16" fmla="*/ 2147483647 w 674"/>
              <a:gd name="T17" fmla="*/ 2147483647 h 406"/>
              <a:gd name="T18" fmla="*/ 2147483647 w 674"/>
              <a:gd name="T19" fmla="*/ 2147483647 h 406"/>
              <a:gd name="T20" fmla="*/ 2147483647 w 674"/>
              <a:gd name="T21" fmla="*/ 2147483647 h 406"/>
              <a:gd name="T22" fmla="*/ 2147483647 w 674"/>
              <a:gd name="T23" fmla="*/ 2147483647 h 406"/>
              <a:gd name="T24" fmla="*/ 2147483647 w 674"/>
              <a:gd name="T25" fmla="*/ 2147483647 h 406"/>
              <a:gd name="T26" fmla="*/ 2147483647 w 674"/>
              <a:gd name="T27" fmla="*/ 2147483647 h 406"/>
              <a:gd name="T28" fmla="*/ 2147483647 w 674"/>
              <a:gd name="T29" fmla="*/ 2147483647 h 406"/>
              <a:gd name="T30" fmla="*/ 2147483647 w 674"/>
              <a:gd name="T31" fmla="*/ 2147483647 h 406"/>
              <a:gd name="T32" fmla="*/ 2147483647 w 674"/>
              <a:gd name="T33" fmla="*/ 2147483647 h 406"/>
              <a:gd name="T34" fmla="*/ 2147483647 w 674"/>
              <a:gd name="T35" fmla="*/ 2147483647 h 406"/>
              <a:gd name="T36" fmla="*/ 2147483647 w 674"/>
              <a:gd name="T37" fmla="*/ 2147483647 h 406"/>
              <a:gd name="T38" fmla="*/ 2147483647 w 674"/>
              <a:gd name="T39" fmla="*/ 2147483647 h 406"/>
              <a:gd name="T40" fmla="*/ 2147483647 w 674"/>
              <a:gd name="T41" fmla="*/ 2147483647 h 406"/>
              <a:gd name="T42" fmla="*/ 2147483647 w 674"/>
              <a:gd name="T43" fmla="*/ 2147483647 h 406"/>
              <a:gd name="T44" fmla="*/ 2147483647 w 674"/>
              <a:gd name="T45" fmla="*/ 2147483647 h 406"/>
              <a:gd name="T46" fmla="*/ 2147483647 w 674"/>
              <a:gd name="T47" fmla="*/ 2147483647 h 406"/>
              <a:gd name="T48" fmla="*/ 2147483647 w 674"/>
              <a:gd name="T49" fmla="*/ 2147483647 h 406"/>
              <a:gd name="T50" fmla="*/ 2147483647 w 674"/>
              <a:gd name="T51" fmla="*/ 2147483647 h 406"/>
              <a:gd name="T52" fmla="*/ 2147483647 w 674"/>
              <a:gd name="T53" fmla="*/ 2147483647 h 406"/>
              <a:gd name="T54" fmla="*/ 2147483647 w 674"/>
              <a:gd name="T55" fmla="*/ 2147483647 h 406"/>
              <a:gd name="T56" fmla="*/ 2147483647 w 674"/>
              <a:gd name="T57" fmla="*/ 2147483647 h 406"/>
              <a:gd name="T58" fmla="*/ 2147483647 w 674"/>
              <a:gd name="T59" fmla="*/ 2147483647 h 406"/>
              <a:gd name="T60" fmla="*/ 2147483647 w 674"/>
              <a:gd name="T61" fmla="*/ 2147483647 h 406"/>
              <a:gd name="T62" fmla="*/ 2147483647 w 674"/>
              <a:gd name="T63" fmla="*/ 2147483647 h 406"/>
              <a:gd name="T64" fmla="*/ 2147483647 w 674"/>
              <a:gd name="T65" fmla="*/ 2147483647 h 406"/>
              <a:gd name="T66" fmla="*/ 2147483647 w 674"/>
              <a:gd name="T67" fmla="*/ 2147483647 h 406"/>
              <a:gd name="T68" fmla="*/ 2147483647 w 674"/>
              <a:gd name="T69" fmla="*/ 2147483647 h 406"/>
              <a:gd name="T70" fmla="*/ 2147483647 w 674"/>
              <a:gd name="T71" fmla="*/ 2147483647 h 406"/>
              <a:gd name="T72" fmla="*/ 2147483647 w 674"/>
              <a:gd name="T73" fmla="*/ 2147483647 h 406"/>
              <a:gd name="T74" fmla="*/ 2147483647 w 674"/>
              <a:gd name="T75" fmla="*/ 2147483647 h 406"/>
              <a:gd name="T76" fmla="*/ 2147483647 w 674"/>
              <a:gd name="T77" fmla="*/ 2147483647 h 406"/>
              <a:gd name="T78" fmla="*/ 2147483647 w 674"/>
              <a:gd name="T79" fmla="*/ 2147483647 h 406"/>
              <a:gd name="T80" fmla="*/ 2147483647 w 674"/>
              <a:gd name="T81" fmla="*/ 2147483647 h 406"/>
              <a:gd name="T82" fmla="*/ 2147483647 w 674"/>
              <a:gd name="T83" fmla="*/ 2147483647 h 406"/>
              <a:gd name="T84" fmla="*/ 2147483647 w 674"/>
              <a:gd name="T85" fmla="*/ 2147483647 h 406"/>
              <a:gd name="T86" fmla="*/ 2147483647 w 674"/>
              <a:gd name="T87" fmla="*/ 2147483647 h 406"/>
              <a:gd name="T88" fmla="*/ 2147483647 w 674"/>
              <a:gd name="T89" fmla="*/ 2147483647 h 406"/>
              <a:gd name="T90" fmla="*/ 2147483647 w 674"/>
              <a:gd name="T91" fmla="*/ 2147483647 h 406"/>
              <a:gd name="T92" fmla="*/ 2147483647 w 674"/>
              <a:gd name="T93" fmla="*/ 2147483647 h 406"/>
              <a:gd name="T94" fmla="*/ 2147483647 w 674"/>
              <a:gd name="T95" fmla="*/ 2147483647 h 406"/>
              <a:gd name="T96" fmla="*/ 2147483647 w 674"/>
              <a:gd name="T97" fmla="*/ 2147483647 h 406"/>
              <a:gd name="T98" fmla="*/ 2147483647 w 674"/>
              <a:gd name="T99" fmla="*/ 2147483647 h 406"/>
              <a:gd name="T100" fmla="*/ 2147483647 w 674"/>
              <a:gd name="T101" fmla="*/ 2147483647 h 4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4"/>
              <a:gd name="T154" fmla="*/ 0 h 406"/>
              <a:gd name="T155" fmla="*/ 674 w 674"/>
              <a:gd name="T156" fmla="*/ 406 h 40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4" h="406">
                <a:moveTo>
                  <a:pt x="34" y="100"/>
                </a:moveTo>
                <a:cubicBezTo>
                  <a:pt x="34" y="104"/>
                  <a:pt x="24" y="115"/>
                  <a:pt x="24" y="120"/>
                </a:cubicBezTo>
                <a:cubicBezTo>
                  <a:pt x="24" y="126"/>
                  <a:pt x="40" y="151"/>
                  <a:pt x="40" y="151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2" y="166"/>
                  <a:pt x="62" y="166"/>
                  <a:pt x="62" y="166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2"/>
                  <a:pt x="46" y="171"/>
                  <a:pt x="50" y="180"/>
                </a:cubicBezTo>
                <a:cubicBezTo>
                  <a:pt x="54" y="190"/>
                  <a:pt x="64" y="184"/>
                  <a:pt x="71" y="187"/>
                </a:cubicBezTo>
                <a:cubicBezTo>
                  <a:pt x="78" y="190"/>
                  <a:pt x="90" y="203"/>
                  <a:pt x="90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99" y="240"/>
                  <a:pt x="99" y="240"/>
                  <a:pt x="99" y="240"/>
                </a:cubicBezTo>
                <a:cubicBezTo>
                  <a:pt x="99" y="240"/>
                  <a:pt x="96" y="254"/>
                  <a:pt x="96" y="262"/>
                </a:cubicBezTo>
                <a:cubicBezTo>
                  <a:pt x="96" y="270"/>
                  <a:pt x="106" y="291"/>
                  <a:pt x="106" y="291"/>
                </a:cubicBezTo>
                <a:cubicBezTo>
                  <a:pt x="106" y="291"/>
                  <a:pt x="122" y="292"/>
                  <a:pt x="126" y="291"/>
                </a:cubicBezTo>
                <a:cubicBezTo>
                  <a:pt x="130" y="290"/>
                  <a:pt x="141" y="281"/>
                  <a:pt x="141" y="281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67" y="250"/>
                  <a:pt x="178" y="248"/>
                </a:cubicBezTo>
                <a:cubicBezTo>
                  <a:pt x="189" y="246"/>
                  <a:pt x="205" y="251"/>
                  <a:pt x="205" y="251"/>
                </a:cubicBezTo>
                <a:cubicBezTo>
                  <a:pt x="205" y="251"/>
                  <a:pt x="207" y="245"/>
                  <a:pt x="210" y="243"/>
                </a:cubicBezTo>
                <a:cubicBezTo>
                  <a:pt x="213" y="241"/>
                  <a:pt x="234" y="244"/>
                  <a:pt x="234" y="244"/>
                </a:cubicBezTo>
                <a:cubicBezTo>
                  <a:pt x="234" y="244"/>
                  <a:pt x="243" y="239"/>
                  <a:pt x="249" y="243"/>
                </a:cubicBezTo>
                <a:cubicBezTo>
                  <a:pt x="255" y="247"/>
                  <a:pt x="256" y="261"/>
                  <a:pt x="256" y="261"/>
                </a:cubicBezTo>
                <a:cubicBezTo>
                  <a:pt x="256" y="261"/>
                  <a:pt x="268" y="261"/>
                  <a:pt x="273" y="261"/>
                </a:cubicBezTo>
                <a:cubicBezTo>
                  <a:pt x="278" y="261"/>
                  <a:pt x="299" y="278"/>
                  <a:pt x="299" y="278"/>
                </a:cubicBezTo>
                <a:cubicBezTo>
                  <a:pt x="302" y="274"/>
                  <a:pt x="302" y="274"/>
                  <a:pt x="302" y="274"/>
                </a:cubicBezTo>
                <a:cubicBezTo>
                  <a:pt x="302" y="274"/>
                  <a:pt x="340" y="275"/>
                  <a:pt x="345" y="279"/>
                </a:cubicBezTo>
                <a:cubicBezTo>
                  <a:pt x="350" y="283"/>
                  <a:pt x="358" y="301"/>
                  <a:pt x="358" y="301"/>
                </a:cubicBezTo>
                <a:cubicBezTo>
                  <a:pt x="358" y="301"/>
                  <a:pt x="371" y="303"/>
                  <a:pt x="377" y="307"/>
                </a:cubicBezTo>
                <a:cubicBezTo>
                  <a:pt x="383" y="311"/>
                  <a:pt x="397" y="327"/>
                  <a:pt x="397" y="327"/>
                </a:cubicBezTo>
                <a:cubicBezTo>
                  <a:pt x="439" y="325"/>
                  <a:pt x="439" y="325"/>
                  <a:pt x="439" y="325"/>
                </a:cubicBezTo>
                <a:cubicBezTo>
                  <a:pt x="440" y="347"/>
                  <a:pt x="440" y="347"/>
                  <a:pt x="440" y="347"/>
                </a:cubicBezTo>
                <a:cubicBezTo>
                  <a:pt x="447" y="350"/>
                  <a:pt x="447" y="350"/>
                  <a:pt x="447" y="350"/>
                </a:cubicBezTo>
                <a:cubicBezTo>
                  <a:pt x="446" y="365"/>
                  <a:pt x="446" y="365"/>
                  <a:pt x="446" y="365"/>
                </a:cubicBezTo>
                <a:cubicBezTo>
                  <a:pt x="453" y="383"/>
                  <a:pt x="453" y="383"/>
                  <a:pt x="453" y="383"/>
                </a:cubicBezTo>
                <a:cubicBezTo>
                  <a:pt x="453" y="383"/>
                  <a:pt x="467" y="393"/>
                  <a:pt x="472" y="393"/>
                </a:cubicBezTo>
                <a:cubicBezTo>
                  <a:pt x="477" y="393"/>
                  <a:pt x="484" y="390"/>
                  <a:pt x="484" y="390"/>
                </a:cubicBezTo>
                <a:cubicBezTo>
                  <a:pt x="500" y="406"/>
                  <a:pt x="500" y="406"/>
                  <a:pt x="500" y="406"/>
                </a:cubicBezTo>
                <a:cubicBezTo>
                  <a:pt x="500" y="406"/>
                  <a:pt x="525" y="405"/>
                  <a:pt x="530" y="396"/>
                </a:cubicBezTo>
                <a:cubicBezTo>
                  <a:pt x="535" y="387"/>
                  <a:pt x="535" y="371"/>
                  <a:pt x="535" y="371"/>
                </a:cubicBezTo>
                <a:cubicBezTo>
                  <a:pt x="535" y="371"/>
                  <a:pt x="553" y="372"/>
                  <a:pt x="560" y="365"/>
                </a:cubicBezTo>
                <a:cubicBezTo>
                  <a:pt x="567" y="358"/>
                  <a:pt x="580" y="349"/>
                  <a:pt x="580" y="349"/>
                </a:cubicBezTo>
                <a:cubicBezTo>
                  <a:pt x="580" y="349"/>
                  <a:pt x="589" y="351"/>
                  <a:pt x="589" y="345"/>
                </a:cubicBezTo>
                <a:cubicBezTo>
                  <a:pt x="589" y="339"/>
                  <a:pt x="584" y="311"/>
                  <a:pt x="594" y="301"/>
                </a:cubicBezTo>
                <a:cubicBezTo>
                  <a:pt x="604" y="291"/>
                  <a:pt x="623" y="296"/>
                  <a:pt x="623" y="296"/>
                </a:cubicBezTo>
                <a:cubicBezTo>
                  <a:pt x="623" y="296"/>
                  <a:pt x="622" y="279"/>
                  <a:pt x="630" y="279"/>
                </a:cubicBezTo>
                <a:cubicBezTo>
                  <a:pt x="638" y="279"/>
                  <a:pt x="652" y="292"/>
                  <a:pt x="652" y="292"/>
                </a:cubicBezTo>
                <a:cubicBezTo>
                  <a:pt x="674" y="292"/>
                  <a:pt x="674" y="292"/>
                  <a:pt x="674" y="292"/>
                </a:cubicBezTo>
                <a:cubicBezTo>
                  <a:pt x="674" y="289"/>
                  <a:pt x="673" y="285"/>
                  <a:pt x="667" y="280"/>
                </a:cubicBezTo>
                <a:cubicBezTo>
                  <a:pt x="656" y="272"/>
                  <a:pt x="668" y="260"/>
                  <a:pt x="668" y="260"/>
                </a:cubicBezTo>
                <a:cubicBezTo>
                  <a:pt x="635" y="242"/>
                  <a:pt x="635" y="242"/>
                  <a:pt x="635" y="242"/>
                </a:cubicBezTo>
                <a:cubicBezTo>
                  <a:pt x="620" y="244"/>
                  <a:pt x="620" y="244"/>
                  <a:pt x="620" y="244"/>
                </a:cubicBezTo>
                <a:cubicBezTo>
                  <a:pt x="620" y="244"/>
                  <a:pt x="602" y="236"/>
                  <a:pt x="595" y="231"/>
                </a:cubicBezTo>
                <a:cubicBezTo>
                  <a:pt x="588" y="226"/>
                  <a:pt x="574" y="215"/>
                  <a:pt x="574" y="215"/>
                </a:cubicBezTo>
                <a:cubicBezTo>
                  <a:pt x="563" y="212"/>
                  <a:pt x="563" y="212"/>
                  <a:pt x="563" y="212"/>
                </a:cubicBezTo>
                <a:cubicBezTo>
                  <a:pt x="554" y="204"/>
                  <a:pt x="554" y="204"/>
                  <a:pt x="554" y="204"/>
                </a:cubicBezTo>
                <a:cubicBezTo>
                  <a:pt x="536" y="203"/>
                  <a:pt x="536" y="203"/>
                  <a:pt x="536" y="203"/>
                </a:cubicBezTo>
                <a:cubicBezTo>
                  <a:pt x="516" y="191"/>
                  <a:pt x="516" y="191"/>
                  <a:pt x="516" y="191"/>
                </a:cubicBezTo>
                <a:cubicBezTo>
                  <a:pt x="516" y="191"/>
                  <a:pt x="504" y="175"/>
                  <a:pt x="500" y="174"/>
                </a:cubicBezTo>
                <a:cubicBezTo>
                  <a:pt x="496" y="172"/>
                  <a:pt x="483" y="170"/>
                  <a:pt x="476" y="167"/>
                </a:cubicBezTo>
                <a:cubicBezTo>
                  <a:pt x="470" y="164"/>
                  <a:pt x="458" y="159"/>
                  <a:pt x="455" y="148"/>
                </a:cubicBezTo>
                <a:cubicBezTo>
                  <a:pt x="452" y="138"/>
                  <a:pt x="444" y="126"/>
                  <a:pt x="444" y="126"/>
                </a:cubicBezTo>
                <a:cubicBezTo>
                  <a:pt x="431" y="111"/>
                  <a:pt x="431" y="111"/>
                  <a:pt x="431" y="111"/>
                </a:cubicBezTo>
                <a:cubicBezTo>
                  <a:pt x="422" y="92"/>
                  <a:pt x="422" y="92"/>
                  <a:pt x="422" y="92"/>
                </a:cubicBezTo>
                <a:cubicBezTo>
                  <a:pt x="398" y="80"/>
                  <a:pt x="398" y="80"/>
                  <a:pt x="398" y="80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62" y="82"/>
                  <a:pt x="362" y="82"/>
                  <a:pt x="362" y="82"/>
                </a:cubicBezTo>
                <a:cubicBezTo>
                  <a:pt x="362" y="82"/>
                  <a:pt x="336" y="83"/>
                  <a:pt x="331" y="74"/>
                </a:cubicBezTo>
                <a:cubicBezTo>
                  <a:pt x="326" y="64"/>
                  <a:pt x="338" y="52"/>
                  <a:pt x="338" y="52"/>
                </a:cubicBezTo>
                <a:cubicBezTo>
                  <a:pt x="328" y="47"/>
                  <a:pt x="328" y="47"/>
                  <a:pt x="328" y="47"/>
                </a:cubicBezTo>
                <a:cubicBezTo>
                  <a:pt x="328" y="47"/>
                  <a:pt x="330" y="32"/>
                  <a:pt x="320" y="28"/>
                </a:cubicBezTo>
                <a:cubicBezTo>
                  <a:pt x="311" y="24"/>
                  <a:pt x="298" y="27"/>
                  <a:pt x="298" y="27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90" y="15"/>
                  <a:pt x="290" y="15"/>
                  <a:pt x="290" y="15"/>
                </a:cubicBezTo>
                <a:cubicBezTo>
                  <a:pt x="274" y="16"/>
                  <a:pt x="274" y="16"/>
                  <a:pt x="274" y="16"/>
                </a:cubicBezTo>
                <a:cubicBezTo>
                  <a:pt x="262" y="0"/>
                  <a:pt x="262" y="0"/>
                  <a:pt x="262" y="0"/>
                </a:cubicBezTo>
                <a:cubicBezTo>
                  <a:pt x="258" y="7"/>
                  <a:pt x="258" y="7"/>
                  <a:pt x="258" y="7"/>
                </a:cubicBezTo>
                <a:cubicBezTo>
                  <a:pt x="238" y="6"/>
                  <a:pt x="238" y="6"/>
                  <a:pt x="238" y="6"/>
                </a:cubicBezTo>
                <a:cubicBezTo>
                  <a:pt x="258" y="24"/>
                  <a:pt x="258" y="24"/>
                  <a:pt x="258" y="24"/>
                </a:cubicBezTo>
                <a:cubicBezTo>
                  <a:pt x="258" y="24"/>
                  <a:pt x="239" y="16"/>
                  <a:pt x="235" y="18"/>
                </a:cubicBezTo>
                <a:cubicBezTo>
                  <a:pt x="231" y="19"/>
                  <a:pt x="231" y="30"/>
                  <a:pt x="231" y="30"/>
                </a:cubicBezTo>
                <a:cubicBezTo>
                  <a:pt x="231" y="30"/>
                  <a:pt x="199" y="36"/>
                  <a:pt x="198" y="50"/>
                </a:cubicBezTo>
                <a:cubicBezTo>
                  <a:pt x="196" y="63"/>
                  <a:pt x="211" y="79"/>
                  <a:pt x="211" y="79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7" y="79"/>
                  <a:pt x="163" y="72"/>
                  <a:pt x="156" y="72"/>
                </a:cubicBezTo>
                <a:cubicBezTo>
                  <a:pt x="150" y="72"/>
                  <a:pt x="151" y="87"/>
                  <a:pt x="140" y="82"/>
                </a:cubicBezTo>
                <a:cubicBezTo>
                  <a:pt x="130" y="76"/>
                  <a:pt x="112" y="51"/>
                  <a:pt x="112" y="51"/>
                </a:cubicBezTo>
                <a:cubicBezTo>
                  <a:pt x="112" y="51"/>
                  <a:pt x="102" y="38"/>
                  <a:pt x="94" y="34"/>
                </a:cubicBezTo>
                <a:cubicBezTo>
                  <a:pt x="86" y="30"/>
                  <a:pt x="54" y="18"/>
                  <a:pt x="51" y="22"/>
                </a:cubicBezTo>
                <a:cubicBezTo>
                  <a:pt x="48" y="26"/>
                  <a:pt x="50" y="32"/>
                  <a:pt x="50" y="32"/>
                </a:cubicBezTo>
                <a:cubicBezTo>
                  <a:pt x="50" y="32"/>
                  <a:pt x="60" y="38"/>
                  <a:pt x="60" y="42"/>
                </a:cubicBezTo>
                <a:cubicBezTo>
                  <a:pt x="60" y="46"/>
                  <a:pt x="63" y="46"/>
                  <a:pt x="70" y="58"/>
                </a:cubicBezTo>
                <a:cubicBezTo>
                  <a:pt x="76" y="70"/>
                  <a:pt x="112" y="79"/>
                  <a:pt x="110" y="90"/>
                </a:cubicBezTo>
                <a:cubicBezTo>
                  <a:pt x="107" y="100"/>
                  <a:pt x="107" y="106"/>
                  <a:pt x="100" y="104"/>
                </a:cubicBezTo>
                <a:cubicBezTo>
                  <a:pt x="94" y="103"/>
                  <a:pt x="79" y="90"/>
                  <a:pt x="82" y="94"/>
                </a:cubicBezTo>
                <a:cubicBezTo>
                  <a:pt x="84" y="98"/>
                  <a:pt x="79" y="107"/>
                  <a:pt x="79" y="107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4" y="95"/>
                  <a:pt x="44" y="95"/>
                  <a:pt x="44" y="95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40" y="100"/>
                  <a:pt x="30" y="90"/>
                  <a:pt x="24" y="80"/>
                </a:cubicBezTo>
                <a:cubicBezTo>
                  <a:pt x="19" y="71"/>
                  <a:pt x="23" y="56"/>
                  <a:pt x="19" y="55"/>
                </a:cubicBezTo>
                <a:cubicBezTo>
                  <a:pt x="15" y="54"/>
                  <a:pt x="3" y="47"/>
                  <a:pt x="2" y="52"/>
                </a:cubicBezTo>
                <a:cubicBezTo>
                  <a:pt x="0" y="58"/>
                  <a:pt x="14" y="72"/>
                  <a:pt x="14" y="72"/>
                </a:cubicBezTo>
                <a:cubicBezTo>
                  <a:pt x="14" y="72"/>
                  <a:pt x="34" y="96"/>
                  <a:pt x="34" y="100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6" name="Freeform 163"/>
          <p:cNvSpPr>
            <a:spLocks/>
          </p:cNvSpPr>
          <p:nvPr/>
        </p:nvSpPr>
        <p:spPr bwMode="auto">
          <a:xfrm>
            <a:off x="5372100" y="3135313"/>
            <a:ext cx="360363" cy="290512"/>
          </a:xfrm>
          <a:custGeom>
            <a:avLst/>
            <a:gdLst>
              <a:gd name="T0" fmla="*/ 2147483647 w 607"/>
              <a:gd name="T1" fmla="*/ 2147483647 h 492"/>
              <a:gd name="T2" fmla="*/ 2147483647 w 607"/>
              <a:gd name="T3" fmla="*/ 2147483647 h 492"/>
              <a:gd name="T4" fmla="*/ 2147483647 w 607"/>
              <a:gd name="T5" fmla="*/ 2147483647 h 492"/>
              <a:gd name="T6" fmla="*/ 2147483647 w 607"/>
              <a:gd name="T7" fmla="*/ 2147483647 h 492"/>
              <a:gd name="T8" fmla="*/ 2147483647 w 607"/>
              <a:gd name="T9" fmla="*/ 2147483647 h 492"/>
              <a:gd name="T10" fmla="*/ 2147483647 w 607"/>
              <a:gd name="T11" fmla="*/ 2147483647 h 492"/>
              <a:gd name="T12" fmla="*/ 2147483647 w 607"/>
              <a:gd name="T13" fmla="*/ 2147483647 h 492"/>
              <a:gd name="T14" fmla="*/ 2147483647 w 607"/>
              <a:gd name="T15" fmla="*/ 2147483647 h 492"/>
              <a:gd name="T16" fmla="*/ 2147483647 w 607"/>
              <a:gd name="T17" fmla="*/ 2147483647 h 492"/>
              <a:gd name="T18" fmla="*/ 2147483647 w 607"/>
              <a:gd name="T19" fmla="*/ 2147483647 h 492"/>
              <a:gd name="T20" fmla="*/ 2147483647 w 607"/>
              <a:gd name="T21" fmla="*/ 2147483647 h 492"/>
              <a:gd name="T22" fmla="*/ 2147483647 w 607"/>
              <a:gd name="T23" fmla="*/ 2147483647 h 492"/>
              <a:gd name="T24" fmla="*/ 2147483647 w 607"/>
              <a:gd name="T25" fmla="*/ 2147483647 h 492"/>
              <a:gd name="T26" fmla="*/ 2147483647 w 607"/>
              <a:gd name="T27" fmla="*/ 2147483647 h 492"/>
              <a:gd name="T28" fmla="*/ 2147483647 w 607"/>
              <a:gd name="T29" fmla="*/ 2147483647 h 492"/>
              <a:gd name="T30" fmla="*/ 2147483647 w 607"/>
              <a:gd name="T31" fmla="*/ 2147483647 h 492"/>
              <a:gd name="T32" fmla="*/ 2147483647 w 607"/>
              <a:gd name="T33" fmla="*/ 2147483647 h 492"/>
              <a:gd name="T34" fmla="*/ 2147483647 w 607"/>
              <a:gd name="T35" fmla="*/ 2147483647 h 492"/>
              <a:gd name="T36" fmla="*/ 2147483647 w 607"/>
              <a:gd name="T37" fmla="*/ 2147483647 h 492"/>
              <a:gd name="T38" fmla="*/ 2147483647 w 607"/>
              <a:gd name="T39" fmla="*/ 2147483647 h 492"/>
              <a:gd name="T40" fmla="*/ 2147483647 w 607"/>
              <a:gd name="T41" fmla="*/ 2147483647 h 492"/>
              <a:gd name="T42" fmla="*/ 2147483647 w 607"/>
              <a:gd name="T43" fmla="*/ 2147483647 h 492"/>
              <a:gd name="T44" fmla="*/ 2147483647 w 607"/>
              <a:gd name="T45" fmla="*/ 2147483647 h 492"/>
              <a:gd name="T46" fmla="*/ 2147483647 w 607"/>
              <a:gd name="T47" fmla="*/ 2147483647 h 492"/>
              <a:gd name="T48" fmla="*/ 2147483647 w 607"/>
              <a:gd name="T49" fmla="*/ 2147483647 h 492"/>
              <a:gd name="T50" fmla="*/ 2147483647 w 607"/>
              <a:gd name="T51" fmla="*/ 2147483647 h 492"/>
              <a:gd name="T52" fmla="*/ 2147483647 w 607"/>
              <a:gd name="T53" fmla="*/ 2147483647 h 492"/>
              <a:gd name="T54" fmla="*/ 2147483647 w 607"/>
              <a:gd name="T55" fmla="*/ 2147483647 h 492"/>
              <a:gd name="T56" fmla="*/ 2147483647 w 607"/>
              <a:gd name="T57" fmla="*/ 2147483647 h 492"/>
              <a:gd name="T58" fmla="*/ 2147483647 w 607"/>
              <a:gd name="T59" fmla="*/ 2147483647 h 492"/>
              <a:gd name="T60" fmla="*/ 2147483647 w 607"/>
              <a:gd name="T61" fmla="*/ 2147483647 h 492"/>
              <a:gd name="T62" fmla="*/ 2147483647 w 607"/>
              <a:gd name="T63" fmla="*/ 2147483647 h 492"/>
              <a:gd name="T64" fmla="*/ 2147483647 w 607"/>
              <a:gd name="T65" fmla="*/ 2147483647 h 492"/>
              <a:gd name="T66" fmla="*/ 2147483647 w 607"/>
              <a:gd name="T67" fmla="*/ 2147483647 h 492"/>
              <a:gd name="T68" fmla="*/ 2147483647 w 607"/>
              <a:gd name="T69" fmla="*/ 2147483647 h 492"/>
              <a:gd name="T70" fmla="*/ 2147483647 w 607"/>
              <a:gd name="T71" fmla="*/ 2147483647 h 492"/>
              <a:gd name="T72" fmla="*/ 2147483647 w 607"/>
              <a:gd name="T73" fmla="*/ 2147483647 h 492"/>
              <a:gd name="T74" fmla="*/ 2147483647 w 607"/>
              <a:gd name="T75" fmla="*/ 2147483647 h 492"/>
              <a:gd name="T76" fmla="*/ 2147483647 w 607"/>
              <a:gd name="T77" fmla="*/ 2147483647 h 492"/>
              <a:gd name="T78" fmla="*/ 2147483647 w 607"/>
              <a:gd name="T79" fmla="*/ 2147483647 h 492"/>
              <a:gd name="T80" fmla="*/ 2147483647 w 607"/>
              <a:gd name="T81" fmla="*/ 2147483647 h 492"/>
              <a:gd name="T82" fmla="*/ 2147483647 w 607"/>
              <a:gd name="T83" fmla="*/ 2147483647 h 492"/>
              <a:gd name="T84" fmla="*/ 2147483647 w 607"/>
              <a:gd name="T85" fmla="*/ 2147483647 h 492"/>
              <a:gd name="T86" fmla="*/ 2147483647 w 607"/>
              <a:gd name="T87" fmla="*/ 2147483647 h 492"/>
              <a:gd name="T88" fmla="*/ 2147483647 w 607"/>
              <a:gd name="T89" fmla="*/ 2147483647 h 492"/>
              <a:gd name="T90" fmla="*/ 2147483647 w 607"/>
              <a:gd name="T91" fmla="*/ 2147483647 h 492"/>
              <a:gd name="T92" fmla="*/ 2147483647 w 607"/>
              <a:gd name="T93" fmla="*/ 2147483647 h 492"/>
              <a:gd name="T94" fmla="*/ 2147483647 w 607"/>
              <a:gd name="T95" fmla="*/ 2147483647 h 492"/>
              <a:gd name="T96" fmla="*/ 2147483647 w 607"/>
              <a:gd name="T97" fmla="*/ 2147483647 h 492"/>
              <a:gd name="T98" fmla="*/ 2147483647 w 607"/>
              <a:gd name="T99" fmla="*/ 2147483647 h 492"/>
              <a:gd name="T100" fmla="*/ 2147483647 w 607"/>
              <a:gd name="T101" fmla="*/ 2147483647 h 492"/>
              <a:gd name="T102" fmla="*/ 2147483647 w 607"/>
              <a:gd name="T103" fmla="*/ 2147483647 h 4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07"/>
              <a:gd name="T157" fmla="*/ 0 h 492"/>
              <a:gd name="T158" fmla="*/ 607 w 607"/>
              <a:gd name="T159" fmla="*/ 492 h 4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07" h="492">
                <a:moveTo>
                  <a:pt x="596" y="71"/>
                </a:moveTo>
                <a:cubicBezTo>
                  <a:pt x="594" y="65"/>
                  <a:pt x="600" y="65"/>
                  <a:pt x="607" y="64"/>
                </a:cubicBezTo>
                <a:cubicBezTo>
                  <a:pt x="600" y="59"/>
                  <a:pt x="600" y="59"/>
                  <a:pt x="600" y="59"/>
                </a:cubicBezTo>
                <a:cubicBezTo>
                  <a:pt x="587" y="59"/>
                  <a:pt x="587" y="59"/>
                  <a:pt x="587" y="59"/>
                </a:cubicBezTo>
                <a:cubicBezTo>
                  <a:pt x="563" y="67"/>
                  <a:pt x="563" y="67"/>
                  <a:pt x="563" y="67"/>
                </a:cubicBezTo>
                <a:cubicBezTo>
                  <a:pt x="561" y="57"/>
                  <a:pt x="561" y="57"/>
                  <a:pt x="561" y="57"/>
                </a:cubicBezTo>
                <a:cubicBezTo>
                  <a:pt x="561" y="57"/>
                  <a:pt x="537" y="54"/>
                  <a:pt x="530" y="62"/>
                </a:cubicBezTo>
                <a:cubicBezTo>
                  <a:pt x="523" y="70"/>
                  <a:pt x="516" y="81"/>
                  <a:pt x="516" y="81"/>
                </a:cubicBezTo>
                <a:cubicBezTo>
                  <a:pt x="506" y="81"/>
                  <a:pt x="506" y="81"/>
                  <a:pt x="506" y="81"/>
                </a:cubicBezTo>
                <a:cubicBezTo>
                  <a:pt x="506" y="81"/>
                  <a:pt x="492" y="97"/>
                  <a:pt x="485" y="100"/>
                </a:cubicBezTo>
                <a:cubicBezTo>
                  <a:pt x="478" y="103"/>
                  <a:pt x="462" y="75"/>
                  <a:pt x="462" y="75"/>
                </a:cubicBezTo>
                <a:cubicBezTo>
                  <a:pt x="455" y="33"/>
                  <a:pt x="455" y="33"/>
                  <a:pt x="455" y="33"/>
                </a:cubicBezTo>
                <a:cubicBezTo>
                  <a:pt x="441" y="33"/>
                  <a:pt x="441" y="33"/>
                  <a:pt x="441" y="33"/>
                </a:cubicBezTo>
                <a:cubicBezTo>
                  <a:pt x="441" y="33"/>
                  <a:pt x="441" y="19"/>
                  <a:pt x="441" y="14"/>
                </a:cubicBezTo>
                <a:cubicBezTo>
                  <a:pt x="441" y="9"/>
                  <a:pt x="430" y="0"/>
                  <a:pt x="421" y="0"/>
                </a:cubicBezTo>
                <a:cubicBezTo>
                  <a:pt x="412" y="0"/>
                  <a:pt x="413" y="15"/>
                  <a:pt x="413" y="19"/>
                </a:cubicBezTo>
                <a:cubicBezTo>
                  <a:pt x="413" y="23"/>
                  <a:pt x="399" y="26"/>
                  <a:pt x="399" y="33"/>
                </a:cubicBezTo>
                <a:cubicBezTo>
                  <a:pt x="399" y="40"/>
                  <a:pt x="407" y="40"/>
                  <a:pt x="407" y="40"/>
                </a:cubicBezTo>
                <a:cubicBezTo>
                  <a:pt x="402" y="54"/>
                  <a:pt x="402" y="54"/>
                  <a:pt x="402" y="54"/>
                </a:cubicBezTo>
                <a:cubicBezTo>
                  <a:pt x="395" y="48"/>
                  <a:pt x="395" y="48"/>
                  <a:pt x="395" y="48"/>
                </a:cubicBezTo>
                <a:cubicBezTo>
                  <a:pt x="395" y="48"/>
                  <a:pt x="373" y="49"/>
                  <a:pt x="368" y="54"/>
                </a:cubicBezTo>
                <a:cubicBezTo>
                  <a:pt x="363" y="59"/>
                  <a:pt x="368" y="77"/>
                  <a:pt x="364" y="79"/>
                </a:cubicBezTo>
                <a:cubicBezTo>
                  <a:pt x="360" y="81"/>
                  <a:pt x="349" y="64"/>
                  <a:pt x="346" y="64"/>
                </a:cubicBezTo>
                <a:cubicBezTo>
                  <a:pt x="343" y="64"/>
                  <a:pt x="318" y="84"/>
                  <a:pt x="315" y="83"/>
                </a:cubicBezTo>
                <a:cubicBezTo>
                  <a:pt x="312" y="82"/>
                  <a:pt x="292" y="66"/>
                  <a:pt x="292" y="66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76" y="71"/>
                  <a:pt x="276" y="71"/>
                  <a:pt x="276" y="71"/>
                </a:cubicBezTo>
                <a:cubicBezTo>
                  <a:pt x="267" y="57"/>
                  <a:pt x="267" y="57"/>
                  <a:pt x="267" y="57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9" y="63"/>
                  <a:pt x="215" y="50"/>
                  <a:pt x="207" y="50"/>
                </a:cubicBezTo>
                <a:cubicBezTo>
                  <a:pt x="199" y="50"/>
                  <a:pt x="200" y="67"/>
                  <a:pt x="200" y="67"/>
                </a:cubicBezTo>
                <a:cubicBezTo>
                  <a:pt x="200" y="67"/>
                  <a:pt x="181" y="62"/>
                  <a:pt x="171" y="72"/>
                </a:cubicBezTo>
                <a:cubicBezTo>
                  <a:pt x="161" y="82"/>
                  <a:pt x="166" y="110"/>
                  <a:pt x="166" y="116"/>
                </a:cubicBezTo>
                <a:cubicBezTo>
                  <a:pt x="166" y="122"/>
                  <a:pt x="157" y="120"/>
                  <a:pt x="157" y="120"/>
                </a:cubicBezTo>
                <a:cubicBezTo>
                  <a:pt x="157" y="120"/>
                  <a:pt x="144" y="129"/>
                  <a:pt x="137" y="136"/>
                </a:cubicBezTo>
                <a:cubicBezTo>
                  <a:pt x="130" y="143"/>
                  <a:pt x="112" y="142"/>
                  <a:pt x="112" y="142"/>
                </a:cubicBezTo>
                <a:cubicBezTo>
                  <a:pt x="112" y="142"/>
                  <a:pt x="112" y="158"/>
                  <a:pt x="107" y="167"/>
                </a:cubicBezTo>
                <a:cubicBezTo>
                  <a:pt x="102" y="176"/>
                  <a:pt x="77" y="177"/>
                  <a:pt x="77" y="177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1" y="161"/>
                  <a:pt x="54" y="164"/>
                  <a:pt x="49" y="164"/>
                </a:cubicBezTo>
                <a:cubicBezTo>
                  <a:pt x="44" y="164"/>
                  <a:pt x="30" y="154"/>
                  <a:pt x="30" y="154"/>
                </a:cubicBezTo>
                <a:cubicBezTo>
                  <a:pt x="30" y="154"/>
                  <a:pt x="24" y="161"/>
                  <a:pt x="23" y="168"/>
                </a:cubicBezTo>
                <a:cubicBezTo>
                  <a:pt x="22" y="175"/>
                  <a:pt x="29" y="205"/>
                  <a:pt x="29" y="205"/>
                </a:cubicBezTo>
                <a:cubicBezTo>
                  <a:pt x="15" y="209"/>
                  <a:pt x="15" y="209"/>
                  <a:pt x="15" y="209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20"/>
                  <a:pt x="6" y="225"/>
                  <a:pt x="3" y="230"/>
                </a:cubicBezTo>
                <a:cubicBezTo>
                  <a:pt x="0" y="235"/>
                  <a:pt x="11" y="244"/>
                  <a:pt x="11" y="244"/>
                </a:cubicBezTo>
                <a:cubicBezTo>
                  <a:pt x="9" y="263"/>
                  <a:pt x="9" y="263"/>
                  <a:pt x="9" y="263"/>
                </a:cubicBezTo>
                <a:cubicBezTo>
                  <a:pt x="9" y="263"/>
                  <a:pt x="30" y="260"/>
                  <a:pt x="31" y="266"/>
                </a:cubicBezTo>
                <a:cubicBezTo>
                  <a:pt x="32" y="272"/>
                  <a:pt x="17" y="280"/>
                  <a:pt x="15" y="293"/>
                </a:cubicBezTo>
                <a:cubicBezTo>
                  <a:pt x="13" y="306"/>
                  <a:pt x="40" y="330"/>
                  <a:pt x="40" y="341"/>
                </a:cubicBezTo>
                <a:cubicBezTo>
                  <a:pt x="40" y="352"/>
                  <a:pt x="40" y="366"/>
                  <a:pt x="40" y="374"/>
                </a:cubicBezTo>
                <a:cubicBezTo>
                  <a:pt x="40" y="382"/>
                  <a:pt x="70" y="382"/>
                  <a:pt x="70" y="382"/>
                </a:cubicBezTo>
                <a:cubicBezTo>
                  <a:pt x="70" y="382"/>
                  <a:pt x="85" y="377"/>
                  <a:pt x="91" y="394"/>
                </a:cubicBezTo>
                <a:cubicBezTo>
                  <a:pt x="97" y="411"/>
                  <a:pt x="86" y="424"/>
                  <a:pt x="79" y="434"/>
                </a:cubicBezTo>
                <a:cubicBezTo>
                  <a:pt x="72" y="444"/>
                  <a:pt x="56" y="458"/>
                  <a:pt x="56" y="462"/>
                </a:cubicBezTo>
                <a:cubicBezTo>
                  <a:pt x="56" y="466"/>
                  <a:pt x="61" y="467"/>
                  <a:pt x="61" y="467"/>
                </a:cubicBezTo>
                <a:cubicBezTo>
                  <a:pt x="61" y="467"/>
                  <a:pt x="73" y="464"/>
                  <a:pt x="82" y="469"/>
                </a:cubicBezTo>
                <a:cubicBezTo>
                  <a:pt x="91" y="474"/>
                  <a:pt x="121" y="492"/>
                  <a:pt x="142" y="490"/>
                </a:cubicBezTo>
                <a:cubicBezTo>
                  <a:pt x="163" y="488"/>
                  <a:pt x="161" y="483"/>
                  <a:pt x="161" y="483"/>
                </a:cubicBezTo>
                <a:cubicBezTo>
                  <a:pt x="196" y="484"/>
                  <a:pt x="196" y="484"/>
                  <a:pt x="196" y="484"/>
                </a:cubicBezTo>
                <a:cubicBezTo>
                  <a:pt x="196" y="484"/>
                  <a:pt x="193" y="488"/>
                  <a:pt x="205" y="488"/>
                </a:cubicBezTo>
                <a:cubicBezTo>
                  <a:pt x="217" y="488"/>
                  <a:pt x="218" y="482"/>
                  <a:pt x="218" y="482"/>
                </a:cubicBezTo>
                <a:cubicBezTo>
                  <a:pt x="218" y="482"/>
                  <a:pt x="260" y="480"/>
                  <a:pt x="263" y="479"/>
                </a:cubicBezTo>
                <a:cubicBezTo>
                  <a:pt x="266" y="478"/>
                  <a:pt x="305" y="465"/>
                  <a:pt x="307" y="459"/>
                </a:cubicBezTo>
                <a:cubicBezTo>
                  <a:pt x="309" y="453"/>
                  <a:pt x="303" y="433"/>
                  <a:pt x="303" y="433"/>
                </a:cubicBezTo>
                <a:cubicBezTo>
                  <a:pt x="303" y="433"/>
                  <a:pt x="296" y="409"/>
                  <a:pt x="298" y="403"/>
                </a:cubicBezTo>
                <a:cubicBezTo>
                  <a:pt x="300" y="397"/>
                  <a:pt x="315" y="384"/>
                  <a:pt x="323" y="384"/>
                </a:cubicBezTo>
                <a:cubicBezTo>
                  <a:pt x="331" y="384"/>
                  <a:pt x="327" y="390"/>
                  <a:pt x="327" y="390"/>
                </a:cubicBezTo>
                <a:cubicBezTo>
                  <a:pt x="327" y="390"/>
                  <a:pt x="357" y="395"/>
                  <a:pt x="359" y="389"/>
                </a:cubicBezTo>
                <a:cubicBezTo>
                  <a:pt x="361" y="383"/>
                  <a:pt x="344" y="381"/>
                  <a:pt x="348" y="376"/>
                </a:cubicBezTo>
                <a:cubicBezTo>
                  <a:pt x="352" y="371"/>
                  <a:pt x="366" y="367"/>
                  <a:pt x="366" y="367"/>
                </a:cubicBezTo>
                <a:cubicBezTo>
                  <a:pt x="366" y="367"/>
                  <a:pt x="373" y="361"/>
                  <a:pt x="381" y="361"/>
                </a:cubicBezTo>
                <a:cubicBezTo>
                  <a:pt x="389" y="361"/>
                  <a:pt x="399" y="359"/>
                  <a:pt x="399" y="359"/>
                </a:cubicBezTo>
                <a:cubicBezTo>
                  <a:pt x="399" y="359"/>
                  <a:pt x="396" y="378"/>
                  <a:pt x="409" y="371"/>
                </a:cubicBezTo>
                <a:cubicBezTo>
                  <a:pt x="422" y="364"/>
                  <a:pt x="425" y="355"/>
                  <a:pt x="425" y="355"/>
                </a:cubicBezTo>
                <a:cubicBezTo>
                  <a:pt x="425" y="355"/>
                  <a:pt x="416" y="337"/>
                  <a:pt x="417" y="325"/>
                </a:cubicBezTo>
                <a:cubicBezTo>
                  <a:pt x="418" y="313"/>
                  <a:pt x="424" y="316"/>
                  <a:pt x="424" y="316"/>
                </a:cubicBezTo>
                <a:cubicBezTo>
                  <a:pt x="424" y="316"/>
                  <a:pt x="421" y="294"/>
                  <a:pt x="425" y="291"/>
                </a:cubicBezTo>
                <a:cubicBezTo>
                  <a:pt x="429" y="288"/>
                  <a:pt x="442" y="289"/>
                  <a:pt x="442" y="289"/>
                </a:cubicBezTo>
                <a:cubicBezTo>
                  <a:pt x="462" y="275"/>
                  <a:pt x="462" y="275"/>
                  <a:pt x="462" y="275"/>
                </a:cubicBezTo>
                <a:cubicBezTo>
                  <a:pt x="462" y="275"/>
                  <a:pt x="451" y="276"/>
                  <a:pt x="449" y="269"/>
                </a:cubicBezTo>
                <a:cubicBezTo>
                  <a:pt x="447" y="262"/>
                  <a:pt x="447" y="258"/>
                  <a:pt x="447" y="258"/>
                </a:cubicBezTo>
                <a:cubicBezTo>
                  <a:pt x="447" y="258"/>
                  <a:pt x="432" y="254"/>
                  <a:pt x="431" y="249"/>
                </a:cubicBezTo>
                <a:cubicBezTo>
                  <a:pt x="430" y="244"/>
                  <a:pt x="430" y="239"/>
                  <a:pt x="434" y="238"/>
                </a:cubicBezTo>
                <a:cubicBezTo>
                  <a:pt x="438" y="237"/>
                  <a:pt x="445" y="245"/>
                  <a:pt x="445" y="245"/>
                </a:cubicBezTo>
                <a:cubicBezTo>
                  <a:pt x="456" y="246"/>
                  <a:pt x="456" y="246"/>
                  <a:pt x="456" y="246"/>
                </a:cubicBezTo>
                <a:cubicBezTo>
                  <a:pt x="463" y="249"/>
                  <a:pt x="463" y="249"/>
                  <a:pt x="463" y="249"/>
                </a:cubicBezTo>
                <a:cubicBezTo>
                  <a:pt x="467" y="242"/>
                  <a:pt x="467" y="242"/>
                  <a:pt x="467" y="242"/>
                </a:cubicBezTo>
                <a:cubicBezTo>
                  <a:pt x="467" y="242"/>
                  <a:pt x="478" y="245"/>
                  <a:pt x="479" y="238"/>
                </a:cubicBezTo>
                <a:cubicBezTo>
                  <a:pt x="480" y="231"/>
                  <a:pt x="479" y="222"/>
                  <a:pt x="479" y="222"/>
                </a:cubicBezTo>
                <a:cubicBezTo>
                  <a:pt x="479" y="222"/>
                  <a:pt x="472" y="221"/>
                  <a:pt x="473" y="212"/>
                </a:cubicBezTo>
                <a:cubicBezTo>
                  <a:pt x="474" y="203"/>
                  <a:pt x="491" y="195"/>
                  <a:pt x="494" y="188"/>
                </a:cubicBezTo>
                <a:cubicBezTo>
                  <a:pt x="497" y="181"/>
                  <a:pt x="487" y="173"/>
                  <a:pt x="487" y="173"/>
                </a:cubicBezTo>
                <a:cubicBezTo>
                  <a:pt x="487" y="173"/>
                  <a:pt x="490" y="156"/>
                  <a:pt x="479" y="144"/>
                </a:cubicBezTo>
                <a:cubicBezTo>
                  <a:pt x="468" y="132"/>
                  <a:pt x="463" y="136"/>
                  <a:pt x="469" y="124"/>
                </a:cubicBezTo>
                <a:cubicBezTo>
                  <a:pt x="475" y="112"/>
                  <a:pt x="486" y="109"/>
                  <a:pt x="486" y="109"/>
                </a:cubicBezTo>
                <a:cubicBezTo>
                  <a:pt x="486" y="109"/>
                  <a:pt x="509" y="93"/>
                  <a:pt x="516" y="90"/>
                </a:cubicBezTo>
                <a:cubicBezTo>
                  <a:pt x="523" y="87"/>
                  <a:pt x="540" y="88"/>
                  <a:pt x="540" y="88"/>
                </a:cubicBezTo>
                <a:cubicBezTo>
                  <a:pt x="540" y="88"/>
                  <a:pt x="563" y="83"/>
                  <a:pt x="566" y="83"/>
                </a:cubicBezTo>
                <a:cubicBezTo>
                  <a:pt x="569" y="83"/>
                  <a:pt x="579" y="89"/>
                  <a:pt x="584" y="88"/>
                </a:cubicBezTo>
                <a:cubicBezTo>
                  <a:pt x="587" y="87"/>
                  <a:pt x="596" y="82"/>
                  <a:pt x="602" y="78"/>
                </a:cubicBezTo>
                <a:cubicBezTo>
                  <a:pt x="602" y="78"/>
                  <a:pt x="602" y="78"/>
                  <a:pt x="602" y="78"/>
                </a:cubicBezTo>
                <a:cubicBezTo>
                  <a:pt x="599" y="76"/>
                  <a:pt x="597" y="74"/>
                  <a:pt x="596" y="71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7" name="Freeform 164"/>
          <p:cNvSpPr>
            <a:spLocks/>
          </p:cNvSpPr>
          <p:nvPr/>
        </p:nvSpPr>
        <p:spPr bwMode="auto">
          <a:xfrm>
            <a:off x="4699000" y="3335338"/>
            <a:ext cx="590550" cy="504825"/>
          </a:xfrm>
          <a:custGeom>
            <a:avLst/>
            <a:gdLst>
              <a:gd name="T0" fmla="*/ 2147483647 w 998"/>
              <a:gd name="T1" fmla="*/ 2147483647 h 851"/>
              <a:gd name="T2" fmla="*/ 2147483647 w 998"/>
              <a:gd name="T3" fmla="*/ 2147483647 h 851"/>
              <a:gd name="T4" fmla="*/ 2147483647 w 998"/>
              <a:gd name="T5" fmla="*/ 2147483647 h 851"/>
              <a:gd name="T6" fmla="*/ 2147483647 w 998"/>
              <a:gd name="T7" fmla="*/ 2147483647 h 851"/>
              <a:gd name="T8" fmla="*/ 2147483647 w 998"/>
              <a:gd name="T9" fmla="*/ 2147483647 h 851"/>
              <a:gd name="T10" fmla="*/ 2147483647 w 998"/>
              <a:gd name="T11" fmla="*/ 2147483647 h 851"/>
              <a:gd name="T12" fmla="*/ 2147483647 w 998"/>
              <a:gd name="T13" fmla="*/ 2147483647 h 851"/>
              <a:gd name="T14" fmla="*/ 2147483647 w 998"/>
              <a:gd name="T15" fmla="*/ 2147483647 h 851"/>
              <a:gd name="T16" fmla="*/ 2147483647 w 998"/>
              <a:gd name="T17" fmla="*/ 2147483647 h 851"/>
              <a:gd name="T18" fmla="*/ 2147483647 w 998"/>
              <a:gd name="T19" fmla="*/ 2147483647 h 851"/>
              <a:gd name="T20" fmla="*/ 2147483647 w 998"/>
              <a:gd name="T21" fmla="*/ 2147483647 h 851"/>
              <a:gd name="T22" fmla="*/ 2147483647 w 998"/>
              <a:gd name="T23" fmla="*/ 2147483647 h 851"/>
              <a:gd name="T24" fmla="*/ 2147483647 w 998"/>
              <a:gd name="T25" fmla="*/ 0 h 851"/>
              <a:gd name="T26" fmla="*/ 2147483647 w 998"/>
              <a:gd name="T27" fmla="*/ 2147483647 h 851"/>
              <a:gd name="T28" fmla="*/ 2147483647 w 998"/>
              <a:gd name="T29" fmla="*/ 2147483647 h 851"/>
              <a:gd name="T30" fmla="*/ 2147483647 w 998"/>
              <a:gd name="T31" fmla="*/ 2147483647 h 851"/>
              <a:gd name="T32" fmla="*/ 2147483647 w 998"/>
              <a:gd name="T33" fmla="*/ 2147483647 h 851"/>
              <a:gd name="T34" fmla="*/ 2147483647 w 998"/>
              <a:gd name="T35" fmla="*/ 2147483647 h 851"/>
              <a:gd name="T36" fmla="*/ 2147483647 w 998"/>
              <a:gd name="T37" fmla="*/ 2147483647 h 851"/>
              <a:gd name="T38" fmla="*/ 2147483647 w 998"/>
              <a:gd name="T39" fmla="*/ 2147483647 h 851"/>
              <a:gd name="T40" fmla="*/ 2147483647 w 998"/>
              <a:gd name="T41" fmla="*/ 2147483647 h 851"/>
              <a:gd name="T42" fmla="*/ 2147483647 w 998"/>
              <a:gd name="T43" fmla="*/ 2147483647 h 851"/>
              <a:gd name="T44" fmla="*/ 2147483647 w 998"/>
              <a:gd name="T45" fmla="*/ 2147483647 h 851"/>
              <a:gd name="T46" fmla="*/ 2147483647 w 998"/>
              <a:gd name="T47" fmla="*/ 2147483647 h 851"/>
              <a:gd name="T48" fmla="*/ 2147483647 w 998"/>
              <a:gd name="T49" fmla="*/ 2147483647 h 851"/>
              <a:gd name="T50" fmla="*/ 2147483647 w 998"/>
              <a:gd name="T51" fmla="*/ 2147483647 h 851"/>
              <a:gd name="T52" fmla="*/ 2147483647 w 998"/>
              <a:gd name="T53" fmla="*/ 2147483647 h 851"/>
              <a:gd name="T54" fmla="*/ 2147483647 w 998"/>
              <a:gd name="T55" fmla="*/ 2147483647 h 851"/>
              <a:gd name="T56" fmla="*/ 2147483647 w 998"/>
              <a:gd name="T57" fmla="*/ 2147483647 h 851"/>
              <a:gd name="T58" fmla="*/ 2147483647 w 998"/>
              <a:gd name="T59" fmla="*/ 2147483647 h 851"/>
              <a:gd name="T60" fmla="*/ 2147483647 w 998"/>
              <a:gd name="T61" fmla="*/ 2147483647 h 851"/>
              <a:gd name="T62" fmla="*/ 2147483647 w 998"/>
              <a:gd name="T63" fmla="*/ 2147483647 h 851"/>
              <a:gd name="T64" fmla="*/ 2147483647 w 998"/>
              <a:gd name="T65" fmla="*/ 2147483647 h 851"/>
              <a:gd name="T66" fmla="*/ 2147483647 w 998"/>
              <a:gd name="T67" fmla="*/ 2147483647 h 8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98"/>
              <a:gd name="T103" fmla="*/ 0 h 851"/>
              <a:gd name="T104" fmla="*/ 998 w 998"/>
              <a:gd name="T105" fmla="*/ 851 h 8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98" h="851">
                <a:moveTo>
                  <a:pt x="980" y="527"/>
                </a:moveTo>
                <a:cubicBezTo>
                  <a:pt x="980" y="525"/>
                  <a:pt x="978" y="521"/>
                  <a:pt x="976" y="516"/>
                </a:cubicBezTo>
                <a:cubicBezTo>
                  <a:pt x="942" y="512"/>
                  <a:pt x="853" y="501"/>
                  <a:pt x="851" y="501"/>
                </a:cubicBezTo>
                <a:cubicBezTo>
                  <a:pt x="848" y="501"/>
                  <a:pt x="811" y="453"/>
                  <a:pt x="804" y="446"/>
                </a:cubicBezTo>
                <a:cubicBezTo>
                  <a:pt x="799" y="441"/>
                  <a:pt x="799" y="433"/>
                  <a:pt x="800" y="428"/>
                </a:cubicBezTo>
                <a:cubicBezTo>
                  <a:pt x="796" y="423"/>
                  <a:pt x="793" y="417"/>
                  <a:pt x="794" y="413"/>
                </a:cubicBezTo>
                <a:cubicBezTo>
                  <a:pt x="788" y="415"/>
                  <a:pt x="788" y="415"/>
                  <a:pt x="788" y="415"/>
                </a:cubicBezTo>
                <a:cubicBezTo>
                  <a:pt x="780" y="407"/>
                  <a:pt x="780" y="407"/>
                  <a:pt x="780" y="407"/>
                </a:cubicBezTo>
                <a:cubicBezTo>
                  <a:pt x="770" y="410"/>
                  <a:pt x="770" y="410"/>
                  <a:pt x="770" y="410"/>
                </a:cubicBezTo>
                <a:cubicBezTo>
                  <a:pt x="764" y="400"/>
                  <a:pt x="764" y="400"/>
                  <a:pt x="764" y="400"/>
                </a:cubicBezTo>
                <a:cubicBezTo>
                  <a:pt x="757" y="398"/>
                  <a:pt x="750" y="359"/>
                  <a:pt x="744" y="354"/>
                </a:cubicBezTo>
                <a:cubicBezTo>
                  <a:pt x="738" y="349"/>
                  <a:pt x="722" y="346"/>
                  <a:pt x="719" y="332"/>
                </a:cubicBezTo>
                <a:cubicBezTo>
                  <a:pt x="715" y="318"/>
                  <a:pt x="720" y="296"/>
                  <a:pt x="707" y="286"/>
                </a:cubicBezTo>
                <a:cubicBezTo>
                  <a:pt x="693" y="275"/>
                  <a:pt x="675" y="277"/>
                  <a:pt x="669" y="265"/>
                </a:cubicBezTo>
                <a:cubicBezTo>
                  <a:pt x="663" y="252"/>
                  <a:pt x="670" y="239"/>
                  <a:pt x="664" y="235"/>
                </a:cubicBezTo>
                <a:cubicBezTo>
                  <a:pt x="658" y="231"/>
                  <a:pt x="646" y="218"/>
                  <a:pt x="646" y="218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45" y="201"/>
                  <a:pt x="642" y="198"/>
                  <a:pt x="637" y="195"/>
                </a:cubicBezTo>
                <a:cubicBezTo>
                  <a:pt x="624" y="196"/>
                  <a:pt x="606" y="196"/>
                  <a:pt x="598" y="196"/>
                </a:cubicBezTo>
                <a:cubicBezTo>
                  <a:pt x="584" y="195"/>
                  <a:pt x="594" y="177"/>
                  <a:pt x="588" y="170"/>
                </a:cubicBezTo>
                <a:cubicBezTo>
                  <a:pt x="582" y="163"/>
                  <a:pt x="460" y="160"/>
                  <a:pt x="460" y="160"/>
                </a:cubicBezTo>
                <a:cubicBezTo>
                  <a:pt x="332" y="63"/>
                  <a:pt x="332" y="63"/>
                  <a:pt x="332" y="63"/>
                </a:cubicBezTo>
                <a:cubicBezTo>
                  <a:pt x="332" y="63"/>
                  <a:pt x="311" y="49"/>
                  <a:pt x="299" y="43"/>
                </a:cubicBezTo>
                <a:cubicBezTo>
                  <a:pt x="287" y="37"/>
                  <a:pt x="250" y="9"/>
                  <a:pt x="250" y="9"/>
                </a:cubicBezTo>
                <a:cubicBezTo>
                  <a:pt x="250" y="9"/>
                  <a:pt x="225" y="8"/>
                  <a:pt x="216" y="9"/>
                </a:cubicBezTo>
                <a:cubicBezTo>
                  <a:pt x="207" y="10"/>
                  <a:pt x="200" y="0"/>
                  <a:pt x="200" y="0"/>
                </a:cubicBezTo>
                <a:cubicBezTo>
                  <a:pt x="200" y="0"/>
                  <a:pt x="187" y="8"/>
                  <a:pt x="181" y="14"/>
                </a:cubicBezTo>
                <a:cubicBezTo>
                  <a:pt x="175" y="20"/>
                  <a:pt x="147" y="18"/>
                  <a:pt x="147" y="18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2"/>
                  <a:pt x="86" y="31"/>
                  <a:pt x="79" y="38"/>
                </a:cubicBezTo>
                <a:cubicBezTo>
                  <a:pt x="72" y="45"/>
                  <a:pt x="104" y="42"/>
                  <a:pt x="111" y="46"/>
                </a:cubicBezTo>
                <a:cubicBezTo>
                  <a:pt x="118" y="50"/>
                  <a:pt x="137" y="85"/>
                  <a:pt x="137" y="85"/>
                </a:cubicBezTo>
                <a:cubicBezTo>
                  <a:pt x="137" y="85"/>
                  <a:pt x="131" y="111"/>
                  <a:pt x="123" y="118"/>
                </a:cubicBezTo>
                <a:cubicBezTo>
                  <a:pt x="115" y="125"/>
                  <a:pt x="98" y="121"/>
                  <a:pt x="92" y="123"/>
                </a:cubicBezTo>
                <a:cubicBezTo>
                  <a:pt x="86" y="125"/>
                  <a:pt x="84" y="152"/>
                  <a:pt x="70" y="163"/>
                </a:cubicBezTo>
                <a:cubicBezTo>
                  <a:pt x="56" y="174"/>
                  <a:pt x="25" y="154"/>
                  <a:pt x="18" y="155"/>
                </a:cubicBezTo>
                <a:cubicBezTo>
                  <a:pt x="12" y="156"/>
                  <a:pt x="12" y="160"/>
                  <a:pt x="12" y="161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12" y="170"/>
                  <a:pt x="0" y="237"/>
                  <a:pt x="12" y="249"/>
                </a:cubicBezTo>
                <a:cubicBezTo>
                  <a:pt x="24" y="260"/>
                  <a:pt x="49" y="260"/>
                  <a:pt x="54" y="274"/>
                </a:cubicBezTo>
                <a:cubicBezTo>
                  <a:pt x="60" y="288"/>
                  <a:pt x="76" y="325"/>
                  <a:pt x="85" y="334"/>
                </a:cubicBezTo>
                <a:cubicBezTo>
                  <a:pt x="94" y="343"/>
                  <a:pt x="113" y="358"/>
                  <a:pt x="120" y="370"/>
                </a:cubicBezTo>
                <a:cubicBezTo>
                  <a:pt x="128" y="383"/>
                  <a:pt x="132" y="421"/>
                  <a:pt x="145" y="433"/>
                </a:cubicBezTo>
                <a:cubicBezTo>
                  <a:pt x="157" y="445"/>
                  <a:pt x="184" y="434"/>
                  <a:pt x="201" y="453"/>
                </a:cubicBezTo>
                <a:cubicBezTo>
                  <a:pt x="218" y="472"/>
                  <a:pt x="232" y="531"/>
                  <a:pt x="232" y="560"/>
                </a:cubicBezTo>
                <a:cubicBezTo>
                  <a:pt x="232" y="590"/>
                  <a:pt x="267" y="626"/>
                  <a:pt x="267" y="626"/>
                </a:cubicBezTo>
                <a:cubicBezTo>
                  <a:pt x="267" y="626"/>
                  <a:pt x="291" y="623"/>
                  <a:pt x="300" y="631"/>
                </a:cubicBezTo>
                <a:cubicBezTo>
                  <a:pt x="308" y="639"/>
                  <a:pt x="344" y="704"/>
                  <a:pt x="358" y="728"/>
                </a:cubicBezTo>
                <a:cubicBezTo>
                  <a:pt x="372" y="752"/>
                  <a:pt x="420" y="810"/>
                  <a:pt x="419" y="826"/>
                </a:cubicBezTo>
                <a:cubicBezTo>
                  <a:pt x="419" y="833"/>
                  <a:pt x="417" y="842"/>
                  <a:pt x="414" y="851"/>
                </a:cubicBezTo>
                <a:cubicBezTo>
                  <a:pt x="418" y="848"/>
                  <a:pt x="423" y="844"/>
                  <a:pt x="427" y="837"/>
                </a:cubicBezTo>
                <a:cubicBezTo>
                  <a:pt x="434" y="826"/>
                  <a:pt x="428" y="824"/>
                  <a:pt x="428" y="824"/>
                </a:cubicBezTo>
                <a:cubicBezTo>
                  <a:pt x="428" y="824"/>
                  <a:pt x="427" y="795"/>
                  <a:pt x="437" y="790"/>
                </a:cubicBezTo>
                <a:cubicBezTo>
                  <a:pt x="447" y="785"/>
                  <a:pt x="452" y="799"/>
                  <a:pt x="452" y="799"/>
                </a:cubicBezTo>
                <a:cubicBezTo>
                  <a:pt x="470" y="798"/>
                  <a:pt x="470" y="798"/>
                  <a:pt x="470" y="798"/>
                </a:cubicBezTo>
                <a:cubicBezTo>
                  <a:pt x="470" y="798"/>
                  <a:pt x="477" y="792"/>
                  <a:pt x="482" y="792"/>
                </a:cubicBezTo>
                <a:cubicBezTo>
                  <a:pt x="487" y="792"/>
                  <a:pt x="506" y="791"/>
                  <a:pt x="522" y="791"/>
                </a:cubicBezTo>
                <a:cubicBezTo>
                  <a:pt x="538" y="791"/>
                  <a:pt x="549" y="799"/>
                  <a:pt x="549" y="799"/>
                </a:cubicBezTo>
                <a:cubicBezTo>
                  <a:pt x="549" y="799"/>
                  <a:pt x="589" y="797"/>
                  <a:pt x="593" y="799"/>
                </a:cubicBezTo>
                <a:cubicBezTo>
                  <a:pt x="597" y="801"/>
                  <a:pt x="611" y="816"/>
                  <a:pt x="616" y="816"/>
                </a:cubicBezTo>
                <a:cubicBezTo>
                  <a:pt x="621" y="816"/>
                  <a:pt x="628" y="804"/>
                  <a:pt x="628" y="804"/>
                </a:cubicBezTo>
                <a:cubicBezTo>
                  <a:pt x="628" y="792"/>
                  <a:pt x="628" y="792"/>
                  <a:pt x="628" y="792"/>
                </a:cubicBezTo>
                <a:cubicBezTo>
                  <a:pt x="628" y="792"/>
                  <a:pt x="643" y="768"/>
                  <a:pt x="653" y="755"/>
                </a:cubicBezTo>
                <a:cubicBezTo>
                  <a:pt x="663" y="742"/>
                  <a:pt x="705" y="723"/>
                  <a:pt x="717" y="723"/>
                </a:cubicBezTo>
                <a:cubicBezTo>
                  <a:pt x="729" y="723"/>
                  <a:pt x="839" y="710"/>
                  <a:pt x="839" y="710"/>
                </a:cubicBezTo>
                <a:cubicBezTo>
                  <a:pt x="972" y="661"/>
                  <a:pt x="972" y="661"/>
                  <a:pt x="972" y="661"/>
                </a:cubicBezTo>
                <a:cubicBezTo>
                  <a:pt x="998" y="546"/>
                  <a:pt x="998" y="546"/>
                  <a:pt x="998" y="546"/>
                </a:cubicBezTo>
                <a:cubicBezTo>
                  <a:pt x="998" y="546"/>
                  <a:pt x="980" y="531"/>
                  <a:pt x="980" y="527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8" name="Freeform 165"/>
          <p:cNvSpPr>
            <a:spLocks/>
          </p:cNvSpPr>
          <p:nvPr/>
        </p:nvSpPr>
        <p:spPr bwMode="auto">
          <a:xfrm>
            <a:off x="4706938" y="3170238"/>
            <a:ext cx="176212" cy="161925"/>
          </a:xfrm>
          <a:custGeom>
            <a:avLst/>
            <a:gdLst>
              <a:gd name="T0" fmla="*/ 2147483647 w 297"/>
              <a:gd name="T1" fmla="*/ 2147483647 h 275"/>
              <a:gd name="T2" fmla="*/ 2147483647 w 297"/>
              <a:gd name="T3" fmla="*/ 2147483647 h 275"/>
              <a:gd name="T4" fmla="*/ 2147483647 w 297"/>
              <a:gd name="T5" fmla="*/ 2147483647 h 275"/>
              <a:gd name="T6" fmla="*/ 2147483647 w 297"/>
              <a:gd name="T7" fmla="*/ 2147483647 h 275"/>
              <a:gd name="T8" fmla="*/ 2147483647 w 297"/>
              <a:gd name="T9" fmla="*/ 2147483647 h 275"/>
              <a:gd name="T10" fmla="*/ 2147483647 w 297"/>
              <a:gd name="T11" fmla="*/ 2147483647 h 275"/>
              <a:gd name="T12" fmla="*/ 2147483647 w 297"/>
              <a:gd name="T13" fmla="*/ 2147483647 h 275"/>
              <a:gd name="T14" fmla="*/ 2147483647 w 297"/>
              <a:gd name="T15" fmla="*/ 2147483647 h 275"/>
              <a:gd name="T16" fmla="*/ 2147483647 w 297"/>
              <a:gd name="T17" fmla="*/ 2147483647 h 275"/>
              <a:gd name="T18" fmla="*/ 2147483647 w 297"/>
              <a:gd name="T19" fmla="*/ 2147483647 h 275"/>
              <a:gd name="T20" fmla="*/ 2147483647 w 297"/>
              <a:gd name="T21" fmla="*/ 2147483647 h 275"/>
              <a:gd name="T22" fmla="*/ 2147483647 w 297"/>
              <a:gd name="T23" fmla="*/ 2147483647 h 275"/>
              <a:gd name="T24" fmla="*/ 2147483647 w 297"/>
              <a:gd name="T25" fmla="*/ 2147483647 h 275"/>
              <a:gd name="T26" fmla="*/ 2147483647 w 297"/>
              <a:gd name="T27" fmla="*/ 2147483647 h 275"/>
              <a:gd name="T28" fmla="*/ 2147483647 w 297"/>
              <a:gd name="T29" fmla="*/ 2147483647 h 275"/>
              <a:gd name="T30" fmla="*/ 2147483647 w 297"/>
              <a:gd name="T31" fmla="*/ 2147483647 h 275"/>
              <a:gd name="T32" fmla="*/ 2147483647 w 297"/>
              <a:gd name="T33" fmla="*/ 2147483647 h 275"/>
              <a:gd name="T34" fmla="*/ 2147483647 w 297"/>
              <a:gd name="T35" fmla="*/ 2147483647 h 275"/>
              <a:gd name="T36" fmla="*/ 2147483647 w 297"/>
              <a:gd name="T37" fmla="*/ 2147483647 h 275"/>
              <a:gd name="T38" fmla="*/ 2147483647 w 297"/>
              <a:gd name="T39" fmla="*/ 2147483647 h 275"/>
              <a:gd name="T40" fmla="*/ 2147483647 w 297"/>
              <a:gd name="T41" fmla="*/ 2147483647 h 275"/>
              <a:gd name="T42" fmla="*/ 2147483647 w 297"/>
              <a:gd name="T43" fmla="*/ 2147483647 h 275"/>
              <a:gd name="T44" fmla="*/ 2147483647 w 297"/>
              <a:gd name="T45" fmla="*/ 2147483647 h 275"/>
              <a:gd name="T46" fmla="*/ 2147483647 w 297"/>
              <a:gd name="T47" fmla="*/ 2147483647 h 275"/>
              <a:gd name="T48" fmla="*/ 0 w 297"/>
              <a:gd name="T49" fmla="*/ 2147483647 h 275"/>
              <a:gd name="T50" fmla="*/ 2147483647 w 297"/>
              <a:gd name="T51" fmla="*/ 2147483647 h 275"/>
              <a:gd name="T52" fmla="*/ 2147483647 w 297"/>
              <a:gd name="T53" fmla="*/ 2147483647 h 275"/>
              <a:gd name="T54" fmla="*/ 2147483647 w 297"/>
              <a:gd name="T55" fmla="*/ 2147483647 h 275"/>
              <a:gd name="T56" fmla="*/ 2147483647 w 297"/>
              <a:gd name="T57" fmla="*/ 2147483647 h 275"/>
              <a:gd name="T58" fmla="*/ 2147483647 w 297"/>
              <a:gd name="T59" fmla="*/ 2147483647 h 275"/>
              <a:gd name="T60" fmla="*/ 2147483647 w 297"/>
              <a:gd name="T61" fmla="*/ 2147483647 h 275"/>
              <a:gd name="T62" fmla="*/ 2147483647 w 297"/>
              <a:gd name="T63" fmla="*/ 2147483647 h 275"/>
              <a:gd name="T64" fmla="*/ 2147483647 w 297"/>
              <a:gd name="T65" fmla="*/ 2147483647 h 275"/>
              <a:gd name="T66" fmla="*/ 2147483647 w 297"/>
              <a:gd name="T67" fmla="*/ 2147483647 h 275"/>
              <a:gd name="T68" fmla="*/ 2147483647 w 297"/>
              <a:gd name="T69" fmla="*/ 2147483647 h 275"/>
              <a:gd name="T70" fmla="*/ 2147483647 w 297"/>
              <a:gd name="T71" fmla="*/ 2147483647 h 275"/>
              <a:gd name="T72" fmla="*/ 2147483647 w 297"/>
              <a:gd name="T73" fmla="*/ 2147483647 h 275"/>
              <a:gd name="T74" fmla="*/ 2147483647 w 297"/>
              <a:gd name="T75" fmla="*/ 2147483647 h 275"/>
              <a:gd name="T76" fmla="*/ 2147483647 w 297"/>
              <a:gd name="T77" fmla="*/ 2147483647 h 275"/>
              <a:gd name="T78" fmla="*/ 2147483647 w 297"/>
              <a:gd name="T79" fmla="*/ 2147483647 h 275"/>
              <a:gd name="T80" fmla="*/ 2147483647 w 297"/>
              <a:gd name="T81" fmla="*/ 2147483647 h 275"/>
              <a:gd name="T82" fmla="*/ 2147483647 w 297"/>
              <a:gd name="T83" fmla="*/ 2147483647 h 275"/>
              <a:gd name="T84" fmla="*/ 2147483647 w 297"/>
              <a:gd name="T85" fmla="*/ 2147483647 h 275"/>
              <a:gd name="T86" fmla="*/ 2147483647 w 297"/>
              <a:gd name="T87" fmla="*/ 2147483647 h 275"/>
              <a:gd name="T88" fmla="*/ 2147483647 w 297"/>
              <a:gd name="T89" fmla="*/ 2147483647 h 2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7"/>
              <a:gd name="T136" fmla="*/ 0 h 275"/>
              <a:gd name="T137" fmla="*/ 297 w 297"/>
              <a:gd name="T138" fmla="*/ 275 h 27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7" h="275">
                <a:moveTo>
                  <a:pt x="281" y="39"/>
                </a:moveTo>
                <a:cubicBezTo>
                  <a:pt x="290" y="35"/>
                  <a:pt x="295" y="26"/>
                  <a:pt x="297" y="19"/>
                </a:cubicBezTo>
                <a:cubicBezTo>
                  <a:pt x="288" y="20"/>
                  <a:pt x="293" y="4"/>
                  <a:pt x="290" y="2"/>
                </a:cubicBezTo>
                <a:cubicBezTo>
                  <a:pt x="287" y="0"/>
                  <a:pt x="285" y="11"/>
                  <a:pt x="277" y="12"/>
                </a:cubicBezTo>
                <a:cubicBezTo>
                  <a:pt x="269" y="13"/>
                  <a:pt x="264" y="15"/>
                  <a:pt x="264" y="15"/>
                </a:cubicBezTo>
                <a:cubicBezTo>
                  <a:pt x="264" y="15"/>
                  <a:pt x="259" y="21"/>
                  <a:pt x="250" y="22"/>
                </a:cubicBezTo>
                <a:cubicBezTo>
                  <a:pt x="241" y="23"/>
                  <a:pt x="246" y="18"/>
                  <a:pt x="241" y="16"/>
                </a:cubicBezTo>
                <a:cubicBezTo>
                  <a:pt x="236" y="14"/>
                  <a:pt x="230" y="15"/>
                  <a:pt x="217" y="16"/>
                </a:cubicBezTo>
                <a:cubicBezTo>
                  <a:pt x="204" y="17"/>
                  <a:pt x="197" y="29"/>
                  <a:pt x="188" y="32"/>
                </a:cubicBezTo>
                <a:cubicBezTo>
                  <a:pt x="179" y="35"/>
                  <a:pt x="174" y="38"/>
                  <a:pt x="163" y="39"/>
                </a:cubicBezTo>
                <a:cubicBezTo>
                  <a:pt x="152" y="40"/>
                  <a:pt x="140" y="35"/>
                  <a:pt x="140" y="35"/>
                </a:cubicBezTo>
                <a:cubicBezTo>
                  <a:pt x="140" y="35"/>
                  <a:pt x="117" y="23"/>
                  <a:pt x="114" y="22"/>
                </a:cubicBezTo>
                <a:cubicBezTo>
                  <a:pt x="111" y="21"/>
                  <a:pt x="100" y="33"/>
                  <a:pt x="100" y="33"/>
                </a:cubicBezTo>
                <a:cubicBezTo>
                  <a:pt x="100" y="33"/>
                  <a:pt x="85" y="41"/>
                  <a:pt x="64" y="41"/>
                </a:cubicBezTo>
                <a:cubicBezTo>
                  <a:pt x="43" y="41"/>
                  <a:pt x="60" y="35"/>
                  <a:pt x="58" y="31"/>
                </a:cubicBezTo>
                <a:cubicBezTo>
                  <a:pt x="56" y="27"/>
                  <a:pt x="42" y="32"/>
                  <a:pt x="42" y="32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53"/>
                  <a:pt x="50" y="51"/>
                  <a:pt x="48" y="64"/>
                </a:cubicBezTo>
                <a:cubicBezTo>
                  <a:pt x="47" y="72"/>
                  <a:pt x="33" y="66"/>
                  <a:pt x="33" y="66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75"/>
                  <a:pt x="31" y="83"/>
                  <a:pt x="27" y="84"/>
                </a:cubicBezTo>
                <a:cubicBezTo>
                  <a:pt x="24" y="85"/>
                  <a:pt x="17" y="80"/>
                  <a:pt x="14" y="78"/>
                </a:cubicBezTo>
                <a:cubicBezTo>
                  <a:pt x="12" y="83"/>
                  <a:pt x="2" y="91"/>
                  <a:pt x="5" y="98"/>
                </a:cubicBezTo>
                <a:cubicBezTo>
                  <a:pt x="1" y="99"/>
                  <a:pt x="1" y="99"/>
                  <a:pt x="1" y="99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1"/>
                  <a:pt x="14" y="139"/>
                  <a:pt x="17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4" y="157"/>
                  <a:pt x="56" y="169"/>
                  <a:pt x="51" y="181"/>
                </a:cubicBezTo>
                <a:cubicBezTo>
                  <a:pt x="46" y="193"/>
                  <a:pt x="39" y="190"/>
                  <a:pt x="30" y="193"/>
                </a:cubicBezTo>
                <a:cubicBezTo>
                  <a:pt x="21" y="196"/>
                  <a:pt x="26" y="213"/>
                  <a:pt x="26" y="213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9" y="254"/>
                  <a:pt x="19" y="254"/>
                  <a:pt x="19" y="254"/>
                </a:cubicBezTo>
                <a:cubicBezTo>
                  <a:pt x="23" y="251"/>
                  <a:pt x="23" y="251"/>
                  <a:pt x="23" y="251"/>
                </a:cubicBezTo>
                <a:cubicBezTo>
                  <a:pt x="45" y="263"/>
                  <a:pt x="45" y="263"/>
                  <a:pt x="45" y="263"/>
                </a:cubicBezTo>
                <a:cubicBezTo>
                  <a:pt x="45" y="263"/>
                  <a:pt x="52" y="275"/>
                  <a:pt x="73" y="275"/>
                </a:cubicBezTo>
                <a:cubicBezTo>
                  <a:pt x="94" y="275"/>
                  <a:pt x="157" y="218"/>
                  <a:pt x="157" y="218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200" y="183"/>
                  <a:pt x="249" y="165"/>
                  <a:pt x="261" y="156"/>
                </a:cubicBezTo>
                <a:cubicBezTo>
                  <a:pt x="273" y="147"/>
                  <a:pt x="256" y="138"/>
                  <a:pt x="255" y="131"/>
                </a:cubicBezTo>
                <a:cubicBezTo>
                  <a:pt x="254" y="124"/>
                  <a:pt x="260" y="117"/>
                  <a:pt x="264" y="112"/>
                </a:cubicBezTo>
                <a:cubicBezTo>
                  <a:pt x="268" y="107"/>
                  <a:pt x="260" y="77"/>
                  <a:pt x="260" y="77"/>
                </a:cubicBezTo>
                <a:cubicBezTo>
                  <a:pt x="260" y="77"/>
                  <a:pt x="245" y="69"/>
                  <a:pt x="249" y="55"/>
                </a:cubicBezTo>
                <a:cubicBezTo>
                  <a:pt x="253" y="41"/>
                  <a:pt x="265" y="46"/>
                  <a:pt x="281" y="39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9" name="Freeform 166"/>
          <p:cNvSpPr>
            <a:spLocks/>
          </p:cNvSpPr>
          <p:nvPr/>
        </p:nvSpPr>
        <p:spPr bwMode="auto">
          <a:xfrm>
            <a:off x="4892675" y="3044825"/>
            <a:ext cx="90488" cy="82550"/>
          </a:xfrm>
          <a:custGeom>
            <a:avLst/>
            <a:gdLst>
              <a:gd name="T0" fmla="*/ 2147483647 w 152"/>
              <a:gd name="T1" fmla="*/ 2147483647 h 140"/>
              <a:gd name="T2" fmla="*/ 2147483647 w 152"/>
              <a:gd name="T3" fmla="*/ 2147483647 h 140"/>
              <a:gd name="T4" fmla="*/ 2147483647 w 152"/>
              <a:gd name="T5" fmla="*/ 2147483647 h 140"/>
              <a:gd name="T6" fmla="*/ 2147483647 w 152"/>
              <a:gd name="T7" fmla="*/ 2147483647 h 140"/>
              <a:gd name="T8" fmla="*/ 2147483647 w 152"/>
              <a:gd name="T9" fmla="*/ 2147483647 h 140"/>
              <a:gd name="T10" fmla="*/ 2147483647 w 152"/>
              <a:gd name="T11" fmla="*/ 2147483647 h 140"/>
              <a:gd name="T12" fmla="*/ 2147483647 w 152"/>
              <a:gd name="T13" fmla="*/ 2147483647 h 140"/>
              <a:gd name="T14" fmla="*/ 2147483647 w 152"/>
              <a:gd name="T15" fmla="*/ 2147483647 h 140"/>
              <a:gd name="T16" fmla="*/ 2147483647 w 152"/>
              <a:gd name="T17" fmla="*/ 2147483647 h 140"/>
              <a:gd name="T18" fmla="*/ 2147483647 w 152"/>
              <a:gd name="T19" fmla="*/ 2147483647 h 140"/>
              <a:gd name="T20" fmla="*/ 2147483647 w 152"/>
              <a:gd name="T21" fmla="*/ 2147483647 h 140"/>
              <a:gd name="T22" fmla="*/ 2147483647 w 152"/>
              <a:gd name="T23" fmla="*/ 0 h 140"/>
              <a:gd name="T24" fmla="*/ 2147483647 w 152"/>
              <a:gd name="T25" fmla="*/ 2147483647 h 140"/>
              <a:gd name="T26" fmla="*/ 2147483647 w 152"/>
              <a:gd name="T27" fmla="*/ 2147483647 h 140"/>
              <a:gd name="T28" fmla="*/ 2147483647 w 152"/>
              <a:gd name="T29" fmla="*/ 2147483647 h 140"/>
              <a:gd name="T30" fmla="*/ 0 w 152"/>
              <a:gd name="T31" fmla="*/ 2147483647 h 140"/>
              <a:gd name="T32" fmla="*/ 2147483647 w 152"/>
              <a:gd name="T33" fmla="*/ 2147483647 h 140"/>
              <a:gd name="T34" fmla="*/ 2147483647 w 152"/>
              <a:gd name="T35" fmla="*/ 2147483647 h 140"/>
              <a:gd name="T36" fmla="*/ 2147483647 w 152"/>
              <a:gd name="T37" fmla="*/ 2147483647 h 140"/>
              <a:gd name="T38" fmla="*/ 2147483647 w 152"/>
              <a:gd name="T39" fmla="*/ 2147483647 h 140"/>
              <a:gd name="T40" fmla="*/ 2147483647 w 152"/>
              <a:gd name="T41" fmla="*/ 2147483647 h 140"/>
              <a:gd name="T42" fmla="*/ 2147483647 w 152"/>
              <a:gd name="T43" fmla="*/ 2147483647 h 140"/>
              <a:gd name="T44" fmla="*/ 2147483647 w 152"/>
              <a:gd name="T45" fmla="*/ 2147483647 h 140"/>
              <a:gd name="T46" fmla="*/ 2147483647 w 152"/>
              <a:gd name="T47" fmla="*/ 2147483647 h 140"/>
              <a:gd name="T48" fmla="*/ 2147483647 w 152"/>
              <a:gd name="T49" fmla="*/ 2147483647 h 140"/>
              <a:gd name="T50" fmla="*/ 2147483647 w 152"/>
              <a:gd name="T51" fmla="*/ 2147483647 h 140"/>
              <a:gd name="T52" fmla="*/ 2147483647 w 152"/>
              <a:gd name="T53" fmla="*/ 2147483647 h 140"/>
              <a:gd name="T54" fmla="*/ 2147483647 w 152"/>
              <a:gd name="T55" fmla="*/ 2147483647 h 140"/>
              <a:gd name="T56" fmla="*/ 2147483647 w 152"/>
              <a:gd name="T57" fmla="*/ 2147483647 h 140"/>
              <a:gd name="T58" fmla="*/ 2147483647 w 152"/>
              <a:gd name="T59" fmla="*/ 2147483647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2"/>
              <a:gd name="T91" fmla="*/ 0 h 140"/>
              <a:gd name="T92" fmla="*/ 152 w 152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2" h="140">
                <a:moveTo>
                  <a:pt x="147" y="111"/>
                </a:moveTo>
                <a:cubicBezTo>
                  <a:pt x="143" y="104"/>
                  <a:pt x="143" y="104"/>
                  <a:pt x="143" y="10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15" y="78"/>
                  <a:pt x="115" y="78"/>
                  <a:pt x="115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117" y="70"/>
                  <a:pt x="118" y="61"/>
                </a:cubicBezTo>
                <a:cubicBezTo>
                  <a:pt x="119" y="52"/>
                  <a:pt x="88" y="39"/>
                  <a:pt x="88" y="39"/>
                </a:cubicBezTo>
                <a:cubicBezTo>
                  <a:pt x="88" y="39"/>
                  <a:pt x="94" y="31"/>
                  <a:pt x="94" y="24"/>
                </a:cubicBezTo>
                <a:cubicBezTo>
                  <a:pt x="94" y="17"/>
                  <a:pt x="75" y="16"/>
                  <a:pt x="75" y="16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64" y="0"/>
                  <a:pt x="61" y="0"/>
                </a:cubicBezTo>
                <a:cubicBezTo>
                  <a:pt x="58" y="0"/>
                  <a:pt x="55" y="10"/>
                  <a:pt x="55" y="10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13"/>
                  <a:pt x="17" y="13"/>
                  <a:pt x="17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7"/>
                  <a:pt x="3" y="22"/>
                  <a:pt x="6" y="29"/>
                </a:cubicBezTo>
                <a:cubicBezTo>
                  <a:pt x="12" y="44"/>
                  <a:pt x="10" y="58"/>
                  <a:pt x="18" y="69"/>
                </a:cubicBezTo>
                <a:cubicBezTo>
                  <a:pt x="26" y="80"/>
                  <a:pt x="42" y="71"/>
                  <a:pt x="47" y="72"/>
                </a:cubicBezTo>
                <a:cubicBezTo>
                  <a:pt x="50" y="72"/>
                  <a:pt x="54" y="83"/>
                  <a:pt x="57" y="93"/>
                </a:cubicBezTo>
                <a:cubicBezTo>
                  <a:pt x="56" y="95"/>
                  <a:pt x="56" y="96"/>
                  <a:pt x="55" y="98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82" y="86"/>
                  <a:pt x="83" y="86"/>
                </a:cubicBezTo>
                <a:cubicBezTo>
                  <a:pt x="90" y="96"/>
                  <a:pt x="100" y="97"/>
                  <a:pt x="100" y="97"/>
                </a:cubicBezTo>
                <a:cubicBezTo>
                  <a:pt x="100" y="97"/>
                  <a:pt x="102" y="94"/>
                  <a:pt x="111" y="95"/>
                </a:cubicBezTo>
                <a:cubicBezTo>
                  <a:pt x="120" y="96"/>
                  <a:pt x="116" y="107"/>
                  <a:pt x="119" y="111"/>
                </a:cubicBezTo>
                <a:cubicBezTo>
                  <a:pt x="122" y="115"/>
                  <a:pt x="130" y="138"/>
                  <a:pt x="130" y="138"/>
                </a:cubicBezTo>
                <a:cubicBezTo>
                  <a:pt x="130" y="138"/>
                  <a:pt x="144" y="140"/>
                  <a:pt x="148" y="140"/>
                </a:cubicBezTo>
                <a:cubicBezTo>
                  <a:pt x="152" y="140"/>
                  <a:pt x="147" y="111"/>
                  <a:pt x="147" y="111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0" name="Freeform 167"/>
          <p:cNvSpPr>
            <a:spLocks noEditPoints="1"/>
          </p:cNvSpPr>
          <p:nvPr/>
        </p:nvSpPr>
        <p:spPr bwMode="auto">
          <a:xfrm>
            <a:off x="4421188" y="3017838"/>
            <a:ext cx="527050" cy="201612"/>
          </a:xfrm>
          <a:custGeom>
            <a:avLst/>
            <a:gdLst>
              <a:gd name="T0" fmla="*/ 2147483647 w 888"/>
              <a:gd name="T1" fmla="*/ 2147483647 h 340"/>
              <a:gd name="T2" fmla="*/ 2147483647 w 888"/>
              <a:gd name="T3" fmla="*/ 2147483647 h 340"/>
              <a:gd name="T4" fmla="*/ 2147483647 w 888"/>
              <a:gd name="T5" fmla="*/ 2147483647 h 340"/>
              <a:gd name="T6" fmla="*/ 2147483647 w 888"/>
              <a:gd name="T7" fmla="*/ 2147483647 h 340"/>
              <a:gd name="T8" fmla="*/ 2147483647 w 888"/>
              <a:gd name="T9" fmla="*/ 2147483647 h 340"/>
              <a:gd name="T10" fmla="*/ 2147483647 w 888"/>
              <a:gd name="T11" fmla="*/ 2147483647 h 340"/>
              <a:gd name="T12" fmla="*/ 2147483647 w 888"/>
              <a:gd name="T13" fmla="*/ 2147483647 h 340"/>
              <a:gd name="T14" fmla="*/ 2147483647 w 888"/>
              <a:gd name="T15" fmla="*/ 2147483647 h 340"/>
              <a:gd name="T16" fmla="*/ 2147483647 w 888"/>
              <a:gd name="T17" fmla="*/ 2147483647 h 340"/>
              <a:gd name="T18" fmla="*/ 2147483647 w 888"/>
              <a:gd name="T19" fmla="*/ 2147483647 h 340"/>
              <a:gd name="T20" fmla="*/ 2147483647 w 888"/>
              <a:gd name="T21" fmla="*/ 2147483647 h 340"/>
              <a:gd name="T22" fmla="*/ 2147483647 w 888"/>
              <a:gd name="T23" fmla="*/ 2147483647 h 340"/>
              <a:gd name="T24" fmla="*/ 2147483647 w 888"/>
              <a:gd name="T25" fmla="*/ 2147483647 h 340"/>
              <a:gd name="T26" fmla="*/ 2147483647 w 888"/>
              <a:gd name="T27" fmla="*/ 2147483647 h 340"/>
              <a:gd name="T28" fmla="*/ 2147483647 w 888"/>
              <a:gd name="T29" fmla="*/ 2147483647 h 340"/>
              <a:gd name="T30" fmla="*/ 2147483647 w 888"/>
              <a:gd name="T31" fmla="*/ 2147483647 h 340"/>
              <a:gd name="T32" fmla="*/ 2147483647 w 888"/>
              <a:gd name="T33" fmla="*/ 2147483647 h 340"/>
              <a:gd name="T34" fmla="*/ 2147483647 w 888"/>
              <a:gd name="T35" fmla="*/ 2147483647 h 340"/>
              <a:gd name="T36" fmla="*/ 2147483647 w 888"/>
              <a:gd name="T37" fmla="*/ 2147483647 h 340"/>
              <a:gd name="T38" fmla="*/ 2147483647 w 888"/>
              <a:gd name="T39" fmla="*/ 2147483647 h 340"/>
              <a:gd name="T40" fmla="*/ 2147483647 w 888"/>
              <a:gd name="T41" fmla="*/ 2147483647 h 340"/>
              <a:gd name="T42" fmla="*/ 2147483647 w 888"/>
              <a:gd name="T43" fmla="*/ 2147483647 h 340"/>
              <a:gd name="T44" fmla="*/ 2147483647 w 888"/>
              <a:gd name="T45" fmla="*/ 2147483647 h 340"/>
              <a:gd name="T46" fmla="*/ 2147483647 w 888"/>
              <a:gd name="T47" fmla="*/ 2147483647 h 340"/>
              <a:gd name="T48" fmla="*/ 2147483647 w 888"/>
              <a:gd name="T49" fmla="*/ 2147483647 h 340"/>
              <a:gd name="T50" fmla="*/ 2147483647 w 888"/>
              <a:gd name="T51" fmla="*/ 2147483647 h 340"/>
              <a:gd name="T52" fmla="*/ 2147483647 w 888"/>
              <a:gd name="T53" fmla="*/ 2147483647 h 340"/>
              <a:gd name="T54" fmla="*/ 2147483647 w 888"/>
              <a:gd name="T55" fmla="*/ 2147483647 h 340"/>
              <a:gd name="T56" fmla="*/ 2147483647 w 888"/>
              <a:gd name="T57" fmla="*/ 2147483647 h 340"/>
              <a:gd name="T58" fmla="*/ 2147483647 w 888"/>
              <a:gd name="T59" fmla="*/ 2147483647 h 340"/>
              <a:gd name="T60" fmla="*/ 2147483647 w 888"/>
              <a:gd name="T61" fmla="*/ 2147483647 h 340"/>
              <a:gd name="T62" fmla="*/ 2147483647 w 888"/>
              <a:gd name="T63" fmla="*/ 2147483647 h 340"/>
              <a:gd name="T64" fmla="*/ 2147483647 w 888"/>
              <a:gd name="T65" fmla="*/ 2147483647 h 340"/>
              <a:gd name="T66" fmla="*/ 2147483647 w 888"/>
              <a:gd name="T67" fmla="*/ 2147483647 h 340"/>
              <a:gd name="T68" fmla="*/ 2147483647 w 888"/>
              <a:gd name="T69" fmla="*/ 2147483647 h 340"/>
              <a:gd name="T70" fmla="*/ 2147483647 w 888"/>
              <a:gd name="T71" fmla="*/ 2147483647 h 340"/>
              <a:gd name="T72" fmla="*/ 2147483647 w 888"/>
              <a:gd name="T73" fmla="*/ 2147483647 h 340"/>
              <a:gd name="T74" fmla="*/ 2147483647 w 888"/>
              <a:gd name="T75" fmla="*/ 2147483647 h 340"/>
              <a:gd name="T76" fmla="*/ 2147483647 w 888"/>
              <a:gd name="T77" fmla="*/ 2147483647 h 340"/>
              <a:gd name="T78" fmla="*/ 2147483647 w 888"/>
              <a:gd name="T79" fmla="*/ 2147483647 h 340"/>
              <a:gd name="T80" fmla="*/ 2147483647 w 888"/>
              <a:gd name="T81" fmla="*/ 2147483647 h 340"/>
              <a:gd name="T82" fmla="*/ 2147483647 w 888"/>
              <a:gd name="T83" fmla="*/ 2147483647 h 340"/>
              <a:gd name="T84" fmla="*/ 2147483647 w 888"/>
              <a:gd name="T85" fmla="*/ 2147483647 h 3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88"/>
              <a:gd name="T130" fmla="*/ 0 h 340"/>
              <a:gd name="T131" fmla="*/ 888 w 888"/>
              <a:gd name="T132" fmla="*/ 340 h 3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88" h="340">
                <a:moveTo>
                  <a:pt x="3" y="126"/>
                </a:moveTo>
                <a:cubicBezTo>
                  <a:pt x="17" y="125"/>
                  <a:pt x="17" y="125"/>
                  <a:pt x="17" y="125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0" y="116"/>
                  <a:pt x="0" y="116"/>
                  <a:pt x="0" y="116"/>
                </a:cubicBezTo>
                <a:lnTo>
                  <a:pt x="3" y="126"/>
                </a:lnTo>
                <a:close/>
                <a:moveTo>
                  <a:pt x="27" y="107"/>
                </a:moveTo>
                <a:cubicBezTo>
                  <a:pt x="30" y="116"/>
                  <a:pt x="40" y="122"/>
                  <a:pt x="39" y="106"/>
                </a:cubicBezTo>
                <a:cubicBezTo>
                  <a:pt x="38" y="90"/>
                  <a:pt x="27" y="107"/>
                  <a:pt x="27" y="107"/>
                </a:cubicBezTo>
                <a:close/>
                <a:moveTo>
                  <a:pt x="63" y="93"/>
                </a:moveTo>
                <a:cubicBezTo>
                  <a:pt x="45" y="93"/>
                  <a:pt x="45" y="93"/>
                  <a:pt x="45" y="93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52" y="101"/>
                  <a:pt x="52" y="101"/>
                  <a:pt x="52" y="101"/>
                </a:cubicBezTo>
                <a:lnTo>
                  <a:pt x="63" y="93"/>
                </a:lnTo>
                <a:close/>
                <a:moveTo>
                  <a:pt x="888" y="265"/>
                </a:moveTo>
                <a:cubicBezTo>
                  <a:pt x="887" y="261"/>
                  <a:pt x="887" y="259"/>
                  <a:pt x="887" y="259"/>
                </a:cubicBezTo>
                <a:cubicBezTo>
                  <a:pt x="871" y="254"/>
                  <a:pt x="871" y="254"/>
                  <a:pt x="871" y="254"/>
                </a:cubicBezTo>
                <a:cubicBezTo>
                  <a:pt x="871" y="236"/>
                  <a:pt x="871" y="236"/>
                  <a:pt x="871" y="236"/>
                </a:cubicBezTo>
                <a:cubicBezTo>
                  <a:pt x="850" y="224"/>
                  <a:pt x="850" y="224"/>
                  <a:pt x="850" y="224"/>
                </a:cubicBezTo>
                <a:cubicBezTo>
                  <a:pt x="850" y="224"/>
                  <a:pt x="863" y="205"/>
                  <a:pt x="858" y="203"/>
                </a:cubicBezTo>
                <a:cubicBezTo>
                  <a:pt x="853" y="201"/>
                  <a:pt x="846" y="180"/>
                  <a:pt x="846" y="180"/>
                </a:cubicBezTo>
                <a:cubicBezTo>
                  <a:pt x="845" y="165"/>
                  <a:pt x="845" y="165"/>
                  <a:pt x="845" y="165"/>
                </a:cubicBezTo>
                <a:cubicBezTo>
                  <a:pt x="834" y="149"/>
                  <a:pt x="834" y="149"/>
                  <a:pt x="834" y="149"/>
                </a:cubicBezTo>
                <a:cubicBezTo>
                  <a:pt x="850" y="147"/>
                  <a:pt x="850" y="147"/>
                  <a:pt x="850" y="147"/>
                </a:cubicBezTo>
                <a:cubicBezTo>
                  <a:pt x="850" y="147"/>
                  <a:pt x="851" y="142"/>
                  <a:pt x="853" y="137"/>
                </a:cubicBezTo>
                <a:cubicBezTo>
                  <a:pt x="850" y="127"/>
                  <a:pt x="846" y="116"/>
                  <a:pt x="843" y="116"/>
                </a:cubicBezTo>
                <a:cubicBezTo>
                  <a:pt x="838" y="115"/>
                  <a:pt x="822" y="124"/>
                  <a:pt x="814" y="113"/>
                </a:cubicBezTo>
                <a:cubicBezTo>
                  <a:pt x="806" y="102"/>
                  <a:pt x="808" y="88"/>
                  <a:pt x="802" y="73"/>
                </a:cubicBezTo>
                <a:cubicBezTo>
                  <a:pt x="796" y="58"/>
                  <a:pt x="794" y="50"/>
                  <a:pt x="794" y="50"/>
                </a:cubicBezTo>
                <a:cubicBezTo>
                  <a:pt x="777" y="50"/>
                  <a:pt x="777" y="50"/>
                  <a:pt x="777" y="50"/>
                </a:cubicBezTo>
                <a:cubicBezTo>
                  <a:pt x="777" y="50"/>
                  <a:pt x="775" y="35"/>
                  <a:pt x="761" y="32"/>
                </a:cubicBezTo>
                <a:cubicBezTo>
                  <a:pt x="747" y="29"/>
                  <a:pt x="741" y="39"/>
                  <a:pt x="741" y="39"/>
                </a:cubicBezTo>
                <a:cubicBezTo>
                  <a:pt x="715" y="34"/>
                  <a:pt x="715" y="34"/>
                  <a:pt x="715" y="34"/>
                </a:cubicBezTo>
                <a:cubicBezTo>
                  <a:pt x="706" y="43"/>
                  <a:pt x="688" y="59"/>
                  <a:pt x="678" y="63"/>
                </a:cubicBezTo>
                <a:cubicBezTo>
                  <a:pt x="665" y="68"/>
                  <a:pt x="621" y="62"/>
                  <a:pt x="621" y="62"/>
                </a:cubicBezTo>
                <a:cubicBezTo>
                  <a:pt x="585" y="72"/>
                  <a:pt x="585" y="72"/>
                  <a:pt x="585" y="72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25" y="63"/>
                  <a:pt x="525" y="63"/>
                  <a:pt x="525" y="63"/>
                </a:cubicBezTo>
                <a:cubicBezTo>
                  <a:pt x="525" y="63"/>
                  <a:pt x="516" y="40"/>
                  <a:pt x="508" y="42"/>
                </a:cubicBezTo>
                <a:cubicBezTo>
                  <a:pt x="500" y="44"/>
                  <a:pt x="491" y="51"/>
                  <a:pt x="491" y="51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24" y="20"/>
                  <a:pt x="424" y="20"/>
                  <a:pt x="424" y="20"/>
                </a:cubicBezTo>
                <a:cubicBezTo>
                  <a:pt x="421" y="6"/>
                  <a:pt x="421" y="6"/>
                  <a:pt x="421" y="6"/>
                </a:cubicBezTo>
                <a:cubicBezTo>
                  <a:pt x="421" y="6"/>
                  <a:pt x="398" y="16"/>
                  <a:pt x="385" y="16"/>
                </a:cubicBezTo>
                <a:cubicBezTo>
                  <a:pt x="373" y="16"/>
                  <a:pt x="355" y="10"/>
                  <a:pt x="343" y="11"/>
                </a:cubicBezTo>
                <a:cubicBezTo>
                  <a:pt x="332" y="12"/>
                  <a:pt x="297" y="26"/>
                  <a:pt x="291" y="32"/>
                </a:cubicBezTo>
                <a:cubicBezTo>
                  <a:pt x="286" y="39"/>
                  <a:pt x="272" y="42"/>
                  <a:pt x="272" y="42"/>
                </a:cubicBezTo>
                <a:cubicBezTo>
                  <a:pt x="266" y="58"/>
                  <a:pt x="266" y="58"/>
                  <a:pt x="266" y="58"/>
                </a:cubicBezTo>
                <a:cubicBezTo>
                  <a:pt x="266" y="58"/>
                  <a:pt x="266" y="62"/>
                  <a:pt x="252" y="59"/>
                </a:cubicBezTo>
                <a:cubicBezTo>
                  <a:pt x="239" y="56"/>
                  <a:pt x="216" y="53"/>
                  <a:pt x="203" y="53"/>
                </a:cubicBezTo>
                <a:cubicBezTo>
                  <a:pt x="191" y="53"/>
                  <a:pt x="151" y="44"/>
                  <a:pt x="151" y="44"/>
                </a:cubicBezTo>
                <a:cubicBezTo>
                  <a:pt x="151" y="44"/>
                  <a:pt x="127" y="47"/>
                  <a:pt x="124" y="33"/>
                </a:cubicBezTo>
                <a:cubicBezTo>
                  <a:pt x="122" y="26"/>
                  <a:pt x="121" y="19"/>
                  <a:pt x="120" y="14"/>
                </a:cubicBezTo>
                <a:cubicBezTo>
                  <a:pt x="111" y="15"/>
                  <a:pt x="97" y="13"/>
                  <a:pt x="97" y="13"/>
                </a:cubicBezTo>
                <a:cubicBezTo>
                  <a:pt x="87" y="0"/>
                  <a:pt x="87" y="0"/>
                  <a:pt x="87" y="0"/>
                </a:cubicBezTo>
                <a:cubicBezTo>
                  <a:pt x="79" y="10"/>
                  <a:pt x="79" y="10"/>
                  <a:pt x="79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0" y="23"/>
                  <a:pt x="50" y="23"/>
                  <a:pt x="50" y="23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9" y="27"/>
                  <a:pt x="62" y="32"/>
                </a:cubicBezTo>
                <a:cubicBezTo>
                  <a:pt x="65" y="37"/>
                  <a:pt x="64" y="45"/>
                  <a:pt x="64" y="45"/>
                </a:cubicBezTo>
                <a:cubicBezTo>
                  <a:pt x="64" y="45"/>
                  <a:pt x="51" y="41"/>
                  <a:pt x="50" y="47"/>
                </a:cubicBezTo>
                <a:cubicBezTo>
                  <a:pt x="49" y="53"/>
                  <a:pt x="54" y="56"/>
                  <a:pt x="52" y="63"/>
                </a:cubicBezTo>
                <a:cubicBezTo>
                  <a:pt x="50" y="70"/>
                  <a:pt x="47" y="75"/>
                  <a:pt x="47" y="75"/>
                </a:cubicBezTo>
                <a:cubicBezTo>
                  <a:pt x="47" y="75"/>
                  <a:pt x="35" y="87"/>
                  <a:pt x="50" y="86"/>
                </a:cubicBezTo>
                <a:cubicBezTo>
                  <a:pt x="65" y="85"/>
                  <a:pt x="76" y="80"/>
                  <a:pt x="76" y="80"/>
                </a:cubicBezTo>
                <a:cubicBezTo>
                  <a:pt x="76" y="80"/>
                  <a:pt x="72" y="90"/>
                  <a:pt x="80" y="87"/>
                </a:cubicBezTo>
                <a:cubicBezTo>
                  <a:pt x="88" y="84"/>
                  <a:pt x="107" y="65"/>
                  <a:pt x="107" y="65"/>
                </a:cubicBezTo>
                <a:cubicBezTo>
                  <a:pt x="107" y="65"/>
                  <a:pt x="141" y="53"/>
                  <a:pt x="152" y="61"/>
                </a:cubicBezTo>
                <a:cubicBezTo>
                  <a:pt x="163" y="69"/>
                  <a:pt x="197" y="74"/>
                  <a:pt x="197" y="74"/>
                </a:cubicBezTo>
                <a:cubicBezTo>
                  <a:pt x="197" y="74"/>
                  <a:pt x="166" y="78"/>
                  <a:pt x="165" y="81"/>
                </a:cubicBezTo>
                <a:cubicBezTo>
                  <a:pt x="164" y="84"/>
                  <a:pt x="159" y="93"/>
                  <a:pt x="159" y="93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91"/>
                  <a:pt x="66" y="97"/>
                  <a:pt x="62" y="105"/>
                </a:cubicBezTo>
                <a:cubicBezTo>
                  <a:pt x="58" y="113"/>
                  <a:pt x="49" y="143"/>
                  <a:pt x="49" y="143"/>
                </a:cubicBezTo>
                <a:cubicBezTo>
                  <a:pt x="76" y="142"/>
                  <a:pt x="76" y="142"/>
                  <a:pt x="76" y="142"/>
                </a:cubicBezTo>
                <a:cubicBezTo>
                  <a:pt x="76" y="142"/>
                  <a:pt x="72" y="151"/>
                  <a:pt x="77" y="159"/>
                </a:cubicBezTo>
                <a:cubicBezTo>
                  <a:pt x="82" y="167"/>
                  <a:pt x="88" y="175"/>
                  <a:pt x="88" y="175"/>
                </a:cubicBezTo>
                <a:cubicBezTo>
                  <a:pt x="83" y="186"/>
                  <a:pt x="83" y="186"/>
                  <a:pt x="83" y="186"/>
                </a:cubicBezTo>
                <a:cubicBezTo>
                  <a:pt x="93" y="201"/>
                  <a:pt x="93" y="201"/>
                  <a:pt x="93" y="201"/>
                </a:cubicBezTo>
                <a:cubicBezTo>
                  <a:pt x="84" y="212"/>
                  <a:pt x="84" y="212"/>
                  <a:pt x="84" y="212"/>
                </a:cubicBezTo>
                <a:cubicBezTo>
                  <a:pt x="108" y="234"/>
                  <a:pt x="108" y="234"/>
                  <a:pt x="108" y="234"/>
                </a:cubicBezTo>
                <a:cubicBezTo>
                  <a:pt x="106" y="258"/>
                  <a:pt x="106" y="258"/>
                  <a:pt x="106" y="258"/>
                </a:cubicBezTo>
                <a:cubicBezTo>
                  <a:pt x="140" y="275"/>
                  <a:pt x="140" y="275"/>
                  <a:pt x="140" y="275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46" y="297"/>
                  <a:pt x="143" y="285"/>
                  <a:pt x="162" y="290"/>
                </a:cubicBezTo>
                <a:cubicBezTo>
                  <a:pt x="181" y="295"/>
                  <a:pt x="178" y="312"/>
                  <a:pt x="208" y="315"/>
                </a:cubicBezTo>
                <a:cubicBezTo>
                  <a:pt x="238" y="318"/>
                  <a:pt x="250" y="317"/>
                  <a:pt x="250" y="310"/>
                </a:cubicBezTo>
                <a:cubicBezTo>
                  <a:pt x="250" y="303"/>
                  <a:pt x="252" y="284"/>
                  <a:pt x="262" y="283"/>
                </a:cubicBezTo>
                <a:cubicBezTo>
                  <a:pt x="272" y="282"/>
                  <a:pt x="299" y="289"/>
                  <a:pt x="313" y="294"/>
                </a:cubicBezTo>
                <a:cubicBezTo>
                  <a:pt x="327" y="299"/>
                  <a:pt x="313" y="326"/>
                  <a:pt x="359" y="325"/>
                </a:cubicBezTo>
                <a:cubicBezTo>
                  <a:pt x="405" y="324"/>
                  <a:pt x="406" y="299"/>
                  <a:pt x="422" y="294"/>
                </a:cubicBezTo>
                <a:cubicBezTo>
                  <a:pt x="438" y="289"/>
                  <a:pt x="450" y="285"/>
                  <a:pt x="457" y="291"/>
                </a:cubicBezTo>
                <a:cubicBezTo>
                  <a:pt x="464" y="297"/>
                  <a:pt x="466" y="303"/>
                  <a:pt x="477" y="298"/>
                </a:cubicBezTo>
                <a:cubicBezTo>
                  <a:pt x="488" y="293"/>
                  <a:pt x="495" y="277"/>
                  <a:pt x="502" y="284"/>
                </a:cubicBezTo>
                <a:cubicBezTo>
                  <a:pt x="509" y="291"/>
                  <a:pt x="501" y="300"/>
                  <a:pt x="498" y="306"/>
                </a:cubicBezTo>
                <a:cubicBezTo>
                  <a:pt x="495" y="312"/>
                  <a:pt x="488" y="324"/>
                  <a:pt x="495" y="329"/>
                </a:cubicBezTo>
                <a:cubicBezTo>
                  <a:pt x="496" y="330"/>
                  <a:pt x="497" y="331"/>
                  <a:pt x="496" y="333"/>
                </a:cubicBezTo>
                <a:cubicBezTo>
                  <a:pt x="499" y="335"/>
                  <a:pt x="506" y="340"/>
                  <a:pt x="509" y="339"/>
                </a:cubicBezTo>
                <a:cubicBezTo>
                  <a:pt x="513" y="338"/>
                  <a:pt x="515" y="330"/>
                  <a:pt x="515" y="330"/>
                </a:cubicBezTo>
                <a:cubicBezTo>
                  <a:pt x="515" y="321"/>
                  <a:pt x="515" y="321"/>
                  <a:pt x="515" y="321"/>
                </a:cubicBezTo>
                <a:cubicBezTo>
                  <a:pt x="515" y="321"/>
                  <a:pt x="529" y="327"/>
                  <a:pt x="530" y="319"/>
                </a:cubicBezTo>
                <a:cubicBezTo>
                  <a:pt x="532" y="306"/>
                  <a:pt x="525" y="308"/>
                  <a:pt x="525" y="308"/>
                </a:cubicBezTo>
                <a:cubicBezTo>
                  <a:pt x="524" y="287"/>
                  <a:pt x="524" y="287"/>
                  <a:pt x="524" y="287"/>
                </a:cubicBezTo>
                <a:cubicBezTo>
                  <a:pt x="524" y="287"/>
                  <a:pt x="538" y="282"/>
                  <a:pt x="540" y="286"/>
                </a:cubicBezTo>
                <a:cubicBezTo>
                  <a:pt x="542" y="290"/>
                  <a:pt x="525" y="296"/>
                  <a:pt x="546" y="296"/>
                </a:cubicBezTo>
                <a:cubicBezTo>
                  <a:pt x="567" y="296"/>
                  <a:pt x="582" y="288"/>
                  <a:pt x="582" y="288"/>
                </a:cubicBezTo>
                <a:cubicBezTo>
                  <a:pt x="582" y="288"/>
                  <a:pt x="593" y="276"/>
                  <a:pt x="596" y="277"/>
                </a:cubicBezTo>
                <a:cubicBezTo>
                  <a:pt x="599" y="278"/>
                  <a:pt x="622" y="290"/>
                  <a:pt x="622" y="290"/>
                </a:cubicBezTo>
                <a:cubicBezTo>
                  <a:pt x="622" y="290"/>
                  <a:pt x="634" y="295"/>
                  <a:pt x="645" y="294"/>
                </a:cubicBezTo>
                <a:cubicBezTo>
                  <a:pt x="656" y="293"/>
                  <a:pt x="661" y="290"/>
                  <a:pt x="670" y="287"/>
                </a:cubicBezTo>
                <a:cubicBezTo>
                  <a:pt x="679" y="284"/>
                  <a:pt x="686" y="272"/>
                  <a:pt x="699" y="271"/>
                </a:cubicBezTo>
                <a:cubicBezTo>
                  <a:pt x="712" y="270"/>
                  <a:pt x="718" y="269"/>
                  <a:pt x="723" y="271"/>
                </a:cubicBezTo>
                <a:cubicBezTo>
                  <a:pt x="728" y="273"/>
                  <a:pt x="723" y="278"/>
                  <a:pt x="732" y="277"/>
                </a:cubicBezTo>
                <a:cubicBezTo>
                  <a:pt x="741" y="276"/>
                  <a:pt x="746" y="270"/>
                  <a:pt x="746" y="270"/>
                </a:cubicBezTo>
                <a:cubicBezTo>
                  <a:pt x="746" y="270"/>
                  <a:pt x="751" y="268"/>
                  <a:pt x="759" y="267"/>
                </a:cubicBezTo>
                <a:cubicBezTo>
                  <a:pt x="767" y="266"/>
                  <a:pt x="769" y="255"/>
                  <a:pt x="772" y="257"/>
                </a:cubicBezTo>
                <a:cubicBezTo>
                  <a:pt x="775" y="259"/>
                  <a:pt x="769" y="277"/>
                  <a:pt x="781" y="274"/>
                </a:cubicBezTo>
                <a:cubicBezTo>
                  <a:pt x="793" y="271"/>
                  <a:pt x="792" y="258"/>
                  <a:pt x="792" y="258"/>
                </a:cubicBezTo>
                <a:cubicBezTo>
                  <a:pt x="818" y="258"/>
                  <a:pt x="818" y="258"/>
                  <a:pt x="818" y="258"/>
                </a:cubicBezTo>
                <a:cubicBezTo>
                  <a:pt x="818" y="258"/>
                  <a:pt x="827" y="269"/>
                  <a:pt x="835" y="267"/>
                </a:cubicBezTo>
                <a:cubicBezTo>
                  <a:pt x="843" y="265"/>
                  <a:pt x="835" y="257"/>
                  <a:pt x="849" y="258"/>
                </a:cubicBezTo>
                <a:cubicBezTo>
                  <a:pt x="863" y="259"/>
                  <a:pt x="861" y="276"/>
                  <a:pt x="861" y="276"/>
                </a:cubicBezTo>
                <a:lnTo>
                  <a:pt x="888" y="265"/>
                </a:lnTo>
                <a:close/>
                <a:moveTo>
                  <a:pt x="67" y="189"/>
                </a:moveTo>
                <a:cubicBezTo>
                  <a:pt x="63" y="185"/>
                  <a:pt x="61" y="207"/>
                  <a:pt x="67" y="217"/>
                </a:cubicBezTo>
                <a:cubicBezTo>
                  <a:pt x="72" y="226"/>
                  <a:pt x="79" y="208"/>
                  <a:pt x="81" y="204"/>
                </a:cubicBezTo>
                <a:cubicBezTo>
                  <a:pt x="83" y="200"/>
                  <a:pt x="71" y="193"/>
                  <a:pt x="67" y="189"/>
                </a:cubicBezTo>
                <a:close/>
              </a:path>
            </a:pathLst>
          </a:custGeom>
          <a:solidFill>
            <a:srgbClr val="DAD1B3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1" name="Freeform 168"/>
          <p:cNvSpPr>
            <a:spLocks/>
          </p:cNvSpPr>
          <p:nvPr/>
        </p:nvSpPr>
        <p:spPr bwMode="auto">
          <a:xfrm>
            <a:off x="5943600" y="2709863"/>
            <a:ext cx="831850" cy="328612"/>
          </a:xfrm>
          <a:custGeom>
            <a:avLst/>
            <a:gdLst>
              <a:gd name="T0" fmla="*/ 2147483647 w 1406"/>
              <a:gd name="T1" fmla="*/ 2147483647 h 558"/>
              <a:gd name="T2" fmla="*/ 2147483647 w 1406"/>
              <a:gd name="T3" fmla="*/ 2147483647 h 558"/>
              <a:gd name="T4" fmla="*/ 2147483647 w 1406"/>
              <a:gd name="T5" fmla="*/ 2147483647 h 558"/>
              <a:gd name="T6" fmla="*/ 2147483647 w 1406"/>
              <a:gd name="T7" fmla="*/ 2147483647 h 558"/>
              <a:gd name="T8" fmla="*/ 2147483647 w 1406"/>
              <a:gd name="T9" fmla="*/ 2147483647 h 558"/>
              <a:gd name="T10" fmla="*/ 2147483647 w 1406"/>
              <a:gd name="T11" fmla="*/ 2147483647 h 558"/>
              <a:gd name="T12" fmla="*/ 2147483647 w 1406"/>
              <a:gd name="T13" fmla="*/ 2147483647 h 558"/>
              <a:gd name="T14" fmla="*/ 2147483647 w 1406"/>
              <a:gd name="T15" fmla="*/ 2147483647 h 558"/>
              <a:gd name="T16" fmla="*/ 2147483647 w 1406"/>
              <a:gd name="T17" fmla="*/ 2147483647 h 558"/>
              <a:gd name="T18" fmla="*/ 2147483647 w 1406"/>
              <a:gd name="T19" fmla="*/ 2147483647 h 558"/>
              <a:gd name="T20" fmla="*/ 2147483647 w 1406"/>
              <a:gd name="T21" fmla="*/ 2147483647 h 558"/>
              <a:gd name="T22" fmla="*/ 2147483647 w 1406"/>
              <a:gd name="T23" fmla="*/ 2147483647 h 558"/>
              <a:gd name="T24" fmla="*/ 2147483647 w 1406"/>
              <a:gd name="T25" fmla="*/ 2147483647 h 558"/>
              <a:gd name="T26" fmla="*/ 2147483647 w 1406"/>
              <a:gd name="T27" fmla="*/ 2147483647 h 558"/>
              <a:gd name="T28" fmla="*/ 2147483647 w 1406"/>
              <a:gd name="T29" fmla="*/ 2147483647 h 558"/>
              <a:gd name="T30" fmla="*/ 2147483647 w 1406"/>
              <a:gd name="T31" fmla="*/ 2147483647 h 558"/>
              <a:gd name="T32" fmla="*/ 2147483647 w 1406"/>
              <a:gd name="T33" fmla="*/ 0 h 558"/>
              <a:gd name="T34" fmla="*/ 2147483647 w 1406"/>
              <a:gd name="T35" fmla="*/ 2147483647 h 558"/>
              <a:gd name="T36" fmla="*/ 2147483647 w 1406"/>
              <a:gd name="T37" fmla="*/ 2147483647 h 558"/>
              <a:gd name="T38" fmla="*/ 2147483647 w 1406"/>
              <a:gd name="T39" fmla="*/ 2147483647 h 558"/>
              <a:gd name="T40" fmla="*/ 2147483647 w 1406"/>
              <a:gd name="T41" fmla="*/ 2147483647 h 558"/>
              <a:gd name="T42" fmla="*/ 2147483647 w 1406"/>
              <a:gd name="T43" fmla="*/ 2147483647 h 558"/>
              <a:gd name="T44" fmla="*/ 2147483647 w 1406"/>
              <a:gd name="T45" fmla="*/ 2147483647 h 558"/>
              <a:gd name="T46" fmla="*/ 2147483647 w 1406"/>
              <a:gd name="T47" fmla="*/ 2147483647 h 558"/>
              <a:gd name="T48" fmla="*/ 2147483647 w 1406"/>
              <a:gd name="T49" fmla="*/ 2147483647 h 558"/>
              <a:gd name="T50" fmla="*/ 2147483647 w 1406"/>
              <a:gd name="T51" fmla="*/ 2147483647 h 558"/>
              <a:gd name="T52" fmla="*/ 2147483647 w 1406"/>
              <a:gd name="T53" fmla="*/ 2147483647 h 558"/>
              <a:gd name="T54" fmla="*/ 2147483647 w 1406"/>
              <a:gd name="T55" fmla="*/ 2147483647 h 558"/>
              <a:gd name="T56" fmla="*/ 2147483647 w 1406"/>
              <a:gd name="T57" fmla="*/ 2147483647 h 558"/>
              <a:gd name="T58" fmla="*/ 2147483647 w 1406"/>
              <a:gd name="T59" fmla="*/ 2147483647 h 558"/>
              <a:gd name="T60" fmla="*/ 2147483647 w 1406"/>
              <a:gd name="T61" fmla="*/ 2147483647 h 558"/>
              <a:gd name="T62" fmla="*/ 2147483647 w 1406"/>
              <a:gd name="T63" fmla="*/ 2147483647 h 558"/>
              <a:gd name="T64" fmla="*/ 2147483647 w 1406"/>
              <a:gd name="T65" fmla="*/ 2147483647 h 558"/>
              <a:gd name="T66" fmla="*/ 2147483647 w 1406"/>
              <a:gd name="T67" fmla="*/ 2147483647 h 558"/>
              <a:gd name="T68" fmla="*/ 2147483647 w 1406"/>
              <a:gd name="T69" fmla="*/ 2147483647 h 558"/>
              <a:gd name="T70" fmla="*/ 2147483647 w 1406"/>
              <a:gd name="T71" fmla="*/ 2147483647 h 558"/>
              <a:gd name="T72" fmla="*/ 2147483647 w 1406"/>
              <a:gd name="T73" fmla="*/ 2147483647 h 558"/>
              <a:gd name="T74" fmla="*/ 2147483647 w 1406"/>
              <a:gd name="T75" fmla="*/ 2147483647 h 558"/>
              <a:gd name="T76" fmla="*/ 2147483647 w 1406"/>
              <a:gd name="T77" fmla="*/ 2147483647 h 558"/>
              <a:gd name="T78" fmla="*/ 2147483647 w 1406"/>
              <a:gd name="T79" fmla="*/ 2147483647 h 558"/>
              <a:gd name="T80" fmla="*/ 2147483647 w 1406"/>
              <a:gd name="T81" fmla="*/ 2147483647 h 558"/>
              <a:gd name="T82" fmla="*/ 2147483647 w 1406"/>
              <a:gd name="T83" fmla="*/ 2147483647 h 558"/>
              <a:gd name="T84" fmla="*/ 2147483647 w 1406"/>
              <a:gd name="T85" fmla="*/ 2147483647 h 558"/>
              <a:gd name="T86" fmla="*/ 2147483647 w 1406"/>
              <a:gd name="T87" fmla="*/ 2147483647 h 558"/>
              <a:gd name="T88" fmla="*/ 2147483647 w 1406"/>
              <a:gd name="T89" fmla="*/ 2147483647 h 558"/>
              <a:gd name="T90" fmla="*/ 2147483647 w 1406"/>
              <a:gd name="T91" fmla="*/ 2147483647 h 558"/>
              <a:gd name="T92" fmla="*/ 2147483647 w 1406"/>
              <a:gd name="T93" fmla="*/ 2147483647 h 558"/>
              <a:gd name="T94" fmla="*/ 2147483647 w 1406"/>
              <a:gd name="T95" fmla="*/ 2147483647 h 558"/>
              <a:gd name="T96" fmla="*/ 2147483647 w 1406"/>
              <a:gd name="T97" fmla="*/ 2147483647 h 558"/>
              <a:gd name="T98" fmla="*/ 2147483647 w 1406"/>
              <a:gd name="T99" fmla="*/ 2147483647 h 558"/>
              <a:gd name="T100" fmla="*/ 2147483647 w 1406"/>
              <a:gd name="T101" fmla="*/ 2147483647 h 5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06"/>
              <a:gd name="T154" fmla="*/ 0 h 558"/>
              <a:gd name="T155" fmla="*/ 1406 w 1406"/>
              <a:gd name="T156" fmla="*/ 558 h 5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06" h="558">
                <a:moveTo>
                  <a:pt x="1394" y="273"/>
                </a:moveTo>
                <a:cubicBezTo>
                  <a:pt x="1385" y="267"/>
                  <a:pt x="1380" y="256"/>
                  <a:pt x="1380" y="256"/>
                </a:cubicBezTo>
                <a:cubicBezTo>
                  <a:pt x="1380" y="256"/>
                  <a:pt x="1362" y="252"/>
                  <a:pt x="1353" y="245"/>
                </a:cubicBezTo>
                <a:cubicBezTo>
                  <a:pt x="1344" y="238"/>
                  <a:pt x="1336" y="231"/>
                  <a:pt x="1336" y="231"/>
                </a:cubicBezTo>
                <a:cubicBezTo>
                  <a:pt x="1336" y="231"/>
                  <a:pt x="1333" y="231"/>
                  <a:pt x="1324" y="230"/>
                </a:cubicBezTo>
                <a:cubicBezTo>
                  <a:pt x="1315" y="229"/>
                  <a:pt x="1312" y="214"/>
                  <a:pt x="1312" y="214"/>
                </a:cubicBezTo>
                <a:cubicBezTo>
                  <a:pt x="1271" y="214"/>
                  <a:pt x="1271" y="214"/>
                  <a:pt x="1271" y="214"/>
                </a:cubicBezTo>
                <a:cubicBezTo>
                  <a:pt x="1271" y="214"/>
                  <a:pt x="1270" y="232"/>
                  <a:pt x="1264" y="234"/>
                </a:cubicBezTo>
                <a:cubicBezTo>
                  <a:pt x="1258" y="236"/>
                  <a:pt x="1247" y="225"/>
                  <a:pt x="1247" y="225"/>
                </a:cubicBezTo>
                <a:cubicBezTo>
                  <a:pt x="1247" y="225"/>
                  <a:pt x="1237" y="221"/>
                  <a:pt x="1218" y="222"/>
                </a:cubicBezTo>
                <a:cubicBezTo>
                  <a:pt x="1199" y="223"/>
                  <a:pt x="1215" y="230"/>
                  <a:pt x="1206" y="233"/>
                </a:cubicBezTo>
                <a:cubicBezTo>
                  <a:pt x="1197" y="236"/>
                  <a:pt x="1185" y="225"/>
                  <a:pt x="1182" y="215"/>
                </a:cubicBezTo>
                <a:cubicBezTo>
                  <a:pt x="1179" y="205"/>
                  <a:pt x="1184" y="202"/>
                  <a:pt x="1184" y="202"/>
                </a:cubicBezTo>
                <a:cubicBezTo>
                  <a:pt x="1180" y="196"/>
                  <a:pt x="1180" y="196"/>
                  <a:pt x="1180" y="196"/>
                </a:cubicBezTo>
                <a:cubicBezTo>
                  <a:pt x="1179" y="178"/>
                  <a:pt x="1179" y="178"/>
                  <a:pt x="1179" y="178"/>
                </a:cubicBezTo>
                <a:cubicBezTo>
                  <a:pt x="1174" y="172"/>
                  <a:pt x="1174" y="172"/>
                  <a:pt x="1174" y="172"/>
                </a:cubicBezTo>
                <a:cubicBezTo>
                  <a:pt x="1173" y="117"/>
                  <a:pt x="1173" y="117"/>
                  <a:pt x="1173" y="117"/>
                </a:cubicBezTo>
                <a:cubicBezTo>
                  <a:pt x="1162" y="114"/>
                  <a:pt x="1162" y="114"/>
                  <a:pt x="1162" y="114"/>
                </a:cubicBezTo>
                <a:cubicBezTo>
                  <a:pt x="1144" y="111"/>
                  <a:pt x="1144" y="111"/>
                  <a:pt x="1144" y="111"/>
                </a:cubicBezTo>
                <a:cubicBezTo>
                  <a:pt x="1144" y="111"/>
                  <a:pt x="1138" y="118"/>
                  <a:pt x="1124" y="118"/>
                </a:cubicBezTo>
                <a:cubicBezTo>
                  <a:pt x="1110" y="118"/>
                  <a:pt x="1100" y="102"/>
                  <a:pt x="1091" y="102"/>
                </a:cubicBezTo>
                <a:cubicBezTo>
                  <a:pt x="1082" y="102"/>
                  <a:pt x="1055" y="98"/>
                  <a:pt x="1055" y="98"/>
                </a:cubicBezTo>
                <a:cubicBezTo>
                  <a:pt x="1032" y="121"/>
                  <a:pt x="1032" y="121"/>
                  <a:pt x="1032" y="121"/>
                </a:cubicBezTo>
                <a:cubicBezTo>
                  <a:pt x="1032" y="121"/>
                  <a:pt x="1035" y="132"/>
                  <a:pt x="1025" y="136"/>
                </a:cubicBezTo>
                <a:cubicBezTo>
                  <a:pt x="1015" y="140"/>
                  <a:pt x="1003" y="137"/>
                  <a:pt x="1003" y="137"/>
                </a:cubicBezTo>
                <a:cubicBezTo>
                  <a:pt x="993" y="142"/>
                  <a:pt x="993" y="142"/>
                  <a:pt x="993" y="142"/>
                </a:cubicBezTo>
                <a:cubicBezTo>
                  <a:pt x="993" y="142"/>
                  <a:pt x="976" y="141"/>
                  <a:pt x="967" y="143"/>
                </a:cubicBezTo>
                <a:cubicBezTo>
                  <a:pt x="958" y="145"/>
                  <a:pt x="960" y="150"/>
                  <a:pt x="955" y="156"/>
                </a:cubicBezTo>
                <a:cubicBezTo>
                  <a:pt x="950" y="162"/>
                  <a:pt x="942" y="153"/>
                  <a:pt x="938" y="151"/>
                </a:cubicBezTo>
                <a:cubicBezTo>
                  <a:pt x="934" y="149"/>
                  <a:pt x="922" y="156"/>
                  <a:pt x="922" y="156"/>
                </a:cubicBezTo>
                <a:cubicBezTo>
                  <a:pt x="922" y="156"/>
                  <a:pt x="898" y="156"/>
                  <a:pt x="895" y="153"/>
                </a:cubicBezTo>
                <a:cubicBezTo>
                  <a:pt x="892" y="150"/>
                  <a:pt x="885" y="147"/>
                  <a:pt x="885" y="147"/>
                </a:cubicBezTo>
                <a:cubicBezTo>
                  <a:pt x="885" y="147"/>
                  <a:pt x="875" y="150"/>
                  <a:pt x="855" y="148"/>
                </a:cubicBezTo>
                <a:cubicBezTo>
                  <a:pt x="835" y="146"/>
                  <a:pt x="840" y="135"/>
                  <a:pt x="840" y="135"/>
                </a:cubicBezTo>
                <a:cubicBezTo>
                  <a:pt x="840" y="135"/>
                  <a:pt x="829" y="132"/>
                  <a:pt x="826" y="133"/>
                </a:cubicBezTo>
                <a:cubicBezTo>
                  <a:pt x="823" y="134"/>
                  <a:pt x="815" y="115"/>
                  <a:pt x="812" y="114"/>
                </a:cubicBezTo>
                <a:cubicBezTo>
                  <a:pt x="809" y="113"/>
                  <a:pt x="790" y="113"/>
                  <a:pt x="778" y="113"/>
                </a:cubicBezTo>
                <a:cubicBezTo>
                  <a:pt x="766" y="113"/>
                  <a:pt x="755" y="94"/>
                  <a:pt x="755" y="94"/>
                </a:cubicBezTo>
                <a:cubicBezTo>
                  <a:pt x="728" y="97"/>
                  <a:pt x="728" y="97"/>
                  <a:pt x="728" y="97"/>
                </a:cubicBezTo>
                <a:cubicBezTo>
                  <a:pt x="728" y="97"/>
                  <a:pt x="726" y="89"/>
                  <a:pt x="697" y="87"/>
                </a:cubicBezTo>
                <a:cubicBezTo>
                  <a:pt x="668" y="85"/>
                  <a:pt x="650" y="103"/>
                  <a:pt x="637" y="104"/>
                </a:cubicBezTo>
                <a:cubicBezTo>
                  <a:pt x="624" y="105"/>
                  <a:pt x="607" y="95"/>
                  <a:pt x="607" y="95"/>
                </a:cubicBezTo>
                <a:cubicBezTo>
                  <a:pt x="607" y="95"/>
                  <a:pt x="600" y="96"/>
                  <a:pt x="590" y="96"/>
                </a:cubicBezTo>
                <a:cubicBezTo>
                  <a:pt x="580" y="96"/>
                  <a:pt x="578" y="80"/>
                  <a:pt x="578" y="80"/>
                </a:cubicBezTo>
                <a:cubicBezTo>
                  <a:pt x="563" y="83"/>
                  <a:pt x="563" y="83"/>
                  <a:pt x="563" y="83"/>
                </a:cubicBezTo>
                <a:cubicBezTo>
                  <a:pt x="563" y="83"/>
                  <a:pt x="541" y="49"/>
                  <a:pt x="532" y="38"/>
                </a:cubicBezTo>
                <a:cubicBezTo>
                  <a:pt x="523" y="27"/>
                  <a:pt x="511" y="40"/>
                  <a:pt x="501" y="38"/>
                </a:cubicBezTo>
                <a:cubicBezTo>
                  <a:pt x="491" y="36"/>
                  <a:pt x="472" y="22"/>
                  <a:pt x="472" y="22"/>
                </a:cubicBezTo>
                <a:cubicBezTo>
                  <a:pt x="472" y="22"/>
                  <a:pt x="452" y="23"/>
                  <a:pt x="434" y="21"/>
                </a:cubicBezTo>
                <a:cubicBezTo>
                  <a:pt x="416" y="19"/>
                  <a:pt x="393" y="2"/>
                  <a:pt x="393" y="2"/>
                </a:cubicBezTo>
                <a:cubicBezTo>
                  <a:pt x="384" y="0"/>
                  <a:pt x="384" y="0"/>
                  <a:pt x="384" y="0"/>
                </a:cubicBezTo>
                <a:cubicBezTo>
                  <a:pt x="384" y="0"/>
                  <a:pt x="385" y="12"/>
                  <a:pt x="380" y="18"/>
                </a:cubicBezTo>
                <a:cubicBezTo>
                  <a:pt x="375" y="24"/>
                  <a:pt x="371" y="22"/>
                  <a:pt x="371" y="22"/>
                </a:cubicBezTo>
                <a:cubicBezTo>
                  <a:pt x="373" y="33"/>
                  <a:pt x="373" y="33"/>
                  <a:pt x="373" y="33"/>
                </a:cubicBezTo>
                <a:cubicBezTo>
                  <a:pt x="373" y="33"/>
                  <a:pt x="362" y="31"/>
                  <a:pt x="362" y="37"/>
                </a:cubicBezTo>
                <a:cubicBezTo>
                  <a:pt x="362" y="43"/>
                  <a:pt x="368" y="46"/>
                  <a:pt x="368" y="46"/>
                </a:cubicBezTo>
                <a:cubicBezTo>
                  <a:pt x="372" y="60"/>
                  <a:pt x="372" y="60"/>
                  <a:pt x="372" y="60"/>
                </a:cubicBezTo>
                <a:cubicBezTo>
                  <a:pt x="388" y="84"/>
                  <a:pt x="388" y="84"/>
                  <a:pt x="388" y="84"/>
                </a:cubicBezTo>
                <a:cubicBezTo>
                  <a:pt x="388" y="84"/>
                  <a:pt x="403" y="84"/>
                  <a:pt x="403" y="102"/>
                </a:cubicBezTo>
                <a:cubicBezTo>
                  <a:pt x="403" y="120"/>
                  <a:pt x="391" y="110"/>
                  <a:pt x="391" y="110"/>
                </a:cubicBezTo>
                <a:cubicBezTo>
                  <a:pt x="391" y="110"/>
                  <a:pt x="393" y="117"/>
                  <a:pt x="376" y="125"/>
                </a:cubicBezTo>
                <a:cubicBezTo>
                  <a:pt x="359" y="133"/>
                  <a:pt x="365" y="117"/>
                  <a:pt x="365" y="117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334" y="111"/>
                  <a:pt x="334" y="111"/>
                  <a:pt x="334" y="111"/>
                </a:cubicBezTo>
                <a:cubicBezTo>
                  <a:pt x="334" y="111"/>
                  <a:pt x="325" y="110"/>
                  <a:pt x="314" y="111"/>
                </a:cubicBezTo>
                <a:cubicBezTo>
                  <a:pt x="303" y="112"/>
                  <a:pt x="301" y="118"/>
                  <a:pt x="301" y="118"/>
                </a:cubicBezTo>
                <a:cubicBezTo>
                  <a:pt x="299" y="113"/>
                  <a:pt x="299" y="113"/>
                  <a:pt x="299" y="113"/>
                </a:cubicBezTo>
                <a:cubicBezTo>
                  <a:pt x="280" y="116"/>
                  <a:pt x="280" y="116"/>
                  <a:pt x="280" y="116"/>
                </a:cubicBezTo>
                <a:cubicBezTo>
                  <a:pt x="278" y="107"/>
                  <a:pt x="278" y="107"/>
                  <a:pt x="278" y="107"/>
                </a:cubicBezTo>
                <a:cubicBezTo>
                  <a:pt x="278" y="107"/>
                  <a:pt x="256" y="109"/>
                  <a:pt x="247" y="102"/>
                </a:cubicBezTo>
                <a:cubicBezTo>
                  <a:pt x="238" y="95"/>
                  <a:pt x="240" y="82"/>
                  <a:pt x="233" y="82"/>
                </a:cubicBezTo>
                <a:cubicBezTo>
                  <a:pt x="226" y="82"/>
                  <a:pt x="182" y="86"/>
                  <a:pt x="182" y="86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77" y="75"/>
                  <a:pt x="161" y="75"/>
                  <a:pt x="158" y="75"/>
                </a:cubicBezTo>
                <a:cubicBezTo>
                  <a:pt x="155" y="75"/>
                  <a:pt x="155" y="70"/>
                  <a:pt x="155" y="70"/>
                </a:cubicBezTo>
                <a:cubicBezTo>
                  <a:pt x="143" y="77"/>
                  <a:pt x="143" y="77"/>
                  <a:pt x="143" y="77"/>
                </a:cubicBezTo>
                <a:cubicBezTo>
                  <a:pt x="143" y="77"/>
                  <a:pt x="134" y="71"/>
                  <a:pt x="127" y="71"/>
                </a:cubicBezTo>
                <a:cubicBezTo>
                  <a:pt x="120" y="71"/>
                  <a:pt x="119" y="88"/>
                  <a:pt x="119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100"/>
                  <a:pt x="72" y="108"/>
                  <a:pt x="63" y="118"/>
                </a:cubicBezTo>
                <a:cubicBezTo>
                  <a:pt x="54" y="128"/>
                  <a:pt x="63" y="130"/>
                  <a:pt x="63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9" y="139"/>
                  <a:pt x="49" y="139"/>
                  <a:pt x="49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9" y="151"/>
                  <a:pt x="9" y="151"/>
                  <a:pt x="9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10" y="162"/>
                  <a:pt x="0" y="174"/>
                  <a:pt x="0" y="174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8" y="174"/>
                  <a:pt x="14" y="182"/>
                  <a:pt x="19" y="187"/>
                </a:cubicBezTo>
                <a:cubicBezTo>
                  <a:pt x="24" y="192"/>
                  <a:pt x="48" y="195"/>
                  <a:pt x="48" y="195"/>
                </a:cubicBezTo>
                <a:cubicBezTo>
                  <a:pt x="54" y="203"/>
                  <a:pt x="54" y="203"/>
                  <a:pt x="54" y="203"/>
                </a:cubicBezTo>
                <a:cubicBezTo>
                  <a:pt x="71" y="219"/>
                  <a:pt x="71" y="219"/>
                  <a:pt x="71" y="219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107" y="221"/>
                  <a:pt x="107" y="221"/>
                  <a:pt x="107" y="221"/>
                </a:cubicBezTo>
                <a:cubicBezTo>
                  <a:pt x="107" y="221"/>
                  <a:pt x="113" y="223"/>
                  <a:pt x="127" y="227"/>
                </a:cubicBezTo>
                <a:cubicBezTo>
                  <a:pt x="141" y="231"/>
                  <a:pt x="148" y="245"/>
                  <a:pt x="153" y="252"/>
                </a:cubicBezTo>
                <a:cubicBezTo>
                  <a:pt x="158" y="259"/>
                  <a:pt x="167" y="268"/>
                  <a:pt x="179" y="276"/>
                </a:cubicBezTo>
                <a:cubicBezTo>
                  <a:pt x="191" y="284"/>
                  <a:pt x="188" y="300"/>
                  <a:pt x="188" y="300"/>
                </a:cubicBezTo>
                <a:cubicBezTo>
                  <a:pt x="188" y="300"/>
                  <a:pt x="198" y="308"/>
                  <a:pt x="200" y="315"/>
                </a:cubicBezTo>
                <a:cubicBezTo>
                  <a:pt x="202" y="322"/>
                  <a:pt x="192" y="326"/>
                  <a:pt x="192" y="326"/>
                </a:cubicBezTo>
                <a:cubicBezTo>
                  <a:pt x="192" y="326"/>
                  <a:pt x="193" y="336"/>
                  <a:pt x="198" y="349"/>
                </a:cubicBezTo>
                <a:cubicBezTo>
                  <a:pt x="203" y="362"/>
                  <a:pt x="224" y="364"/>
                  <a:pt x="235" y="368"/>
                </a:cubicBezTo>
                <a:cubicBezTo>
                  <a:pt x="246" y="372"/>
                  <a:pt x="260" y="375"/>
                  <a:pt x="274" y="374"/>
                </a:cubicBezTo>
                <a:cubicBezTo>
                  <a:pt x="288" y="373"/>
                  <a:pt x="322" y="375"/>
                  <a:pt x="322" y="375"/>
                </a:cubicBezTo>
                <a:cubicBezTo>
                  <a:pt x="322" y="375"/>
                  <a:pt x="333" y="380"/>
                  <a:pt x="342" y="382"/>
                </a:cubicBezTo>
                <a:cubicBezTo>
                  <a:pt x="351" y="384"/>
                  <a:pt x="358" y="396"/>
                  <a:pt x="361" y="397"/>
                </a:cubicBezTo>
                <a:cubicBezTo>
                  <a:pt x="364" y="398"/>
                  <a:pt x="401" y="410"/>
                  <a:pt x="401" y="410"/>
                </a:cubicBezTo>
                <a:cubicBezTo>
                  <a:pt x="423" y="413"/>
                  <a:pt x="423" y="413"/>
                  <a:pt x="423" y="413"/>
                </a:cubicBezTo>
                <a:cubicBezTo>
                  <a:pt x="430" y="429"/>
                  <a:pt x="430" y="429"/>
                  <a:pt x="430" y="429"/>
                </a:cubicBezTo>
                <a:cubicBezTo>
                  <a:pt x="430" y="429"/>
                  <a:pt x="439" y="434"/>
                  <a:pt x="443" y="438"/>
                </a:cubicBezTo>
                <a:cubicBezTo>
                  <a:pt x="447" y="442"/>
                  <a:pt x="461" y="461"/>
                  <a:pt x="465" y="467"/>
                </a:cubicBezTo>
                <a:cubicBezTo>
                  <a:pt x="469" y="473"/>
                  <a:pt x="502" y="498"/>
                  <a:pt x="502" y="498"/>
                </a:cubicBezTo>
                <a:cubicBezTo>
                  <a:pt x="540" y="494"/>
                  <a:pt x="540" y="494"/>
                  <a:pt x="540" y="494"/>
                </a:cubicBezTo>
                <a:cubicBezTo>
                  <a:pt x="579" y="499"/>
                  <a:pt x="579" y="499"/>
                  <a:pt x="579" y="499"/>
                </a:cubicBezTo>
                <a:cubicBezTo>
                  <a:pt x="610" y="499"/>
                  <a:pt x="610" y="499"/>
                  <a:pt x="610" y="499"/>
                </a:cubicBezTo>
                <a:cubicBezTo>
                  <a:pt x="635" y="504"/>
                  <a:pt x="635" y="504"/>
                  <a:pt x="635" y="504"/>
                </a:cubicBezTo>
                <a:cubicBezTo>
                  <a:pt x="635" y="504"/>
                  <a:pt x="649" y="493"/>
                  <a:pt x="654" y="493"/>
                </a:cubicBezTo>
                <a:cubicBezTo>
                  <a:pt x="659" y="493"/>
                  <a:pt x="679" y="501"/>
                  <a:pt x="679" y="501"/>
                </a:cubicBezTo>
                <a:cubicBezTo>
                  <a:pt x="679" y="501"/>
                  <a:pt x="718" y="501"/>
                  <a:pt x="728" y="504"/>
                </a:cubicBezTo>
                <a:cubicBezTo>
                  <a:pt x="738" y="507"/>
                  <a:pt x="740" y="522"/>
                  <a:pt x="755" y="527"/>
                </a:cubicBezTo>
                <a:cubicBezTo>
                  <a:pt x="770" y="532"/>
                  <a:pt x="781" y="530"/>
                  <a:pt x="795" y="531"/>
                </a:cubicBezTo>
                <a:cubicBezTo>
                  <a:pt x="809" y="532"/>
                  <a:pt x="837" y="547"/>
                  <a:pt x="837" y="547"/>
                </a:cubicBezTo>
                <a:cubicBezTo>
                  <a:pt x="837" y="547"/>
                  <a:pt x="858" y="538"/>
                  <a:pt x="864" y="538"/>
                </a:cubicBezTo>
                <a:cubicBezTo>
                  <a:pt x="870" y="538"/>
                  <a:pt x="873" y="550"/>
                  <a:pt x="873" y="550"/>
                </a:cubicBezTo>
                <a:cubicBezTo>
                  <a:pt x="873" y="550"/>
                  <a:pt x="893" y="558"/>
                  <a:pt x="899" y="553"/>
                </a:cubicBezTo>
                <a:cubicBezTo>
                  <a:pt x="905" y="548"/>
                  <a:pt x="948" y="519"/>
                  <a:pt x="962" y="513"/>
                </a:cubicBezTo>
                <a:cubicBezTo>
                  <a:pt x="976" y="507"/>
                  <a:pt x="1066" y="510"/>
                  <a:pt x="1066" y="510"/>
                </a:cubicBezTo>
                <a:cubicBezTo>
                  <a:pt x="1078" y="497"/>
                  <a:pt x="1078" y="497"/>
                  <a:pt x="1078" y="497"/>
                </a:cubicBezTo>
                <a:cubicBezTo>
                  <a:pt x="1078" y="497"/>
                  <a:pt x="1095" y="499"/>
                  <a:pt x="1103" y="492"/>
                </a:cubicBezTo>
                <a:cubicBezTo>
                  <a:pt x="1111" y="485"/>
                  <a:pt x="1109" y="470"/>
                  <a:pt x="1112" y="463"/>
                </a:cubicBezTo>
                <a:cubicBezTo>
                  <a:pt x="1115" y="456"/>
                  <a:pt x="1125" y="459"/>
                  <a:pt x="1129" y="459"/>
                </a:cubicBezTo>
                <a:cubicBezTo>
                  <a:pt x="1133" y="459"/>
                  <a:pt x="1143" y="444"/>
                  <a:pt x="1144" y="439"/>
                </a:cubicBezTo>
                <a:cubicBezTo>
                  <a:pt x="1145" y="434"/>
                  <a:pt x="1114" y="411"/>
                  <a:pt x="1108" y="407"/>
                </a:cubicBezTo>
                <a:cubicBezTo>
                  <a:pt x="1102" y="403"/>
                  <a:pt x="1100" y="383"/>
                  <a:pt x="1106" y="373"/>
                </a:cubicBezTo>
                <a:cubicBezTo>
                  <a:pt x="1112" y="363"/>
                  <a:pt x="1130" y="369"/>
                  <a:pt x="1134" y="370"/>
                </a:cubicBezTo>
                <a:cubicBezTo>
                  <a:pt x="1138" y="371"/>
                  <a:pt x="1160" y="388"/>
                  <a:pt x="1160" y="388"/>
                </a:cubicBezTo>
                <a:cubicBezTo>
                  <a:pt x="1160" y="388"/>
                  <a:pt x="1187" y="387"/>
                  <a:pt x="1194" y="385"/>
                </a:cubicBezTo>
                <a:cubicBezTo>
                  <a:pt x="1201" y="383"/>
                  <a:pt x="1212" y="369"/>
                  <a:pt x="1212" y="369"/>
                </a:cubicBezTo>
                <a:cubicBezTo>
                  <a:pt x="1212" y="369"/>
                  <a:pt x="1210" y="353"/>
                  <a:pt x="1213" y="350"/>
                </a:cubicBezTo>
                <a:cubicBezTo>
                  <a:pt x="1216" y="347"/>
                  <a:pt x="1262" y="350"/>
                  <a:pt x="1262" y="350"/>
                </a:cubicBezTo>
                <a:cubicBezTo>
                  <a:pt x="1278" y="336"/>
                  <a:pt x="1278" y="336"/>
                  <a:pt x="1278" y="336"/>
                </a:cubicBezTo>
                <a:cubicBezTo>
                  <a:pt x="1278" y="336"/>
                  <a:pt x="1263" y="325"/>
                  <a:pt x="1270" y="314"/>
                </a:cubicBezTo>
                <a:cubicBezTo>
                  <a:pt x="1277" y="303"/>
                  <a:pt x="1302" y="302"/>
                  <a:pt x="1302" y="302"/>
                </a:cubicBezTo>
                <a:cubicBezTo>
                  <a:pt x="1302" y="291"/>
                  <a:pt x="1302" y="291"/>
                  <a:pt x="1302" y="291"/>
                </a:cubicBezTo>
                <a:cubicBezTo>
                  <a:pt x="1320" y="294"/>
                  <a:pt x="1320" y="294"/>
                  <a:pt x="1320" y="294"/>
                </a:cubicBezTo>
                <a:cubicBezTo>
                  <a:pt x="1326" y="291"/>
                  <a:pt x="1326" y="291"/>
                  <a:pt x="1326" y="291"/>
                </a:cubicBezTo>
                <a:cubicBezTo>
                  <a:pt x="1335" y="282"/>
                  <a:pt x="1335" y="282"/>
                  <a:pt x="1335" y="282"/>
                </a:cubicBezTo>
                <a:cubicBezTo>
                  <a:pt x="1335" y="282"/>
                  <a:pt x="1346" y="279"/>
                  <a:pt x="1355" y="279"/>
                </a:cubicBezTo>
                <a:cubicBezTo>
                  <a:pt x="1364" y="279"/>
                  <a:pt x="1372" y="288"/>
                  <a:pt x="1372" y="288"/>
                </a:cubicBezTo>
                <a:cubicBezTo>
                  <a:pt x="1372" y="288"/>
                  <a:pt x="1390" y="287"/>
                  <a:pt x="1398" y="286"/>
                </a:cubicBezTo>
                <a:cubicBezTo>
                  <a:pt x="1406" y="285"/>
                  <a:pt x="1403" y="279"/>
                  <a:pt x="1394" y="273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2" name="Freeform 169"/>
          <p:cNvSpPr>
            <a:spLocks/>
          </p:cNvSpPr>
          <p:nvPr/>
        </p:nvSpPr>
        <p:spPr bwMode="auto">
          <a:xfrm>
            <a:off x="4794250" y="2974975"/>
            <a:ext cx="184150" cy="84138"/>
          </a:xfrm>
          <a:custGeom>
            <a:avLst/>
            <a:gdLst>
              <a:gd name="T0" fmla="*/ 2147483647 w 308"/>
              <a:gd name="T1" fmla="*/ 2147483647 h 144"/>
              <a:gd name="T2" fmla="*/ 2147483647 w 308"/>
              <a:gd name="T3" fmla="*/ 2147483647 h 144"/>
              <a:gd name="T4" fmla="*/ 2147483647 w 308"/>
              <a:gd name="T5" fmla="*/ 2147483647 h 144"/>
              <a:gd name="T6" fmla="*/ 2147483647 w 308"/>
              <a:gd name="T7" fmla="*/ 2147483647 h 144"/>
              <a:gd name="T8" fmla="*/ 2147483647 w 308"/>
              <a:gd name="T9" fmla="*/ 2147483647 h 144"/>
              <a:gd name="T10" fmla="*/ 2147483647 w 308"/>
              <a:gd name="T11" fmla="*/ 2147483647 h 144"/>
              <a:gd name="T12" fmla="*/ 2147483647 w 308"/>
              <a:gd name="T13" fmla="*/ 2147483647 h 144"/>
              <a:gd name="T14" fmla="*/ 2147483647 w 308"/>
              <a:gd name="T15" fmla="*/ 2147483647 h 144"/>
              <a:gd name="T16" fmla="*/ 2147483647 w 308"/>
              <a:gd name="T17" fmla="*/ 2147483647 h 144"/>
              <a:gd name="T18" fmla="*/ 2147483647 w 308"/>
              <a:gd name="T19" fmla="*/ 2147483647 h 144"/>
              <a:gd name="T20" fmla="*/ 2147483647 w 308"/>
              <a:gd name="T21" fmla="*/ 2147483647 h 144"/>
              <a:gd name="T22" fmla="*/ 2147483647 w 308"/>
              <a:gd name="T23" fmla="*/ 2147483647 h 144"/>
              <a:gd name="T24" fmla="*/ 2147483647 w 308"/>
              <a:gd name="T25" fmla="*/ 2147483647 h 144"/>
              <a:gd name="T26" fmla="*/ 2147483647 w 308"/>
              <a:gd name="T27" fmla="*/ 2147483647 h 144"/>
              <a:gd name="T28" fmla="*/ 2147483647 w 308"/>
              <a:gd name="T29" fmla="*/ 2147483647 h 144"/>
              <a:gd name="T30" fmla="*/ 2147483647 w 308"/>
              <a:gd name="T31" fmla="*/ 2147483647 h 144"/>
              <a:gd name="T32" fmla="*/ 2147483647 w 308"/>
              <a:gd name="T33" fmla="*/ 2147483647 h 144"/>
              <a:gd name="T34" fmla="*/ 2147483647 w 308"/>
              <a:gd name="T35" fmla="*/ 2147483647 h 144"/>
              <a:gd name="T36" fmla="*/ 2147483647 w 308"/>
              <a:gd name="T37" fmla="*/ 2147483647 h 144"/>
              <a:gd name="T38" fmla="*/ 2147483647 w 308"/>
              <a:gd name="T39" fmla="*/ 2147483647 h 144"/>
              <a:gd name="T40" fmla="*/ 2147483647 w 308"/>
              <a:gd name="T41" fmla="*/ 2147483647 h 144"/>
              <a:gd name="T42" fmla="*/ 2147483647 w 308"/>
              <a:gd name="T43" fmla="*/ 2147483647 h 144"/>
              <a:gd name="T44" fmla="*/ 2147483647 w 308"/>
              <a:gd name="T45" fmla="*/ 2147483647 h 144"/>
              <a:gd name="T46" fmla="*/ 2147483647 w 308"/>
              <a:gd name="T47" fmla="*/ 2147483647 h 144"/>
              <a:gd name="T48" fmla="*/ 2147483647 w 308"/>
              <a:gd name="T49" fmla="*/ 2147483647 h 144"/>
              <a:gd name="T50" fmla="*/ 2147483647 w 308"/>
              <a:gd name="T51" fmla="*/ 2147483647 h 144"/>
              <a:gd name="T52" fmla="*/ 2147483647 w 308"/>
              <a:gd name="T53" fmla="*/ 2147483647 h 144"/>
              <a:gd name="T54" fmla="*/ 2147483647 w 308"/>
              <a:gd name="T55" fmla="*/ 2147483647 h 144"/>
              <a:gd name="T56" fmla="*/ 2147483647 w 308"/>
              <a:gd name="T57" fmla="*/ 2147483647 h 144"/>
              <a:gd name="T58" fmla="*/ 2147483647 w 308"/>
              <a:gd name="T59" fmla="*/ 2147483647 h 144"/>
              <a:gd name="T60" fmla="*/ 2147483647 w 308"/>
              <a:gd name="T61" fmla="*/ 2147483647 h 144"/>
              <a:gd name="T62" fmla="*/ 2147483647 w 308"/>
              <a:gd name="T63" fmla="*/ 2147483647 h 144"/>
              <a:gd name="T64" fmla="*/ 2147483647 w 308"/>
              <a:gd name="T65" fmla="*/ 2147483647 h 144"/>
              <a:gd name="T66" fmla="*/ 2147483647 w 308"/>
              <a:gd name="T67" fmla="*/ 2147483647 h 144"/>
              <a:gd name="T68" fmla="*/ 2147483647 w 308"/>
              <a:gd name="T69" fmla="*/ 0 h 144"/>
              <a:gd name="T70" fmla="*/ 0 w 308"/>
              <a:gd name="T71" fmla="*/ 2147483647 h 144"/>
              <a:gd name="T72" fmla="*/ 2147483647 w 308"/>
              <a:gd name="T73" fmla="*/ 2147483647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8"/>
              <a:gd name="T112" fmla="*/ 0 h 144"/>
              <a:gd name="T113" fmla="*/ 308 w 308"/>
              <a:gd name="T114" fmla="*/ 144 h 14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8" h="144">
                <a:moveTo>
                  <a:pt x="4" y="12"/>
                </a:moveTo>
                <a:cubicBezTo>
                  <a:pt x="4" y="12"/>
                  <a:pt x="44" y="34"/>
                  <a:pt x="52" y="37"/>
                </a:cubicBezTo>
                <a:cubicBezTo>
                  <a:pt x="60" y="40"/>
                  <a:pt x="75" y="54"/>
                  <a:pt x="75" y="54"/>
                </a:cubicBezTo>
                <a:cubicBezTo>
                  <a:pt x="75" y="54"/>
                  <a:pt x="79" y="82"/>
                  <a:pt x="79" y="85"/>
                </a:cubicBezTo>
                <a:cubicBezTo>
                  <a:pt x="79" y="88"/>
                  <a:pt x="92" y="103"/>
                  <a:pt x="92" y="103"/>
                </a:cubicBezTo>
                <a:cubicBezTo>
                  <a:pt x="92" y="103"/>
                  <a:pt x="90" y="105"/>
                  <a:pt x="85" y="110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15"/>
                  <a:pt x="117" y="105"/>
                  <a:pt x="131" y="108"/>
                </a:cubicBezTo>
                <a:cubicBezTo>
                  <a:pt x="145" y="111"/>
                  <a:pt x="147" y="126"/>
                  <a:pt x="147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26"/>
                  <a:pt x="165" y="129"/>
                  <a:pt x="166" y="134"/>
                </a:cubicBezTo>
                <a:cubicBezTo>
                  <a:pt x="183" y="133"/>
                  <a:pt x="183" y="133"/>
                  <a:pt x="183" y="133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221" y="130"/>
                  <a:pt x="221" y="130"/>
                  <a:pt x="221" y="130"/>
                </a:cubicBezTo>
                <a:cubicBezTo>
                  <a:pt x="221" y="130"/>
                  <a:pt x="224" y="120"/>
                  <a:pt x="227" y="120"/>
                </a:cubicBezTo>
                <a:cubicBezTo>
                  <a:pt x="228" y="120"/>
                  <a:pt x="232" y="121"/>
                  <a:pt x="235" y="123"/>
                </a:cubicBezTo>
                <a:cubicBezTo>
                  <a:pt x="235" y="123"/>
                  <a:pt x="235" y="123"/>
                  <a:pt x="235" y="123"/>
                </a:cubicBezTo>
                <a:cubicBezTo>
                  <a:pt x="236" y="119"/>
                  <a:pt x="240" y="111"/>
                  <a:pt x="250" y="112"/>
                </a:cubicBezTo>
                <a:cubicBezTo>
                  <a:pt x="263" y="113"/>
                  <a:pt x="261" y="120"/>
                  <a:pt x="261" y="120"/>
                </a:cubicBezTo>
                <a:cubicBezTo>
                  <a:pt x="275" y="130"/>
                  <a:pt x="275" y="130"/>
                  <a:pt x="275" y="130"/>
                </a:cubicBezTo>
                <a:cubicBezTo>
                  <a:pt x="275" y="130"/>
                  <a:pt x="286" y="127"/>
                  <a:pt x="289" y="127"/>
                </a:cubicBezTo>
                <a:cubicBezTo>
                  <a:pt x="292" y="127"/>
                  <a:pt x="304" y="144"/>
                  <a:pt x="306" y="134"/>
                </a:cubicBezTo>
                <a:cubicBezTo>
                  <a:pt x="308" y="124"/>
                  <a:pt x="287" y="113"/>
                  <a:pt x="287" y="113"/>
                </a:cubicBezTo>
                <a:cubicBezTo>
                  <a:pt x="287" y="113"/>
                  <a:pt x="272" y="102"/>
                  <a:pt x="278" y="97"/>
                </a:cubicBezTo>
                <a:cubicBezTo>
                  <a:pt x="280" y="95"/>
                  <a:pt x="283" y="94"/>
                  <a:pt x="286" y="93"/>
                </a:cubicBezTo>
                <a:cubicBezTo>
                  <a:pt x="279" y="86"/>
                  <a:pt x="268" y="76"/>
                  <a:pt x="251" y="75"/>
                </a:cubicBezTo>
                <a:cubicBezTo>
                  <a:pt x="251" y="76"/>
                  <a:pt x="256" y="58"/>
                  <a:pt x="256" y="58"/>
                </a:cubicBezTo>
                <a:cubicBezTo>
                  <a:pt x="236" y="55"/>
                  <a:pt x="236" y="55"/>
                  <a:pt x="236" y="55"/>
                </a:cubicBezTo>
                <a:cubicBezTo>
                  <a:pt x="236" y="55"/>
                  <a:pt x="226" y="40"/>
                  <a:pt x="208" y="42"/>
                </a:cubicBezTo>
                <a:cubicBezTo>
                  <a:pt x="190" y="44"/>
                  <a:pt x="198" y="53"/>
                  <a:pt x="179" y="53"/>
                </a:cubicBezTo>
                <a:cubicBezTo>
                  <a:pt x="160" y="53"/>
                  <a:pt x="160" y="42"/>
                  <a:pt x="160" y="4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08" y="17"/>
                  <a:pt x="95" y="18"/>
                </a:cubicBezTo>
                <a:cubicBezTo>
                  <a:pt x="82" y="19"/>
                  <a:pt x="70" y="17"/>
                  <a:pt x="54" y="10"/>
                </a:cubicBezTo>
                <a:cubicBezTo>
                  <a:pt x="38" y="3"/>
                  <a:pt x="13" y="0"/>
                  <a:pt x="13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2"/>
                  <a:pt x="4" y="12"/>
                  <a:pt x="4" y="12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3" name="Freeform 170"/>
          <p:cNvSpPr>
            <a:spLocks noEditPoints="1"/>
          </p:cNvSpPr>
          <p:nvPr/>
        </p:nvSpPr>
        <p:spPr bwMode="auto">
          <a:xfrm>
            <a:off x="4935538" y="3027363"/>
            <a:ext cx="142875" cy="114300"/>
          </a:xfrm>
          <a:custGeom>
            <a:avLst/>
            <a:gdLst>
              <a:gd name="T0" fmla="*/ 2147483647 w 240"/>
              <a:gd name="T1" fmla="*/ 2147483647 h 194"/>
              <a:gd name="T2" fmla="*/ 2147483647 w 240"/>
              <a:gd name="T3" fmla="*/ 2147483647 h 194"/>
              <a:gd name="T4" fmla="*/ 2147483647 w 240"/>
              <a:gd name="T5" fmla="*/ 2147483647 h 194"/>
              <a:gd name="T6" fmla="*/ 2147483647 w 240"/>
              <a:gd name="T7" fmla="*/ 2147483647 h 194"/>
              <a:gd name="T8" fmla="*/ 2147483647 w 240"/>
              <a:gd name="T9" fmla="*/ 2147483647 h 194"/>
              <a:gd name="T10" fmla="*/ 2147483647 w 240"/>
              <a:gd name="T11" fmla="*/ 2147483647 h 194"/>
              <a:gd name="T12" fmla="*/ 2147483647 w 240"/>
              <a:gd name="T13" fmla="*/ 2147483647 h 194"/>
              <a:gd name="T14" fmla="*/ 2147483647 w 240"/>
              <a:gd name="T15" fmla="*/ 2147483647 h 194"/>
              <a:gd name="T16" fmla="*/ 2147483647 w 240"/>
              <a:gd name="T17" fmla="*/ 2147483647 h 194"/>
              <a:gd name="T18" fmla="*/ 2147483647 w 240"/>
              <a:gd name="T19" fmla="*/ 2147483647 h 194"/>
              <a:gd name="T20" fmla="*/ 2147483647 w 240"/>
              <a:gd name="T21" fmla="*/ 2147483647 h 194"/>
              <a:gd name="T22" fmla="*/ 2147483647 w 240"/>
              <a:gd name="T23" fmla="*/ 2147483647 h 194"/>
              <a:gd name="T24" fmla="*/ 2147483647 w 240"/>
              <a:gd name="T25" fmla="*/ 2147483647 h 194"/>
              <a:gd name="T26" fmla="*/ 2147483647 w 240"/>
              <a:gd name="T27" fmla="*/ 2147483647 h 194"/>
              <a:gd name="T28" fmla="*/ 2147483647 w 240"/>
              <a:gd name="T29" fmla="*/ 2147483647 h 194"/>
              <a:gd name="T30" fmla="*/ 2147483647 w 240"/>
              <a:gd name="T31" fmla="*/ 2147483647 h 194"/>
              <a:gd name="T32" fmla="*/ 2147483647 w 240"/>
              <a:gd name="T33" fmla="*/ 2147483647 h 194"/>
              <a:gd name="T34" fmla="*/ 2147483647 w 240"/>
              <a:gd name="T35" fmla="*/ 2147483647 h 194"/>
              <a:gd name="T36" fmla="*/ 2147483647 w 240"/>
              <a:gd name="T37" fmla="*/ 2147483647 h 194"/>
              <a:gd name="T38" fmla="*/ 2147483647 w 240"/>
              <a:gd name="T39" fmla="*/ 2147483647 h 194"/>
              <a:gd name="T40" fmla="*/ 2147483647 w 240"/>
              <a:gd name="T41" fmla="*/ 2147483647 h 194"/>
              <a:gd name="T42" fmla="*/ 2147483647 w 240"/>
              <a:gd name="T43" fmla="*/ 2147483647 h 194"/>
              <a:gd name="T44" fmla="*/ 2147483647 w 240"/>
              <a:gd name="T45" fmla="*/ 2147483647 h 194"/>
              <a:gd name="T46" fmla="*/ 2147483647 w 240"/>
              <a:gd name="T47" fmla="*/ 2147483647 h 194"/>
              <a:gd name="T48" fmla="*/ 2147483647 w 240"/>
              <a:gd name="T49" fmla="*/ 2147483647 h 194"/>
              <a:gd name="T50" fmla="*/ 2147483647 w 240"/>
              <a:gd name="T51" fmla="*/ 2147483647 h 194"/>
              <a:gd name="T52" fmla="*/ 0 w 240"/>
              <a:gd name="T53" fmla="*/ 2147483647 h 194"/>
              <a:gd name="T54" fmla="*/ 2147483647 w 240"/>
              <a:gd name="T55" fmla="*/ 2147483647 h 194"/>
              <a:gd name="T56" fmla="*/ 2147483647 w 240"/>
              <a:gd name="T57" fmla="*/ 2147483647 h 194"/>
              <a:gd name="T58" fmla="*/ 2147483647 w 240"/>
              <a:gd name="T59" fmla="*/ 2147483647 h 194"/>
              <a:gd name="T60" fmla="*/ 2147483647 w 240"/>
              <a:gd name="T61" fmla="*/ 2147483647 h 194"/>
              <a:gd name="T62" fmla="*/ 2147483647 w 240"/>
              <a:gd name="T63" fmla="*/ 2147483647 h 194"/>
              <a:gd name="T64" fmla="*/ 2147483647 w 240"/>
              <a:gd name="T65" fmla="*/ 2147483647 h 194"/>
              <a:gd name="T66" fmla="*/ 2147483647 w 240"/>
              <a:gd name="T67" fmla="*/ 2147483647 h 194"/>
              <a:gd name="T68" fmla="*/ 2147483647 w 240"/>
              <a:gd name="T69" fmla="*/ 2147483647 h 194"/>
              <a:gd name="T70" fmla="*/ 2147483647 w 240"/>
              <a:gd name="T71" fmla="*/ 2147483647 h 194"/>
              <a:gd name="T72" fmla="*/ 2147483647 w 240"/>
              <a:gd name="T73" fmla="*/ 2147483647 h 194"/>
              <a:gd name="T74" fmla="*/ 2147483647 w 240"/>
              <a:gd name="T75" fmla="*/ 2147483647 h 194"/>
              <a:gd name="T76" fmla="*/ 2147483647 w 240"/>
              <a:gd name="T77" fmla="*/ 2147483647 h 194"/>
              <a:gd name="T78" fmla="*/ 2147483647 w 240"/>
              <a:gd name="T79" fmla="*/ 2147483647 h 194"/>
              <a:gd name="T80" fmla="*/ 2147483647 w 240"/>
              <a:gd name="T81" fmla="*/ 2147483647 h 194"/>
              <a:gd name="T82" fmla="*/ 2147483647 w 240"/>
              <a:gd name="T83" fmla="*/ 2147483647 h 194"/>
              <a:gd name="T84" fmla="*/ 2147483647 w 240"/>
              <a:gd name="T85" fmla="*/ 2147483647 h 194"/>
              <a:gd name="T86" fmla="*/ 2147483647 w 240"/>
              <a:gd name="T87" fmla="*/ 2147483647 h 194"/>
              <a:gd name="T88" fmla="*/ 2147483647 w 240"/>
              <a:gd name="T89" fmla="*/ 2147483647 h 194"/>
              <a:gd name="T90" fmla="*/ 2147483647 w 240"/>
              <a:gd name="T91" fmla="*/ 2147483647 h 194"/>
              <a:gd name="T92" fmla="*/ 2147483647 w 240"/>
              <a:gd name="T93" fmla="*/ 2147483647 h 194"/>
              <a:gd name="T94" fmla="*/ 2147483647 w 240"/>
              <a:gd name="T95" fmla="*/ 2147483647 h 194"/>
              <a:gd name="T96" fmla="*/ 2147483647 w 240"/>
              <a:gd name="T97" fmla="*/ 2147483647 h 194"/>
              <a:gd name="T98" fmla="*/ 2147483647 w 240"/>
              <a:gd name="T99" fmla="*/ 2147483647 h 194"/>
              <a:gd name="T100" fmla="*/ 2147483647 w 240"/>
              <a:gd name="T101" fmla="*/ 2147483647 h 194"/>
              <a:gd name="T102" fmla="*/ 2147483647 w 240"/>
              <a:gd name="T103" fmla="*/ 2147483647 h 194"/>
              <a:gd name="T104" fmla="*/ 2147483647 w 240"/>
              <a:gd name="T105" fmla="*/ 2147483647 h 194"/>
              <a:gd name="T106" fmla="*/ 2147483647 w 240"/>
              <a:gd name="T107" fmla="*/ 2147483647 h 194"/>
              <a:gd name="T108" fmla="*/ 2147483647 w 240"/>
              <a:gd name="T109" fmla="*/ 2147483647 h 194"/>
              <a:gd name="T110" fmla="*/ 2147483647 w 240"/>
              <a:gd name="T111" fmla="*/ 2147483647 h 194"/>
              <a:gd name="T112" fmla="*/ 2147483647 w 240"/>
              <a:gd name="T113" fmla="*/ 2147483647 h 194"/>
              <a:gd name="T114" fmla="*/ 2147483647 w 240"/>
              <a:gd name="T115" fmla="*/ 2147483647 h 194"/>
              <a:gd name="T116" fmla="*/ 2147483647 w 240"/>
              <a:gd name="T117" fmla="*/ 2147483647 h 194"/>
              <a:gd name="T118" fmla="*/ 2147483647 w 240"/>
              <a:gd name="T119" fmla="*/ 2147483647 h 194"/>
              <a:gd name="T120" fmla="*/ 2147483647 w 240"/>
              <a:gd name="T121" fmla="*/ 2147483647 h 194"/>
              <a:gd name="T122" fmla="*/ 2147483647 w 240"/>
              <a:gd name="T123" fmla="*/ 2147483647 h 1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0"/>
              <a:gd name="T187" fmla="*/ 0 h 194"/>
              <a:gd name="T188" fmla="*/ 240 w 240"/>
              <a:gd name="T189" fmla="*/ 194 h 1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0" h="194">
                <a:moveTo>
                  <a:pt x="42" y="125"/>
                </a:moveTo>
                <a:cubicBezTo>
                  <a:pt x="33" y="124"/>
                  <a:pt x="31" y="127"/>
                  <a:pt x="31" y="127"/>
                </a:cubicBezTo>
                <a:cubicBezTo>
                  <a:pt x="31" y="127"/>
                  <a:pt x="21" y="126"/>
                  <a:pt x="14" y="116"/>
                </a:cubicBezTo>
                <a:cubicBezTo>
                  <a:pt x="13" y="116"/>
                  <a:pt x="6" y="118"/>
                  <a:pt x="4" y="119"/>
                </a:cubicBezTo>
                <a:cubicBezTo>
                  <a:pt x="6" y="125"/>
                  <a:pt x="7" y="135"/>
                  <a:pt x="14" y="141"/>
                </a:cubicBezTo>
                <a:cubicBezTo>
                  <a:pt x="24" y="149"/>
                  <a:pt x="41" y="163"/>
                  <a:pt x="56" y="163"/>
                </a:cubicBezTo>
                <a:cubicBezTo>
                  <a:pt x="57" y="163"/>
                  <a:pt x="58" y="163"/>
                  <a:pt x="59" y="163"/>
                </a:cubicBezTo>
                <a:cubicBezTo>
                  <a:pt x="57" y="156"/>
                  <a:pt x="52" y="144"/>
                  <a:pt x="50" y="141"/>
                </a:cubicBezTo>
                <a:cubicBezTo>
                  <a:pt x="47" y="137"/>
                  <a:pt x="51" y="126"/>
                  <a:pt x="42" y="125"/>
                </a:cubicBezTo>
                <a:close/>
                <a:moveTo>
                  <a:pt x="235" y="75"/>
                </a:moveTo>
                <a:cubicBezTo>
                  <a:pt x="231" y="67"/>
                  <a:pt x="215" y="74"/>
                  <a:pt x="205" y="74"/>
                </a:cubicBezTo>
                <a:cubicBezTo>
                  <a:pt x="195" y="74"/>
                  <a:pt x="193" y="56"/>
                  <a:pt x="193" y="56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7" y="29"/>
                  <a:pt x="177" y="29"/>
                  <a:pt x="177" y="29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4" y="13"/>
                  <a:pt x="143" y="20"/>
                </a:cubicBezTo>
                <a:cubicBezTo>
                  <a:pt x="142" y="27"/>
                  <a:pt x="126" y="24"/>
                  <a:pt x="126" y="24"/>
                </a:cubicBezTo>
                <a:cubicBezTo>
                  <a:pt x="126" y="24"/>
                  <a:pt x="132" y="36"/>
                  <a:pt x="116" y="38"/>
                </a:cubicBezTo>
                <a:cubicBezTo>
                  <a:pt x="100" y="40"/>
                  <a:pt x="91" y="18"/>
                  <a:pt x="78" y="9"/>
                </a:cubicBezTo>
                <a:cubicBezTo>
                  <a:pt x="65" y="0"/>
                  <a:pt x="49" y="2"/>
                  <a:pt x="43" y="7"/>
                </a:cubicBezTo>
                <a:cubicBezTo>
                  <a:pt x="37" y="12"/>
                  <a:pt x="52" y="23"/>
                  <a:pt x="52" y="23"/>
                </a:cubicBezTo>
                <a:cubicBezTo>
                  <a:pt x="52" y="23"/>
                  <a:pt x="73" y="34"/>
                  <a:pt x="71" y="44"/>
                </a:cubicBezTo>
                <a:cubicBezTo>
                  <a:pt x="69" y="54"/>
                  <a:pt x="57" y="37"/>
                  <a:pt x="54" y="37"/>
                </a:cubicBezTo>
                <a:cubicBezTo>
                  <a:pt x="51" y="37"/>
                  <a:pt x="40" y="40"/>
                  <a:pt x="40" y="4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8" y="23"/>
                  <a:pt x="15" y="22"/>
                </a:cubicBezTo>
                <a:cubicBezTo>
                  <a:pt x="5" y="21"/>
                  <a:pt x="1" y="29"/>
                  <a:pt x="0" y="33"/>
                </a:cubicBezTo>
                <a:cubicBezTo>
                  <a:pt x="3" y="35"/>
                  <a:pt x="7" y="37"/>
                  <a:pt x="7" y="37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25" y="47"/>
                  <a:pt x="25" y="54"/>
                </a:cubicBezTo>
                <a:cubicBezTo>
                  <a:pt x="25" y="61"/>
                  <a:pt x="19" y="69"/>
                  <a:pt x="19" y="69"/>
                </a:cubicBezTo>
                <a:cubicBezTo>
                  <a:pt x="19" y="69"/>
                  <a:pt x="50" y="82"/>
                  <a:pt x="49" y="91"/>
                </a:cubicBezTo>
                <a:cubicBezTo>
                  <a:pt x="48" y="100"/>
                  <a:pt x="28" y="100"/>
                  <a:pt x="28" y="100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41"/>
                  <a:pt x="80" y="154"/>
                  <a:pt x="81" y="162"/>
                </a:cubicBezTo>
                <a:cubicBezTo>
                  <a:pt x="82" y="162"/>
                  <a:pt x="82" y="162"/>
                  <a:pt x="83" y="162"/>
                </a:cubicBezTo>
                <a:cubicBezTo>
                  <a:pt x="86" y="161"/>
                  <a:pt x="94" y="150"/>
                  <a:pt x="97" y="146"/>
                </a:cubicBezTo>
                <a:cubicBezTo>
                  <a:pt x="100" y="142"/>
                  <a:pt x="136" y="115"/>
                  <a:pt x="142" y="115"/>
                </a:cubicBezTo>
                <a:cubicBezTo>
                  <a:pt x="148" y="115"/>
                  <a:pt x="155" y="127"/>
                  <a:pt x="157" y="133"/>
                </a:cubicBezTo>
                <a:cubicBezTo>
                  <a:pt x="159" y="139"/>
                  <a:pt x="150" y="139"/>
                  <a:pt x="150" y="144"/>
                </a:cubicBezTo>
                <a:cubicBezTo>
                  <a:pt x="150" y="149"/>
                  <a:pt x="159" y="151"/>
                  <a:pt x="159" y="157"/>
                </a:cubicBezTo>
                <a:cubicBezTo>
                  <a:pt x="159" y="163"/>
                  <a:pt x="149" y="159"/>
                  <a:pt x="149" y="164"/>
                </a:cubicBezTo>
                <a:cubicBezTo>
                  <a:pt x="149" y="169"/>
                  <a:pt x="162" y="177"/>
                  <a:pt x="168" y="180"/>
                </a:cubicBezTo>
                <a:cubicBezTo>
                  <a:pt x="174" y="183"/>
                  <a:pt x="177" y="189"/>
                  <a:pt x="177" y="189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1"/>
                  <a:pt x="187" y="192"/>
                  <a:pt x="188" y="194"/>
                </a:cubicBezTo>
                <a:cubicBezTo>
                  <a:pt x="190" y="187"/>
                  <a:pt x="192" y="178"/>
                  <a:pt x="191" y="174"/>
                </a:cubicBezTo>
                <a:cubicBezTo>
                  <a:pt x="189" y="168"/>
                  <a:pt x="179" y="165"/>
                  <a:pt x="179" y="165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42"/>
                  <a:pt x="190" y="142"/>
                  <a:pt x="190" y="142"/>
                </a:cubicBezTo>
                <a:cubicBezTo>
                  <a:pt x="190" y="142"/>
                  <a:pt x="202" y="155"/>
                  <a:pt x="208" y="147"/>
                </a:cubicBezTo>
                <a:cubicBezTo>
                  <a:pt x="214" y="139"/>
                  <a:pt x="198" y="129"/>
                  <a:pt x="198" y="129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18" y="86"/>
                  <a:pt x="218" y="86"/>
                  <a:pt x="218" y="86"/>
                </a:cubicBezTo>
                <a:cubicBezTo>
                  <a:pt x="240" y="88"/>
                  <a:pt x="240" y="88"/>
                  <a:pt x="240" y="88"/>
                </a:cubicBezTo>
                <a:cubicBezTo>
                  <a:pt x="240" y="88"/>
                  <a:pt x="239" y="83"/>
                  <a:pt x="235" y="75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4" name="Freeform 171"/>
          <p:cNvSpPr>
            <a:spLocks/>
          </p:cNvSpPr>
          <p:nvPr/>
        </p:nvSpPr>
        <p:spPr bwMode="auto">
          <a:xfrm>
            <a:off x="4330700" y="2703513"/>
            <a:ext cx="446088" cy="246062"/>
          </a:xfrm>
          <a:custGeom>
            <a:avLst/>
            <a:gdLst>
              <a:gd name="T0" fmla="*/ 2147483647 w 750"/>
              <a:gd name="T1" fmla="*/ 2147483647 h 415"/>
              <a:gd name="T2" fmla="*/ 2147483647 w 750"/>
              <a:gd name="T3" fmla="*/ 2147483647 h 415"/>
              <a:gd name="T4" fmla="*/ 2147483647 w 750"/>
              <a:gd name="T5" fmla="*/ 2147483647 h 415"/>
              <a:gd name="T6" fmla="*/ 2147483647 w 750"/>
              <a:gd name="T7" fmla="*/ 2147483647 h 415"/>
              <a:gd name="T8" fmla="*/ 2147483647 w 750"/>
              <a:gd name="T9" fmla="*/ 2147483647 h 415"/>
              <a:gd name="T10" fmla="*/ 2147483647 w 750"/>
              <a:gd name="T11" fmla="*/ 2147483647 h 415"/>
              <a:gd name="T12" fmla="*/ 2147483647 w 750"/>
              <a:gd name="T13" fmla="*/ 2147483647 h 415"/>
              <a:gd name="T14" fmla="*/ 2147483647 w 750"/>
              <a:gd name="T15" fmla="*/ 2147483647 h 415"/>
              <a:gd name="T16" fmla="*/ 2147483647 w 750"/>
              <a:gd name="T17" fmla="*/ 2147483647 h 415"/>
              <a:gd name="T18" fmla="*/ 2147483647 w 750"/>
              <a:gd name="T19" fmla="*/ 2147483647 h 415"/>
              <a:gd name="T20" fmla="*/ 2147483647 w 750"/>
              <a:gd name="T21" fmla="*/ 2147483647 h 415"/>
              <a:gd name="T22" fmla="*/ 2147483647 w 750"/>
              <a:gd name="T23" fmla="*/ 2147483647 h 415"/>
              <a:gd name="T24" fmla="*/ 2147483647 w 750"/>
              <a:gd name="T25" fmla="*/ 2147483647 h 415"/>
              <a:gd name="T26" fmla="*/ 2147483647 w 750"/>
              <a:gd name="T27" fmla="*/ 2147483647 h 415"/>
              <a:gd name="T28" fmla="*/ 2147483647 w 750"/>
              <a:gd name="T29" fmla="*/ 2147483647 h 415"/>
              <a:gd name="T30" fmla="*/ 2147483647 w 750"/>
              <a:gd name="T31" fmla="*/ 2147483647 h 415"/>
              <a:gd name="T32" fmla="*/ 2147483647 w 750"/>
              <a:gd name="T33" fmla="*/ 2147483647 h 415"/>
              <a:gd name="T34" fmla="*/ 2147483647 w 750"/>
              <a:gd name="T35" fmla="*/ 2147483647 h 415"/>
              <a:gd name="T36" fmla="*/ 2147483647 w 750"/>
              <a:gd name="T37" fmla="*/ 2147483647 h 415"/>
              <a:gd name="T38" fmla="*/ 2147483647 w 750"/>
              <a:gd name="T39" fmla="*/ 2147483647 h 415"/>
              <a:gd name="T40" fmla="*/ 2147483647 w 750"/>
              <a:gd name="T41" fmla="*/ 2147483647 h 415"/>
              <a:gd name="T42" fmla="*/ 2147483647 w 750"/>
              <a:gd name="T43" fmla="*/ 2147483647 h 415"/>
              <a:gd name="T44" fmla="*/ 2147483647 w 750"/>
              <a:gd name="T45" fmla="*/ 2147483647 h 415"/>
              <a:gd name="T46" fmla="*/ 2147483647 w 750"/>
              <a:gd name="T47" fmla="*/ 2147483647 h 415"/>
              <a:gd name="T48" fmla="*/ 2147483647 w 750"/>
              <a:gd name="T49" fmla="*/ 2147483647 h 415"/>
              <a:gd name="T50" fmla="*/ 2147483647 w 750"/>
              <a:gd name="T51" fmla="*/ 2147483647 h 415"/>
              <a:gd name="T52" fmla="*/ 2147483647 w 750"/>
              <a:gd name="T53" fmla="*/ 2147483647 h 415"/>
              <a:gd name="T54" fmla="*/ 2147483647 w 750"/>
              <a:gd name="T55" fmla="*/ 2147483647 h 415"/>
              <a:gd name="T56" fmla="*/ 2147483647 w 750"/>
              <a:gd name="T57" fmla="*/ 2147483647 h 415"/>
              <a:gd name="T58" fmla="*/ 2147483647 w 750"/>
              <a:gd name="T59" fmla="*/ 2147483647 h 415"/>
              <a:gd name="T60" fmla="*/ 2147483647 w 750"/>
              <a:gd name="T61" fmla="*/ 2147483647 h 415"/>
              <a:gd name="T62" fmla="*/ 2147483647 w 750"/>
              <a:gd name="T63" fmla="*/ 2147483647 h 415"/>
              <a:gd name="T64" fmla="*/ 2147483647 w 750"/>
              <a:gd name="T65" fmla="*/ 2147483647 h 415"/>
              <a:gd name="T66" fmla="*/ 2147483647 w 750"/>
              <a:gd name="T67" fmla="*/ 2147483647 h 415"/>
              <a:gd name="T68" fmla="*/ 2147483647 w 750"/>
              <a:gd name="T69" fmla="*/ 2147483647 h 415"/>
              <a:gd name="T70" fmla="*/ 2147483647 w 750"/>
              <a:gd name="T71" fmla="*/ 2147483647 h 415"/>
              <a:gd name="T72" fmla="*/ 2147483647 w 750"/>
              <a:gd name="T73" fmla="*/ 2147483647 h 415"/>
              <a:gd name="T74" fmla="*/ 2147483647 w 750"/>
              <a:gd name="T75" fmla="*/ 2147483647 h 415"/>
              <a:gd name="T76" fmla="*/ 2147483647 w 750"/>
              <a:gd name="T77" fmla="*/ 2147483647 h 415"/>
              <a:gd name="T78" fmla="*/ 2147483647 w 750"/>
              <a:gd name="T79" fmla="*/ 2147483647 h 415"/>
              <a:gd name="T80" fmla="*/ 2147483647 w 750"/>
              <a:gd name="T81" fmla="*/ 2147483647 h 415"/>
              <a:gd name="T82" fmla="*/ 2147483647 w 750"/>
              <a:gd name="T83" fmla="*/ 2147483647 h 415"/>
              <a:gd name="T84" fmla="*/ 2147483647 w 750"/>
              <a:gd name="T85" fmla="*/ 2147483647 h 415"/>
              <a:gd name="T86" fmla="*/ 2147483647 w 750"/>
              <a:gd name="T87" fmla="*/ 2147483647 h 415"/>
              <a:gd name="T88" fmla="*/ 2147483647 w 750"/>
              <a:gd name="T89" fmla="*/ 2147483647 h 415"/>
              <a:gd name="T90" fmla="*/ 2147483647 w 750"/>
              <a:gd name="T91" fmla="*/ 2147483647 h 415"/>
              <a:gd name="T92" fmla="*/ 2147483647 w 750"/>
              <a:gd name="T93" fmla="*/ 2147483647 h 415"/>
              <a:gd name="T94" fmla="*/ 2147483647 w 750"/>
              <a:gd name="T95" fmla="*/ 2147483647 h 415"/>
              <a:gd name="T96" fmla="*/ 2147483647 w 750"/>
              <a:gd name="T97" fmla="*/ 2147483647 h 415"/>
              <a:gd name="T98" fmla="*/ 2147483647 w 750"/>
              <a:gd name="T99" fmla="*/ 2147483647 h 415"/>
              <a:gd name="T100" fmla="*/ 2147483647 w 750"/>
              <a:gd name="T101" fmla="*/ 2147483647 h 4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50"/>
              <a:gd name="T154" fmla="*/ 0 h 415"/>
              <a:gd name="T155" fmla="*/ 750 w 750"/>
              <a:gd name="T156" fmla="*/ 415 h 4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50" h="415">
                <a:moveTo>
                  <a:pt x="16" y="215"/>
                </a:moveTo>
                <a:cubicBezTo>
                  <a:pt x="22" y="216"/>
                  <a:pt x="38" y="223"/>
                  <a:pt x="38" y="223"/>
                </a:cubicBezTo>
                <a:cubicBezTo>
                  <a:pt x="38" y="223"/>
                  <a:pt x="47" y="223"/>
                  <a:pt x="51" y="223"/>
                </a:cubicBezTo>
                <a:cubicBezTo>
                  <a:pt x="55" y="223"/>
                  <a:pt x="57" y="230"/>
                  <a:pt x="57" y="230"/>
                </a:cubicBezTo>
                <a:cubicBezTo>
                  <a:pt x="73" y="227"/>
                  <a:pt x="73" y="227"/>
                  <a:pt x="73" y="227"/>
                </a:cubicBezTo>
                <a:cubicBezTo>
                  <a:pt x="79" y="232"/>
                  <a:pt x="79" y="232"/>
                  <a:pt x="79" y="232"/>
                </a:cubicBezTo>
                <a:cubicBezTo>
                  <a:pt x="79" y="232"/>
                  <a:pt x="94" y="224"/>
                  <a:pt x="100" y="225"/>
                </a:cubicBezTo>
                <a:cubicBezTo>
                  <a:pt x="106" y="226"/>
                  <a:pt x="112" y="245"/>
                  <a:pt x="122" y="242"/>
                </a:cubicBezTo>
                <a:cubicBezTo>
                  <a:pt x="132" y="239"/>
                  <a:pt x="132" y="230"/>
                  <a:pt x="132" y="230"/>
                </a:cubicBezTo>
                <a:cubicBezTo>
                  <a:pt x="149" y="233"/>
                  <a:pt x="149" y="233"/>
                  <a:pt x="149" y="233"/>
                </a:cubicBezTo>
                <a:cubicBezTo>
                  <a:pt x="153" y="226"/>
                  <a:pt x="153" y="226"/>
                  <a:pt x="153" y="226"/>
                </a:cubicBezTo>
                <a:cubicBezTo>
                  <a:pt x="153" y="226"/>
                  <a:pt x="156" y="227"/>
                  <a:pt x="166" y="227"/>
                </a:cubicBezTo>
                <a:cubicBezTo>
                  <a:pt x="176" y="227"/>
                  <a:pt x="174" y="209"/>
                  <a:pt x="191" y="212"/>
                </a:cubicBezTo>
                <a:cubicBezTo>
                  <a:pt x="193" y="204"/>
                  <a:pt x="193" y="204"/>
                  <a:pt x="193" y="204"/>
                </a:cubicBezTo>
                <a:cubicBezTo>
                  <a:pt x="193" y="204"/>
                  <a:pt x="203" y="210"/>
                  <a:pt x="209" y="209"/>
                </a:cubicBezTo>
                <a:cubicBezTo>
                  <a:pt x="215" y="208"/>
                  <a:pt x="215" y="203"/>
                  <a:pt x="224" y="202"/>
                </a:cubicBezTo>
                <a:cubicBezTo>
                  <a:pt x="233" y="201"/>
                  <a:pt x="239" y="210"/>
                  <a:pt x="239" y="210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43" y="208"/>
                  <a:pt x="239" y="213"/>
                  <a:pt x="248" y="213"/>
                </a:cubicBezTo>
                <a:cubicBezTo>
                  <a:pt x="257" y="213"/>
                  <a:pt x="264" y="210"/>
                  <a:pt x="269" y="214"/>
                </a:cubicBezTo>
                <a:cubicBezTo>
                  <a:pt x="274" y="218"/>
                  <a:pt x="274" y="225"/>
                  <a:pt x="274" y="225"/>
                </a:cubicBezTo>
                <a:cubicBezTo>
                  <a:pt x="274" y="225"/>
                  <a:pt x="283" y="219"/>
                  <a:pt x="294" y="227"/>
                </a:cubicBezTo>
                <a:cubicBezTo>
                  <a:pt x="305" y="235"/>
                  <a:pt x="296" y="244"/>
                  <a:pt x="296" y="244"/>
                </a:cubicBezTo>
                <a:cubicBezTo>
                  <a:pt x="296" y="244"/>
                  <a:pt x="293" y="259"/>
                  <a:pt x="296" y="259"/>
                </a:cubicBezTo>
                <a:cubicBezTo>
                  <a:pt x="299" y="259"/>
                  <a:pt x="308" y="257"/>
                  <a:pt x="308" y="257"/>
                </a:cubicBezTo>
                <a:cubicBezTo>
                  <a:pt x="313" y="262"/>
                  <a:pt x="313" y="262"/>
                  <a:pt x="313" y="262"/>
                </a:cubicBezTo>
                <a:cubicBezTo>
                  <a:pt x="313" y="262"/>
                  <a:pt x="304" y="276"/>
                  <a:pt x="311" y="278"/>
                </a:cubicBezTo>
                <a:cubicBezTo>
                  <a:pt x="318" y="280"/>
                  <a:pt x="331" y="277"/>
                  <a:pt x="332" y="284"/>
                </a:cubicBezTo>
                <a:cubicBezTo>
                  <a:pt x="333" y="291"/>
                  <a:pt x="334" y="305"/>
                  <a:pt x="334" y="305"/>
                </a:cubicBezTo>
                <a:cubicBezTo>
                  <a:pt x="334" y="305"/>
                  <a:pt x="324" y="309"/>
                  <a:pt x="317" y="310"/>
                </a:cubicBezTo>
                <a:cubicBezTo>
                  <a:pt x="310" y="311"/>
                  <a:pt x="304" y="303"/>
                  <a:pt x="304" y="303"/>
                </a:cubicBezTo>
                <a:cubicBezTo>
                  <a:pt x="304" y="303"/>
                  <a:pt x="287" y="303"/>
                  <a:pt x="288" y="307"/>
                </a:cubicBezTo>
                <a:cubicBezTo>
                  <a:pt x="289" y="311"/>
                  <a:pt x="304" y="321"/>
                  <a:pt x="304" y="321"/>
                </a:cubicBezTo>
                <a:cubicBezTo>
                  <a:pt x="295" y="330"/>
                  <a:pt x="295" y="330"/>
                  <a:pt x="295" y="330"/>
                </a:cubicBezTo>
                <a:cubicBezTo>
                  <a:pt x="295" y="330"/>
                  <a:pt x="279" y="338"/>
                  <a:pt x="279" y="342"/>
                </a:cubicBezTo>
                <a:cubicBezTo>
                  <a:pt x="279" y="346"/>
                  <a:pt x="283" y="356"/>
                  <a:pt x="283" y="356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3" y="353"/>
                  <a:pt x="264" y="348"/>
                  <a:pt x="264" y="345"/>
                </a:cubicBezTo>
                <a:cubicBezTo>
                  <a:pt x="263" y="350"/>
                  <a:pt x="263" y="367"/>
                  <a:pt x="281" y="370"/>
                </a:cubicBezTo>
                <a:cubicBezTo>
                  <a:pt x="302" y="373"/>
                  <a:pt x="298" y="359"/>
                  <a:pt x="310" y="360"/>
                </a:cubicBezTo>
                <a:cubicBezTo>
                  <a:pt x="319" y="361"/>
                  <a:pt x="323" y="357"/>
                  <a:pt x="324" y="355"/>
                </a:cubicBezTo>
                <a:cubicBezTo>
                  <a:pt x="324" y="353"/>
                  <a:pt x="323" y="353"/>
                  <a:pt x="323" y="353"/>
                </a:cubicBezTo>
                <a:cubicBezTo>
                  <a:pt x="323" y="353"/>
                  <a:pt x="340" y="346"/>
                  <a:pt x="348" y="340"/>
                </a:cubicBezTo>
                <a:cubicBezTo>
                  <a:pt x="357" y="334"/>
                  <a:pt x="370" y="310"/>
                  <a:pt x="370" y="310"/>
                </a:cubicBezTo>
                <a:cubicBezTo>
                  <a:pt x="391" y="301"/>
                  <a:pt x="391" y="301"/>
                  <a:pt x="391" y="301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11" y="295"/>
                  <a:pt x="411" y="295"/>
                  <a:pt x="411" y="295"/>
                </a:cubicBezTo>
                <a:cubicBezTo>
                  <a:pt x="411" y="295"/>
                  <a:pt x="433" y="299"/>
                  <a:pt x="436" y="299"/>
                </a:cubicBezTo>
                <a:cubicBezTo>
                  <a:pt x="439" y="299"/>
                  <a:pt x="447" y="293"/>
                  <a:pt x="447" y="293"/>
                </a:cubicBezTo>
                <a:cubicBezTo>
                  <a:pt x="435" y="309"/>
                  <a:pt x="435" y="309"/>
                  <a:pt x="435" y="309"/>
                </a:cubicBezTo>
                <a:cubicBezTo>
                  <a:pt x="435" y="309"/>
                  <a:pt x="417" y="303"/>
                  <a:pt x="420" y="310"/>
                </a:cubicBezTo>
                <a:cubicBezTo>
                  <a:pt x="423" y="317"/>
                  <a:pt x="443" y="322"/>
                  <a:pt x="443" y="322"/>
                </a:cubicBezTo>
                <a:cubicBezTo>
                  <a:pt x="475" y="323"/>
                  <a:pt x="475" y="323"/>
                  <a:pt x="475" y="323"/>
                </a:cubicBezTo>
                <a:cubicBezTo>
                  <a:pt x="488" y="324"/>
                  <a:pt x="488" y="324"/>
                  <a:pt x="488" y="324"/>
                </a:cubicBezTo>
                <a:cubicBezTo>
                  <a:pt x="495" y="335"/>
                  <a:pt x="495" y="335"/>
                  <a:pt x="495" y="335"/>
                </a:cubicBezTo>
                <a:cubicBezTo>
                  <a:pt x="495" y="335"/>
                  <a:pt x="449" y="361"/>
                  <a:pt x="452" y="364"/>
                </a:cubicBezTo>
                <a:cubicBezTo>
                  <a:pt x="455" y="367"/>
                  <a:pt x="497" y="368"/>
                  <a:pt x="499" y="381"/>
                </a:cubicBezTo>
                <a:cubicBezTo>
                  <a:pt x="501" y="395"/>
                  <a:pt x="489" y="409"/>
                  <a:pt x="494" y="411"/>
                </a:cubicBezTo>
                <a:cubicBezTo>
                  <a:pt x="500" y="413"/>
                  <a:pt x="521" y="415"/>
                  <a:pt x="521" y="415"/>
                </a:cubicBezTo>
                <a:cubicBezTo>
                  <a:pt x="521" y="415"/>
                  <a:pt x="535" y="396"/>
                  <a:pt x="542" y="396"/>
                </a:cubicBezTo>
                <a:cubicBezTo>
                  <a:pt x="550" y="396"/>
                  <a:pt x="553" y="402"/>
                  <a:pt x="563" y="396"/>
                </a:cubicBezTo>
                <a:cubicBezTo>
                  <a:pt x="573" y="390"/>
                  <a:pt x="571" y="378"/>
                  <a:pt x="578" y="377"/>
                </a:cubicBezTo>
                <a:cubicBezTo>
                  <a:pt x="585" y="376"/>
                  <a:pt x="591" y="385"/>
                  <a:pt x="591" y="385"/>
                </a:cubicBezTo>
                <a:cubicBezTo>
                  <a:pt x="614" y="381"/>
                  <a:pt x="614" y="381"/>
                  <a:pt x="614" y="381"/>
                </a:cubicBezTo>
                <a:cubicBezTo>
                  <a:pt x="616" y="370"/>
                  <a:pt x="616" y="370"/>
                  <a:pt x="616" y="370"/>
                </a:cubicBezTo>
                <a:cubicBezTo>
                  <a:pt x="622" y="361"/>
                  <a:pt x="622" y="361"/>
                  <a:pt x="622" y="361"/>
                </a:cubicBezTo>
                <a:cubicBezTo>
                  <a:pt x="622" y="361"/>
                  <a:pt x="608" y="355"/>
                  <a:pt x="602" y="361"/>
                </a:cubicBezTo>
                <a:cubicBezTo>
                  <a:pt x="596" y="367"/>
                  <a:pt x="572" y="368"/>
                  <a:pt x="572" y="368"/>
                </a:cubicBezTo>
                <a:cubicBezTo>
                  <a:pt x="572" y="368"/>
                  <a:pt x="554" y="362"/>
                  <a:pt x="553" y="352"/>
                </a:cubicBezTo>
                <a:cubicBezTo>
                  <a:pt x="552" y="342"/>
                  <a:pt x="540" y="343"/>
                  <a:pt x="540" y="343"/>
                </a:cubicBezTo>
                <a:cubicBezTo>
                  <a:pt x="528" y="330"/>
                  <a:pt x="528" y="330"/>
                  <a:pt x="528" y="330"/>
                </a:cubicBezTo>
                <a:cubicBezTo>
                  <a:pt x="503" y="328"/>
                  <a:pt x="503" y="328"/>
                  <a:pt x="503" y="328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512" y="319"/>
                  <a:pt x="512" y="319"/>
                  <a:pt x="512" y="319"/>
                </a:cubicBezTo>
                <a:cubicBezTo>
                  <a:pt x="512" y="319"/>
                  <a:pt x="531" y="323"/>
                  <a:pt x="537" y="322"/>
                </a:cubicBezTo>
                <a:cubicBezTo>
                  <a:pt x="544" y="320"/>
                  <a:pt x="559" y="308"/>
                  <a:pt x="559" y="308"/>
                </a:cubicBezTo>
                <a:cubicBezTo>
                  <a:pt x="565" y="313"/>
                  <a:pt x="565" y="313"/>
                  <a:pt x="565" y="313"/>
                </a:cubicBezTo>
                <a:cubicBezTo>
                  <a:pt x="565" y="313"/>
                  <a:pt x="579" y="300"/>
                  <a:pt x="588" y="297"/>
                </a:cubicBezTo>
                <a:cubicBezTo>
                  <a:pt x="598" y="294"/>
                  <a:pt x="624" y="293"/>
                  <a:pt x="624" y="293"/>
                </a:cubicBezTo>
                <a:cubicBezTo>
                  <a:pt x="652" y="271"/>
                  <a:pt x="652" y="271"/>
                  <a:pt x="652" y="271"/>
                </a:cubicBezTo>
                <a:cubicBezTo>
                  <a:pt x="652" y="271"/>
                  <a:pt x="667" y="278"/>
                  <a:pt x="679" y="273"/>
                </a:cubicBezTo>
                <a:cubicBezTo>
                  <a:pt x="676" y="248"/>
                  <a:pt x="676" y="248"/>
                  <a:pt x="676" y="248"/>
                </a:cubicBezTo>
                <a:cubicBezTo>
                  <a:pt x="676" y="248"/>
                  <a:pt x="689" y="248"/>
                  <a:pt x="692" y="244"/>
                </a:cubicBezTo>
                <a:cubicBezTo>
                  <a:pt x="695" y="240"/>
                  <a:pt x="703" y="231"/>
                  <a:pt x="703" y="231"/>
                </a:cubicBezTo>
                <a:cubicBezTo>
                  <a:pt x="703" y="231"/>
                  <a:pt x="726" y="233"/>
                  <a:pt x="738" y="229"/>
                </a:cubicBezTo>
                <a:cubicBezTo>
                  <a:pt x="750" y="225"/>
                  <a:pt x="742" y="212"/>
                  <a:pt x="741" y="206"/>
                </a:cubicBezTo>
                <a:cubicBezTo>
                  <a:pt x="740" y="200"/>
                  <a:pt x="728" y="192"/>
                  <a:pt x="727" y="189"/>
                </a:cubicBezTo>
                <a:cubicBezTo>
                  <a:pt x="726" y="186"/>
                  <a:pt x="743" y="188"/>
                  <a:pt x="744" y="182"/>
                </a:cubicBezTo>
                <a:cubicBezTo>
                  <a:pt x="745" y="176"/>
                  <a:pt x="728" y="173"/>
                  <a:pt x="728" y="173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2" y="166"/>
                  <a:pt x="741" y="159"/>
                  <a:pt x="740" y="149"/>
                </a:cubicBezTo>
                <a:cubicBezTo>
                  <a:pt x="739" y="139"/>
                  <a:pt x="722" y="145"/>
                  <a:pt x="722" y="145"/>
                </a:cubicBezTo>
                <a:cubicBezTo>
                  <a:pt x="709" y="136"/>
                  <a:pt x="709" y="136"/>
                  <a:pt x="709" y="136"/>
                </a:cubicBezTo>
                <a:cubicBezTo>
                  <a:pt x="709" y="136"/>
                  <a:pt x="707" y="130"/>
                  <a:pt x="700" y="128"/>
                </a:cubicBezTo>
                <a:cubicBezTo>
                  <a:pt x="693" y="126"/>
                  <a:pt x="679" y="128"/>
                  <a:pt x="679" y="128"/>
                </a:cubicBezTo>
                <a:cubicBezTo>
                  <a:pt x="679" y="128"/>
                  <a:pt x="666" y="119"/>
                  <a:pt x="662" y="119"/>
                </a:cubicBezTo>
                <a:cubicBezTo>
                  <a:pt x="658" y="119"/>
                  <a:pt x="646" y="125"/>
                  <a:pt x="646" y="125"/>
                </a:cubicBezTo>
                <a:cubicBezTo>
                  <a:pt x="646" y="125"/>
                  <a:pt x="643" y="120"/>
                  <a:pt x="637" y="116"/>
                </a:cubicBezTo>
                <a:cubicBezTo>
                  <a:pt x="631" y="112"/>
                  <a:pt x="629" y="101"/>
                  <a:pt x="620" y="100"/>
                </a:cubicBezTo>
                <a:cubicBezTo>
                  <a:pt x="611" y="99"/>
                  <a:pt x="615" y="109"/>
                  <a:pt x="615" y="109"/>
                </a:cubicBezTo>
                <a:cubicBezTo>
                  <a:pt x="615" y="109"/>
                  <a:pt x="606" y="103"/>
                  <a:pt x="595" y="104"/>
                </a:cubicBezTo>
                <a:cubicBezTo>
                  <a:pt x="584" y="105"/>
                  <a:pt x="586" y="110"/>
                  <a:pt x="578" y="106"/>
                </a:cubicBezTo>
                <a:cubicBezTo>
                  <a:pt x="570" y="102"/>
                  <a:pt x="562" y="98"/>
                  <a:pt x="562" y="98"/>
                </a:cubicBezTo>
                <a:cubicBezTo>
                  <a:pt x="544" y="102"/>
                  <a:pt x="544" y="102"/>
                  <a:pt x="544" y="102"/>
                </a:cubicBezTo>
                <a:cubicBezTo>
                  <a:pt x="540" y="99"/>
                  <a:pt x="540" y="99"/>
                  <a:pt x="540" y="99"/>
                </a:cubicBezTo>
                <a:cubicBezTo>
                  <a:pt x="533" y="70"/>
                  <a:pt x="533" y="70"/>
                  <a:pt x="533" y="70"/>
                </a:cubicBezTo>
                <a:cubicBezTo>
                  <a:pt x="505" y="58"/>
                  <a:pt x="505" y="58"/>
                  <a:pt x="505" y="58"/>
                </a:cubicBezTo>
                <a:cubicBezTo>
                  <a:pt x="482" y="56"/>
                  <a:pt x="482" y="56"/>
                  <a:pt x="482" y="56"/>
                </a:cubicBezTo>
                <a:cubicBezTo>
                  <a:pt x="481" y="45"/>
                  <a:pt x="481" y="45"/>
                  <a:pt x="481" y="45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6" y="33"/>
                  <a:pt x="484" y="32"/>
                  <a:pt x="486" y="26"/>
                </a:cubicBezTo>
                <a:cubicBezTo>
                  <a:pt x="488" y="20"/>
                  <a:pt x="467" y="14"/>
                  <a:pt x="467" y="14"/>
                </a:cubicBezTo>
                <a:cubicBezTo>
                  <a:pt x="461" y="0"/>
                  <a:pt x="461" y="0"/>
                  <a:pt x="461" y="0"/>
                </a:cubicBezTo>
                <a:cubicBezTo>
                  <a:pt x="431" y="1"/>
                  <a:pt x="431" y="1"/>
                  <a:pt x="431" y="1"/>
                </a:cubicBezTo>
                <a:cubicBezTo>
                  <a:pt x="420" y="6"/>
                  <a:pt x="420" y="6"/>
                  <a:pt x="420" y="6"/>
                </a:cubicBezTo>
                <a:cubicBezTo>
                  <a:pt x="402" y="3"/>
                  <a:pt x="402" y="3"/>
                  <a:pt x="402" y="3"/>
                </a:cubicBezTo>
                <a:cubicBezTo>
                  <a:pt x="402" y="3"/>
                  <a:pt x="406" y="12"/>
                  <a:pt x="398" y="16"/>
                </a:cubicBezTo>
                <a:cubicBezTo>
                  <a:pt x="390" y="20"/>
                  <a:pt x="356" y="12"/>
                  <a:pt x="349" y="12"/>
                </a:cubicBezTo>
                <a:cubicBezTo>
                  <a:pt x="342" y="12"/>
                  <a:pt x="326" y="37"/>
                  <a:pt x="326" y="37"/>
                </a:cubicBezTo>
                <a:cubicBezTo>
                  <a:pt x="326" y="37"/>
                  <a:pt x="336" y="50"/>
                  <a:pt x="327" y="53"/>
                </a:cubicBezTo>
                <a:cubicBezTo>
                  <a:pt x="318" y="56"/>
                  <a:pt x="304" y="47"/>
                  <a:pt x="304" y="47"/>
                </a:cubicBezTo>
                <a:cubicBezTo>
                  <a:pt x="304" y="47"/>
                  <a:pt x="293" y="50"/>
                  <a:pt x="285" y="51"/>
                </a:cubicBezTo>
                <a:cubicBezTo>
                  <a:pt x="277" y="52"/>
                  <a:pt x="285" y="40"/>
                  <a:pt x="273" y="39"/>
                </a:cubicBezTo>
                <a:cubicBezTo>
                  <a:pt x="261" y="38"/>
                  <a:pt x="262" y="48"/>
                  <a:pt x="262" y="48"/>
                </a:cubicBezTo>
                <a:cubicBezTo>
                  <a:pt x="252" y="40"/>
                  <a:pt x="252" y="40"/>
                  <a:pt x="252" y="40"/>
                </a:cubicBezTo>
                <a:cubicBezTo>
                  <a:pt x="247" y="46"/>
                  <a:pt x="247" y="46"/>
                  <a:pt x="247" y="46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31" y="43"/>
                  <a:pt x="231" y="43"/>
                  <a:pt x="231" y="43"/>
                </a:cubicBezTo>
                <a:cubicBezTo>
                  <a:pt x="224" y="38"/>
                  <a:pt x="224" y="38"/>
                  <a:pt x="224" y="38"/>
                </a:cubicBezTo>
                <a:cubicBezTo>
                  <a:pt x="219" y="45"/>
                  <a:pt x="219" y="45"/>
                  <a:pt x="219" y="45"/>
                </a:cubicBezTo>
                <a:cubicBezTo>
                  <a:pt x="207" y="37"/>
                  <a:pt x="207" y="37"/>
                  <a:pt x="207" y="37"/>
                </a:cubicBezTo>
                <a:cubicBezTo>
                  <a:pt x="202" y="40"/>
                  <a:pt x="202" y="40"/>
                  <a:pt x="202" y="40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2" y="28"/>
                  <a:pt x="167" y="28"/>
                  <a:pt x="157" y="28"/>
                </a:cubicBezTo>
                <a:cubicBezTo>
                  <a:pt x="147" y="28"/>
                  <a:pt x="147" y="20"/>
                  <a:pt x="147" y="20"/>
                </a:cubicBezTo>
                <a:cubicBezTo>
                  <a:pt x="147" y="20"/>
                  <a:pt x="120" y="19"/>
                  <a:pt x="117" y="20"/>
                </a:cubicBezTo>
                <a:cubicBezTo>
                  <a:pt x="114" y="21"/>
                  <a:pt x="103" y="27"/>
                  <a:pt x="103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7" y="27"/>
                  <a:pt x="76" y="37"/>
                  <a:pt x="68" y="42"/>
                </a:cubicBezTo>
                <a:cubicBezTo>
                  <a:pt x="60" y="47"/>
                  <a:pt x="47" y="40"/>
                  <a:pt x="47" y="40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3"/>
                  <a:pt x="57" y="55"/>
                  <a:pt x="60" y="64"/>
                </a:cubicBezTo>
                <a:cubicBezTo>
                  <a:pt x="63" y="73"/>
                  <a:pt x="75" y="76"/>
                  <a:pt x="75" y="76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4"/>
                  <a:pt x="74" y="92"/>
                  <a:pt x="76" y="97"/>
                </a:cubicBezTo>
                <a:cubicBezTo>
                  <a:pt x="78" y="102"/>
                  <a:pt x="58" y="103"/>
                  <a:pt x="58" y="103"/>
                </a:cubicBezTo>
                <a:cubicBezTo>
                  <a:pt x="23" y="138"/>
                  <a:pt x="23" y="138"/>
                  <a:pt x="23" y="138"/>
                </a:cubicBezTo>
                <a:cubicBezTo>
                  <a:pt x="23" y="138"/>
                  <a:pt x="23" y="148"/>
                  <a:pt x="22" y="158"/>
                </a:cubicBezTo>
                <a:cubicBezTo>
                  <a:pt x="21" y="168"/>
                  <a:pt x="30" y="174"/>
                  <a:pt x="30" y="174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4" y="173"/>
                  <a:pt x="13" y="180"/>
                  <a:pt x="11" y="186"/>
                </a:cubicBezTo>
                <a:cubicBezTo>
                  <a:pt x="9" y="192"/>
                  <a:pt x="1" y="194"/>
                  <a:pt x="1" y="194"/>
                </a:cubicBezTo>
                <a:cubicBezTo>
                  <a:pt x="0" y="202"/>
                  <a:pt x="0" y="202"/>
                  <a:pt x="0" y="202"/>
                </a:cubicBezTo>
                <a:cubicBezTo>
                  <a:pt x="8" y="204"/>
                  <a:pt x="10" y="214"/>
                  <a:pt x="16" y="215"/>
                </a:cubicBezTo>
                <a:close/>
              </a:path>
            </a:pathLst>
          </a:custGeom>
          <a:solidFill>
            <a:srgbClr val="A69B74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5" name="Freeform 172"/>
          <p:cNvSpPr>
            <a:spLocks noEditPoints="1"/>
          </p:cNvSpPr>
          <p:nvPr/>
        </p:nvSpPr>
        <p:spPr bwMode="auto">
          <a:xfrm>
            <a:off x="7470775" y="2498725"/>
            <a:ext cx="119063" cy="469900"/>
          </a:xfrm>
          <a:custGeom>
            <a:avLst/>
            <a:gdLst>
              <a:gd name="T0" fmla="*/ 0 w 199"/>
              <a:gd name="T1" fmla="*/ 2147483647 h 794"/>
              <a:gd name="T2" fmla="*/ 2147483647 w 199"/>
              <a:gd name="T3" fmla="*/ 2147483647 h 794"/>
              <a:gd name="T4" fmla="*/ 2147483647 w 199"/>
              <a:gd name="T5" fmla="*/ 2147483647 h 794"/>
              <a:gd name="T6" fmla="*/ 2147483647 w 199"/>
              <a:gd name="T7" fmla="*/ 2147483647 h 794"/>
              <a:gd name="T8" fmla="*/ 0 w 199"/>
              <a:gd name="T9" fmla="*/ 2147483647 h 794"/>
              <a:gd name="T10" fmla="*/ 2147483647 w 199"/>
              <a:gd name="T11" fmla="*/ 2147483647 h 794"/>
              <a:gd name="T12" fmla="*/ 2147483647 w 199"/>
              <a:gd name="T13" fmla="*/ 2147483647 h 794"/>
              <a:gd name="T14" fmla="*/ 2147483647 w 199"/>
              <a:gd name="T15" fmla="*/ 2147483647 h 794"/>
              <a:gd name="T16" fmla="*/ 2147483647 w 199"/>
              <a:gd name="T17" fmla="*/ 2147483647 h 794"/>
              <a:gd name="T18" fmla="*/ 2147483647 w 199"/>
              <a:gd name="T19" fmla="*/ 2147483647 h 794"/>
              <a:gd name="T20" fmla="*/ 2147483647 w 199"/>
              <a:gd name="T21" fmla="*/ 2147483647 h 794"/>
              <a:gd name="T22" fmla="*/ 2147483647 w 199"/>
              <a:gd name="T23" fmla="*/ 2147483647 h 794"/>
              <a:gd name="T24" fmla="*/ 2147483647 w 199"/>
              <a:gd name="T25" fmla="*/ 2147483647 h 794"/>
              <a:gd name="T26" fmla="*/ 2147483647 w 199"/>
              <a:gd name="T27" fmla="*/ 2147483647 h 794"/>
              <a:gd name="T28" fmla="*/ 2147483647 w 199"/>
              <a:gd name="T29" fmla="*/ 2147483647 h 794"/>
              <a:gd name="T30" fmla="*/ 2147483647 w 199"/>
              <a:gd name="T31" fmla="*/ 2147483647 h 794"/>
              <a:gd name="T32" fmla="*/ 2147483647 w 199"/>
              <a:gd name="T33" fmla="*/ 2147483647 h 794"/>
              <a:gd name="T34" fmla="*/ 2147483647 w 199"/>
              <a:gd name="T35" fmla="*/ 2147483647 h 794"/>
              <a:gd name="T36" fmla="*/ 2147483647 w 199"/>
              <a:gd name="T37" fmla="*/ 2147483647 h 794"/>
              <a:gd name="T38" fmla="*/ 2147483647 w 199"/>
              <a:gd name="T39" fmla="*/ 2147483647 h 794"/>
              <a:gd name="T40" fmla="*/ 2147483647 w 199"/>
              <a:gd name="T41" fmla="*/ 2147483647 h 794"/>
              <a:gd name="T42" fmla="*/ 2147483647 w 199"/>
              <a:gd name="T43" fmla="*/ 2147483647 h 794"/>
              <a:gd name="T44" fmla="*/ 2147483647 w 199"/>
              <a:gd name="T45" fmla="*/ 2147483647 h 794"/>
              <a:gd name="T46" fmla="*/ 2147483647 w 199"/>
              <a:gd name="T47" fmla="*/ 2147483647 h 794"/>
              <a:gd name="T48" fmla="*/ 2147483647 w 199"/>
              <a:gd name="T49" fmla="*/ 2147483647 h 794"/>
              <a:gd name="T50" fmla="*/ 2147483647 w 199"/>
              <a:gd name="T51" fmla="*/ 2147483647 h 794"/>
              <a:gd name="T52" fmla="*/ 2147483647 w 199"/>
              <a:gd name="T53" fmla="*/ 2147483647 h 794"/>
              <a:gd name="T54" fmla="*/ 2147483647 w 199"/>
              <a:gd name="T55" fmla="*/ 2147483647 h 794"/>
              <a:gd name="T56" fmla="*/ 2147483647 w 199"/>
              <a:gd name="T57" fmla="*/ 2147483647 h 794"/>
              <a:gd name="T58" fmla="*/ 2147483647 w 199"/>
              <a:gd name="T59" fmla="*/ 2147483647 h 794"/>
              <a:gd name="T60" fmla="*/ 2147483647 w 199"/>
              <a:gd name="T61" fmla="*/ 2147483647 h 794"/>
              <a:gd name="T62" fmla="*/ 2147483647 w 199"/>
              <a:gd name="T63" fmla="*/ 2147483647 h 794"/>
              <a:gd name="T64" fmla="*/ 2147483647 w 199"/>
              <a:gd name="T65" fmla="*/ 2147483647 h 794"/>
              <a:gd name="T66" fmla="*/ 2147483647 w 199"/>
              <a:gd name="T67" fmla="*/ 2147483647 h 794"/>
              <a:gd name="T68" fmla="*/ 2147483647 w 199"/>
              <a:gd name="T69" fmla="*/ 2147483647 h 794"/>
              <a:gd name="T70" fmla="*/ 2147483647 w 199"/>
              <a:gd name="T71" fmla="*/ 2147483647 h 794"/>
              <a:gd name="T72" fmla="*/ 2147483647 w 199"/>
              <a:gd name="T73" fmla="*/ 2147483647 h 794"/>
              <a:gd name="T74" fmla="*/ 2147483647 w 199"/>
              <a:gd name="T75" fmla="*/ 2147483647 h 794"/>
              <a:gd name="T76" fmla="*/ 2147483647 w 199"/>
              <a:gd name="T77" fmla="*/ 2147483647 h 794"/>
              <a:gd name="T78" fmla="*/ 2147483647 w 199"/>
              <a:gd name="T79" fmla="*/ 2147483647 h 794"/>
              <a:gd name="T80" fmla="*/ 2147483647 w 199"/>
              <a:gd name="T81" fmla="*/ 2147483647 h 794"/>
              <a:gd name="T82" fmla="*/ 2147483647 w 199"/>
              <a:gd name="T83" fmla="*/ 0 h 794"/>
              <a:gd name="T84" fmla="*/ 2147483647 w 199"/>
              <a:gd name="T85" fmla="*/ 2147483647 h 79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9"/>
              <a:gd name="T130" fmla="*/ 0 h 794"/>
              <a:gd name="T131" fmla="*/ 199 w 199"/>
              <a:gd name="T132" fmla="*/ 794 h 79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9" h="794">
                <a:moveTo>
                  <a:pt x="0" y="794"/>
                </a:moveTo>
                <a:cubicBezTo>
                  <a:pt x="9" y="791"/>
                  <a:pt x="9" y="791"/>
                  <a:pt x="9" y="791"/>
                </a:cubicBezTo>
                <a:cubicBezTo>
                  <a:pt x="25" y="764"/>
                  <a:pt x="25" y="764"/>
                  <a:pt x="25" y="764"/>
                </a:cubicBezTo>
                <a:cubicBezTo>
                  <a:pt x="12" y="755"/>
                  <a:pt x="12" y="755"/>
                  <a:pt x="12" y="755"/>
                </a:cubicBezTo>
                <a:lnTo>
                  <a:pt x="0" y="794"/>
                </a:lnTo>
                <a:close/>
                <a:moveTo>
                  <a:pt x="76" y="712"/>
                </a:moveTo>
                <a:cubicBezTo>
                  <a:pt x="49" y="708"/>
                  <a:pt x="49" y="708"/>
                  <a:pt x="49" y="708"/>
                </a:cubicBezTo>
                <a:cubicBezTo>
                  <a:pt x="36" y="755"/>
                  <a:pt x="36" y="755"/>
                  <a:pt x="36" y="755"/>
                </a:cubicBezTo>
                <a:cubicBezTo>
                  <a:pt x="43" y="757"/>
                  <a:pt x="43" y="757"/>
                  <a:pt x="43" y="757"/>
                </a:cubicBezTo>
                <a:cubicBezTo>
                  <a:pt x="55" y="733"/>
                  <a:pt x="55" y="733"/>
                  <a:pt x="55" y="733"/>
                </a:cubicBezTo>
                <a:cubicBezTo>
                  <a:pt x="88" y="715"/>
                  <a:pt x="88" y="715"/>
                  <a:pt x="88" y="715"/>
                </a:cubicBezTo>
                <a:cubicBezTo>
                  <a:pt x="79" y="699"/>
                  <a:pt x="79" y="699"/>
                  <a:pt x="79" y="699"/>
                </a:cubicBezTo>
                <a:lnTo>
                  <a:pt x="76" y="712"/>
                </a:lnTo>
                <a:close/>
                <a:moveTo>
                  <a:pt x="128" y="672"/>
                </a:moveTo>
                <a:cubicBezTo>
                  <a:pt x="119" y="670"/>
                  <a:pt x="109" y="694"/>
                  <a:pt x="117" y="697"/>
                </a:cubicBezTo>
                <a:cubicBezTo>
                  <a:pt x="128" y="701"/>
                  <a:pt x="138" y="675"/>
                  <a:pt x="128" y="672"/>
                </a:cubicBezTo>
                <a:close/>
                <a:moveTo>
                  <a:pt x="189" y="423"/>
                </a:moveTo>
                <a:cubicBezTo>
                  <a:pt x="177" y="434"/>
                  <a:pt x="177" y="434"/>
                  <a:pt x="177" y="434"/>
                </a:cubicBezTo>
                <a:cubicBezTo>
                  <a:pt x="185" y="449"/>
                  <a:pt x="185" y="449"/>
                  <a:pt x="185" y="449"/>
                </a:cubicBezTo>
                <a:cubicBezTo>
                  <a:pt x="173" y="449"/>
                  <a:pt x="173" y="449"/>
                  <a:pt x="173" y="449"/>
                </a:cubicBezTo>
                <a:cubicBezTo>
                  <a:pt x="173" y="469"/>
                  <a:pt x="173" y="469"/>
                  <a:pt x="173" y="469"/>
                </a:cubicBezTo>
                <a:cubicBezTo>
                  <a:pt x="189" y="467"/>
                  <a:pt x="189" y="467"/>
                  <a:pt x="189" y="467"/>
                </a:cubicBezTo>
                <a:cubicBezTo>
                  <a:pt x="198" y="456"/>
                  <a:pt x="198" y="456"/>
                  <a:pt x="198" y="456"/>
                </a:cubicBezTo>
                <a:cubicBezTo>
                  <a:pt x="189" y="437"/>
                  <a:pt x="189" y="437"/>
                  <a:pt x="189" y="437"/>
                </a:cubicBezTo>
                <a:cubicBezTo>
                  <a:pt x="199" y="435"/>
                  <a:pt x="199" y="435"/>
                  <a:pt x="199" y="435"/>
                </a:cubicBezTo>
                <a:lnTo>
                  <a:pt x="189" y="423"/>
                </a:lnTo>
                <a:close/>
                <a:moveTo>
                  <a:pt x="184" y="513"/>
                </a:moveTo>
                <a:cubicBezTo>
                  <a:pt x="195" y="499"/>
                  <a:pt x="195" y="499"/>
                  <a:pt x="195" y="499"/>
                </a:cubicBezTo>
                <a:cubicBezTo>
                  <a:pt x="178" y="485"/>
                  <a:pt x="178" y="485"/>
                  <a:pt x="178" y="485"/>
                </a:cubicBezTo>
                <a:lnTo>
                  <a:pt x="184" y="513"/>
                </a:lnTo>
                <a:close/>
                <a:moveTo>
                  <a:pt x="170" y="636"/>
                </a:moveTo>
                <a:cubicBezTo>
                  <a:pt x="171" y="615"/>
                  <a:pt x="171" y="615"/>
                  <a:pt x="171" y="615"/>
                </a:cubicBezTo>
                <a:cubicBezTo>
                  <a:pt x="162" y="632"/>
                  <a:pt x="162" y="632"/>
                  <a:pt x="162" y="632"/>
                </a:cubicBezTo>
                <a:lnTo>
                  <a:pt x="170" y="636"/>
                </a:lnTo>
                <a:close/>
                <a:moveTo>
                  <a:pt x="169" y="573"/>
                </a:moveTo>
                <a:cubicBezTo>
                  <a:pt x="181" y="571"/>
                  <a:pt x="181" y="571"/>
                  <a:pt x="181" y="571"/>
                </a:cubicBezTo>
                <a:cubicBezTo>
                  <a:pt x="169" y="559"/>
                  <a:pt x="169" y="559"/>
                  <a:pt x="169" y="559"/>
                </a:cubicBezTo>
                <a:lnTo>
                  <a:pt x="169" y="573"/>
                </a:lnTo>
                <a:close/>
                <a:moveTo>
                  <a:pt x="82" y="14"/>
                </a:moveTo>
                <a:cubicBezTo>
                  <a:pt x="94" y="38"/>
                  <a:pt x="94" y="38"/>
                  <a:pt x="94" y="3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6" y="0"/>
                  <a:pt x="106" y="0"/>
                  <a:pt x="106" y="0"/>
                </a:cubicBezTo>
                <a:lnTo>
                  <a:pt x="82" y="14"/>
                </a:lnTo>
                <a:close/>
              </a:path>
            </a:pathLst>
          </a:custGeom>
          <a:solidFill>
            <a:srgbClr val="001965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6" name="Freeform 173"/>
          <p:cNvSpPr>
            <a:spLocks noEditPoints="1"/>
          </p:cNvSpPr>
          <p:nvPr/>
        </p:nvSpPr>
        <p:spPr bwMode="auto">
          <a:xfrm>
            <a:off x="6838950" y="3806825"/>
            <a:ext cx="46038" cy="30163"/>
          </a:xfrm>
          <a:custGeom>
            <a:avLst/>
            <a:gdLst>
              <a:gd name="T0" fmla="*/ 2147483647 w 76"/>
              <a:gd name="T1" fmla="*/ 2147483647 h 52"/>
              <a:gd name="T2" fmla="*/ 2147483647 w 76"/>
              <a:gd name="T3" fmla="*/ 2147483647 h 52"/>
              <a:gd name="T4" fmla="*/ 2147483647 w 76"/>
              <a:gd name="T5" fmla="*/ 2147483647 h 52"/>
              <a:gd name="T6" fmla="*/ 2147483647 w 76"/>
              <a:gd name="T7" fmla="*/ 2147483647 h 52"/>
              <a:gd name="T8" fmla="*/ 2147483647 w 76"/>
              <a:gd name="T9" fmla="*/ 2147483647 h 52"/>
              <a:gd name="T10" fmla="*/ 2147483647 w 76"/>
              <a:gd name="T11" fmla="*/ 2147483647 h 52"/>
              <a:gd name="T12" fmla="*/ 2147483647 w 76"/>
              <a:gd name="T13" fmla="*/ 2147483647 h 52"/>
              <a:gd name="T14" fmla="*/ 2147483647 w 76"/>
              <a:gd name="T15" fmla="*/ 2147483647 h 52"/>
              <a:gd name="T16" fmla="*/ 2147483647 w 76"/>
              <a:gd name="T17" fmla="*/ 2147483647 h 52"/>
              <a:gd name="T18" fmla="*/ 2147483647 w 76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"/>
              <a:gd name="T31" fmla="*/ 0 h 52"/>
              <a:gd name="T32" fmla="*/ 76 w 76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" h="52">
                <a:moveTo>
                  <a:pt x="16" y="34"/>
                </a:moveTo>
                <a:cubicBezTo>
                  <a:pt x="0" y="34"/>
                  <a:pt x="11" y="52"/>
                  <a:pt x="11" y="52"/>
                </a:cubicBezTo>
                <a:cubicBezTo>
                  <a:pt x="23" y="52"/>
                  <a:pt x="32" y="34"/>
                  <a:pt x="16" y="34"/>
                </a:cubicBezTo>
                <a:close/>
                <a:moveTo>
                  <a:pt x="35" y="8"/>
                </a:moveTo>
                <a:cubicBezTo>
                  <a:pt x="28" y="16"/>
                  <a:pt x="47" y="26"/>
                  <a:pt x="47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41" y="0"/>
                  <a:pt x="35" y="8"/>
                </a:cubicBezTo>
                <a:close/>
                <a:moveTo>
                  <a:pt x="71" y="32"/>
                </a:moveTo>
                <a:cubicBezTo>
                  <a:pt x="66" y="26"/>
                  <a:pt x="51" y="38"/>
                  <a:pt x="58" y="42"/>
                </a:cubicBezTo>
                <a:cubicBezTo>
                  <a:pt x="68" y="48"/>
                  <a:pt x="76" y="37"/>
                  <a:pt x="71" y="32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7" name="Freeform 174"/>
          <p:cNvSpPr>
            <a:spLocks noEditPoints="1"/>
          </p:cNvSpPr>
          <p:nvPr/>
        </p:nvSpPr>
        <p:spPr bwMode="auto">
          <a:xfrm>
            <a:off x="7142163" y="2908300"/>
            <a:ext cx="350837" cy="684213"/>
          </a:xfrm>
          <a:custGeom>
            <a:avLst/>
            <a:gdLst>
              <a:gd name="T0" fmla="*/ 2147483647 w 591"/>
              <a:gd name="T1" fmla="*/ 2147483647 h 1153"/>
              <a:gd name="T2" fmla="*/ 2147483647 w 591"/>
              <a:gd name="T3" fmla="*/ 2147483647 h 1153"/>
              <a:gd name="T4" fmla="*/ 2147483647 w 591"/>
              <a:gd name="T5" fmla="*/ 2147483647 h 1153"/>
              <a:gd name="T6" fmla="*/ 2147483647 w 591"/>
              <a:gd name="T7" fmla="*/ 2147483647 h 1153"/>
              <a:gd name="T8" fmla="*/ 2147483647 w 591"/>
              <a:gd name="T9" fmla="*/ 2147483647 h 1153"/>
              <a:gd name="T10" fmla="*/ 2147483647 w 591"/>
              <a:gd name="T11" fmla="*/ 2147483647 h 1153"/>
              <a:gd name="T12" fmla="*/ 2147483647 w 591"/>
              <a:gd name="T13" fmla="*/ 2147483647 h 1153"/>
              <a:gd name="T14" fmla="*/ 2147483647 w 591"/>
              <a:gd name="T15" fmla="*/ 2147483647 h 1153"/>
              <a:gd name="T16" fmla="*/ 2147483647 w 591"/>
              <a:gd name="T17" fmla="*/ 2147483647 h 1153"/>
              <a:gd name="T18" fmla="*/ 2147483647 w 591"/>
              <a:gd name="T19" fmla="*/ 2147483647 h 1153"/>
              <a:gd name="T20" fmla="*/ 2147483647 w 591"/>
              <a:gd name="T21" fmla="*/ 2147483647 h 1153"/>
              <a:gd name="T22" fmla="*/ 2147483647 w 591"/>
              <a:gd name="T23" fmla="*/ 2147483647 h 1153"/>
              <a:gd name="T24" fmla="*/ 2147483647 w 591"/>
              <a:gd name="T25" fmla="*/ 2147483647 h 1153"/>
              <a:gd name="T26" fmla="*/ 2147483647 w 591"/>
              <a:gd name="T27" fmla="*/ 2147483647 h 1153"/>
              <a:gd name="T28" fmla="*/ 2147483647 w 591"/>
              <a:gd name="T29" fmla="*/ 2147483647 h 1153"/>
              <a:gd name="T30" fmla="*/ 2147483647 w 591"/>
              <a:gd name="T31" fmla="*/ 2147483647 h 1153"/>
              <a:gd name="T32" fmla="*/ 2147483647 w 591"/>
              <a:gd name="T33" fmla="*/ 2147483647 h 1153"/>
              <a:gd name="T34" fmla="*/ 2147483647 w 591"/>
              <a:gd name="T35" fmla="*/ 2147483647 h 1153"/>
              <a:gd name="T36" fmla="*/ 2147483647 w 591"/>
              <a:gd name="T37" fmla="*/ 2147483647 h 1153"/>
              <a:gd name="T38" fmla="*/ 2147483647 w 591"/>
              <a:gd name="T39" fmla="*/ 2147483647 h 1153"/>
              <a:gd name="T40" fmla="*/ 2147483647 w 591"/>
              <a:gd name="T41" fmla="*/ 2147483647 h 1153"/>
              <a:gd name="T42" fmla="*/ 2147483647 w 591"/>
              <a:gd name="T43" fmla="*/ 2147483647 h 1153"/>
              <a:gd name="T44" fmla="*/ 2147483647 w 591"/>
              <a:gd name="T45" fmla="*/ 2147483647 h 1153"/>
              <a:gd name="T46" fmla="*/ 2147483647 w 591"/>
              <a:gd name="T47" fmla="*/ 2147483647 h 1153"/>
              <a:gd name="T48" fmla="*/ 2147483647 w 591"/>
              <a:gd name="T49" fmla="*/ 2147483647 h 1153"/>
              <a:gd name="T50" fmla="*/ 2147483647 w 591"/>
              <a:gd name="T51" fmla="*/ 2147483647 h 1153"/>
              <a:gd name="T52" fmla="*/ 2147483647 w 591"/>
              <a:gd name="T53" fmla="*/ 2147483647 h 1153"/>
              <a:gd name="T54" fmla="*/ 2147483647 w 591"/>
              <a:gd name="T55" fmla="*/ 2147483647 h 1153"/>
              <a:gd name="T56" fmla="*/ 2147483647 w 591"/>
              <a:gd name="T57" fmla="*/ 2147483647 h 1153"/>
              <a:gd name="T58" fmla="*/ 2147483647 w 591"/>
              <a:gd name="T59" fmla="*/ 2147483647 h 1153"/>
              <a:gd name="T60" fmla="*/ 2147483647 w 591"/>
              <a:gd name="T61" fmla="*/ 2147483647 h 1153"/>
              <a:gd name="T62" fmla="*/ 2147483647 w 591"/>
              <a:gd name="T63" fmla="*/ 2147483647 h 1153"/>
              <a:gd name="T64" fmla="*/ 2147483647 w 591"/>
              <a:gd name="T65" fmla="*/ 2147483647 h 1153"/>
              <a:gd name="T66" fmla="*/ 2147483647 w 591"/>
              <a:gd name="T67" fmla="*/ 2147483647 h 1153"/>
              <a:gd name="T68" fmla="*/ 2147483647 w 591"/>
              <a:gd name="T69" fmla="*/ 2147483647 h 1153"/>
              <a:gd name="T70" fmla="*/ 2147483647 w 591"/>
              <a:gd name="T71" fmla="*/ 2147483647 h 1153"/>
              <a:gd name="T72" fmla="*/ 2147483647 w 591"/>
              <a:gd name="T73" fmla="*/ 2147483647 h 1153"/>
              <a:gd name="T74" fmla="*/ 2147483647 w 591"/>
              <a:gd name="T75" fmla="*/ 2147483647 h 1153"/>
              <a:gd name="T76" fmla="*/ 2147483647 w 591"/>
              <a:gd name="T77" fmla="*/ 2147483647 h 1153"/>
              <a:gd name="T78" fmla="*/ 2147483647 w 591"/>
              <a:gd name="T79" fmla="*/ 2147483647 h 1153"/>
              <a:gd name="T80" fmla="*/ 2147483647 w 591"/>
              <a:gd name="T81" fmla="*/ 2147483647 h 1153"/>
              <a:gd name="T82" fmla="*/ 2147483647 w 591"/>
              <a:gd name="T83" fmla="*/ 2147483647 h 1153"/>
              <a:gd name="T84" fmla="*/ 2147483647 w 591"/>
              <a:gd name="T85" fmla="*/ 2147483647 h 1153"/>
              <a:gd name="T86" fmla="*/ 2147483647 w 591"/>
              <a:gd name="T87" fmla="*/ 2147483647 h 1153"/>
              <a:gd name="T88" fmla="*/ 2147483647 w 591"/>
              <a:gd name="T89" fmla="*/ 2147483647 h 1153"/>
              <a:gd name="T90" fmla="*/ 2147483647 w 591"/>
              <a:gd name="T91" fmla="*/ 2147483647 h 1153"/>
              <a:gd name="T92" fmla="*/ 2147483647 w 591"/>
              <a:gd name="T93" fmla="*/ 2147483647 h 1153"/>
              <a:gd name="T94" fmla="*/ 2147483647 w 591"/>
              <a:gd name="T95" fmla="*/ 2147483647 h 1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1"/>
              <a:gd name="T145" fmla="*/ 0 h 1153"/>
              <a:gd name="T146" fmla="*/ 591 w 591"/>
              <a:gd name="T147" fmla="*/ 1153 h 1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1" h="1153">
                <a:moveTo>
                  <a:pt x="591" y="531"/>
                </a:moveTo>
                <a:cubicBezTo>
                  <a:pt x="591" y="531"/>
                  <a:pt x="559" y="513"/>
                  <a:pt x="560" y="499"/>
                </a:cubicBezTo>
                <a:cubicBezTo>
                  <a:pt x="561" y="485"/>
                  <a:pt x="562" y="459"/>
                  <a:pt x="556" y="447"/>
                </a:cubicBezTo>
                <a:cubicBezTo>
                  <a:pt x="550" y="435"/>
                  <a:pt x="526" y="418"/>
                  <a:pt x="529" y="401"/>
                </a:cubicBezTo>
                <a:cubicBezTo>
                  <a:pt x="532" y="384"/>
                  <a:pt x="548" y="389"/>
                  <a:pt x="548" y="389"/>
                </a:cubicBezTo>
                <a:cubicBezTo>
                  <a:pt x="545" y="362"/>
                  <a:pt x="545" y="362"/>
                  <a:pt x="545" y="362"/>
                </a:cubicBezTo>
                <a:cubicBezTo>
                  <a:pt x="537" y="356"/>
                  <a:pt x="537" y="356"/>
                  <a:pt x="537" y="356"/>
                </a:cubicBezTo>
                <a:cubicBezTo>
                  <a:pt x="547" y="349"/>
                  <a:pt x="547" y="349"/>
                  <a:pt x="547" y="349"/>
                </a:cubicBezTo>
                <a:cubicBezTo>
                  <a:pt x="547" y="349"/>
                  <a:pt x="542" y="331"/>
                  <a:pt x="538" y="321"/>
                </a:cubicBezTo>
                <a:cubicBezTo>
                  <a:pt x="534" y="311"/>
                  <a:pt x="520" y="303"/>
                  <a:pt x="520" y="303"/>
                </a:cubicBezTo>
                <a:cubicBezTo>
                  <a:pt x="516" y="290"/>
                  <a:pt x="516" y="290"/>
                  <a:pt x="516" y="290"/>
                </a:cubicBezTo>
                <a:cubicBezTo>
                  <a:pt x="516" y="290"/>
                  <a:pt x="501" y="283"/>
                  <a:pt x="492" y="276"/>
                </a:cubicBezTo>
                <a:cubicBezTo>
                  <a:pt x="483" y="269"/>
                  <a:pt x="468" y="253"/>
                  <a:pt x="468" y="244"/>
                </a:cubicBezTo>
                <a:cubicBezTo>
                  <a:pt x="468" y="235"/>
                  <a:pt x="465" y="231"/>
                  <a:pt x="465" y="231"/>
                </a:cubicBezTo>
                <a:cubicBezTo>
                  <a:pt x="465" y="231"/>
                  <a:pt x="442" y="214"/>
                  <a:pt x="439" y="226"/>
                </a:cubicBezTo>
                <a:cubicBezTo>
                  <a:pt x="436" y="238"/>
                  <a:pt x="448" y="241"/>
                  <a:pt x="448" y="241"/>
                </a:cubicBezTo>
                <a:cubicBezTo>
                  <a:pt x="455" y="237"/>
                  <a:pt x="455" y="237"/>
                  <a:pt x="455" y="237"/>
                </a:cubicBezTo>
                <a:cubicBezTo>
                  <a:pt x="455" y="237"/>
                  <a:pt x="463" y="256"/>
                  <a:pt x="459" y="256"/>
                </a:cubicBezTo>
                <a:cubicBezTo>
                  <a:pt x="455" y="256"/>
                  <a:pt x="450" y="249"/>
                  <a:pt x="450" y="249"/>
                </a:cubicBezTo>
                <a:cubicBezTo>
                  <a:pt x="441" y="258"/>
                  <a:pt x="441" y="258"/>
                  <a:pt x="441" y="258"/>
                </a:cubicBezTo>
                <a:cubicBezTo>
                  <a:pt x="428" y="237"/>
                  <a:pt x="428" y="237"/>
                  <a:pt x="428" y="237"/>
                </a:cubicBezTo>
                <a:cubicBezTo>
                  <a:pt x="416" y="237"/>
                  <a:pt x="416" y="237"/>
                  <a:pt x="416" y="237"/>
                </a:cubicBezTo>
                <a:cubicBezTo>
                  <a:pt x="430" y="261"/>
                  <a:pt x="430" y="261"/>
                  <a:pt x="430" y="261"/>
                </a:cubicBezTo>
                <a:cubicBezTo>
                  <a:pt x="418" y="264"/>
                  <a:pt x="418" y="264"/>
                  <a:pt x="418" y="264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30" y="304"/>
                  <a:pt x="430" y="304"/>
                  <a:pt x="430" y="304"/>
                </a:cubicBezTo>
                <a:cubicBezTo>
                  <a:pt x="430" y="304"/>
                  <a:pt x="466" y="322"/>
                  <a:pt x="464" y="337"/>
                </a:cubicBezTo>
                <a:cubicBezTo>
                  <a:pt x="462" y="352"/>
                  <a:pt x="456" y="373"/>
                  <a:pt x="456" y="373"/>
                </a:cubicBezTo>
                <a:cubicBezTo>
                  <a:pt x="454" y="391"/>
                  <a:pt x="454" y="391"/>
                  <a:pt x="454" y="391"/>
                </a:cubicBezTo>
                <a:cubicBezTo>
                  <a:pt x="454" y="391"/>
                  <a:pt x="475" y="404"/>
                  <a:pt x="465" y="411"/>
                </a:cubicBezTo>
                <a:cubicBezTo>
                  <a:pt x="455" y="418"/>
                  <a:pt x="447" y="414"/>
                  <a:pt x="447" y="414"/>
                </a:cubicBezTo>
                <a:cubicBezTo>
                  <a:pt x="447" y="414"/>
                  <a:pt x="454" y="444"/>
                  <a:pt x="443" y="450"/>
                </a:cubicBezTo>
                <a:cubicBezTo>
                  <a:pt x="432" y="456"/>
                  <a:pt x="409" y="464"/>
                  <a:pt x="409" y="464"/>
                </a:cubicBezTo>
                <a:cubicBezTo>
                  <a:pt x="409" y="473"/>
                  <a:pt x="409" y="473"/>
                  <a:pt x="409" y="473"/>
                </a:cubicBezTo>
                <a:cubicBezTo>
                  <a:pt x="409" y="473"/>
                  <a:pt x="398" y="477"/>
                  <a:pt x="389" y="467"/>
                </a:cubicBezTo>
                <a:cubicBezTo>
                  <a:pt x="380" y="457"/>
                  <a:pt x="383" y="448"/>
                  <a:pt x="383" y="448"/>
                </a:cubicBezTo>
                <a:cubicBezTo>
                  <a:pt x="386" y="435"/>
                  <a:pt x="386" y="435"/>
                  <a:pt x="386" y="435"/>
                </a:cubicBezTo>
                <a:cubicBezTo>
                  <a:pt x="386" y="435"/>
                  <a:pt x="360" y="440"/>
                  <a:pt x="364" y="450"/>
                </a:cubicBezTo>
                <a:cubicBezTo>
                  <a:pt x="368" y="460"/>
                  <a:pt x="381" y="474"/>
                  <a:pt x="379" y="481"/>
                </a:cubicBezTo>
                <a:cubicBezTo>
                  <a:pt x="377" y="488"/>
                  <a:pt x="363" y="504"/>
                  <a:pt x="367" y="514"/>
                </a:cubicBezTo>
                <a:cubicBezTo>
                  <a:pt x="371" y="524"/>
                  <a:pt x="384" y="539"/>
                  <a:pt x="374" y="540"/>
                </a:cubicBezTo>
                <a:cubicBezTo>
                  <a:pt x="364" y="541"/>
                  <a:pt x="338" y="529"/>
                  <a:pt x="329" y="530"/>
                </a:cubicBezTo>
                <a:cubicBezTo>
                  <a:pt x="320" y="531"/>
                  <a:pt x="281" y="546"/>
                  <a:pt x="278" y="546"/>
                </a:cubicBezTo>
                <a:cubicBezTo>
                  <a:pt x="275" y="546"/>
                  <a:pt x="259" y="546"/>
                  <a:pt x="259" y="546"/>
                </a:cubicBezTo>
                <a:cubicBezTo>
                  <a:pt x="251" y="538"/>
                  <a:pt x="251" y="538"/>
                  <a:pt x="251" y="538"/>
                </a:cubicBezTo>
                <a:cubicBezTo>
                  <a:pt x="229" y="555"/>
                  <a:pt x="229" y="555"/>
                  <a:pt x="229" y="555"/>
                </a:cubicBezTo>
                <a:cubicBezTo>
                  <a:pt x="229" y="555"/>
                  <a:pt x="202" y="600"/>
                  <a:pt x="198" y="600"/>
                </a:cubicBezTo>
                <a:cubicBezTo>
                  <a:pt x="194" y="600"/>
                  <a:pt x="179" y="601"/>
                  <a:pt x="179" y="601"/>
                </a:cubicBezTo>
                <a:cubicBezTo>
                  <a:pt x="179" y="601"/>
                  <a:pt x="184" y="625"/>
                  <a:pt x="191" y="625"/>
                </a:cubicBezTo>
                <a:cubicBezTo>
                  <a:pt x="198" y="625"/>
                  <a:pt x="210" y="621"/>
                  <a:pt x="210" y="621"/>
                </a:cubicBezTo>
                <a:cubicBezTo>
                  <a:pt x="210" y="621"/>
                  <a:pt x="229" y="632"/>
                  <a:pt x="234" y="630"/>
                </a:cubicBezTo>
                <a:cubicBezTo>
                  <a:pt x="239" y="628"/>
                  <a:pt x="241" y="607"/>
                  <a:pt x="241" y="607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56" y="615"/>
                  <a:pt x="290" y="598"/>
                  <a:pt x="295" y="595"/>
                </a:cubicBezTo>
                <a:cubicBezTo>
                  <a:pt x="300" y="592"/>
                  <a:pt x="313" y="601"/>
                  <a:pt x="321" y="600"/>
                </a:cubicBezTo>
                <a:cubicBezTo>
                  <a:pt x="329" y="599"/>
                  <a:pt x="314" y="584"/>
                  <a:pt x="331" y="584"/>
                </a:cubicBezTo>
                <a:cubicBezTo>
                  <a:pt x="348" y="584"/>
                  <a:pt x="352" y="593"/>
                  <a:pt x="352" y="593"/>
                </a:cubicBezTo>
                <a:cubicBezTo>
                  <a:pt x="352" y="593"/>
                  <a:pt x="372" y="580"/>
                  <a:pt x="376" y="588"/>
                </a:cubicBezTo>
                <a:cubicBezTo>
                  <a:pt x="380" y="596"/>
                  <a:pt x="367" y="615"/>
                  <a:pt x="367" y="615"/>
                </a:cubicBezTo>
                <a:cubicBezTo>
                  <a:pt x="367" y="615"/>
                  <a:pt x="387" y="654"/>
                  <a:pt x="407" y="654"/>
                </a:cubicBezTo>
                <a:cubicBezTo>
                  <a:pt x="427" y="654"/>
                  <a:pt x="425" y="616"/>
                  <a:pt x="425" y="616"/>
                </a:cubicBezTo>
                <a:cubicBezTo>
                  <a:pt x="447" y="612"/>
                  <a:pt x="447" y="612"/>
                  <a:pt x="447" y="612"/>
                </a:cubicBezTo>
                <a:cubicBezTo>
                  <a:pt x="447" y="612"/>
                  <a:pt x="430" y="592"/>
                  <a:pt x="427" y="591"/>
                </a:cubicBezTo>
                <a:cubicBezTo>
                  <a:pt x="424" y="590"/>
                  <a:pt x="415" y="583"/>
                  <a:pt x="415" y="583"/>
                </a:cubicBezTo>
                <a:cubicBezTo>
                  <a:pt x="426" y="568"/>
                  <a:pt x="426" y="568"/>
                  <a:pt x="426" y="568"/>
                </a:cubicBezTo>
                <a:cubicBezTo>
                  <a:pt x="435" y="567"/>
                  <a:pt x="429" y="581"/>
                  <a:pt x="439" y="581"/>
                </a:cubicBezTo>
                <a:cubicBezTo>
                  <a:pt x="449" y="581"/>
                  <a:pt x="452" y="594"/>
                  <a:pt x="452" y="594"/>
                </a:cubicBezTo>
                <a:cubicBezTo>
                  <a:pt x="464" y="585"/>
                  <a:pt x="464" y="585"/>
                  <a:pt x="464" y="585"/>
                </a:cubicBezTo>
                <a:cubicBezTo>
                  <a:pt x="464" y="585"/>
                  <a:pt x="479" y="593"/>
                  <a:pt x="494" y="589"/>
                </a:cubicBezTo>
                <a:cubicBezTo>
                  <a:pt x="509" y="585"/>
                  <a:pt x="491" y="564"/>
                  <a:pt x="508" y="566"/>
                </a:cubicBezTo>
                <a:cubicBezTo>
                  <a:pt x="525" y="568"/>
                  <a:pt x="516" y="596"/>
                  <a:pt x="527" y="590"/>
                </a:cubicBezTo>
                <a:cubicBezTo>
                  <a:pt x="538" y="584"/>
                  <a:pt x="520" y="561"/>
                  <a:pt x="528" y="556"/>
                </a:cubicBezTo>
                <a:cubicBezTo>
                  <a:pt x="536" y="551"/>
                  <a:pt x="541" y="553"/>
                  <a:pt x="541" y="553"/>
                </a:cubicBezTo>
                <a:cubicBezTo>
                  <a:pt x="541" y="553"/>
                  <a:pt x="543" y="522"/>
                  <a:pt x="555" y="534"/>
                </a:cubicBezTo>
                <a:cubicBezTo>
                  <a:pt x="567" y="546"/>
                  <a:pt x="548" y="571"/>
                  <a:pt x="568" y="570"/>
                </a:cubicBezTo>
                <a:cubicBezTo>
                  <a:pt x="588" y="569"/>
                  <a:pt x="578" y="538"/>
                  <a:pt x="578" y="538"/>
                </a:cubicBezTo>
                <a:lnTo>
                  <a:pt x="591" y="531"/>
                </a:lnTo>
                <a:close/>
                <a:moveTo>
                  <a:pt x="338" y="618"/>
                </a:moveTo>
                <a:cubicBezTo>
                  <a:pt x="338" y="618"/>
                  <a:pt x="321" y="605"/>
                  <a:pt x="312" y="606"/>
                </a:cubicBezTo>
                <a:cubicBezTo>
                  <a:pt x="292" y="608"/>
                  <a:pt x="299" y="628"/>
                  <a:pt x="299" y="628"/>
                </a:cubicBezTo>
                <a:cubicBezTo>
                  <a:pt x="299" y="628"/>
                  <a:pt x="282" y="622"/>
                  <a:pt x="272" y="624"/>
                </a:cubicBezTo>
                <a:cubicBezTo>
                  <a:pt x="262" y="626"/>
                  <a:pt x="269" y="648"/>
                  <a:pt x="269" y="648"/>
                </a:cubicBezTo>
                <a:cubicBezTo>
                  <a:pt x="257" y="659"/>
                  <a:pt x="257" y="659"/>
                  <a:pt x="257" y="659"/>
                </a:cubicBezTo>
                <a:cubicBezTo>
                  <a:pt x="257" y="659"/>
                  <a:pt x="270" y="667"/>
                  <a:pt x="276" y="674"/>
                </a:cubicBezTo>
                <a:cubicBezTo>
                  <a:pt x="282" y="681"/>
                  <a:pt x="305" y="695"/>
                  <a:pt x="305" y="695"/>
                </a:cubicBezTo>
                <a:cubicBezTo>
                  <a:pt x="305" y="695"/>
                  <a:pt x="299" y="664"/>
                  <a:pt x="314" y="654"/>
                </a:cubicBezTo>
                <a:cubicBezTo>
                  <a:pt x="329" y="644"/>
                  <a:pt x="351" y="672"/>
                  <a:pt x="351" y="672"/>
                </a:cubicBezTo>
                <a:cubicBezTo>
                  <a:pt x="351" y="672"/>
                  <a:pt x="356" y="650"/>
                  <a:pt x="358" y="638"/>
                </a:cubicBezTo>
                <a:cubicBezTo>
                  <a:pt x="360" y="626"/>
                  <a:pt x="351" y="615"/>
                  <a:pt x="351" y="615"/>
                </a:cubicBezTo>
                <a:lnTo>
                  <a:pt x="338" y="618"/>
                </a:lnTo>
                <a:close/>
                <a:moveTo>
                  <a:pt x="241" y="709"/>
                </a:moveTo>
                <a:cubicBezTo>
                  <a:pt x="241" y="698"/>
                  <a:pt x="256" y="689"/>
                  <a:pt x="256" y="689"/>
                </a:cubicBezTo>
                <a:cubicBezTo>
                  <a:pt x="255" y="677"/>
                  <a:pt x="232" y="662"/>
                  <a:pt x="232" y="662"/>
                </a:cubicBezTo>
                <a:cubicBezTo>
                  <a:pt x="232" y="662"/>
                  <a:pt x="231" y="652"/>
                  <a:pt x="224" y="649"/>
                </a:cubicBezTo>
                <a:cubicBezTo>
                  <a:pt x="217" y="646"/>
                  <a:pt x="212" y="648"/>
                  <a:pt x="212" y="648"/>
                </a:cubicBezTo>
                <a:cubicBezTo>
                  <a:pt x="212" y="648"/>
                  <a:pt x="191" y="634"/>
                  <a:pt x="184" y="634"/>
                </a:cubicBezTo>
                <a:cubicBezTo>
                  <a:pt x="177" y="634"/>
                  <a:pt x="168" y="646"/>
                  <a:pt x="168" y="646"/>
                </a:cubicBezTo>
                <a:cubicBezTo>
                  <a:pt x="143" y="660"/>
                  <a:pt x="143" y="660"/>
                  <a:pt x="143" y="660"/>
                </a:cubicBezTo>
                <a:cubicBezTo>
                  <a:pt x="162" y="693"/>
                  <a:pt x="162" y="693"/>
                  <a:pt x="162" y="693"/>
                </a:cubicBezTo>
                <a:cubicBezTo>
                  <a:pt x="174" y="687"/>
                  <a:pt x="174" y="687"/>
                  <a:pt x="174" y="687"/>
                </a:cubicBezTo>
                <a:cubicBezTo>
                  <a:pt x="174" y="687"/>
                  <a:pt x="167" y="668"/>
                  <a:pt x="175" y="672"/>
                </a:cubicBezTo>
                <a:cubicBezTo>
                  <a:pt x="183" y="676"/>
                  <a:pt x="195" y="697"/>
                  <a:pt x="195" y="697"/>
                </a:cubicBezTo>
                <a:cubicBezTo>
                  <a:pt x="194" y="722"/>
                  <a:pt x="194" y="722"/>
                  <a:pt x="194" y="722"/>
                </a:cubicBezTo>
                <a:cubicBezTo>
                  <a:pt x="182" y="727"/>
                  <a:pt x="182" y="727"/>
                  <a:pt x="182" y="727"/>
                </a:cubicBezTo>
                <a:cubicBezTo>
                  <a:pt x="182" y="727"/>
                  <a:pt x="193" y="774"/>
                  <a:pt x="203" y="776"/>
                </a:cubicBezTo>
                <a:cubicBezTo>
                  <a:pt x="213" y="778"/>
                  <a:pt x="211" y="746"/>
                  <a:pt x="211" y="746"/>
                </a:cubicBezTo>
                <a:cubicBezTo>
                  <a:pt x="232" y="753"/>
                  <a:pt x="232" y="753"/>
                  <a:pt x="232" y="753"/>
                </a:cubicBezTo>
                <a:cubicBezTo>
                  <a:pt x="232" y="753"/>
                  <a:pt x="229" y="780"/>
                  <a:pt x="233" y="780"/>
                </a:cubicBezTo>
                <a:cubicBezTo>
                  <a:pt x="237" y="780"/>
                  <a:pt x="251" y="756"/>
                  <a:pt x="251" y="756"/>
                </a:cubicBezTo>
                <a:cubicBezTo>
                  <a:pt x="251" y="756"/>
                  <a:pt x="241" y="720"/>
                  <a:pt x="241" y="709"/>
                </a:cubicBezTo>
                <a:close/>
                <a:moveTo>
                  <a:pt x="183" y="693"/>
                </a:moveTo>
                <a:cubicBezTo>
                  <a:pt x="172" y="718"/>
                  <a:pt x="172" y="718"/>
                  <a:pt x="172" y="718"/>
                </a:cubicBezTo>
                <a:cubicBezTo>
                  <a:pt x="184" y="715"/>
                  <a:pt x="184" y="715"/>
                  <a:pt x="184" y="715"/>
                </a:cubicBezTo>
                <a:lnTo>
                  <a:pt x="183" y="693"/>
                </a:lnTo>
                <a:close/>
                <a:moveTo>
                  <a:pt x="424" y="424"/>
                </a:moveTo>
                <a:cubicBezTo>
                  <a:pt x="432" y="423"/>
                  <a:pt x="432" y="423"/>
                  <a:pt x="432" y="423"/>
                </a:cubicBezTo>
                <a:cubicBezTo>
                  <a:pt x="431" y="407"/>
                  <a:pt x="431" y="407"/>
                  <a:pt x="431" y="407"/>
                </a:cubicBezTo>
                <a:cubicBezTo>
                  <a:pt x="425" y="405"/>
                  <a:pt x="425" y="405"/>
                  <a:pt x="425" y="405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11" y="400"/>
                  <a:pt x="411" y="400"/>
                  <a:pt x="411" y="400"/>
                </a:cubicBezTo>
                <a:cubicBezTo>
                  <a:pt x="419" y="409"/>
                  <a:pt x="419" y="409"/>
                  <a:pt x="419" y="409"/>
                </a:cubicBezTo>
                <a:lnTo>
                  <a:pt x="424" y="424"/>
                </a:lnTo>
                <a:close/>
                <a:moveTo>
                  <a:pt x="372" y="57"/>
                </a:moveTo>
                <a:cubicBezTo>
                  <a:pt x="374" y="72"/>
                  <a:pt x="374" y="72"/>
                  <a:pt x="374" y="72"/>
                </a:cubicBezTo>
                <a:cubicBezTo>
                  <a:pt x="374" y="72"/>
                  <a:pt x="391" y="83"/>
                  <a:pt x="391" y="90"/>
                </a:cubicBezTo>
                <a:cubicBezTo>
                  <a:pt x="391" y="97"/>
                  <a:pt x="384" y="110"/>
                  <a:pt x="384" y="110"/>
                </a:cubicBezTo>
                <a:cubicBezTo>
                  <a:pt x="384" y="110"/>
                  <a:pt x="402" y="132"/>
                  <a:pt x="397" y="133"/>
                </a:cubicBezTo>
                <a:cubicBezTo>
                  <a:pt x="391" y="134"/>
                  <a:pt x="359" y="125"/>
                  <a:pt x="354" y="123"/>
                </a:cubicBezTo>
                <a:cubicBezTo>
                  <a:pt x="348" y="122"/>
                  <a:pt x="369" y="143"/>
                  <a:pt x="369" y="143"/>
                </a:cubicBezTo>
                <a:cubicBezTo>
                  <a:pt x="352" y="161"/>
                  <a:pt x="352" y="161"/>
                  <a:pt x="352" y="161"/>
                </a:cubicBezTo>
                <a:cubicBezTo>
                  <a:pt x="352" y="161"/>
                  <a:pt x="358" y="173"/>
                  <a:pt x="361" y="179"/>
                </a:cubicBezTo>
                <a:cubicBezTo>
                  <a:pt x="363" y="184"/>
                  <a:pt x="390" y="198"/>
                  <a:pt x="390" y="198"/>
                </a:cubicBezTo>
                <a:cubicBezTo>
                  <a:pt x="390" y="198"/>
                  <a:pt x="381" y="231"/>
                  <a:pt x="404" y="230"/>
                </a:cubicBezTo>
                <a:cubicBezTo>
                  <a:pt x="414" y="229"/>
                  <a:pt x="398" y="211"/>
                  <a:pt x="410" y="211"/>
                </a:cubicBezTo>
                <a:cubicBezTo>
                  <a:pt x="423" y="211"/>
                  <a:pt x="433" y="211"/>
                  <a:pt x="433" y="211"/>
                </a:cubicBezTo>
                <a:cubicBezTo>
                  <a:pt x="437" y="205"/>
                  <a:pt x="437" y="205"/>
                  <a:pt x="437" y="205"/>
                </a:cubicBezTo>
                <a:cubicBezTo>
                  <a:pt x="412" y="189"/>
                  <a:pt x="412" y="189"/>
                  <a:pt x="412" y="189"/>
                </a:cubicBezTo>
                <a:cubicBezTo>
                  <a:pt x="399" y="189"/>
                  <a:pt x="399" y="189"/>
                  <a:pt x="399" y="189"/>
                </a:cubicBezTo>
                <a:cubicBezTo>
                  <a:pt x="399" y="189"/>
                  <a:pt x="365" y="176"/>
                  <a:pt x="381" y="169"/>
                </a:cubicBezTo>
                <a:cubicBezTo>
                  <a:pt x="398" y="162"/>
                  <a:pt x="409" y="179"/>
                  <a:pt x="409" y="179"/>
                </a:cubicBezTo>
                <a:cubicBezTo>
                  <a:pt x="409" y="179"/>
                  <a:pt x="423" y="168"/>
                  <a:pt x="433" y="166"/>
                </a:cubicBezTo>
                <a:cubicBezTo>
                  <a:pt x="442" y="165"/>
                  <a:pt x="513" y="202"/>
                  <a:pt x="519" y="198"/>
                </a:cubicBezTo>
                <a:cubicBezTo>
                  <a:pt x="524" y="194"/>
                  <a:pt x="505" y="155"/>
                  <a:pt x="523" y="148"/>
                </a:cubicBezTo>
                <a:cubicBezTo>
                  <a:pt x="541" y="141"/>
                  <a:pt x="539" y="157"/>
                  <a:pt x="557" y="147"/>
                </a:cubicBezTo>
                <a:cubicBezTo>
                  <a:pt x="575" y="137"/>
                  <a:pt x="578" y="130"/>
                  <a:pt x="578" y="130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42" y="107"/>
                  <a:pt x="542" y="83"/>
                  <a:pt x="535" y="78"/>
                </a:cubicBezTo>
                <a:cubicBezTo>
                  <a:pt x="528" y="72"/>
                  <a:pt x="523" y="96"/>
                  <a:pt x="523" y="96"/>
                </a:cubicBezTo>
                <a:cubicBezTo>
                  <a:pt x="523" y="96"/>
                  <a:pt x="455" y="80"/>
                  <a:pt x="440" y="69"/>
                </a:cubicBezTo>
                <a:cubicBezTo>
                  <a:pt x="424" y="58"/>
                  <a:pt x="350" y="0"/>
                  <a:pt x="340" y="11"/>
                </a:cubicBezTo>
                <a:cubicBezTo>
                  <a:pt x="330" y="22"/>
                  <a:pt x="372" y="57"/>
                  <a:pt x="372" y="57"/>
                </a:cubicBezTo>
                <a:close/>
                <a:moveTo>
                  <a:pt x="194" y="984"/>
                </a:moveTo>
                <a:cubicBezTo>
                  <a:pt x="209" y="984"/>
                  <a:pt x="209" y="984"/>
                  <a:pt x="209" y="984"/>
                </a:cubicBezTo>
                <a:cubicBezTo>
                  <a:pt x="192" y="972"/>
                  <a:pt x="192" y="972"/>
                  <a:pt x="192" y="972"/>
                </a:cubicBezTo>
                <a:lnTo>
                  <a:pt x="194" y="984"/>
                </a:lnTo>
                <a:close/>
                <a:moveTo>
                  <a:pt x="208" y="933"/>
                </a:moveTo>
                <a:cubicBezTo>
                  <a:pt x="210" y="942"/>
                  <a:pt x="214" y="942"/>
                  <a:pt x="214" y="942"/>
                </a:cubicBezTo>
                <a:cubicBezTo>
                  <a:pt x="224" y="944"/>
                  <a:pt x="225" y="934"/>
                  <a:pt x="225" y="934"/>
                </a:cubicBezTo>
                <a:cubicBezTo>
                  <a:pt x="225" y="934"/>
                  <a:pt x="240" y="933"/>
                  <a:pt x="233" y="922"/>
                </a:cubicBezTo>
                <a:cubicBezTo>
                  <a:pt x="226" y="912"/>
                  <a:pt x="205" y="924"/>
                  <a:pt x="208" y="933"/>
                </a:cubicBezTo>
                <a:close/>
                <a:moveTo>
                  <a:pt x="214" y="956"/>
                </a:moveTo>
                <a:cubicBezTo>
                  <a:pt x="204" y="952"/>
                  <a:pt x="205" y="961"/>
                  <a:pt x="205" y="961"/>
                </a:cubicBezTo>
                <a:cubicBezTo>
                  <a:pt x="220" y="968"/>
                  <a:pt x="225" y="960"/>
                  <a:pt x="214" y="956"/>
                </a:cubicBezTo>
                <a:close/>
                <a:moveTo>
                  <a:pt x="230" y="810"/>
                </a:moveTo>
                <a:cubicBezTo>
                  <a:pt x="230" y="814"/>
                  <a:pt x="217" y="820"/>
                  <a:pt x="217" y="820"/>
                </a:cubicBezTo>
                <a:cubicBezTo>
                  <a:pt x="234" y="829"/>
                  <a:pt x="234" y="829"/>
                  <a:pt x="234" y="829"/>
                </a:cubicBezTo>
                <a:cubicBezTo>
                  <a:pt x="234" y="829"/>
                  <a:pt x="230" y="806"/>
                  <a:pt x="230" y="810"/>
                </a:cubicBezTo>
                <a:close/>
                <a:moveTo>
                  <a:pt x="252" y="792"/>
                </a:moveTo>
                <a:cubicBezTo>
                  <a:pt x="252" y="796"/>
                  <a:pt x="248" y="805"/>
                  <a:pt x="248" y="805"/>
                </a:cubicBezTo>
                <a:cubicBezTo>
                  <a:pt x="257" y="825"/>
                  <a:pt x="257" y="825"/>
                  <a:pt x="257" y="825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58" y="814"/>
                  <a:pt x="252" y="788"/>
                  <a:pt x="252" y="792"/>
                </a:cubicBezTo>
                <a:close/>
                <a:moveTo>
                  <a:pt x="32" y="1144"/>
                </a:moveTo>
                <a:cubicBezTo>
                  <a:pt x="36" y="1144"/>
                  <a:pt x="54" y="1138"/>
                  <a:pt x="54" y="1138"/>
                </a:cubicBezTo>
                <a:cubicBezTo>
                  <a:pt x="36" y="1129"/>
                  <a:pt x="36" y="1129"/>
                  <a:pt x="36" y="1129"/>
                </a:cubicBezTo>
                <a:cubicBezTo>
                  <a:pt x="36" y="1129"/>
                  <a:pt x="28" y="1144"/>
                  <a:pt x="32" y="1144"/>
                </a:cubicBezTo>
                <a:close/>
                <a:moveTo>
                  <a:pt x="81" y="1117"/>
                </a:moveTo>
                <a:cubicBezTo>
                  <a:pt x="72" y="1100"/>
                  <a:pt x="72" y="1100"/>
                  <a:pt x="72" y="1100"/>
                </a:cubicBezTo>
                <a:cubicBezTo>
                  <a:pt x="72" y="1110"/>
                  <a:pt x="72" y="1110"/>
                  <a:pt x="72" y="1110"/>
                </a:cubicBezTo>
                <a:cubicBezTo>
                  <a:pt x="70" y="1126"/>
                  <a:pt x="85" y="1133"/>
                  <a:pt x="90" y="1125"/>
                </a:cubicBezTo>
                <a:cubicBezTo>
                  <a:pt x="96" y="1117"/>
                  <a:pt x="81" y="1117"/>
                  <a:pt x="81" y="1117"/>
                </a:cubicBezTo>
                <a:close/>
                <a:moveTo>
                  <a:pt x="16" y="1134"/>
                </a:moveTo>
                <a:cubicBezTo>
                  <a:pt x="0" y="1133"/>
                  <a:pt x="9" y="1150"/>
                  <a:pt x="9" y="1150"/>
                </a:cubicBezTo>
                <a:cubicBezTo>
                  <a:pt x="21" y="1153"/>
                  <a:pt x="32" y="1136"/>
                  <a:pt x="16" y="1134"/>
                </a:cubicBezTo>
                <a:close/>
                <a:moveTo>
                  <a:pt x="118" y="1033"/>
                </a:moveTo>
                <a:cubicBezTo>
                  <a:pt x="118" y="1041"/>
                  <a:pt x="129" y="1041"/>
                  <a:pt x="129" y="1041"/>
                </a:cubicBezTo>
                <a:cubicBezTo>
                  <a:pt x="136" y="1029"/>
                  <a:pt x="118" y="1025"/>
                  <a:pt x="118" y="1033"/>
                </a:cubicBezTo>
                <a:close/>
                <a:moveTo>
                  <a:pt x="184" y="1008"/>
                </a:moveTo>
                <a:cubicBezTo>
                  <a:pt x="174" y="1018"/>
                  <a:pt x="165" y="1050"/>
                  <a:pt x="165" y="1050"/>
                </a:cubicBezTo>
                <a:cubicBezTo>
                  <a:pt x="178" y="1053"/>
                  <a:pt x="178" y="1053"/>
                  <a:pt x="178" y="1053"/>
                </a:cubicBezTo>
                <a:cubicBezTo>
                  <a:pt x="178" y="1053"/>
                  <a:pt x="190" y="1032"/>
                  <a:pt x="186" y="1032"/>
                </a:cubicBezTo>
                <a:cubicBezTo>
                  <a:pt x="182" y="1032"/>
                  <a:pt x="198" y="1014"/>
                  <a:pt x="198" y="1014"/>
                </a:cubicBezTo>
                <a:cubicBezTo>
                  <a:pt x="198" y="1014"/>
                  <a:pt x="193" y="997"/>
                  <a:pt x="184" y="1008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8" name="Freeform 176"/>
          <p:cNvSpPr>
            <a:spLocks/>
          </p:cNvSpPr>
          <p:nvPr/>
        </p:nvSpPr>
        <p:spPr bwMode="auto">
          <a:xfrm>
            <a:off x="6838950" y="4124325"/>
            <a:ext cx="274638" cy="211138"/>
          </a:xfrm>
          <a:custGeom>
            <a:avLst/>
            <a:gdLst>
              <a:gd name="T0" fmla="*/ 2147483647 w 461"/>
              <a:gd name="T1" fmla="*/ 2147483647 h 355"/>
              <a:gd name="T2" fmla="*/ 2147483647 w 461"/>
              <a:gd name="T3" fmla="*/ 2147483647 h 355"/>
              <a:gd name="T4" fmla="*/ 2147483647 w 461"/>
              <a:gd name="T5" fmla="*/ 2147483647 h 355"/>
              <a:gd name="T6" fmla="*/ 2147483647 w 461"/>
              <a:gd name="T7" fmla="*/ 2147483647 h 355"/>
              <a:gd name="T8" fmla="*/ 2147483647 w 461"/>
              <a:gd name="T9" fmla="*/ 2147483647 h 355"/>
              <a:gd name="T10" fmla="*/ 2147483647 w 461"/>
              <a:gd name="T11" fmla="*/ 2147483647 h 355"/>
              <a:gd name="T12" fmla="*/ 2147483647 w 461"/>
              <a:gd name="T13" fmla="*/ 2147483647 h 355"/>
              <a:gd name="T14" fmla="*/ 2147483647 w 461"/>
              <a:gd name="T15" fmla="*/ 2147483647 h 355"/>
              <a:gd name="T16" fmla="*/ 2147483647 w 461"/>
              <a:gd name="T17" fmla="*/ 2147483647 h 355"/>
              <a:gd name="T18" fmla="*/ 2147483647 w 461"/>
              <a:gd name="T19" fmla="*/ 2147483647 h 355"/>
              <a:gd name="T20" fmla="*/ 2147483647 w 461"/>
              <a:gd name="T21" fmla="*/ 2147483647 h 355"/>
              <a:gd name="T22" fmla="*/ 2147483647 w 461"/>
              <a:gd name="T23" fmla="*/ 2147483647 h 355"/>
              <a:gd name="T24" fmla="*/ 2147483647 w 461"/>
              <a:gd name="T25" fmla="*/ 2147483647 h 355"/>
              <a:gd name="T26" fmla="*/ 2147483647 w 461"/>
              <a:gd name="T27" fmla="*/ 2147483647 h 355"/>
              <a:gd name="T28" fmla="*/ 2147483647 w 461"/>
              <a:gd name="T29" fmla="*/ 2147483647 h 355"/>
              <a:gd name="T30" fmla="*/ 2147483647 w 461"/>
              <a:gd name="T31" fmla="*/ 2147483647 h 355"/>
              <a:gd name="T32" fmla="*/ 2147483647 w 461"/>
              <a:gd name="T33" fmla="*/ 2147483647 h 355"/>
              <a:gd name="T34" fmla="*/ 2147483647 w 461"/>
              <a:gd name="T35" fmla="*/ 2147483647 h 355"/>
              <a:gd name="T36" fmla="*/ 2147483647 w 461"/>
              <a:gd name="T37" fmla="*/ 2147483647 h 355"/>
              <a:gd name="T38" fmla="*/ 2147483647 w 461"/>
              <a:gd name="T39" fmla="*/ 2147483647 h 355"/>
              <a:gd name="T40" fmla="*/ 2147483647 w 461"/>
              <a:gd name="T41" fmla="*/ 2147483647 h 355"/>
              <a:gd name="T42" fmla="*/ 2147483647 w 461"/>
              <a:gd name="T43" fmla="*/ 2147483647 h 355"/>
              <a:gd name="T44" fmla="*/ 2147483647 w 461"/>
              <a:gd name="T45" fmla="*/ 2147483647 h 355"/>
              <a:gd name="T46" fmla="*/ 2147483647 w 461"/>
              <a:gd name="T47" fmla="*/ 2147483647 h 355"/>
              <a:gd name="T48" fmla="*/ 2147483647 w 461"/>
              <a:gd name="T49" fmla="*/ 2147483647 h 355"/>
              <a:gd name="T50" fmla="*/ 2147483647 w 461"/>
              <a:gd name="T51" fmla="*/ 2147483647 h 355"/>
              <a:gd name="T52" fmla="*/ 2147483647 w 461"/>
              <a:gd name="T53" fmla="*/ 2147483647 h 355"/>
              <a:gd name="T54" fmla="*/ 2147483647 w 461"/>
              <a:gd name="T55" fmla="*/ 2147483647 h 355"/>
              <a:gd name="T56" fmla="*/ 2147483647 w 461"/>
              <a:gd name="T57" fmla="*/ 2147483647 h 355"/>
              <a:gd name="T58" fmla="*/ 2147483647 w 461"/>
              <a:gd name="T59" fmla="*/ 2147483647 h 355"/>
              <a:gd name="T60" fmla="*/ 2147483647 w 461"/>
              <a:gd name="T61" fmla="*/ 2147483647 h 355"/>
              <a:gd name="T62" fmla="*/ 2147483647 w 461"/>
              <a:gd name="T63" fmla="*/ 2147483647 h 355"/>
              <a:gd name="T64" fmla="*/ 2147483647 w 461"/>
              <a:gd name="T65" fmla="*/ 2147483647 h 355"/>
              <a:gd name="T66" fmla="*/ 2147483647 w 461"/>
              <a:gd name="T67" fmla="*/ 0 h 355"/>
              <a:gd name="T68" fmla="*/ 2147483647 w 461"/>
              <a:gd name="T69" fmla="*/ 2147483647 h 355"/>
              <a:gd name="T70" fmla="*/ 2147483647 w 461"/>
              <a:gd name="T71" fmla="*/ 2147483647 h 355"/>
              <a:gd name="T72" fmla="*/ 2147483647 w 461"/>
              <a:gd name="T73" fmla="*/ 2147483647 h 355"/>
              <a:gd name="T74" fmla="*/ 2147483647 w 461"/>
              <a:gd name="T75" fmla="*/ 2147483647 h 355"/>
              <a:gd name="T76" fmla="*/ 2147483647 w 461"/>
              <a:gd name="T77" fmla="*/ 2147483647 h 355"/>
              <a:gd name="T78" fmla="*/ 2147483647 w 461"/>
              <a:gd name="T79" fmla="*/ 2147483647 h 355"/>
              <a:gd name="T80" fmla="*/ 2147483647 w 461"/>
              <a:gd name="T81" fmla="*/ 2147483647 h 355"/>
              <a:gd name="T82" fmla="*/ 2147483647 w 461"/>
              <a:gd name="T83" fmla="*/ 2147483647 h 355"/>
              <a:gd name="T84" fmla="*/ 2147483647 w 461"/>
              <a:gd name="T85" fmla="*/ 2147483647 h 355"/>
              <a:gd name="T86" fmla="*/ 2147483647 w 461"/>
              <a:gd name="T87" fmla="*/ 2147483647 h 355"/>
              <a:gd name="T88" fmla="*/ 2147483647 w 461"/>
              <a:gd name="T89" fmla="*/ 2147483647 h 355"/>
              <a:gd name="T90" fmla="*/ 2147483647 w 461"/>
              <a:gd name="T91" fmla="*/ 2147483647 h 355"/>
              <a:gd name="T92" fmla="*/ 2147483647 w 461"/>
              <a:gd name="T93" fmla="*/ 2147483647 h 355"/>
              <a:gd name="T94" fmla="*/ 2147483647 w 461"/>
              <a:gd name="T95" fmla="*/ 2147483647 h 355"/>
              <a:gd name="T96" fmla="*/ 0 w 461"/>
              <a:gd name="T97" fmla="*/ 2147483647 h 355"/>
              <a:gd name="T98" fmla="*/ 0 w 461"/>
              <a:gd name="T99" fmla="*/ 2147483647 h 355"/>
              <a:gd name="T100" fmla="*/ 2147483647 w 461"/>
              <a:gd name="T101" fmla="*/ 2147483647 h 3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61"/>
              <a:gd name="T154" fmla="*/ 0 h 355"/>
              <a:gd name="T155" fmla="*/ 461 w 461"/>
              <a:gd name="T156" fmla="*/ 355 h 3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61" h="355">
                <a:moveTo>
                  <a:pt x="9" y="338"/>
                </a:moveTo>
                <a:cubicBezTo>
                  <a:pt x="17" y="347"/>
                  <a:pt x="39" y="355"/>
                  <a:pt x="43" y="352"/>
                </a:cubicBezTo>
                <a:cubicBezTo>
                  <a:pt x="47" y="350"/>
                  <a:pt x="46" y="342"/>
                  <a:pt x="61" y="342"/>
                </a:cubicBezTo>
                <a:cubicBezTo>
                  <a:pt x="75" y="342"/>
                  <a:pt x="88" y="351"/>
                  <a:pt x="98" y="345"/>
                </a:cubicBezTo>
                <a:cubicBezTo>
                  <a:pt x="108" y="339"/>
                  <a:pt x="121" y="318"/>
                  <a:pt x="121" y="318"/>
                </a:cubicBezTo>
                <a:cubicBezTo>
                  <a:pt x="121" y="318"/>
                  <a:pt x="146" y="315"/>
                  <a:pt x="150" y="318"/>
                </a:cubicBezTo>
                <a:cubicBezTo>
                  <a:pt x="154" y="320"/>
                  <a:pt x="179" y="336"/>
                  <a:pt x="182" y="335"/>
                </a:cubicBezTo>
                <a:cubicBezTo>
                  <a:pt x="185" y="335"/>
                  <a:pt x="203" y="322"/>
                  <a:pt x="203" y="322"/>
                </a:cubicBezTo>
                <a:cubicBezTo>
                  <a:pt x="219" y="322"/>
                  <a:pt x="219" y="322"/>
                  <a:pt x="219" y="322"/>
                </a:cubicBezTo>
                <a:cubicBezTo>
                  <a:pt x="236" y="299"/>
                  <a:pt x="236" y="299"/>
                  <a:pt x="236" y="299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57" y="268"/>
                  <a:pt x="257" y="268"/>
                  <a:pt x="257" y="268"/>
                </a:cubicBezTo>
                <a:cubicBezTo>
                  <a:pt x="257" y="268"/>
                  <a:pt x="245" y="252"/>
                  <a:pt x="252" y="243"/>
                </a:cubicBezTo>
                <a:cubicBezTo>
                  <a:pt x="258" y="234"/>
                  <a:pt x="265" y="235"/>
                  <a:pt x="265" y="235"/>
                </a:cubicBezTo>
                <a:cubicBezTo>
                  <a:pt x="265" y="235"/>
                  <a:pt x="274" y="220"/>
                  <a:pt x="275" y="204"/>
                </a:cubicBezTo>
                <a:cubicBezTo>
                  <a:pt x="277" y="188"/>
                  <a:pt x="270" y="166"/>
                  <a:pt x="284" y="165"/>
                </a:cubicBezTo>
                <a:cubicBezTo>
                  <a:pt x="299" y="164"/>
                  <a:pt x="340" y="165"/>
                  <a:pt x="344" y="166"/>
                </a:cubicBezTo>
                <a:cubicBezTo>
                  <a:pt x="348" y="166"/>
                  <a:pt x="367" y="183"/>
                  <a:pt x="375" y="190"/>
                </a:cubicBezTo>
                <a:cubicBezTo>
                  <a:pt x="374" y="189"/>
                  <a:pt x="374" y="189"/>
                  <a:pt x="374" y="189"/>
                </a:cubicBezTo>
                <a:cubicBezTo>
                  <a:pt x="387" y="186"/>
                  <a:pt x="387" y="186"/>
                  <a:pt x="387" y="186"/>
                </a:cubicBezTo>
                <a:cubicBezTo>
                  <a:pt x="378" y="144"/>
                  <a:pt x="378" y="144"/>
                  <a:pt x="378" y="144"/>
                </a:cubicBezTo>
                <a:cubicBezTo>
                  <a:pt x="378" y="144"/>
                  <a:pt x="393" y="160"/>
                  <a:pt x="402" y="162"/>
                </a:cubicBezTo>
                <a:cubicBezTo>
                  <a:pt x="412" y="163"/>
                  <a:pt x="427" y="160"/>
                  <a:pt x="427" y="160"/>
                </a:cubicBezTo>
                <a:cubicBezTo>
                  <a:pt x="427" y="160"/>
                  <a:pt x="402" y="136"/>
                  <a:pt x="408" y="126"/>
                </a:cubicBezTo>
                <a:cubicBezTo>
                  <a:pt x="413" y="115"/>
                  <a:pt x="444" y="131"/>
                  <a:pt x="444" y="131"/>
                </a:cubicBezTo>
                <a:cubicBezTo>
                  <a:pt x="461" y="111"/>
                  <a:pt x="461" y="111"/>
                  <a:pt x="461" y="111"/>
                </a:cubicBezTo>
                <a:cubicBezTo>
                  <a:pt x="444" y="105"/>
                  <a:pt x="444" y="105"/>
                  <a:pt x="444" y="105"/>
                </a:cubicBezTo>
                <a:cubicBezTo>
                  <a:pt x="444" y="105"/>
                  <a:pt x="441" y="93"/>
                  <a:pt x="433" y="88"/>
                </a:cubicBezTo>
                <a:cubicBezTo>
                  <a:pt x="425" y="82"/>
                  <a:pt x="393" y="77"/>
                  <a:pt x="393" y="77"/>
                </a:cubicBezTo>
                <a:cubicBezTo>
                  <a:pt x="393" y="77"/>
                  <a:pt x="392" y="58"/>
                  <a:pt x="380" y="46"/>
                </a:cubicBezTo>
                <a:cubicBezTo>
                  <a:pt x="367" y="33"/>
                  <a:pt x="354" y="42"/>
                  <a:pt x="354" y="42"/>
                </a:cubicBezTo>
                <a:cubicBezTo>
                  <a:pt x="343" y="1"/>
                  <a:pt x="343" y="1"/>
                  <a:pt x="343" y="1"/>
                </a:cubicBezTo>
                <a:cubicBezTo>
                  <a:pt x="339" y="14"/>
                  <a:pt x="339" y="14"/>
                  <a:pt x="339" y="14"/>
                </a:cubicBezTo>
                <a:cubicBezTo>
                  <a:pt x="329" y="0"/>
                  <a:pt x="329" y="0"/>
                  <a:pt x="329" y="0"/>
                </a:cubicBezTo>
                <a:cubicBezTo>
                  <a:pt x="323" y="41"/>
                  <a:pt x="323" y="41"/>
                  <a:pt x="323" y="41"/>
                </a:cubicBezTo>
                <a:cubicBezTo>
                  <a:pt x="323" y="41"/>
                  <a:pt x="308" y="45"/>
                  <a:pt x="301" y="50"/>
                </a:cubicBezTo>
                <a:cubicBezTo>
                  <a:pt x="294" y="55"/>
                  <a:pt x="293" y="77"/>
                  <a:pt x="293" y="77"/>
                </a:cubicBezTo>
                <a:cubicBezTo>
                  <a:pt x="276" y="83"/>
                  <a:pt x="276" y="83"/>
                  <a:pt x="276" y="83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83" y="107"/>
                  <a:pt x="259" y="104"/>
                  <a:pt x="243" y="101"/>
                </a:cubicBezTo>
                <a:cubicBezTo>
                  <a:pt x="228" y="97"/>
                  <a:pt x="227" y="136"/>
                  <a:pt x="227" y="13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192" y="201"/>
                  <a:pt x="176" y="213"/>
                </a:cubicBezTo>
                <a:cubicBezTo>
                  <a:pt x="160" y="224"/>
                  <a:pt x="119" y="232"/>
                  <a:pt x="110" y="235"/>
                </a:cubicBezTo>
                <a:cubicBezTo>
                  <a:pt x="101" y="237"/>
                  <a:pt x="69" y="262"/>
                  <a:pt x="69" y="262"/>
                </a:cubicBezTo>
                <a:cubicBezTo>
                  <a:pt x="60" y="285"/>
                  <a:pt x="60" y="285"/>
                  <a:pt x="60" y="285"/>
                </a:cubicBezTo>
                <a:cubicBezTo>
                  <a:pt x="60" y="285"/>
                  <a:pt x="84" y="303"/>
                  <a:pt x="65" y="317"/>
                </a:cubicBezTo>
                <a:cubicBezTo>
                  <a:pt x="47" y="331"/>
                  <a:pt x="34" y="308"/>
                  <a:pt x="23" y="305"/>
                </a:cubicBezTo>
                <a:cubicBezTo>
                  <a:pt x="13" y="303"/>
                  <a:pt x="0" y="322"/>
                  <a:pt x="0" y="322"/>
                </a:cubicBezTo>
                <a:cubicBezTo>
                  <a:pt x="0" y="322"/>
                  <a:pt x="0" y="322"/>
                  <a:pt x="0" y="322"/>
                </a:cubicBezTo>
                <a:cubicBezTo>
                  <a:pt x="3" y="328"/>
                  <a:pt x="5" y="334"/>
                  <a:pt x="9" y="338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9" name="Freeform 177"/>
          <p:cNvSpPr>
            <a:spLocks/>
          </p:cNvSpPr>
          <p:nvPr/>
        </p:nvSpPr>
        <p:spPr bwMode="auto">
          <a:xfrm>
            <a:off x="5191125" y="2913063"/>
            <a:ext cx="474663" cy="265112"/>
          </a:xfrm>
          <a:custGeom>
            <a:avLst/>
            <a:gdLst>
              <a:gd name="T0" fmla="*/ 2147483647 w 798"/>
              <a:gd name="T1" fmla="*/ 2147483647 h 447"/>
              <a:gd name="T2" fmla="*/ 2147483647 w 798"/>
              <a:gd name="T3" fmla="*/ 2147483647 h 447"/>
              <a:gd name="T4" fmla="*/ 2147483647 w 798"/>
              <a:gd name="T5" fmla="*/ 2147483647 h 447"/>
              <a:gd name="T6" fmla="*/ 2147483647 w 798"/>
              <a:gd name="T7" fmla="*/ 2147483647 h 447"/>
              <a:gd name="T8" fmla="*/ 2147483647 w 798"/>
              <a:gd name="T9" fmla="*/ 2147483647 h 447"/>
              <a:gd name="T10" fmla="*/ 2147483647 w 798"/>
              <a:gd name="T11" fmla="*/ 2147483647 h 447"/>
              <a:gd name="T12" fmla="*/ 2147483647 w 798"/>
              <a:gd name="T13" fmla="*/ 2147483647 h 447"/>
              <a:gd name="T14" fmla="*/ 2147483647 w 798"/>
              <a:gd name="T15" fmla="*/ 2147483647 h 447"/>
              <a:gd name="T16" fmla="*/ 2147483647 w 798"/>
              <a:gd name="T17" fmla="*/ 2147483647 h 447"/>
              <a:gd name="T18" fmla="*/ 2147483647 w 798"/>
              <a:gd name="T19" fmla="*/ 2147483647 h 447"/>
              <a:gd name="T20" fmla="*/ 2147483647 w 798"/>
              <a:gd name="T21" fmla="*/ 2147483647 h 447"/>
              <a:gd name="T22" fmla="*/ 2147483647 w 798"/>
              <a:gd name="T23" fmla="*/ 2147483647 h 447"/>
              <a:gd name="T24" fmla="*/ 2147483647 w 798"/>
              <a:gd name="T25" fmla="*/ 2147483647 h 447"/>
              <a:gd name="T26" fmla="*/ 2147483647 w 798"/>
              <a:gd name="T27" fmla="*/ 2147483647 h 447"/>
              <a:gd name="T28" fmla="*/ 2147483647 w 798"/>
              <a:gd name="T29" fmla="*/ 2147483647 h 447"/>
              <a:gd name="T30" fmla="*/ 2147483647 w 798"/>
              <a:gd name="T31" fmla="*/ 2147483647 h 447"/>
              <a:gd name="T32" fmla="*/ 2147483647 w 798"/>
              <a:gd name="T33" fmla="*/ 2147483647 h 447"/>
              <a:gd name="T34" fmla="*/ 2147483647 w 798"/>
              <a:gd name="T35" fmla="*/ 2147483647 h 447"/>
              <a:gd name="T36" fmla="*/ 2147483647 w 798"/>
              <a:gd name="T37" fmla="*/ 2147483647 h 447"/>
              <a:gd name="T38" fmla="*/ 2147483647 w 798"/>
              <a:gd name="T39" fmla="*/ 2147483647 h 447"/>
              <a:gd name="T40" fmla="*/ 2147483647 w 798"/>
              <a:gd name="T41" fmla="*/ 2147483647 h 447"/>
              <a:gd name="T42" fmla="*/ 2147483647 w 798"/>
              <a:gd name="T43" fmla="*/ 2147483647 h 447"/>
              <a:gd name="T44" fmla="*/ 2147483647 w 798"/>
              <a:gd name="T45" fmla="*/ 2147483647 h 447"/>
              <a:gd name="T46" fmla="*/ 2147483647 w 798"/>
              <a:gd name="T47" fmla="*/ 2147483647 h 447"/>
              <a:gd name="T48" fmla="*/ 0 w 798"/>
              <a:gd name="T49" fmla="*/ 2147483647 h 447"/>
              <a:gd name="T50" fmla="*/ 2147483647 w 798"/>
              <a:gd name="T51" fmla="*/ 2147483647 h 447"/>
              <a:gd name="T52" fmla="*/ 2147483647 w 798"/>
              <a:gd name="T53" fmla="*/ 2147483647 h 447"/>
              <a:gd name="T54" fmla="*/ 2147483647 w 798"/>
              <a:gd name="T55" fmla="*/ 2147483647 h 447"/>
              <a:gd name="T56" fmla="*/ 2147483647 w 798"/>
              <a:gd name="T57" fmla="*/ 2147483647 h 447"/>
              <a:gd name="T58" fmla="*/ 2147483647 w 798"/>
              <a:gd name="T59" fmla="*/ 2147483647 h 447"/>
              <a:gd name="T60" fmla="*/ 2147483647 w 798"/>
              <a:gd name="T61" fmla="*/ 2147483647 h 447"/>
              <a:gd name="T62" fmla="*/ 2147483647 w 798"/>
              <a:gd name="T63" fmla="*/ 2147483647 h 447"/>
              <a:gd name="T64" fmla="*/ 2147483647 w 798"/>
              <a:gd name="T65" fmla="*/ 2147483647 h 447"/>
              <a:gd name="T66" fmla="*/ 2147483647 w 798"/>
              <a:gd name="T67" fmla="*/ 2147483647 h 447"/>
              <a:gd name="T68" fmla="*/ 2147483647 w 798"/>
              <a:gd name="T69" fmla="*/ 2147483647 h 447"/>
              <a:gd name="T70" fmla="*/ 2147483647 w 798"/>
              <a:gd name="T71" fmla="*/ 2147483647 h 447"/>
              <a:gd name="T72" fmla="*/ 2147483647 w 798"/>
              <a:gd name="T73" fmla="*/ 2147483647 h 447"/>
              <a:gd name="T74" fmla="*/ 2147483647 w 798"/>
              <a:gd name="T75" fmla="*/ 2147483647 h 447"/>
              <a:gd name="T76" fmla="*/ 2147483647 w 798"/>
              <a:gd name="T77" fmla="*/ 2147483647 h 447"/>
              <a:gd name="T78" fmla="*/ 2147483647 w 798"/>
              <a:gd name="T79" fmla="*/ 2147483647 h 447"/>
              <a:gd name="T80" fmla="*/ 2147483647 w 798"/>
              <a:gd name="T81" fmla="*/ 2147483647 h 447"/>
              <a:gd name="T82" fmla="*/ 2147483647 w 798"/>
              <a:gd name="T83" fmla="*/ 2147483647 h 447"/>
              <a:gd name="T84" fmla="*/ 2147483647 w 798"/>
              <a:gd name="T85" fmla="*/ 2147483647 h 447"/>
              <a:gd name="T86" fmla="*/ 2147483647 w 798"/>
              <a:gd name="T87" fmla="*/ 2147483647 h 447"/>
              <a:gd name="T88" fmla="*/ 2147483647 w 798"/>
              <a:gd name="T89" fmla="*/ 2147483647 h 447"/>
              <a:gd name="T90" fmla="*/ 2147483647 w 798"/>
              <a:gd name="T91" fmla="*/ 2147483647 h 447"/>
              <a:gd name="T92" fmla="*/ 2147483647 w 798"/>
              <a:gd name="T93" fmla="*/ 2147483647 h 447"/>
              <a:gd name="T94" fmla="*/ 2147483647 w 798"/>
              <a:gd name="T95" fmla="*/ 2147483647 h 447"/>
              <a:gd name="T96" fmla="*/ 2147483647 w 798"/>
              <a:gd name="T97" fmla="*/ 2147483647 h 447"/>
              <a:gd name="T98" fmla="*/ 2147483647 w 798"/>
              <a:gd name="T99" fmla="*/ 2147483647 h 447"/>
              <a:gd name="T100" fmla="*/ 2147483647 w 798"/>
              <a:gd name="T101" fmla="*/ 2147483647 h 447"/>
              <a:gd name="T102" fmla="*/ 2147483647 w 798"/>
              <a:gd name="T103" fmla="*/ 2147483647 h 447"/>
              <a:gd name="T104" fmla="*/ 2147483647 w 798"/>
              <a:gd name="T105" fmla="*/ 2147483647 h 447"/>
              <a:gd name="T106" fmla="*/ 2147483647 w 798"/>
              <a:gd name="T107" fmla="*/ 2147483647 h 447"/>
              <a:gd name="T108" fmla="*/ 2147483647 w 798"/>
              <a:gd name="T109" fmla="*/ 2147483647 h 447"/>
              <a:gd name="T110" fmla="*/ 2147483647 w 798"/>
              <a:gd name="T111" fmla="*/ 2147483647 h 447"/>
              <a:gd name="T112" fmla="*/ 2147483647 w 798"/>
              <a:gd name="T113" fmla="*/ 2147483647 h 447"/>
              <a:gd name="T114" fmla="*/ 2147483647 w 798"/>
              <a:gd name="T115" fmla="*/ 2147483647 h 447"/>
              <a:gd name="T116" fmla="*/ 2147483647 w 798"/>
              <a:gd name="T117" fmla="*/ 2147483647 h 447"/>
              <a:gd name="T118" fmla="*/ 2147483647 w 798"/>
              <a:gd name="T119" fmla="*/ 2147483647 h 447"/>
              <a:gd name="T120" fmla="*/ 2147483647 w 798"/>
              <a:gd name="T121" fmla="*/ 2147483647 h 4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8"/>
              <a:gd name="T184" fmla="*/ 0 h 447"/>
              <a:gd name="T185" fmla="*/ 798 w 798"/>
              <a:gd name="T186" fmla="*/ 447 h 4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8" h="447">
                <a:moveTo>
                  <a:pt x="769" y="248"/>
                </a:moveTo>
                <a:cubicBezTo>
                  <a:pt x="764" y="243"/>
                  <a:pt x="764" y="243"/>
                  <a:pt x="764" y="243"/>
                </a:cubicBezTo>
                <a:cubicBezTo>
                  <a:pt x="751" y="241"/>
                  <a:pt x="751" y="241"/>
                  <a:pt x="751" y="241"/>
                </a:cubicBezTo>
                <a:cubicBezTo>
                  <a:pt x="745" y="230"/>
                  <a:pt x="745" y="230"/>
                  <a:pt x="745" y="230"/>
                </a:cubicBezTo>
                <a:cubicBezTo>
                  <a:pt x="732" y="230"/>
                  <a:pt x="732" y="230"/>
                  <a:pt x="732" y="230"/>
                </a:cubicBezTo>
                <a:cubicBezTo>
                  <a:pt x="721" y="212"/>
                  <a:pt x="721" y="212"/>
                  <a:pt x="721" y="212"/>
                </a:cubicBezTo>
                <a:cubicBezTo>
                  <a:pt x="721" y="222"/>
                  <a:pt x="721" y="222"/>
                  <a:pt x="721" y="222"/>
                </a:cubicBezTo>
                <a:cubicBezTo>
                  <a:pt x="712" y="222"/>
                  <a:pt x="712" y="222"/>
                  <a:pt x="712" y="222"/>
                </a:cubicBezTo>
                <a:cubicBezTo>
                  <a:pt x="713" y="231"/>
                  <a:pt x="713" y="231"/>
                  <a:pt x="713" y="231"/>
                </a:cubicBezTo>
                <a:cubicBezTo>
                  <a:pt x="713" y="231"/>
                  <a:pt x="694" y="233"/>
                  <a:pt x="689" y="229"/>
                </a:cubicBezTo>
                <a:cubicBezTo>
                  <a:pt x="684" y="225"/>
                  <a:pt x="683" y="220"/>
                  <a:pt x="683" y="220"/>
                </a:cubicBezTo>
                <a:cubicBezTo>
                  <a:pt x="660" y="212"/>
                  <a:pt x="660" y="212"/>
                  <a:pt x="660" y="212"/>
                </a:cubicBezTo>
                <a:cubicBezTo>
                  <a:pt x="660" y="212"/>
                  <a:pt x="696" y="183"/>
                  <a:pt x="694" y="178"/>
                </a:cubicBezTo>
                <a:cubicBezTo>
                  <a:pt x="693" y="177"/>
                  <a:pt x="692" y="176"/>
                  <a:pt x="690" y="175"/>
                </a:cubicBezTo>
                <a:cubicBezTo>
                  <a:pt x="671" y="184"/>
                  <a:pt x="671" y="184"/>
                  <a:pt x="671" y="184"/>
                </a:cubicBezTo>
                <a:cubicBezTo>
                  <a:pt x="653" y="185"/>
                  <a:pt x="653" y="185"/>
                  <a:pt x="653" y="185"/>
                </a:cubicBezTo>
                <a:cubicBezTo>
                  <a:pt x="645" y="203"/>
                  <a:pt x="645" y="203"/>
                  <a:pt x="645" y="203"/>
                </a:cubicBezTo>
                <a:cubicBezTo>
                  <a:pt x="645" y="203"/>
                  <a:pt x="633" y="205"/>
                  <a:pt x="623" y="208"/>
                </a:cubicBezTo>
                <a:cubicBezTo>
                  <a:pt x="612" y="211"/>
                  <a:pt x="613" y="229"/>
                  <a:pt x="613" y="229"/>
                </a:cubicBezTo>
                <a:cubicBezTo>
                  <a:pt x="613" y="229"/>
                  <a:pt x="605" y="229"/>
                  <a:pt x="596" y="236"/>
                </a:cubicBezTo>
                <a:cubicBezTo>
                  <a:pt x="587" y="243"/>
                  <a:pt x="595" y="267"/>
                  <a:pt x="595" y="267"/>
                </a:cubicBezTo>
                <a:cubicBezTo>
                  <a:pt x="595" y="267"/>
                  <a:pt x="584" y="261"/>
                  <a:pt x="573" y="259"/>
                </a:cubicBezTo>
                <a:cubicBezTo>
                  <a:pt x="563" y="256"/>
                  <a:pt x="580" y="243"/>
                  <a:pt x="573" y="233"/>
                </a:cubicBezTo>
                <a:cubicBezTo>
                  <a:pt x="567" y="224"/>
                  <a:pt x="520" y="233"/>
                  <a:pt x="509" y="228"/>
                </a:cubicBezTo>
                <a:cubicBezTo>
                  <a:pt x="499" y="223"/>
                  <a:pt x="497" y="199"/>
                  <a:pt x="488" y="188"/>
                </a:cubicBezTo>
                <a:cubicBezTo>
                  <a:pt x="479" y="177"/>
                  <a:pt x="479" y="191"/>
                  <a:pt x="469" y="188"/>
                </a:cubicBezTo>
                <a:cubicBezTo>
                  <a:pt x="460" y="185"/>
                  <a:pt x="467" y="137"/>
                  <a:pt x="461" y="136"/>
                </a:cubicBezTo>
                <a:cubicBezTo>
                  <a:pt x="456" y="135"/>
                  <a:pt x="441" y="136"/>
                  <a:pt x="441" y="136"/>
                </a:cubicBezTo>
                <a:cubicBezTo>
                  <a:pt x="441" y="136"/>
                  <a:pt x="411" y="93"/>
                  <a:pt x="404" y="93"/>
                </a:cubicBezTo>
                <a:cubicBezTo>
                  <a:pt x="397" y="93"/>
                  <a:pt x="379" y="105"/>
                  <a:pt x="379" y="105"/>
                </a:cubicBezTo>
                <a:cubicBezTo>
                  <a:pt x="379" y="105"/>
                  <a:pt x="341" y="101"/>
                  <a:pt x="325" y="101"/>
                </a:cubicBezTo>
                <a:cubicBezTo>
                  <a:pt x="309" y="101"/>
                  <a:pt x="272" y="108"/>
                  <a:pt x="272" y="108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81" y="47"/>
                  <a:pt x="186" y="56"/>
                  <a:pt x="183" y="61"/>
                </a:cubicBezTo>
                <a:cubicBezTo>
                  <a:pt x="178" y="70"/>
                  <a:pt x="174" y="75"/>
                  <a:pt x="174" y="75"/>
                </a:cubicBezTo>
                <a:cubicBezTo>
                  <a:pt x="174" y="75"/>
                  <a:pt x="162" y="76"/>
                  <a:pt x="154" y="70"/>
                </a:cubicBezTo>
                <a:cubicBezTo>
                  <a:pt x="146" y="64"/>
                  <a:pt x="149" y="55"/>
                  <a:pt x="149" y="5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12" y="7"/>
                  <a:pt x="112" y="7"/>
                  <a:pt x="112" y="7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19" y="28"/>
                  <a:pt x="119" y="37"/>
                </a:cubicBezTo>
                <a:cubicBezTo>
                  <a:pt x="119" y="46"/>
                  <a:pt x="116" y="45"/>
                  <a:pt x="116" y="45"/>
                </a:cubicBezTo>
                <a:cubicBezTo>
                  <a:pt x="116" y="45"/>
                  <a:pt x="117" y="55"/>
                  <a:pt x="106" y="57"/>
                </a:cubicBezTo>
                <a:cubicBezTo>
                  <a:pt x="95" y="59"/>
                  <a:pt x="98" y="39"/>
                  <a:pt x="92" y="37"/>
                </a:cubicBezTo>
                <a:cubicBezTo>
                  <a:pt x="86" y="35"/>
                  <a:pt x="99" y="21"/>
                  <a:pt x="99" y="21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5" y="218"/>
                  <a:pt x="35" y="218"/>
                  <a:pt x="35" y="218"/>
                </a:cubicBezTo>
                <a:cubicBezTo>
                  <a:pt x="36" y="218"/>
                  <a:pt x="36" y="217"/>
                  <a:pt x="37" y="217"/>
                </a:cubicBezTo>
                <a:cubicBezTo>
                  <a:pt x="44" y="217"/>
                  <a:pt x="48" y="224"/>
                  <a:pt x="48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77" y="208"/>
                  <a:pt x="79" y="195"/>
                </a:cubicBezTo>
                <a:cubicBezTo>
                  <a:pt x="80" y="181"/>
                  <a:pt x="112" y="175"/>
                  <a:pt x="112" y="175"/>
                </a:cubicBezTo>
                <a:cubicBezTo>
                  <a:pt x="112" y="175"/>
                  <a:pt x="112" y="164"/>
                  <a:pt x="116" y="163"/>
                </a:cubicBezTo>
                <a:cubicBezTo>
                  <a:pt x="120" y="161"/>
                  <a:pt x="139" y="169"/>
                  <a:pt x="139" y="169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79" y="172"/>
                  <a:pt x="192" y="169"/>
                  <a:pt x="201" y="173"/>
                </a:cubicBezTo>
                <a:cubicBezTo>
                  <a:pt x="211" y="177"/>
                  <a:pt x="209" y="192"/>
                  <a:pt x="209" y="192"/>
                </a:cubicBezTo>
                <a:cubicBezTo>
                  <a:pt x="219" y="197"/>
                  <a:pt x="219" y="197"/>
                  <a:pt x="219" y="197"/>
                </a:cubicBezTo>
                <a:cubicBezTo>
                  <a:pt x="219" y="197"/>
                  <a:pt x="207" y="209"/>
                  <a:pt x="212" y="219"/>
                </a:cubicBezTo>
                <a:cubicBezTo>
                  <a:pt x="217" y="228"/>
                  <a:pt x="243" y="227"/>
                  <a:pt x="243" y="227"/>
                </a:cubicBezTo>
                <a:cubicBezTo>
                  <a:pt x="279" y="231"/>
                  <a:pt x="279" y="231"/>
                  <a:pt x="279" y="231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303" y="237"/>
                  <a:pt x="303" y="237"/>
                  <a:pt x="303" y="237"/>
                </a:cubicBezTo>
                <a:cubicBezTo>
                  <a:pt x="312" y="256"/>
                  <a:pt x="312" y="256"/>
                  <a:pt x="312" y="256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325" y="271"/>
                  <a:pt x="333" y="283"/>
                  <a:pt x="336" y="293"/>
                </a:cubicBezTo>
                <a:cubicBezTo>
                  <a:pt x="339" y="304"/>
                  <a:pt x="351" y="309"/>
                  <a:pt x="357" y="312"/>
                </a:cubicBezTo>
                <a:cubicBezTo>
                  <a:pt x="364" y="315"/>
                  <a:pt x="377" y="317"/>
                  <a:pt x="381" y="319"/>
                </a:cubicBezTo>
                <a:cubicBezTo>
                  <a:pt x="385" y="320"/>
                  <a:pt x="397" y="336"/>
                  <a:pt x="397" y="336"/>
                </a:cubicBezTo>
                <a:cubicBezTo>
                  <a:pt x="417" y="348"/>
                  <a:pt x="417" y="348"/>
                  <a:pt x="417" y="348"/>
                </a:cubicBezTo>
                <a:cubicBezTo>
                  <a:pt x="435" y="349"/>
                  <a:pt x="435" y="349"/>
                  <a:pt x="435" y="349"/>
                </a:cubicBezTo>
                <a:cubicBezTo>
                  <a:pt x="444" y="357"/>
                  <a:pt x="444" y="357"/>
                  <a:pt x="444" y="357"/>
                </a:cubicBezTo>
                <a:cubicBezTo>
                  <a:pt x="455" y="360"/>
                  <a:pt x="455" y="360"/>
                  <a:pt x="455" y="360"/>
                </a:cubicBezTo>
                <a:cubicBezTo>
                  <a:pt x="455" y="360"/>
                  <a:pt x="469" y="371"/>
                  <a:pt x="476" y="376"/>
                </a:cubicBezTo>
                <a:cubicBezTo>
                  <a:pt x="483" y="381"/>
                  <a:pt x="501" y="389"/>
                  <a:pt x="501" y="389"/>
                </a:cubicBezTo>
                <a:cubicBezTo>
                  <a:pt x="516" y="387"/>
                  <a:pt x="516" y="387"/>
                  <a:pt x="516" y="387"/>
                </a:cubicBezTo>
                <a:cubicBezTo>
                  <a:pt x="549" y="405"/>
                  <a:pt x="549" y="405"/>
                  <a:pt x="549" y="405"/>
                </a:cubicBezTo>
                <a:cubicBezTo>
                  <a:pt x="549" y="405"/>
                  <a:pt x="537" y="417"/>
                  <a:pt x="548" y="425"/>
                </a:cubicBezTo>
                <a:cubicBezTo>
                  <a:pt x="554" y="430"/>
                  <a:pt x="555" y="434"/>
                  <a:pt x="555" y="437"/>
                </a:cubicBezTo>
                <a:cubicBezTo>
                  <a:pt x="563" y="437"/>
                  <a:pt x="563" y="437"/>
                  <a:pt x="563" y="437"/>
                </a:cubicBezTo>
                <a:cubicBezTo>
                  <a:pt x="571" y="431"/>
                  <a:pt x="571" y="431"/>
                  <a:pt x="571" y="431"/>
                </a:cubicBezTo>
                <a:cubicBezTo>
                  <a:pt x="580" y="445"/>
                  <a:pt x="580" y="445"/>
                  <a:pt x="580" y="445"/>
                </a:cubicBezTo>
                <a:cubicBezTo>
                  <a:pt x="591" y="440"/>
                  <a:pt x="591" y="440"/>
                  <a:pt x="591" y="440"/>
                </a:cubicBezTo>
                <a:cubicBezTo>
                  <a:pt x="596" y="440"/>
                  <a:pt x="596" y="440"/>
                  <a:pt x="596" y="440"/>
                </a:cubicBezTo>
                <a:cubicBezTo>
                  <a:pt x="596" y="440"/>
                  <a:pt x="600" y="443"/>
                  <a:pt x="605" y="447"/>
                </a:cubicBezTo>
                <a:cubicBezTo>
                  <a:pt x="604" y="446"/>
                  <a:pt x="603" y="446"/>
                  <a:pt x="603" y="445"/>
                </a:cubicBezTo>
                <a:cubicBezTo>
                  <a:pt x="602" y="439"/>
                  <a:pt x="601" y="430"/>
                  <a:pt x="605" y="426"/>
                </a:cubicBezTo>
                <a:cubicBezTo>
                  <a:pt x="612" y="418"/>
                  <a:pt x="622" y="408"/>
                  <a:pt x="622" y="397"/>
                </a:cubicBezTo>
                <a:cubicBezTo>
                  <a:pt x="622" y="386"/>
                  <a:pt x="609" y="387"/>
                  <a:pt x="603" y="377"/>
                </a:cubicBezTo>
                <a:cubicBezTo>
                  <a:pt x="597" y="367"/>
                  <a:pt x="608" y="358"/>
                  <a:pt x="603" y="353"/>
                </a:cubicBezTo>
                <a:cubicBezTo>
                  <a:pt x="598" y="348"/>
                  <a:pt x="582" y="347"/>
                  <a:pt x="582" y="347"/>
                </a:cubicBezTo>
                <a:cubicBezTo>
                  <a:pt x="575" y="339"/>
                  <a:pt x="575" y="339"/>
                  <a:pt x="575" y="339"/>
                </a:cubicBezTo>
                <a:cubicBezTo>
                  <a:pt x="561" y="336"/>
                  <a:pt x="561" y="336"/>
                  <a:pt x="561" y="336"/>
                </a:cubicBezTo>
                <a:cubicBezTo>
                  <a:pt x="561" y="336"/>
                  <a:pt x="561" y="326"/>
                  <a:pt x="567" y="321"/>
                </a:cubicBezTo>
                <a:cubicBezTo>
                  <a:pt x="573" y="316"/>
                  <a:pt x="592" y="328"/>
                  <a:pt x="607" y="319"/>
                </a:cubicBezTo>
                <a:cubicBezTo>
                  <a:pt x="622" y="310"/>
                  <a:pt x="610" y="305"/>
                  <a:pt x="610" y="305"/>
                </a:cubicBezTo>
                <a:cubicBezTo>
                  <a:pt x="620" y="296"/>
                  <a:pt x="620" y="296"/>
                  <a:pt x="620" y="296"/>
                </a:cubicBezTo>
                <a:cubicBezTo>
                  <a:pt x="607" y="282"/>
                  <a:pt x="607" y="282"/>
                  <a:pt x="607" y="282"/>
                </a:cubicBezTo>
                <a:cubicBezTo>
                  <a:pt x="607" y="282"/>
                  <a:pt x="626" y="287"/>
                  <a:pt x="632" y="281"/>
                </a:cubicBezTo>
                <a:cubicBezTo>
                  <a:pt x="638" y="275"/>
                  <a:pt x="625" y="268"/>
                  <a:pt x="626" y="264"/>
                </a:cubicBezTo>
                <a:cubicBezTo>
                  <a:pt x="627" y="260"/>
                  <a:pt x="629" y="251"/>
                  <a:pt x="635" y="251"/>
                </a:cubicBezTo>
                <a:cubicBezTo>
                  <a:pt x="641" y="251"/>
                  <a:pt x="644" y="265"/>
                  <a:pt x="652" y="260"/>
                </a:cubicBezTo>
                <a:cubicBezTo>
                  <a:pt x="660" y="255"/>
                  <a:pt x="671" y="243"/>
                  <a:pt x="675" y="241"/>
                </a:cubicBezTo>
                <a:cubicBezTo>
                  <a:pt x="679" y="239"/>
                  <a:pt x="694" y="251"/>
                  <a:pt x="694" y="251"/>
                </a:cubicBezTo>
                <a:cubicBezTo>
                  <a:pt x="678" y="272"/>
                  <a:pt x="678" y="272"/>
                  <a:pt x="678" y="272"/>
                </a:cubicBezTo>
                <a:cubicBezTo>
                  <a:pt x="678" y="272"/>
                  <a:pt x="698" y="278"/>
                  <a:pt x="701" y="283"/>
                </a:cubicBezTo>
                <a:cubicBezTo>
                  <a:pt x="708" y="280"/>
                  <a:pt x="717" y="277"/>
                  <a:pt x="721" y="276"/>
                </a:cubicBezTo>
                <a:cubicBezTo>
                  <a:pt x="728" y="274"/>
                  <a:pt x="732" y="290"/>
                  <a:pt x="741" y="286"/>
                </a:cubicBezTo>
                <a:cubicBezTo>
                  <a:pt x="750" y="282"/>
                  <a:pt x="752" y="273"/>
                  <a:pt x="752" y="273"/>
                </a:cubicBezTo>
                <a:cubicBezTo>
                  <a:pt x="766" y="271"/>
                  <a:pt x="766" y="271"/>
                  <a:pt x="766" y="271"/>
                </a:cubicBezTo>
                <a:cubicBezTo>
                  <a:pt x="766" y="265"/>
                  <a:pt x="766" y="265"/>
                  <a:pt x="766" y="265"/>
                </a:cubicBezTo>
                <a:cubicBezTo>
                  <a:pt x="766" y="265"/>
                  <a:pt x="778" y="266"/>
                  <a:pt x="788" y="254"/>
                </a:cubicBezTo>
                <a:cubicBezTo>
                  <a:pt x="798" y="242"/>
                  <a:pt x="769" y="248"/>
                  <a:pt x="769" y="248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0" name="Freeform 178"/>
          <p:cNvSpPr>
            <a:spLocks noEditPoints="1"/>
          </p:cNvSpPr>
          <p:nvPr/>
        </p:nvSpPr>
        <p:spPr bwMode="auto">
          <a:xfrm>
            <a:off x="4935538" y="2611438"/>
            <a:ext cx="992187" cy="460375"/>
          </a:xfrm>
          <a:custGeom>
            <a:avLst/>
            <a:gdLst>
              <a:gd name="T0" fmla="*/ 2147483647 w 1673"/>
              <a:gd name="T1" fmla="*/ 2147483647 h 778"/>
              <a:gd name="T2" fmla="*/ 2147483647 w 1673"/>
              <a:gd name="T3" fmla="*/ 2147483647 h 778"/>
              <a:gd name="T4" fmla="*/ 2147483647 w 1673"/>
              <a:gd name="T5" fmla="*/ 2147483647 h 778"/>
              <a:gd name="T6" fmla="*/ 2147483647 w 1673"/>
              <a:gd name="T7" fmla="*/ 2147483647 h 778"/>
              <a:gd name="T8" fmla="*/ 2147483647 w 1673"/>
              <a:gd name="T9" fmla="*/ 2147483647 h 778"/>
              <a:gd name="T10" fmla="*/ 2147483647 w 1673"/>
              <a:gd name="T11" fmla="*/ 2147483647 h 778"/>
              <a:gd name="T12" fmla="*/ 2147483647 w 1673"/>
              <a:gd name="T13" fmla="*/ 2147483647 h 778"/>
              <a:gd name="T14" fmla="*/ 2147483647 w 1673"/>
              <a:gd name="T15" fmla="*/ 2147483647 h 778"/>
              <a:gd name="T16" fmla="*/ 2147483647 w 1673"/>
              <a:gd name="T17" fmla="*/ 2147483647 h 778"/>
              <a:gd name="T18" fmla="*/ 2147483647 w 1673"/>
              <a:gd name="T19" fmla="*/ 2147483647 h 778"/>
              <a:gd name="T20" fmla="*/ 2147483647 w 1673"/>
              <a:gd name="T21" fmla="*/ 2147483647 h 778"/>
              <a:gd name="T22" fmla="*/ 2147483647 w 1673"/>
              <a:gd name="T23" fmla="*/ 2147483647 h 778"/>
              <a:gd name="T24" fmla="*/ 2147483647 w 1673"/>
              <a:gd name="T25" fmla="*/ 2147483647 h 778"/>
              <a:gd name="T26" fmla="*/ 2147483647 w 1673"/>
              <a:gd name="T27" fmla="*/ 2147483647 h 778"/>
              <a:gd name="T28" fmla="*/ 2147483647 w 1673"/>
              <a:gd name="T29" fmla="*/ 2147483647 h 778"/>
              <a:gd name="T30" fmla="*/ 2147483647 w 1673"/>
              <a:gd name="T31" fmla="*/ 2147483647 h 778"/>
              <a:gd name="T32" fmla="*/ 2147483647 w 1673"/>
              <a:gd name="T33" fmla="*/ 2147483647 h 778"/>
              <a:gd name="T34" fmla="*/ 2147483647 w 1673"/>
              <a:gd name="T35" fmla="*/ 2147483647 h 778"/>
              <a:gd name="T36" fmla="*/ 2147483647 w 1673"/>
              <a:gd name="T37" fmla="*/ 2147483647 h 778"/>
              <a:gd name="T38" fmla="*/ 2147483647 w 1673"/>
              <a:gd name="T39" fmla="*/ 2147483647 h 778"/>
              <a:gd name="T40" fmla="*/ 2147483647 w 1673"/>
              <a:gd name="T41" fmla="*/ 2147483647 h 778"/>
              <a:gd name="T42" fmla="*/ 2147483647 w 1673"/>
              <a:gd name="T43" fmla="*/ 2147483647 h 778"/>
              <a:gd name="T44" fmla="*/ 2147483647 w 1673"/>
              <a:gd name="T45" fmla="*/ 2147483647 h 778"/>
              <a:gd name="T46" fmla="*/ 2147483647 w 1673"/>
              <a:gd name="T47" fmla="*/ 2147483647 h 778"/>
              <a:gd name="T48" fmla="*/ 2147483647 w 1673"/>
              <a:gd name="T49" fmla="*/ 2147483647 h 778"/>
              <a:gd name="T50" fmla="*/ 2147483647 w 1673"/>
              <a:gd name="T51" fmla="*/ 2147483647 h 778"/>
              <a:gd name="T52" fmla="*/ 2147483647 w 1673"/>
              <a:gd name="T53" fmla="*/ 2147483647 h 778"/>
              <a:gd name="T54" fmla="*/ 2147483647 w 1673"/>
              <a:gd name="T55" fmla="*/ 2147483647 h 778"/>
              <a:gd name="T56" fmla="*/ 2147483647 w 1673"/>
              <a:gd name="T57" fmla="*/ 2147483647 h 778"/>
              <a:gd name="T58" fmla="*/ 2147483647 w 1673"/>
              <a:gd name="T59" fmla="*/ 2147483647 h 778"/>
              <a:gd name="T60" fmla="*/ 2147483647 w 1673"/>
              <a:gd name="T61" fmla="*/ 2147483647 h 778"/>
              <a:gd name="T62" fmla="*/ 2147483647 w 1673"/>
              <a:gd name="T63" fmla="*/ 2147483647 h 778"/>
              <a:gd name="T64" fmla="*/ 2147483647 w 1673"/>
              <a:gd name="T65" fmla="*/ 2147483647 h 778"/>
              <a:gd name="T66" fmla="*/ 2147483647 w 1673"/>
              <a:gd name="T67" fmla="*/ 2147483647 h 778"/>
              <a:gd name="T68" fmla="*/ 2147483647 w 1673"/>
              <a:gd name="T69" fmla="*/ 2147483647 h 778"/>
              <a:gd name="T70" fmla="*/ 2147483647 w 1673"/>
              <a:gd name="T71" fmla="*/ 2147483647 h 778"/>
              <a:gd name="T72" fmla="*/ 2147483647 w 1673"/>
              <a:gd name="T73" fmla="*/ 2147483647 h 778"/>
              <a:gd name="T74" fmla="*/ 2147483647 w 1673"/>
              <a:gd name="T75" fmla="*/ 2147483647 h 778"/>
              <a:gd name="T76" fmla="*/ 2147483647 w 1673"/>
              <a:gd name="T77" fmla="*/ 2147483647 h 778"/>
              <a:gd name="T78" fmla="*/ 2147483647 w 1673"/>
              <a:gd name="T79" fmla="*/ 2147483647 h 778"/>
              <a:gd name="T80" fmla="*/ 2147483647 w 1673"/>
              <a:gd name="T81" fmla="*/ 2147483647 h 778"/>
              <a:gd name="T82" fmla="*/ 2147483647 w 1673"/>
              <a:gd name="T83" fmla="*/ 2147483647 h 778"/>
              <a:gd name="T84" fmla="*/ 2147483647 w 1673"/>
              <a:gd name="T85" fmla="*/ 2147483647 h 778"/>
              <a:gd name="T86" fmla="*/ 2147483647 w 1673"/>
              <a:gd name="T87" fmla="*/ 2147483647 h 778"/>
              <a:gd name="T88" fmla="*/ 2147483647 w 1673"/>
              <a:gd name="T89" fmla="*/ 2147483647 h 778"/>
              <a:gd name="T90" fmla="*/ 2147483647 w 1673"/>
              <a:gd name="T91" fmla="*/ 2147483647 h 778"/>
              <a:gd name="T92" fmla="*/ 2147483647 w 1673"/>
              <a:gd name="T93" fmla="*/ 2147483647 h 778"/>
              <a:gd name="T94" fmla="*/ 2147483647 w 1673"/>
              <a:gd name="T95" fmla="*/ 2147483647 h 778"/>
              <a:gd name="T96" fmla="*/ 2147483647 w 1673"/>
              <a:gd name="T97" fmla="*/ 2147483647 h 778"/>
              <a:gd name="T98" fmla="*/ 2147483647 w 1673"/>
              <a:gd name="T99" fmla="*/ 2147483647 h 778"/>
              <a:gd name="T100" fmla="*/ 2147483647 w 1673"/>
              <a:gd name="T101" fmla="*/ 2147483647 h 778"/>
              <a:gd name="T102" fmla="*/ 2147483647 w 1673"/>
              <a:gd name="T103" fmla="*/ 2147483647 h 778"/>
              <a:gd name="T104" fmla="*/ 2147483647 w 1673"/>
              <a:gd name="T105" fmla="*/ 2147483647 h 778"/>
              <a:gd name="T106" fmla="*/ 2147483647 w 1673"/>
              <a:gd name="T107" fmla="*/ 2147483647 h 778"/>
              <a:gd name="T108" fmla="*/ 2147483647 w 1673"/>
              <a:gd name="T109" fmla="*/ 2147483647 h 778"/>
              <a:gd name="T110" fmla="*/ 2147483647 w 1673"/>
              <a:gd name="T111" fmla="*/ 2147483647 h 778"/>
              <a:gd name="T112" fmla="*/ 2147483647 w 1673"/>
              <a:gd name="T113" fmla="*/ 2147483647 h 778"/>
              <a:gd name="T114" fmla="*/ 2147483647 w 1673"/>
              <a:gd name="T115" fmla="*/ 2147483647 h 778"/>
              <a:gd name="T116" fmla="*/ 2147483647 w 1673"/>
              <a:gd name="T117" fmla="*/ 2147483647 h 778"/>
              <a:gd name="T118" fmla="*/ 2147483647 w 1673"/>
              <a:gd name="T119" fmla="*/ 2147483647 h 778"/>
              <a:gd name="T120" fmla="*/ 2147483647 w 1673"/>
              <a:gd name="T121" fmla="*/ 2147483647 h 778"/>
              <a:gd name="T122" fmla="*/ 2147483647 w 1673"/>
              <a:gd name="T123" fmla="*/ 2147483647 h 778"/>
              <a:gd name="T124" fmla="*/ 2147483647 w 1673"/>
              <a:gd name="T125" fmla="*/ 2147483647 h 7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73"/>
              <a:gd name="T190" fmla="*/ 0 h 778"/>
              <a:gd name="T191" fmla="*/ 1673 w 1673"/>
              <a:gd name="T192" fmla="*/ 778 h 7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73" h="778">
                <a:moveTo>
                  <a:pt x="565" y="505"/>
                </a:moveTo>
                <a:cubicBezTo>
                  <a:pt x="558" y="500"/>
                  <a:pt x="557" y="497"/>
                  <a:pt x="557" y="497"/>
                </a:cubicBezTo>
                <a:cubicBezTo>
                  <a:pt x="548" y="511"/>
                  <a:pt x="548" y="511"/>
                  <a:pt x="548" y="511"/>
                </a:cubicBezTo>
                <a:cubicBezTo>
                  <a:pt x="545" y="518"/>
                  <a:pt x="545" y="518"/>
                  <a:pt x="545" y="518"/>
                </a:cubicBezTo>
                <a:cubicBezTo>
                  <a:pt x="578" y="534"/>
                  <a:pt x="578" y="534"/>
                  <a:pt x="578" y="534"/>
                </a:cubicBezTo>
                <a:cubicBezTo>
                  <a:pt x="580" y="525"/>
                  <a:pt x="580" y="525"/>
                  <a:pt x="580" y="525"/>
                </a:cubicBezTo>
                <a:cubicBezTo>
                  <a:pt x="580" y="525"/>
                  <a:pt x="572" y="510"/>
                  <a:pt x="565" y="505"/>
                </a:cubicBezTo>
                <a:close/>
                <a:moveTo>
                  <a:pt x="1655" y="327"/>
                </a:moveTo>
                <a:cubicBezTo>
                  <a:pt x="1656" y="321"/>
                  <a:pt x="1666" y="322"/>
                  <a:pt x="1673" y="324"/>
                </a:cubicBezTo>
                <a:cubicBezTo>
                  <a:pt x="1649" y="298"/>
                  <a:pt x="1649" y="298"/>
                  <a:pt x="1649" y="298"/>
                </a:cubicBezTo>
                <a:cubicBezTo>
                  <a:pt x="1636" y="282"/>
                  <a:pt x="1636" y="282"/>
                  <a:pt x="1636" y="282"/>
                </a:cubicBezTo>
                <a:cubicBezTo>
                  <a:pt x="1625" y="304"/>
                  <a:pt x="1625" y="304"/>
                  <a:pt x="1625" y="304"/>
                </a:cubicBezTo>
                <a:cubicBezTo>
                  <a:pt x="1578" y="300"/>
                  <a:pt x="1578" y="300"/>
                  <a:pt x="1578" y="300"/>
                </a:cubicBezTo>
                <a:cubicBezTo>
                  <a:pt x="1578" y="300"/>
                  <a:pt x="1562" y="272"/>
                  <a:pt x="1561" y="268"/>
                </a:cubicBezTo>
                <a:cubicBezTo>
                  <a:pt x="1560" y="264"/>
                  <a:pt x="1525" y="259"/>
                  <a:pt x="1525" y="259"/>
                </a:cubicBezTo>
                <a:cubicBezTo>
                  <a:pt x="1525" y="259"/>
                  <a:pt x="1504" y="230"/>
                  <a:pt x="1481" y="226"/>
                </a:cubicBezTo>
                <a:cubicBezTo>
                  <a:pt x="1458" y="222"/>
                  <a:pt x="1442" y="243"/>
                  <a:pt x="1430" y="244"/>
                </a:cubicBezTo>
                <a:cubicBezTo>
                  <a:pt x="1418" y="246"/>
                  <a:pt x="1404" y="230"/>
                  <a:pt x="1404" y="230"/>
                </a:cubicBezTo>
                <a:cubicBezTo>
                  <a:pt x="1404" y="230"/>
                  <a:pt x="1386" y="228"/>
                  <a:pt x="1382" y="227"/>
                </a:cubicBezTo>
                <a:cubicBezTo>
                  <a:pt x="1378" y="226"/>
                  <a:pt x="1382" y="210"/>
                  <a:pt x="1372" y="207"/>
                </a:cubicBezTo>
                <a:cubicBezTo>
                  <a:pt x="1361" y="204"/>
                  <a:pt x="1365" y="234"/>
                  <a:pt x="1348" y="236"/>
                </a:cubicBezTo>
                <a:cubicBezTo>
                  <a:pt x="1330" y="239"/>
                  <a:pt x="1306" y="200"/>
                  <a:pt x="1292" y="187"/>
                </a:cubicBezTo>
                <a:cubicBezTo>
                  <a:pt x="1277" y="174"/>
                  <a:pt x="1205" y="107"/>
                  <a:pt x="1200" y="104"/>
                </a:cubicBezTo>
                <a:cubicBezTo>
                  <a:pt x="1194" y="102"/>
                  <a:pt x="1126" y="70"/>
                  <a:pt x="1126" y="70"/>
                </a:cubicBezTo>
                <a:cubicBezTo>
                  <a:pt x="1126" y="70"/>
                  <a:pt x="1146" y="58"/>
                  <a:pt x="1138" y="47"/>
                </a:cubicBezTo>
                <a:cubicBezTo>
                  <a:pt x="1130" y="36"/>
                  <a:pt x="1118" y="58"/>
                  <a:pt x="1118" y="58"/>
                </a:cubicBezTo>
                <a:cubicBezTo>
                  <a:pt x="1094" y="66"/>
                  <a:pt x="1094" y="66"/>
                  <a:pt x="1094" y="6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77" y="78"/>
                  <a:pt x="1070" y="82"/>
                </a:cubicBezTo>
                <a:cubicBezTo>
                  <a:pt x="1064" y="86"/>
                  <a:pt x="1072" y="94"/>
                  <a:pt x="1064" y="100"/>
                </a:cubicBezTo>
                <a:cubicBezTo>
                  <a:pt x="1056" y="107"/>
                  <a:pt x="1041" y="91"/>
                  <a:pt x="1034" y="88"/>
                </a:cubicBezTo>
                <a:cubicBezTo>
                  <a:pt x="1028" y="86"/>
                  <a:pt x="1026" y="99"/>
                  <a:pt x="1016" y="98"/>
                </a:cubicBezTo>
                <a:cubicBezTo>
                  <a:pt x="1005" y="96"/>
                  <a:pt x="1026" y="80"/>
                  <a:pt x="1017" y="71"/>
                </a:cubicBezTo>
                <a:cubicBezTo>
                  <a:pt x="1008" y="62"/>
                  <a:pt x="1002" y="74"/>
                  <a:pt x="1002" y="74"/>
                </a:cubicBezTo>
                <a:cubicBezTo>
                  <a:pt x="985" y="63"/>
                  <a:pt x="985" y="63"/>
                  <a:pt x="985" y="63"/>
                </a:cubicBezTo>
                <a:cubicBezTo>
                  <a:pt x="972" y="71"/>
                  <a:pt x="972" y="71"/>
                  <a:pt x="972" y="71"/>
                </a:cubicBezTo>
                <a:cubicBezTo>
                  <a:pt x="953" y="50"/>
                  <a:pt x="953" y="50"/>
                  <a:pt x="953" y="50"/>
                </a:cubicBezTo>
                <a:cubicBezTo>
                  <a:pt x="946" y="60"/>
                  <a:pt x="946" y="60"/>
                  <a:pt x="946" y="60"/>
                </a:cubicBezTo>
                <a:cubicBezTo>
                  <a:pt x="946" y="60"/>
                  <a:pt x="918" y="64"/>
                  <a:pt x="913" y="64"/>
                </a:cubicBezTo>
                <a:cubicBezTo>
                  <a:pt x="908" y="64"/>
                  <a:pt x="909" y="43"/>
                  <a:pt x="909" y="36"/>
                </a:cubicBezTo>
                <a:cubicBezTo>
                  <a:pt x="909" y="30"/>
                  <a:pt x="897" y="30"/>
                  <a:pt x="897" y="30"/>
                </a:cubicBezTo>
                <a:cubicBezTo>
                  <a:pt x="897" y="30"/>
                  <a:pt x="892" y="12"/>
                  <a:pt x="884" y="7"/>
                </a:cubicBezTo>
                <a:cubicBezTo>
                  <a:pt x="876" y="2"/>
                  <a:pt x="869" y="11"/>
                  <a:pt x="864" y="11"/>
                </a:cubicBezTo>
                <a:cubicBezTo>
                  <a:pt x="858" y="11"/>
                  <a:pt x="845" y="0"/>
                  <a:pt x="812" y="2"/>
                </a:cubicBezTo>
                <a:cubicBezTo>
                  <a:pt x="778" y="3"/>
                  <a:pt x="781" y="23"/>
                  <a:pt x="781" y="23"/>
                </a:cubicBezTo>
                <a:cubicBezTo>
                  <a:pt x="781" y="23"/>
                  <a:pt x="761" y="30"/>
                  <a:pt x="740" y="35"/>
                </a:cubicBezTo>
                <a:cubicBezTo>
                  <a:pt x="718" y="40"/>
                  <a:pt x="690" y="36"/>
                  <a:pt x="682" y="36"/>
                </a:cubicBezTo>
                <a:cubicBezTo>
                  <a:pt x="674" y="36"/>
                  <a:pt x="674" y="52"/>
                  <a:pt x="674" y="52"/>
                </a:cubicBezTo>
                <a:cubicBezTo>
                  <a:pt x="632" y="52"/>
                  <a:pt x="632" y="52"/>
                  <a:pt x="632" y="52"/>
                </a:cubicBezTo>
                <a:cubicBezTo>
                  <a:pt x="628" y="64"/>
                  <a:pt x="628" y="64"/>
                  <a:pt x="628" y="64"/>
                </a:cubicBezTo>
                <a:cubicBezTo>
                  <a:pt x="628" y="64"/>
                  <a:pt x="596" y="63"/>
                  <a:pt x="550" y="70"/>
                </a:cubicBezTo>
                <a:cubicBezTo>
                  <a:pt x="505" y="76"/>
                  <a:pt x="521" y="95"/>
                  <a:pt x="521" y="95"/>
                </a:cubicBezTo>
                <a:cubicBezTo>
                  <a:pt x="540" y="96"/>
                  <a:pt x="540" y="96"/>
                  <a:pt x="540" y="96"/>
                </a:cubicBezTo>
                <a:cubicBezTo>
                  <a:pt x="529" y="108"/>
                  <a:pt x="529" y="108"/>
                  <a:pt x="529" y="108"/>
                </a:cubicBezTo>
                <a:cubicBezTo>
                  <a:pt x="529" y="108"/>
                  <a:pt x="572" y="116"/>
                  <a:pt x="572" y="123"/>
                </a:cubicBezTo>
                <a:cubicBezTo>
                  <a:pt x="572" y="130"/>
                  <a:pt x="534" y="123"/>
                  <a:pt x="534" y="123"/>
                </a:cubicBezTo>
                <a:cubicBezTo>
                  <a:pt x="528" y="134"/>
                  <a:pt x="528" y="134"/>
                  <a:pt x="528" y="134"/>
                </a:cubicBezTo>
                <a:cubicBezTo>
                  <a:pt x="528" y="134"/>
                  <a:pt x="541" y="151"/>
                  <a:pt x="540" y="158"/>
                </a:cubicBezTo>
                <a:cubicBezTo>
                  <a:pt x="538" y="164"/>
                  <a:pt x="505" y="170"/>
                  <a:pt x="505" y="170"/>
                </a:cubicBezTo>
                <a:cubicBezTo>
                  <a:pt x="528" y="190"/>
                  <a:pt x="528" y="190"/>
                  <a:pt x="528" y="190"/>
                </a:cubicBezTo>
                <a:cubicBezTo>
                  <a:pt x="528" y="190"/>
                  <a:pt x="578" y="187"/>
                  <a:pt x="582" y="226"/>
                </a:cubicBezTo>
                <a:cubicBezTo>
                  <a:pt x="586" y="264"/>
                  <a:pt x="526" y="234"/>
                  <a:pt x="526" y="234"/>
                </a:cubicBezTo>
                <a:cubicBezTo>
                  <a:pt x="520" y="250"/>
                  <a:pt x="520" y="250"/>
                  <a:pt x="520" y="250"/>
                </a:cubicBezTo>
                <a:cubicBezTo>
                  <a:pt x="520" y="250"/>
                  <a:pt x="497" y="246"/>
                  <a:pt x="486" y="244"/>
                </a:cubicBezTo>
                <a:cubicBezTo>
                  <a:pt x="476" y="243"/>
                  <a:pt x="464" y="222"/>
                  <a:pt x="456" y="220"/>
                </a:cubicBezTo>
                <a:cubicBezTo>
                  <a:pt x="448" y="219"/>
                  <a:pt x="437" y="228"/>
                  <a:pt x="421" y="232"/>
                </a:cubicBezTo>
                <a:cubicBezTo>
                  <a:pt x="405" y="236"/>
                  <a:pt x="394" y="220"/>
                  <a:pt x="385" y="222"/>
                </a:cubicBezTo>
                <a:cubicBezTo>
                  <a:pt x="376" y="223"/>
                  <a:pt x="358" y="243"/>
                  <a:pt x="356" y="247"/>
                </a:cubicBezTo>
                <a:cubicBezTo>
                  <a:pt x="353" y="251"/>
                  <a:pt x="312" y="220"/>
                  <a:pt x="301" y="223"/>
                </a:cubicBezTo>
                <a:cubicBezTo>
                  <a:pt x="290" y="226"/>
                  <a:pt x="313" y="243"/>
                  <a:pt x="305" y="250"/>
                </a:cubicBezTo>
                <a:cubicBezTo>
                  <a:pt x="297" y="256"/>
                  <a:pt x="289" y="236"/>
                  <a:pt x="289" y="236"/>
                </a:cubicBezTo>
                <a:cubicBezTo>
                  <a:pt x="282" y="216"/>
                  <a:pt x="282" y="216"/>
                  <a:pt x="282" y="216"/>
                </a:cubicBezTo>
                <a:cubicBezTo>
                  <a:pt x="258" y="218"/>
                  <a:pt x="258" y="218"/>
                  <a:pt x="258" y="218"/>
                </a:cubicBezTo>
                <a:cubicBezTo>
                  <a:pt x="258" y="218"/>
                  <a:pt x="256" y="206"/>
                  <a:pt x="252" y="202"/>
                </a:cubicBezTo>
                <a:cubicBezTo>
                  <a:pt x="248" y="198"/>
                  <a:pt x="224" y="203"/>
                  <a:pt x="214" y="202"/>
                </a:cubicBezTo>
                <a:cubicBezTo>
                  <a:pt x="205" y="200"/>
                  <a:pt x="204" y="187"/>
                  <a:pt x="197" y="187"/>
                </a:cubicBezTo>
                <a:cubicBezTo>
                  <a:pt x="190" y="187"/>
                  <a:pt x="177" y="200"/>
                  <a:pt x="161" y="200"/>
                </a:cubicBezTo>
                <a:cubicBezTo>
                  <a:pt x="145" y="200"/>
                  <a:pt x="153" y="187"/>
                  <a:pt x="130" y="188"/>
                </a:cubicBezTo>
                <a:cubicBezTo>
                  <a:pt x="108" y="190"/>
                  <a:pt x="130" y="198"/>
                  <a:pt x="122" y="208"/>
                </a:cubicBezTo>
                <a:cubicBezTo>
                  <a:pt x="114" y="219"/>
                  <a:pt x="86" y="224"/>
                  <a:pt x="86" y="224"/>
                </a:cubicBezTo>
                <a:cubicBezTo>
                  <a:pt x="86" y="239"/>
                  <a:pt x="86" y="239"/>
                  <a:pt x="86" y="239"/>
                </a:cubicBezTo>
                <a:cubicBezTo>
                  <a:pt x="68" y="248"/>
                  <a:pt x="68" y="248"/>
                  <a:pt x="68" y="248"/>
                </a:cubicBezTo>
                <a:cubicBezTo>
                  <a:pt x="68" y="248"/>
                  <a:pt x="86" y="263"/>
                  <a:pt x="72" y="278"/>
                </a:cubicBezTo>
                <a:cubicBezTo>
                  <a:pt x="57" y="292"/>
                  <a:pt x="29" y="250"/>
                  <a:pt x="17" y="251"/>
                </a:cubicBezTo>
                <a:cubicBezTo>
                  <a:pt x="5" y="252"/>
                  <a:pt x="13" y="271"/>
                  <a:pt x="13" y="279"/>
                </a:cubicBezTo>
                <a:cubicBezTo>
                  <a:pt x="13" y="287"/>
                  <a:pt x="0" y="284"/>
                  <a:pt x="0" y="284"/>
                </a:cubicBezTo>
                <a:cubicBezTo>
                  <a:pt x="2" y="308"/>
                  <a:pt x="2" y="308"/>
                  <a:pt x="2" y="308"/>
                </a:cubicBezTo>
                <a:cubicBezTo>
                  <a:pt x="2" y="308"/>
                  <a:pt x="8" y="314"/>
                  <a:pt x="8" y="322"/>
                </a:cubicBezTo>
                <a:cubicBezTo>
                  <a:pt x="8" y="330"/>
                  <a:pt x="0" y="342"/>
                  <a:pt x="0" y="358"/>
                </a:cubicBezTo>
                <a:cubicBezTo>
                  <a:pt x="0" y="374"/>
                  <a:pt x="10" y="364"/>
                  <a:pt x="22" y="370"/>
                </a:cubicBezTo>
                <a:cubicBezTo>
                  <a:pt x="34" y="375"/>
                  <a:pt x="20" y="390"/>
                  <a:pt x="32" y="395"/>
                </a:cubicBezTo>
                <a:cubicBezTo>
                  <a:pt x="44" y="400"/>
                  <a:pt x="68" y="391"/>
                  <a:pt x="73" y="394"/>
                </a:cubicBezTo>
                <a:cubicBezTo>
                  <a:pt x="78" y="396"/>
                  <a:pt x="117" y="436"/>
                  <a:pt x="117" y="444"/>
                </a:cubicBezTo>
                <a:cubicBezTo>
                  <a:pt x="117" y="452"/>
                  <a:pt x="94" y="443"/>
                  <a:pt x="94" y="451"/>
                </a:cubicBezTo>
                <a:cubicBezTo>
                  <a:pt x="94" y="459"/>
                  <a:pt x="129" y="470"/>
                  <a:pt x="129" y="470"/>
                </a:cubicBezTo>
                <a:cubicBezTo>
                  <a:pt x="136" y="460"/>
                  <a:pt x="136" y="460"/>
                  <a:pt x="136" y="460"/>
                </a:cubicBezTo>
                <a:cubicBezTo>
                  <a:pt x="136" y="460"/>
                  <a:pt x="145" y="462"/>
                  <a:pt x="152" y="455"/>
                </a:cubicBezTo>
                <a:cubicBezTo>
                  <a:pt x="158" y="448"/>
                  <a:pt x="208" y="427"/>
                  <a:pt x="214" y="430"/>
                </a:cubicBezTo>
                <a:cubicBezTo>
                  <a:pt x="221" y="432"/>
                  <a:pt x="242" y="448"/>
                  <a:pt x="252" y="448"/>
                </a:cubicBezTo>
                <a:cubicBezTo>
                  <a:pt x="261" y="448"/>
                  <a:pt x="269" y="430"/>
                  <a:pt x="289" y="455"/>
                </a:cubicBezTo>
                <a:cubicBezTo>
                  <a:pt x="309" y="480"/>
                  <a:pt x="293" y="488"/>
                  <a:pt x="290" y="496"/>
                </a:cubicBezTo>
                <a:cubicBezTo>
                  <a:pt x="288" y="504"/>
                  <a:pt x="309" y="520"/>
                  <a:pt x="316" y="523"/>
                </a:cubicBezTo>
                <a:cubicBezTo>
                  <a:pt x="322" y="526"/>
                  <a:pt x="333" y="511"/>
                  <a:pt x="341" y="507"/>
                </a:cubicBezTo>
                <a:cubicBezTo>
                  <a:pt x="349" y="503"/>
                  <a:pt x="352" y="516"/>
                  <a:pt x="352" y="524"/>
                </a:cubicBezTo>
                <a:cubicBezTo>
                  <a:pt x="352" y="532"/>
                  <a:pt x="364" y="542"/>
                  <a:pt x="364" y="542"/>
                </a:cubicBezTo>
                <a:cubicBezTo>
                  <a:pt x="337" y="543"/>
                  <a:pt x="337" y="543"/>
                  <a:pt x="337" y="543"/>
                </a:cubicBezTo>
                <a:cubicBezTo>
                  <a:pt x="337" y="543"/>
                  <a:pt x="338" y="563"/>
                  <a:pt x="325" y="554"/>
                </a:cubicBezTo>
                <a:cubicBezTo>
                  <a:pt x="312" y="544"/>
                  <a:pt x="338" y="531"/>
                  <a:pt x="338" y="531"/>
                </a:cubicBezTo>
                <a:cubicBezTo>
                  <a:pt x="338" y="531"/>
                  <a:pt x="290" y="528"/>
                  <a:pt x="282" y="526"/>
                </a:cubicBezTo>
                <a:cubicBezTo>
                  <a:pt x="274" y="523"/>
                  <a:pt x="232" y="515"/>
                  <a:pt x="232" y="515"/>
                </a:cubicBezTo>
                <a:cubicBezTo>
                  <a:pt x="240" y="538"/>
                  <a:pt x="240" y="538"/>
                  <a:pt x="240" y="538"/>
                </a:cubicBezTo>
                <a:cubicBezTo>
                  <a:pt x="240" y="538"/>
                  <a:pt x="224" y="531"/>
                  <a:pt x="218" y="544"/>
                </a:cubicBezTo>
                <a:cubicBezTo>
                  <a:pt x="213" y="558"/>
                  <a:pt x="249" y="559"/>
                  <a:pt x="248" y="567"/>
                </a:cubicBezTo>
                <a:cubicBezTo>
                  <a:pt x="246" y="575"/>
                  <a:pt x="198" y="550"/>
                  <a:pt x="193" y="562"/>
                </a:cubicBezTo>
                <a:cubicBezTo>
                  <a:pt x="188" y="574"/>
                  <a:pt x="221" y="582"/>
                  <a:pt x="221" y="582"/>
                </a:cubicBezTo>
                <a:cubicBezTo>
                  <a:pt x="221" y="582"/>
                  <a:pt x="221" y="590"/>
                  <a:pt x="228" y="598"/>
                </a:cubicBezTo>
                <a:cubicBezTo>
                  <a:pt x="234" y="606"/>
                  <a:pt x="248" y="622"/>
                  <a:pt x="248" y="622"/>
                </a:cubicBezTo>
                <a:cubicBezTo>
                  <a:pt x="246" y="636"/>
                  <a:pt x="246" y="636"/>
                  <a:pt x="246" y="636"/>
                </a:cubicBezTo>
                <a:cubicBezTo>
                  <a:pt x="269" y="639"/>
                  <a:pt x="269" y="639"/>
                  <a:pt x="269" y="639"/>
                </a:cubicBezTo>
                <a:cubicBezTo>
                  <a:pt x="274" y="654"/>
                  <a:pt x="274" y="654"/>
                  <a:pt x="274" y="654"/>
                </a:cubicBezTo>
                <a:cubicBezTo>
                  <a:pt x="274" y="654"/>
                  <a:pt x="309" y="654"/>
                  <a:pt x="320" y="664"/>
                </a:cubicBezTo>
                <a:cubicBezTo>
                  <a:pt x="330" y="675"/>
                  <a:pt x="308" y="686"/>
                  <a:pt x="306" y="696"/>
                </a:cubicBezTo>
                <a:cubicBezTo>
                  <a:pt x="305" y="707"/>
                  <a:pt x="316" y="708"/>
                  <a:pt x="316" y="708"/>
                </a:cubicBezTo>
                <a:cubicBezTo>
                  <a:pt x="317" y="704"/>
                  <a:pt x="323" y="707"/>
                  <a:pt x="328" y="709"/>
                </a:cubicBezTo>
                <a:cubicBezTo>
                  <a:pt x="330" y="703"/>
                  <a:pt x="336" y="683"/>
                  <a:pt x="344" y="682"/>
                </a:cubicBezTo>
                <a:cubicBezTo>
                  <a:pt x="349" y="681"/>
                  <a:pt x="357" y="682"/>
                  <a:pt x="363" y="683"/>
                </a:cubicBezTo>
                <a:cubicBezTo>
                  <a:pt x="364" y="681"/>
                  <a:pt x="364" y="679"/>
                  <a:pt x="365" y="678"/>
                </a:cubicBezTo>
                <a:cubicBezTo>
                  <a:pt x="368" y="674"/>
                  <a:pt x="400" y="686"/>
                  <a:pt x="408" y="690"/>
                </a:cubicBezTo>
                <a:cubicBezTo>
                  <a:pt x="416" y="694"/>
                  <a:pt x="426" y="707"/>
                  <a:pt x="426" y="707"/>
                </a:cubicBezTo>
                <a:cubicBezTo>
                  <a:pt x="426" y="707"/>
                  <a:pt x="444" y="732"/>
                  <a:pt x="454" y="738"/>
                </a:cubicBezTo>
                <a:cubicBezTo>
                  <a:pt x="463" y="742"/>
                  <a:pt x="464" y="732"/>
                  <a:pt x="468" y="729"/>
                </a:cubicBezTo>
                <a:cubicBezTo>
                  <a:pt x="468" y="729"/>
                  <a:pt x="468" y="729"/>
                  <a:pt x="468" y="729"/>
                </a:cubicBezTo>
                <a:cubicBezTo>
                  <a:pt x="433" y="542"/>
                  <a:pt x="433" y="542"/>
                  <a:pt x="433" y="542"/>
                </a:cubicBezTo>
                <a:cubicBezTo>
                  <a:pt x="529" y="511"/>
                  <a:pt x="529" y="511"/>
                  <a:pt x="529" y="511"/>
                </a:cubicBezTo>
                <a:cubicBezTo>
                  <a:pt x="536" y="514"/>
                  <a:pt x="536" y="514"/>
                  <a:pt x="536" y="514"/>
                </a:cubicBezTo>
                <a:cubicBezTo>
                  <a:pt x="536" y="513"/>
                  <a:pt x="536" y="513"/>
                  <a:pt x="536" y="513"/>
                </a:cubicBezTo>
                <a:cubicBezTo>
                  <a:pt x="536" y="513"/>
                  <a:pt x="540" y="501"/>
                  <a:pt x="541" y="491"/>
                </a:cubicBezTo>
                <a:cubicBezTo>
                  <a:pt x="542" y="481"/>
                  <a:pt x="561" y="486"/>
                  <a:pt x="561" y="486"/>
                </a:cubicBezTo>
                <a:cubicBezTo>
                  <a:pt x="566" y="501"/>
                  <a:pt x="566" y="501"/>
                  <a:pt x="566" y="501"/>
                </a:cubicBezTo>
                <a:cubicBezTo>
                  <a:pt x="566" y="501"/>
                  <a:pt x="580" y="495"/>
                  <a:pt x="582" y="492"/>
                </a:cubicBezTo>
                <a:cubicBezTo>
                  <a:pt x="584" y="489"/>
                  <a:pt x="568" y="471"/>
                  <a:pt x="568" y="471"/>
                </a:cubicBezTo>
                <a:cubicBezTo>
                  <a:pt x="578" y="471"/>
                  <a:pt x="578" y="471"/>
                  <a:pt x="578" y="471"/>
                </a:cubicBezTo>
                <a:cubicBezTo>
                  <a:pt x="587" y="480"/>
                  <a:pt x="587" y="480"/>
                  <a:pt x="587" y="480"/>
                </a:cubicBezTo>
                <a:cubicBezTo>
                  <a:pt x="604" y="479"/>
                  <a:pt x="604" y="479"/>
                  <a:pt x="604" y="479"/>
                </a:cubicBezTo>
                <a:cubicBezTo>
                  <a:pt x="604" y="479"/>
                  <a:pt x="618" y="483"/>
                  <a:pt x="621" y="479"/>
                </a:cubicBezTo>
                <a:cubicBezTo>
                  <a:pt x="624" y="475"/>
                  <a:pt x="619" y="471"/>
                  <a:pt x="615" y="471"/>
                </a:cubicBezTo>
                <a:cubicBezTo>
                  <a:pt x="611" y="471"/>
                  <a:pt x="603" y="466"/>
                  <a:pt x="603" y="466"/>
                </a:cubicBezTo>
                <a:cubicBezTo>
                  <a:pt x="603" y="466"/>
                  <a:pt x="587" y="470"/>
                  <a:pt x="584" y="460"/>
                </a:cubicBezTo>
                <a:cubicBezTo>
                  <a:pt x="581" y="450"/>
                  <a:pt x="604" y="452"/>
                  <a:pt x="604" y="452"/>
                </a:cubicBezTo>
                <a:cubicBezTo>
                  <a:pt x="613" y="444"/>
                  <a:pt x="613" y="444"/>
                  <a:pt x="613" y="444"/>
                </a:cubicBezTo>
                <a:cubicBezTo>
                  <a:pt x="613" y="444"/>
                  <a:pt x="625" y="461"/>
                  <a:pt x="628" y="461"/>
                </a:cubicBezTo>
                <a:cubicBezTo>
                  <a:pt x="631" y="461"/>
                  <a:pt x="636" y="455"/>
                  <a:pt x="636" y="455"/>
                </a:cubicBezTo>
                <a:cubicBezTo>
                  <a:pt x="636" y="455"/>
                  <a:pt x="645" y="465"/>
                  <a:pt x="642" y="471"/>
                </a:cubicBezTo>
                <a:cubicBezTo>
                  <a:pt x="639" y="477"/>
                  <a:pt x="625" y="481"/>
                  <a:pt x="625" y="481"/>
                </a:cubicBezTo>
                <a:cubicBezTo>
                  <a:pt x="625" y="481"/>
                  <a:pt x="617" y="488"/>
                  <a:pt x="613" y="492"/>
                </a:cubicBezTo>
                <a:cubicBezTo>
                  <a:pt x="609" y="496"/>
                  <a:pt x="593" y="491"/>
                  <a:pt x="590" y="493"/>
                </a:cubicBezTo>
                <a:cubicBezTo>
                  <a:pt x="587" y="495"/>
                  <a:pt x="587" y="506"/>
                  <a:pt x="587" y="506"/>
                </a:cubicBezTo>
                <a:cubicBezTo>
                  <a:pt x="587" y="506"/>
                  <a:pt x="602" y="512"/>
                  <a:pt x="606" y="513"/>
                </a:cubicBezTo>
                <a:cubicBezTo>
                  <a:pt x="610" y="514"/>
                  <a:pt x="613" y="523"/>
                  <a:pt x="607" y="532"/>
                </a:cubicBezTo>
                <a:cubicBezTo>
                  <a:pt x="604" y="536"/>
                  <a:pt x="607" y="542"/>
                  <a:pt x="610" y="549"/>
                </a:cubicBezTo>
                <a:cubicBezTo>
                  <a:pt x="656" y="571"/>
                  <a:pt x="656" y="571"/>
                  <a:pt x="656" y="571"/>
                </a:cubicBezTo>
                <a:cubicBezTo>
                  <a:pt x="705" y="619"/>
                  <a:pt x="705" y="619"/>
                  <a:pt x="705" y="619"/>
                </a:cubicBezTo>
                <a:cubicBezTo>
                  <a:pt x="705" y="619"/>
                  <a:pt x="742" y="612"/>
                  <a:pt x="758" y="612"/>
                </a:cubicBezTo>
                <a:cubicBezTo>
                  <a:pt x="774" y="612"/>
                  <a:pt x="812" y="616"/>
                  <a:pt x="812" y="616"/>
                </a:cubicBezTo>
                <a:cubicBezTo>
                  <a:pt x="812" y="616"/>
                  <a:pt x="830" y="604"/>
                  <a:pt x="837" y="604"/>
                </a:cubicBezTo>
                <a:cubicBezTo>
                  <a:pt x="844" y="604"/>
                  <a:pt x="874" y="647"/>
                  <a:pt x="874" y="647"/>
                </a:cubicBezTo>
                <a:cubicBezTo>
                  <a:pt x="874" y="647"/>
                  <a:pt x="889" y="646"/>
                  <a:pt x="894" y="647"/>
                </a:cubicBezTo>
                <a:cubicBezTo>
                  <a:pt x="900" y="648"/>
                  <a:pt x="893" y="696"/>
                  <a:pt x="902" y="699"/>
                </a:cubicBezTo>
                <a:cubicBezTo>
                  <a:pt x="912" y="702"/>
                  <a:pt x="912" y="688"/>
                  <a:pt x="921" y="699"/>
                </a:cubicBezTo>
                <a:cubicBezTo>
                  <a:pt x="930" y="710"/>
                  <a:pt x="932" y="734"/>
                  <a:pt x="942" y="739"/>
                </a:cubicBezTo>
                <a:cubicBezTo>
                  <a:pt x="953" y="744"/>
                  <a:pt x="1000" y="735"/>
                  <a:pt x="1006" y="744"/>
                </a:cubicBezTo>
                <a:cubicBezTo>
                  <a:pt x="1013" y="754"/>
                  <a:pt x="996" y="767"/>
                  <a:pt x="1006" y="770"/>
                </a:cubicBezTo>
                <a:cubicBezTo>
                  <a:pt x="1017" y="772"/>
                  <a:pt x="1028" y="778"/>
                  <a:pt x="1028" y="778"/>
                </a:cubicBezTo>
                <a:cubicBezTo>
                  <a:pt x="1028" y="778"/>
                  <a:pt x="1020" y="754"/>
                  <a:pt x="1029" y="747"/>
                </a:cubicBezTo>
                <a:cubicBezTo>
                  <a:pt x="1038" y="740"/>
                  <a:pt x="1046" y="740"/>
                  <a:pt x="1046" y="740"/>
                </a:cubicBezTo>
                <a:cubicBezTo>
                  <a:pt x="1046" y="740"/>
                  <a:pt x="1045" y="722"/>
                  <a:pt x="1056" y="719"/>
                </a:cubicBezTo>
                <a:cubicBezTo>
                  <a:pt x="1066" y="716"/>
                  <a:pt x="1078" y="714"/>
                  <a:pt x="1078" y="714"/>
                </a:cubicBezTo>
                <a:cubicBezTo>
                  <a:pt x="1086" y="696"/>
                  <a:pt x="1086" y="696"/>
                  <a:pt x="1086" y="696"/>
                </a:cubicBezTo>
                <a:cubicBezTo>
                  <a:pt x="1104" y="695"/>
                  <a:pt x="1104" y="695"/>
                  <a:pt x="1104" y="695"/>
                </a:cubicBezTo>
                <a:cubicBezTo>
                  <a:pt x="1123" y="686"/>
                  <a:pt x="1123" y="686"/>
                  <a:pt x="1123" y="686"/>
                </a:cubicBezTo>
                <a:cubicBezTo>
                  <a:pt x="1117" y="683"/>
                  <a:pt x="1107" y="683"/>
                  <a:pt x="1107" y="683"/>
                </a:cubicBezTo>
                <a:cubicBezTo>
                  <a:pt x="1107" y="683"/>
                  <a:pt x="1108" y="654"/>
                  <a:pt x="1131" y="653"/>
                </a:cubicBezTo>
                <a:cubicBezTo>
                  <a:pt x="1154" y="652"/>
                  <a:pt x="1185" y="672"/>
                  <a:pt x="1185" y="672"/>
                </a:cubicBezTo>
                <a:cubicBezTo>
                  <a:pt x="1208" y="672"/>
                  <a:pt x="1208" y="672"/>
                  <a:pt x="1208" y="672"/>
                </a:cubicBezTo>
                <a:cubicBezTo>
                  <a:pt x="1219" y="678"/>
                  <a:pt x="1219" y="678"/>
                  <a:pt x="1219" y="678"/>
                </a:cubicBezTo>
                <a:cubicBezTo>
                  <a:pt x="1219" y="678"/>
                  <a:pt x="1211" y="643"/>
                  <a:pt x="1214" y="640"/>
                </a:cubicBezTo>
                <a:cubicBezTo>
                  <a:pt x="1217" y="637"/>
                  <a:pt x="1230" y="635"/>
                  <a:pt x="1240" y="635"/>
                </a:cubicBezTo>
                <a:cubicBezTo>
                  <a:pt x="1250" y="635"/>
                  <a:pt x="1260" y="647"/>
                  <a:pt x="1264" y="647"/>
                </a:cubicBezTo>
                <a:cubicBezTo>
                  <a:pt x="1268" y="647"/>
                  <a:pt x="1296" y="653"/>
                  <a:pt x="1296" y="653"/>
                </a:cubicBezTo>
                <a:cubicBezTo>
                  <a:pt x="1308" y="649"/>
                  <a:pt x="1308" y="649"/>
                  <a:pt x="1308" y="649"/>
                </a:cubicBezTo>
                <a:cubicBezTo>
                  <a:pt x="1308" y="649"/>
                  <a:pt x="1356" y="649"/>
                  <a:pt x="1364" y="648"/>
                </a:cubicBezTo>
                <a:cubicBezTo>
                  <a:pt x="1372" y="647"/>
                  <a:pt x="1402" y="651"/>
                  <a:pt x="1402" y="651"/>
                </a:cubicBezTo>
                <a:cubicBezTo>
                  <a:pt x="1434" y="650"/>
                  <a:pt x="1434" y="650"/>
                  <a:pt x="1434" y="650"/>
                </a:cubicBezTo>
                <a:cubicBezTo>
                  <a:pt x="1442" y="658"/>
                  <a:pt x="1442" y="658"/>
                  <a:pt x="1442" y="658"/>
                </a:cubicBezTo>
                <a:cubicBezTo>
                  <a:pt x="1454" y="658"/>
                  <a:pt x="1454" y="658"/>
                  <a:pt x="1454" y="658"/>
                </a:cubicBezTo>
                <a:cubicBezTo>
                  <a:pt x="1471" y="676"/>
                  <a:pt x="1471" y="676"/>
                  <a:pt x="1471" y="676"/>
                </a:cubicBezTo>
                <a:cubicBezTo>
                  <a:pt x="1499" y="676"/>
                  <a:pt x="1499" y="676"/>
                  <a:pt x="1499" y="676"/>
                </a:cubicBezTo>
                <a:cubicBezTo>
                  <a:pt x="1513" y="681"/>
                  <a:pt x="1513" y="681"/>
                  <a:pt x="1513" y="681"/>
                </a:cubicBezTo>
                <a:cubicBezTo>
                  <a:pt x="1512" y="680"/>
                  <a:pt x="1512" y="680"/>
                  <a:pt x="1512" y="680"/>
                </a:cubicBezTo>
                <a:cubicBezTo>
                  <a:pt x="1507" y="675"/>
                  <a:pt x="1503" y="664"/>
                  <a:pt x="1503" y="659"/>
                </a:cubicBezTo>
                <a:cubicBezTo>
                  <a:pt x="1503" y="654"/>
                  <a:pt x="1517" y="656"/>
                  <a:pt x="1517" y="656"/>
                </a:cubicBezTo>
                <a:cubicBezTo>
                  <a:pt x="1517" y="656"/>
                  <a:pt x="1506" y="644"/>
                  <a:pt x="1506" y="641"/>
                </a:cubicBezTo>
                <a:cubicBezTo>
                  <a:pt x="1506" y="638"/>
                  <a:pt x="1522" y="641"/>
                  <a:pt x="1522" y="634"/>
                </a:cubicBezTo>
                <a:cubicBezTo>
                  <a:pt x="1522" y="627"/>
                  <a:pt x="1492" y="596"/>
                  <a:pt x="1484" y="587"/>
                </a:cubicBezTo>
                <a:cubicBezTo>
                  <a:pt x="1476" y="578"/>
                  <a:pt x="1476" y="552"/>
                  <a:pt x="1476" y="552"/>
                </a:cubicBezTo>
                <a:cubicBezTo>
                  <a:pt x="1476" y="552"/>
                  <a:pt x="1458" y="555"/>
                  <a:pt x="1451" y="546"/>
                </a:cubicBezTo>
                <a:cubicBezTo>
                  <a:pt x="1444" y="537"/>
                  <a:pt x="1475" y="530"/>
                  <a:pt x="1481" y="529"/>
                </a:cubicBezTo>
                <a:cubicBezTo>
                  <a:pt x="1487" y="528"/>
                  <a:pt x="1511" y="518"/>
                  <a:pt x="1516" y="518"/>
                </a:cubicBezTo>
                <a:cubicBezTo>
                  <a:pt x="1521" y="518"/>
                  <a:pt x="1530" y="532"/>
                  <a:pt x="1530" y="532"/>
                </a:cubicBezTo>
                <a:cubicBezTo>
                  <a:pt x="1543" y="525"/>
                  <a:pt x="1543" y="525"/>
                  <a:pt x="1543" y="525"/>
                </a:cubicBezTo>
                <a:cubicBezTo>
                  <a:pt x="1543" y="525"/>
                  <a:pt x="1550" y="539"/>
                  <a:pt x="1559" y="528"/>
                </a:cubicBezTo>
                <a:cubicBezTo>
                  <a:pt x="1568" y="517"/>
                  <a:pt x="1545" y="515"/>
                  <a:pt x="1541" y="513"/>
                </a:cubicBezTo>
                <a:cubicBezTo>
                  <a:pt x="1537" y="511"/>
                  <a:pt x="1541" y="459"/>
                  <a:pt x="1541" y="447"/>
                </a:cubicBezTo>
                <a:cubicBezTo>
                  <a:pt x="1541" y="435"/>
                  <a:pt x="1540" y="420"/>
                  <a:pt x="1546" y="420"/>
                </a:cubicBezTo>
                <a:cubicBezTo>
                  <a:pt x="1552" y="420"/>
                  <a:pt x="1577" y="432"/>
                  <a:pt x="1585" y="434"/>
                </a:cubicBezTo>
                <a:cubicBezTo>
                  <a:pt x="1593" y="436"/>
                  <a:pt x="1614" y="434"/>
                  <a:pt x="1614" y="434"/>
                </a:cubicBezTo>
                <a:cubicBezTo>
                  <a:pt x="1623" y="442"/>
                  <a:pt x="1623" y="442"/>
                  <a:pt x="1623" y="442"/>
                </a:cubicBezTo>
                <a:cubicBezTo>
                  <a:pt x="1634" y="430"/>
                  <a:pt x="1634" y="430"/>
                  <a:pt x="1634" y="430"/>
                </a:cubicBezTo>
                <a:cubicBezTo>
                  <a:pt x="1634" y="430"/>
                  <a:pt x="1642" y="431"/>
                  <a:pt x="1649" y="426"/>
                </a:cubicBezTo>
                <a:cubicBezTo>
                  <a:pt x="1656" y="421"/>
                  <a:pt x="1650" y="410"/>
                  <a:pt x="1641" y="397"/>
                </a:cubicBezTo>
                <a:cubicBezTo>
                  <a:pt x="1632" y="384"/>
                  <a:pt x="1622" y="375"/>
                  <a:pt x="1627" y="361"/>
                </a:cubicBezTo>
                <a:cubicBezTo>
                  <a:pt x="1632" y="347"/>
                  <a:pt x="1661" y="357"/>
                  <a:pt x="1667" y="348"/>
                </a:cubicBezTo>
                <a:cubicBezTo>
                  <a:pt x="1673" y="339"/>
                  <a:pt x="1654" y="336"/>
                  <a:pt x="1655" y="327"/>
                </a:cubicBezTo>
                <a:close/>
                <a:moveTo>
                  <a:pt x="1385" y="465"/>
                </a:moveTo>
                <a:cubicBezTo>
                  <a:pt x="1380" y="470"/>
                  <a:pt x="1363" y="466"/>
                  <a:pt x="1363" y="466"/>
                </a:cubicBezTo>
                <a:cubicBezTo>
                  <a:pt x="1363" y="466"/>
                  <a:pt x="1361" y="472"/>
                  <a:pt x="1356" y="473"/>
                </a:cubicBezTo>
                <a:cubicBezTo>
                  <a:pt x="1351" y="474"/>
                  <a:pt x="1340" y="464"/>
                  <a:pt x="1340" y="464"/>
                </a:cubicBezTo>
                <a:cubicBezTo>
                  <a:pt x="1320" y="467"/>
                  <a:pt x="1320" y="467"/>
                  <a:pt x="1320" y="467"/>
                </a:cubicBezTo>
                <a:cubicBezTo>
                  <a:pt x="1299" y="463"/>
                  <a:pt x="1299" y="463"/>
                  <a:pt x="1299" y="463"/>
                </a:cubicBezTo>
                <a:cubicBezTo>
                  <a:pt x="1287" y="464"/>
                  <a:pt x="1287" y="464"/>
                  <a:pt x="1287" y="464"/>
                </a:cubicBezTo>
                <a:cubicBezTo>
                  <a:pt x="1270" y="459"/>
                  <a:pt x="1270" y="459"/>
                  <a:pt x="1270" y="459"/>
                </a:cubicBezTo>
                <a:cubicBezTo>
                  <a:pt x="1270" y="459"/>
                  <a:pt x="1259" y="460"/>
                  <a:pt x="1246" y="460"/>
                </a:cubicBezTo>
                <a:cubicBezTo>
                  <a:pt x="1233" y="460"/>
                  <a:pt x="1236" y="454"/>
                  <a:pt x="1236" y="454"/>
                </a:cubicBezTo>
                <a:cubicBezTo>
                  <a:pt x="1236" y="454"/>
                  <a:pt x="1228" y="462"/>
                  <a:pt x="1222" y="464"/>
                </a:cubicBezTo>
                <a:cubicBezTo>
                  <a:pt x="1216" y="466"/>
                  <a:pt x="1215" y="476"/>
                  <a:pt x="1209" y="484"/>
                </a:cubicBezTo>
                <a:cubicBezTo>
                  <a:pt x="1203" y="492"/>
                  <a:pt x="1195" y="489"/>
                  <a:pt x="1195" y="489"/>
                </a:cubicBezTo>
                <a:cubicBezTo>
                  <a:pt x="1199" y="507"/>
                  <a:pt x="1199" y="507"/>
                  <a:pt x="1199" y="507"/>
                </a:cubicBezTo>
                <a:cubicBezTo>
                  <a:pt x="1191" y="514"/>
                  <a:pt x="1191" y="514"/>
                  <a:pt x="1191" y="514"/>
                </a:cubicBezTo>
                <a:cubicBezTo>
                  <a:pt x="1201" y="525"/>
                  <a:pt x="1201" y="525"/>
                  <a:pt x="1201" y="525"/>
                </a:cubicBezTo>
                <a:cubicBezTo>
                  <a:pt x="1200" y="542"/>
                  <a:pt x="1200" y="542"/>
                  <a:pt x="1200" y="542"/>
                </a:cubicBezTo>
                <a:cubicBezTo>
                  <a:pt x="1196" y="541"/>
                  <a:pt x="1167" y="507"/>
                  <a:pt x="1167" y="507"/>
                </a:cubicBezTo>
                <a:cubicBezTo>
                  <a:pt x="1167" y="507"/>
                  <a:pt x="1163" y="492"/>
                  <a:pt x="1163" y="481"/>
                </a:cubicBezTo>
                <a:cubicBezTo>
                  <a:pt x="1163" y="470"/>
                  <a:pt x="1181" y="467"/>
                  <a:pt x="1185" y="466"/>
                </a:cubicBezTo>
                <a:cubicBezTo>
                  <a:pt x="1189" y="465"/>
                  <a:pt x="1187" y="454"/>
                  <a:pt x="1193" y="448"/>
                </a:cubicBezTo>
                <a:cubicBezTo>
                  <a:pt x="1199" y="442"/>
                  <a:pt x="1224" y="448"/>
                  <a:pt x="1228" y="448"/>
                </a:cubicBezTo>
                <a:cubicBezTo>
                  <a:pt x="1232" y="448"/>
                  <a:pt x="1240" y="442"/>
                  <a:pt x="1253" y="443"/>
                </a:cubicBezTo>
                <a:cubicBezTo>
                  <a:pt x="1266" y="444"/>
                  <a:pt x="1274" y="451"/>
                  <a:pt x="1281" y="452"/>
                </a:cubicBezTo>
                <a:cubicBezTo>
                  <a:pt x="1288" y="453"/>
                  <a:pt x="1293" y="456"/>
                  <a:pt x="1306" y="458"/>
                </a:cubicBezTo>
                <a:cubicBezTo>
                  <a:pt x="1319" y="460"/>
                  <a:pt x="1315" y="449"/>
                  <a:pt x="1328" y="449"/>
                </a:cubicBezTo>
                <a:cubicBezTo>
                  <a:pt x="1341" y="449"/>
                  <a:pt x="1360" y="454"/>
                  <a:pt x="1360" y="454"/>
                </a:cubicBezTo>
                <a:cubicBezTo>
                  <a:pt x="1360" y="454"/>
                  <a:pt x="1370" y="445"/>
                  <a:pt x="1384" y="443"/>
                </a:cubicBezTo>
                <a:cubicBezTo>
                  <a:pt x="1398" y="441"/>
                  <a:pt x="1390" y="460"/>
                  <a:pt x="1385" y="465"/>
                </a:cubicBezTo>
                <a:close/>
              </a:path>
            </a:pathLst>
          </a:custGeom>
          <a:solidFill>
            <a:srgbClr val="C0504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1" name="Freeform 179"/>
          <p:cNvSpPr>
            <a:spLocks/>
          </p:cNvSpPr>
          <p:nvPr/>
        </p:nvSpPr>
        <p:spPr bwMode="auto">
          <a:xfrm>
            <a:off x="4619625" y="3225800"/>
            <a:ext cx="58738" cy="36513"/>
          </a:xfrm>
          <a:custGeom>
            <a:avLst/>
            <a:gdLst>
              <a:gd name="T0" fmla="*/ 2147483647 w 98"/>
              <a:gd name="T1" fmla="*/ 2147483647 h 60"/>
              <a:gd name="T2" fmla="*/ 2147483647 w 98"/>
              <a:gd name="T3" fmla="*/ 2147483647 h 60"/>
              <a:gd name="T4" fmla="*/ 2147483647 w 98"/>
              <a:gd name="T5" fmla="*/ 2147483647 h 60"/>
              <a:gd name="T6" fmla="*/ 2147483647 w 98"/>
              <a:gd name="T7" fmla="*/ 2147483647 h 60"/>
              <a:gd name="T8" fmla="*/ 2147483647 w 98"/>
              <a:gd name="T9" fmla="*/ 2147483647 h 60"/>
              <a:gd name="T10" fmla="*/ 2147483647 w 98"/>
              <a:gd name="T11" fmla="*/ 0 h 60"/>
              <a:gd name="T12" fmla="*/ 2147483647 w 98"/>
              <a:gd name="T13" fmla="*/ 2147483647 h 60"/>
              <a:gd name="T14" fmla="*/ 2147483647 w 98"/>
              <a:gd name="T15" fmla="*/ 2147483647 h 60"/>
              <a:gd name="T16" fmla="*/ 2147483647 w 98"/>
              <a:gd name="T17" fmla="*/ 2147483647 h 60"/>
              <a:gd name="T18" fmla="*/ 2147483647 w 98"/>
              <a:gd name="T19" fmla="*/ 2147483647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60"/>
              <a:gd name="T32" fmla="*/ 98 w 98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60">
                <a:moveTo>
                  <a:pt x="1" y="31"/>
                </a:moveTo>
                <a:cubicBezTo>
                  <a:pt x="2" y="45"/>
                  <a:pt x="29" y="60"/>
                  <a:pt x="36" y="57"/>
                </a:cubicBezTo>
                <a:cubicBezTo>
                  <a:pt x="43" y="54"/>
                  <a:pt x="61" y="38"/>
                  <a:pt x="61" y="38"/>
                </a:cubicBezTo>
                <a:cubicBezTo>
                  <a:pt x="61" y="38"/>
                  <a:pt x="77" y="45"/>
                  <a:pt x="80" y="39"/>
                </a:cubicBezTo>
                <a:cubicBezTo>
                  <a:pt x="84" y="33"/>
                  <a:pt x="77" y="24"/>
                  <a:pt x="77" y="24"/>
                </a:cubicBezTo>
                <a:cubicBezTo>
                  <a:pt x="98" y="0"/>
                  <a:pt x="98" y="0"/>
                  <a:pt x="98" y="0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47" y="13"/>
                  <a:pt x="38" y="15"/>
                </a:cubicBezTo>
                <a:cubicBezTo>
                  <a:pt x="29" y="17"/>
                  <a:pt x="32" y="26"/>
                  <a:pt x="32" y="26"/>
                </a:cubicBezTo>
                <a:cubicBezTo>
                  <a:pt x="32" y="26"/>
                  <a:pt x="0" y="20"/>
                  <a:pt x="1" y="31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2" name="Freeform 180"/>
          <p:cNvSpPr>
            <a:spLocks/>
          </p:cNvSpPr>
          <p:nvPr/>
        </p:nvSpPr>
        <p:spPr bwMode="auto">
          <a:xfrm>
            <a:off x="4695825" y="3257550"/>
            <a:ext cx="44450" cy="61913"/>
          </a:xfrm>
          <a:custGeom>
            <a:avLst/>
            <a:gdLst>
              <a:gd name="T0" fmla="*/ 2147483647 w 76"/>
              <a:gd name="T1" fmla="*/ 2147483647 h 105"/>
              <a:gd name="T2" fmla="*/ 2147483647 w 76"/>
              <a:gd name="T3" fmla="*/ 2147483647 h 105"/>
              <a:gd name="T4" fmla="*/ 2147483647 w 76"/>
              <a:gd name="T5" fmla="*/ 2147483647 h 105"/>
              <a:gd name="T6" fmla="*/ 2147483647 w 76"/>
              <a:gd name="T7" fmla="*/ 2147483647 h 105"/>
              <a:gd name="T8" fmla="*/ 2147483647 w 76"/>
              <a:gd name="T9" fmla="*/ 0 h 105"/>
              <a:gd name="T10" fmla="*/ 2147483647 w 76"/>
              <a:gd name="T11" fmla="*/ 0 h 105"/>
              <a:gd name="T12" fmla="*/ 2147483647 w 76"/>
              <a:gd name="T13" fmla="*/ 0 h 105"/>
              <a:gd name="T14" fmla="*/ 2147483647 w 76"/>
              <a:gd name="T15" fmla="*/ 2147483647 h 105"/>
              <a:gd name="T16" fmla="*/ 2147483647 w 76"/>
              <a:gd name="T17" fmla="*/ 2147483647 h 105"/>
              <a:gd name="T18" fmla="*/ 2147483647 w 76"/>
              <a:gd name="T19" fmla="*/ 2147483647 h 105"/>
              <a:gd name="T20" fmla="*/ 0 w 76"/>
              <a:gd name="T21" fmla="*/ 2147483647 h 105"/>
              <a:gd name="T22" fmla="*/ 2147483647 w 76"/>
              <a:gd name="T23" fmla="*/ 2147483647 h 105"/>
              <a:gd name="T24" fmla="*/ 2147483647 w 76"/>
              <a:gd name="T25" fmla="*/ 2147483647 h 105"/>
              <a:gd name="T26" fmla="*/ 2147483647 w 76"/>
              <a:gd name="T27" fmla="*/ 2147483647 h 105"/>
              <a:gd name="T28" fmla="*/ 2147483647 w 76"/>
              <a:gd name="T29" fmla="*/ 2147483647 h 105"/>
              <a:gd name="T30" fmla="*/ 2147483647 w 76"/>
              <a:gd name="T31" fmla="*/ 2147483647 h 105"/>
              <a:gd name="T32" fmla="*/ 2147483647 w 76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105"/>
              <a:gd name="T53" fmla="*/ 76 w 76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105">
                <a:moveTo>
                  <a:pt x="46" y="66"/>
                </a:moveTo>
                <a:cubicBezTo>
                  <a:pt x="46" y="66"/>
                  <a:pt x="41" y="49"/>
                  <a:pt x="50" y="46"/>
                </a:cubicBezTo>
                <a:cubicBezTo>
                  <a:pt x="59" y="43"/>
                  <a:pt x="66" y="46"/>
                  <a:pt x="71" y="34"/>
                </a:cubicBezTo>
                <a:cubicBezTo>
                  <a:pt x="76" y="22"/>
                  <a:pt x="64" y="10"/>
                  <a:pt x="64" y="10"/>
                </a:cubicBezTo>
                <a:cubicBezTo>
                  <a:pt x="65" y="0"/>
                  <a:pt x="65" y="0"/>
                  <a:pt x="6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"/>
                  <a:pt x="37" y="4"/>
                  <a:pt x="36" y="5"/>
                </a:cubicBezTo>
                <a:cubicBezTo>
                  <a:pt x="29" y="15"/>
                  <a:pt x="20" y="21"/>
                  <a:pt x="20" y="21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" y="69"/>
                  <a:pt x="0" y="89"/>
                </a:cubicBezTo>
                <a:cubicBezTo>
                  <a:pt x="0" y="94"/>
                  <a:pt x="0" y="100"/>
                  <a:pt x="1" y="105"/>
                </a:cubicBezTo>
                <a:cubicBezTo>
                  <a:pt x="6" y="100"/>
                  <a:pt x="6" y="100"/>
                  <a:pt x="6" y="100"/>
                </a:cubicBezTo>
                <a:cubicBezTo>
                  <a:pt x="13" y="87"/>
                  <a:pt x="13" y="87"/>
                  <a:pt x="13" y="87"/>
                </a:cubicBezTo>
                <a:cubicBezTo>
                  <a:pt x="13" y="87"/>
                  <a:pt x="22" y="93"/>
                  <a:pt x="27" y="86"/>
                </a:cubicBezTo>
                <a:cubicBezTo>
                  <a:pt x="32" y="79"/>
                  <a:pt x="31" y="69"/>
                  <a:pt x="31" y="69"/>
                </a:cubicBezTo>
                <a:cubicBezTo>
                  <a:pt x="46" y="66"/>
                  <a:pt x="46" y="66"/>
                  <a:pt x="46" y="66"/>
                </a:cubicBez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3" name="Freeform 181"/>
          <p:cNvSpPr>
            <a:spLocks/>
          </p:cNvSpPr>
          <p:nvPr/>
        </p:nvSpPr>
        <p:spPr bwMode="auto">
          <a:xfrm>
            <a:off x="4699000" y="3325813"/>
            <a:ext cx="19050" cy="42862"/>
          </a:xfrm>
          <a:custGeom>
            <a:avLst/>
            <a:gdLst>
              <a:gd name="T0" fmla="*/ 2147483647 w 32"/>
              <a:gd name="T1" fmla="*/ 2147483647 h 70"/>
              <a:gd name="T2" fmla="*/ 2147483647 w 32"/>
              <a:gd name="T3" fmla="*/ 2147483647 h 70"/>
              <a:gd name="T4" fmla="*/ 2147483647 w 32"/>
              <a:gd name="T5" fmla="*/ 2147483647 h 70"/>
              <a:gd name="T6" fmla="*/ 2147483647 w 32"/>
              <a:gd name="T7" fmla="*/ 2147483647 h 70"/>
              <a:gd name="T8" fmla="*/ 2147483647 w 32"/>
              <a:gd name="T9" fmla="*/ 2147483647 h 70"/>
              <a:gd name="T10" fmla="*/ 2147483647 w 32"/>
              <a:gd name="T11" fmla="*/ 2147483647 h 70"/>
              <a:gd name="T12" fmla="*/ 2147483647 w 32"/>
              <a:gd name="T13" fmla="*/ 2147483647 h 70"/>
              <a:gd name="T14" fmla="*/ 2147483647 w 32"/>
              <a:gd name="T15" fmla="*/ 2147483647 h 70"/>
              <a:gd name="T16" fmla="*/ 2147483647 w 32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70"/>
              <a:gd name="T29" fmla="*/ 32 w 32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70">
                <a:moveTo>
                  <a:pt x="21" y="54"/>
                </a:moveTo>
                <a:cubicBezTo>
                  <a:pt x="22" y="53"/>
                  <a:pt x="24" y="54"/>
                  <a:pt x="27" y="56"/>
                </a:cubicBezTo>
                <a:cubicBezTo>
                  <a:pt x="29" y="51"/>
                  <a:pt x="32" y="47"/>
                  <a:pt x="32" y="47"/>
                </a:cubicBezTo>
                <a:cubicBezTo>
                  <a:pt x="31" y="1"/>
                  <a:pt x="31" y="1"/>
                  <a:pt x="31" y="1"/>
                </a:cubicBezTo>
                <a:cubicBezTo>
                  <a:pt x="26" y="0"/>
                  <a:pt x="17" y="0"/>
                  <a:pt x="13" y="2"/>
                </a:cubicBezTo>
                <a:cubicBezTo>
                  <a:pt x="7" y="6"/>
                  <a:pt x="6" y="21"/>
                  <a:pt x="6" y="21"/>
                </a:cubicBezTo>
                <a:cubicBezTo>
                  <a:pt x="6" y="21"/>
                  <a:pt x="7" y="34"/>
                  <a:pt x="6" y="40"/>
                </a:cubicBezTo>
                <a:cubicBezTo>
                  <a:pt x="5" y="46"/>
                  <a:pt x="0" y="54"/>
                  <a:pt x="7" y="62"/>
                </a:cubicBezTo>
                <a:cubicBezTo>
                  <a:pt x="13" y="70"/>
                  <a:pt x="18" y="55"/>
                  <a:pt x="21" y="54"/>
                </a:cubicBezTo>
                <a:close/>
              </a:path>
            </a:pathLst>
          </a:custGeom>
          <a:solidFill>
            <a:srgbClr val="E7C79D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4" name="Freeform 182"/>
          <p:cNvSpPr>
            <a:spLocks/>
          </p:cNvSpPr>
          <p:nvPr/>
        </p:nvSpPr>
        <p:spPr bwMode="auto">
          <a:xfrm>
            <a:off x="4706938" y="3300413"/>
            <a:ext cx="111125" cy="138112"/>
          </a:xfrm>
          <a:custGeom>
            <a:avLst/>
            <a:gdLst>
              <a:gd name="T0" fmla="*/ 2147483647 w 186"/>
              <a:gd name="T1" fmla="*/ 2147483647 h 236"/>
              <a:gd name="T2" fmla="*/ 2147483647 w 186"/>
              <a:gd name="T3" fmla="*/ 2147483647 h 236"/>
              <a:gd name="T4" fmla="*/ 2147483647 w 186"/>
              <a:gd name="T5" fmla="*/ 0 h 236"/>
              <a:gd name="T6" fmla="*/ 2147483647 w 186"/>
              <a:gd name="T7" fmla="*/ 2147483647 h 236"/>
              <a:gd name="T8" fmla="*/ 2147483647 w 186"/>
              <a:gd name="T9" fmla="*/ 2147483647 h 236"/>
              <a:gd name="T10" fmla="*/ 2147483647 w 186"/>
              <a:gd name="T11" fmla="*/ 2147483647 h 236"/>
              <a:gd name="T12" fmla="*/ 2147483647 w 186"/>
              <a:gd name="T13" fmla="*/ 2147483647 h 236"/>
              <a:gd name="T14" fmla="*/ 2147483647 w 186"/>
              <a:gd name="T15" fmla="*/ 2147483647 h 236"/>
              <a:gd name="T16" fmla="*/ 2147483647 w 186"/>
              <a:gd name="T17" fmla="*/ 2147483647 h 236"/>
              <a:gd name="T18" fmla="*/ 2147483647 w 186"/>
              <a:gd name="T19" fmla="*/ 2147483647 h 236"/>
              <a:gd name="T20" fmla="*/ 2147483647 w 186"/>
              <a:gd name="T21" fmla="*/ 2147483647 h 236"/>
              <a:gd name="T22" fmla="*/ 2147483647 w 186"/>
              <a:gd name="T23" fmla="*/ 2147483647 h 236"/>
              <a:gd name="T24" fmla="*/ 2147483647 w 186"/>
              <a:gd name="T25" fmla="*/ 2147483647 h 236"/>
              <a:gd name="T26" fmla="*/ 0 w 186"/>
              <a:gd name="T27" fmla="*/ 2147483647 h 236"/>
              <a:gd name="T28" fmla="*/ 2147483647 w 186"/>
              <a:gd name="T29" fmla="*/ 2147483647 h 236"/>
              <a:gd name="T30" fmla="*/ 2147483647 w 186"/>
              <a:gd name="T31" fmla="*/ 2147483647 h 236"/>
              <a:gd name="T32" fmla="*/ 2147483647 w 186"/>
              <a:gd name="T33" fmla="*/ 2147483647 h 236"/>
              <a:gd name="T34" fmla="*/ 2147483647 w 186"/>
              <a:gd name="T35" fmla="*/ 2147483647 h 236"/>
              <a:gd name="T36" fmla="*/ 2147483647 w 186"/>
              <a:gd name="T37" fmla="*/ 2147483647 h 236"/>
              <a:gd name="T38" fmla="*/ 2147483647 w 186"/>
              <a:gd name="T39" fmla="*/ 2147483647 h 236"/>
              <a:gd name="T40" fmla="*/ 2147483647 w 186"/>
              <a:gd name="T41" fmla="*/ 2147483647 h 236"/>
              <a:gd name="T42" fmla="*/ 2147483647 w 186"/>
              <a:gd name="T43" fmla="*/ 2147483647 h 236"/>
              <a:gd name="T44" fmla="*/ 2147483647 w 186"/>
              <a:gd name="T45" fmla="*/ 2147483647 h 236"/>
              <a:gd name="T46" fmla="*/ 2147483647 w 186"/>
              <a:gd name="T47" fmla="*/ 2147483647 h 236"/>
              <a:gd name="T48" fmla="*/ 2147483647 w 186"/>
              <a:gd name="T49" fmla="*/ 2147483647 h 236"/>
              <a:gd name="T50" fmla="*/ 2147483647 w 186"/>
              <a:gd name="T51" fmla="*/ 2147483647 h 236"/>
              <a:gd name="T52" fmla="*/ 2147483647 w 186"/>
              <a:gd name="T53" fmla="*/ 2147483647 h 236"/>
              <a:gd name="T54" fmla="*/ 2147483647 w 186"/>
              <a:gd name="T55" fmla="*/ 2147483647 h 236"/>
              <a:gd name="T56" fmla="*/ 2147483647 w 186"/>
              <a:gd name="T57" fmla="*/ 2147483647 h 2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6"/>
              <a:gd name="T88" fmla="*/ 0 h 236"/>
              <a:gd name="T89" fmla="*/ 186 w 186"/>
              <a:gd name="T90" fmla="*/ 236 h 2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6" h="236">
                <a:moveTo>
                  <a:pt x="169" y="44"/>
                </a:moveTo>
                <a:cubicBezTo>
                  <a:pt x="169" y="30"/>
                  <a:pt x="169" y="30"/>
                  <a:pt x="169" y="3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4" y="2"/>
                  <a:pt x="94" y="57"/>
                  <a:pt x="73" y="57"/>
                </a:cubicBezTo>
                <a:cubicBezTo>
                  <a:pt x="52" y="57"/>
                  <a:pt x="45" y="45"/>
                  <a:pt x="45" y="45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6"/>
                  <a:pt x="19" y="36"/>
                  <a:pt x="19" y="36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3"/>
                  <a:pt x="10" y="103"/>
                  <a:pt x="10" y="107"/>
                </a:cubicBezTo>
                <a:cubicBezTo>
                  <a:pt x="10" y="111"/>
                  <a:pt x="12" y="111"/>
                  <a:pt x="16" y="115"/>
                </a:cubicBezTo>
                <a:cubicBezTo>
                  <a:pt x="20" y="119"/>
                  <a:pt x="18" y="127"/>
                  <a:pt x="15" y="134"/>
                </a:cubicBezTo>
                <a:cubicBezTo>
                  <a:pt x="12" y="141"/>
                  <a:pt x="4" y="146"/>
                  <a:pt x="4" y="158"/>
                </a:cubicBezTo>
                <a:cubicBezTo>
                  <a:pt x="4" y="170"/>
                  <a:pt x="0" y="211"/>
                  <a:pt x="0" y="211"/>
                </a:cubicBezTo>
                <a:cubicBezTo>
                  <a:pt x="2" y="217"/>
                  <a:pt x="2" y="217"/>
                  <a:pt x="2" y="217"/>
                </a:cubicBezTo>
                <a:cubicBezTo>
                  <a:pt x="2" y="217"/>
                  <a:pt x="3" y="217"/>
                  <a:pt x="3" y="217"/>
                </a:cubicBezTo>
                <a:cubicBezTo>
                  <a:pt x="10" y="216"/>
                  <a:pt x="41" y="236"/>
                  <a:pt x="55" y="225"/>
                </a:cubicBezTo>
                <a:cubicBezTo>
                  <a:pt x="69" y="214"/>
                  <a:pt x="71" y="187"/>
                  <a:pt x="77" y="185"/>
                </a:cubicBezTo>
                <a:cubicBezTo>
                  <a:pt x="83" y="183"/>
                  <a:pt x="100" y="187"/>
                  <a:pt x="108" y="180"/>
                </a:cubicBezTo>
                <a:cubicBezTo>
                  <a:pt x="116" y="173"/>
                  <a:pt x="122" y="147"/>
                  <a:pt x="122" y="147"/>
                </a:cubicBezTo>
                <a:cubicBezTo>
                  <a:pt x="122" y="147"/>
                  <a:pt x="103" y="112"/>
                  <a:pt x="96" y="108"/>
                </a:cubicBezTo>
                <a:cubicBezTo>
                  <a:pt x="89" y="104"/>
                  <a:pt x="57" y="107"/>
                  <a:pt x="64" y="100"/>
                </a:cubicBezTo>
                <a:cubicBezTo>
                  <a:pt x="71" y="93"/>
                  <a:pt x="96" y="94"/>
                  <a:pt x="96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80"/>
                  <a:pt x="160" y="82"/>
                  <a:pt x="166" y="76"/>
                </a:cubicBezTo>
                <a:cubicBezTo>
                  <a:pt x="172" y="70"/>
                  <a:pt x="185" y="62"/>
                  <a:pt x="185" y="62"/>
                </a:cubicBezTo>
                <a:cubicBezTo>
                  <a:pt x="186" y="53"/>
                  <a:pt x="186" y="53"/>
                  <a:pt x="186" y="53"/>
                </a:cubicBezTo>
                <a:lnTo>
                  <a:pt x="169" y="44"/>
                </a:ln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5" name="Freeform 183"/>
          <p:cNvSpPr>
            <a:spLocks/>
          </p:cNvSpPr>
          <p:nvPr/>
        </p:nvSpPr>
        <p:spPr bwMode="auto">
          <a:xfrm>
            <a:off x="4684713" y="3297238"/>
            <a:ext cx="38100" cy="127000"/>
          </a:xfrm>
          <a:custGeom>
            <a:avLst/>
            <a:gdLst>
              <a:gd name="T0" fmla="*/ 0 w 67"/>
              <a:gd name="T1" fmla="*/ 2147483647 h 216"/>
              <a:gd name="T2" fmla="*/ 2147483647 w 67"/>
              <a:gd name="T3" fmla="*/ 2147483647 h 216"/>
              <a:gd name="T4" fmla="*/ 2147483647 w 67"/>
              <a:gd name="T5" fmla="*/ 2147483647 h 216"/>
              <a:gd name="T6" fmla="*/ 2147483647 w 67"/>
              <a:gd name="T7" fmla="*/ 2147483647 h 216"/>
              <a:gd name="T8" fmla="*/ 2147483647 w 67"/>
              <a:gd name="T9" fmla="*/ 2147483647 h 216"/>
              <a:gd name="T10" fmla="*/ 2147483647 w 67"/>
              <a:gd name="T11" fmla="*/ 2147483647 h 216"/>
              <a:gd name="T12" fmla="*/ 2147483647 w 67"/>
              <a:gd name="T13" fmla="*/ 2147483647 h 216"/>
              <a:gd name="T14" fmla="*/ 2147483647 w 67"/>
              <a:gd name="T15" fmla="*/ 2147483647 h 216"/>
              <a:gd name="T16" fmla="*/ 2147483647 w 67"/>
              <a:gd name="T17" fmla="*/ 2147483647 h 216"/>
              <a:gd name="T18" fmla="*/ 2147483647 w 67"/>
              <a:gd name="T19" fmla="*/ 2147483647 h 216"/>
              <a:gd name="T20" fmla="*/ 2147483647 w 67"/>
              <a:gd name="T21" fmla="*/ 2147483647 h 216"/>
              <a:gd name="T22" fmla="*/ 2147483647 w 67"/>
              <a:gd name="T23" fmla="*/ 2147483647 h 216"/>
              <a:gd name="T24" fmla="*/ 2147483647 w 67"/>
              <a:gd name="T25" fmla="*/ 2147483647 h 216"/>
              <a:gd name="T26" fmla="*/ 2147483647 w 67"/>
              <a:gd name="T27" fmla="*/ 2147483647 h 216"/>
              <a:gd name="T28" fmla="*/ 2147483647 w 67"/>
              <a:gd name="T29" fmla="*/ 2147483647 h 216"/>
              <a:gd name="T30" fmla="*/ 2147483647 w 67"/>
              <a:gd name="T31" fmla="*/ 2147483647 h 216"/>
              <a:gd name="T32" fmla="*/ 2147483647 w 67"/>
              <a:gd name="T33" fmla="*/ 2147483647 h 216"/>
              <a:gd name="T34" fmla="*/ 2147483647 w 67"/>
              <a:gd name="T35" fmla="*/ 0 h 216"/>
              <a:gd name="T36" fmla="*/ 2147483647 w 67"/>
              <a:gd name="T37" fmla="*/ 2147483647 h 216"/>
              <a:gd name="T38" fmla="*/ 2147483647 w 67"/>
              <a:gd name="T39" fmla="*/ 2147483647 h 216"/>
              <a:gd name="T40" fmla="*/ 2147483647 w 67"/>
              <a:gd name="T41" fmla="*/ 2147483647 h 216"/>
              <a:gd name="T42" fmla="*/ 2147483647 w 67"/>
              <a:gd name="T43" fmla="*/ 2147483647 h 216"/>
              <a:gd name="T44" fmla="*/ 2147483647 w 67"/>
              <a:gd name="T45" fmla="*/ 2147483647 h 216"/>
              <a:gd name="T46" fmla="*/ 2147483647 w 67"/>
              <a:gd name="T47" fmla="*/ 2147483647 h 216"/>
              <a:gd name="T48" fmla="*/ 2147483647 w 67"/>
              <a:gd name="T49" fmla="*/ 2147483647 h 216"/>
              <a:gd name="T50" fmla="*/ 2147483647 w 67"/>
              <a:gd name="T51" fmla="*/ 2147483647 h 216"/>
              <a:gd name="T52" fmla="*/ 0 w 67"/>
              <a:gd name="T53" fmla="*/ 2147483647 h 2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"/>
              <a:gd name="T82" fmla="*/ 0 h 216"/>
              <a:gd name="T83" fmla="*/ 67 w 67"/>
              <a:gd name="T84" fmla="*/ 216 h 2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" h="216">
                <a:moveTo>
                  <a:pt x="0" y="113"/>
                </a:moveTo>
                <a:cubicBezTo>
                  <a:pt x="36" y="206"/>
                  <a:pt x="36" y="206"/>
                  <a:pt x="36" y="206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1" y="216"/>
                  <a:pt x="45" y="175"/>
                  <a:pt x="45" y="163"/>
                </a:cubicBezTo>
                <a:cubicBezTo>
                  <a:pt x="45" y="151"/>
                  <a:pt x="53" y="146"/>
                  <a:pt x="56" y="139"/>
                </a:cubicBezTo>
                <a:cubicBezTo>
                  <a:pt x="59" y="132"/>
                  <a:pt x="61" y="124"/>
                  <a:pt x="57" y="120"/>
                </a:cubicBezTo>
                <a:cubicBezTo>
                  <a:pt x="53" y="116"/>
                  <a:pt x="51" y="116"/>
                  <a:pt x="51" y="112"/>
                </a:cubicBezTo>
                <a:cubicBezTo>
                  <a:pt x="51" y="111"/>
                  <a:pt x="52" y="109"/>
                  <a:pt x="53" y="107"/>
                </a:cubicBezTo>
                <a:cubicBezTo>
                  <a:pt x="50" y="105"/>
                  <a:pt x="48" y="104"/>
                  <a:pt x="47" y="105"/>
                </a:cubicBezTo>
                <a:cubicBezTo>
                  <a:pt x="44" y="106"/>
                  <a:pt x="39" y="121"/>
                  <a:pt x="33" y="113"/>
                </a:cubicBezTo>
                <a:cubicBezTo>
                  <a:pt x="26" y="105"/>
                  <a:pt x="31" y="97"/>
                  <a:pt x="32" y="91"/>
                </a:cubicBezTo>
                <a:cubicBezTo>
                  <a:pt x="33" y="85"/>
                  <a:pt x="32" y="72"/>
                  <a:pt x="32" y="72"/>
                </a:cubicBezTo>
                <a:cubicBezTo>
                  <a:pt x="32" y="72"/>
                  <a:pt x="33" y="57"/>
                  <a:pt x="39" y="53"/>
                </a:cubicBezTo>
                <a:cubicBezTo>
                  <a:pt x="43" y="51"/>
                  <a:pt x="52" y="51"/>
                  <a:pt x="57" y="52"/>
                </a:cubicBezTo>
                <a:cubicBezTo>
                  <a:pt x="57" y="50"/>
                  <a:pt x="57" y="50"/>
                  <a:pt x="57" y="50"/>
                </a:cubicBezTo>
                <a:cubicBezTo>
                  <a:pt x="60" y="41"/>
                  <a:pt x="60" y="41"/>
                  <a:pt x="60" y="41"/>
                </a:cubicBezTo>
                <a:cubicBezTo>
                  <a:pt x="57" y="11"/>
                  <a:pt x="57" y="11"/>
                  <a:pt x="57" y="11"/>
                </a:cubicBezTo>
                <a:cubicBezTo>
                  <a:pt x="67" y="0"/>
                  <a:pt x="67" y="0"/>
                  <a:pt x="67" y="0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3" y="13"/>
                  <a:pt x="48" y="20"/>
                </a:cubicBezTo>
                <a:cubicBezTo>
                  <a:pt x="43" y="27"/>
                  <a:pt x="34" y="21"/>
                  <a:pt x="34" y="21"/>
                </a:cubicBezTo>
                <a:cubicBezTo>
                  <a:pt x="27" y="34"/>
                  <a:pt x="27" y="34"/>
                  <a:pt x="27" y="34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52"/>
                  <a:pt x="27" y="63"/>
                  <a:pt x="27" y="63"/>
                </a:cubicBezTo>
                <a:cubicBezTo>
                  <a:pt x="13" y="89"/>
                  <a:pt x="13" y="89"/>
                  <a:pt x="13" y="89"/>
                </a:cubicBezTo>
                <a:cubicBezTo>
                  <a:pt x="11" y="105"/>
                  <a:pt x="11" y="105"/>
                  <a:pt x="11" y="105"/>
                </a:cubicBezTo>
                <a:lnTo>
                  <a:pt x="0" y="113"/>
                </a:lnTo>
                <a:close/>
              </a:path>
            </a:pathLst>
          </a:custGeom>
          <a:solidFill>
            <a:srgbClr val="800080"/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ker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096" name="AutoShape 184"/>
          <p:cNvSpPr>
            <a:spLocks noChangeArrowheads="1"/>
          </p:cNvSpPr>
          <p:nvPr/>
        </p:nvSpPr>
        <p:spPr bwMode="auto">
          <a:xfrm>
            <a:off x="260350" y="2176463"/>
            <a:ext cx="722313" cy="73818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37.7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51.2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36%</a:t>
            </a:r>
          </a:p>
        </p:txBody>
      </p:sp>
      <p:sp>
        <p:nvSpPr>
          <p:cNvPr id="39097" name="AutoShape 190"/>
          <p:cNvSpPr>
            <a:spLocks noChangeArrowheads="1"/>
          </p:cNvSpPr>
          <p:nvPr/>
        </p:nvSpPr>
        <p:spPr bwMode="auto">
          <a:xfrm>
            <a:off x="6483350" y="5146675"/>
            <a:ext cx="722313" cy="738188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131.9</a:t>
            </a:r>
          </a:p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187.9</a:t>
            </a:r>
          </a:p>
          <a:p>
            <a:pPr algn="ctr"/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42%</a:t>
            </a:r>
          </a:p>
        </p:txBody>
      </p:sp>
      <p:sp>
        <p:nvSpPr>
          <p:cNvPr id="568" name="AutoShape 191"/>
          <p:cNvSpPr>
            <a:spLocks noChangeArrowheads="1"/>
          </p:cNvSpPr>
          <p:nvPr/>
        </p:nvSpPr>
        <p:spPr bwMode="auto">
          <a:xfrm>
            <a:off x="4567238" y="1182688"/>
            <a:ext cx="3746500" cy="73818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1400" kern="0" dirty="0">
                <a:solidFill>
                  <a:srgbClr val="092F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	2011 = 366 million</a:t>
            </a:r>
          </a:p>
          <a:p>
            <a:pPr>
              <a:defRPr/>
            </a:pPr>
            <a:r>
              <a:rPr lang="en-GB" sz="1400" kern="0" dirty="0">
                <a:solidFill>
                  <a:srgbClr val="092F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2030 = 552 million</a:t>
            </a:r>
          </a:p>
          <a:p>
            <a:pPr>
              <a:defRPr/>
            </a:pPr>
            <a:r>
              <a:rPr lang="en-GB" sz="1400" kern="0" dirty="0">
                <a:solidFill>
                  <a:srgbClr val="092F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	</a:t>
            </a:r>
            <a:r>
              <a:rPr lang="en-GB" sz="1400" b="1" kern="0" dirty="0">
                <a:solidFill>
                  <a:srgbClr val="092F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51%</a:t>
            </a:r>
            <a:endParaRPr lang="en-CA" sz="1400" b="1" kern="0" dirty="0">
              <a:solidFill>
                <a:srgbClr val="092F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099" name="AutoShape 187"/>
          <p:cNvSpPr>
            <a:spLocks noChangeArrowheads="1"/>
          </p:cNvSpPr>
          <p:nvPr/>
        </p:nvSpPr>
        <p:spPr bwMode="auto">
          <a:xfrm>
            <a:off x="3457575" y="2049463"/>
            <a:ext cx="722313" cy="73818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52.6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64.0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22%</a:t>
            </a:r>
          </a:p>
        </p:txBody>
      </p:sp>
      <p:cxnSp>
        <p:nvCxnSpPr>
          <p:cNvPr id="570" name="Straight Connector 569"/>
          <p:cNvCxnSpPr>
            <a:cxnSpLocks noChangeShapeType="1"/>
          </p:cNvCxnSpPr>
          <p:nvPr/>
        </p:nvCxnSpPr>
        <p:spPr bwMode="auto">
          <a:xfrm rot="10800000" flipV="1">
            <a:off x="938213" y="2363788"/>
            <a:ext cx="7429500" cy="3357562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101" name="AutoShape 186"/>
          <p:cNvSpPr>
            <a:spLocks noChangeArrowheads="1"/>
          </p:cNvSpPr>
          <p:nvPr/>
        </p:nvSpPr>
        <p:spPr bwMode="auto">
          <a:xfrm>
            <a:off x="3602038" y="4210050"/>
            <a:ext cx="722312" cy="738188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 algn="ctr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14.7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28.0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90%</a:t>
            </a:r>
          </a:p>
        </p:txBody>
      </p:sp>
      <p:sp>
        <p:nvSpPr>
          <p:cNvPr id="39102" name="AutoShape 189"/>
          <p:cNvSpPr>
            <a:spLocks noChangeArrowheads="1"/>
          </p:cNvSpPr>
          <p:nvPr/>
        </p:nvSpPr>
        <p:spPr bwMode="auto">
          <a:xfrm>
            <a:off x="7273925" y="2049463"/>
            <a:ext cx="722313" cy="73818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71.4</a:t>
            </a:r>
          </a:p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120.9</a:t>
            </a:r>
          </a:p>
          <a:p>
            <a:pPr algn="ctr"/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69%</a:t>
            </a:r>
          </a:p>
        </p:txBody>
      </p:sp>
      <p:sp>
        <p:nvSpPr>
          <p:cNvPr id="39103" name="AutoShape 188"/>
          <p:cNvSpPr>
            <a:spLocks noChangeArrowheads="1"/>
          </p:cNvSpPr>
          <p:nvPr/>
        </p:nvSpPr>
        <p:spPr bwMode="auto">
          <a:xfrm>
            <a:off x="4970463" y="3273425"/>
            <a:ext cx="722312" cy="738188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32.8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59.7</a:t>
            </a:r>
          </a:p>
          <a:p>
            <a:pPr algn="ctr"/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83%</a:t>
            </a:r>
          </a:p>
        </p:txBody>
      </p:sp>
      <p:sp>
        <p:nvSpPr>
          <p:cNvPr id="39104" name="AutoShape 185"/>
          <p:cNvSpPr>
            <a:spLocks noChangeArrowheads="1"/>
          </p:cNvSpPr>
          <p:nvPr/>
        </p:nvSpPr>
        <p:spPr bwMode="auto">
          <a:xfrm>
            <a:off x="1368425" y="4984750"/>
            <a:ext cx="722313" cy="738188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25.1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  <a:t>39.9</a:t>
            </a:r>
            <a:br>
              <a:rPr lang="en-CA" altLang="en-US" sz="1400">
                <a:solidFill>
                  <a:srgbClr val="092F5E"/>
                </a:solidFill>
                <a:latin typeface="Verdana" panose="020B0604030504040204" pitchFamily="34" charset="0"/>
              </a:rPr>
            </a:br>
            <a:r>
              <a:rPr lang="en-CA" altLang="en-US" sz="1400" b="1">
                <a:solidFill>
                  <a:srgbClr val="092F5E"/>
                </a:solidFill>
                <a:latin typeface="Verdana" panose="020B0604030504040204" pitchFamily="34" charset="0"/>
              </a:rPr>
              <a:t>59%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940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fa-IR" b="1" dirty="0">
                <a:latin typeface="Bebas Neue"/>
                <a:ea typeface="Bebas Neue"/>
                <a:cs typeface="Bebas Neue"/>
              </a:rPr>
              <a:t>عوارض کلیوی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عدم کنترل مطلوب </a:t>
            </a:r>
            <a:r>
              <a:rPr lang="fa-IR" b="1" dirty="0" smtClean="0">
                <a:cs typeface="B Nazanin" panose="00000400000000000000" pitchFamily="2" charset="-78"/>
              </a:rPr>
              <a:t>دیابت، </a:t>
            </a:r>
            <a:r>
              <a:rPr lang="fa-IR" b="1" dirty="0">
                <a:cs typeface="B Nazanin" panose="00000400000000000000" pitchFamily="2" charset="-78"/>
              </a:rPr>
              <a:t>احتمال آسیب به </a:t>
            </a:r>
            <a:r>
              <a:rPr lang="fa-IR" b="1" dirty="0" smtClean="0">
                <a:cs typeface="B Nazanin" panose="00000400000000000000" pitchFamily="2" charset="-78"/>
              </a:rPr>
              <a:t>كليه‌ها افزایش می دهد.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طوری </a:t>
            </a:r>
            <a:r>
              <a:rPr lang="fa-IR" b="1" dirty="0" smtClean="0">
                <a:cs typeface="B Nazanin" panose="00000400000000000000" pitchFamily="2" charset="-78"/>
              </a:rPr>
              <a:t>كه کلیه </a:t>
            </a:r>
            <a:r>
              <a:rPr lang="fa-IR" b="1" dirty="0">
                <a:cs typeface="B Nazanin" panose="00000400000000000000" pitchFamily="2" charset="-78"/>
              </a:rPr>
              <a:t>قادر به </a:t>
            </a:r>
            <a:r>
              <a:rPr lang="fa-IR" b="1" dirty="0" smtClean="0">
                <a:cs typeface="B Nazanin" panose="00000400000000000000" pitchFamily="2" charset="-78"/>
              </a:rPr>
              <a:t>تصفيه كامل </a:t>
            </a:r>
            <a:r>
              <a:rPr lang="fa-IR" b="1" dirty="0">
                <a:cs typeface="B Nazanin" panose="00000400000000000000" pitchFamily="2" charset="-78"/>
              </a:rPr>
              <a:t>خون نبوده و مواد </a:t>
            </a:r>
            <a:r>
              <a:rPr lang="fa-IR" b="1" dirty="0" smtClean="0">
                <a:cs typeface="B Nazanin" panose="00000400000000000000" pitchFamily="2" charset="-78"/>
              </a:rPr>
              <a:t>زايد </a:t>
            </a:r>
            <a:r>
              <a:rPr lang="fa-IR" b="1" dirty="0">
                <a:cs typeface="B Nazanin" panose="00000400000000000000" pitchFamily="2" charset="-78"/>
              </a:rPr>
              <a:t>در بدن تجمع </a:t>
            </a:r>
            <a:r>
              <a:rPr lang="fa-IR" b="1" dirty="0" smtClean="0">
                <a:cs typeface="B Nazanin" panose="00000400000000000000" pitchFamily="2" charset="-78"/>
              </a:rPr>
              <a:t>پيدا مي‌كنند </a:t>
            </a:r>
            <a:r>
              <a:rPr lang="fa-IR" b="1" dirty="0">
                <a:cs typeface="B Nazanin" panose="00000400000000000000" pitchFamily="2" charset="-78"/>
              </a:rPr>
              <a:t>و در صورت عدم درمان مناسب، </a:t>
            </a:r>
            <a:r>
              <a:rPr lang="fa-IR" b="1" dirty="0" smtClean="0">
                <a:cs typeface="B Nazanin" panose="00000400000000000000" pitchFamily="2" charset="-78"/>
              </a:rPr>
              <a:t>كليه‌ها </a:t>
            </a:r>
            <a:r>
              <a:rPr lang="fa-IR" b="1" dirty="0">
                <a:cs typeface="B Nazanin" panose="00000400000000000000" pitchFamily="2" charset="-78"/>
              </a:rPr>
              <a:t>به سمت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نارسايي</a:t>
            </a:r>
            <a:r>
              <a:rPr lang="fa-IR" b="1" dirty="0" smtClean="0">
                <a:cs typeface="B Nazanin" panose="00000400000000000000" pitchFamily="2" charset="-78"/>
              </a:rPr>
              <a:t> پيش مي‌روند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حتي ممكن </a:t>
            </a:r>
            <a:r>
              <a:rPr lang="fa-IR" b="1" dirty="0">
                <a:cs typeface="B Nazanin" panose="00000400000000000000" pitchFamily="2" charset="-78"/>
              </a:rPr>
              <a:t>است </a:t>
            </a:r>
            <a:r>
              <a:rPr lang="fa-IR" b="1" dirty="0" smtClean="0">
                <a:cs typeface="B Nazanin" panose="00000400000000000000" pitchFamily="2" charset="-78"/>
              </a:rPr>
              <a:t>نياز </a:t>
            </a:r>
            <a:r>
              <a:rPr lang="fa-IR" b="1" dirty="0">
                <a:cs typeface="B Nazanin" panose="00000400000000000000" pitchFamily="2" charset="-78"/>
              </a:rPr>
              <a:t>به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دياليز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پيوند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کلیه </a:t>
            </a:r>
            <a:r>
              <a:rPr lang="fa-IR" b="1" dirty="0">
                <a:cs typeface="B Nazanin" panose="00000400000000000000" pitchFamily="2" charset="-78"/>
              </a:rPr>
              <a:t>ایجاد شود.</a:t>
            </a:r>
            <a:endParaRPr lang="en-US" b="1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ميزان </a:t>
            </a:r>
            <a:r>
              <a:rPr lang="fa-IR" b="1" dirty="0">
                <a:cs typeface="B Nazanin" panose="00000400000000000000" pitchFamily="2" charset="-78"/>
              </a:rPr>
              <a:t>قند خون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فشارخون و ژنتيك در </a:t>
            </a:r>
            <a:r>
              <a:rPr lang="fa-IR" b="1" dirty="0">
                <a:cs typeface="B Nazanin" panose="00000400000000000000" pitchFamily="2" charset="-78"/>
              </a:rPr>
              <a:t>بروز </a:t>
            </a:r>
            <a:r>
              <a:rPr lang="fa-IR" b="1" dirty="0" smtClean="0">
                <a:cs typeface="B Nazanin" panose="00000400000000000000" pitchFamily="2" charset="-78"/>
              </a:rPr>
              <a:t>اين </a:t>
            </a:r>
            <a:r>
              <a:rPr lang="fa-IR" b="1" dirty="0">
                <a:cs typeface="B Nazanin" panose="00000400000000000000" pitchFamily="2" charset="-78"/>
              </a:rPr>
              <a:t>عارضه موثر هستند.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هرچه </a:t>
            </a:r>
            <a:r>
              <a:rPr lang="fa-IR" b="1" dirty="0" smtClean="0">
                <a:cs typeface="B Nazanin" panose="00000400000000000000" pitchFamily="2" charset="-78"/>
              </a:rPr>
              <a:t>كنترل </a:t>
            </a:r>
            <a:r>
              <a:rPr lang="fa-IR" b="1" dirty="0">
                <a:cs typeface="B Nazanin" panose="00000400000000000000" pitchFamily="2" charset="-78"/>
              </a:rPr>
              <a:t>قند و فشار خون بهتر باشد، احتمال بروز </a:t>
            </a:r>
            <a:r>
              <a:rPr lang="fa-IR" b="1" dirty="0" smtClean="0">
                <a:cs typeface="B Nazanin" panose="00000400000000000000" pitchFamily="2" charset="-78"/>
              </a:rPr>
              <a:t>اين </a:t>
            </a:r>
            <a:r>
              <a:rPr lang="fa-IR" b="1" dirty="0">
                <a:cs typeface="B Nazanin" panose="00000400000000000000" pitchFamily="2" charset="-78"/>
              </a:rPr>
              <a:t>عارضه </a:t>
            </a:r>
            <a:r>
              <a:rPr lang="fa-IR" b="1" dirty="0" smtClean="0">
                <a:cs typeface="B Nazanin" panose="00000400000000000000" pitchFamily="2" charset="-78"/>
              </a:rPr>
              <a:t>کم </a:t>
            </a:r>
            <a:r>
              <a:rPr lang="fa-IR" b="1" dirty="0">
                <a:cs typeface="B Nazanin" panose="00000400000000000000" pitchFamily="2" charset="-78"/>
              </a:rPr>
              <a:t>تر </a:t>
            </a:r>
            <a:r>
              <a:rPr lang="fa-IR" b="1" dirty="0" smtClean="0">
                <a:cs typeface="B Nazanin" panose="00000400000000000000" pitchFamily="2" charset="-78"/>
              </a:rPr>
              <a:t>مي‌شود.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نشانه‌ها و علايم اين عارضه خيلي دير خود را نشان مي‌دهند و گاه خيلي هم اختصاصي نيستند؛ مانند ورم کردن پاها و زیر چشم ها، </a:t>
            </a:r>
            <a:r>
              <a:rPr lang="fa-IR" b="1" dirty="0" smtClean="0">
                <a:cs typeface="B Nazanin" panose="00000400000000000000" pitchFamily="2" charset="-78"/>
              </a:rPr>
              <a:t>اختلال </a:t>
            </a:r>
            <a:r>
              <a:rPr lang="fa-IR" b="1" dirty="0">
                <a:cs typeface="B Nazanin" panose="00000400000000000000" pitchFamily="2" charset="-78"/>
              </a:rPr>
              <a:t>شدید خواب، کم‌اشتهايي، احساس ناراحتي در معده و ضعف و اختلال تمركز. 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مشكلات چشمي</a:t>
            </a:r>
            <a:r>
              <a:rPr lang="fa-IR" sz="3600" b="1" dirty="0" smtClean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ديابت </a:t>
            </a:r>
            <a:r>
              <a:rPr lang="fa-IR" b="1" dirty="0">
                <a:cs typeface="B Nazanin" panose="00000400000000000000" pitchFamily="2" charset="-78"/>
              </a:rPr>
              <a:t>به عروق صدمه </a:t>
            </a:r>
            <a:r>
              <a:rPr lang="fa-IR" b="1" dirty="0" smtClean="0">
                <a:cs typeface="B Nazanin" panose="00000400000000000000" pitchFamily="2" charset="-78"/>
              </a:rPr>
              <a:t>مي‌زند </a:t>
            </a:r>
            <a:r>
              <a:rPr lang="fa-IR" b="1" dirty="0">
                <a:cs typeface="B Nazanin" panose="00000400000000000000" pitchFamily="2" charset="-78"/>
              </a:rPr>
              <a:t>و عروق </a:t>
            </a:r>
            <a:r>
              <a:rPr lang="fa-IR" b="1" dirty="0" smtClean="0">
                <a:cs typeface="B Nazanin" panose="00000400000000000000" pitchFamily="2" charset="-78"/>
              </a:rPr>
              <a:t>چشمي </a:t>
            </a:r>
            <a:r>
              <a:rPr lang="fa-IR" b="1" dirty="0">
                <a:cs typeface="B Nazanin" panose="00000400000000000000" pitchFamily="2" charset="-78"/>
              </a:rPr>
              <a:t>هم از </a:t>
            </a:r>
            <a:r>
              <a:rPr lang="fa-IR" b="1" dirty="0" smtClean="0">
                <a:cs typeface="B Nazanin" panose="00000400000000000000" pitchFamily="2" charset="-78"/>
              </a:rPr>
              <a:t>اين </a:t>
            </a:r>
            <a:r>
              <a:rPr lang="fa-IR" b="1" dirty="0">
                <a:cs typeface="B Nazanin" panose="00000400000000000000" pitchFamily="2" charset="-78"/>
              </a:rPr>
              <a:t>قاعده </a:t>
            </a:r>
            <a:r>
              <a:rPr lang="fa-IR" b="1" dirty="0" smtClean="0">
                <a:cs typeface="B Nazanin" panose="00000400000000000000" pitchFamily="2" charset="-78"/>
              </a:rPr>
              <a:t>مستثنی نيستند.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آب ‌سياه </a:t>
            </a:r>
            <a:r>
              <a:rPr lang="fa-IR" b="1" dirty="0">
                <a:cs typeface="B Nazanin" panose="00000400000000000000" pitchFamily="2" charset="-78"/>
              </a:rPr>
              <a:t>( گلوکوم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آب ‌مرواريد (كدورت عدسي</a:t>
            </a:r>
            <a:r>
              <a:rPr lang="fa-IR" b="1" dirty="0">
                <a:cs typeface="B Nazanin" panose="00000400000000000000" pitchFamily="2" charset="-78"/>
              </a:rPr>
              <a:t>)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اختلالات </a:t>
            </a:r>
            <a:r>
              <a:rPr lang="fa-IR" b="1" dirty="0">
                <a:cs typeface="B Nazanin" panose="00000400000000000000" pitchFamily="2" charset="-78"/>
              </a:rPr>
              <a:t>عروقی شبکیه (رتینوپاتی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خونریزی </a:t>
            </a:r>
            <a:r>
              <a:rPr lang="fa-IR" b="1" dirty="0">
                <a:cs typeface="B Nazanin" panose="00000400000000000000" pitchFamily="2" charset="-78"/>
              </a:rPr>
              <a:t>در شبکیه چشم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حتی </a:t>
            </a:r>
            <a:r>
              <a:rPr lang="fa-IR" b="1" dirty="0">
                <a:cs typeface="B Nazanin" panose="00000400000000000000" pitchFamily="2" charset="-78"/>
              </a:rPr>
              <a:t>کم بینایی و نابینایی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2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مشكلات اندام تحتاني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564904"/>
            <a:ext cx="4125526" cy="30963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146587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مشكلات عروقی </a:t>
            </a:r>
            <a:r>
              <a:rPr lang="fa-IR" sz="2800" b="1" dirty="0">
                <a:cs typeface="B Nazanin" panose="00000400000000000000" pitchFamily="2" charset="-78"/>
              </a:rPr>
              <a:t>در 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كاهش حس درد در </a:t>
            </a:r>
            <a:r>
              <a:rPr lang="fa-IR" sz="2800" b="1" dirty="0">
                <a:cs typeface="B Nazanin" panose="00000400000000000000" pitchFamily="2" charset="-78"/>
              </a:rPr>
              <a:t>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احساس ناراحتی در پاها 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تغییر شکل ظاهری پاها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خشك </a:t>
            </a:r>
            <a:r>
              <a:rPr lang="fa-IR" sz="2800" b="1" dirty="0">
                <a:cs typeface="B Nazanin" panose="00000400000000000000" pitchFamily="2" charset="-78"/>
              </a:rPr>
              <a:t>شدن و </a:t>
            </a:r>
            <a:r>
              <a:rPr lang="fa-IR" sz="2800" b="1" dirty="0" smtClean="0">
                <a:cs typeface="B Nazanin" panose="00000400000000000000" pitchFamily="2" charset="-78"/>
              </a:rPr>
              <a:t>ترك‌خوردگي </a:t>
            </a:r>
            <a:r>
              <a:rPr lang="fa-IR" sz="2800" b="1" dirty="0">
                <a:cs typeface="B Nazanin" panose="00000400000000000000" pitchFamily="2" charset="-78"/>
              </a:rPr>
              <a:t>پوست پا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>
                <a:cs typeface="B Nazanin" panose="00000400000000000000" pitchFamily="2" charset="-78"/>
              </a:rPr>
              <a:t>بروز </a:t>
            </a:r>
            <a:r>
              <a:rPr lang="fa-IR" sz="2800" b="1" dirty="0" smtClean="0">
                <a:cs typeface="B Nazanin" panose="00000400000000000000" pitchFamily="2" charset="-78"/>
              </a:rPr>
              <a:t>زخم‌ها 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گانگرن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قطع اندام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b="1" dirty="0">
                <a:latin typeface="Bebas Neue"/>
                <a:ea typeface="Bebas Neue"/>
                <a:cs typeface="Bebas Neue"/>
              </a:rPr>
              <a:t>درمان دیابت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1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اصول کنترل بیماری دیابت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lvl="0"/>
            <a:r>
              <a:rPr lang="fa-IR" b="1" dirty="0" smtClean="0">
                <a:cs typeface="B Nazanin" panose="00000400000000000000" pitchFamily="2" charset="-78"/>
              </a:rPr>
              <a:t> تغذيه </a:t>
            </a:r>
            <a:r>
              <a:rPr lang="fa-IR" b="1" dirty="0">
                <a:cs typeface="B Nazanin" panose="00000400000000000000" pitchFamily="2" charset="-78"/>
              </a:rPr>
              <a:t>سالم و مناسب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 فعاليت  بدني  كافي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داشتن وزن </a:t>
            </a:r>
            <a:r>
              <a:rPr lang="fa-IR" b="1" dirty="0" smtClean="0">
                <a:cs typeface="B Nazanin" panose="00000400000000000000" pitchFamily="2" charset="-78"/>
              </a:rPr>
              <a:t>مناسب</a:t>
            </a: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ترک سیگار در صورت مصرف</a:t>
            </a: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خواب خوب</a:t>
            </a: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کنترل چربی خون</a:t>
            </a: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کنترل فشار خون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 نگهداري  قند خون  در حد </a:t>
            </a:r>
            <a:r>
              <a:rPr lang="fa-IR" b="1" dirty="0">
                <a:cs typeface="B Nazanin" panose="00000400000000000000" pitchFamily="2" charset="-78"/>
              </a:rPr>
              <a:t>مطلوب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 smtClean="0">
                <a:cs typeface="B Nazanin" panose="00000400000000000000" pitchFamily="2" charset="-78"/>
              </a:rPr>
              <a:t> اندازه‌گيري قند خون با دستگاه گلوکومتر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cs typeface="B Nazanin" panose="00000400000000000000" pitchFamily="2" charset="-78"/>
              </a:rPr>
              <a:t>مصرف </a:t>
            </a:r>
            <a:r>
              <a:rPr lang="fa-IR" b="1" dirty="0" smtClean="0">
                <a:cs typeface="B Nazanin" panose="00000400000000000000" pitchFamily="2" charset="-78"/>
              </a:rPr>
              <a:t> داروهاي  تجويز </a:t>
            </a:r>
            <a:r>
              <a:rPr lang="fa-IR" b="1" dirty="0">
                <a:cs typeface="B Nazanin" panose="00000400000000000000" pitchFamily="2" charset="-78"/>
              </a:rPr>
              <a:t>شده به </a:t>
            </a:r>
            <a:r>
              <a:rPr lang="fa-IR" b="1" dirty="0" smtClean="0">
                <a:cs typeface="B Nazanin" panose="00000400000000000000" pitchFamily="2" charset="-78"/>
              </a:rPr>
              <a:t> درستي</a:t>
            </a:r>
            <a:endParaRPr lang="en-US" b="1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496" y="2780928"/>
            <a:ext cx="3765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مدیریت بیماری دیابت</a:t>
            </a:r>
            <a:endParaRPr lang="en-US" sz="4000" b="1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9298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مدیریت بیماری 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مدیریت انواع بیماری دیابت بر چند محور استوار </a:t>
            </a:r>
            <a:r>
              <a:rPr lang="fa-IR" b="1" dirty="0" smtClean="0">
                <a:cs typeface="B Nazanin" panose="00000400000000000000" pitchFamily="2" charset="-78"/>
              </a:rPr>
              <a:t>است:</a:t>
            </a:r>
          </a:p>
          <a:p>
            <a:pPr lvl="1" algn="justLow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اصلاح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روش زندگی </a:t>
            </a:r>
            <a:endParaRPr lang="fa-IR" sz="2800" b="1" dirty="0" smtClean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1" algn="justLow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درمان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های 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دارویی</a:t>
            </a:r>
          </a:p>
          <a:p>
            <a:pPr marL="411480" lvl="1" indent="0" algn="justLow">
              <a:buNone/>
            </a:pP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Titr" panose="00000700000000000000" pitchFamily="2" charset="-78"/>
              </a:rPr>
              <a:t>تیم دیابت:   </a:t>
            </a:r>
            <a:r>
              <a:rPr lang="fa-IR" b="1" dirty="0" smtClean="0">
                <a:cs typeface="B Nazanin" panose="00000400000000000000" pitchFamily="2" charset="-78"/>
              </a:rPr>
              <a:t>متشکل از پزشک، پرستار، بهورز/ </a:t>
            </a:r>
            <a:r>
              <a:rPr lang="fa-IR" b="1" dirty="0">
                <a:cs typeface="B Nazanin" panose="00000400000000000000" pitchFamily="2" charset="-78"/>
              </a:rPr>
              <a:t>مراقب </a:t>
            </a:r>
            <a:r>
              <a:rPr lang="fa-IR" b="1" dirty="0" smtClean="0">
                <a:cs typeface="B Nazanin" panose="00000400000000000000" pitchFamily="2" charset="-78"/>
              </a:rPr>
              <a:t>سلامت، کارشناس تغذیه و خود بیمار</a:t>
            </a:r>
          </a:p>
          <a:p>
            <a:pPr marL="109728" indent="0" algn="justLow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Titr" panose="00000700000000000000" pitchFamily="2" charset="-78"/>
              </a:rPr>
              <a:t>خودمراقبتی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یکی از محورهای مهم کنترل و پیشگیری از عوارض بیماری دیابت است.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فعاليت بدني در بیماران دیابتی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85000" lnSpcReduction="10000"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انجام </a:t>
            </a:r>
            <a:r>
              <a:rPr lang="fa-IR" b="1" dirty="0" smtClean="0">
                <a:cs typeface="B Nazanin" panose="00000400000000000000" pitchFamily="2" charset="-78"/>
              </a:rPr>
              <a:t>فعاليت بدني </a:t>
            </a:r>
            <a:r>
              <a:rPr lang="fa-IR" b="1" dirty="0">
                <a:cs typeface="B Nazanin" panose="00000400000000000000" pitchFamily="2" charset="-78"/>
              </a:rPr>
              <a:t>هر چند </a:t>
            </a:r>
            <a:r>
              <a:rPr lang="fa-IR" b="1" dirty="0" smtClean="0">
                <a:cs typeface="B Nazanin" panose="00000400000000000000" pitchFamily="2" charset="-78"/>
              </a:rPr>
              <a:t>كم </a:t>
            </a:r>
            <a:r>
              <a:rPr lang="fa-IR" b="1" dirty="0">
                <a:cs typeface="B Nazanin" panose="00000400000000000000" pitchFamily="2" charset="-78"/>
              </a:rPr>
              <a:t>بهتر از عدم انجام آن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از </a:t>
            </a:r>
            <a:r>
              <a:rPr lang="fa-IR" b="1" dirty="0" smtClean="0">
                <a:cs typeface="B Nazanin" panose="00000400000000000000" pitchFamily="2" charset="-78"/>
              </a:rPr>
              <a:t>كفش </a:t>
            </a:r>
            <a:r>
              <a:rPr lang="fa-IR" b="1" dirty="0">
                <a:cs typeface="B Nazanin" panose="00000400000000000000" pitchFamily="2" charset="-78"/>
              </a:rPr>
              <a:t>و لباس مناسب استفاده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مقادير كافي آب و </a:t>
            </a:r>
            <a:r>
              <a:rPr lang="fa-IR" b="1" dirty="0" smtClean="0">
                <a:cs typeface="B Nazanin" panose="00000400000000000000" pitchFamily="2" charset="-78"/>
              </a:rPr>
              <a:t>مايعات </a:t>
            </a:r>
            <a:r>
              <a:rPr lang="fa-IR" b="1" dirty="0">
                <a:cs typeface="B Nazanin" panose="00000400000000000000" pitchFamily="2" charset="-78"/>
              </a:rPr>
              <a:t>بدون قند نوشيده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قند خون </a:t>
            </a:r>
            <a:r>
              <a:rPr lang="fa-IR" b="1" dirty="0" smtClean="0">
                <a:cs typeface="B Nazanin" panose="00000400000000000000" pitchFamily="2" charset="-78"/>
              </a:rPr>
              <a:t>پيش </a:t>
            </a:r>
            <a:r>
              <a:rPr lang="fa-IR" b="1" dirty="0">
                <a:cs typeface="B Nazanin" panose="00000400000000000000" pitchFamily="2" charset="-78"/>
              </a:rPr>
              <a:t>و پس از ورزش اندازه گيري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10-5 </a:t>
            </a:r>
            <a:r>
              <a:rPr lang="fa-IR" b="1" dirty="0" smtClean="0">
                <a:cs typeface="B Nazanin" panose="00000400000000000000" pitchFamily="2" charset="-78"/>
              </a:rPr>
              <a:t> دقيقه </a:t>
            </a:r>
            <a:r>
              <a:rPr lang="fa-IR" b="1" dirty="0">
                <a:cs typeface="B Nazanin" panose="00000400000000000000" pitchFamily="2" charset="-78"/>
              </a:rPr>
              <a:t>در ابتدا و </a:t>
            </a:r>
            <a:r>
              <a:rPr lang="fa-IR" b="1" dirty="0" smtClean="0">
                <a:cs typeface="B Nazanin" panose="00000400000000000000" pitchFamily="2" charset="-78"/>
              </a:rPr>
              <a:t> انتهاي </a:t>
            </a:r>
            <a:r>
              <a:rPr lang="fa-IR" b="1" dirty="0">
                <a:cs typeface="B Nazanin" panose="00000400000000000000" pitchFamily="2" charset="-78"/>
              </a:rPr>
              <a:t>هر جلسه ورزش به "گرم </a:t>
            </a:r>
            <a:r>
              <a:rPr lang="fa-IR" b="1" dirty="0" smtClean="0">
                <a:cs typeface="B Nazanin" panose="00000400000000000000" pitchFamily="2" charset="-78"/>
              </a:rPr>
              <a:t> كردن</a:t>
            </a:r>
            <a:r>
              <a:rPr lang="fa-IR" b="1" dirty="0">
                <a:cs typeface="B Nazanin" panose="00000400000000000000" pitchFamily="2" charset="-78"/>
              </a:rPr>
              <a:t>" و " سرد </a:t>
            </a:r>
            <a:r>
              <a:rPr lang="fa-IR" b="1" dirty="0" smtClean="0">
                <a:cs typeface="B Nazanin" panose="00000400000000000000" pitchFamily="2" charset="-78"/>
              </a:rPr>
              <a:t>كردن</a:t>
            </a:r>
            <a:r>
              <a:rPr lang="fa-IR" b="1" dirty="0">
                <a:cs typeface="B Nazanin" panose="00000400000000000000" pitchFamily="2" charset="-78"/>
              </a:rPr>
              <a:t>" بدن اختصاص داده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اگر قند خون </a:t>
            </a:r>
            <a:r>
              <a:rPr lang="fa-IR" b="1" dirty="0" smtClean="0">
                <a:cs typeface="B Nazanin" panose="00000400000000000000" pitchFamily="2" charset="-78"/>
              </a:rPr>
              <a:t>پيش </a:t>
            </a:r>
            <a:r>
              <a:rPr lang="fa-IR" b="1" dirty="0">
                <a:cs typeface="B Nazanin" panose="00000400000000000000" pitchFamily="2" charset="-78"/>
              </a:rPr>
              <a:t>از ورزش </a:t>
            </a:r>
            <a:r>
              <a:rPr lang="fa-IR" b="1" dirty="0" smtClean="0">
                <a:cs typeface="B Nazanin" panose="00000400000000000000" pitchFamily="2" charset="-78"/>
              </a:rPr>
              <a:t>كم تر </a:t>
            </a:r>
            <a:r>
              <a:rPr lang="fa-IR" b="1" dirty="0">
                <a:cs typeface="B Nazanin" panose="00000400000000000000" pitchFamily="2" charset="-78"/>
              </a:rPr>
              <a:t>از 100 ميلي گرم در دسي ليتر بود، حتما يك واحد كربوهيدرات ميل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اگر قند خون </a:t>
            </a:r>
            <a:r>
              <a:rPr lang="fa-IR" b="1" dirty="0" smtClean="0">
                <a:cs typeface="B Nazanin" panose="00000400000000000000" pitchFamily="2" charset="-78"/>
              </a:rPr>
              <a:t> بيش </a:t>
            </a:r>
            <a:r>
              <a:rPr lang="fa-IR" b="1" dirty="0">
                <a:cs typeface="B Nazanin" panose="00000400000000000000" pitchFamily="2" charset="-78"/>
              </a:rPr>
              <a:t>از </a:t>
            </a:r>
            <a:r>
              <a:rPr lang="fa-IR" b="1" dirty="0" smtClean="0">
                <a:cs typeface="B Nazanin" panose="00000400000000000000" pitchFamily="2" charset="-78"/>
              </a:rPr>
              <a:t>250  ميلي </a:t>
            </a:r>
            <a:r>
              <a:rPr lang="fa-IR" b="1" dirty="0">
                <a:cs typeface="B Nazanin" panose="00000400000000000000" pitchFamily="2" charset="-78"/>
              </a:rPr>
              <a:t>گرم در </a:t>
            </a:r>
            <a:r>
              <a:rPr lang="fa-IR" b="1" dirty="0" smtClean="0">
                <a:cs typeface="B Nazanin" panose="00000400000000000000" pitchFamily="2" charset="-78"/>
              </a:rPr>
              <a:t> دسي  ليتر </a:t>
            </a:r>
            <a:r>
              <a:rPr lang="fa-IR" b="1" dirty="0">
                <a:cs typeface="B Nazanin" panose="00000400000000000000" pitchFamily="2" charset="-78"/>
              </a:rPr>
              <a:t>بود </a:t>
            </a:r>
            <a:r>
              <a:rPr lang="fa-IR" b="1" dirty="0" smtClean="0">
                <a:cs typeface="B Nazanin" panose="00000400000000000000" pitchFamily="2" charset="-78"/>
              </a:rPr>
              <a:t> نبايد </a:t>
            </a:r>
            <a:r>
              <a:rPr lang="fa-IR" b="1" dirty="0">
                <a:cs typeface="B Nazanin" panose="00000400000000000000" pitchFamily="2" charset="-78"/>
              </a:rPr>
              <a:t>ورزش </a:t>
            </a:r>
            <a:r>
              <a:rPr lang="fa-IR" b="1" dirty="0" smtClean="0">
                <a:cs typeface="B Nazanin" panose="00000400000000000000" pitchFamily="2" charset="-78"/>
              </a:rPr>
              <a:t> كرد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حتما مواد </a:t>
            </a:r>
            <a:r>
              <a:rPr lang="fa-IR" b="1" dirty="0" smtClean="0">
                <a:cs typeface="B Nazanin" panose="00000400000000000000" pitchFamily="2" charset="-78"/>
              </a:rPr>
              <a:t> قندي </a:t>
            </a:r>
            <a:r>
              <a:rPr lang="fa-IR" b="1" dirty="0">
                <a:cs typeface="B Nazanin" panose="00000400000000000000" pitchFamily="2" charset="-78"/>
              </a:rPr>
              <a:t>با خود داشته باشد </a:t>
            </a:r>
            <a:r>
              <a:rPr lang="fa-IR" b="1" dirty="0" smtClean="0">
                <a:cs typeface="B Nazanin" panose="00000400000000000000" pitchFamily="2" charset="-78"/>
              </a:rPr>
              <a:t> كه </a:t>
            </a:r>
            <a:r>
              <a:rPr lang="fa-IR" b="1" dirty="0">
                <a:cs typeface="B Nazanin" panose="00000400000000000000" pitchFamily="2" charset="-78"/>
              </a:rPr>
              <a:t>در صورت افت قند خون مصرف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 هيچ </a:t>
            </a:r>
            <a:r>
              <a:rPr lang="fa-IR" b="1" dirty="0">
                <a:cs typeface="B Nazanin" panose="00000400000000000000" pitchFamily="2" charset="-78"/>
              </a:rPr>
              <a:t>گاه در حال </a:t>
            </a:r>
            <a:r>
              <a:rPr lang="fa-IR" b="1" dirty="0" smtClean="0">
                <a:cs typeface="B Nazanin" panose="00000400000000000000" pitchFamily="2" charset="-78"/>
              </a:rPr>
              <a:t> گرسنگي </a:t>
            </a:r>
            <a:r>
              <a:rPr lang="fa-IR" b="1" dirty="0">
                <a:cs typeface="B Nazanin" panose="00000400000000000000" pitchFamily="2" charset="-78"/>
              </a:rPr>
              <a:t>به ورزش پرداخته نشود.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پس از ورزش، پاها و </a:t>
            </a:r>
            <a:r>
              <a:rPr lang="fa-IR" b="1" dirty="0" smtClean="0">
                <a:cs typeface="B Nazanin" panose="00000400000000000000" pitchFamily="2" charset="-78"/>
              </a:rPr>
              <a:t> بين </a:t>
            </a:r>
            <a:r>
              <a:rPr lang="fa-IR" b="1" dirty="0">
                <a:cs typeface="B Nazanin" panose="00000400000000000000" pitchFamily="2" charset="-78"/>
              </a:rPr>
              <a:t>انگشتان از نظر </a:t>
            </a:r>
            <a:r>
              <a:rPr lang="fa-IR" b="1" dirty="0" smtClean="0">
                <a:cs typeface="B Nazanin" panose="00000400000000000000" pitchFamily="2" charset="-78"/>
              </a:rPr>
              <a:t> قرمزي </a:t>
            </a:r>
            <a:r>
              <a:rPr lang="fa-IR" b="1" dirty="0">
                <a:cs typeface="B Nazanin" panose="00000400000000000000" pitchFamily="2" charset="-78"/>
              </a:rPr>
              <a:t>و تاول </a:t>
            </a:r>
            <a:r>
              <a:rPr lang="fa-IR" b="1" dirty="0" smtClean="0">
                <a:cs typeface="B Nazanin" panose="00000400000000000000" pitchFamily="2" charset="-78"/>
              </a:rPr>
              <a:t> بررسي </a:t>
            </a:r>
            <a:r>
              <a:rPr lang="fa-IR" b="1" dirty="0">
                <a:cs typeface="B Nazanin" panose="00000400000000000000" pitchFamily="2" charset="-78"/>
              </a:rPr>
              <a:t>شوند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0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اصول برنامه  ورزشي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دفعات: </a:t>
            </a: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حداقل </a:t>
            </a:r>
            <a:r>
              <a:rPr lang="fa-IR" b="1" dirty="0">
                <a:cs typeface="B Nazanin" panose="00000400000000000000" pitchFamily="2" charset="-78"/>
              </a:rPr>
              <a:t>5 بار در هفته بايد ورزش كرد.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شدت: </a:t>
            </a: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شدت </a:t>
            </a:r>
            <a:r>
              <a:rPr lang="fa-IR" b="1" dirty="0">
                <a:cs typeface="B Nazanin" panose="00000400000000000000" pitchFamily="2" charset="-78"/>
              </a:rPr>
              <a:t>ورزش بايد طوري باشد كه به راحتي بتوان صحبت كرد.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زمان: </a:t>
            </a: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افراد مبتدي بايد با 10-5 دقيقه در هر جلسه شروع و بتدريج زمان را افزايش داد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نوع ورزش: </a:t>
            </a: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ورزشي </a:t>
            </a:r>
            <a:r>
              <a:rPr lang="fa-IR" b="1" dirty="0">
                <a:cs typeface="B Nazanin" panose="00000400000000000000" pitchFamily="2" charset="-78"/>
              </a:rPr>
              <a:t>بايد انتخاب شود كه براي انجام دهنده لذت بخش باشد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5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9848"/>
          </a:xfrm>
        </p:spPr>
        <p:txBody>
          <a:bodyPr>
            <a:normAutofit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پیاده روی یکی از بهترین ورزش ها برای افراد دیابتی است.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0" y="1834552"/>
            <a:ext cx="3452061" cy="433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36414"/>
            <a:ext cx="3240360" cy="43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700" dirty="0">
                <a:latin typeface="B Titr"/>
                <a:ea typeface="Nazanin"/>
                <a:cs typeface="Nazanin"/>
              </a:rPr>
              <a:t>وضعيت ديابت در جهان</a:t>
            </a:r>
            <a:endParaRPr lang="en-US" sz="6700" dirty="0">
              <a:latin typeface="B Titr"/>
              <a:ea typeface="Nazanin"/>
              <a:cs typeface="Nazanin"/>
            </a:endParaRP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213" y="2501900"/>
          <a:ext cx="4827587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hart" r:id="rId3" imgW="3648142" imgH="2485983" progId="Excel.Chart.8">
                  <p:embed/>
                </p:oleObj>
              </mc:Choice>
              <mc:Fallback>
                <p:oleObj name="Chart" r:id="rId3" imgW="3648142" imgH="248598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2501900"/>
                        <a:ext cx="4827587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273550" y="2524125"/>
          <a:ext cx="47942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hart" r:id="rId5" imgW="3648151" imgH="2485949" progId="Excel.Chart.8">
                  <p:embed/>
                </p:oleObj>
              </mc:Choice>
              <mc:Fallback>
                <p:oleObj name="Chart" r:id="rId5" imgW="3648151" imgH="248594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2524125"/>
                        <a:ext cx="479425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8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066800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مصرف  داروهاي  تجويز شده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488"/>
            <a:ext cx="8229600" cy="488704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انواع </a:t>
            </a:r>
            <a:r>
              <a:rPr lang="fa-IR" b="1" dirty="0" smtClean="0">
                <a:cs typeface="B Nazanin" panose="00000400000000000000" pitchFamily="2" charset="-78"/>
              </a:rPr>
              <a:t> مختلفي </a:t>
            </a:r>
            <a:r>
              <a:rPr lang="fa-IR" b="1" dirty="0">
                <a:cs typeface="B Nazanin" panose="00000400000000000000" pitchFamily="2" charset="-78"/>
              </a:rPr>
              <a:t>از داروها </a:t>
            </a:r>
            <a:r>
              <a:rPr lang="fa-IR" b="1" dirty="0" smtClean="0">
                <a:cs typeface="B Nazanin" panose="00000400000000000000" pitchFamily="2" charset="-78"/>
              </a:rPr>
              <a:t> براي  بيماران  ديابتي  تجويز  مي </a:t>
            </a:r>
            <a:r>
              <a:rPr lang="fa-IR" b="1" dirty="0">
                <a:cs typeface="B Nazanin" panose="00000400000000000000" pitchFamily="2" charset="-78"/>
              </a:rPr>
              <a:t>شود </a:t>
            </a:r>
            <a:r>
              <a:rPr lang="fa-IR" dirty="0" smtClean="0">
                <a:cs typeface="B Nazanin" panose="00000400000000000000" pitchFamily="2" charset="-78"/>
              </a:rPr>
              <a:t>( انسولين</a:t>
            </a:r>
            <a:r>
              <a:rPr lang="fa-IR" dirty="0">
                <a:cs typeface="B Nazanin" panose="00000400000000000000" pitchFamily="2" charset="-78"/>
              </a:rPr>
              <a:t>، قرص </a:t>
            </a:r>
            <a:r>
              <a:rPr lang="fa-IR" dirty="0" smtClean="0">
                <a:cs typeface="B Nazanin" panose="00000400000000000000" pitchFamily="2" charset="-78"/>
              </a:rPr>
              <a:t>هاي  پايين </a:t>
            </a:r>
            <a:r>
              <a:rPr lang="fa-IR" dirty="0">
                <a:cs typeface="B Nazanin" panose="00000400000000000000" pitchFamily="2" charset="-78"/>
              </a:rPr>
              <a:t>آورنده قند خون، </a:t>
            </a:r>
            <a:r>
              <a:rPr lang="fa-IR" dirty="0" smtClean="0">
                <a:cs typeface="B Nazanin" panose="00000400000000000000" pitchFamily="2" charset="-78"/>
              </a:rPr>
              <a:t> آسپرين</a:t>
            </a:r>
            <a:r>
              <a:rPr lang="fa-IR" dirty="0">
                <a:cs typeface="B Nazanin" panose="00000400000000000000" pitchFamily="2" charset="-78"/>
              </a:rPr>
              <a:t>، </a:t>
            </a:r>
            <a:r>
              <a:rPr lang="fa-IR" dirty="0" smtClean="0">
                <a:cs typeface="B Nazanin" panose="00000400000000000000" pitchFamily="2" charset="-78"/>
              </a:rPr>
              <a:t> داروهاي تنظيم  كننده </a:t>
            </a:r>
            <a:r>
              <a:rPr lang="fa-IR" dirty="0">
                <a:cs typeface="B Nazanin" panose="00000400000000000000" pitchFamily="2" charset="-78"/>
              </a:rPr>
              <a:t>فشارخون بالا و چربي هاي خون و ...).</a:t>
            </a:r>
            <a:endParaRPr lang="en-US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 بايد </a:t>
            </a:r>
            <a:r>
              <a:rPr lang="fa-IR" b="1" dirty="0">
                <a:cs typeface="B Nazanin" panose="00000400000000000000" pitchFamily="2" charset="-78"/>
              </a:rPr>
              <a:t>به </a:t>
            </a:r>
            <a:r>
              <a:rPr lang="fa-IR" b="1" dirty="0" smtClean="0">
                <a:cs typeface="B Nazanin" panose="00000400000000000000" pitchFamily="2" charset="-78"/>
              </a:rPr>
              <a:t> بيماران </a:t>
            </a:r>
            <a:r>
              <a:rPr lang="fa-IR" b="1" dirty="0">
                <a:cs typeface="B Nazanin" panose="00000400000000000000" pitchFamily="2" charset="-78"/>
              </a:rPr>
              <a:t>نام </a:t>
            </a:r>
            <a:r>
              <a:rPr lang="fa-IR" b="1" dirty="0" smtClean="0">
                <a:cs typeface="B Nazanin" panose="00000400000000000000" pitchFamily="2" charset="-78"/>
              </a:rPr>
              <a:t> داروهاي </a:t>
            </a:r>
            <a:r>
              <a:rPr lang="fa-IR" b="1" dirty="0">
                <a:cs typeface="B Nazanin" panose="00000400000000000000" pitchFamily="2" charset="-78"/>
              </a:rPr>
              <a:t>مصرف، مقدار مصرف، علت مصرف، زمان مصرف، عوارض </a:t>
            </a:r>
            <a:r>
              <a:rPr lang="fa-IR" b="1" dirty="0" smtClean="0">
                <a:cs typeface="B Nazanin" panose="00000400000000000000" pitchFamily="2" charset="-78"/>
              </a:rPr>
              <a:t> جانبي  احتمالي </a:t>
            </a:r>
            <a:r>
              <a:rPr lang="fa-IR" b="1" dirty="0">
                <a:cs typeface="B Nazanin" panose="00000400000000000000" pitchFamily="2" charset="-78"/>
              </a:rPr>
              <a:t>اقدام لازم در صورت </a:t>
            </a:r>
            <a:r>
              <a:rPr lang="fa-IR" b="1" dirty="0" smtClean="0">
                <a:cs typeface="B Nazanin" panose="00000400000000000000" pitchFamily="2" charset="-78"/>
              </a:rPr>
              <a:t> فراموشي </a:t>
            </a:r>
            <a:r>
              <a:rPr lang="fa-IR" b="1" dirty="0">
                <a:cs typeface="B Nazanin" panose="00000400000000000000" pitchFamily="2" charset="-78"/>
              </a:rPr>
              <a:t>دارو و هر گونه </a:t>
            </a:r>
            <a:r>
              <a:rPr lang="fa-IR" b="1" dirty="0" smtClean="0">
                <a:cs typeface="B Nazanin" panose="00000400000000000000" pitchFamily="2" charset="-78"/>
              </a:rPr>
              <a:t> توصيه </a:t>
            </a:r>
            <a:r>
              <a:rPr lang="fa-IR" b="1" dirty="0">
                <a:cs typeface="B Nazanin" panose="00000400000000000000" pitchFamily="2" charset="-78"/>
              </a:rPr>
              <a:t>مربوط به دارو را آموزش داد.</a:t>
            </a:r>
            <a:endParaRPr lang="en-US" b="1" dirty="0"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 بعضي </a:t>
            </a:r>
            <a:r>
              <a:rPr lang="fa-IR" b="1" dirty="0">
                <a:cs typeface="B Nazanin" panose="00000400000000000000" pitchFamily="2" charset="-78"/>
              </a:rPr>
              <a:t>از داروها با </a:t>
            </a:r>
            <a:r>
              <a:rPr lang="fa-IR" b="1" dirty="0" smtClean="0">
                <a:cs typeface="B Nazanin" panose="00000400000000000000" pitchFamily="2" charset="-78"/>
              </a:rPr>
              <a:t> داروهاي  ديگر </a:t>
            </a:r>
            <a:r>
              <a:rPr lang="fa-IR" b="1" dirty="0">
                <a:cs typeface="B Nazanin" panose="00000400000000000000" pitchFamily="2" charset="-78"/>
              </a:rPr>
              <a:t>تداخل دارند. به </a:t>
            </a:r>
            <a:r>
              <a:rPr lang="fa-IR" b="1" dirty="0" smtClean="0">
                <a:cs typeface="B Nazanin" panose="00000400000000000000" pitchFamily="2" charset="-78"/>
              </a:rPr>
              <a:t> بيمار  توصيه  كنيد  كه </a:t>
            </a:r>
            <a:r>
              <a:rPr lang="fa-IR" b="1" dirty="0">
                <a:cs typeface="B Nazanin" panose="00000400000000000000" pitchFamily="2" charset="-78"/>
              </a:rPr>
              <a:t>اگر به </a:t>
            </a:r>
            <a:r>
              <a:rPr lang="fa-IR" b="1" dirty="0" smtClean="0">
                <a:cs typeface="B Nazanin" panose="00000400000000000000" pitchFamily="2" charset="-78"/>
              </a:rPr>
              <a:t> پزشك  ديگري </a:t>
            </a:r>
            <a:r>
              <a:rPr lang="fa-IR" b="1" dirty="0">
                <a:cs typeface="B Nazanin" panose="00000400000000000000" pitchFamily="2" charset="-78"/>
              </a:rPr>
              <a:t>مراجعه </a:t>
            </a:r>
            <a:r>
              <a:rPr lang="fa-IR" b="1" dirty="0" smtClean="0">
                <a:cs typeface="B Nazanin" panose="00000400000000000000" pitchFamily="2" charset="-78"/>
              </a:rPr>
              <a:t> مي  كند </a:t>
            </a:r>
            <a:r>
              <a:rPr lang="fa-IR" b="1" dirty="0">
                <a:cs typeface="B Nazanin" panose="00000400000000000000" pitchFamily="2" charset="-78"/>
              </a:rPr>
              <a:t>. حتما</a:t>
            </a: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 ليست  داروهاي  مصرفي </a:t>
            </a:r>
            <a:r>
              <a:rPr lang="fa-IR" b="1" dirty="0">
                <a:cs typeface="B Nazanin" panose="00000400000000000000" pitchFamily="2" charset="-78"/>
              </a:rPr>
              <a:t>خود را به </a:t>
            </a:r>
            <a:r>
              <a:rPr lang="fa-IR" b="1" dirty="0" smtClean="0">
                <a:cs typeface="B Nazanin" panose="00000400000000000000" pitchFamily="2" charset="-78"/>
              </a:rPr>
              <a:t> وي </a:t>
            </a:r>
            <a:r>
              <a:rPr lang="fa-IR" b="1" dirty="0">
                <a:cs typeface="B Nazanin" panose="00000400000000000000" pitchFamily="2" charset="-78"/>
              </a:rPr>
              <a:t>نشان دهد تا از </a:t>
            </a:r>
            <a:r>
              <a:rPr lang="fa-IR" b="1" dirty="0" smtClean="0">
                <a:cs typeface="B Nazanin" panose="00000400000000000000" pitchFamily="2" charset="-78"/>
              </a:rPr>
              <a:t> تجويز  داروهايي  كه </a:t>
            </a:r>
            <a:r>
              <a:rPr lang="fa-IR" b="1" dirty="0">
                <a:cs typeface="B Nazanin" panose="00000400000000000000" pitchFamily="2" charset="-78"/>
              </a:rPr>
              <a:t>با هم تداخل دارند اجتناب شود.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fa-IR" b="1" dirty="0">
                <a:latin typeface="Bebas Neue"/>
                <a:ea typeface="Bebas Neue"/>
                <a:cs typeface="Bebas Neue"/>
              </a:rPr>
              <a:t>دانستنی  هایی در ارتباط با </a:t>
            </a:r>
            <a:br>
              <a:rPr lang="fa-IR" b="1" dirty="0">
                <a:latin typeface="Bebas Neue"/>
                <a:ea typeface="Bebas Neue"/>
                <a:cs typeface="Bebas Neue"/>
              </a:rPr>
            </a:br>
            <a:r>
              <a:rPr lang="fa-IR" b="1" dirty="0">
                <a:latin typeface="Bebas Neue"/>
                <a:ea typeface="Bebas Neue"/>
                <a:cs typeface="Bebas Neue"/>
              </a:rPr>
              <a:t>قرص های خوراکی پایین آورنده قند خون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lvl="0"/>
            <a:r>
              <a:rPr lang="ar-SA" b="1" dirty="0">
                <a:cs typeface="B Nazanin" panose="00000400000000000000" pitchFamily="2" charset="-78"/>
              </a:rPr>
              <a:t>قرص های خوراکی پایین آورنده قند خون در بیماران مبتلا به دیابت نوع 2 استفاده می شوند.</a:t>
            </a:r>
            <a:endParaRPr lang="en-US" b="1" dirty="0"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cs typeface="B Nazanin" panose="00000400000000000000" pitchFamily="2" charset="-78"/>
              </a:rPr>
              <a:t>بیمار باید نام داروها، روش استفاده </a:t>
            </a:r>
            <a:r>
              <a:rPr lang="ar-SA" dirty="0">
                <a:cs typeface="B Nazanin" panose="00000400000000000000" pitchFamily="2" charset="-78"/>
              </a:rPr>
              <a:t>(پیش و یا پس از غذا میل شدن دارو) </a:t>
            </a:r>
            <a:r>
              <a:rPr lang="ar-SA" b="1" dirty="0">
                <a:cs typeface="B Nazanin" panose="00000400000000000000" pitchFamily="2" charset="-78"/>
              </a:rPr>
              <a:t>و عوارض احتمالی دارو های مصرفی را یاد بگیرد. 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437112"/>
            <a:ext cx="3096344" cy="20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1066800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مصرف انسولين</a:t>
            </a:r>
            <a:r>
              <a:rPr lang="fa-IR" sz="3600" b="1" dirty="0" smtClean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روش </a:t>
            </a:r>
            <a:r>
              <a:rPr lang="fa-IR" b="1" dirty="0">
                <a:cs typeface="B Nazanin" panose="00000400000000000000" pitchFamily="2" charset="-78"/>
              </a:rPr>
              <a:t>های گوناگون و متعددی برای تزریق انسولین وجود دارد، مانند سرنگ، قلم و پمپ </a:t>
            </a:r>
            <a:r>
              <a:rPr lang="fa-IR" b="1" dirty="0" smtClean="0">
                <a:cs typeface="B Nazanin" panose="00000400000000000000" pitchFamily="2" charset="-78"/>
              </a:rPr>
              <a:t>انسولین.</a:t>
            </a:r>
          </a:p>
          <a:p>
            <a:r>
              <a:rPr lang="ar-SA" b="1" dirty="0">
                <a:cs typeface="B Nazanin" panose="00000400000000000000" pitchFamily="2" charset="-78"/>
              </a:rPr>
              <a:t>تزریق انسولین به صورت زیر جلدی </a:t>
            </a:r>
            <a:r>
              <a:rPr lang="ar-SA" dirty="0" smtClean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داخل چربی</a:t>
            </a:r>
            <a:r>
              <a:rPr lang="ar-SA" dirty="0" smtClean="0">
                <a:cs typeface="B Nazanin" panose="00000400000000000000" pitchFamily="2" charset="-78"/>
              </a:rPr>
              <a:t>) </a:t>
            </a:r>
            <a:r>
              <a:rPr lang="ar-SA" b="1" dirty="0">
                <a:cs typeface="B Nazanin" panose="00000400000000000000" pitchFamily="2" charset="-78"/>
              </a:rPr>
              <a:t>و اغلب بدون هیچ گونه درد و یا سوزشی انجام می شود</a:t>
            </a:r>
            <a:r>
              <a:rPr lang="ar-SA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سرعت جذب انسولین، به محل تزریق بستگی دارد. به طور مثال جذب انسولین تزریق شده برروی ران ها </a:t>
            </a:r>
            <a:r>
              <a:rPr lang="ar-SA" b="1" dirty="0" smtClean="0">
                <a:cs typeface="B Nazanin" panose="00000400000000000000" pitchFamily="2" charset="-78"/>
              </a:rPr>
              <a:t>کندتر </a:t>
            </a:r>
            <a:r>
              <a:rPr lang="ar-SA" b="1" dirty="0">
                <a:cs typeface="B Nazanin" panose="00000400000000000000" pitchFamily="2" charset="-78"/>
              </a:rPr>
              <a:t>از ناحیه شکم صورت می گیرد</a:t>
            </a:r>
            <a:r>
              <a:rPr lang="ar-SA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از تزریق انسولین در یک </a:t>
            </a:r>
            <a:r>
              <a:rPr lang="ar-SA" b="1" dirty="0" smtClean="0">
                <a:cs typeface="B Nazanin" panose="00000400000000000000" pitchFamily="2" charset="-78"/>
              </a:rPr>
              <a:t>ناح</a:t>
            </a:r>
            <a:r>
              <a:rPr lang="fa-IR" b="1" dirty="0" smtClean="0">
                <a:cs typeface="B Nazanin" panose="00000400000000000000" pitchFamily="2" charset="-78"/>
              </a:rPr>
              <a:t>یه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ثابت که موجب ایجاد توده های چربی در زیر پوست و مانع از جذب به موقع انسولین می گردد، خودداری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r>
              <a:rPr lang="ar-SA" b="1" dirty="0">
                <a:cs typeface="B Nazanin" panose="00000400000000000000" pitchFamily="2" charset="-78"/>
              </a:rPr>
              <a:t>محل تزریق را به صورت گردشی عوض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3744416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25" y="3356992"/>
            <a:ext cx="2632031" cy="3078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916832"/>
            <a:ext cx="32007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8064" y="2708920"/>
            <a:ext cx="3383280" cy="3671078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محل  هاي مناسب </a:t>
            </a:r>
          </a:p>
          <a:p>
            <a:pPr algn="ctr"/>
            <a:r>
              <a:rPr lang="fa-IR" sz="4000" b="1" dirty="0">
                <a:solidFill>
                  <a:schemeClr val="tx2"/>
                </a:solidFill>
                <a:latin typeface="Bebas Neue"/>
                <a:ea typeface="Bebas Neue"/>
                <a:cs typeface="Bebas Neue"/>
              </a:rPr>
              <a:t> براي  تزريق  انسولين</a:t>
            </a:r>
            <a:endParaRPr lang="en-US" sz="4000" b="1" dirty="0">
              <a:solidFill>
                <a:schemeClr val="tx2"/>
              </a:solidFill>
              <a:latin typeface="Bebas Neue"/>
              <a:ea typeface="Bebas Neue"/>
              <a:cs typeface="Bebas Neue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756127"/>
            <a:ext cx="4102407" cy="5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92088"/>
          </a:xfrm>
        </p:spPr>
        <p:txBody>
          <a:bodyPr>
            <a:noAutofit/>
          </a:bodyPr>
          <a:lstStyle/>
          <a:p>
            <a:pPr marL="9144" algn="ctr">
              <a:spcBef>
                <a:spcPts val="300"/>
              </a:spcBef>
              <a:buClr>
                <a:schemeClr val="accent3"/>
              </a:buClr>
            </a:pPr>
            <a:r>
              <a:rPr lang="fa-IR" b="1" dirty="0">
                <a:latin typeface="Bebas Neue"/>
                <a:ea typeface="Bebas Neue"/>
                <a:cs typeface="Bebas Neue"/>
              </a:rPr>
              <a:t> نكات مهم در مراقبت از پاها در  بيماران  ديابتي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دو عارضه </a:t>
            </a:r>
            <a:r>
              <a:rPr lang="fa-IR" b="1" dirty="0" smtClean="0">
                <a:cs typeface="B Nazanin" panose="00000400000000000000" pitchFamily="2" charset="-78"/>
              </a:rPr>
              <a:t>مهم در پاهای دیابتی ها</a:t>
            </a:r>
            <a:endParaRPr lang="en-US" b="1" dirty="0">
              <a:cs typeface="B Nazanin" panose="00000400000000000000" pitchFamily="2" charset="-78"/>
            </a:endParaRPr>
          </a:p>
          <a:p>
            <a:pPr lvl="1"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بی حسی و کرختی پا،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1" algn="justLow"/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عفونت و دیر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 بهبود یافتن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زخم و جراحت های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پا</a:t>
            </a:r>
            <a:endParaRPr lang="fa-IR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cs typeface="B Nazanin" panose="00000400000000000000" pitchFamily="2" charset="-78"/>
              </a:rPr>
              <a:t>نتیجه حفظ </a:t>
            </a:r>
            <a:r>
              <a:rPr lang="fa-IR" b="1" dirty="0">
                <a:cs typeface="B Nazanin" panose="00000400000000000000" pitchFamily="2" charset="-78"/>
              </a:rPr>
              <a:t>بهداشت پای افراد مبتلا به دیابت بسیار مهم است</a:t>
            </a:r>
            <a:r>
              <a:rPr lang="en-US" b="1" dirty="0">
                <a:cs typeface="B Nazanin" panose="00000400000000000000" pitchFamily="2" charset="-78"/>
              </a:rPr>
              <a:t>: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هر روز پاهای خود را با آب ولرم و صابون بشویند و بین انگشتان خود را با </a:t>
            </a:r>
            <a:r>
              <a:rPr lang="fa-IR" b="1" dirty="0" smtClean="0">
                <a:cs typeface="B Nazanin" panose="00000400000000000000" pitchFamily="2" charset="-78"/>
              </a:rPr>
              <a:t>حوله </a:t>
            </a:r>
            <a:r>
              <a:rPr lang="fa-IR" b="1" dirty="0">
                <a:cs typeface="B Nazanin" panose="00000400000000000000" pitchFamily="2" charset="-78"/>
              </a:rPr>
              <a:t>نرم خشک کنند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ناخن های پا را کوتاه نگه دارند و باید ناخن را به طور مستقیم گرفته و کنار </a:t>
            </a:r>
            <a:r>
              <a:rPr lang="fa-IR" b="1" dirty="0" smtClean="0">
                <a:cs typeface="B Nazanin" panose="00000400000000000000" pitchFamily="2" charset="-78"/>
              </a:rPr>
              <a:t>ناخن </a:t>
            </a:r>
            <a:r>
              <a:rPr lang="fa-IR" b="1" dirty="0">
                <a:cs typeface="B Nazanin" panose="00000400000000000000" pitchFamily="2" charset="-78"/>
              </a:rPr>
              <a:t>را </a:t>
            </a:r>
            <a:r>
              <a:rPr lang="fa-IR" b="1" dirty="0" smtClean="0">
                <a:cs typeface="B Nazanin" panose="00000400000000000000" pitchFamily="2" charset="-78"/>
              </a:rPr>
              <a:t>نگیرند.</a:t>
            </a: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ناخن </a:t>
            </a:r>
            <a:r>
              <a:rPr lang="fa-IR" b="1" dirty="0">
                <a:cs typeface="B Nazanin" panose="00000400000000000000" pitchFamily="2" charset="-78"/>
              </a:rPr>
              <a:t>نباید از ته گرفته شود و درصورتی که دید بیمار مشکل داشته باشد، شخص دیگری ناخن هایش را بگیرد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marL="109728" lvl="0" indent="0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7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justLow"/>
            <a:r>
              <a:rPr lang="fa-IR" sz="3600" b="1" dirty="0" smtClean="0">
                <a:cs typeface="B Titr" panose="00000700000000000000" pitchFamily="2" charset="-78"/>
              </a:rPr>
              <a:t> </a:t>
            </a:r>
            <a:r>
              <a:rPr lang="fa-IR" sz="4400" b="1" dirty="0">
                <a:latin typeface="Bebas Neue"/>
                <a:ea typeface="Bebas Neue"/>
                <a:cs typeface="Bebas Neue"/>
              </a:rPr>
              <a:t>نكات مهم در مراقبت از پاها در بيماران  ديابتي ...</a:t>
            </a:r>
            <a:endParaRPr lang="en-US" sz="4400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lvl="0" algn="justLow"/>
            <a:r>
              <a:rPr lang="fa-IR" b="1" dirty="0">
                <a:cs typeface="B Nazanin" panose="00000400000000000000" pitchFamily="2" charset="-78"/>
              </a:rPr>
              <a:t>جوراب خود را روزانه عوض کرده و از جوراب نخی و ضخیم استفاده کند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خانه از کفش راحتی و </a:t>
            </a:r>
            <a:r>
              <a:rPr lang="fa-IR" b="1" dirty="0" smtClean="0">
                <a:cs typeface="B Nazanin" panose="00000400000000000000" pitchFamily="2" charset="-78"/>
              </a:rPr>
              <a:t>دمپایی </a:t>
            </a:r>
            <a:r>
              <a:rPr lang="fa-IR" b="1" dirty="0">
                <a:cs typeface="B Nazanin" panose="00000400000000000000" pitchFamily="2" charset="-78"/>
              </a:rPr>
              <a:t>استفاده کنند و برای جلوگیری از جراحت های احتمالی </a:t>
            </a:r>
            <a:r>
              <a:rPr lang="fa-IR" b="1" dirty="0" smtClean="0">
                <a:cs typeface="B Nazanin" panose="00000400000000000000" pitchFamily="2" charset="-78"/>
              </a:rPr>
              <a:t>پا،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پای برهنه در منزل راه نروند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پاهای خود را روزانه از نظر وجود قرمزی، تورم، تغییر رنگ، زخم، ترک خوردگی و ترشح </a:t>
            </a:r>
            <a:r>
              <a:rPr lang="fa-IR" b="1" dirty="0" smtClean="0">
                <a:cs typeface="B Nazanin" panose="00000400000000000000" pitchFamily="2" charset="-78"/>
              </a:rPr>
              <a:t>اطراف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ناخن </a:t>
            </a:r>
            <a:r>
              <a:rPr lang="fa-IR" b="1" dirty="0">
                <a:cs typeface="B Nazanin" panose="00000400000000000000" pitchFamily="2" charset="-78"/>
              </a:rPr>
              <a:t>بررسی کنند، و برای این منظور و </a:t>
            </a:r>
            <a:r>
              <a:rPr lang="fa-IR" b="1" dirty="0" smtClean="0">
                <a:cs typeface="B Nazanin" panose="00000400000000000000" pitchFamily="2" charset="-78"/>
              </a:rPr>
              <a:t>مشاهده </a:t>
            </a:r>
            <a:r>
              <a:rPr lang="fa-IR" b="1" dirty="0">
                <a:cs typeface="B Nazanin" panose="00000400000000000000" pitchFamily="2" charset="-78"/>
              </a:rPr>
              <a:t>کف پا می توانند از آینه استفاده نمایند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 از نزدیک کردن پای خود به آتش، بخاری، شوفاژ و هر </a:t>
            </a:r>
            <a:r>
              <a:rPr lang="fa-IR" b="1" dirty="0" smtClean="0">
                <a:cs typeface="B Nazanin" panose="00000400000000000000" pitchFamily="2" charset="-78"/>
              </a:rPr>
              <a:t>وسیله </a:t>
            </a:r>
            <a:r>
              <a:rPr lang="fa-IR" b="1" dirty="0">
                <a:cs typeface="B Nazanin" panose="00000400000000000000" pitchFamily="2" charset="-78"/>
              </a:rPr>
              <a:t>گرمایی دیگر خودداری کنند</a:t>
            </a:r>
            <a:r>
              <a:rPr lang="en-US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pPr lvl="0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12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pPr algn="justLow"/>
            <a:r>
              <a:rPr lang="fa-IR" b="1" dirty="0">
                <a:latin typeface="Bebas Neue"/>
                <a:ea typeface="Bebas Neue"/>
                <a:cs typeface="Bebas Neue"/>
              </a:rPr>
              <a:t> نكات مهم در مراقبت از پاها در بيماران ديابتي ...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/>
          </a:bodyPr>
          <a:lstStyle/>
          <a:p>
            <a:pPr lvl="0" algn="justLow"/>
            <a:r>
              <a:rPr lang="fa-IR" b="1" dirty="0">
                <a:cs typeface="B Nazanin" panose="00000400000000000000" pitchFamily="2" charset="-78"/>
              </a:rPr>
              <a:t>داخل </a:t>
            </a:r>
            <a:r>
              <a:rPr lang="fa-IR" b="1" dirty="0" smtClean="0">
                <a:cs typeface="B Nazanin" panose="00000400000000000000" pitchFamily="2" charset="-78"/>
              </a:rPr>
              <a:t> كفش </a:t>
            </a:r>
            <a:r>
              <a:rPr lang="fa-IR" b="1" dirty="0">
                <a:cs typeface="B Nazanin" panose="00000400000000000000" pitchFamily="2" charset="-78"/>
              </a:rPr>
              <a:t>قبل از </a:t>
            </a:r>
            <a:r>
              <a:rPr lang="fa-IR" b="1" dirty="0" smtClean="0">
                <a:cs typeface="B Nazanin" panose="00000400000000000000" pitchFamily="2" charset="-78"/>
              </a:rPr>
              <a:t> پوشيدن  چك </a:t>
            </a:r>
            <a:r>
              <a:rPr lang="fa-IR" b="1" dirty="0">
                <a:cs typeface="B Nazanin" panose="00000400000000000000" pitchFamily="2" charset="-78"/>
              </a:rPr>
              <a:t>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هنگام ورزش از </a:t>
            </a:r>
            <a:r>
              <a:rPr lang="fa-IR" b="1" dirty="0" smtClean="0">
                <a:cs typeface="B Nazanin" panose="00000400000000000000" pitchFamily="2" charset="-78"/>
              </a:rPr>
              <a:t>كفش </a:t>
            </a:r>
            <a:r>
              <a:rPr lang="fa-IR" b="1" dirty="0">
                <a:cs typeface="B Nazanin" panose="00000400000000000000" pitchFamily="2" charset="-78"/>
              </a:rPr>
              <a:t>مناسب استفاده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 پوشيدن  دمپايي  بندي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 يا  كفش </a:t>
            </a:r>
            <a:r>
              <a:rPr lang="fa-IR" b="1" dirty="0">
                <a:cs typeface="B Nazanin" panose="00000400000000000000" pitchFamily="2" charset="-78"/>
              </a:rPr>
              <a:t>پشت باز </a:t>
            </a:r>
            <a:r>
              <a:rPr lang="fa-IR" b="1" dirty="0" smtClean="0">
                <a:cs typeface="B Nazanin" panose="00000400000000000000" pitchFamily="2" charset="-78"/>
              </a:rPr>
              <a:t> مي </a:t>
            </a:r>
            <a:r>
              <a:rPr lang="fa-IR" b="1" dirty="0">
                <a:cs typeface="B Nazanin" panose="00000400000000000000" pitchFamily="2" charset="-78"/>
              </a:rPr>
              <a:t>تواند </a:t>
            </a:r>
            <a:r>
              <a:rPr lang="fa-IR" b="1" dirty="0" smtClean="0">
                <a:cs typeface="B Nazanin" panose="00000400000000000000" pitchFamily="2" charset="-78"/>
              </a:rPr>
              <a:t> مشكل  آفرين </a:t>
            </a:r>
            <a:r>
              <a:rPr lang="fa-IR" b="1" dirty="0">
                <a:cs typeface="B Nazanin" panose="00000400000000000000" pitchFamily="2" charset="-78"/>
              </a:rPr>
              <a:t>باشد.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 هميشه </a:t>
            </a:r>
            <a:r>
              <a:rPr lang="fa-IR" b="1" dirty="0">
                <a:cs typeface="B Nazanin" panose="00000400000000000000" pitchFamily="2" charset="-78"/>
              </a:rPr>
              <a:t>عصر و شب </a:t>
            </a:r>
            <a:r>
              <a:rPr lang="fa-IR" b="1" dirty="0" smtClean="0">
                <a:cs typeface="B Nazanin" panose="00000400000000000000" pitchFamily="2" charset="-78"/>
              </a:rPr>
              <a:t> براي  خريدن كفش </a:t>
            </a:r>
            <a:r>
              <a:rPr lang="fa-IR" b="1" dirty="0">
                <a:cs typeface="B Nazanin" panose="00000400000000000000" pitchFamily="2" charset="-78"/>
              </a:rPr>
              <a:t>اقدام شود. </a:t>
            </a:r>
            <a:r>
              <a:rPr lang="fa-IR" b="1" dirty="0" smtClean="0">
                <a:cs typeface="B Nazanin" panose="00000400000000000000" pitchFamily="2" charset="-78"/>
              </a:rPr>
              <a:t> زيرا </a:t>
            </a:r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cs typeface="B Nazanin" panose="00000400000000000000" pitchFamily="2" charset="-78"/>
              </a:rPr>
              <a:t> اين </a:t>
            </a:r>
            <a:r>
              <a:rPr lang="fa-IR" b="1" dirty="0">
                <a:cs typeface="B Nazanin" panose="00000400000000000000" pitchFamily="2" charset="-78"/>
              </a:rPr>
              <a:t>زمان پا در بزرگ </a:t>
            </a:r>
            <a:r>
              <a:rPr lang="fa-IR" b="1" dirty="0" smtClean="0">
                <a:cs typeface="B Nazanin" panose="00000400000000000000" pitchFamily="2" charset="-78"/>
              </a:rPr>
              <a:t> ترين </a:t>
            </a:r>
            <a:r>
              <a:rPr lang="fa-IR" b="1" dirty="0">
                <a:cs typeface="B Nazanin" panose="00000400000000000000" pitchFamily="2" charset="-78"/>
              </a:rPr>
              <a:t>حالت خود است و فرد </a:t>
            </a:r>
            <a:r>
              <a:rPr lang="fa-IR" b="1" dirty="0" smtClean="0">
                <a:cs typeface="B Nazanin" panose="00000400000000000000" pitchFamily="2" charset="-78"/>
              </a:rPr>
              <a:t> مي </a:t>
            </a:r>
            <a:r>
              <a:rPr lang="fa-IR" b="1" dirty="0">
                <a:cs typeface="B Nazanin" panose="00000400000000000000" pitchFamily="2" charset="-78"/>
              </a:rPr>
              <a:t>تواند </a:t>
            </a:r>
            <a:r>
              <a:rPr lang="fa-IR" b="1" dirty="0" smtClean="0">
                <a:cs typeface="B Nazanin" panose="00000400000000000000" pitchFamily="2" charset="-78"/>
              </a:rPr>
              <a:t> كفش </a:t>
            </a:r>
            <a:r>
              <a:rPr lang="fa-IR" b="1" dirty="0">
                <a:cs typeface="B Nazanin" panose="00000400000000000000" pitchFamily="2" charset="-78"/>
              </a:rPr>
              <a:t>مناسب </a:t>
            </a:r>
            <a:r>
              <a:rPr lang="fa-IR" b="1" dirty="0" smtClean="0">
                <a:cs typeface="B Nazanin" panose="00000400000000000000" pitchFamily="2" charset="-78"/>
              </a:rPr>
              <a:t> پاي </a:t>
            </a:r>
            <a:r>
              <a:rPr lang="fa-IR" b="1" dirty="0">
                <a:cs typeface="B Nazanin" panose="00000400000000000000" pitchFamily="2" charset="-78"/>
              </a:rPr>
              <a:t>خود </a:t>
            </a:r>
            <a:r>
              <a:rPr lang="fa-IR" b="1" dirty="0" smtClean="0">
                <a:cs typeface="B Nazanin" panose="00000400000000000000" pitchFamily="2" charset="-78"/>
              </a:rPr>
              <a:t>را خريداري </a:t>
            </a:r>
            <a:r>
              <a:rPr lang="fa-IR" b="1" dirty="0">
                <a:cs typeface="B Nazanin" panose="00000400000000000000" pitchFamily="2" charset="-78"/>
              </a:rPr>
              <a:t>كند.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 كفش </a:t>
            </a:r>
            <a:r>
              <a:rPr lang="fa-IR" b="1" dirty="0">
                <a:cs typeface="B Nazanin" panose="00000400000000000000" pitchFamily="2" charset="-78"/>
              </a:rPr>
              <a:t>جلو پهن انتخاب شود تا انگشتان </a:t>
            </a:r>
            <a:r>
              <a:rPr lang="fa-IR" b="1" dirty="0" smtClean="0">
                <a:cs typeface="B Nazanin" panose="00000400000000000000" pitchFamily="2" charset="-78"/>
              </a:rPr>
              <a:t> فضاي  كافي </a:t>
            </a:r>
            <a:r>
              <a:rPr lang="fa-IR" b="1" dirty="0">
                <a:cs typeface="B Nazanin" panose="00000400000000000000" pitchFamily="2" charset="-78"/>
              </a:rPr>
              <a:t>داشته باشند.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 smtClean="0">
                <a:cs typeface="B Nazanin" panose="00000400000000000000" pitchFamily="2" charset="-78"/>
              </a:rPr>
              <a:t>كف  كفش بايد  كلفت </a:t>
            </a:r>
            <a:r>
              <a:rPr lang="fa-IR" b="1" dirty="0">
                <a:cs typeface="B Nazanin" panose="00000400000000000000" pitchFamily="2" charset="-78"/>
              </a:rPr>
              <a:t>و راحت باشد </a:t>
            </a:r>
            <a:r>
              <a:rPr lang="fa-IR" b="1" dirty="0" smtClean="0">
                <a:cs typeface="B Nazanin" panose="00000400000000000000" pitchFamily="2" charset="-78"/>
              </a:rPr>
              <a:t> كه </a:t>
            </a:r>
            <a:r>
              <a:rPr lang="fa-IR" b="1" dirty="0">
                <a:cs typeface="B Nazanin" panose="00000400000000000000" pitchFamily="2" charset="-78"/>
              </a:rPr>
              <a:t>ضربه را از </a:t>
            </a:r>
            <a:r>
              <a:rPr lang="fa-IR" b="1" dirty="0" smtClean="0">
                <a:cs typeface="B Nazanin" panose="00000400000000000000" pitchFamily="2" charset="-78"/>
              </a:rPr>
              <a:t> زمين </a:t>
            </a:r>
            <a:r>
              <a:rPr lang="fa-IR" b="1" dirty="0">
                <a:cs typeface="B Nazanin" panose="00000400000000000000" pitchFamily="2" charset="-78"/>
              </a:rPr>
              <a:t>به پا منتقل </a:t>
            </a:r>
            <a:r>
              <a:rPr lang="fa-IR" b="1" dirty="0" smtClean="0">
                <a:cs typeface="B Nazanin" panose="00000400000000000000" pitchFamily="2" charset="-78"/>
              </a:rPr>
              <a:t> نكند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pPr lvl="0" algn="justLow"/>
            <a:r>
              <a:rPr lang="fa-IR" b="1" dirty="0">
                <a:cs typeface="B Nazanin" panose="00000400000000000000" pitchFamily="2" charset="-78"/>
              </a:rPr>
              <a:t>پاشنه </a:t>
            </a:r>
            <a:r>
              <a:rPr lang="fa-IR" b="1" dirty="0" smtClean="0">
                <a:cs typeface="B Nazanin" panose="00000400000000000000" pitchFamily="2" charset="-78"/>
              </a:rPr>
              <a:t>كفش نبايد </a:t>
            </a:r>
            <a:r>
              <a:rPr lang="fa-IR" b="1" dirty="0">
                <a:cs typeface="B Nazanin" panose="00000400000000000000" pitchFamily="2" charset="-78"/>
              </a:rPr>
              <a:t>خيلي كوتاه و يا بلند باشد. (پاشنه </a:t>
            </a:r>
            <a:r>
              <a:rPr lang="fa-IR" b="1" dirty="0" smtClean="0">
                <a:cs typeface="B Nazanin" panose="00000400000000000000" pitchFamily="2" charset="-78"/>
              </a:rPr>
              <a:t>1/5 </a:t>
            </a:r>
            <a:r>
              <a:rPr lang="fa-IR" b="1" dirty="0">
                <a:cs typeface="B Nazanin" panose="00000400000000000000" pitchFamily="2" charset="-78"/>
              </a:rPr>
              <a:t>تا 3 سانت مناسب است).</a:t>
            </a:r>
            <a:endParaRPr lang="en-US" b="1" dirty="0">
              <a:cs typeface="B Nazanin" panose="00000400000000000000" pitchFamily="2" charset="-78"/>
            </a:endParaRPr>
          </a:p>
          <a:p>
            <a:pPr marL="109728" lvl="0" indent="0"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5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0688"/>
            <a:ext cx="55692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648072"/>
          </a:xfrm>
        </p:spPr>
        <p:txBody>
          <a:bodyPr>
            <a:normAutofit fontScale="90000"/>
          </a:bodyPr>
          <a:lstStyle/>
          <a:p>
            <a:pPr algn="justLow"/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latin typeface="Bebas Neue"/>
                <a:ea typeface="Bebas Neue"/>
                <a:cs typeface="Bebas Neue"/>
              </a:rPr>
              <a:t>كنترل مطلوب  چربي  هاي خون</a:t>
            </a:r>
            <a:endParaRPr lang="en-US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 بيماران  ديابتي </a:t>
            </a:r>
            <a:r>
              <a:rPr lang="fa-IR" b="1" dirty="0">
                <a:cs typeface="B Nazanin" panose="00000400000000000000" pitchFamily="2" charset="-78"/>
              </a:rPr>
              <a:t>شانس </a:t>
            </a:r>
            <a:r>
              <a:rPr lang="fa-IR" b="1" dirty="0" smtClean="0">
                <a:cs typeface="B Nazanin" panose="00000400000000000000" pitchFamily="2" charset="-78"/>
              </a:rPr>
              <a:t> بيشتري  براي </a:t>
            </a:r>
            <a:r>
              <a:rPr lang="fa-IR" b="1" dirty="0">
                <a:cs typeface="B Nazanin" panose="00000400000000000000" pitchFamily="2" charset="-78"/>
              </a:rPr>
              <a:t>ابتلا به </a:t>
            </a:r>
            <a:r>
              <a:rPr lang="fa-IR" b="1" dirty="0" smtClean="0">
                <a:cs typeface="B Nazanin" panose="00000400000000000000" pitchFamily="2" charset="-78"/>
              </a:rPr>
              <a:t> فشارخون </a:t>
            </a:r>
            <a:r>
              <a:rPr lang="fa-IR" b="1" dirty="0">
                <a:cs typeface="B Nazanin" panose="00000400000000000000" pitchFamily="2" charset="-78"/>
              </a:rPr>
              <a:t>بالا و </a:t>
            </a:r>
            <a:r>
              <a:rPr lang="fa-IR" b="1" dirty="0" smtClean="0">
                <a:cs typeface="B Nazanin" panose="00000400000000000000" pitchFamily="2" charset="-78"/>
              </a:rPr>
              <a:t> يا </a:t>
            </a:r>
            <a:r>
              <a:rPr lang="fa-IR" b="1" dirty="0">
                <a:cs typeface="B Nazanin" panose="00000400000000000000" pitchFamily="2" charset="-78"/>
              </a:rPr>
              <a:t>اختلال </a:t>
            </a:r>
            <a:r>
              <a:rPr lang="fa-IR" b="1" dirty="0" smtClean="0">
                <a:cs typeface="B Nazanin" panose="00000400000000000000" pitchFamily="2" charset="-78"/>
              </a:rPr>
              <a:t> چربي  هاي </a:t>
            </a:r>
            <a:r>
              <a:rPr lang="fa-IR" b="1" dirty="0">
                <a:cs typeface="B Nazanin" panose="00000400000000000000" pitchFamily="2" charset="-78"/>
              </a:rPr>
              <a:t>خون دارند.</a:t>
            </a:r>
            <a:endParaRPr lang="en-US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حداقل </a:t>
            </a:r>
            <a:r>
              <a:rPr lang="fa-IR" b="1" dirty="0" smtClean="0">
                <a:cs typeface="B Nazanin" panose="00000400000000000000" pitchFamily="2" charset="-78"/>
              </a:rPr>
              <a:t> سالي  يك </a:t>
            </a:r>
            <a:r>
              <a:rPr lang="fa-IR" b="1" dirty="0">
                <a:cs typeface="B Nazanin" panose="00000400000000000000" pitchFamily="2" charset="-78"/>
              </a:rPr>
              <a:t>بار </a:t>
            </a:r>
            <a:r>
              <a:rPr lang="fa-IR" b="1" dirty="0" smtClean="0">
                <a:cs typeface="B Nazanin" panose="00000400000000000000" pitchFamily="2" charset="-78"/>
              </a:rPr>
              <a:t> بايد  چربي  هاي </a:t>
            </a:r>
            <a:r>
              <a:rPr lang="fa-IR" b="1" dirty="0">
                <a:cs typeface="B Nazanin" panose="00000400000000000000" pitchFamily="2" charset="-78"/>
              </a:rPr>
              <a:t>خون </a:t>
            </a:r>
            <a:r>
              <a:rPr lang="fa-IR" b="1" dirty="0" smtClean="0">
                <a:cs typeface="B Nazanin" panose="00000400000000000000" pitchFamily="2" charset="-78"/>
              </a:rPr>
              <a:t> بيماران  ديابتي </a:t>
            </a:r>
            <a:r>
              <a:rPr lang="fa-IR" b="1" dirty="0">
                <a:cs typeface="B Nazanin" panose="00000400000000000000" pitchFamily="2" charset="-78"/>
              </a:rPr>
              <a:t>اندازه </a:t>
            </a:r>
            <a:r>
              <a:rPr lang="fa-IR" b="1" dirty="0" smtClean="0">
                <a:cs typeface="B Nazanin" panose="00000400000000000000" pitchFamily="2" charset="-78"/>
              </a:rPr>
              <a:t> گيري </a:t>
            </a:r>
            <a:r>
              <a:rPr lang="fa-IR" b="1" dirty="0">
                <a:cs typeface="B Nazanin" panose="00000400000000000000" pitchFamily="2" charset="-78"/>
              </a:rPr>
              <a:t>شود و در صورت </a:t>
            </a:r>
            <a:r>
              <a:rPr lang="fa-IR" b="1" dirty="0" smtClean="0">
                <a:cs typeface="B Nazanin" panose="00000400000000000000" pitchFamily="2" charset="-78"/>
              </a:rPr>
              <a:t> نياز </a:t>
            </a:r>
            <a:r>
              <a:rPr lang="fa-IR" b="1" dirty="0">
                <a:cs typeface="B Nazanin" panose="00000400000000000000" pitchFamily="2" charset="-78"/>
              </a:rPr>
              <a:t>تحت درمان </a:t>
            </a:r>
            <a:r>
              <a:rPr lang="fa-IR" b="1" dirty="0" smtClean="0">
                <a:cs typeface="B Nazanin" panose="00000400000000000000" pitchFamily="2" charset="-78"/>
              </a:rPr>
              <a:t> هاي  غير  دارويي ( تغذيه </a:t>
            </a:r>
            <a:r>
              <a:rPr lang="fa-IR" b="1" dirty="0">
                <a:cs typeface="B Nazanin" panose="00000400000000000000" pitchFamily="2" charset="-78"/>
              </a:rPr>
              <a:t>مناسب، </a:t>
            </a:r>
            <a:r>
              <a:rPr lang="fa-IR" b="1" dirty="0" smtClean="0">
                <a:cs typeface="B Nazanin" panose="00000400000000000000" pitchFamily="2" charset="-78"/>
              </a:rPr>
              <a:t> فعاليت  بدني  كافي </a:t>
            </a:r>
            <a:r>
              <a:rPr lang="fa-IR" b="1" dirty="0">
                <a:cs typeface="B Nazanin" panose="00000400000000000000" pitchFamily="2" charset="-78"/>
              </a:rPr>
              <a:t>قطع مصرف </a:t>
            </a:r>
            <a:r>
              <a:rPr lang="fa-IR" b="1" dirty="0" smtClean="0">
                <a:cs typeface="B Nazanin" panose="00000400000000000000" pitchFamily="2" charset="-78"/>
              </a:rPr>
              <a:t> دخانيات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 الكل</a:t>
            </a:r>
            <a:r>
              <a:rPr lang="fa-IR" b="1" dirty="0">
                <a:cs typeface="B Nazanin" panose="00000400000000000000" pitchFamily="2" charset="-78"/>
              </a:rPr>
              <a:t>) و در صورت </a:t>
            </a:r>
            <a:r>
              <a:rPr lang="fa-IR" b="1" dirty="0" smtClean="0">
                <a:cs typeface="B Nazanin" panose="00000400000000000000" pitchFamily="2" charset="-78"/>
              </a:rPr>
              <a:t> نياز  دارويي </a:t>
            </a:r>
            <a:r>
              <a:rPr lang="fa-IR" b="1" dirty="0">
                <a:cs typeface="B Nazanin" panose="00000400000000000000" pitchFamily="2" charset="-78"/>
              </a:rPr>
              <a:t>قرار </a:t>
            </a:r>
            <a:r>
              <a:rPr lang="fa-IR" b="1" dirty="0" smtClean="0">
                <a:cs typeface="B Nazanin" panose="00000400000000000000" pitchFamily="2" charset="-78"/>
              </a:rPr>
              <a:t> گيرد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9750" y="2344738"/>
            <a:ext cx="2016125" cy="16557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venir Medium"/>
                <a:ea typeface="Avenir Medium"/>
                <a:cs typeface="Avenir Medium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a-IR" alt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108</a:t>
            </a:r>
            <a:r>
              <a:rPr lang="en-GB" alt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a-IR" alt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میلیون نفر</a:t>
            </a:r>
            <a:endParaRPr lang="en-GB" altLang="en-US" sz="32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4008" y="1268760"/>
            <a:ext cx="3889375" cy="31670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venir Medium"/>
                <a:ea typeface="Avenir Medium"/>
                <a:cs typeface="Avenir Medium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Avenir Medium"/>
                <a:cs typeface="Avenir Medium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a-IR" altLang="en-US" sz="6600" b="1" dirty="0" smtClean="0">
                <a:latin typeface="Calibri" pitchFamily="34" charset="0"/>
                <a:cs typeface="Arial" pitchFamily="34" charset="0"/>
              </a:rPr>
              <a:t>422</a:t>
            </a:r>
            <a:r>
              <a:rPr lang="en-GB" altLang="en-US" sz="66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a-IR" altLang="en-US" sz="6600" b="1" dirty="0" smtClean="0">
                <a:latin typeface="Calibri" pitchFamily="34" charset="0"/>
                <a:cs typeface="Arial" pitchFamily="34" charset="0"/>
              </a:rPr>
              <a:t>میلیون نفر</a:t>
            </a:r>
            <a:endParaRPr lang="en-GB" altLang="en-US" sz="6600" b="1" dirty="0" smtClean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395536" y="584783"/>
            <a:ext cx="8229600" cy="708025"/>
          </a:xfrm>
        </p:spPr>
        <p:txBody>
          <a:bodyPr/>
          <a:lstStyle/>
          <a:p>
            <a:pPr algn="ctr" eaLnBrk="1" hangingPunct="1"/>
            <a:r>
              <a:rPr lang="fa-IR" altLang="en-US" b="1" dirty="0" smtClean="0">
                <a:latin typeface="Bebas Neue"/>
                <a:ea typeface="Bebas Neue"/>
                <a:cs typeface="Bebas Neue"/>
              </a:rPr>
              <a:t>شیوع دیابت</a:t>
            </a:r>
            <a:endParaRPr lang="en-GB" altLang="en-US" b="1" dirty="0" smtClean="0">
              <a:latin typeface="Bebas Neue"/>
              <a:ea typeface="Bebas Neue"/>
              <a:cs typeface="Bebas Neue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012825" y="4022725"/>
            <a:ext cx="165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venir Medium"/>
                <a:ea typeface="Avenir Medium"/>
                <a:cs typeface="Avenir Medium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b="1">
                <a:latin typeface="Calibri" panose="020F0502020204030204" pitchFamily="34" charset="0"/>
                <a:cs typeface="Arial" panose="020B0604020202020204" pitchFamily="34" charset="0"/>
              </a:rPr>
              <a:t>1980</a:t>
            </a:r>
            <a:endParaRPr lang="en-GB" altLang="en-US" sz="32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084168" y="4653136"/>
            <a:ext cx="1331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venir Medium"/>
                <a:ea typeface="Avenir Medium"/>
                <a:cs typeface="Avenir Medium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Avenir Medium"/>
                <a:cs typeface="Avenir Medium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b="1" dirty="0">
                <a:latin typeface="Calibri" panose="020F0502020204030204" pitchFamily="34" charset="0"/>
                <a:cs typeface="Arial" panose="020B0604020202020204" pitchFamily="34" charset="0"/>
              </a:rPr>
              <a:t>2014</a:t>
            </a:r>
            <a:endParaRPr lang="en-GB" alt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01970"/>
            <a:ext cx="7909192" cy="877824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latin typeface="Bebas Neue"/>
                <a:ea typeface="Bebas Neue"/>
                <a:cs typeface="Bebas Neue"/>
              </a:rPr>
              <a:t>قطع مصرف  دخانيات در  پيشگيري از عوارض  ديررس  ديابت نقش  مهمي دارد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3688" y="2276872"/>
            <a:ext cx="5607227" cy="36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8153400" cy="72008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b="1" dirty="0">
                <a:latin typeface="Bebas Neue"/>
                <a:ea typeface="Bebas Neue"/>
                <a:cs typeface="Bebas Neue"/>
              </a:rPr>
              <a:t>كنترل مطلوب  فشارخون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591458"/>
            <a:ext cx="3174504" cy="23792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4690864" cy="5146587"/>
          </a:xfrm>
        </p:spPr>
        <p:txBody>
          <a:bodyPr>
            <a:normAutofit/>
          </a:bodyPr>
          <a:lstStyle/>
          <a:p>
            <a:pPr algn="justLow"/>
            <a:r>
              <a:rPr lang="fa-IR" sz="2400" b="1" dirty="0" smtClean="0">
                <a:cs typeface="B Nazanin" panose="00000400000000000000" pitchFamily="2" charset="-78"/>
              </a:rPr>
              <a:t> فشارخون  بيماران  ديابتي  بايد </a:t>
            </a:r>
            <a:r>
              <a:rPr lang="fa-IR" sz="2400" b="1" dirty="0">
                <a:cs typeface="B Nazanin" panose="00000400000000000000" pitchFamily="2" charset="-78"/>
              </a:rPr>
              <a:t>در هر </a:t>
            </a:r>
            <a:r>
              <a:rPr lang="fa-IR" sz="2400" b="1" dirty="0" smtClean="0">
                <a:cs typeface="B Nazanin" panose="00000400000000000000" pitchFamily="2" charset="-78"/>
              </a:rPr>
              <a:t> ويزيت  پزشك در </a:t>
            </a:r>
            <a:r>
              <a:rPr lang="fa-IR" sz="2400" b="1" dirty="0">
                <a:cs typeface="B Nazanin" panose="00000400000000000000" pitchFamily="2" charset="-78"/>
              </a:rPr>
              <a:t>صورت </a:t>
            </a:r>
            <a:r>
              <a:rPr lang="fa-IR" sz="2400" b="1" dirty="0" smtClean="0">
                <a:cs typeface="B Nazanin" panose="00000400000000000000" pitchFamily="2" charset="-78"/>
              </a:rPr>
              <a:t>غير طبيعي </a:t>
            </a:r>
            <a:r>
              <a:rPr lang="fa-IR" sz="2400" b="1" dirty="0">
                <a:cs typeface="B Nazanin" panose="00000400000000000000" pitchFamily="2" charset="-78"/>
              </a:rPr>
              <a:t>بودن، </a:t>
            </a:r>
            <a:r>
              <a:rPr lang="fa-IR" sz="2400" b="1" dirty="0" smtClean="0">
                <a:cs typeface="B Nazanin" panose="00000400000000000000" pitchFamily="2" charset="-78"/>
              </a:rPr>
              <a:t>بايد  بيمار  </a:t>
            </a:r>
            <a:r>
              <a:rPr lang="fa-IR" sz="2400" b="1" dirty="0">
                <a:cs typeface="B Nazanin" panose="00000400000000000000" pitchFamily="2" charset="-78"/>
              </a:rPr>
              <a:t>تحت درمان </a:t>
            </a:r>
            <a:r>
              <a:rPr lang="fa-IR" sz="2400" b="1" dirty="0" smtClean="0">
                <a:cs typeface="B Nazanin" panose="00000400000000000000" pitchFamily="2" charset="-78"/>
              </a:rPr>
              <a:t> هاي غير دارويي </a:t>
            </a:r>
            <a:r>
              <a:rPr lang="fa-IR" sz="2400" b="1" dirty="0">
                <a:cs typeface="B Nazanin" panose="00000400000000000000" pitchFamily="2" charset="-78"/>
              </a:rPr>
              <a:t>و اگر </a:t>
            </a:r>
            <a:r>
              <a:rPr lang="fa-IR" sz="2400" b="1" dirty="0" smtClean="0">
                <a:cs typeface="B Nazanin" panose="00000400000000000000" pitchFamily="2" charset="-78"/>
              </a:rPr>
              <a:t> نياز </a:t>
            </a:r>
            <a:r>
              <a:rPr lang="fa-IR" sz="2400" b="1" dirty="0">
                <a:cs typeface="B Nazanin" panose="00000400000000000000" pitchFamily="2" charset="-78"/>
              </a:rPr>
              <a:t>بود </a:t>
            </a:r>
            <a:r>
              <a:rPr lang="fa-IR" sz="2400" b="1" dirty="0" smtClean="0">
                <a:cs typeface="B Nazanin" panose="00000400000000000000" pitchFamily="2" charset="-78"/>
              </a:rPr>
              <a:t> دارويي </a:t>
            </a:r>
            <a:r>
              <a:rPr lang="fa-IR" sz="2400" b="1" dirty="0">
                <a:cs typeface="B Nazanin" panose="00000400000000000000" pitchFamily="2" charset="-78"/>
              </a:rPr>
              <a:t>قرار </a:t>
            </a:r>
            <a:r>
              <a:rPr lang="fa-IR" sz="2400" b="1" dirty="0" smtClean="0">
                <a:cs typeface="B Nazanin" panose="00000400000000000000" pitchFamily="2" charset="-78"/>
              </a:rPr>
              <a:t> گيرد </a:t>
            </a:r>
            <a:r>
              <a:rPr lang="fa-IR" sz="2400" b="1" dirty="0">
                <a:cs typeface="B Nazanin" panose="00000400000000000000" pitchFamily="2" charset="-78"/>
              </a:rPr>
              <a:t>و مراقبت </a:t>
            </a:r>
            <a:r>
              <a:rPr lang="fa-IR" sz="2400" b="1" dirty="0" smtClean="0">
                <a:cs typeface="B Nazanin" panose="00000400000000000000" pitchFamily="2" charset="-78"/>
              </a:rPr>
              <a:t> هاي </a:t>
            </a:r>
            <a:r>
              <a:rPr lang="fa-IR" sz="2400" b="1" dirty="0">
                <a:cs typeface="B Nazanin" panose="00000400000000000000" pitchFamily="2" charset="-78"/>
              </a:rPr>
              <a:t>لازم در </a:t>
            </a:r>
            <a:r>
              <a:rPr lang="fa-IR" sz="2400" b="1" dirty="0" smtClean="0">
                <a:cs typeface="B Nazanin" panose="00000400000000000000" pitchFamily="2" charset="-78"/>
              </a:rPr>
              <a:t> اين </a:t>
            </a:r>
            <a:r>
              <a:rPr lang="fa-IR" sz="2400" b="1" dirty="0">
                <a:cs typeface="B Nazanin" panose="00000400000000000000" pitchFamily="2" charset="-78"/>
              </a:rPr>
              <a:t>خصوص اعمال 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sz="2400" b="1" dirty="0">
                <a:cs typeface="B Nazanin" panose="00000400000000000000" pitchFamily="2" charset="-78"/>
              </a:rPr>
              <a:t>در </a:t>
            </a:r>
            <a:r>
              <a:rPr lang="fa-IR" sz="2400" b="1" dirty="0" smtClean="0">
                <a:cs typeface="B Nazanin" panose="00000400000000000000" pitchFamily="2" charset="-78"/>
              </a:rPr>
              <a:t> بيماران  ديابتي  كه  فشارخون </a:t>
            </a:r>
            <a:r>
              <a:rPr lang="fa-IR" sz="2400" b="1" dirty="0">
                <a:cs typeface="B Nazanin" panose="00000400000000000000" pitchFamily="2" charset="-78"/>
              </a:rPr>
              <a:t>بالا دارند بهتر است آموزش داده شده و در منزل </a:t>
            </a:r>
            <a:r>
              <a:rPr lang="fa-IR" sz="2400" b="1" dirty="0" smtClean="0">
                <a:cs typeface="B Nazanin" panose="00000400000000000000" pitchFamily="2" charset="-78"/>
              </a:rPr>
              <a:t>نيز   فشارخون </a:t>
            </a:r>
            <a:r>
              <a:rPr lang="fa-IR" sz="2400" b="1" dirty="0">
                <a:cs typeface="B Nazanin" panose="00000400000000000000" pitchFamily="2" charset="-78"/>
              </a:rPr>
              <a:t>خود را اندازه </a:t>
            </a:r>
            <a:r>
              <a:rPr lang="fa-IR" sz="2400" b="1" dirty="0" smtClean="0">
                <a:cs typeface="B Nazanin" panose="00000400000000000000" pitchFamily="2" charset="-78"/>
              </a:rPr>
              <a:t> گيري  كرده </a:t>
            </a:r>
            <a:r>
              <a:rPr lang="fa-IR" sz="2400" b="1" dirty="0">
                <a:cs typeface="B Nazanin" panose="00000400000000000000" pitchFamily="2" charset="-78"/>
              </a:rPr>
              <a:t>و در دفترچه </a:t>
            </a:r>
            <a:r>
              <a:rPr lang="fa-IR" sz="2400" b="1" dirty="0" smtClean="0">
                <a:cs typeface="B Nazanin" panose="00000400000000000000" pitchFamily="2" charset="-78"/>
              </a:rPr>
              <a:t> اي </a:t>
            </a:r>
            <a:r>
              <a:rPr lang="fa-IR" sz="2400" b="1" dirty="0">
                <a:cs typeface="B Nazanin" panose="00000400000000000000" pitchFamily="2" charset="-78"/>
              </a:rPr>
              <a:t>ثبت و به </a:t>
            </a:r>
            <a:r>
              <a:rPr lang="fa-IR" sz="2400" b="1" dirty="0" smtClean="0">
                <a:cs typeface="B Nazanin" panose="00000400000000000000" pitchFamily="2" charset="-78"/>
              </a:rPr>
              <a:t> كارشناس </a:t>
            </a:r>
            <a:r>
              <a:rPr lang="fa-IR" sz="2400" b="1" dirty="0">
                <a:cs typeface="B Nazanin" panose="00000400000000000000" pitchFamily="2" charset="-78"/>
              </a:rPr>
              <a:t>مراقب سلامت خانواده و </a:t>
            </a:r>
            <a:r>
              <a:rPr lang="fa-IR" sz="2400" b="1" dirty="0" smtClean="0">
                <a:cs typeface="B Nazanin" panose="00000400000000000000" pitchFamily="2" charset="-78"/>
              </a:rPr>
              <a:t> يا  پزشك </a:t>
            </a:r>
            <a:r>
              <a:rPr lang="fa-IR" sz="2400" b="1" dirty="0">
                <a:cs typeface="B Nazanin" panose="00000400000000000000" pitchFamily="2" charset="-78"/>
              </a:rPr>
              <a:t>اطلاع دهند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6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>
                <a:latin typeface="Bebas Neue"/>
                <a:ea typeface="Bebas Neue"/>
                <a:cs typeface="Bebas Neue"/>
              </a:rPr>
              <a:t> معاينات  چشمي</a:t>
            </a:r>
            <a:endParaRPr lang="en-US" sz="3600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مراجعه در فواصل زمانی مناسب برای معاینه چشم </a:t>
            </a:r>
            <a:r>
              <a:rPr lang="fa-IR" b="1" dirty="0" smtClean="0">
                <a:cs typeface="B Nazanin" panose="00000400000000000000" pitchFamily="2" charset="-78"/>
              </a:rPr>
              <a:t>ها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مراجعه به پزشک معالج در صورت تاری دید، دوبینی، کاهش بینایی، افتادگی پلک و دیگر مشکلات چشمی.</a:t>
            </a:r>
          </a:p>
          <a:p>
            <a:pPr algn="justLow"/>
            <a:r>
              <a:rPr lang="fa-IR" b="1" dirty="0">
                <a:cs typeface="B Nazanin" panose="00000400000000000000" pitchFamily="2" charset="-78"/>
              </a:rPr>
              <a:t>حداقل </a:t>
            </a:r>
            <a:r>
              <a:rPr lang="fa-IR" b="1" dirty="0" smtClean="0">
                <a:cs typeface="B Nazanin" panose="00000400000000000000" pitchFamily="2" charset="-78"/>
              </a:rPr>
              <a:t> سالي  يك </a:t>
            </a:r>
            <a:r>
              <a:rPr lang="fa-IR" b="1" dirty="0">
                <a:cs typeface="B Nazanin" panose="00000400000000000000" pitchFamily="2" charset="-78"/>
              </a:rPr>
              <a:t>بار </a:t>
            </a:r>
            <a:r>
              <a:rPr lang="fa-IR" b="1" dirty="0" smtClean="0">
                <a:cs typeface="B Nazanin" panose="00000400000000000000" pitchFamily="2" charset="-78"/>
              </a:rPr>
              <a:t> بايد معاينات </a:t>
            </a:r>
            <a:r>
              <a:rPr lang="fa-IR" b="1" dirty="0">
                <a:cs typeface="B Nazanin" panose="00000400000000000000" pitchFamily="2" charset="-78"/>
              </a:rPr>
              <a:t>كامل چشم در بيماران ديابتي انجام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خونریزی در شبکیه خطرناک است.</a:t>
            </a:r>
          </a:p>
          <a:p>
            <a:pPr algn="justLow"/>
            <a:r>
              <a:rPr lang="fa-IR" b="1" dirty="0" smtClean="0">
                <a:cs typeface="B Nazanin" panose="00000400000000000000" pitchFamily="2" charset="-78"/>
              </a:rPr>
              <a:t>نابینایی از عوارض عدم کنترل قند خون است.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11032"/>
            <a:ext cx="1799079" cy="15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>
                <a:latin typeface="Bebas Neue"/>
                <a:ea typeface="Bebas Neue"/>
                <a:cs typeface="Bebas Neue"/>
              </a:rPr>
              <a:t>بهداشت و مشكلات دهان و دندان در ديابتی ها</a:t>
            </a:r>
            <a:endParaRPr lang="en-US" sz="3600" b="1" dirty="0">
              <a:latin typeface="Bebas Neue"/>
              <a:ea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افراد </a:t>
            </a:r>
            <a:r>
              <a:rPr lang="fa-IR" b="1" dirty="0" smtClean="0">
                <a:cs typeface="B Nazanin" panose="00000400000000000000" pitchFamily="2" charset="-78"/>
              </a:rPr>
              <a:t> ديابتي </a:t>
            </a:r>
            <a:r>
              <a:rPr lang="fa-IR" b="1" dirty="0">
                <a:cs typeface="B Nazanin" panose="00000400000000000000" pitchFamily="2" charset="-78"/>
              </a:rPr>
              <a:t>مستعد ابتلا به </a:t>
            </a:r>
            <a:r>
              <a:rPr lang="fa-IR" b="1" dirty="0" smtClean="0">
                <a:cs typeface="B Nazanin" panose="00000400000000000000" pitchFamily="2" charset="-78"/>
              </a:rPr>
              <a:t> بيماري </a:t>
            </a:r>
            <a:r>
              <a:rPr lang="fa-IR" b="1" dirty="0">
                <a:cs typeface="B Nazanin" panose="00000400000000000000" pitchFamily="2" charset="-78"/>
              </a:rPr>
              <a:t>دهان، دندان و لثه هستند.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Low"/>
            <a:r>
              <a:rPr lang="ar-SA" b="1" dirty="0">
                <a:cs typeface="B Nazanin" panose="00000400000000000000" pitchFamily="2" charset="-78"/>
              </a:rPr>
              <a:t>وجود قند بالا در بزاق بيماران ديابتي و اختلال در پاسخ هاي سلول هاي دفاعي بدن، زمينه </a:t>
            </a:r>
            <a:r>
              <a:rPr lang="fa-IR" b="1" dirty="0" smtClean="0">
                <a:cs typeface="B Nazanin" panose="00000400000000000000" pitchFamily="2" charset="-78"/>
              </a:rPr>
              <a:t>را </a:t>
            </a:r>
            <a:r>
              <a:rPr lang="ar-SA" b="1" dirty="0" smtClean="0">
                <a:cs typeface="B Nazanin" panose="00000400000000000000" pitchFamily="2" charset="-78"/>
              </a:rPr>
              <a:t>براي </a:t>
            </a:r>
            <a:r>
              <a:rPr lang="ar-SA" b="1" dirty="0">
                <a:cs typeface="B Nazanin" panose="00000400000000000000" pitchFamily="2" charset="-78"/>
              </a:rPr>
              <a:t>ابتلا به عفونت هاي مختلف از جمله قارچي فراهم </a:t>
            </a:r>
            <a:r>
              <a:rPr lang="fa-IR" b="1" dirty="0" smtClean="0">
                <a:cs typeface="B Nazanin" panose="00000400000000000000" pitchFamily="2" charset="-78"/>
              </a:rPr>
              <a:t> می کند.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3960440" cy="34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اندازه </a:t>
            </a:r>
            <a:r>
              <a:rPr lang="fa-IR" sz="3600" dirty="0" smtClean="0">
                <a:cs typeface="B Titr" panose="00000700000000000000" pitchFamily="2" charset="-78"/>
              </a:rPr>
              <a:t> گيري </a:t>
            </a:r>
            <a:r>
              <a:rPr lang="fa-IR" sz="3600" dirty="0">
                <a:cs typeface="B Titr" panose="00000700000000000000" pitchFamily="2" charset="-78"/>
              </a:rPr>
              <a:t>مستمر و در زمان </a:t>
            </a:r>
            <a:r>
              <a:rPr lang="fa-IR" sz="3600" dirty="0" smtClean="0">
                <a:cs typeface="B Titr" panose="00000700000000000000" pitchFamily="2" charset="-78"/>
              </a:rPr>
              <a:t>هاي </a:t>
            </a:r>
            <a:r>
              <a:rPr lang="fa-IR" sz="3600" dirty="0">
                <a:cs typeface="B Titr" panose="00000700000000000000" pitchFamily="2" charset="-78"/>
              </a:rPr>
              <a:t>مناسب در </a:t>
            </a:r>
            <a:r>
              <a:rPr lang="fa-IR" sz="3600" dirty="0" smtClean="0">
                <a:cs typeface="B Titr" panose="00000700000000000000" pitchFamily="2" charset="-78"/>
              </a:rPr>
              <a:t> كنترل  ديابت </a:t>
            </a:r>
            <a:r>
              <a:rPr lang="fa-IR" sz="3600" dirty="0">
                <a:cs typeface="B Titr" panose="00000700000000000000" pitchFamily="2" charset="-78"/>
              </a:rPr>
              <a:t>نقش </a:t>
            </a:r>
            <a:r>
              <a:rPr lang="fa-IR" sz="3600" dirty="0" smtClean="0">
                <a:cs typeface="B Titr" panose="00000700000000000000" pitchFamily="2" charset="-78"/>
              </a:rPr>
              <a:t>موثري </a:t>
            </a:r>
            <a:r>
              <a:rPr lang="fa-IR" sz="3600" dirty="0">
                <a:cs typeface="B Titr" panose="00000700000000000000" pitchFamily="2" charset="-78"/>
              </a:rPr>
              <a:t>دارد.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46" y="2209800"/>
            <a:ext cx="59363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306896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7200" b="1" dirty="0" smtClean="0">
                <a:solidFill>
                  <a:schemeClr val="bg1"/>
                </a:solidFill>
                <a:latin typeface="B Titr"/>
              </a:rPr>
              <a:t>موفق باشید</a:t>
            </a:r>
            <a:endParaRPr lang="en-US" sz="7200" b="1" dirty="0">
              <a:solidFill>
                <a:schemeClr val="bg1"/>
              </a:solidFill>
              <a:latin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val="33437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692696"/>
            <a:ext cx="5829300" cy="866274"/>
          </a:xfrm>
        </p:spPr>
        <p:txBody>
          <a:bodyPr/>
          <a:lstStyle/>
          <a:p>
            <a:pPr algn="ctr" eaLnBrk="1" hangingPunct="1"/>
            <a:r>
              <a:rPr lang="ar-SA" altLang="en-US" sz="4500" dirty="0">
                <a:latin typeface="B Titr"/>
                <a:ea typeface="Nazanin"/>
                <a:cs typeface="Nazanin"/>
              </a:rPr>
              <a:t>شيوع جهاني</a:t>
            </a:r>
            <a:r>
              <a:rPr lang="en-US" altLang="en-US" sz="4500" dirty="0">
                <a:latin typeface="B Titr"/>
                <a:ea typeface="Nazanin"/>
                <a:cs typeface="Nazanin"/>
              </a:rPr>
              <a:t> </a:t>
            </a:r>
            <a:r>
              <a:rPr lang="fa-IR" altLang="en-US" sz="4500" dirty="0">
                <a:latin typeface="B Titr"/>
                <a:ea typeface="Nazanin"/>
                <a:cs typeface="Nazanin"/>
              </a:rPr>
              <a:t>ديابت</a:t>
            </a:r>
            <a:endParaRPr lang="en-US" altLang="en-US" sz="4500" dirty="0">
              <a:latin typeface="B Titr"/>
              <a:ea typeface="Nazanin"/>
              <a:cs typeface="Nazanin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8970"/>
            <a:ext cx="9144000" cy="44417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در افراد بالای 18 سال در سال 1980 ، 108 میلیون نفر به دیابت مبتلا بودند.4.7 </a:t>
            </a:r>
            <a:r>
              <a:rPr lang="fa-IR" altLang="en-US" sz="2100" dirty="0" smtClean="0"/>
              <a:t>%</a:t>
            </a:r>
          </a:p>
          <a:p>
            <a:pPr marL="0" indent="0">
              <a:lnSpc>
                <a:spcPct val="80000"/>
              </a:lnSpc>
              <a:buNone/>
            </a:pPr>
            <a:endParaRPr lang="fa-IR" alt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در افراد بالای 18 سال در سال 2011 ، 347 میلیون نفر به دیابت مبتلا بودند</a:t>
            </a:r>
            <a:r>
              <a:rPr lang="fa-IR" altLang="en-US" sz="21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a-IR" alt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در افراد بالای 18 سال در سال 2014 ، 422 میلیون نفر به دیابت مبتلا بودند.8.5 </a:t>
            </a:r>
            <a:r>
              <a:rPr lang="fa-IR" altLang="en-US" sz="2100" dirty="0" smtClean="0"/>
              <a:t>%</a:t>
            </a:r>
          </a:p>
          <a:p>
            <a:pPr marL="0" indent="0">
              <a:lnSpc>
                <a:spcPct val="80000"/>
              </a:lnSpc>
              <a:buNone/>
            </a:pPr>
            <a:endParaRPr lang="fa-IR" alt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در 2012 ، 1.5 میلیون نفر به علت دیابت فوت کردند. در همان سال 2.2 میلیون نفر به علت پره دیابت فوت کردند</a:t>
            </a:r>
            <a:r>
              <a:rPr lang="fa-IR" altLang="en-US" sz="21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1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مهمترین عامل خطری که باعث این وضعیت شده اضافه وزن و چاقی است</a:t>
            </a:r>
            <a:r>
              <a:rPr lang="fa-IR" altLang="en-US" sz="21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 smtClean="0"/>
              <a:t> </a:t>
            </a:r>
            <a:endParaRPr lang="fa-IR" alt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مهمترین راهکار داشتن رژیم غذایی سالم، فعالیت بدنی مناسب و دوری از اضافه وزن و چاقی است</a:t>
            </a:r>
            <a:r>
              <a:rPr lang="fa-IR" altLang="en-US" sz="21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a-IR" alt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fa-IR" altLang="en-US" sz="2100" dirty="0"/>
              <a:t>در 2014 در بالغین از هر 3 نفر یک نفر مبتلا به اضافه وزن هستند. و از هر 10 نفر یک نفر مبتلا به چاقی می باشند</a:t>
            </a:r>
          </a:p>
        </p:txBody>
      </p:sp>
    </p:spTree>
    <p:extLst>
      <p:ext uri="{BB962C8B-B14F-4D97-AF65-F5344CB8AC3E}">
        <p14:creationId xmlns:p14="http://schemas.microsoft.com/office/powerpoint/2010/main" val="265722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7615" y="332656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altLang="en-US" b="1" dirty="0" smtClean="0">
                <a:latin typeface="Bebas Neue"/>
                <a:ea typeface="Bebas Neue"/>
                <a:cs typeface="Bebas Neue"/>
              </a:rPr>
              <a:t>افزایش شیوع سریعتر در کشورهای با درآمد اقتصادی کم و متوسط</a:t>
            </a:r>
            <a:endParaRPr lang="en-GB" altLang="en-US" dirty="0" smtClean="0">
              <a:latin typeface="Bebas Neue"/>
              <a:ea typeface="Bebas Neue"/>
              <a:cs typeface="Bebas Neue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81886049"/>
              </p:ext>
            </p:extLst>
          </p:nvPr>
        </p:nvGraphicFramePr>
        <p:xfrm>
          <a:off x="467544" y="1556792"/>
          <a:ext cx="8424936" cy="434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275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286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altLang="en-US" b="1" smtClean="0">
                <a:latin typeface="Bebas Neue"/>
                <a:ea typeface="Bebas Neue"/>
                <a:cs typeface="Bebas Neue"/>
              </a:rPr>
              <a:t>بیشترین افزایش شیوع دیابت در منطقه خاورمیانه</a:t>
            </a:r>
            <a:endParaRPr lang="en-GB" altLang="en-US" smtClean="0">
              <a:latin typeface="Bebas Neue"/>
              <a:ea typeface="Bebas Neue"/>
              <a:cs typeface="Bebas Neue"/>
            </a:endParaRP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</p:nvPr>
        </p:nvGraphicFramePr>
        <p:xfrm>
          <a:off x="355600" y="993775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993775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8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1529</TotalTime>
  <Words>3853</Words>
  <Application>Microsoft Office PowerPoint</Application>
  <PresentationFormat>On-screen Show (4:3)</PresentationFormat>
  <Paragraphs>485</Paragraphs>
  <Slides>65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91" baseType="lpstr">
      <vt:lpstr>MS PGothic</vt:lpstr>
      <vt:lpstr>Arial</vt:lpstr>
      <vt:lpstr>Avenir Medium</vt:lpstr>
      <vt:lpstr>B Mitra</vt:lpstr>
      <vt:lpstr>B Nazanin</vt:lpstr>
      <vt:lpstr>B Titr</vt:lpstr>
      <vt:lpstr>B Zar</vt:lpstr>
      <vt:lpstr>Bebas Neue</vt:lpstr>
      <vt:lpstr>Bookman Old Style</vt:lpstr>
      <vt:lpstr>BZar</vt:lpstr>
      <vt:lpstr>Calibri</vt:lpstr>
      <vt:lpstr>Garamond</vt:lpstr>
      <vt:lpstr>Georgia</vt:lpstr>
      <vt:lpstr>Gulim</vt:lpstr>
      <vt:lpstr>Nazanin</vt:lpstr>
      <vt:lpstr>Tahoma</vt:lpstr>
      <vt:lpstr>Times New Roman</vt:lpstr>
      <vt:lpstr>Titr</vt:lpstr>
      <vt:lpstr>Traditional Arabic</vt:lpstr>
      <vt:lpstr>Trebuchet MS</vt:lpstr>
      <vt:lpstr>Verdana</vt:lpstr>
      <vt:lpstr>Wingdings</vt:lpstr>
      <vt:lpstr>Wingdings 2</vt:lpstr>
      <vt:lpstr>Urban</vt:lpstr>
      <vt:lpstr>Chart</vt:lpstr>
      <vt:lpstr>Microsoft Excel Chart</vt:lpstr>
      <vt:lpstr>PowerPoint Presentation</vt:lpstr>
      <vt:lpstr>PowerPoint Presentation</vt:lpstr>
      <vt:lpstr>PowerPoint Presentation</vt:lpstr>
      <vt:lpstr>Global projections for the diabetes epidemic:  2011–2030 (millions)</vt:lpstr>
      <vt:lpstr>وضعيت ديابت در جهان</vt:lpstr>
      <vt:lpstr>شیوع دیابت</vt:lpstr>
      <vt:lpstr>شيوع جهاني ديابت</vt:lpstr>
      <vt:lpstr>افزایش شیوع سریعتر در کشورهای با درآمد اقتصادی کم و متوسط</vt:lpstr>
      <vt:lpstr>بیشترین افزایش شیوع دیابت در منطقه خاورمیانه</vt:lpstr>
      <vt:lpstr>مرگ ناشی از دیابت</vt:lpstr>
      <vt:lpstr>شیوع دیابت در ایران</vt:lpstr>
      <vt:lpstr>PowerPoint Presentation</vt:lpstr>
      <vt:lpstr>تاثیرات اقتصادی دیابت</vt:lpstr>
      <vt:lpstr>مجموع هزينه هاي منتسب به ديابت تيپ 2 در كشور ايران</vt:lpstr>
      <vt:lpstr>علل مرگ و میر در بیماران دیابتی</vt:lpstr>
      <vt:lpstr> بيماري  ديابت  چيست؟</vt:lpstr>
      <vt:lpstr>دیابت یا بیماری قند</vt:lpstr>
      <vt:lpstr>انواع  ديابت  كدامند؟ </vt:lpstr>
      <vt:lpstr>مقایسه دیابت نوع یک و دو</vt:lpstr>
      <vt:lpstr>دیابت نوع 1</vt:lpstr>
      <vt:lpstr>دیابت نوع 2</vt:lpstr>
      <vt:lpstr>دیابت نوع دو</vt:lpstr>
      <vt:lpstr>PowerPoint Presentation</vt:lpstr>
      <vt:lpstr>PowerPoint Presentation</vt:lpstr>
      <vt:lpstr>عوامل خطر بروز دیابت نوع 2 </vt:lpstr>
      <vt:lpstr>اضافه وزن و چاقی </vt:lpstr>
      <vt:lpstr>Overweight and obesity increasing </vt:lpstr>
      <vt:lpstr>Reporting on NCD progress in Iran</vt:lpstr>
      <vt:lpstr>PowerPoint Presentation</vt:lpstr>
      <vt:lpstr>PowerPoint Presentation</vt:lpstr>
      <vt:lpstr>علائم و نشانه های دیابت نوع 1</vt:lpstr>
      <vt:lpstr>علائم و نشانه های دیابت نوع 2</vt:lpstr>
      <vt:lpstr>PowerPoint Presentation</vt:lpstr>
      <vt:lpstr>PowerPoint Presentation</vt:lpstr>
      <vt:lpstr>عوارض  بيماري  ديابت  كدامند؟</vt:lpstr>
      <vt:lpstr> هیپوگلیسمی  ( كاهش قند خون به 70  ميلي گرم در  دسي  ليتر و كمتر )</vt:lpstr>
      <vt:lpstr>هیپرگلیسمی (افزایش قند خون)</vt:lpstr>
      <vt:lpstr>عوارض قلبي عروقي</vt:lpstr>
      <vt:lpstr>عوارض عصبي</vt:lpstr>
      <vt:lpstr>عوارض کلیوی</vt:lpstr>
      <vt:lpstr>مشكلات چشمي </vt:lpstr>
      <vt:lpstr>مشكلات اندام تحتاني</vt:lpstr>
      <vt:lpstr>درمان دیابت</vt:lpstr>
      <vt:lpstr>اصول کنترل بیماری دیابت</vt:lpstr>
      <vt:lpstr>PowerPoint Presentation</vt:lpstr>
      <vt:lpstr>مدیریت بیماری دیابت</vt:lpstr>
      <vt:lpstr>فعاليت بدني در بیماران دیابتی</vt:lpstr>
      <vt:lpstr>اصول برنامه  ورزشي</vt:lpstr>
      <vt:lpstr>پیاده روی یکی از بهترین ورزش ها برای افراد دیابتی است.</vt:lpstr>
      <vt:lpstr>مصرف  داروهاي  تجويز شده</vt:lpstr>
      <vt:lpstr>دانستنی  هایی در ارتباط با  قرص های خوراکی پایین آورنده قند خون</vt:lpstr>
      <vt:lpstr>مصرف انسولين </vt:lpstr>
      <vt:lpstr>PowerPoint Presentation</vt:lpstr>
      <vt:lpstr>PowerPoint Presentation</vt:lpstr>
      <vt:lpstr> نكات مهم در مراقبت از پاها در  بيماران  ديابتي</vt:lpstr>
      <vt:lpstr> نكات مهم در مراقبت از پاها در بيماران  ديابتي ...</vt:lpstr>
      <vt:lpstr> نكات مهم در مراقبت از پاها در بيماران ديابتي ...</vt:lpstr>
      <vt:lpstr>PowerPoint Presentation</vt:lpstr>
      <vt:lpstr> كنترل مطلوب  چربي  هاي خون</vt:lpstr>
      <vt:lpstr>قطع مصرف  دخانيات در  پيشگيري از عوارض  ديررس  ديابت نقش  مهمي دارد.</vt:lpstr>
      <vt:lpstr> كنترل مطلوب  فشارخون </vt:lpstr>
      <vt:lpstr> معاينات  چشمي</vt:lpstr>
      <vt:lpstr>بهداشت و مشكلات دهان و دندان در ديابتی ها</vt:lpstr>
      <vt:lpstr>اندازه  گيري مستمر و در زمان هاي مناسب در  كنترل  ديابت نقش موثري دارد.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s-yarahmadi</dc:creator>
  <cp:lastModifiedBy>Windows User</cp:lastModifiedBy>
  <cp:revision>252</cp:revision>
  <dcterms:created xsi:type="dcterms:W3CDTF">2014-02-26T07:02:38Z</dcterms:created>
  <dcterms:modified xsi:type="dcterms:W3CDTF">2018-11-03T10:13:59Z</dcterms:modified>
</cp:coreProperties>
</file>