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4" r:id="rId2"/>
  </p:sldMasterIdLst>
  <p:notesMasterIdLst>
    <p:notesMasterId r:id="rId37"/>
  </p:notesMasterIdLst>
  <p:sldIdLst>
    <p:sldId id="258" r:id="rId3"/>
    <p:sldId id="328" r:id="rId4"/>
    <p:sldId id="329" r:id="rId5"/>
    <p:sldId id="330" r:id="rId6"/>
    <p:sldId id="264" r:id="rId7"/>
    <p:sldId id="266" r:id="rId8"/>
    <p:sldId id="297" r:id="rId9"/>
    <p:sldId id="267" r:id="rId10"/>
    <p:sldId id="298" r:id="rId11"/>
    <p:sldId id="299" r:id="rId12"/>
    <p:sldId id="331" r:id="rId13"/>
    <p:sldId id="300" r:id="rId14"/>
    <p:sldId id="268" r:id="rId15"/>
    <p:sldId id="301" r:id="rId16"/>
    <p:sldId id="265" r:id="rId17"/>
    <p:sldId id="270" r:id="rId18"/>
    <p:sldId id="302" r:id="rId19"/>
    <p:sldId id="304" r:id="rId20"/>
    <p:sldId id="305" r:id="rId21"/>
    <p:sldId id="333" r:id="rId22"/>
    <p:sldId id="336" r:id="rId23"/>
    <p:sldId id="334" r:id="rId24"/>
    <p:sldId id="335" r:id="rId25"/>
    <p:sldId id="337" r:id="rId26"/>
    <p:sldId id="338" r:id="rId27"/>
    <p:sldId id="309" r:id="rId28"/>
    <p:sldId id="321" r:id="rId29"/>
    <p:sldId id="339" r:id="rId30"/>
    <p:sldId id="282" r:id="rId31"/>
    <p:sldId id="340" r:id="rId32"/>
    <p:sldId id="283" r:id="rId33"/>
    <p:sldId id="284" r:id="rId34"/>
    <p:sldId id="286" r:id="rId35"/>
    <p:sldId id="320" r:id="rId36"/>
  </p:sldIdLst>
  <p:sldSz cx="12192000" cy="6858000"/>
  <p:notesSz cx="6858000" cy="9144000"/>
  <p:embeddedFontLst>
    <p:embeddedFont>
      <p:font typeface="B Nazanin" panose="00000400000000000000" pitchFamily="2" charset="-78"/>
      <p:regular r:id="rId38"/>
      <p:bold r:id="rId39"/>
    </p:embeddedFont>
    <p:embeddedFont>
      <p:font typeface="Constantia" panose="02030602050306030303" pitchFamily="18" charset="0"/>
      <p:regular r:id="rId40"/>
      <p:bold r:id="rId41"/>
      <p:italic r:id="rId42"/>
      <p:boldItalic r:id="rId43"/>
    </p:embeddedFont>
    <p:embeddedFont>
      <p:font typeface="Calibri" panose="020F0502020204030204" pitchFamily="34" charset="0"/>
      <p:regular r:id="rId44"/>
      <p:bold r:id="rId45"/>
    </p:embeddedFont>
    <p:embeddedFont>
      <p:font typeface="Traditional Arabic" panose="02020603050405020304" pitchFamily="18" charset="-78"/>
      <p:regular r:id="rId46"/>
      <p:bold r:id="rId47"/>
    </p:embeddedFont>
    <p:embeddedFont>
      <p:font typeface="Verdana" panose="020B0604030504040204" pitchFamily="34" charset="0"/>
      <p:regular r:id="rId48"/>
      <p:bold r:id="rId49"/>
      <p:italic r:id="rId50"/>
      <p:boldItalic r:id="rId51"/>
    </p:embeddedFont>
    <p:embeddedFont>
      <p:font typeface="B Titr" panose="00000700000000000000" pitchFamily="2" charset="-78"/>
      <p:bold r:id="rId52"/>
    </p:embeddedFont>
    <p:embeddedFont>
      <p:font typeface="Wingdings 2" panose="05020102010507070707" pitchFamily="18" charset="2"/>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91" d="100"/>
          <a:sy n="91" d="100"/>
        </p:scale>
        <p:origin x="84" y="114"/>
      </p:cViewPr>
      <p:guideLst>
        <p:guide orient="horz" pos="2160"/>
        <p:guide pos="3840"/>
      </p:guideLst>
    </p:cSldViewPr>
  </p:slideViewPr>
  <p:notesTextViewPr>
    <p:cViewPr>
      <p:scale>
        <a:sx n="1" d="1"/>
        <a:sy n="1" d="1"/>
      </p:scale>
      <p:origin x="0" y="0"/>
    </p:cViewPr>
  </p:notesTextViewPr>
  <p:sorterViewPr>
    <p:cViewPr>
      <p:scale>
        <a:sx n="64" d="100"/>
        <a:sy n="64" d="100"/>
      </p:scale>
      <p:origin x="0" y="-38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7110795856491E-2"/>
          <c:y val="3.1427571297451391E-2"/>
          <c:w val="0.68204708023894778"/>
          <c:h val="0.90467538990861507"/>
        </c:manualLayout>
      </c:layout>
      <c:lineChart>
        <c:grouping val="standard"/>
        <c:varyColors val="0"/>
        <c:ser>
          <c:idx val="1"/>
          <c:order val="0"/>
          <c:tx>
            <c:strRef>
              <c:f>'Fig 4 A'!$A$2</c:f>
              <c:strCache>
                <c:ptCount val="1"/>
                <c:pt idx="0">
                  <c:v>Low-income</c:v>
                </c:pt>
              </c:strCache>
            </c:strRef>
          </c:tx>
          <c:spPr>
            <a:ln w="50800">
              <a:solidFill>
                <a:srgbClr val="FF3300">
                  <a:alpha val="89000"/>
                </a:srgbClr>
              </a:solidFill>
            </a:ln>
          </c:spPr>
          <c:marker>
            <c:symbol val="circle"/>
            <c:size val="5"/>
            <c:spPr>
              <a:solidFill>
                <a:srgbClr val="FFAFAF"/>
              </a:solidFill>
              <a:ln>
                <a:solidFill>
                  <a:srgbClr val="FF0000"/>
                </a:solidFill>
              </a:ln>
            </c:spPr>
          </c:marker>
          <c:cat>
            <c:numRef>
              <c:f>'Fig 4 A'!$B$1:$S$1</c:f>
              <c:numCache>
                <c:formatCode>General</c:formatCode>
                <c:ptCount val="18"/>
                <c:pt idx="0">
                  <c:v>1980</c:v>
                </c:pt>
                <c:pt idx="1">
                  <c:v>1982</c:v>
                </c:pt>
                <c:pt idx="2">
                  <c:v>1984</c:v>
                </c:pt>
                <c:pt idx="3">
                  <c:v>1986</c:v>
                </c:pt>
                <c:pt idx="4">
                  <c:v>1988</c:v>
                </c:pt>
                <c:pt idx="5">
                  <c:v>1990</c:v>
                </c:pt>
                <c:pt idx="6">
                  <c:v>1992</c:v>
                </c:pt>
                <c:pt idx="7">
                  <c:v>1994</c:v>
                </c:pt>
                <c:pt idx="8">
                  <c:v>1996</c:v>
                </c:pt>
                <c:pt idx="9">
                  <c:v>1998</c:v>
                </c:pt>
                <c:pt idx="10">
                  <c:v>2000</c:v>
                </c:pt>
                <c:pt idx="11">
                  <c:v>2002</c:v>
                </c:pt>
                <c:pt idx="12">
                  <c:v>2004</c:v>
                </c:pt>
                <c:pt idx="13">
                  <c:v>2006</c:v>
                </c:pt>
                <c:pt idx="14">
                  <c:v>2008</c:v>
                </c:pt>
                <c:pt idx="15">
                  <c:v>2010</c:v>
                </c:pt>
                <c:pt idx="16">
                  <c:v>2012</c:v>
                </c:pt>
                <c:pt idx="17">
                  <c:v>2014</c:v>
                </c:pt>
              </c:numCache>
            </c:numRef>
          </c:cat>
          <c:val>
            <c:numRef>
              <c:f>'Fig 4 A'!$B$2:$S$2</c:f>
              <c:numCache>
                <c:formatCode>0.0%</c:formatCode>
                <c:ptCount val="18"/>
                <c:pt idx="0">
                  <c:v>3.2587827299514698E-2</c:v>
                </c:pt>
                <c:pt idx="1">
                  <c:v>3.3990274167216297E-2</c:v>
                </c:pt>
                <c:pt idx="2">
                  <c:v>3.5580153204183597E-2</c:v>
                </c:pt>
                <c:pt idx="3">
                  <c:v>3.7379532260805502E-2</c:v>
                </c:pt>
                <c:pt idx="4">
                  <c:v>3.94269234682929E-2</c:v>
                </c:pt>
                <c:pt idx="5">
                  <c:v>4.1699005257030401E-2</c:v>
                </c:pt>
                <c:pt idx="6">
                  <c:v>4.4132481130679399E-2</c:v>
                </c:pt>
                <c:pt idx="7">
                  <c:v>4.6629039862578998E-2</c:v>
                </c:pt>
                <c:pt idx="8">
                  <c:v>4.9167692179932602E-2</c:v>
                </c:pt>
                <c:pt idx="9">
                  <c:v>5.1741862539187E-2</c:v>
                </c:pt>
                <c:pt idx="10">
                  <c:v>5.4417018047590297E-2</c:v>
                </c:pt>
                <c:pt idx="11">
                  <c:v>5.72160352997673E-2</c:v>
                </c:pt>
                <c:pt idx="12">
                  <c:v>6.0063969654511599E-2</c:v>
                </c:pt>
                <c:pt idx="13">
                  <c:v>6.2887056165871993E-2</c:v>
                </c:pt>
                <c:pt idx="14">
                  <c:v>6.5680826527681702E-2</c:v>
                </c:pt>
                <c:pt idx="15">
                  <c:v>6.8436612281647394E-2</c:v>
                </c:pt>
                <c:pt idx="16">
                  <c:v>7.1331515075034796E-2</c:v>
                </c:pt>
                <c:pt idx="17">
                  <c:v>7.4445684718448299E-2</c:v>
                </c:pt>
              </c:numCache>
            </c:numRef>
          </c:val>
          <c:smooth val="1"/>
          <c:extLst>
            <c:ext xmlns:c16="http://schemas.microsoft.com/office/drawing/2014/chart" uri="{C3380CC4-5D6E-409C-BE32-E72D297353CC}">
              <c16:uniqueId val="{00000000-36A8-4FF2-A862-874534C3C788}"/>
            </c:ext>
          </c:extLst>
        </c:ser>
        <c:ser>
          <c:idx val="2"/>
          <c:order val="1"/>
          <c:tx>
            <c:strRef>
              <c:f>'Fig 4 A'!$A$3</c:f>
              <c:strCache>
                <c:ptCount val="1"/>
                <c:pt idx="0">
                  <c:v>Lower middle-income</c:v>
                </c:pt>
              </c:strCache>
            </c:strRef>
          </c:tx>
          <c:spPr>
            <a:ln w="50800">
              <a:solidFill>
                <a:srgbClr val="00B050"/>
              </a:solidFill>
            </a:ln>
          </c:spPr>
          <c:marker>
            <c:symbol val="circle"/>
            <c:size val="5"/>
            <c:spPr>
              <a:solidFill>
                <a:srgbClr val="A7FFCF"/>
              </a:solidFill>
              <a:ln>
                <a:solidFill>
                  <a:srgbClr val="00602B"/>
                </a:solidFill>
              </a:ln>
            </c:spPr>
          </c:marker>
          <c:cat>
            <c:numRef>
              <c:f>'Fig 4 A'!$B$1:$S$1</c:f>
              <c:numCache>
                <c:formatCode>General</c:formatCode>
                <c:ptCount val="18"/>
                <c:pt idx="0">
                  <c:v>1980</c:v>
                </c:pt>
                <c:pt idx="1">
                  <c:v>1982</c:v>
                </c:pt>
                <c:pt idx="2">
                  <c:v>1984</c:v>
                </c:pt>
                <c:pt idx="3">
                  <c:v>1986</c:v>
                </c:pt>
                <c:pt idx="4">
                  <c:v>1988</c:v>
                </c:pt>
                <c:pt idx="5">
                  <c:v>1990</c:v>
                </c:pt>
                <c:pt idx="6">
                  <c:v>1992</c:v>
                </c:pt>
                <c:pt idx="7">
                  <c:v>1994</c:v>
                </c:pt>
                <c:pt idx="8">
                  <c:v>1996</c:v>
                </c:pt>
                <c:pt idx="9">
                  <c:v>1998</c:v>
                </c:pt>
                <c:pt idx="10">
                  <c:v>2000</c:v>
                </c:pt>
                <c:pt idx="11">
                  <c:v>2002</c:v>
                </c:pt>
                <c:pt idx="12">
                  <c:v>2004</c:v>
                </c:pt>
                <c:pt idx="13">
                  <c:v>2006</c:v>
                </c:pt>
                <c:pt idx="14">
                  <c:v>2008</c:v>
                </c:pt>
                <c:pt idx="15">
                  <c:v>2010</c:v>
                </c:pt>
                <c:pt idx="16">
                  <c:v>2012</c:v>
                </c:pt>
                <c:pt idx="17">
                  <c:v>2014</c:v>
                </c:pt>
              </c:numCache>
            </c:numRef>
          </c:cat>
          <c:val>
            <c:numRef>
              <c:f>'Fig 4 A'!$B$3:$S$3</c:f>
              <c:numCache>
                <c:formatCode>0.0%</c:formatCode>
                <c:ptCount val="18"/>
                <c:pt idx="0">
                  <c:v>4.2882510771858298E-2</c:v>
                </c:pt>
                <c:pt idx="1">
                  <c:v>4.5070953779008299E-2</c:v>
                </c:pt>
                <c:pt idx="2">
                  <c:v>4.7526766673790598E-2</c:v>
                </c:pt>
                <c:pt idx="3">
                  <c:v>5.0179836210142499E-2</c:v>
                </c:pt>
                <c:pt idx="4">
                  <c:v>5.3012110944121102E-2</c:v>
                </c:pt>
                <c:pt idx="5">
                  <c:v>5.59923504424115E-2</c:v>
                </c:pt>
                <c:pt idx="6">
                  <c:v>5.8973495148931201E-2</c:v>
                </c:pt>
                <c:pt idx="7">
                  <c:v>6.1995271569036101E-2</c:v>
                </c:pt>
                <c:pt idx="8">
                  <c:v>6.5066668226420502E-2</c:v>
                </c:pt>
                <c:pt idx="9">
                  <c:v>6.8151577245568695E-2</c:v>
                </c:pt>
                <c:pt idx="10">
                  <c:v>7.1259865703283701E-2</c:v>
                </c:pt>
                <c:pt idx="11">
                  <c:v>7.4280525401190595E-2</c:v>
                </c:pt>
                <c:pt idx="12">
                  <c:v>7.7153292952268707E-2</c:v>
                </c:pt>
                <c:pt idx="13">
                  <c:v>7.9828909167415807E-2</c:v>
                </c:pt>
                <c:pt idx="14">
                  <c:v>8.2265611023424098E-2</c:v>
                </c:pt>
                <c:pt idx="15">
                  <c:v>8.45356593050932E-2</c:v>
                </c:pt>
                <c:pt idx="16">
                  <c:v>8.6740086818012596E-2</c:v>
                </c:pt>
                <c:pt idx="17">
                  <c:v>8.9017917991202899E-2</c:v>
                </c:pt>
              </c:numCache>
            </c:numRef>
          </c:val>
          <c:smooth val="1"/>
          <c:extLst>
            <c:ext xmlns:c16="http://schemas.microsoft.com/office/drawing/2014/chart" uri="{C3380CC4-5D6E-409C-BE32-E72D297353CC}">
              <c16:uniqueId val="{00000001-36A8-4FF2-A862-874534C3C788}"/>
            </c:ext>
          </c:extLst>
        </c:ser>
        <c:ser>
          <c:idx val="3"/>
          <c:order val="2"/>
          <c:tx>
            <c:strRef>
              <c:f>'Fig 4 A'!$A$4</c:f>
              <c:strCache>
                <c:ptCount val="1"/>
                <c:pt idx="0">
                  <c:v>Upper middle-income</c:v>
                </c:pt>
              </c:strCache>
            </c:strRef>
          </c:tx>
          <c:spPr>
            <a:ln w="50800">
              <a:solidFill>
                <a:srgbClr val="FFC000"/>
              </a:solidFill>
            </a:ln>
          </c:spPr>
          <c:marker>
            <c:symbol val="circle"/>
            <c:size val="5"/>
            <c:spPr>
              <a:solidFill>
                <a:srgbClr val="FFFF00"/>
              </a:solidFill>
              <a:ln>
                <a:solidFill>
                  <a:schemeClr val="accent6">
                    <a:lumMod val="75000"/>
                  </a:schemeClr>
                </a:solidFill>
              </a:ln>
            </c:spPr>
          </c:marker>
          <c:cat>
            <c:numRef>
              <c:f>'Fig 4 A'!$B$1:$S$1</c:f>
              <c:numCache>
                <c:formatCode>General</c:formatCode>
                <c:ptCount val="18"/>
                <c:pt idx="0">
                  <c:v>1980</c:v>
                </c:pt>
                <c:pt idx="1">
                  <c:v>1982</c:v>
                </c:pt>
                <c:pt idx="2">
                  <c:v>1984</c:v>
                </c:pt>
                <c:pt idx="3">
                  <c:v>1986</c:v>
                </c:pt>
                <c:pt idx="4">
                  <c:v>1988</c:v>
                </c:pt>
                <c:pt idx="5">
                  <c:v>1990</c:v>
                </c:pt>
                <c:pt idx="6">
                  <c:v>1992</c:v>
                </c:pt>
                <c:pt idx="7">
                  <c:v>1994</c:v>
                </c:pt>
                <c:pt idx="8">
                  <c:v>1996</c:v>
                </c:pt>
                <c:pt idx="9">
                  <c:v>1998</c:v>
                </c:pt>
                <c:pt idx="10">
                  <c:v>2000</c:v>
                </c:pt>
                <c:pt idx="11">
                  <c:v>2002</c:v>
                </c:pt>
                <c:pt idx="12">
                  <c:v>2004</c:v>
                </c:pt>
                <c:pt idx="13">
                  <c:v>2006</c:v>
                </c:pt>
                <c:pt idx="14">
                  <c:v>2008</c:v>
                </c:pt>
                <c:pt idx="15">
                  <c:v>2010</c:v>
                </c:pt>
                <c:pt idx="16">
                  <c:v>2012</c:v>
                </c:pt>
                <c:pt idx="17">
                  <c:v>2014</c:v>
                </c:pt>
              </c:numCache>
            </c:numRef>
          </c:cat>
          <c:val>
            <c:numRef>
              <c:f>'Fig 4 A'!$B$4:$S$4</c:f>
              <c:numCache>
                <c:formatCode>0.0%</c:formatCode>
                <c:ptCount val="18"/>
                <c:pt idx="0">
                  <c:v>4.7479003330823999E-2</c:v>
                </c:pt>
                <c:pt idx="1">
                  <c:v>4.84896850748361E-2</c:v>
                </c:pt>
                <c:pt idx="2">
                  <c:v>4.9831445420742998E-2</c:v>
                </c:pt>
                <c:pt idx="3">
                  <c:v>5.1492537232026098E-2</c:v>
                </c:pt>
                <c:pt idx="4">
                  <c:v>5.3321518004007598E-2</c:v>
                </c:pt>
                <c:pt idx="5">
                  <c:v>5.5204123369098697E-2</c:v>
                </c:pt>
                <c:pt idx="6">
                  <c:v>5.7170555380945703E-2</c:v>
                </c:pt>
                <c:pt idx="7">
                  <c:v>5.9431523000035201E-2</c:v>
                </c:pt>
                <c:pt idx="8">
                  <c:v>6.1929897033652898E-2</c:v>
                </c:pt>
                <c:pt idx="9">
                  <c:v>6.4722956088015898E-2</c:v>
                </c:pt>
                <c:pt idx="10">
                  <c:v>6.7734627510614098E-2</c:v>
                </c:pt>
                <c:pt idx="11">
                  <c:v>7.0919854491537898E-2</c:v>
                </c:pt>
                <c:pt idx="12">
                  <c:v>7.4338816648562303E-2</c:v>
                </c:pt>
                <c:pt idx="13">
                  <c:v>7.8003764230397801E-2</c:v>
                </c:pt>
                <c:pt idx="14">
                  <c:v>8.1734936902607094E-2</c:v>
                </c:pt>
                <c:pt idx="15">
                  <c:v>8.5412156211175996E-2</c:v>
                </c:pt>
                <c:pt idx="16">
                  <c:v>8.9156387448871596E-2</c:v>
                </c:pt>
                <c:pt idx="17">
                  <c:v>9.3006931925628894E-2</c:v>
                </c:pt>
              </c:numCache>
            </c:numRef>
          </c:val>
          <c:smooth val="1"/>
          <c:extLst>
            <c:ext xmlns:c16="http://schemas.microsoft.com/office/drawing/2014/chart" uri="{C3380CC4-5D6E-409C-BE32-E72D297353CC}">
              <c16:uniqueId val="{00000002-36A8-4FF2-A862-874534C3C788}"/>
            </c:ext>
          </c:extLst>
        </c:ser>
        <c:ser>
          <c:idx val="4"/>
          <c:order val="3"/>
          <c:tx>
            <c:strRef>
              <c:f>'Fig 4 A'!$A$5</c:f>
              <c:strCache>
                <c:ptCount val="1"/>
                <c:pt idx="0">
                  <c:v>High-income</c:v>
                </c:pt>
              </c:strCache>
            </c:strRef>
          </c:tx>
          <c:spPr>
            <a:ln w="50800"/>
          </c:spPr>
          <c:marker>
            <c:symbol val="circle"/>
            <c:size val="5"/>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marker>
          <c:cat>
            <c:numRef>
              <c:f>'Fig 4 A'!$B$1:$S$1</c:f>
              <c:numCache>
                <c:formatCode>General</c:formatCode>
                <c:ptCount val="18"/>
                <c:pt idx="0">
                  <c:v>1980</c:v>
                </c:pt>
                <c:pt idx="1">
                  <c:v>1982</c:v>
                </c:pt>
                <c:pt idx="2">
                  <c:v>1984</c:v>
                </c:pt>
                <c:pt idx="3">
                  <c:v>1986</c:v>
                </c:pt>
                <c:pt idx="4">
                  <c:v>1988</c:v>
                </c:pt>
                <c:pt idx="5">
                  <c:v>1990</c:v>
                </c:pt>
                <c:pt idx="6">
                  <c:v>1992</c:v>
                </c:pt>
                <c:pt idx="7">
                  <c:v>1994</c:v>
                </c:pt>
                <c:pt idx="8">
                  <c:v>1996</c:v>
                </c:pt>
                <c:pt idx="9">
                  <c:v>1998</c:v>
                </c:pt>
                <c:pt idx="10">
                  <c:v>2000</c:v>
                </c:pt>
                <c:pt idx="11">
                  <c:v>2002</c:v>
                </c:pt>
                <c:pt idx="12">
                  <c:v>2004</c:v>
                </c:pt>
                <c:pt idx="13">
                  <c:v>2006</c:v>
                </c:pt>
                <c:pt idx="14">
                  <c:v>2008</c:v>
                </c:pt>
                <c:pt idx="15">
                  <c:v>2010</c:v>
                </c:pt>
                <c:pt idx="16">
                  <c:v>2012</c:v>
                </c:pt>
                <c:pt idx="17">
                  <c:v>2014</c:v>
                </c:pt>
              </c:numCache>
            </c:numRef>
          </c:cat>
          <c:val>
            <c:numRef>
              <c:f>'Fig 4 A'!$B$5:$S$5</c:f>
              <c:numCache>
                <c:formatCode>0.0%</c:formatCode>
                <c:ptCount val="18"/>
                <c:pt idx="0">
                  <c:v>5.15428586400185E-2</c:v>
                </c:pt>
                <c:pt idx="1">
                  <c:v>5.2202069132296899E-2</c:v>
                </c:pt>
                <c:pt idx="2">
                  <c:v>5.30288728361109E-2</c:v>
                </c:pt>
                <c:pt idx="3">
                  <c:v>5.4030877798144097E-2</c:v>
                </c:pt>
                <c:pt idx="4">
                  <c:v>5.5167721700559301E-2</c:v>
                </c:pt>
                <c:pt idx="5">
                  <c:v>5.6400575716966099E-2</c:v>
                </c:pt>
                <c:pt idx="6">
                  <c:v>5.7619188443417103E-2</c:v>
                </c:pt>
                <c:pt idx="7">
                  <c:v>5.87973981422448E-2</c:v>
                </c:pt>
                <c:pt idx="8">
                  <c:v>6.0013660682299103E-2</c:v>
                </c:pt>
                <c:pt idx="9">
                  <c:v>6.1211219245446001E-2</c:v>
                </c:pt>
                <c:pt idx="10">
                  <c:v>6.2385609802400203E-2</c:v>
                </c:pt>
                <c:pt idx="11">
                  <c:v>6.3549170192520293E-2</c:v>
                </c:pt>
                <c:pt idx="12">
                  <c:v>6.4648040120142997E-2</c:v>
                </c:pt>
                <c:pt idx="13">
                  <c:v>6.5680301180734896E-2</c:v>
                </c:pt>
                <c:pt idx="14">
                  <c:v>6.6683621415104394E-2</c:v>
                </c:pt>
                <c:pt idx="15">
                  <c:v>6.7650379059045002E-2</c:v>
                </c:pt>
                <c:pt idx="16">
                  <c:v>6.8775990167539103E-2</c:v>
                </c:pt>
                <c:pt idx="17">
                  <c:v>7.0067176432183798E-2</c:v>
                </c:pt>
              </c:numCache>
            </c:numRef>
          </c:val>
          <c:smooth val="0"/>
          <c:extLst>
            <c:ext xmlns:c16="http://schemas.microsoft.com/office/drawing/2014/chart" uri="{C3380CC4-5D6E-409C-BE32-E72D297353CC}">
              <c16:uniqueId val="{00000003-36A8-4FF2-A862-874534C3C788}"/>
            </c:ext>
          </c:extLst>
        </c:ser>
        <c:dLbls>
          <c:showLegendKey val="0"/>
          <c:showVal val="0"/>
          <c:showCatName val="0"/>
          <c:showSerName val="0"/>
          <c:showPercent val="0"/>
          <c:showBubbleSize val="0"/>
        </c:dLbls>
        <c:marker val="1"/>
        <c:smooth val="0"/>
        <c:axId val="179598464"/>
        <c:axId val="211710000"/>
      </c:lineChart>
      <c:catAx>
        <c:axId val="179598464"/>
        <c:scaling>
          <c:orientation val="minMax"/>
        </c:scaling>
        <c:delete val="0"/>
        <c:axPos val="b"/>
        <c:numFmt formatCode="General" sourceLinked="1"/>
        <c:majorTickMark val="none"/>
        <c:minorTickMark val="none"/>
        <c:tickLblPos val="nextTo"/>
        <c:txPr>
          <a:bodyPr/>
          <a:lstStyle/>
          <a:p>
            <a:pPr>
              <a:defRPr b="1"/>
            </a:pPr>
            <a:endParaRPr lang="en-US"/>
          </a:p>
        </c:txPr>
        <c:crossAx val="211710000"/>
        <c:crosses val="autoZero"/>
        <c:auto val="1"/>
        <c:lblAlgn val="ctr"/>
        <c:lblOffset val="100"/>
        <c:tickLblSkip val="1"/>
        <c:tickMarkSkip val="1"/>
        <c:noMultiLvlLbl val="0"/>
      </c:catAx>
      <c:valAx>
        <c:axId val="211710000"/>
        <c:scaling>
          <c:orientation val="minMax"/>
          <c:max val="0.1"/>
          <c:min val="0"/>
        </c:scaling>
        <c:delete val="0"/>
        <c:axPos val="l"/>
        <c:majorGridlines/>
        <c:title>
          <c:tx>
            <c:rich>
              <a:bodyPr/>
              <a:lstStyle/>
              <a:p>
                <a:pPr>
                  <a:defRPr sz="1600"/>
                </a:pPr>
                <a:r>
                  <a:rPr lang="en-GB" sz="1600" dirty="0" smtClean="0"/>
                  <a:t>Prevalence</a:t>
                </a:r>
                <a:endParaRPr lang="en-GB" sz="1600" dirty="0"/>
              </a:p>
            </c:rich>
          </c:tx>
          <c:overlay val="0"/>
        </c:title>
        <c:numFmt formatCode="0%" sourceLinked="0"/>
        <c:majorTickMark val="none"/>
        <c:minorTickMark val="none"/>
        <c:tickLblPos val="nextTo"/>
        <c:txPr>
          <a:bodyPr/>
          <a:lstStyle/>
          <a:p>
            <a:pPr>
              <a:defRPr sz="1050" b="1"/>
            </a:pPr>
            <a:endParaRPr lang="en-US"/>
          </a:p>
        </c:txPr>
        <c:crossAx val="179598464"/>
        <c:crosses val="autoZero"/>
        <c:crossBetween val="between"/>
        <c:majorUnit val="2.0000000000000004E-2"/>
        <c:minorUnit val="2.0000000000000005E-3"/>
      </c:valAx>
    </c:plotArea>
    <c:legend>
      <c:legendPos val="r"/>
      <c:layout>
        <c:manualLayout>
          <c:xMode val="edge"/>
          <c:yMode val="edge"/>
          <c:x val="0.78164047774368861"/>
          <c:y val="0.43177792082282906"/>
          <c:w val="0.20931494316395996"/>
          <c:h val="0.40031890178414958"/>
        </c:manualLayout>
      </c:layout>
      <c:overlay val="0"/>
      <c:txPr>
        <a:bodyPr/>
        <a:lstStyle/>
        <a:p>
          <a:pPr>
            <a:defRPr sz="1600" b="1"/>
          </a:pPr>
          <a:endParaRPr lang="en-US"/>
        </a:p>
      </c:txPr>
    </c:legend>
    <c:plotVisOnly val="1"/>
    <c:dispBlanksAs val="gap"/>
    <c:showDLblsOverMax val="0"/>
  </c:chart>
  <c:txPr>
    <a:bodyPr/>
    <a:lstStyle/>
    <a:p>
      <a:pPr>
        <a:defRPr sz="9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8B910-2679-48ED-A956-9DF05A2BA193}" type="doc">
      <dgm:prSet loTypeId="urn:microsoft.com/office/officeart/2005/8/layout/venn2" loCatId="relationship" qsTypeId="urn:microsoft.com/office/officeart/2005/8/quickstyle/simple5" qsCatId="simple" csTypeId="urn:microsoft.com/office/officeart/2005/8/colors/colorful3" csCatId="colorful" phldr="1"/>
      <dgm:spPr/>
      <dgm:t>
        <a:bodyPr/>
        <a:lstStyle/>
        <a:p>
          <a:endParaRPr lang="en-GB"/>
        </a:p>
      </dgm:t>
    </dgm:pt>
    <dgm:pt modelId="{7C587038-796B-44B2-9ACB-62AAE065542C}">
      <dgm:prSet phldrT="[Text]" custT="1"/>
      <dgm:spPr/>
      <dgm:t>
        <a:bodyPr/>
        <a:lstStyle/>
        <a:p>
          <a:pPr>
            <a:lnSpc>
              <a:spcPct val="90000"/>
            </a:lnSpc>
          </a:pPr>
          <a:endParaRPr lang="en-GB" sz="2400" b="1" dirty="0" smtClean="0"/>
        </a:p>
        <a:p>
          <a:pPr>
            <a:lnSpc>
              <a:spcPct val="100000"/>
            </a:lnSpc>
          </a:pPr>
          <a:r>
            <a:rPr lang="fa-IR" sz="2400" b="1" dirty="0" smtClean="0">
              <a:solidFill>
                <a:schemeClr val="tx1"/>
              </a:solidFill>
            </a:rPr>
            <a:t>مرگ در اثر قند خون بالا</a:t>
          </a:r>
        </a:p>
        <a:p>
          <a:pPr>
            <a:lnSpc>
              <a:spcPct val="100000"/>
            </a:lnSpc>
          </a:pPr>
          <a:r>
            <a:rPr lang="fa-IR" sz="2400" b="1" dirty="0" smtClean="0">
              <a:solidFill>
                <a:schemeClr val="tx1"/>
              </a:solidFill>
            </a:rPr>
            <a:t>3/7 میلیون نفر</a:t>
          </a:r>
          <a:endParaRPr lang="en-GB" sz="2400" b="1" dirty="0">
            <a:solidFill>
              <a:schemeClr val="tx1"/>
            </a:solidFill>
          </a:endParaRPr>
        </a:p>
      </dgm:t>
    </dgm:pt>
    <dgm:pt modelId="{F0E04250-ED64-49EF-A6F8-B83841C24E52}" type="parTrans" cxnId="{4300B6AA-36BD-439E-B134-F86B20A4C7DA}">
      <dgm:prSet/>
      <dgm:spPr/>
      <dgm:t>
        <a:bodyPr/>
        <a:lstStyle/>
        <a:p>
          <a:endParaRPr lang="en-GB" sz="2800" b="1"/>
        </a:p>
      </dgm:t>
    </dgm:pt>
    <dgm:pt modelId="{6FD346E8-2557-445E-9CD3-599B4AAC590F}" type="sibTrans" cxnId="{4300B6AA-36BD-439E-B134-F86B20A4C7DA}">
      <dgm:prSet/>
      <dgm:spPr/>
      <dgm:t>
        <a:bodyPr/>
        <a:lstStyle/>
        <a:p>
          <a:endParaRPr lang="en-GB" sz="2800" b="1"/>
        </a:p>
      </dgm:t>
    </dgm:pt>
    <dgm:pt modelId="{D5CC24FE-72FA-4568-976D-DC0AEFF350D5}">
      <dgm:prSet phldrT="[Text]" custT="1"/>
      <dgm:spPr/>
      <dgm:t>
        <a:bodyPr/>
        <a:lstStyle/>
        <a:p>
          <a:r>
            <a:rPr lang="fa-IR" sz="2800" b="1" dirty="0" smtClean="0"/>
            <a:t>مرگ در اثر دیابت 1/5 میلیون نفر</a:t>
          </a:r>
          <a:endParaRPr lang="en-GB" sz="3200" b="1" dirty="0"/>
        </a:p>
      </dgm:t>
    </dgm:pt>
    <dgm:pt modelId="{2C72797A-6264-47D6-8462-262E30951DB8}" type="parTrans" cxnId="{551779C9-078A-438C-8652-54F1BAA4A1FA}">
      <dgm:prSet/>
      <dgm:spPr/>
      <dgm:t>
        <a:bodyPr/>
        <a:lstStyle/>
        <a:p>
          <a:endParaRPr lang="en-GB" sz="2800" b="1"/>
        </a:p>
      </dgm:t>
    </dgm:pt>
    <dgm:pt modelId="{5258E4F3-9D31-42CD-A7B2-8C6225CF48AB}" type="sibTrans" cxnId="{551779C9-078A-438C-8652-54F1BAA4A1FA}">
      <dgm:prSet/>
      <dgm:spPr/>
      <dgm:t>
        <a:bodyPr/>
        <a:lstStyle/>
        <a:p>
          <a:endParaRPr lang="en-GB" sz="2800" b="1"/>
        </a:p>
      </dgm:t>
    </dgm:pt>
    <dgm:pt modelId="{918A6B9D-B2B0-45B9-80F8-A0DAB5FDD33F}" type="pres">
      <dgm:prSet presAssocID="{51A8B910-2679-48ED-A956-9DF05A2BA193}" presName="Name0" presStyleCnt="0">
        <dgm:presLayoutVars>
          <dgm:chMax val="7"/>
          <dgm:resizeHandles val="exact"/>
        </dgm:presLayoutVars>
      </dgm:prSet>
      <dgm:spPr/>
      <dgm:t>
        <a:bodyPr/>
        <a:lstStyle/>
        <a:p>
          <a:endParaRPr lang="en-GB"/>
        </a:p>
      </dgm:t>
    </dgm:pt>
    <dgm:pt modelId="{8C2A5F6D-7139-42F8-9871-6A024B3218F4}" type="pres">
      <dgm:prSet presAssocID="{51A8B910-2679-48ED-A956-9DF05A2BA193}" presName="comp1" presStyleCnt="0"/>
      <dgm:spPr/>
      <dgm:t>
        <a:bodyPr/>
        <a:lstStyle/>
        <a:p>
          <a:endParaRPr lang="en-GB"/>
        </a:p>
      </dgm:t>
    </dgm:pt>
    <dgm:pt modelId="{41E61B74-62B5-4ACD-90B4-5889693516D2}" type="pres">
      <dgm:prSet presAssocID="{51A8B910-2679-48ED-A956-9DF05A2BA193}" presName="circle1" presStyleLbl="node1" presStyleIdx="0" presStyleCnt="2" custScaleX="120270" custLinFactNeighborX="804" custLinFactNeighborY="-2755"/>
      <dgm:spPr/>
      <dgm:t>
        <a:bodyPr/>
        <a:lstStyle/>
        <a:p>
          <a:endParaRPr lang="en-GB"/>
        </a:p>
      </dgm:t>
    </dgm:pt>
    <dgm:pt modelId="{40E5444A-BB97-4646-A2DC-1BE441178FBC}" type="pres">
      <dgm:prSet presAssocID="{51A8B910-2679-48ED-A956-9DF05A2BA193}" presName="c1text" presStyleLbl="node1" presStyleIdx="0" presStyleCnt="2">
        <dgm:presLayoutVars>
          <dgm:bulletEnabled val="1"/>
        </dgm:presLayoutVars>
      </dgm:prSet>
      <dgm:spPr/>
      <dgm:t>
        <a:bodyPr/>
        <a:lstStyle/>
        <a:p>
          <a:endParaRPr lang="en-GB"/>
        </a:p>
      </dgm:t>
    </dgm:pt>
    <dgm:pt modelId="{55E150DE-D18D-4F3B-9C5C-E66C48EAE06D}" type="pres">
      <dgm:prSet presAssocID="{51A8B910-2679-48ED-A956-9DF05A2BA193}" presName="comp2" presStyleCnt="0"/>
      <dgm:spPr/>
      <dgm:t>
        <a:bodyPr/>
        <a:lstStyle/>
        <a:p>
          <a:endParaRPr lang="en-GB"/>
        </a:p>
      </dgm:t>
    </dgm:pt>
    <dgm:pt modelId="{0D5C7C0C-0958-4ECB-9601-A09210D012F8}" type="pres">
      <dgm:prSet presAssocID="{51A8B910-2679-48ED-A956-9DF05A2BA193}" presName="circle2" presStyleLbl="node1" presStyleIdx="1" presStyleCnt="2" custScaleX="84685" custScaleY="72972" custLinFactNeighborX="444" custLinFactNeighborY="-1827"/>
      <dgm:spPr/>
      <dgm:t>
        <a:bodyPr/>
        <a:lstStyle/>
        <a:p>
          <a:endParaRPr lang="en-GB"/>
        </a:p>
      </dgm:t>
    </dgm:pt>
    <dgm:pt modelId="{EADEED6E-5CA7-4E0F-A9F8-F118B4816884}" type="pres">
      <dgm:prSet presAssocID="{51A8B910-2679-48ED-A956-9DF05A2BA193}" presName="c2text" presStyleLbl="node1" presStyleIdx="1" presStyleCnt="2">
        <dgm:presLayoutVars>
          <dgm:bulletEnabled val="1"/>
        </dgm:presLayoutVars>
      </dgm:prSet>
      <dgm:spPr/>
      <dgm:t>
        <a:bodyPr/>
        <a:lstStyle/>
        <a:p>
          <a:endParaRPr lang="en-GB"/>
        </a:p>
      </dgm:t>
    </dgm:pt>
  </dgm:ptLst>
  <dgm:cxnLst>
    <dgm:cxn modelId="{ADB1A803-63D6-40B6-BDED-DB5053C96EB9}" type="presOf" srcId="{D5CC24FE-72FA-4568-976D-DC0AEFF350D5}" destId="{0D5C7C0C-0958-4ECB-9601-A09210D012F8}" srcOrd="0" destOrd="0" presId="urn:microsoft.com/office/officeart/2005/8/layout/venn2"/>
    <dgm:cxn modelId="{626C6F32-B093-4354-9772-968266FDB04E}" type="presOf" srcId="{7C587038-796B-44B2-9ACB-62AAE065542C}" destId="{41E61B74-62B5-4ACD-90B4-5889693516D2}" srcOrd="0" destOrd="0" presId="urn:microsoft.com/office/officeart/2005/8/layout/venn2"/>
    <dgm:cxn modelId="{9A26D164-CC30-400E-8C1B-08526C0C2C7E}" type="presOf" srcId="{51A8B910-2679-48ED-A956-9DF05A2BA193}" destId="{918A6B9D-B2B0-45B9-80F8-A0DAB5FDD33F}" srcOrd="0" destOrd="0" presId="urn:microsoft.com/office/officeart/2005/8/layout/venn2"/>
    <dgm:cxn modelId="{551779C9-078A-438C-8652-54F1BAA4A1FA}" srcId="{51A8B910-2679-48ED-A956-9DF05A2BA193}" destId="{D5CC24FE-72FA-4568-976D-DC0AEFF350D5}" srcOrd="1" destOrd="0" parTransId="{2C72797A-6264-47D6-8462-262E30951DB8}" sibTransId="{5258E4F3-9D31-42CD-A7B2-8C6225CF48AB}"/>
    <dgm:cxn modelId="{8B109032-E868-4596-8648-C0727711454A}" type="presOf" srcId="{7C587038-796B-44B2-9ACB-62AAE065542C}" destId="{40E5444A-BB97-4646-A2DC-1BE441178FBC}" srcOrd="1" destOrd="0" presId="urn:microsoft.com/office/officeart/2005/8/layout/venn2"/>
    <dgm:cxn modelId="{4300B6AA-36BD-439E-B134-F86B20A4C7DA}" srcId="{51A8B910-2679-48ED-A956-9DF05A2BA193}" destId="{7C587038-796B-44B2-9ACB-62AAE065542C}" srcOrd="0" destOrd="0" parTransId="{F0E04250-ED64-49EF-A6F8-B83841C24E52}" sibTransId="{6FD346E8-2557-445E-9CD3-599B4AAC590F}"/>
    <dgm:cxn modelId="{FFE1F7F9-15BA-4EEF-B4C0-1A05FB06B710}" type="presOf" srcId="{D5CC24FE-72FA-4568-976D-DC0AEFF350D5}" destId="{EADEED6E-5CA7-4E0F-A9F8-F118B4816884}" srcOrd="1" destOrd="0" presId="urn:microsoft.com/office/officeart/2005/8/layout/venn2"/>
    <dgm:cxn modelId="{56E1B6FA-33DD-49F8-B5E4-BF5623C38F20}" type="presParOf" srcId="{918A6B9D-B2B0-45B9-80F8-A0DAB5FDD33F}" destId="{8C2A5F6D-7139-42F8-9871-6A024B3218F4}" srcOrd="0" destOrd="0" presId="urn:microsoft.com/office/officeart/2005/8/layout/venn2"/>
    <dgm:cxn modelId="{428C57B4-C32A-48C6-B7E5-BBCE9D69C3EB}" type="presParOf" srcId="{8C2A5F6D-7139-42F8-9871-6A024B3218F4}" destId="{41E61B74-62B5-4ACD-90B4-5889693516D2}" srcOrd="0" destOrd="0" presId="urn:microsoft.com/office/officeart/2005/8/layout/venn2"/>
    <dgm:cxn modelId="{942B5A77-9FCE-4EE4-80EE-CC6C5189001A}" type="presParOf" srcId="{8C2A5F6D-7139-42F8-9871-6A024B3218F4}" destId="{40E5444A-BB97-4646-A2DC-1BE441178FBC}" srcOrd="1" destOrd="0" presId="urn:microsoft.com/office/officeart/2005/8/layout/venn2"/>
    <dgm:cxn modelId="{05E13CEF-0F0E-4711-BD7B-D07EAC80D065}" type="presParOf" srcId="{918A6B9D-B2B0-45B9-80F8-A0DAB5FDD33F}" destId="{55E150DE-D18D-4F3B-9C5C-E66C48EAE06D}" srcOrd="1" destOrd="0" presId="urn:microsoft.com/office/officeart/2005/8/layout/venn2"/>
    <dgm:cxn modelId="{2B6B2ED8-7FE1-4DA7-B36E-C78D90707F87}" type="presParOf" srcId="{55E150DE-D18D-4F3B-9C5C-E66C48EAE06D}" destId="{0D5C7C0C-0958-4ECB-9601-A09210D012F8}" srcOrd="0" destOrd="0" presId="urn:microsoft.com/office/officeart/2005/8/layout/venn2"/>
    <dgm:cxn modelId="{7F48656D-CDFE-4746-B4E5-877835C7408B}" type="presParOf" srcId="{55E150DE-D18D-4F3B-9C5C-E66C48EAE06D}" destId="{EADEED6E-5CA7-4E0F-A9F8-F118B481688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61B74-62B5-4ACD-90B4-5889693516D2}">
      <dsp:nvSpPr>
        <dsp:cNvPr id="0" name=""/>
        <dsp:cNvSpPr/>
      </dsp:nvSpPr>
      <dsp:spPr>
        <a:xfrm>
          <a:off x="1194977" y="0"/>
          <a:ext cx="6408697" cy="5328591"/>
        </a:xfrm>
        <a:prstGeom prst="ellipse">
          <a:avLst/>
        </a:prstGeom>
        <a:gradFill rotWithShape="0">
          <a:gsLst>
            <a:gs pos="0">
              <a:schemeClr val="accent3">
                <a:hueOff val="0"/>
                <a:satOff val="0"/>
                <a:lumOff val="0"/>
                <a:alphaOff val="0"/>
                <a:tint val="73000"/>
                <a:satMod val="150000"/>
              </a:schemeClr>
            </a:gs>
            <a:gs pos="25000">
              <a:schemeClr val="accent3">
                <a:hueOff val="0"/>
                <a:satOff val="0"/>
                <a:lumOff val="0"/>
                <a:alphaOff val="0"/>
                <a:tint val="96000"/>
                <a:shade val="80000"/>
                <a:satMod val="105000"/>
              </a:schemeClr>
            </a:gs>
            <a:gs pos="38000">
              <a:schemeClr val="accent3">
                <a:hueOff val="0"/>
                <a:satOff val="0"/>
                <a:lumOff val="0"/>
                <a:alphaOff val="0"/>
                <a:tint val="96000"/>
                <a:shade val="59000"/>
                <a:satMod val="120000"/>
              </a:schemeClr>
            </a:gs>
            <a:gs pos="55000">
              <a:schemeClr val="accent3">
                <a:hueOff val="0"/>
                <a:satOff val="0"/>
                <a:lumOff val="0"/>
                <a:alphaOff val="0"/>
                <a:shade val="57000"/>
                <a:satMod val="120000"/>
              </a:schemeClr>
            </a:gs>
            <a:gs pos="80000">
              <a:schemeClr val="accent3">
                <a:hueOff val="0"/>
                <a:satOff val="0"/>
                <a:lumOff val="0"/>
                <a:alphaOff val="0"/>
                <a:shade val="56000"/>
                <a:satMod val="145000"/>
              </a:schemeClr>
            </a:gs>
            <a:gs pos="88000">
              <a:schemeClr val="accent3">
                <a:hueOff val="0"/>
                <a:satOff val="0"/>
                <a:lumOff val="0"/>
                <a:alphaOff val="0"/>
                <a:shade val="63000"/>
                <a:satMod val="160000"/>
              </a:schemeClr>
            </a:gs>
            <a:gs pos="100000">
              <a:schemeClr val="accent3">
                <a:hueOff val="0"/>
                <a:satOff val="0"/>
                <a:lumOff val="0"/>
                <a:alphaOff val="0"/>
                <a:tint val="99555"/>
                <a:satMod val="155000"/>
              </a:schemeClr>
            </a:gs>
          </a:gsLst>
          <a:lin ang="5400000" scaled="1"/>
        </a:gradFill>
        <a:ln>
          <a:noFill/>
        </a:ln>
        <a:effectLst>
          <a:glow rad="76200">
            <a:schemeClr val="accent3">
              <a:hueOff val="0"/>
              <a:satOff val="0"/>
              <a:lumOff val="0"/>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3">
              <a:hueOff val="0"/>
              <a:satOff val="0"/>
              <a:lumOff val="0"/>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GB" sz="2400" b="1" kern="1200" dirty="0" smtClean="0"/>
        </a:p>
        <a:p>
          <a:pPr lvl="0" algn="ctr" defTabSz="1066800">
            <a:lnSpc>
              <a:spcPct val="100000"/>
            </a:lnSpc>
            <a:spcBef>
              <a:spcPct val="0"/>
            </a:spcBef>
            <a:spcAft>
              <a:spcPct val="35000"/>
            </a:spcAft>
          </a:pPr>
          <a:r>
            <a:rPr lang="fa-IR" sz="2400" b="1" kern="1200" dirty="0" smtClean="0">
              <a:solidFill>
                <a:schemeClr val="tx1"/>
              </a:solidFill>
            </a:rPr>
            <a:t>مرگ در اثر قند خون بالا</a:t>
          </a:r>
        </a:p>
        <a:p>
          <a:pPr lvl="0" algn="ctr" defTabSz="1066800">
            <a:lnSpc>
              <a:spcPct val="100000"/>
            </a:lnSpc>
            <a:spcBef>
              <a:spcPct val="0"/>
            </a:spcBef>
            <a:spcAft>
              <a:spcPct val="35000"/>
            </a:spcAft>
          </a:pPr>
          <a:r>
            <a:rPr lang="fa-IR" sz="2400" b="1" kern="1200" dirty="0" smtClean="0">
              <a:solidFill>
                <a:schemeClr val="tx1"/>
              </a:solidFill>
            </a:rPr>
            <a:t>3/7 میلیون نفر</a:t>
          </a:r>
          <a:endParaRPr lang="en-GB" sz="2400" b="1" kern="1200" dirty="0">
            <a:solidFill>
              <a:schemeClr val="tx1"/>
            </a:solidFill>
          </a:endParaRPr>
        </a:p>
      </dsp:txBody>
      <dsp:txXfrm>
        <a:off x="2717042" y="399644"/>
        <a:ext cx="3364566" cy="905860"/>
      </dsp:txXfrm>
    </dsp:sp>
    <dsp:sp modelId="{0D5C7C0C-0958-4ECB-9601-A09210D012F8}">
      <dsp:nvSpPr>
        <dsp:cNvPr id="0" name=""/>
        <dsp:cNvSpPr/>
      </dsp:nvSpPr>
      <dsp:spPr>
        <a:xfrm>
          <a:off x="2682033" y="1799212"/>
          <a:ext cx="3384388" cy="2916285"/>
        </a:xfrm>
        <a:prstGeom prst="ellipse">
          <a:avLst/>
        </a:prstGeom>
        <a:gradFill rotWithShape="0">
          <a:gsLst>
            <a:gs pos="0">
              <a:schemeClr val="accent3">
                <a:hueOff val="-1137357"/>
                <a:satOff val="-4689"/>
                <a:lumOff val="-983"/>
                <a:alphaOff val="0"/>
                <a:tint val="73000"/>
                <a:satMod val="150000"/>
              </a:schemeClr>
            </a:gs>
            <a:gs pos="25000">
              <a:schemeClr val="accent3">
                <a:hueOff val="-1137357"/>
                <a:satOff val="-4689"/>
                <a:lumOff val="-983"/>
                <a:alphaOff val="0"/>
                <a:tint val="96000"/>
                <a:shade val="80000"/>
                <a:satMod val="105000"/>
              </a:schemeClr>
            </a:gs>
            <a:gs pos="38000">
              <a:schemeClr val="accent3">
                <a:hueOff val="-1137357"/>
                <a:satOff val="-4689"/>
                <a:lumOff val="-983"/>
                <a:alphaOff val="0"/>
                <a:tint val="96000"/>
                <a:shade val="59000"/>
                <a:satMod val="120000"/>
              </a:schemeClr>
            </a:gs>
            <a:gs pos="55000">
              <a:schemeClr val="accent3">
                <a:hueOff val="-1137357"/>
                <a:satOff val="-4689"/>
                <a:lumOff val="-983"/>
                <a:alphaOff val="0"/>
                <a:shade val="57000"/>
                <a:satMod val="120000"/>
              </a:schemeClr>
            </a:gs>
            <a:gs pos="80000">
              <a:schemeClr val="accent3">
                <a:hueOff val="-1137357"/>
                <a:satOff val="-4689"/>
                <a:lumOff val="-983"/>
                <a:alphaOff val="0"/>
                <a:shade val="56000"/>
                <a:satMod val="145000"/>
              </a:schemeClr>
            </a:gs>
            <a:gs pos="88000">
              <a:schemeClr val="accent3">
                <a:hueOff val="-1137357"/>
                <a:satOff val="-4689"/>
                <a:lumOff val="-983"/>
                <a:alphaOff val="0"/>
                <a:shade val="63000"/>
                <a:satMod val="160000"/>
              </a:schemeClr>
            </a:gs>
            <a:gs pos="100000">
              <a:schemeClr val="accent3">
                <a:hueOff val="-1137357"/>
                <a:satOff val="-4689"/>
                <a:lumOff val="-983"/>
                <a:alphaOff val="0"/>
                <a:tint val="99555"/>
                <a:satMod val="155000"/>
              </a:schemeClr>
            </a:gs>
          </a:gsLst>
          <a:lin ang="5400000" scaled="1"/>
        </a:gradFill>
        <a:ln>
          <a:noFill/>
        </a:ln>
        <a:effectLst>
          <a:glow rad="76200">
            <a:schemeClr val="accent3">
              <a:hueOff val="-1137357"/>
              <a:satOff val="-4689"/>
              <a:lumOff val="-983"/>
              <a:alphaOff val="0"/>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3">
              <a:hueOff val="-1137357"/>
              <a:satOff val="-4689"/>
              <a:lumOff val="-983"/>
              <a:alphaOff val="0"/>
              <a:shade val="30000"/>
              <a:satMod val="2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a-IR" sz="2800" b="1" kern="1200" dirty="0" smtClean="0"/>
            <a:t>مرگ در اثر دیابت 1/5 میلیون نفر</a:t>
          </a:r>
          <a:endParaRPr lang="en-GB" sz="3200" b="1" kern="1200" dirty="0"/>
        </a:p>
      </dsp:txBody>
      <dsp:txXfrm>
        <a:off x="3177666" y="2528283"/>
        <a:ext cx="2393124" cy="145814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E8975-2CF2-461C-8756-2BD7A071692F}" type="datetimeFigureOut">
              <a:rPr lang="en-US" smtClean="0"/>
              <a:t>10/20/2019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08915A-C199-4D29-832F-580E409DCDB5}" type="slidenum">
              <a:rPr lang="en-US" smtClean="0"/>
              <a:t>‹#›</a:t>
            </a:fld>
            <a:endParaRPr lang="en-US"/>
          </a:p>
        </p:txBody>
      </p:sp>
    </p:spTree>
    <p:extLst>
      <p:ext uri="{BB962C8B-B14F-4D97-AF65-F5344CB8AC3E}">
        <p14:creationId xmlns:p14="http://schemas.microsoft.com/office/powerpoint/2010/main" val="336409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US" altLang="en-US" smtClean="0">
                <a:cs typeface="Arial" panose="020B0604020202020204" pitchFamily="34" charset="0"/>
              </a:rPr>
              <a:t>This slide shows projected increases in diabetes incidence globally. The numbers of individuals with diabetes are projected to rise by 65% between 2010 and 2030. As the line shows the Southern Hemisphere, including African , Middle Eastern, Southeast Asian, Western Pacific and South American regions are projected to see very large percentage increases.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BFB87F-3839-4B09-B403-0B01E1584518}" type="slidenum">
              <a:rPr lang="en-CA" altLang="en-US" smtClean="0">
                <a:solidFill>
                  <a:srgbClr val="000000"/>
                </a:solidFill>
              </a:rPr>
              <a:pPr/>
              <a:t>5</a:t>
            </a:fld>
            <a:endParaRPr lang="en-CA" altLang="en-US" smtClean="0">
              <a:solidFill>
                <a:srgbClr val="000000"/>
              </a:solidFill>
            </a:endParaRPr>
          </a:p>
        </p:txBody>
      </p:sp>
    </p:spTree>
    <p:extLst>
      <p:ext uri="{BB962C8B-B14F-4D97-AF65-F5344CB8AC3E}">
        <p14:creationId xmlns:p14="http://schemas.microsoft.com/office/powerpoint/2010/main" val="543275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fld id="{60000A6C-EDBB-46D3-9096-7DA0160A5192}" type="datetimeFigureOut">
              <a:rPr lang="en-US"/>
              <a:pPr>
                <a:defRPr/>
              </a:pPr>
              <a:t>10/20/2019</a:t>
            </a:fld>
            <a:endParaRPr lang="en-US"/>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FE692FAA-EDC3-4226-A240-4E12D9B369A9}" type="slidenum">
              <a:rPr lang="en-US" altLang="en-US"/>
              <a:pPr>
                <a:defRPr/>
              </a:pPr>
              <a:t>‹#›</a:t>
            </a:fld>
            <a:endParaRPr lang="en-US" altLang="en-US"/>
          </a:p>
        </p:txBody>
      </p:sp>
    </p:spTree>
    <p:extLst>
      <p:ext uri="{BB962C8B-B14F-4D97-AF65-F5344CB8AC3E}">
        <p14:creationId xmlns:p14="http://schemas.microsoft.com/office/powerpoint/2010/main" val="39162401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0EED490-4207-4085-A979-2523ED0EB647}"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B92D5EA-0592-4AB7-8FF0-F16384A26507}" type="slidenum">
              <a:rPr lang="en-US" altLang="en-US"/>
              <a:pPr>
                <a:defRPr/>
              </a:pPr>
              <a:t>‹#›</a:t>
            </a:fld>
            <a:endParaRPr lang="en-US" altLang="en-US"/>
          </a:p>
        </p:txBody>
      </p:sp>
    </p:spTree>
    <p:extLst>
      <p:ext uri="{BB962C8B-B14F-4D97-AF65-F5344CB8AC3E}">
        <p14:creationId xmlns:p14="http://schemas.microsoft.com/office/powerpoint/2010/main" val="424876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0703B5C4-4FD7-48FE-9FA0-50179E3E735B}"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70DD59CE-4D4D-4487-AD96-9A859E1EF91C}" type="slidenum">
              <a:rPr lang="en-US" altLang="en-US"/>
              <a:pPr>
                <a:defRPr/>
              </a:pPr>
              <a:t>‹#›</a:t>
            </a:fld>
            <a:endParaRPr lang="en-US" altLang="en-US"/>
          </a:p>
        </p:txBody>
      </p:sp>
    </p:spTree>
    <p:extLst>
      <p:ext uri="{BB962C8B-B14F-4D97-AF65-F5344CB8AC3E}">
        <p14:creationId xmlns:p14="http://schemas.microsoft.com/office/powerpoint/2010/main" val="224245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fontAlgn="base">
              <a:spcBef>
                <a:spcPct val="0"/>
              </a:spcBef>
              <a:spcAft>
                <a:spcPct val="0"/>
              </a:spcAft>
              <a:defRPr>
                <a:solidFill>
                  <a:schemeClr val="tx2">
                    <a:shade val="90000"/>
                  </a:schemeClr>
                </a:solidFill>
                <a:latin typeface="Arial" panose="020B0604020202020204" pitchFamily="34" charset="0"/>
              </a:defRPr>
            </a:lvl1pPr>
          </a:lstStyle>
          <a:p>
            <a:pPr>
              <a:defRPr/>
            </a:pPr>
            <a:endParaRPr lang="en-US">
              <a:solidFill>
                <a:srgbClr val="04617B">
                  <a:shade val="90000"/>
                </a:srgbClr>
              </a:solidFill>
            </a:endParaRPr>
          </a:p>
        </p:txBody>
      </p:sp>
      <p:sp>
        <p:nvSpPr>
          <p:cNvPr id="5" name="Rectangle 5"/>
          <p:cNvSpPr>
            <a:spLocks noGrp="1" noChangeArrowheads="1"/>
          </p:cNvSpPr>
          <p:nvPr>
            <p:ph type="ftr" sz="quarter" idx="11"/>
          </p:nvPr>
        </p:nvSpPr>
        <p:spPr/>
        <p:txBody>
          <a:bodyPr/>
          <a:lstStyle>
            <a:lvl1pPr fontAlgn="base">
              <a:spcBef>
                <a:spcPct val="0"/>
              </a:spcBef>
              <a:spcAft>
                <a:spcPct val="0"/>
              </a:spcAft>
              <a:defRPr>
                <a:solidFill>
                  <a:schemeClr val="tx2">
                    <a:shade val="90000"/>
                  </a:schemeClr>
                </a:solidFill>
                <a:latin typeface="Arial" panose="020B0604020202020204" pitchFamily="34" charset="0"/>
              </a:defRPr>
            </a:lvl1pPr>
          </a:lstStyle>
          <a:p>
            <a:pPr>
              <a:defRPr/>
            </a:pPr>
            <a:endParaRPr lang="en-US">
              <a:solidFill>
                <a:srgbClr val="04617B">
                  <a:shade val="90000"/>
                </a:srgbClr>
              </a:solidFill>
            </a:endParaRPr>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298C9A8-A97E-471B-B824-2806E74ECC74}" type="slidenum">
              <a:rPr lang="ar-SA" altLang="en-US"/>
              <a:pPr>
                <a:defRPr/>
              </a:pPr>
              <a:t>‹#›</a:t>
            </a:fld>
            <a:endParaRPr lang="en-US" altLang="en-US"/>
          </a:p>
        </p:txBody>
      </p:sp>
    </p:spTree>
    <p:extLst>
      <p:ext uri="{BB962C8B-B14F-4D97-AF65-F5344CB8AC3E}">
        <p14:creationId xmlns:p14="http://schemas.microsoft.com/office/powerpoint/2010/main" val="961351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ln>
                <a:solidFill>
                  <a:prstClr val="white"/>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sp>
        <p:nvSpPr>
          <p:cNvPr id="6" name="Slide Number Placeholder 5"/>
          <p:cNvSpPr txBox="1">
            <a:spLocks/>
          </p:cNvSpPr>
          <p:nvPr userDrawn="1"/>
        </p:nvSpPr>
        <p:spPr>
          <a:xfrm>
            <a:off x="8737600" y="6356351"/>
            <a:ext cx="2844800" cy="365125"/>
          </a:xfrm>
          <a:prstGeom prst="rect">
            <a:avLst/>
          </a:prstGeom>
        </p:spPr>
        <p:txBody>
          <a:bodyPr anchor="ctr"/>
          <a:lstStyle>
            <a:lvl1pPr>
              <a:defRPr/>
            </a:lvl1pPr>
          </a:lstStyle>
          <a:p>
            <a:pPr algn="r" eaLnBrk="0" hangingPunct="0">
              <a:defRPr/>
            </a:pPr>
            <a:endParaRPr lang="en-US" sz="1200" dirty="0">
              <a:solidFill>
                <a:prstClr val="black">
                  <a:tint val="75000"/>
                </a:prstClr>
              </a:solidFill>
              <a:cs typeface="Arial" panose="020B0604020202020204" pitchFamily="34" charset="0"/>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133" y="6496050"/>
            <a:ext cx="132926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567" y="1016000"/>
            <a:ext cx="12293600"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600201"/>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6F83431D-7189-4211-9B56-EAAA2E9972E9}" type="datetimeFigureOut">
              <a:rPr lang="en-US"/>
              <a:pPr>
                <a:defRPr/>
              </a:pPr>
              <a:t>10/20/2019</a:t>
            </a:fld>
            <a:endParaRPr lang="en-US" dirty="0"/>
          </a:p>
        </p:txBody>
      </p:sp>
      <p:sp>
        <p:nvSpPr>
          <p:cNvPr id="12" name="Slide Number Placeholder 21"/>
          <p:cNvSpPr>
            <a:spLocks noGrp="1"/>
          </p:cNvSpPr>
          <p:nvPr>
            <p:ph type="sldNum" sz="quarter" idx="11"/>
          </p:nvPr>
        </p:nvSpPr>
        <p:spPr/>
        <p:txBody>
          <a:bodyPr/>
          <a:lstStyle>
            <a:lvl1pPr>
              <a:defRPr/>
            </a:lvl1pPr>
          </a:lstStyle>
          <a:p>
            <a:pPr>
              <a:defRPr/>
            </a:pPr>
            <a:fld id="{AC4B131E-5238-40E6-A3E3-666BD9860DA3}" type="slidenum">
              <a:rPr lang="en-US" altLang="en-US"/>
              <a:pPr>
                <a:defRPr/>
              </a:pPr>
              <a:t>‹#›</a:t>
            </a:fld>
            <a:endParaRPr lang="en-US" altLang="en-US"/>
          </a:p>
        </p:txBody>
      </p:sp>
      <p:sp>
        <p:nvSpPr>
          <p:cNvPr id="13" name="Footer Placeholder 2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9646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fld id="{60000A6C-EDBB-46D3-9096-7DA0160A5192}" type="datetimeFigureOut">
              <a:rPr lang="en-US"/>
              <a:pPr>
                <a:defRPr/>
              </a:pPr>
              <a:t>10/20/2019</a:t>
            </a:fld>
            <a:endParaRPr lang="en-US"/>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FE692FAA-EDC3-4226-A240-4E12D9B369A9}" type="slidenum">
              <a:rPr lang="en-US" altLang="en-US"/>
              <a:pPr>
                <a:defRPr/>
              </a:pPr>
              <a:t>‹#›</a:t>
            </a:fld>
            <a:endParaRPr lang="en-US" altLang="en-US"/>
          </a:p>
        </p:txBody>
      </p:sp>
    </p:spTree>
    <p:extLst>
      <p:ext uri="{BB962C8B-B14F-4D97-AF65-F5344CB8AC3E}">
        <p14:creationId xmlns:p14="http://schemas.microsoft.com/office/powerpoint/2010/main" val="3879221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B005387-EF52-425C-96D1-17122F803685}"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338CA8C-EB49-4C1B-A442-DFA1DA6643F7}" type="slidenum">
              <a:rPr lang="en-US" altLang="en-US"/>
              <a:pPr>
                <a:defRPr/>
              </a:pPr>
              <a:t>‹#›</a:t>
            </a:fld>
            <a:endParaRPr lang="en-US" altLang="en-US"/>
          </a:p>
        </p:txBody>
      </p:sp>
    </p:spTree>
    <p:extLst>
      <p:ext uri="{BB962C8B-B14F-4D97-AF65-F5344CB8AC3E}">
        <p14:creationId xmlns:p14="http://schemas.microsoft.com/office/powerpoint/2010/main" val="112763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fld id="{E39F7B9B-D521-4F96-ABDE-BB19634803BC}"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090CB977-9F99-4CC2-9591-103C809F11B4}" type="slidenum">
              <a:rPr lang="en-US" altLang="en-US"/>
              <a:pPr>
                <a:defRPr/>
              </a:pPr>
              <a:t>‹#›</a:t>
            </a:fld>
            <a:endParaRPr lang="en-US" altLang="en-US"/>
          </a:p>
        </p:txBody>
      </p:sp>
    </p:spTree>
    <p:extLst>
      <p:ext uri="{BB962C8B-B14F-4D97-AF65-F5344CB8AC3E}">
        <p14:creationId xmlns:p14="http://schemas.microsoft.com/office/powerpoint/2010/main" val="354808197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00178113-992B-4787-82A5-AB6DDC58DE54}" type="datetimeFigureOut">
              <a:rPr lang="en-US"/>
              <a:pPr>
                <a:defRPr/>
              </a:pPr>
              <a:t>10/20/2019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EA833D66-FA87-4B8D-8C98-2C91FACF9E91}" type="slidenum">
              <a:rPr lang="en-US" altLang="en-US"/>
              <a:pPr>
                <a:defRPr/>
              </a:pPr>
              <a:t>‹#›</a:t>
            </a:fld>
            <a:endParaRPr lang="en-US" altLang="en-US"/>
          </a:p>
        </p:txBody>
      </p:sp>
    </p:spTree>
    <p:extLst>
      <p:ext uri="{BB962C8B-B14F-4D97-AF65-F5344CB8AC3E}">
        <p14:creationId xmlns:p14="http://schemas.microsoft.com/office/powerpoint/2010/main" val="46762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39903D52-6EC7-41B9-9FE6-BD179CDD1F5F}" type="datetimeFigureOut">
              <a:rPr lang="en-US"/>
              <a:pPr>
                <a:defRPr/>
              </a:pPr>
              <a:t>10/20/2019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DCEA12B5-1905-4CA0-A19F-1FB9CFC58AC7}" type="slidenum">
              <a:rPr lang="en-US" altLang="en-US"/>
              <a:pPr>
                <a:defRPr/>
              </a:pPr>
              <a:t>‹#›</a:t>
            </a:fld>
            <a:endParaRPr lang="en-US" altLang="en-US"/>
          </a:p>
        </p:txBody>
      </p:sp>
    </p:spTree>
    <p:extLst>
      <p:ext uri="{BB962C8B-B14F-4D97-AF65-F5344CB8AC3E}">
        <p14:creationId xmlns:p14="http://schemas.microsoft.com/office/powerpoint/2010/main" val="1341978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B0297AE-DB0E-4C9C-A311-5A99A2A70CC4}" type="datetimeFigureOut">
              <a:rPr lang="en-US"/>
              <a:pPr>
                <a:defRPr/>
              </a:pPr>
              <a:t>10/20/2019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37408A1C-459A-4310-B91A-07EF42CF2128}" type="slidenum">
              <a:rPr lang="en-US" altLang="en-US"/>
              <a:pPr>
                <a:defRPr/>
              </a:pPr>
              <a:t>‹#›</a:t>
            </a:fld>
            <a:endParaRPr lang="en-US" altLang="en-US"/>
          </a:p>
        </p:txBody>
      </p:sp>
    </p:spTree>
    <p:extLst>
      <p:ext uri="{BB962C8B-B14F-4D97-AF65-F5344CB8AC3E}">
        <p14:creationId xmlns:p14="http://schemas.microsoft.com/office/powerpoint/2010/main" val="353388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B005387-EF52-425C-96D1-17122F803685}"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338CA8C-EB49-4C1B-A442-DFA1DA6643F7}" type="slidenum">
              <a:rPr lang="en-US" altLang="en-US"/>
              <a:pPr>
                <a:defRPr/>
              </a:pPr>
              <a:t>‹#›</a:t>
            </a:fld>
            <a:endParaRPr lang="en-US" altLang="en-US"/>
          </a:p>
        </p:txBody>
      </p:sp>
    </p:spTree>
    <p:extLst>
      <p:ext uri="{BB962C8B-B14F-4D97-AF65-F5344CB8AC3E}">
        <p14:creationId xmlns:p14="http://schemas.microsoft.com/office/powerpoint/2010/main" val="200990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3CA9AE4-5F7A-427F-95AF-DE1A8DAA3DBC}" type="datetimeFigureOut">
              <a:rPr lang="en-US"/>
              <a:pPr>
                <a:defRPr/>
              </a:pPr>
              <a:t>10/20/2019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17F8C676-5786-4A6C-B0CF-8BDD9B370675}" type="slidenum">
              <a:rPr lang="en-US" altLang="en-US"/>
              <a:pPr>
                <a:defRPr/>
              </a:pPr>
              <a:t>‹#›</a:t>
            </a:fld>
            <a:endParaRPr lang="en-US" altLang="en-US"/>
          </a:p>
        </p:txBody>
      </p:sp>
    </p:spTree>
    <p:extLst>
      <p:ext uri="{BB962C8B-B14F-4D97-AF65-F5344CB8AC3E}">
        <p14:creationId xmlns:p14="http://schemas.microsoft.com/office/powerpoint/2010/main" val="2158580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6A9F0AA4-F6DD-4139-B206-048A36E1CB23}" type="datetimeFigureOut">
              <a:rPr lang="en-US"/>
              <a:pPr>
                <a:defRPr/>
              </a:pPr>
              <a:t>10/20/2019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66965F39-3B0E-415B-B419-F0C4AD837C4B}" type="slidenum">
              <a:rPr lang="en-US" altLang="en-US"/>
              <a:pPr>
                <a:defRPr/>
              </a:pPr>
              <a:t>‹#›</a:t>
            </a:fld>
            <a:endParaRPr lang="en-US" altLang="en-US"/>
          </a:p>
        </p:txBody>
      </p:sp>
    </p:spTree>
    <p:extLst>
      <p:ext uri="{BB962C8B-B14F-4D97-AF65-F5344CB8AC3E}">
        <p14:creationId xmlns:p14="http://schemas.microsoft.com/office/powerpoint/2010/main" val="1132617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726A0D31-69B6-4AC1-855C-EC833514B340}" type="datetimeFigureOut">
              <a:rPr lang="en-US"/>
              <a:pPr>
                <a:defRPr/>
              </a:pPr>
              <a:t>10/20/2019</a:t>
            </a:fld>
            <a:endParaRPr lang="en-US"/>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atin typeface="Arial" panose="020B0604020202020204" pitchFamily="34" charset="0"/>
              </a:defRPr>
            </a:lvl1pPr>
          </a:lstStyle>
          <a:p>
            <a:pPr>
              <a:defRPr/>
            </a:pPr>
            <a:fld id="{00172132-08D0-4BBF-B942-289C274B363D}" type="slidenum">
              <a:rPr lang="en-US" altLang="en-US"/>
              <a:pPr>
                <a:defRPr/>
              </a:pPr>
              <a:t>‹#›</a:t>
            </a:fld>
            <a:endParaRPr lang="en-US" altLang="en-US"/>
          </a:p>
        </p:txBody>
      </p:sp>
    </p:spTree>
    <p:extLst>
      <p:ext uri="{BB962C8B-B14F-4D97-AF65-F5344CB8AC3E}">
        <p14:creationId xmlns:p14="http://schemas.microsoft.com/office/powerpoint/2010/main" val="387423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0EED490-4207-4085-A979-2523ED0EB647}"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B92D5EA-0592-4AB7-8FF0-F16384A26507}" type="slidenum">
              <a:rPr lang="en-US" altLang="en-US"/>
              <a:pPr>
                <a:defRPr/>
              </a:pPr>
              <a:t>‹#›</a:t>
            </a:fld>
            <a:endParaRPr lang="en-US" altLang="en-US"/>
          </a:p>
        </p:txBody>
      </p:sp>
    </p:spTree>
    <p:extLst>
      <p:ext uri="{BB962C8B-B14F-4D97-AF65-F5344CB8AC3E}">
        <p14:creationId xmlns:p14="http://schemas.microsoft.com/office/powerpoint/2010/main" val="2656677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0703B5C4-4FD7-48FE-9FA0-50179E3E735B}"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70DD59CE-4D4D-4487-AD96-9A859E1EF91C}" type="slidenum">
              <a:rPr lang="en-US" altLang="en-US"/>
              <a:pPr>
                <a:defRPr/>
              </a:pPr>
              <a:t>‹#›</a:t>
            </a:fld>
            <a:endParaRPr lang="en-US" altLang="en-US"/>
          </a:p>
        </p:txBody>
      </p:sp>
    </p:spTree>
    <p:extLst>
      <p:ext uri="{BB962C8B-B14F-4D97-AF65-F5344CB8AC3E}">
        <p14:creationId xmlns:p14="http://schemas.microsoft.com/office/powerpoint/2010/main" val="72153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normAutofit/>
          </a:bodyPr>
          <a:lstStyle/>
          <a:p>
            <a:pPr lvl="0"/>
            <a:endParaRPr lang="en-US" noProof="0" smtClean="0"/>
          </a:p>
        </p:txBody>
      </p:sp>
      <p:sp>
        <p:nvSpPr>
          <p:cNvPr id="4" name="Rectangle 4"/>
          <p:cNvSpPr>
            <a:spLocks noGrp="1" noChangeArrowheads="1"/>
          </p:cNvSpPr>
          <p:nvPr>
            <p:ph type="dt" sz="half" idx="10"/>
          </p:nvPr>
        </p:nvSpPr>
        <p:spPr/>
        <p:txBody>
          <a:bodyPr/>
          <a:lstStyle>
            <a:lvl1pPr fontAlgn="base">
              <a:spcBef>
                <a:spcPct val="0"/>
              </a:spcBef>
              <a:spcAft>
                <a:spcPct val="0"/>
              </a:spcAft>
              <a:defRPr>
                <a:solidFill>
                  <a:schemeClr val="tx2">
                    <a:shade val="90000"/>
                  </a:schemeClr>
                </a:solidFill>
                <a:latin typeface="Arial" panose="020B0604020202020204" pitchFamily="34" charset="0"/>
              </a:defRPr>
            </a:lvl1pPr>
          </a:lstStyle>
          <a:p>
            <a:pPr>
              <a:defRPr/>
            </a:pPr>
            <a:endParaRPr lang="en-US">
              <a:solidFill>
                <a:srgbClr val="04617B">
                  <a:shade val="90000"/>
                </a:srgbClr>
              </a:solidFill>
            </a:endParaRPr>
          </a:p>
        </p:txBody>
      </p:sp>
      <p:sp>
        <p:nvSpPr>
          <p:cNvPr id="5" name="Rectangle 5"/>
          <p:cNvSpPr>
            <a:spLocks noGrp="1" noChangeArrowheads="1"/>
          </p:cNvSpPr>
          <p:nvPr>
            <p:ph type="ftr" sz="quarter" idx="11"/>
          </p:nvPr>
        </p:nvSpPr>
        <p:spPr/>
        <p:txBody>
          <a:bodyPr/>
          <a:lstStyle>
            <a:lvl1pPr fontAlgn="base">
              <a:spcBef>
                <a:spcPct val="0"/>
              </a:spcBef>
              <a:spcAft>
                <a:spcPct val="0"/>
              </a:spcAft>
              <a:defRPr>
                <a:solidFill>
                  <a:schemeClr val="tx2">
                    <a:shade val="90000"/>
                  </a:schemeClr>
                </a:solidFill>
                <a:latin typeface="Arial" panose="020B0604020202020204" pitchFamily="34" charset="0"/>
              </a:defRPr>
            </a:lvl1pPr>
          </a:lstStyle>
          <a:p>
            <a:pPr>
              <a:defRPr/>
            </a:pPr>
            <a:endParaRPr lang="en-US">
              <a:solidFill>
                <a:srgbClr val="04617B">
                  <a:shade val="90000"/>
                </a:srgbClr>
              </a:solidFill>
            </a:endParaRPr>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pPr>
              <a:defRPr/>
            </a:pPr>
            <a:fld id="{1298C9A8-A97E-471B-B824-2806E74ECC74}" type="slidenum">
              <a:rPr lang="ar-SA" altLang="en-US"/>
              <a:pPr>
                <a:defRPr/>
              </a:pPr>
              <a:t>‹#›</a:t>
            </a:fld>
            <a:endParaRPr lang="en-US" altLang="en-US"/>
          </a:p>
        </p:txBody>
      </p:sp>
    </p:spTree>
    <p:extLst>
      <p:ext uri="{BB962C8B-B14F-4D97-AF65-F5344CB8AC3E}">
        <p14:creationId xmlns:p14="http://schemas.microsoft.com/office/powerpoint/2010/main" val="2515026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121920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ln>
                <a:solidFill>
                  <a:prstClr val="white"/>
                </a:solidFill>
              </a:ln>
              <a:solidFill>
                <a:prstClr val="white"/>
              </a:solidFill>
            </a:endParaRPr>
          </a:p>
        </p:txBody>
      </p:sp>
      <p:sp>
        <p:nvSpPr>
          <p:cNvPr id="5" name="Freeform 4"/>
          <p:cNvSpPr/>
          <p:nvPr userDrawn="1"/>
        </p:nvSpPr>
        <p:spPr>
          <a:xfrm>
            <a:off x="101600" y="6477000"/>
            <a:ext cx="1422400" cy="3048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sp>
        <p:nvSpPr>
          <p:cNvPr id="6" name="Slide Number Placeholder 5"/>
          <p:cNvSpPr txBox="1">
            <a:spLocks/>
          </p:cNvSpPr>
          <p:nvPr userDrawn="1"/>
        </p:nvSpPr>
        <p:spPr>
          <a:xfrm>
            <a:off x="8737600" y="6356351"/>
            <a:ext cx="2844800" cy="365125"/>
          </a:xfrm>
          <a:prstGeom prst="rect">
            <a:avLst/>
          </a:prstGeom>
        </p:spPr>
        <p:txBody>
          <a:bodyPr anchor="ctr"/>
          <a:lstStyle>
            <a:lvl1pPr>
              <a:defRPr/>
            </a:lvl1pPr>
          </a:lstStyle>
          <a:p>
            <a:pPr algn="r" eaLnBrk="0" hangingPunct="0">
              <a:defRPr/>
            </a:pPr>
            <a:endParaRPr lang="en-US" sz="1200" dirty="0">
              <a:solidFill>
                <a:prstClr val="black">
                  <a:tint val="75000"/>
                </a:prstClr>
              </a:solidFill>
              <a:cs typeface="Arial" panose="020B0604020202020204" pitchFamily="34" charset="0"/>
            </a:endParaRPr>
          </a:p>
        </p:txBody>
      </p:sp>
      <p:sp>
        <p:nvSpPr>
          <p:cNvPr id="7" name="Freeform 6"/>
          <p:cNvSpPr/>
          <p:nvPr userDrawn="1"/>
        </p:nvSpPr>
        <p:spPr>
          <a:xfrm>
            <a:off x="101600" y="6248400"/>
            <a:ext cx="2438400" cy="533400"/>
          </a:xfrm>
          <a:custGeom>
            <a:avLst/>
            <a:gdLst>
              <a:gd name="connsiteX0" fmla="*/ 0 w 1143000"/>
              <a:gd name="connsiteY0" fmla="*/ 0 h 457200"/>
              <a:gd name="connsiteX1" fmla="*/ 1143000 w 1143000"/>
              <a:gd name="connsiteY1" fmla="*/ 0 h 457200"/>
              <a:gd name="connsiteX2" fmla="*/ 1143000 w 1143000"/>
              <a:gd name="connsiteY2" fmla="*/ 457200 h 457200"/>
              <a:gd name="connsiteX3" fmla="*/ 0 w 1143000"/>
              <a:gd name="connsiteY3" fmla="*/ 457200 h 457200"/>
              <a:gd name="connsiteX4" fmla="*/ 0 w 11430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0 w 1828800"/>
              <a:gd name="connsiteY3" fmla="*/ 457200 h 457200"/>
              <a:gd name="connsiteX4" fmla="*/ 0 w 1828800"/>
              <a:gd name="connsiteY4" fmla="*/ 0 h 457200"/>
              <a:gd name="connsiteX0" fmla="*/ 0 w 1828800"/>
              <a:gd name="connsiteY0" fmla="*/ 0 h 457200"/>
              <a:gd name="connsiteX1" fmla="*/ 1143000 w 1828800"/>
              <a:gd name="connsiteY1" fmla="*/ 0 h 457200"/>
              <a:gd name="connsiteX2" fmla="*/ 1828800 w 1828800"/>
              <a:gd name="connsiteY2" fmla="*/ 0 h 457200"/>
              <a:gd name="connsiteX3" fmla="*/ 1143000 w 1828800"/>
              <a:gd name="connsiteY3" fmla="*/ 457200 h 457200"/>
              <a:gd name="connsiteX4" fmla="*/ 0 w 1828800"/>
              <a:gd name="connsiteY4" fmla="*/ 457200 h 457200"/>
              <a:gd name="connsiteX5" fmla="*/ 0 w 1828800"/>
              <a:gd name="connsiteY5" fmla="*/ 0 h 457200"/>
              <a:gd name="connsiteX0" fmla="*/ 0 w 1828800"/>
              <a:gd name="connsiteY0" fmla="*/ 0 h 457200"/>
              <a:gd name="connsiteX1" fmla="*/ 857250 w 1828800"/>
              <a:gd name="connsiteY1" fmla="*/ 0 h 457200"/>
              <a:gd name="connsiteX2" fmla="*/ 1143000 w 1828800"/>
              <a:gd name="connsiteY2" fmla="*/ 0 h 457200"/>
              <a:gd name="connsiteX3" fmla="*/ 1828800 w 1828800"/>
              <a:gd name="connsiteY3" fmla="*/ 0 h 457200"/>
              <a:gd name="connsiteX4" fmla="*/ 1143000 w 1828800"/>
              <a:gd name="connsiteY4" fmla="*/ 457200 h 457200"/>
              <a:gd name="connsiteX5" fmla="*/ 0 w 1828800"/>
              <a:gd name="connsiteY5" fmla="*/ 457200 h 457200"/>
              <a:gd name="connsiteX6" fmla="*/ 0 w 1828800"/>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457200">
                <a:moveTo>
                  <a:pt x="0" y="0"/>
                </a:moveTo>
                <a:lnTo>
                  <a:pt x="857250" y="0"/>
                </a:lnTo>
                <a:lnTo>
                  <a:pt x="1143000" y="0"/>
                </a:lnTo>
                <a:lnTo>
                  <a:pt x="1828800" y="0"/>
                </a:lnTo>
                <a:lnTo>
                  <a:pt x="1143000" y="457200"/>
                </a:lnTo>
                <a:lnTo>
                  <a:pt x="0" y="457200"/>
                </a:lnTo>
                <a:lnTo>
                  <a:pt x="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dirty="0">
              <a:solidFill>
                <a:prstClr val="white"/>
              </a:solidFill>
            </a:endParaRPr>
          </a:p>
        </p:txBody>
      </p:sp>
      <p:pic>
        <p:nvPicPr>
          <p:cNvPr id="8" name="Picture 11" descr="ADA Logo Gray Cropped.jpg"/>
          <p:cNvPicPr>
            <a:picLocks noChangeAspect="1"/>
          </p:cNvPicPr>
          <p:nvPr userDrawn="1"/>
        </p:nvPicPr>
        <p:blipFill>
          <a:blip r:embed="rId2">
            <a:clrChange>
              <a:clrFrom>
                <a:srgbClr val="999A9A"/>
              </a:clrFrom>
              <a:clrTo>
                <a:srgbClr val="999A9A">
                  <a:alpha val="0"/>
                </a:srgbClr>
              </a:clrTo>
            </a:clrChange>
            <a:extLst>
              <a:ext uri="{28A0092B-C50C-407E-A947-70E740481C1C}">
                <a14:useLocalDpi xmlns:a14="http://schemas.microsoft.com/office/drawing/2010/main" val="0"/>
              </a:ext>
            </a:extLst>
          </a:blip>
          <a:srcRect/>
          <a:stretch>
            <a:fillRect/>
          </a:stretch>
        </p:blipFill>
        <p:spPr bwMode="auto">
          <a:xfrm>
            <a:off x="93133" y="6496050"/>
            <a:ext cx="132926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443663"/>
            <a:ext cx="1219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6567" y="1016000"/>
            <a:ext cx="12293600" cy="0"/>
          </a:xfrm>
          <a:prstGeom prst="line">
            <a:avLst/>
          </a:prstGeom>
          <a:ln w="19050">
            <a:solidFill>
              <a:srgbClr val="F8C206"/>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09600" y="1600201"/>
            <a:ext cx="10972800" cy="2819400"/>
          </a:xfrm>
        </p:spPr>
        <p:txBody>
          <a:bodyPr>
            <a:normAutofit/>
          </a:bodyPr>
          <a:lstStyle>
            <a:lvl1pPr>
              <a:buClr>
                <a:srgbClr val="FFD937"/>
              </a:buClr>
              <a:defRPr sz="2800">
                <a:solidFill>
                  <a:schemeClr val="bg1"/>
                </a:solidFill>
              </a:defRPr>
            </a:lvl1pPr>
            <a:lvl2pPr>
              <a:buClr>
                <a:srgbClr val="FFD937"/>
              </a:buClr>
              <a:defRPr sz="2400">
                <a:solidFill>
                  <a:schemeClr val="bg1"/>
                </a:solidFill>
              </a:defRPr>
            </a:lvl2pPr>
            <a:lvl3pPr>
              <a:buClr>
                <a:srgbClr val="FFD937"/>
              </a:buClr>
              <a:defRPr sz="2000">
                <a:solidFill>
                  <a:schemeClr val="bg1"/>
                </a:solidFill>
              </a:defRPr>
            </a:lvl3pPr>
            <a:lvl4pPr>
              <a:buClr>
                <a:srgbClr val="FFD937"/>
              </a:buClr>
              <a:defRPr sz="2800">
                <a:solidFill>
                  <a:schemeClr val="bg1"/>
                </a:solidFill>
              </a:defRPr>
            </a:lvl4pPr>
            <a:lvl5pPr>
              <a:buClr>
                <a:srgbClr val="FFD937"/>
              </a:buClr>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20"/>
          <p:cNvSpPr>
            <a:spLocks noGrp="1"/>
          </p:cNvSpPr>
          <p:nvPr>
            <p:ph type="dt" sz="half" idx="10"/>
          </p:nvPr>
        </p:nvSpPr>
        <p:spPr/>
        <p:txBody>
          <a:bodyPr/>
          <a:lstStyle>
            <a:lvl1pPr>
              <a:defRPr/>
            </a:lvl1pPr>
          </a:lstStyle>
          <a:p>
            <a:pPr>
              <a:defRPr/>
            </a:pPr>
            <a:fld id="{6F83431D-7189-4211-9B56-EAAA2E9972E9}" type="datetimeFigureOut">
              <a:rPr lang="en-US"/>
              <a:pPr>
                <a:defRPr/>
              </a:pPr>
              <a:t>10/20/2019</a:t>
            </a:fld>
            <a:endParaRPr lang="en-US" dirty="0"/>
          </a:p>
        </p:txBody>
      </p:sp>
      <p:sp>
        <p:nvSpPr>
          <p:cNvPr id="12" name="Slide Number Placeholder 21"/>
          <p:cNvSpPr>
            <a:spLocks noGrp="1"/>
          </p:cNvSpPr>
          <p:nvPr>
            <p:ph type="sldNum" sz="quarter" idx="11"/>
          </p:nvPr>
        </p:nvSpPr>
        <p:spPr/>
        <p:txBody>
          <a:bodyPr/>
          <a:lstStyle>
            <a:lvl1pPr>
              <a:defRPr/>
            </a:lvl1pPr>
          </a:lstStyle>
          <a:p>
            <a:pPr>
              <a:defRPr/>
            </a:pPr>
            <a:fld id="{AC4B131E-5238-40E6-A3E3-666BD9860DA3}" type="slidenum">
              <a:rPr lang="en-US" altLang="en-US"/>
              <a:pPr>
                <a:defRPr/>
              </a:pPr>
              <a:t>‹#›</a:t>
            </a:fld>
            <a:endParaRPr lang="en-US" altLang="en-US"/>
          </a:p>
        </p:txBody>
      </p:sp>
      <p:sp>
        <p:nvSpPr>
          <p:cNvPr id="13" name="Footer Placeholder 2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1926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fld id="{E39F7B9B-D521-4F96-ABDE-BB19634803BC}" type="datetimeFigureOut">
              <a:rPr lang="en-US"/>
              <a:pPr>
                <a:defRPr/>
              </a:pPr>
              <a:t>10/20/2019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latin typeface="Arial" panose="020B0604020202020204" pitchFamily="34" charset="0"/>
              </a:defRPr>
            </a:lvl1pPr>
          </a:lstStyle>
          <a:p>
            <a:pPr>
              <a:defRPr/>
            </a:pPr>
            <a:fld id="{090CB977-9F99-4CC2-9591-103C809F11B4}" type="slidenum">
              <a:rPr lang="en-US" altLang="en-US"/>
              <a:pPr>
                <a:defRPr/>
              </a:pPr>
              <a:t>‹#›</a:t>
            </a:fld>
            <a:endParaRPr lang="en-US" altLang="en-US"/>
          </a:p>
        </p:txBody>
      </p:sp>
    </p:spTree>
    <p:extLst>
      <p:ext uri="{BB962C8B-B14F-4D97-AF65-F5344CB8AC3E}">
        <p14:creationId xmlns:p14="http://schemas.microsoft.com/office/powerpoint/2010/main" val="15803352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00178113-992B-4787-82A5-AB6DDC58DE54}" type="datetimeFigureOut">
              <a:rPr lang="en-US"/>
              <a:pPr>
                <a:defRPr/>
              </a:pPr>
              <a:t>10/20/2019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EA833D66-FA87-4B8D-8C98-2C91FACF9E91}" type="slidenum">
              <a:rPr lang="en-US" altLang="en-US"/>
              <a:pPr>
                <a:defRPr/>
              </a:pPr>
              <a:t>‹#›</a:t>
            </a:fld>
            <a:endParaRPr lang="en-US" altLang="en-US"/>
          </a:p>
        </p:txBody>
      </p:sp>
    </p:spTree>
    <p:extLst>
      <p:ext uri="{BB962C8B-B14F-4D97-AF65-F5344CB8AC3E}">
        <p14:creationId xmlns:p14="http://schemas.microsoft.com/office/powerpoint/2010/main" val="7824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39903D52-6EC7-41B9-9FE6-BD179CDD1F5F}" type="datetimeFigureOut">
              <a:rPr lang="en-US"/>
              <a:pPr>
                <a:defRPr/>
              </a:pPr>
              <a:t>10/20/2019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pPr>
              <a:defRPr/>
            </a:pPr>
            <a:fld id="{DCEA12B5-1905-4CA0-A19F-1FB9CFC58AC7}" type="slidenum">
              <a:rPr lang="en-US" altLang="en-US"/>
              <a:pPr>
                <a:defRPr/>
              </a:pPr>
              <a:t>‹#›</a:t>
            </a:fld>
            <a:endParaRPr lang="en-US" altLang="en-US"/>
          </a:p>
        </p:txBody>
      </p:sp>
    </p:spTree>
    <p:extLst>
      <p:ext uri="{BB962C8B-B14F-4D97-AF65-F5344CB8AC3E}">
        <p14:creationId xmlns:p14="http://schemas.microsoft.com/office/powerpoint/2010/main" val="5459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2B0297AE-DB0E-4C9C-A311-5A99A2A70CC4}" type="datetimeFigureOut">
              <a:rPr lang="en-US"/>
              <a:pPr>
                <a:defRPr/>
              </a:pPr>
              <a:t>10/20/2019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pPr>
              <a:defRPr/>
            </a:pPr>
            <a:fld id="{37408A1C-459A-4310-B91A-07EF42CF2128}" type="slidenum">
              <a:rPr lang="en-US" altLang="en-US"/>
              <a:pPr>
                <a:defRPr/>
              </a:pPr>
              <a:t>‹#›</a:t>
            </a:fld>
            <a:endParaRPr lang="en-US" altLang="en-US"/>
          </a:p>
        </p:txBody>
      </p:sp>
    </p:spTree>
    <p:extLst>
      <p:ext uri="{BB962C8B-B14F-4D97-AF65-F5344CB8AC3E}">
        <p14:creationId xmlns:p14="http://schemas.microsoft.com/office/powerpoint/2010/main" val="19823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3CA9AE4-5F7A-427F-95AF-DE1A8DAA3DBC}" type="datetimeFigureOut">
              <a:rPr lang="en-US"/>
              <a:pPr>
                <a:defRPr/>
              </a:pPr>
              <a:t>10/20/2019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pPr>
              <a:defRPr/>
            </a:pPr>
            <a:fld id="{17F8C676-5786-4A6C-B0CF-8BDD9B370675}" type="slidenum">
              <a:rPr lang="en-US" altLang="en-US"/>
              <a:pPr>
                <a:defRPr/>
              </a:pPr>
              <a:t>‹#›</a:t>
            </a:fld>
            <a:endParaRPr lang="en-US" altLang="en-US"/>
          </a:p>
        </p:txBody>
      </p:sp>
    </p:spTree>
    <p:extLst>
      <p:ext uri="{BB962C8B-B14F-4D97-AF65-F5344CB8AC3E}">
        <p14:creationId xmlns:p14="http://schemas.microsoft.com/office/powerpoint/2010/main" val="120953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6A9F0AA4-F6DD-4139-B206-048A36E1CB23}" type="datetimeFigureOut">
              <a:rPr lang="en-US"/>
              <a:pPr>
                <a:defRPr/>
              </a:pPr>
              <a:t>10/20/2019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pPr>
              <a:defRPr/>
            </a:pPr>
            <a:fld id="{66965F39-3B0E-415B-B419-F0C4AD837C4B}" type="slidenum">
              <a:rPr lang="en-US" altLang="en-US"/>
              <a:pPr>
                <a:defRPr/>
              </a:pPr>
              <a:t>‹#›</a:t>
            </a:fld>
            <a:endParaRPr lang="en-US" altLang="en-US"/>
          </a:p>
        </p:txBody>
      </p:sp>
    </p:spTree>
    <p:extLst>
      <p:ext uri="{BB962C8B-B14F-4D97-AF65-F5344CB8AC3E}">
        <p14:creationId xmlns:p14="http://schemas.microsoft.com/office/powerpoint/2010/main" val="389957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726A0D31-69B6-4AC1-855C-EC833514B340}" type="datetimeFigureOut">
              <a:rPr lang="en-US"/>
              <a:pPr>
                <a:defRPr/>
              </a:pPr>
              <a:t>10/20/2019</a:t>
            </a:fld>
            <a:endParaRPr lang="en-US"/>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endParaRPr lang="en-US"/>
          </a:p>
        </p:txBody>
      </p:sp>
      <p:sp>
        <p:nvSpPr>
          <p:cNvPr id="11" name="Slide Number Placeholder 6"/>
          <p:cNvSpPr>
            <a:spLocks noGrp="1"/>
          </p:cNvSpPr>
          <p:nvPr>
            <p:ph type="sldNum" sz="quarter" idx="12"/>
          </p:nvPr>
        </p:nvSpPr>
        <p:spPr>
          <a:xfrm>
            <a:off x="10769600" y="6356351"/>
            <a:ext cx="812800" cy="365125"/>
          </a:xfrm>
        </p:spPr>
        <p:txBody>
          <a:bodyPr/>
          <a:lstStyle>
            <a:lvl1pPr>
              <a:defRPr>
                <a:latin typeface="Arial" panose="020B0604020202020204" pitchFamily="34" charset="0"/>
              </a:defRPr>
            </a:lvl1pPr>
          </a:lstStyle>
          <a:p>
            <a:pPr>
              <a:defRPr/>
            </a:pPr>
            <a:fld id="{00172132-08D0-4BBF-B942-289C274B363D}" type="slidenum">
              <a:rPr lang="en-US" altLang="en-US"/>
              <a:pPr>
                <a:defRPr/>
              </a:pPr>
              <a:t>‹#›</a:t>
            </a:fld>
            <a:endParaRPr lang="en-US" altLang="en-US"/>
          </a:p>
        </p:txBody>
      </p:sp>
    </p:spTree>
    <p:extLst>
      <p:ext uri="{BB962C8B-B14F-4D97-AF65-F5344CB8AC3E}">
        <p14:creationId xmlns:p14="http://schemas.microsoft.com/office/powerpoint/2010/main" val="327934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defRPr>
            </a:lvl1pPr>
          </a:lstStyle>
          <a:p>
            <a:pPr>
              <a:defRPr/>
            </a:pPr>
            <a:fld id="{33E99852-C6A0-46B7-9F2D-B7647DCE345E}" type="datetimeFigureOut">
              <a:rPr lang="en-US">
                <a:cs typeface="Arial" panose="020B0604020202020204" pitchFamily="34" charset="0"/>
              </a:rPr>
              <a:pPr>
                <a:defRPr/>
              </a:pPr>
              <a:t>10/20/2019</a:t>
            </a:fld>
            <a:endParaRPr lang="en-US">
              <a:cs typeface="Arial" panose="020B0604020202020204" pitchFamily="34"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defRPr>
            </a:lvl1pPr>
          </a:lstStyle>
          <a:p>
            <a:pPr>
              <a:defRPr/>
            </a:pPr>
            <a:endParaRPr lang="en-US">
              <a:cs typeface="Arial" panose="020B0604020202020204" pitchFamily="34" charset="0"/>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4C2CB468-AE2B-4EFD-99C6-D9FF74B725CA}"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grpSp>
    </p:spTree>
    <p:extLst>
      <p:ext uri="{BB962C8B-B14F-4D97-AF65-F5344CB8AC3E}">
        <p14:creationId xmlns:p14="http://schemas.microsoft.com/office/powerpoint/2010/main" val="3424894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cs typeface="Traditional Arabic" pitchFamily="18" charset="-78"/>
        </a:defRPr>
      </a:lvl2pPr>
      <a:lvl3pPr algn="l" rtl="0" eaLnBrk="0" fontAlgn="base" hangingPunct="0">
        <a:spcBef>
          <a:spcPct val="0"/>
        </a:spcBef>
        <a:spcAft>
          <a:spcPct val="0"/>
        </a:spcAft>
        <a:defRPr sz="5000">
          <a:solidFill>
            <a:schemeClr val="tx2"/>
          </a:solidFill>
          <a:latin typeface="Calibri" pitchFamily="34" charset="0"/>
          <a:cs typeface="Traditional Arabic" pitchFamily="18" charset="-78"/>
        </a:defRPr>
      </a:lvl3pPr>
      <a:lvl4pPr algn="l" rtl="0" eaLnBrk="0" fontAlgn="base" hangingPunct="0">
        <a:spcBef>
          <a:spcPct val="0"/>
        </a:spcBef>
        <a:spcAft>
          <a:spcPct val="0"/>
        </a:spcAft>
        <a:defRPr sz="5000">
          <a:solidFill>
            <a:schemeClr val="tx2"/>
          </a:solidFill>
          <a:latin typeface="Calibri" pitchFamily="34" charset="0"/>
          <a:cs typeface="Traditional Arabic" pitchFamily="18" charset="-78"/>
        </a:defRPr>
      </a:lvl4pPr>
      <a:lvl5pPr algn="l" rtl="0" eaLnBrk="0" fontAlgn="base" hangingPunct="0">
        <a:spcBef>
          <a:spcPct val="0"/>
        </a:spcBef>
        <a:spcAft>
          <a:spcPct val="0"/>
        </a:spcAft>
        <a:defRPr sz="5000">
          <a:solidFill>
            <a:schemeClr val="tx2"/>
          </a:solidFill>
          <a:latin typeface="Calibri" pitchFamily="34" charset="0"/>
          <a:cs typeface="Traditional Arabic" pitchFamily="18" charset="-78"/>
        </a:defRPr>
      </a:lvl5pPr>
      <a:lvl6pPr marL="457200" algn="l" rtl="0" fontAlgn="base">
        <a:spcBef>
          <a:spcPct val="0"/>
        </a:spcBef>
        <a:spcAft>
          <a:spcPct val="0"/>
        </a:spcAft>
        <a:defRPr sz="5000">
          <a:solidFill>
            <a:schemeClr val="tx2"/>
          </a:solidFill>
          <a:latin typeface="Calibri" pitchFamily="34" charset="0"/>
          <a:cs typeface="Traditional Arabic" pitchFamily="18" charset="-78"/>
        </a:defRPr>
      </a:lvl6pPr>
      <a:lvl7pPr marL="914400" algn="l" rtl="0" fontAlgn="base">
        <a:spcBef>
          <a:spcPct val="0"/>
        </a:spcBef>
        <a:spcAft>
          <a:spcPct val="0"/>
        </a:spcAft>
        <a:defRPr sz="5000">
          <a:solidFill>
            <a:schemeClr val="tx2"/>
          </a:solidFill>
          <a:latin typeface="Calibri" pitchFamily="34" charset="0"/>
          <a:cs typeface="Traditional Arabic" pitchFamily="18" charset="-78"/>
        </a:defRPr>
      </a:lvl7pPr>
      <a:lvl8pPr marL="1371600" algn="l" rtl="0" fontAlgn="base">
        <a:spcBef>
          <a:spcPct val="0"/>
        </a:spcBef>
        <a:spcAft>
          <a:spcPct val="0"/>
        </a:spcAft>
        <a:defRPr sz="5000">
          <a:solidFill>
            <a:schemeClr val="tx2"/>
          </a:solidFill>
          <a:latin typeface="Calibri" pitchFamily="34" charset="0"/>
          <a:cs typeface="Traditional Arabic" pitchFamily="18" charset="-78"/>
        </a:defRPr>
      </a:lvl8pPr>
      <a:lvl9pPr marL="1828800" algn="l" rtl="0"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ajalla UI"/>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ajalla UI"/>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ajalla UI"/>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ajalla UI"/>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ajalla UI"/>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defRPr>
            </a:lvl1pPr>
          </a:lstStyle>
          <a:p>
            <a:pPr>
              <a:defRPr/>
            </a:pPr>
            <a:fld id="{33E99852-C6A0-46B7-9F2D-B7647DCE345E}" type="datetimeFigureOut">
              <a:rPr lang="en-US">
                <a:cs typeface="Arial" panose="020B0604020202020204" pitchFamily="34" charset="0"/>
              </a:rPr>
              <a:pPr>
                <a:defRPr/>
              </a:pPr>
              <a:t>10/20/2019</a:t>
            </a:fld>
            <a:endParaRPr lang="en-US">
              <a:cs typeface="Arial" panose="020B0604020202020204" pitchFamily="34"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defRPr>
            </a:lvl1pPr>
          </a:lstStyle>
          <a:p>
            <a:pPr>
              <a:defRPr/>
            </a:pPr>
            <a:endParaRPr lang="en-US">
              <a:cs typeface="Arial" panose="020B0604020202020204" pitchFamily="34" charset="0"/>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fontAlgn="base">
              <a:spcBef>
                <a:spcPct val="0"/>
              </a:spcBef>
              <a:spcAft>
                <a:spcPct val="0"/>
              </a:spcAft>
              <a:defRPr/>
            </a:pPr>
            <a:fld id="{4C2CB468-AE2B-4EFD-99C6-D9FF74B725CA}"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sz="1800">
                <a:solidFill>
                  <a:prstClr val="black"/>
                </a:solidFill>
                <a:cs typeface="Arial" panose="020B0604020202020204" pitchFamily="34" charset="0"/>
              </a:endParaRPr>
            </a:p>
          </p:txBody>
        </p:sp>
      </p:grpSp>
    </p:spTree>
    <p:extLst>
      <p:ext uri="{BB962C8B-B14F-4D97-AF65-F5344CB8AC3E}">
        <p14:creationId xmlns:p14="http://schemas.microsoft.com/office/powerpoint/2010/main" val="29961285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cs typeface="Traditional Arabic" pitchFamily="18" charset="-78"/>
        </a:defRPr>
      </a:lvl2pPr>
      <a:lvl3pPr algn="l" rtl="0" eaLnBrk="0" fontAlgn="base" hangingPunct="0">
        <a:spcBef>
          <a:spcPct val="0"/>
        </a:spcBef>
        <a:spcAft>
          <a:spcPct val="0"/>
        </a:spcAft>
        <a:defRPr sz="5000">
          <a:solidFill>
            <a:schemeClr val="tx2"/>
          </a:solidFill>
          <a:latin typeface="Calibri" pitchFamily="34" charset="0"/>
          <a:cs typeface="Traditional Arabic" pitchFamily="18" charset="-78"/>
        </a:defRPr>
      </a:lvl3pPr>
      <a:lvl4pPr algn="l" rtl="0" eaLnBrk="0" fontAlgn="base" hangingPunct="0">
        <a:spcBef>
          <a:spcPct val="0"/>
        </a:spcBef>
        <a:spcAft>
          <a:spcPct val="0"/>
        </a:spcAft>
        <a:defRPr sz="5000">
          <a:solidFill>
            <a:schemeClr val="tx2"/>
          </a:solidFill>
          <a:latin typeface="Calibri" pitchFamily="34" charset="0"/>
          <a:cs typeface="Traditional Arabic" pitchFamily="18" charset="-78"/>
        </a:defRPr>
      </a:lvl4pPr>
      <a:lvl5pPr algn="l" rtl="0" eaLnBrk="0" fontAlgn="base" hangingPunct="0">
        <a:spcBef>
          <a:spcPct val="0"/>
        </a:spcBef>
        <a:spcAft>
          <a:spcPct val="0"/>
        </a:spcAft>
        <a:defRPr sz="5000">
          <a:solidFill>
            <a:schemeClr val="tx2"/>
          </a:solidFill>
          <a:latin typeface="Calibri" pitchFamily="34" charset="0"/>
          <a:cs typeface="Traditional Arabic" pitchFamily="18" charset="-78"/>
        </a:defRPr>
      </a:lvl5pPr>
      <a:lvl6pPr marL="457200" algn="l" rtl="0" fontAlgn="base">
        <a:spcBef>
          <a:spcPct val="0"/>
        </a:spcBef>
        <a:spcAft>
          <a:spcPct val="0"/>
        </a:spcAft>
        <a:defRPr sz="5000">
          <a:solidFill>
            <a:schemeClr val="tx2"/>
          </a:solidFill>
          <a:latin typeface="Calibri" pitchFamily="34" charset="0"/>
          <a:cs typeface="Traditional Arabic" pitchFamily="18" charset="-78"/>
        </a:defRPr>
      </a:lvl6pPr>
      <a:lvl7pPr marL="914400" algn="l" rtl="0" fontAlgn="base">
        <a:spcBef>
          <a:spcPct val="0"/>
        </a:spcBef>
        <a:spcAft>
          <a:spcPct val="0"/>
        </a:spcAft>
        <a:defRPr sz="5000">
          <a:solidFill>
            <a:schemeClr val="tx2"/>
          </a:solidFill>
          <a:latin typeface="Calibri" pitchFamily="34" charset="0"/>
          <a:cs typeface="Traditional Arabic" pitchFamily="18" charset="-78"/>
        </a:defRPr>
      </a:lvl7pPr>
      <a:lvl8pPr marL="1371600" algn="l" rtl="0" fontAlgn="base">
        <a:spcBef>
          <a:spcPct val="0"/>
        </a:spcBef>
        <a:spcAft>
          <a:spcPct val="0"/>
        </a:spcAft>
        <a:defRPr sz="5000">
          <a:solidFill>
            <a:schemeClr val="tx2"/>
          </a:solidFill>
          <a:latin typeface="Calibri" pitchFamily="34" charset="0"/>
          <a:cs typeface="Traditional Arabic" pitchFamily="18" charset="-78"/>
        </a:defRPr>
      </a:lvl8pPr>
      <a:lvl9pPr marL="1828800" algn="l" rtl="0"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ajalla UI"/>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ajalla UI"/>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ajalla UI"/>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ajalla UI"/>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ajalla UI"/>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ubtitle 2"/>
          <p:cNvSpPr>
            <a:spLocks noGrp="1"/>
          </p:cNvSpPr>
          <p:nvPr>
            <p:ph type="subTitle" idx="1"/>
          </p:nvPr>
        </p:nvSpPr>
        <p:spPr>
          <a:xfrm>
            <a:off x="1970689" y="3749566"/>
            <a:ext cx="7854950" cy="779463"/>
          </a:xfrm>
        </p:spPr>
        <p:txBody>
          <a:bodyPr/>
          <a:lstStyle/>
          <a:p>
            <a:pPr marR="0" algn="ctr"/>
            <a:r>
              <a:rPr lang="fa-IR" altLang="en-US" dirty="0" smtClean="0">
                <a:solidFill>
                  <a:srgbClr val="FFFF00"/>
                </a:solidFill>
                <a:cs typeface="Majalla UI"/>
              </a:rPr>
              <a:t>مرکز بهداشت استان اصفهان</a:t>
            </a:r>
          </a:p>
          <a:p>
            <a:pPr marR="0" algn="ctr"/>
            <a:r>
              <a:rPr lang="fa-IR" altLang="en-US" dirty="0" smtClean="0">
                <a:solidFill>
                  <a:srgbClr val="FFFF00"/>
                </a:solidFill>
                <a:cs typeface="Majalla UI"/>
              </a:rPr>
              <a:t>غیرواگیر</a:t>
            </a:r>
          </a:p>
          <a:p>
            <a:pPr marR="0" algn="ctr"/>
            <a:r>
              <a:rPr lang="fa-IR" altLang="en-US" dirty="0" smtClean="0">
                <a:solidFill>
                  <a:srgbClr val="FFFF00"/>
                </a:solidFill>
                <a:cs typeface="Majalla UI"/>
              </a:rPr>
              <a:t>دیابت</a:t>
            </a:r>
          </a:p>
          <a:p>
            <a:pPr marR="0" algn="ctr"/>
            <a:r>
              <a:rPr lang="fa-IR" altLang="en-US" dirty="0" smtClean="0">
                <a:solidFill>
                  <a:srgbClr val="FFFF00"/>
                </a:solidFill>
                <a:cs typeface="Majalla UI"/>
              </a:rPr>
              <a:t>دکتر رامش حسینخانی</a:t>
            </a:r>
            <a:endParaRPr lang="en-US" altLang="en-US" dirty="0" smtClean="0">
              <a:solidFill>
                <a:srgbClr val="FFFF00"/>
              </a:solidFill>
              <a:cs typeface="Majalla UI"/>
            </a:endParaRPr>
          </a:p>
        </p:txBody>
      </p:sp>
      <p:sp>
        <p:nvSpPr>
          <p:cNvPr id="54275" name="Title 1"/>
          <p:cNvSpPr>
            <a:spLocks noGrp="1"/>
          </p:cNvSpPr>
          <p:nvPr/>
        </p:nvSpPr>
        <p:spPr bwMode="auto">
          <a:xfrm>
            <a:off x="2698531" y="532524"/>
            <a:ext cx="6858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ajalla UI"/>
                <a:cs typeface="Majalla UI"/>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ajalla UI"/>
                <a:cs typeface="Majalla UI"/>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ajalla UI"/>
                <a:cs typeface="Majalla UI"/>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ajalla UI"/>
                <a:cs typeface="Majalla UI"/>
              </a:defRPr>
            </a:lvl9pPr>
          </a:lstStyle>
          <a:p>
            <a:pPr algn="ctr" eaLnBrk="0" fontAlgn="base" hangingPunct="0">
              <a:spcBef>
                <a:spcPct val="0"/>
              </a:spcBef>
              <a:spcAft>
                <a:spcPct val="0"/>
              </a:spcAft>
              <a:buClrTx/>
              <a:buSzTx/>
              <a:buFontTx/>
              <a:buNone/>
            </a:pPr>
            <a:r>
              <a:rPr lang="fa-IR" altLang="en-US" sz="5400" b="1" dirty="0" smtClean="0">
                <a:solidFill>
                  <a:srgbClr val="FBE905"/>
                </a:solidFill>
                <a:latin typeface="Calibri" panose="020F0502020204030204" pitchFamily="34" charset="0"/>
                <a:cs typeface="Arial" panose="020B0604020202020204" pitchFamily="34" charset="0"/>
              </a:rPr>
              <a:t>روز جهانی دیابت 98</a:t>
            </a:r>
            <a:endParaRPr lang="en-US" altLang="en-US" sz="5400" b="1" dirty="0">
              <a:solidFill>
                <a:srgbClr val="FBE905"/>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522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1001713"/>
            <a:ext cx="11049000" cy="728662"/>
          </a:xfrm>
        </p:spPr>
        <p:txBody>
          <a:bodyPr>
            <a:normAutofit fontScale="90000"/>
          </a:bodyPr>
          <a:lstStyle/>
          <a:p>
            <a:pPr algn="ctr" eaLnBrk="1" hangingPunct="1"/>
            <a:r>
              <a:rPr lang="fa-IR" altLang="en-US" b="1" dirty="0" smtClean="0">
                <a:latin typeface="Bebas Neue"/>
                <a:ea typeface="Bebas Neue"/>
                <a:cs typeface="Bebas Neue"/>
              </a:rPr>
              <a:t>بیشترین افزایش شیوع دیابت در منطقه خاورمیانه</a:t>
            </a:r>
            <a:endParaRPr lang="en-GB" altLang="en-US" dirty="0" smtClean="0">
              <a:latin typeface="Bebas Neue"/>
              <a:ea typeface="Bebas Neue"/>
              <a:cs typeface="Bebas Neue"/>
            </a:endParaRPr>
          </a:p>
        </p:txBody>
      </p:sp>
      <p:graphicFrame>
        <p:nvGraphicFramePr>
          <p:cNvPr id="14339" name="Content Placeholder 3"/>
          <p:cNvGraphicFramePr>
            <a:graphicFrameLocks noGrp="1"/>
          </p:cNvGraphicFramePr>
          <p:nvPr>
            <p:ph idx="1"/>
            <p:extLst>
              <p:ext uri="{D42A27DB-BD31-4B8C-83A1-F6EECF244321}">
                <p14:modId xmlns:p14="http://schemas.microsoft.com/office/powerpoint/2010/main" val="2517815591"/>
              </p:ext>
            </p:extLst>
          </p:nvPr>
        </p:nvGraphicFramePr>
        <p:xfrm>
          <a:off x="1663700" y="1870076"/>
          <a:ext cx="8331200" cy="4627563"/>
        </p:xfrm>
        <a:graphic>
          <a:graphicData uri="http://schemas.openxmlformats.org/presentationml/2006/ole">
            <mc:AlternateContent xmlns:mc="http://schemas.openxmlformats.org/markup-compatibility/2006">
              <mc:Choice xmlns:v="urn:schemas-microsoft-com:vml" Requires="v">
                <p:oleObj spid="_x0000_s9272"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1870076"/>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3318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شیوع دیابت در خاورمیانه</a:t>
            </a:r>
            <a:endParaRPr lang="en-US" dirty="0"/>
          </a:p>
        </p:txBody>
      </p:sp>
      <p:sp>
        <p:nvSpPr>
          <p:cNvPr id="3" name="Content Placeholder 2"/>
          <p:cNvSpPr>
            <a:spLocks noGrp="1"/>
          </p:cNvSpPr>
          <p:nvPr>
            <p:ph idx="1"/>
          </p:nvPr>
        </p:nvSpPr>
        <p:spPr>
          <a:xfrm>
            <a:off x="170279" y="2427652"/>
            <a:ext cx="11632367" cy="4389437"/>
          </a:xfrm>
        </p:spPr>
        <p:txBody>
          <a:bodyPr/>
          <a:lstStyle/>
          <a:p>
            <a:pPr algn="r" rtl="1"/>
            <a:r>
              <a:rPr lang="ar-SA" dirty="0"/>
              <a:t>ﭘﻴﺶ ﺑﻴﻨﻲ ﻣﻲ ﮔﺮدد ﻣﻴﺰان ﺷــﻴﻮع دﻳﺎﺑﺖ در اﻳﻦ ﻣﻨﻄﻘﻪ از٦</a:t>
            </a:r>
            <a:r>
              <a:rPr lang="en-US" dirty="0"/>
              <a:t>/</a:t>
            </a:r>
            <a:r>
              <a:rPr lang="ar-SA" dirty="0" smtClean="0"/>
              <a:t>٩</a:t>
            </a:r>
            <a:r>
              <a:rPr lang="fa-IR" dirty="0" smtClean="0"/>
              <a:t>%</a:t>
            </a:r>
            <a:r>
              <a:rPr lang="ar-SA" dirty="0" smtClean="0"/>
              <a:t> </a:t>
            </a:r>
            <a:r>
              <a:rPr lang="ar-SA" dirty="0"/>
              <a:t>در ﺳــﺎل٢٠١٧ </a:t>
            </a:r>
            <a:r>
              <a:rPr lang="ar-SA" dirty="0" smtClean="0"/>
              <a:t>ﺑﻪ</a:t>
            </a:r>
            <a:r>
              <a:rPr lang="fa-IR" dirty="0"/>
              <a:t>1</a:t>
            </a:r>
            <a:r>
              <a:rPr lang="ar-SA" dirty="0" smtClean="0"/>
              <a:t> </a:t>
            </a:r>
            <a:r>
              <a:rPr lang="fa-IR" dirty="0" smtClean="0"/>
              <a:t>/</a:t>
            </a:r>
            <a:r>
              <a:rPr lang="ar-SA" dirty="0" smtClean="0"/>
              <a:t> </a:t>
            </a:r>
            <a:r>
              <a:rPr lang="fa-IR" dirty="0" smtClean="0"/>
              <a:t>12</a:t>
            </a:r>
            <a:r>
              <a:rPr lang="ar-SA" dirty="0" smtClean="0"/>
              <a:t> </a:t>
            </a:r>
            <a:r>
              <a:rPr lang="fa-IR" dirty="0" smtClean="0"/>
              <a:t>% </a:t>
            </a:r>
            <a:r>
              <a:rPr lang="ar-SA" dirty="0" smtClean="0"/>
              <a:t>در </a:t>
            </a:r>
            <a:r>
              <a:rPr lang="ar-SA" dirty="0"/>
              <a:t>ﺳــﺎل ٢٠٤٥ ﺑﺮﺳﺪ. ﻣﺘﺎﺳــﻔﺎﻧﻪ ﻧﻴﻤﻲ از ﻣﺒﺘﻼﻳﺎن ﺑﻪ دﻳﺎﺑﺖ در اﻳﻦ ﻣﻨﻄﻘﻪ ﺗﺸﺨﻴﺺ داده ﻧﺸﺪه اﻧﺪ و اﻳﻦ ﻧﻜﺘﻪ ﺑﻪ ﺑﺮوز ﻋﻮارض دﻳﺎﺑﺖ ﻣﻨﺠﺮ ﻣﻲ </a:t>
            </a:r>
            <a:r>
              <a:rPr lang="ar-SA" dirty="0" smtClean="0"/>
              <a:t>ﮔﺮدد</a:t>
            </a:r>
            <a:r>
              <a:rPr lang="fa-IR" dirty="0" smtClean="0"/>
              <a:t>.</a:t>
            </a:r>
          </a:p>
          <a:p>
            <a:pPr marL="0" indent="0" algn="r" rtl="1">
              <a:buNone/>
            </a:pPr>
            <a:endParaRPr lang="fa-IR" dirty="0" smtClean="0"/>
          </a:p>
          <a:p>
            <a:pPr algn="r" rtl="1"/>
            <a:r>
              <a:rPr lang="ar-SA" dirty="0" smtClean="0"/>
              <a:t> </a:t>
            </a:r>
            <a:r>
              <a:rPr lang="ar-SA" dirty="0"/>
              <a:t>در ﺳﺎل ٢٠١٧، ﺑﺎﻻﺗﺮﻳﻦ ﻣﻴﺰان ﺷﻴﻮع دﻳﺎﺑﺖ در ﺑﻴﻦ ﻛﺸﻮرﻫﺎي ﻣﻨﻄﻘﻪ ﻣﺮﺑﻮط ﺑﻪ ﻛﺸﻮرﻫﺎي ﻋﺮﺑﺴﺘﺎن ﺻﻌﻮدي (</a:t>
            </a:r>
            <a:r>
              <a:rPr lang="ar-SA" dirty="0" smtClean="0"/>
              <a:t>٧</a:t>
            </a:r>
            <a:r>
              <a:rPr lang="fa-IR" dirty="0" smtClean="0"/>
              <a:t>/</a:t>
            </a:r>
            <a:r>
              <a:rPr lang="ar-SA" dirty="0" smtClean="0"/>
              <a:t> ١٧ </a:t>
            </a:r>
            <a:r>
              <a:rPr lang="fa-IR" dirty="0" smtClean="0"/>
              <a:t>%</a:t>
            </a:r>
            <a:r>
              <a:rPr lang="ar-SA" dirty="0" smtClean="0"/>
              <a:t>)، </a:t>
            </a:r>
            <a:r>
              <a:rPr lang="ar-SA" dirty="0"/>
              <a:t>ﻣﺼــﺮ </a:t>
            </a:r>
            <a:r>
              <a:rPr lang="ar-SA" dirty="0" smtClean="0"/>
              <a:t>(٣</a:t>
            </a:r>
            <a:r>
              <a:rPr lang="fa-IR" dirty="0" smtClean="0"/>
              <a:t>/</a:t>
            </a:r>
            <a:r>
              <a:rPr lang="ar-SA" dirty="0" smtClean="0"/>
              <a:t> ١٧ </a:t>
            </a:r>
            <a:r>
              <a:rPr lang="fa-IR" dirty="0" smtClean="0"/>
              <a:t>%</a:t>
            </a:r>
            <a:r>
              <a:rPr lang="ar-SA" dirty="0" smtClean="0"/>
              <a:t>)</a:t>
            </a:r>
            <a:r>
              <a:rPr lang="fa-IR" dirty="0" smtClean="0"/>
              <a:t> </a:t>
            </a:r>
            <a:r>
              <a:rPr lang="ar-SA" dirty="0" smtClean="0"/>
              <a:t>و </a:t>
            </a:r>
            <a:r>
              <a:rPr lang="ar-SA" dirty="0"/>
              <a:t>اﻣــﺎرات ﻣﺘﺤﺪه ﻋﺮﺑﻲ (</a:t>
            </a:r>
            <a:r>
              <a:rPr lang="ar-SA" dirty="0" smtClean="0"/>
              <a:t>٣</a:t>
            </a:r>
            <a:r>
              <a:rPr lang="fa-IR" dirty="0" smtClean="0"/>
              <a:t>/</a:t>
            </a:r>
            <a:r>
              <a:rPr lang="ar-SA" dirty="0" smtClean="0"/>
              <a:t> </a:t>
            </a:r>
            <a:r>
              <a:rPr lang="ar-SA" dirty="0"/>
              <a:t>١٧ </a:t>
            </a:r>
            <a:r>
              <a:rPr lang="fa-IR" dirty="0" smtClean="0"/>
              <a:t>%</a:t>
            </a:r>
            <a:r>
              <a:rPr lang="ar-SA" dirty="0" smtClean="0"/>
              <a:t>) </a:t>
            </a:r>
            <a:r>
              <a:rPr lang="ar-SA" dirty="0"/>
              <a:t>ﺑﻮده اﺳــﺖ. در اﻳﻦ ﻣﻨﻄﻘﻪ، ﻛﺸــﻮرﻫﺎﻳﻲ ﻛﻪ داراي ﺑﻴﺸــﺘﺮﻳﻦ ﺗﻌﺪاد ﻣﺒﺘﻼﻳﺎن ﺑﻪ دﻳﺎﺑﺖ در ﮔﺮوه ﺳﻨﻲ ٢٠ ﺗﺎ ٧٩ ﺳﺎل ﻫﺴﺘﻨﺪ ﻋﺒﺎرﺗﻨﺪ از ﻣﺼﺮ (٢ </a:t>
            </a:r>
            <a:r>
              <a:rPr lang="fa-IR" dirty="0" smtClean="0"/>
              <a:t>/</a:t>
            </a:r>
            <a:r>
              <a:rPr lang="ar-SA" dirty="0" smtClean="0"/>
              <a:t>٨ </a:t>
            </a:r>
            <a:r>
              <a:rPr lang="ar-SA" dirty="0"/>
              <a:t>ﻣﻴﻠﻴﻮن)، ﭘﺎﻛﺴﺘﺎن </a:t>
            </a:r>
            <a:r>
              <a:rPr lang="ar-SA" dirty="0" smtClean="0"/>
              <a:t>(٥</a:t>
            </a:r>
            <a:r>
              <a:rPr lang="fa-IR" dirty="0" smtClean="0"/>
              <a:t>/</a:t>
            </a:r>
            <a:r>
              <a:rPr lang="ar-SA" dirty="0" smtClean="0"/>
              <a:t> ٧ </a:t>
            </a:r>
            <a:r>
              <a:rPr lang="ar-SA" dirty="0"/>
              <a:t>ﻣﻴﻠﻴﻮن) و اﻳﺮان (٥ ﻣﻴﻠﻴﻮن</a:t>
            </a:r>
            <a:r>
              <a:rPr lang="ar-SA" dirty="0" smtClean="0"/>
              <a: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289901"/>
            <a:ext cx="59817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9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19489811"/>
              </p:ext>
            </p:extLst>
          </p:nvPr>
        </p:nvGraphicFramePr>
        <p:xfrm>
          <a:off x="1355776" y="1420813"/>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Title 1"/>
          <p:cNvSpPr>
            <a:spLocks noGrp="1"/>
          </p:cNvSpPr>
          <p:nvPr>
            <p:ph type="title"/>
          </p:nvPr>
        </p:nvSpPr>
        <p:spPr>
          <a:xfrm>
            <a:off x="1851844" y="541338"/>
            <a:ext cx="8229600" cy="561975"/>
          </a:xfrm>
        </p:spPr>
        <p:txBody>
          <a:bodyPr>
            <a:normAutofit fontScale="90000"/>
          </a:bodyPr>
          <a:lstStyle/>
          <a:p>
            <a:pPr algn="ctr" eaLnBrk="1" hangingPunct="1"/>
            <a:r>
              <a:rPr lang="fa-IR" altLang="en-US" b="1" dirty="0" smtClean="0">
                <a:latin typeface="Bebas Neue"/>
                <a:ea typeface="Bebas Neue"/>
                <a:cs typeface="Bebas Neue"/>
              </a:rPr>
              <a:t>مرگ ناشی از دیابت</a:t>
            </a:r>
            <a:endParaRPr lang="en-GB" altLang="en-US" b="1" dirty="0" smtClean="0">
              <a:latin typeface="Bebas Neue"/>
              <a:ea typeface="Bebas Neue"/>
              <a:cs typeface="Bebas Neue"/>
            </a:endParaRPr>
          </a:p>
        </p:txBody>
      </p:sp>
      <p:sp>
        <p:nvSpPr>
          <p:cNvPr id="4" name="Rounded Rectangle 3"/>
          <p:cNvSpPr/>
          <p:nvPr/>
        </p:nvSpPr>
        <p:spPr>
          <a:xfrm>
            <a:off x="8904288" y="1268413"/>
            <a:ext cx="1655762" cy="12239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fa-IR" b="1" dirty="0"/>
              <a:t>43% از مرگ ها زیر 70 سال (مرگ زودرس)</a:t>
            </a:r>
            <a:endParaRPr lang="en-GB" b="1" dirty="0"/>
          </a:p>
        </p:txBody>
      </p:sp>
    </p:spTree>
    <p:extLst>
      <p:ext uri="{BB962C8B-B14F-4D97-AF65-F5344CB8AC3E}">
        <p14:creationId xmlns:p14="http://schemas.microsoft.com/office/powerpoint/2010/main" val="163057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53849" y="0"/>
            <a:ext cx="8229600" cy="1066800"/>
          </a:xfrm>
        </p:spPr>
        <p:txBody>
          <a:bodyPr>
            <a:normAutofit/>
          </a:bodyPr>
          <a:lstStyle/>
          <a:p>
            <a:pPr algn="ctr" eaLnBrk="1" fontAlgn="auto" hangingPunct="1">
              <a:spcAft>
                <a:spcPts val="0"/>
              </a:spcAft>
              <a:defRPr/>
            </a:pPr>
            <a:r>
              <a:rPr lang="fa-IR" sz="6000" dirty="0">
                <a:ea typeface="Nazanin"/>
                <a:cs typeface="Nazanin"/>
              </a:rPr>
              <a:t>شیوع دیابت در ایران</a:t>
            </a:r>
            <a:endParaRPr lang="en-US" sz="6000" dirty="0">
              <a:ea typeface="Nazanin"/>
              <a:cs typeface="Nazanin"/>
            </a:endParaRPr>
          </a:p>
        </p:txBody>
      </p:sp>
      <p:sp>
        <p:nvSpPr>
          <p:cNvPr id="62467" name="Content Placeholder 2"/>
          <p:cNvSpPr>
            <a:spLocks noGrp="1"/>
          </p:cNvSpPr>
          <p:nvPr>
            <p:ph idx="1"/>
          </p:nvPr>
        </p:nvSpPr>
        <p:spPr>
          <a:xfrm>
            <a:off x="0" y="959370"/>
            <a:ext cx="12192000" cy="5746230"/>
          </a:xfrm>
        </p:spPr>
        <p:txBody>
          <a:bodyPr/>
          <a:lstStyle/>
          <a:p>
            <a:pPr algn="r" rtl="1" eaLnBrk="1" hangingPunct="1"/>
            <a:r>
              <a:rPr lang="fa-IR" altLang="en-US" sz="2800" dirty="0"/>
              <a:t>در بررسی انجام شده سال 1386 از عوامل خطر بیماری های غیر واگیر در ایران</a:t>
            </a:r>
            <a:r>
              <a:rPr lang="fa-IR" altLang="en-US" sz="2800" dirty="0" smtClean="0"/>
              <a:t>:</a:t>
            </a:r>
          </a:p>
          <a:p>
            <a:pPr marL="0" indent="0" algn="r" rtl="1" eaLnBrk="1" hangingPunct="1">
              <a:buNone/>
            </a:pPr>
            <a:endParaRPr lang="fa-IR" altLang="en-US" sz="2800" dirty="0"/>
          </a:p>
          <a:p>
            <a:pPr algn="r" rtl="1" eaLnBrk="1" hangingPunct="1"/>
            <a:r>
              <a:rPr lang="fa-IR" altLang="en-US" sz="2800" dirty="0"/>
              <a:t>شیوع دیابت در افراد 25-64 ساله 7/7 % یا 2 میلیون نفربوده </a:t>
            </a:r>
            <a:r>
              <a:rPr lang="fa-IR" altLang="en-US" sz="2800" dirty="0" smtClean="0"/>
              <a:t>است(شهر </a:t>
            </a:r>
            <a:r>
              <a:rPr lang="fa-IR" altLang="en-US" sz="2800" dirty="0"/>
              <a:t>8/6 % - روستا 5/7 </a:t>
            </a:r>
            <a:r>
              <a:rPr lang="fa-IR" altLang="en-US" sz="2800" dirty="0" smtClean="0"/>
              <a:t>%)</a:t>
            </a:r>
          </a:p>
          <a:p>
            <a:pPr marL="0" indent="0" algn="r" rtl="1" eaLnBrk="1" hangingPunct="1">
              <a:buNone/>
            </a:pPr>
            <a:endParaRPr lang="fa-IR" altLang="en-US" sz="2800" dirty="0"/>
          </a:p>
          <a:p>
            <a:pPr algn="r" rtl="1" eaLnBrk="1" hangingPunct="1"/>
            <a:r>
              <a:rPr lang="fa-IR" altLang="en-US" sz="2800" dirty="0"/>
              <a:t>از طرفی 16/4% یا 4/4 میلیون نفر </a:t>
            </a:r>
            <a:r>
              <a:rPr lang="en-US" altLang="en-US" sz="2800" dirty="0"/>
              <a:t>IFG</a:t>
            </a:r>
            <a:r>
              <a:rPr lang="fa-IR" altLang="en-US" sz="2800" dirty="0"/>
              <a:t> یا اختلال گلوکز ناشتا داشتند.</a:t>
            </a:r>
            <a:endParaRPr lang="en-US" altLang="en-US" sz="2800" dirty="0"/>
          </a:p>
          <a:p>
            <a:pPr algn="r" rtl="1" eaLnBrk="1" hangingPunct="1"/>
            <a:endParaRPr lang="fa-IR" altLang="en-US" sz="2800" dirty="0"/>
          </a:p>
          <a:p>
            <a:pPr algn="r" rtl="1" eaLnBrk="1" hangingPunct="1"/>
            <a:r>
              <a:rPr lang="fa-IR" altLang="en-US" sz="2800" dirty="0"/>
              <a:t>در سال 93 شیوع دیابت در شهر 10 % و در روستا 7% بوده است</a:t>
            </a:r>
            <a:r>
              <a:rPr lang="fa-IR" altLang="en-US" sz="2800" dirty="0" smtClean="0"/>
              <a:t>.</a:t>
            </a:r>
          </a:p>
          <a:p>
            <a:pPr algn="r" rtl="1" eaLnBrk="1" hangingPunct="1"/>
            <a:r>
              <a:rPr lang="ar-SA" dirty="0"/>
              <a:t>در اﻳﺮان </a:t>
            </a:r>
            <a:r>
              <a:rPr lang="ar-SA" dirty="0" smtClean="0"/>
              <a:t>ﻃﻲ </a:t>
            </a:r>
            <a:r>
              <a:rPr lang="ar-SA" dirty="0"/>
              <a:t>٣ دﻫﻪ ﮔﺬﺷﺘﻪ ﺷﻴﻮع دﻳﺎﺑﺖ دو ﺑﺮاﺑﺮ ﺷﺪه اﺳﺖ. در </a:t>
            </a:r>
            <a:r>
              <a:rPr lang="fa-IR" dirty="0" smtClean="0"/>
              <a:t>استپس 95 </a:t>
            </a:r>
            <a:r>
              <a:rPr lang="ar-SA" dirty="0" smtClean="0"/>
              <a:t>ﺷــﻴﻮع </a:t>
            </a:r>
            <a:r>
              <a:rPr lang="ar-SA" dirty="0"/>
              <a:t>دﻳﺎﺑﺖ در اﻓﺮاد </a:t>
            </a:r>
            <a:r>
              <a:rPr lang="ar-SA" dirty="0" smtClean="0"/>
              <a:t>ﺑﺎﻟ</a:t>
            </a:r>
            <a:r>
              <a:rPr lang="fa-IR" dirty="0" smtClean="0"/>
              <a:t>غ</a:t>
            </a:r>
            <a:r>
              <a:rPr lang="ar-SA" dirty="0" smtClean="0"/>
              <a:t> </a:t>
            </a:r>
            <a:r>
              <a:rPr lang="ar-SA" dirty="0"/>
              <a:t>در ﺳــﺎل٢٠١٦، ١٠ درﺻﺪ ﺑﻮده و ﻣﻄﺎﻟﻌﻪ ﻓﺮوﻣﻠﻲ دﻳﮕﺮي ﺣﺎﻛﻲ از آن اﺳــﺖ ﻛﻪ ﺑﺮوز دﻳﺎﺑﺖ ﺣﺪود ١ اﺳــﺖ </a:t>
            </a:r>
            <a:endParaRPr lang="en-US" altLang="en-US" sz="2800" dirty="0"/>
          </a:p>
          <a:p>
            <a:pPr marL="0" indent="0" algn="r" rtl="1" eaLnBrk="1" hangingPunct="1">
              <a:buNone/>
            </a:pPr>
            <a:endParaRPr lang="fa-IR" altLang="en-US" sz="2800" dirty="0"/>
          </a:p>
          <a:p>
            <a:pPr algn="r" rtl="1" eaLnBrk="1" hangingPunct="1"/>
            <a:r>
              <a:rPr lang="fa-IR" altLang="en-US" sz="2800" dirty="0"/>
              <a:t>در </a:t>
            </a:r>
            <a:r>
              <a:rPr lang="fa-IR" altLang="en-US" sz="2800" dirty="0" smtClean="0"/>
              <a:t>استپس </a:t>
            </a:r>
            <a:r>
              <a:rPr lang="fa-IR" altLang="en-US" sz="2800" dirty="0"/>
              <a:t>95 استان اصفهان شیوع </a:t>
            </a:r>
            <a:r>
              <a:rPr lang="fa-IR" altLang="en-US" sz="2800" dirty="0" smtClean="0"/>
              <a:t>11/6</a:t>
            </a:r>
            <a:r>
              <a:rPr lang="fa-IR" altLang="en-US" sz="2800" dirty="0"/>
              <a:t>9</a:t>
            </a:r>
            <a:r>
              <a:rPr lang="fa-IR" altLang="en-US" sz="2800" dirty="0" smtClean="0"/>
              <a:t> </a:t>
            </a:r>
            <a:r>
              <a:rPr lang="fa-IR" altLang="en-US" sz="2800" dirty="0"/>
              <a:t>% بوده </a:t>
            </a:r>
            <a:r>
              <a:rPr lang="fa-IR" altLang="en-US" sz="2800" dirty="0" smtClean="0"/>
              <a:t>است. شیوع پره دیابت 19% بوده است. </a:t>
            </a:r>
            <a:endParaRPr lang="en-US" altLang="en-US" sz="2800" dirty="0"/>
          </a:p>
        </p:txBody>
      </p:sp>
    </p:spTree>
    <p:extLst>
      <p:ext uri="{BB962C8B-B14F-4D97-AF65-F5344CB8AC3E}">
        <p14:creationId xmlns:p14="http://schemas.microsoft.com/office/powerpoint/2010/main" val="4188821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27143729"/>
              </p:ext>
            </p:extLst>
          </p:nvPr>
        </p:nvGraphicFramePr>
        <p:xfrm>
          <a:off x="1002424" y="641149"/>
          <a:ext cx="9308059" cy="2554704"/>
        </p:xfrm>
        <a:graphic>
          <a:graphicData uri="http://schemas.openxmlformats.org/drawingml/2006/table">
            <a:tbl>
              <a:tblPr rtl="1" firstRow="1" bandRow="1">
                <a:tableStyleId>{5C22544A-7EE6-4342-B048-85BDC9FD1C3A}</a:tableStyleId>
              </a:tblPr>
              <a:tblGrid>
                <a:gridCol w="2986182">
                  <a:extLst>
                    <a:ext uri="{9D8B030D-6E8A-4147-A177-3AD203B41FA5}">
                      <a16:colId xmlns:a16="http://schemas.microsoft.com/office/drawing/2014/main" val="20000"/>
                    </a:ext>
                  </a:extLst>
                </a:gridCol>
                <a:gridCol w="1608374">
                  <a:extLst>
                    <a:ext uri="{9D8B030D-6E8A-4147-A177-3AD203B41FA5}">
                      <a16:colId xmlns:a16="http://schemas.microsoft.com/office/drawing/2014/main" val="20001"/>
                    </a:ext>
                  </a:extLst>
                </a:gridCol>
                <a:gridCol w="1742851">
                  <a:extLst>
                    <a:ext uri="{9D8B030D-6E8A-4147-A177-3AD203B41FA5}">
                      <a16:colId xmlns:a16="http://schemas.microsoft.com/office/drawing/2014/main" val="20002"/>
                    </a:ext>
                  </a:extLst>
                </a:gridCol>
                <a:gridCol w="1485326">
                  <a:extLst>
                    <a:ext uri="{9D8B030D-6E8A-4147-A177-3AD203B41FA5}">
                      <a16:colId xmlns:a16="http://schemas.microsoft.com/office/drawing/2014/main" val="1549256821"/>
                    </a:ext>
                  </a:extLst>
                </a:gridCol>
                <a:gridCol w="1485326">
                  <a:extLst>
                    <a:ext uri="{9D8B030D-6E8A-4147-A177-3AD203B41FA5}">
                      <a16:colId xmlns:a16="http://schemas.microsoft.com/office/drawing/2014/main" val="20003"/>
                    </a:ext>
                  </a:extLst>
                </a:gridCol>
              </a:tblGrid>
              <a:tr h="835392">
                <a:tc rowSpan="2">
                  <a:txBody>
                    <a:bodyPr/>
                    <a:lstStyle/>
                    <a:p>
                      <a:pPr marL="0" marR="0" indent="0" algn="ctr" defTabSz="457200" rtl="1" eaLnBrk="1" fontAlgn="auto" latinLnBrk="0" hangingPunct="1">
                        <a:lnSpc>
                          <a:spcPct val="100000"/>
                        </a:lnSpc>
                        <a:spcBef>
                          <a:spcPts val="0"/>
                        </a:spcBef>
                        <a:spcAft>
                          <a:spcPts val="0"/>
                        </a:spcAft>
                        <a:buClrTx/>
                        <a:buSzTx/>
                        <a:buFontTx/>
                        <a:buNone/>
                        <a:tabLst/>
                        <a:defRPr/>
                      </a:pPr>
                      <a:endParaRPr lang="fa-IR" dirty="0" smtClean="0"/>
                    </a:p>
                    <a:p>
                      <a:pPr marL="0" marR="0" indent="0" algn="ctr" defTabSz="457200" rtl="1" eaLnBrk="1" fontAlgn="auto" latinLnBrk="0" hangingPunct="1">
                        <a:lnSpc>
                          <a:spcPct val="100000"/>
                        </a:lnSpc>
                        <a:spcBef>
                          <a:spcPts val="0"/>
                        </a:spcBef>
                        <a:spcAft>
                          <a:spcPts val="0"/>
                        </a:spcAft>
                        <a:buClrTx/>
                        <a:buSzTx/>
                        <a:buFontTx/>
                        <a:buNone/>
                        <a:tabLst/>
                        <a:defRPr/>
                      </a:pPr>
                      <a:endParaRPr lang="fa-IR" dirty="0" smtClean="0"/>
                    </a:p>
                    <a:p>
                      <a:pPr marL="0" marR="0" indent="0" algn="ctr" defTabSz="457200" rtl="1" eaLnBrk="1" fontAlgn="auto" latinLnBrk="0" hangingPunct="1">
                        <a:lnSpc>
                          <a:spcPct val="100000"/>
                        </a:lnSpc>
                        <a:spcBef>
                          <a:spcPts val="0"/>
                        </a:spcBef>
                        <a:spcAft>
                          <a:spcPts val="0"/>
                        </a:spcAft>
                        <a:buClrTx/>
                        <a:buSzTx/>
                        <a:buFontTx/>
                        <a:buNone/>
                        <a:tabLst/>
                        <a:defRPr/>
                      </a:pPr>
                      <a:r>
                        <a:rPr lang="fa-IR" sz="2800" dirty="0" smtClean="0">
                          <a:cs typeface="B Titr" panose="00000700000000000000" pitchFamily="2" charset="-78"/>
                        </a:rPr>
                        <a:t>نام شاخص</a:t>
                      </a:r>
                    </a:p>
                  </a:txBody>
                  <a:tcPr marL="68580" marR="68580"/>
                </a:tc>
                <a:tc gridSpan="2">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fa-IR" sz="2800" dirty="0" smtClean="0">
                          <a:cs typeface="B Titr" panose="00000700000000000000" pitchFamily="2" charset="-78"/>
                        </a:rPr>
                        <a:t>میزان کشوری</a:t>
                      </a:r>
                    </a:p>
                  </a:txBody>
                  <a:tcPr marL="68580" marR="68580"/>
                </a:tc>
                <a:tc hMerge="1">
                  <a:txBody>
                    <a:bodyPr/>
                    <a:lstStyle/>
                    <a:p>
                      <a:pPr algn="ctr" rtl="1"/>
                      <a:endParaRPr lang="fa-IR" dirty="0" smtClean="0"/>
                    </a:p>
                  </a:txBody>
                  <a:tcPr/>
                </a:tc>
                <a:tc gridSpan="2">
                  <a:txBody>
                    <a:bodyPr/>
                    <a:lstStyle/>
                    <a:p>
                      <a:pPr algn="ctr" rtl="1"/>
                      <a:endParaRPr lang="fa-IR" sz="2800" dirty="0" smtClean="0">
                        <a:cs typeface="B Titr" panose="00000700000000000000" pitchFamily="2" charset="-78"/>
                      </a:endParaRPr>
                    </a:p>
                    <a:p>
                      <a:pPr algn="ctr" rtl="1"/>
                      <a:r>
                        <a:rPr lang="fa-IR" sz="2800" dirty="0" smtClean="0">
                          <a:cs typeface="B Titr" panose="00000700000000000000" pitchFamily="2" charset="-78"/>
                        </a:rPr>
                        <a:t>میزان استانی</a:t>
                      </a:r>
                      <a:endParaRPr lang="fa-IR" sz="2800" dirty="0">
                        <a:cs typeface="B Titr" panose="00000700000000000000" pitchFamily="2" charset="-78"/>
                      </a:endParaRPr>
                    </a:p>
                    <a:p>
                      <a:pPr algn="ctr" rtl="1"/>
                      <a:endParaRPr lang="fa-IR" sz="2800" dirty="0" smtClean="0">
                        <a:cs typeface="B Titr" panose="00000700000000000000" pitchFamily="2" charset="-78"/>
                      </a:endParaRPr>
                    </a:p>
                    <a:p>
                      <a:pPr algn="ctr" rtl="1"/>
                      <a:endParaRPr lang="fa-IR" sz="2800" dirty="0">
                        <a:cs typeface="B Titr" panose="00000700000000000000" pitchFamily="2" charset="-78"/>
                      </a:endParaRPr>
                    </a:p>
                  </a:txBody>
                  <a:tcPr marL="68580" marR="68580"/>
                </a:tc>
                <a:tc hMerge="1">
                  <a:txBody>
                    <a:bodyPr/>
                    <a:lstStyle/>
                    <a:p>
                      <a:pPr algn="ctr" rtl="1"/>
                      <a:endParaRPr lang="fa-IR" sz="2800" dirty="0">
                        <a:cs typeface="B Titr" panose="00000700000000000000" pitchFamily="2" charset="-78"/>
                      </a:endParaRPr>
                    </a:p>
                  </a:txBody>
                  <a:tcPr marL="68580" marR="68580"/>
                </a:tc>
                <a:extLst>
                  <a:ext uri="{0D108BD9-81ED-4DB2-BD59-A6C34878D82A}">
                    <a16:rowId xmlns:a16="http://schemas.microsoft.com/office/drawing/2014/main" val="10000"/>
                  </a:ext>
                </a:extLst>
              </a:tr>
              <a:tr h="756384">
                <a:tc vMerge="1">
                  <a:txBody>
                    <a:bodyPr/>
                    <a:lstStyle/>
                    <a:p>
                      <a:pPr marL="0" marR="0" indent="0" algn="ctr" defTabSz="457200" rtl="1" eaLnBrk="1" fontAlgn="auto" latinLnBrk="0" hangingPunct="1">
                        <a:lnSpc>
                          <a:spcPct val="100000"/>
                        </a:lnSpc>
                        <a:spcBef>
                          <a:spcPts val="0"/>
                        </a:spcBef>
                        <a:spcAft>
                          <a:spcPts val="0"/>
                        </a:spcAft>
                        <a:buClrTx/>
                        <a:buSzTx/>
                        <a:buFontTx/>
                        <a:buNone/>
                        <a:tabLst/>
                        <a:defRPr/>
                      </a:pPr>
                      <a:endParaRPr lang="fa-IR" sz="1050" dirty="0" smtClean="0">
                        <a:cs typeface="B Titr" panose="00000700000000000000" pitchFamily="2" charset="-78"/>
                      </a:endParaRPr>
                    </a:p>
                  </a:txBody>
                  <a:tcPr/>
                </a:tc>
                <a:tc>
                  <a:txBody>
                    <a:bodyPr/>
                    <a:lstStyle/>
                    <a:p>
                      <a:pPr marL="0" algn="ctr" rtl="1" eaLnBrk="1" latinLnBrk="0" hangingPunct="1"/>
                      <a:endParaRPr kumimoji="0" lang="fa-IR" sz="2000" b="1" kern="1200" dirty="0" smtClean="0">
                        <a:solidFill>
                          <a:schemeClr val="tx1"/>
                        </a:solidFill>
                        <a:latin typeface="Avenir Medium"/>
                        <a:ea typeface="Avenir Medium"/>
                        <a:cs typeface="B Titr" panose="00000700000000000000" pitchFamily="2" charset="-78"/>
                      </a:endParaRPr>
                    </a:p>
                    <a:p>
                      <a:pPr marL="0" algn="ctr" defTabSz="457200" rtl="1" eaLnBrk="1" latinLnBrk="0" hangingPunct="1"/>
                      <a:r>
                        <a:rPr kumimoji="0" lang="fa-IR" sz="2000" b="1" kern="1200" dirty="0" smtClean="0">
                          <a:solidFill>
                            <a:schemeClr val="tx1"/>
                          </a:solidFill>
                          <a:latin typeface="Avenir Medium"/>
                          <a:ea typeface="Avenir Medium"/>
                          <a:cs typeface="B Titr" panose="00000700000000000000" pitchFamily="2" charset="-78"/>
                        </a:rPr>
                        <a:t>1389</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marL="0" algn="ctr" rtl="1" eaLnBrk="1" latinLnBrk="0" hangingPunct="1"/>
                      <a:endParaRPr kumimoji="0" lang="fa-IR" sz="2000" b="1" kern="1200" dirty="0" smtClean="0">
                        <a:solidFill>
                          <a:schemeClr val="tx1"/>
                        </a:solidFill>
                        <a:latin typeface="Avenir Medium"/>
                        <a:ea typeface="Avenir Medium"/>
                        <a:cs typeface="B Titr" panose="00000700000000000000" pitchFamily="2" charset="-78"/>
                      </a:endParaRPr>
                    </a:p>
                    <a:p>
                      <a:pPr marL="0" algn="ctr" rtl="1" eaLnBrk="1" latinLnBrk="0" hangingPunct="1"/>
                      <a:r>
                        <a:rPr kumimoji="0" lang="fa-IR" sz="2000" b="1" kern="1200" dirty="0" smtClean="0">
                          <a:solidFill>
                            <a:schemeClr val="tx1"/>
                          </a:solidFill>
                          <a:latin typeface="Avenir Medium"/>
                          <a:ea typeface="Avenir Medium"/>
                          <a:cs typeface="B Titr" panose="00000700000000000000" pitchFamily="2" charset="-78"/>
                        </a:rPr>
                        <a:t>1395</a:t>
                      </a:r>
                    </a:p>
                  </a:txBody>
                  <a:tcPr marL="68580" marR="68580"/>
                </a:tc>
                <a:tc>
                  <a:txBody>
                    <a:bodyPr/>
                    <a:lstStyle/>
                    <a:p>
                      <a:pPr marL="0" algn="ctr" rtl="1" eaLnBrk="1" latinLnBrk="0" hangingPunct="1"/>
                      <a:endParaRPr kumimoji="0" lang="fa-IR" sz="2000" b="1" kern="1200" dirty="0" smtClean="0">
                        <a:solidFill>
                          <a:schemeClr val="tx1"/>
                        </a:solidFill>
                        <a:latin typeface="Avenir Medium"/>
                        <a:ea typeface="Avenir Medium"/>
                        <a:cs typeface="B Titr" panose="00000700000000000000" pitchFamily="2" charset="-78"/>
                      </a:endParaRPr>
                    </a:p>
                    <a:p>
                      <a:pPr marL="0" algn="ctr" rtl="1" eaLnBrk="1" latinLnBrk="0" hangingPunct="1"/>
                      <a:r>
                        <a:rPr kumimoji="0" lang="fa-IR" sz="2000" b="1" kern="1200" dirty="0" smtClean="0">
                          <a:solidFill>
                            <a:schemeClr val="tx1"/>
                          </a:solidFill>
                          <a:latin typeface="Avenir Medium"/>
                          <a:ea typeface="Avenir Medium"/>
                          <a:cs typeface="B Titr" panose="00000700000000000000" pitchFamily="2" charset="-78"/>
                        </a:rPr>
                        <a:t>1389</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marL="0" algn="ctr" rtl="1" eaLnBrk="1" latinLnBrk="0" hangingPunct="1"/>
                      <a:endParaRPr kumimoji="0" lang="fa-IR" sz="2000" b="1" kern="1200" dirty="0" smtClean="0">
                        <a:solidFill>
                          <a:schemeClr val="tx1"/>
                        </a:solidFill>
                        <a:latin typeface="Avenir Medium"/>
                        <a:ea typeface="Avenir Medium"/>
                        <a:cs typeface="B Titr" panose="00000700000000000000" pitchFamily="2" charset="-78"/>
                      </a:endParaRPr>
                    </a:p>
                    <a:p>
                      <a:pPr marL="0" algn="ctr" rtl="1" eaLnBrk="1" latinLnBrk="0" hangingPunct="1"/>
                      <a:r>
                        <a:rPr kumimoji="0" lang="fa-IR" sz="2000" b="1" kern="1200" dirty="0" smtClean="0">
                          <a:solidFill>
                            <a:schemeClr val="tx1"/>
                          </a:solidFill>
                          <a:latin typeface="Avenir Medium"/>
                          <a:ea typeface="Avenir Medium"/>
                          <a:cs typeface="B Titr" panose="00000700000000000000" pitchFamily="2" charset="-78"/>
                        </a:rPr>
                        <a:t>1395</a:t>
                      </a:r>
                    </a:p>
                  </a:txBody>
                  <a:tcPr marL="68580" marR="68580"/>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8304447"/>
              </p:ext>
            </p:extLst>
          </p:nvPr>
        </p:nvGraphicFramePr>
        <p:xfrm>
          <a:off x="1002424" y="3195853"/>
          <a:ext cx="9309976" cy="2717001"/>
        </p:xfrm>
        <a:graphic>
          <a:graphicData uri="http://schemas.openxmlformats.org/drawingml/2006/table">
            <a:tbl>
              <a:tblPr rtl="1" firstRow="1" bandRow="1">
                <a:tableStyleId>{5C22544A-7EE6-4342-B048-85BDC9FD1C3A}</a:tableStyleId>
              </a:tblPr>
              <a:tblGrid>
                <a:gridCol w="2986797">
                  <a:extLst>
                    <a:ext uri="{9D8B030D-6E8A-4147-A177-3AD203B41FA5}">
                      <a16:colId xmlns:a16="http://schemas.microsoft.com/office/drawing/2014/main" val="20000"/>
                    </a:ext>
                  </a:extLst>
                </a:gridCol>
                <a:gridCol w="1608705">
                  <a:extLst>
                    <a:ext uri="{9D8B030D-6E8A-4147-A177-3AD203B41FA5}">
                      <a16:colId xmlns:a16="http://schemas.microsoft.com/office/drawing/2014/main" val="20001"/>
                    </a:ext>
                  </a:extLst>
                </a:gridCol>
                <a:gridCol w="1743210">
                  <a:extLst>
                    <a:ext uri="{9D8B030D-6E8A-4147-A177-3AD203B41FA5}">
                      <a16:colId xmlns:a16="http://schemas.microsoft.com/office/drawing/2014/main" val="20002"/>
                    </a:ext>
                  </a:extLst>
                </a:gridCol>
                <a:gridCol w="1485632">
                  <a:extLst>
                    <a:ext uri="{9D8B030D-6E8A-4147-A177-3AD203B41FA5}">
                      <a16:colId xmlns:a16="http://schemas.microsoft.com/office/drawing/2014/main" val="1982514775"/>
                    </a:ext>
                  </a:extLst>
                </a:gridCol>
                <a:gridCol w="1485632">
                  <a:extLst>
                    <a:ext uri="{9D8B030D-6E8A-4147-A177-3AD203B41FA5}">
                      <a16:colId xmlns:a16="http://schemas.microsoft.com/office/drawing/2014/main" val="20003"/>
                    </a:ext>
                  </a:extLst>
                </a:gridCol>
              </a:tblGrid>
              <a:tr h="1211255">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kumimoji="0" lang="fa-IR" sz="2000" b="1" kern="1200" dirty="0" smtClean="0">
                          <a:solidFill>
                            <a:schemeClr val="tx1"/>
                          </a:solidFill>
                          <a:latin typeface="Avenir Medium"/>
                          <a:ea typeface="Avenir Medium"/>
                          <a:cs typeface="Avenir Medium"/>
                        </a:rPr>
                        <a:t>شیوع اضافه وزن و چاقی (نمایه توده بدنی 25 و بیشتر)در افراد بالای 18سال در مطالعه </a:t>
                      </a:r>
                      <a:r>
                        <a:rPr kumimoji="0" lang="en-US" sz="2000" b="1" kern="1200" dirty="0" smtClean="0">
                          <a:solidFill>
                            <a:schemeClr val="tx1"/>
                          </a:solidFill>
                          <a:latin typeface="Avenir Medium"/>
                          <a:ea typeface="Avenir Medium"/>
                          <a:cs typeface="Avenir Medium"/>
                        </a:rPr>
                        <a:t>STEPs</a:t>
                      </a:r>
                      <a:endParaRPr kumimoji="0" lang="fa-IR" sz="2000" b="1" kern="1200" dirty="0" smtClean="0">
                        <a:solidFill>
                          <a:schemeClr val="tx1"/>
                        </a:solidFill>
                        <a:latin typeface="Avenir Medium"/>
                        <a:ea typeface="Avenir Medium"/>
                        <a:cs typeface="Avenir Medium"/>
                      </a:endParaRPr>
                    </a:p>
                    <a:p>
                      <a:pPr marL="0" marR="0" indent="0" algn="ctr" defTabSz="457200" rtl="1" eaLnBrk="1" fontAlgn="auto" latinLnBrk="0" hangingPunct="1">
                        <a:lnSpc>
                          <a:spcPct val="100000"/>
                        </a:lnSpc>
                        <a:spcBef>
                          <a:spcPts val="0"/>
                        </a:spcBef>
                        <a:spcAft>
                          <a:spcPts val="0"/>
                        </a:spcAft>
                        <a:buClrTx/>
                        <a:buSzTx/>
                        <a:buFontTx/>
                        <a:buNone/>
                        <a:tabLst/>
                        <a:defRPr/>
                      </a:pPr>
                      <a:r>
                        <a:rPr kumimoji="0" lang="fa-IR" sz="2000" b="1" kern="1200" dirty="0" smtClean="0">
                          <a:solidFill>
                            <a:schemeClr val="tx1"/>
                          </a:solidFill>
                          <a:latin typeface="Avenir Medium"/>
                          <a:ea typeface="Avenir Medium"/>
                          <a:cs typeface="Avenir Medium"/>
                        </a:rPr>
                        <a:t> ( درصد)</a:t>
                      </a:r>
                    </a:p>
                  </a:txBody>
                  <a:tcPr marL="68580" marR="68580"/>
                </a:tc>
                <a:tc>
                  <a:txBody>
                    <a:bodyPr/>
                    <a:lstStyle/>
                    <a:p>
                      <a:pPr marL="0" algn="ctr" defTabSz="457200" rtl="1" eaLnBrk="1" latinLnBrk="0" hangingPunct="1"/>
                      <a:endParaRPr kumimoji="0" lang="fa-IR" sz="2000" b="1" kern="1200" dirty="0" smtClean="0">
                        <a:solidFill>
                          <a:schemeClr val="tx1"/>
                        </a:solidFill>
                        <a:latin typeface="Avenir Medium"/>
                        <a:ea typeface="Avenir Medium"/>
                        <a:cs typeface="B Titr" panose="00000700000000000000" pitchFamily="2" charset="-78"/>
                      </a:endParaRPr>
                    </a:p>
                    <a:p>
                      <a:pPr marL="0" algn="ctr" defTabSz="457200" rtl="1" eaLnBrk="1" latinLnBrk="0" hangingPunct="1"/>
                      <a:r>
                        <a:rPr kumimoji="0" lang="fa-IR" sz="2000" b="1" kern="1200" dirty="0" smtClean="0">
                          <a:solidFill>
                            <a:schemeClr val="tx1"/>
                          </a:solidFill>
                          <a:latin typeface="Avenir Medium"/>
                          <a:ea typeface="Avenir Medium"/>
                          <a:cs typeface="B Titr" panose="00000700000000000000" pitchFamily="2" charset="-78"/>
                        </a:rPr>
                        <a:t>48/2</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algn="ctr" rtl="1"/>
                      <a:endParaRPr kumimoji="0" lang="fa-IR" sz="2000" b="1" kern="1200" dirty="0" smtClean="0">
                        <a:solidFill>
                          <a:schemeClr val="tx1"/>
                        </a:solidFill>
                        <a:latin typeface="Avenir Medium"/>
                        <a:ea typeface="Avenir Medium"/>
                        <a:cs typeface="B Titr" panose="00000700000000000000" pitchFamily="2" charset="-78"/>
                      </a:endParaRPr>
                    </a:p>
                    <a:p>
                      <a:pPr algn="ctr" rtl="1"/>
                      <a:r>
                        <a:rPr kumimoji="0" lang="fa-IR" sz="2000" b="1" kern="1200" dirty="0" smtClean="0">
                          <a:solidFill>
                            <a:schemeClr val="tx1"/>
                          </a:solidFill>
                          <a:latin typeface="Avenir Medium"/>
                          <a:ea typeface="Avenir Medium"/>
                          <a:cs typeface="B Titr" panose="00000700000000000000" pitchFamily="2" charset="-78"/>
                        </a:rPr>
                        <a:t>59/3</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2000" b="1" kern="1200" dirty="0" smtClean="0">
                          <a:solidFill>
                            <a:schemeClr val="tx1"/>
                          </a:solidFill>
                          <a:latin typeface="Avenir Medium"/>
                          <a:ea typeface="Avenir Medium"/>
                          <a:cs typeface="B Titr" panose="00000700000000000000" pitchFamily="2" charset="-78"/>
                        </a:rPr>
                        <a:t>44/2</a:t>
                      </a:r>
                    </a:p>
                    <a:p>
                      <a:pPr marL="0" marR="0" indent="0" algn="ctr" defTabSz="914400" rtl="1" eaLnBrk="1" fontAlgn="auto" latinLnBrk="0" hangingPunct="1">
                        <a:lnSpc>
                          <a:spcPct val="100000"/>
                        </a:lnSpc>
                        <a:spcBef>
                          <a:spcPts val="0"/>
                        </a:spcBef>
                        <a:spcAft>
                          <a:spcPts val="0"/>
                        </a:spcAft>
                        <a:buClrTx/>
                        <a:buSzTx/>
                        <a:buFontTx/>
                        <a:buNone/>
                        <a:tabLst/>
                        <a:defRPr/>
                      </a:pPr>
                      <a:endParaRPr kumimoji="0" lang="fa-IR" sz="2000" b="1" kern="1200" dirty="0" smtClean="0">
                        <a:solidFill>
                          <a:schemeClr val="tx1"/>
                        </a:solidFill>
                        <a:latin typeface="Avenir Medium"/>
                        <a:ea typeface="Avenir Medium"/>
                        <a:cs typeface="B Titr" panose="000007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kumimoji="0" lang="fa-IR" sz="2000" b="1" kern="1200" dirty="0" smtClean="0">
                        <a:solidFill>
                          <a:schemeClr val="tx1"/>
                        </a:solidFill>
                        <a:latin typeface="Avenir Medium"/>
                        <a:ea typeface="Avenir Medium"/>
                        <a:cs typeface="B Titr" panose="00000700000000000000" pitchFamily="2" charset="-78"/>
                      </a:endParaRPr>
                    </a:p>
                    <a:p>
                      <a:pPr marL="0" marR="0" indent="0" algn="ctr" defTabSz="914400" rtl="1" eaLnBrk="1" fontAlgn="auto" latinLnBrk="0" hangingPunct="1">
                        <a:lnSpc>
                          <a:spcPct val="100000"/>
                        </a:lnSpc>
                        <a:spcBef>
                          <a:spcPts val="0"/>
                        </a:spcBef>
                        <a:spcAft>
                          <a:spcPts val="0"/>
                        </a:spcAft>
                        <a:buClrTx/>
                        <a:buSzTx/>
                        <a:buFontTx/>
                        <a:buNone/>
                        <a:tabLst/>
                        <a:defRPr/>
                      </a:pPr>
                      <a:endParaRPr kumimoji="0" lang="fa-IR" sz="2000" b="1" kern="1200" dirty="0" smtClean="0">
                        <a:solidFill>
                          <a:schemeClr val="tx1"/>
                        </a:solidFill>
                        <a:latin typeface="Avenir Medium"/>
                        <a:ea typeface="Avenir Medium"/>
                        <a:cs typeface="B Titr" panose="00000700000000000000" pitchFamily="2" charset="-78"/>
                      </a:endParaRPr>
                    </a:p>
                    <a:p>
                      <a:pPr algn="ctr" rtl="1"/>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algn="ctr" rtl="1"/>
                      <a:endParaRPr kumimoji="0" lang="fa-IR" sz="2000" b="1" kern="1200" dirty="0" smtClean="0">
                        <a:solidFill>
                          <a:schemeClr val="tx1"/>
                        </a:solidFill>
                        <a:latin typeface="Avenir Medium"/>
                        <a:ea typeface="Avenir Medium"/>
                        <a:cs typeface="B Titr" panose="00000700000000000000" pitchFamily="2" charset="-78"/>
                      </a:endParaRPr>
                    </a:p>
                    <a:p>
                      <a:pPr algn="ctr" rtl="1"/>
                      <a:r>
                        <a:rPr kumimoji="0" lang="fa-IR" sz="2000" b="1" kern="1200" dirty="0" smtClean="0">
                          <a:solidFill>
                            <a:schemeClr val="tx1"/>
                          </a:solidFill>
                          <a:latin typeface="Avenir Medium"/>
                          <a:ea typeface="Avenir Medium"/>
                          <a:cs typeface="B Titr" panose="00000700000000000000" pitchFamily="2" charset="-78"/>
                        </a:rPr>
                        <a:t>61/3</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extLst>
                  <a:ext uri="{0D108BD9-81ED-4DB2-BD59-A6C34878D82A}">
                    <a16:rowId xmlns:a16="http://schemas.microsoft.com/office/drawing/2014/main" val="10000"/>
                  </a:ext>
                </a:extLst>
              </a:tr>
              <a:tr h="1101561">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kumimoji="0" lang="fa-IR" sz="2000" b="1" kern="1200" dirty="0" smtClean="0">
                          <a:solidFill>
                            <a:schemeClr val="tx1"/>
                          </a:solidFill>
                          <a:latin typeface="Avenir Medium"/>
                          <a:ea typeface="Avenir Medium"/>
                          <a:cs typeface="Avenir Medium"/>
                        </a:rPr>
                        <a:t>شیوع قند خون بالا در افراد بالای 25 سال در مطالعه </a:t>
                      </a:r>
                      <a:r>
                        <a:rPr kumimoji="0" lang="en-US" sz="2000" b="1" kern="1200" dirty="0" smtClean="0">
                          <a:solidFill>
                            <a:schemeClr val="tx1"/>
                          </a:solidFill>
                          <a:latin typeface="Avenir Medium"/>
                          <a:ea typeface="Avenir Medium"/>
                          <a:cs typeface="Avenir Medium"/>
                        </a:rPr>
                        <a:t>STEPS</a:t>
                      </a:r>
                      <a:r>
                        <a:rPr kumimoji="0" lang="fa-IR" sz="2000" b="1" kern="1200" baseline="0" dirty="0" smtClean="0">
                          <a:solidFill>
                            <a:schemeClr val="tx1"/>
                          </a:solidFill>
                          <a:latin typeface="Avenir Medium"/>
                          <a:ea typeface="Avenir Medium"/>
                          <a:cs typeface="Avenir Medium"/>
                        </a:rPr>
                        <a:t> (درصد)</a:t>
                      </a:r>
                      <a:endParaRPr kumimoji="0" lang="fa-IR" sz="2000" b="1" kern="1200" dirty="0" smtClean="0">
                        <a:solidFill>
                          <a:schemeClr val="tx1"/>
                        </a:solidFill>
                        <a:latin typeface="Avenir Medium"/>
                        <a:ea typeface="Avenir Medium"/>
                        <a:cs typeface="Avenir Medium"/>
                      </a:endParaRPr>
                    </a:p>
                  </a:txBody>
                  <a:tcPr marL="68580" marR="68580"/>
                </a:tc>
                <a:tc>
                  <a:txBody>
                    <a:bodyPr/>
                    <a:lstStyle/>
                    <a:p>
                      <a:pPr marL="0" algn="ctr" defTabSz="457200" rtl="1" eaLnBrk="1" latinLnBrk="0" hangingPunct="1"/>
                      <a:r>
                        <a:rPr kumimoji="0" lang="fa-IR" sz="2000" b="1" kern="1200" dirty="0" smtClean="0">
                          <a:solidFill>
                            <a:schemeClr val="tx1"/>
                          </a:solidFill>
                          <a:latin typeface="Avenir Medium"/>
                          <a:ea typeface="Avenir Medium"/>
                          <a:cs typeface="B Titr" panose="00000700000000000000" pitchFamily="2" charset="-78"/>
                        </a:rPr>
                        <a:t>7/5</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algn="ctr" rtl="1"/>
                      <a:r>
                        <a:rPr kumimoji="0" lang="fa-IR" sz="2000" b="1" kern="1200" dirty="0" smtClean="0">
                          <a:solidFill>
                            <a:schemeClr val="tx1"/>
                          </a:solidFill>
                          <a:latin typeface="Avenir Medium"/>
                          <a:ea typeface="Avenir Medium"/>
                          <a:cs typeface="B Titr" panose="00000700000000000000" pitchFamily="2" charset="-78"/>
                        </a:rPr>
                        <a:t>9/5</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fa-IR" sz="2000" b="1" kern="1200" dirty="0" smtClean="0">
                          <a:solidFill>
                            <a:schemeClr val="tx1"/>
                          </a:solidFill>
                          <a:latin typeface="Avenir Medium"/>
                          <a:ea typeface="Avenir Medium"/>
                          <a:cs typeface="B Titr" panose="00000700000000000000" pitchFamily="2" charset="-78"/>
                        </a:rPr>
                        <a:t>8/3</a:t>
                      </a:r>
                    </a:p>
                    <a:p>
                      <a:pPr algn="ctr" rtl="1"/>
                      <a:endParaRPr kumimoji="0" lang="fa-IR" sz="2000" b="1" kern="1200" dirty="0">
                        <a:solidFill>
                          <a:schemeClr val="tx1"/>
                        </a:solidFill>
                        <a:latin typeface="Avenir Medium"/>
                        <a:ea typeface="Avenir Medium"/>
                        <a:cs typeface="B Titr" panose="00000700000000000000" pitchFamily="2" charset="-78"/>
                      </a:endParaRPr>
                    </a:p>
                  </a:txBody>
                  <a:tcPr marL="68580" marR="68580"/>
                </a:tc>
                <a:tc>
                  <a:txBody>
                    <a:bodyPr/>
                    <a:lstStyle/>
                    <a:p>
                      <a:pPr algn="ctr" rtl="1"/>
                      <a:r>
                        <a:rPr kumimoji="0" lang="fa-IR" sz="2000" b="1" kern="1200" dirty="0" smtClean="0">
                          <a:solidFill>
                            <a:schemeClr val="tx1"/>
                          </a:solidFill>
                          <a:latin typeface="Avenir Medium"/>
                          <a:ea typeface="Avenir Medium"/>
                          <a:cs typeface="B Titr" panose="00000700000000000000" pitchFamily="2" charset="-78"/>
                        </a:rPr>
                        <a:t>11/69</a:t>
                      </a:r>
                      <a:endParaRPr kumimoji="0" lang="fa-IR" sz="2000" b="1" kern="1200" dirty="0">
                        <a:solidFill>
                          <a:schemeClr val="tx1"/>
                        </a:solidFill>
                        <a:latin typeface="Avenir Medium"/>
                        <a:ea typeface="Avenir Medium"/>
                        <a:cs typeface="B Titr" panose="00000700000000000000" pitchFamily="2" charset="-78"/>
                      </a:endParaRPr>
                    </a:p>
                  </a:txBody>
                  <a:tcPr marL="68580" marR="68580"/>
                </a:tc>
                <a:extLst>
                  <a:ext uri="{0D108BD9-81ED-4DB2-BD59-A6C34878D82A}">
                    <a16:rowId xmlns:a16="http://schemas.microsoft.com/office/drawing/2014/main" val="323699122"/>
                  </a:ext>
                </a:extLst>
              </a:tr>
            </a:tbl>
          </a:graphicData>
        </a:graphic>
      </p:graphicFrame>
    </p:spTree>
    <p:extLst>
      <p:ext uri="{BB962C8B-B14F-4D97-AF65-F5344CB8AC3E}">
        <p14:creationId xmlns:p14="http://schemas.microsoft.com/office/powerpoint/2010/main" val="270571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4266197"/>
            <a:ext cx="10972800" cy="1143000"/>
          </a:xfrm>
        </p:spPr>
        <p:txBody>
          <a:bodyPr/>
          <a:lstStyle/>
          <a:p>
            <a:pPr algn="ctr" rtl="1"/>
            <a:r>
              <a:rPr lang="fa-IR" dirty="0" smtClean="0">
                <a:cs typeface="B Titr" panose="00000700000000000000" pitchFamily="2" charset="-78"/>
              </a:rPr>
              <a:t>روز جهانی دیابت</a:t>
            </a:r>
            <a:br>
              <a:rPr lang="fa-IR" dirty="0" smtClean="0">
                <a:cs typeface="B Titr" panose="00000700000000000000" pitchFamily="2" charset="-78"/>
              </a:rPr>
            </a:br>
            <a:r>
              <a:rPr lang="fa-IR" dirty="0" smtClean="0">
                <a:cs typeface="B Titr" panose="00000700000000000000" pitchFamily="2" charset="-78"/>
              </a:rPr>
              <a:t> </a:t>
            </a:r>
            <a:br>
              <a:rPr lang="fa-IR" dirty="0" smtClean="0">
                <a:cs typeface="B Titr" panose="00000700000000000000" pitchFamily="2" charset="-78"/>
              </a:rPr>
            </a:br>
            <a:r>
              <a:rPr lang="fa-IR" dirty="0" smtClean="0">
                <a:cs typeface="B Titr" panose="00000700000000000000" pitchFamily="2" charset="-78"/>
              </a:rPr>
              <a:t>23 آبان</a:t>
            </a:r>
            <a:br>
              <a:rPr lang="fa-IR" dirty="0" smtClean="0">
                <a:cs typeface="B Titr" panose="00000700000000000000" pitchFamily="2" charset="-78"/>
              </a:rPr>
            </a:br>
            <a:r>
              <a:rPr lang="fa-IR" dirty="0" smtClean="0">
                <a:cs typeface="B Titr" panose="00000700000000000000" pitchFamily="2" charset="-78"/>
              </a:rPr>
              <a:t/>
            </a:r>
            <a:br>
              <a:rPr lang="fa-IR" dirty="0" smtClean="0">
                <a:cs typeface="B Titr" panose="00000700000000000000" pitchFamily="2" charset="-78"/>
              </a:rPr>
            </a:br>
            <a:r>
              <a:rPr lang="fa-IR" dirty="0" smtClean="0">
                <a:cs typeface="B Titr" panose="00000700000000000000" pitchFamily="2" charset="-78"/>
              </a:rPr>
              <a:t> </a:t>
            </a:r>
            <a:r>
              <a:rPr lang="fa-IR" sz="3600" dirty="0" smtClean="0">
                <a:cs typeface="B Titr" panose="00000700000000000000" pitchFamily="2" charset="-78"/>
              </a:rPr>
              <a:t>14 نوامبر</a:t>
            </a:r>
            <a:endParaRPr lang="en-US" sz="3600" dirty="0">
              <a:cs typeface="B Titr" panose="00000700000000000000" pitchFamily="2" charset="-78"/>
            </a:endParaRPr>
          </a:p>
        </p:txBody>
      </p:sp>
    </p:spTree>
    <p:extLst>
      <p:ext uri="{BB962C8B-B14F-4D97-AF65-F5344CB8AC3E}">
        <p14:creationId xmlns:p14="http://schemas.microsoft.com/office/powerpoint/2010/main" val="317849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13" y="4255272"/>
            <a:ext cx="10972800" cy="1143000"/>
          </a:xfrm>
        </p:spPr>
        <p:txBody>
          <a:bodyPr/>
          <a:lstStyle/>
          <a:p>
            <a:pPr algn="ctr" rtl="1"/>
            <a:r>
              <a:rPr lang="fa-IR" dirty="0" smtClean="0"/>
              <a:t>شعار روز جهانی دیابت </a:t>
            </a:r>
            <a:r>
              <a:rPr lang="fa-IR" dirty="0"/>
              <a:t/>
            </a:r>
            <a:br>
              <a:rPr lang="fa-IR" dirty="0"/>
            </a:br>
            <a:r>
              <a:rPr lang="fa-IR" dirty="0" smtClean="0"/>
              <a:t>2019</a:t>
            </a:r>
            <a:br>
              <a:rPr lang="fa-IR" dirty="0" smtClean="0"/>
            </a:br>
            <a:r>
              <a:rPr lang="fa-IR" dirty="0" smtClean="0"/>
              <a:t/>
            </a:r>
            <a:br>
              <a:rPr lang="fa-IR" dirty="0" smtClean="0"/>
            </a:br>
            <a:r>
              <a:rPr lang="fa-IR" dirty="0" smtClean="0"/>
              <a:t>از خانواده خود محافظت کنید</a:t>
            </a:r>
            <a:br>
              <a:rPr lang="fa-IR" dirty="0" smtClean="0"/>
            </a:br>
            <a:r>
              <a:rPr lang="fa-IR" dirty="0" smtClean="0"/>
              <a:t/>
            </a:r>
            <a:br>
              <a:rPr lang="fa-IR" dirty="0" smtClean="0"/>
            </a:br>
            <a:r>
              <a:rPr lang="fa-IR" sz="6000" dirty="0">
                <a:ea typeface="Nazanin"/>
                <a:cs typeface="Nazanin"/>
              </a:rPr>
              <a:t>خانواده و دیابت</a:t>
            </a:r>
            <a:endParaRPr lang="en-US" sz="6000" dirty="0">
              <a:ea typeface="Nazanin"/>
              <a:cs typeface="Nazanin"/>
            </a:endParaRPr>
          </a:p>
        </p:txBody>
      </p:sp>
    </p:spTree>
    <p:extLst>
      <p:ext uri="{BB962C8B-B14F-4D97-AF65-F5344CB8AC3E}">
        <p14:creationId xmlns:p14="http://schemas.microsoft.com/office/powerpoint/2010/main" val="309695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139700"/>
            <a:ext cx="11658600" cy="6718300"/>
          </a:xfrm>
        </p:spPr>
        <p:txBody>
          <a:bodyPr/>
          <a:lstStyle/>
          <a:p>
            <a:pPr marL="0" indent="0" algn="ctr">
              <a:buNone/>
            </a:pPr>
            <a:r>
              <a:rPr lang="fa-IR" sz="5400" dirty="0" smtClean="0">
                <a:latin typeface="B Titr"/>
              </a:rPr>
              <a:t>دیابت نگرانی هر خانواده</a:t>
            </a:r>
          </a:p>
          <a:p>
            <a:pPr algn="r" rtl="1"/>
            <a:r>
              <a:rPr lang="fa-IR" sz="3200" dirty="0" smtClean="0">
                <a:latin typeface="B Titr"/>
              </a:rPr>
              <a:t>روز جهانی دیابت بزرگترین کمپین آگاهی از دیابت</a:t>
            </a:r>
          </a:p>
          <a:p>
            <a:pPr algn="r" rtl="1"/>
            <a:r>
              <a:rPr lang="fa-IR" sz="3200" dirty="0" smtClean="0">
                <a:latin typeface="B Titr"/>
              </a:rPr>
              <a:t>کمپین موضوع بسیار مهم دیابت را مورد توجه قرار می دهد و تلاش می کند آن را با تاثیر عمیقی در افکار عمومی و سیاسی نگه دارد.</a:t>
            </a:r>
          </a:p>
          <a:p>
            <a:pPr marL="0" indent="0" algn="ctr">
              <a:buNone/>
            </a:pPr>
            <a:r>
              <a:rPr lang="fa-IR" sz="4000" dirty="0" smtClean="0">
                <a:latin typeface="B Titr"/>
              </a:rPr>
              <a:t>اهداف کمپین روز جهانی دیابت:</a:t>
            </a:r>
            <a:r>
              <a:rPr lang="fa-IR" sz="3200" dirty="0" smtClean="0">
                <a:latin typeface="B Titr"/>
              </a:rPr>
              <a:t> </a:t>
            </a:r>
          </a:p>
          <a:p>
            <a:pPr algn="r" rtl="1"/>
            <a:r>
              <a:rPr lang="fa-IR" sz="3200" dirty="0" smtClean="0">
                <a:latin typeface="B Titr"/>
              </a:rPr>
              <a:t>افزایش آگاهی نسبت به تاثیر دیابت بر خانواده و ترویج نقش خانواده در مدیریت درمان، مراقبت، پیشگیری و آموزش دیابت</a:t>
            </a:r>
          </a:p>
          <a:p>
            <a:pPr algn="r" rtl="1"/>
            <a:r>
              <a:rPr lang="fa-IR" sz="3200" dirty="0" smtClean="0">
                <a:latin typeface="B Titr"/>
              </a:rPr>
              <a:t>سکویی برای افزایش تلاش های جلب حمایت در طول یکسال </a:t>
            </a:r>
          </a:p>
          <a:p>
            <a:pPr algn="r" rtl="1"/>
            <a:r>
              <a:rPr lang="fa-IR" sz="3200" dirty="0" smtClean="0">
                <a:latin typeface="B Titr"/>
              </a:rPr>
              <a:t>مروج اهمیت اقدامات هماهنگ کننده به منظور مقابله با دیابت به عنوان یک معضل مهم بهداشتی درمانی</a:t>
            </a:r>
          </a:p>
          <a:p>
            <a:pPr algn="ctr" rtl="1"/>
            <a:endParaRPr lang="fa-IR" sz="3200" dirty="0" smtClean="0">
              <a:latin typeface="B Titr"/>
            </a:endParaRPr>
          </a:p>
          <a:p>
            <a:pPr algn="ctr" rtl="1"/>
            <a:endParaRPr lang="en-US" sz="3200" dirty="0">
              <a:latin typeface="B Titr"/>
            </a:endParaRPr>
          </a:p>
        </p:txBody>
      </p:sp>
    </p:spTree>
    <p:extLst>
      <p:ext uri="{BB962C8B-B14F-4D97-AF65-F5344CB8AC3E}">
        <p14:creationId xmlns:p14="http://schemas.microsoft.com/office/powerpoint/2010/main" val="358470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92100" y="2389981"/>
            <a:ext cx="10972800" cy="4389437"/>
          </a:xfrm>
        </p:spPr>
        <p:txBody>
          <a:bodyPr>
            <a:normAutofit fontScale="92500" lnSpcReduction="10000"/>
          </a:bodyPr>
          <a:lstStyle/>
          <a:p>
            <a:pPr>
              <a:buFont typeface="Wingdings 2" panose="05020102010507070707" pitchFamily="18" charset="2"/>
              <a:buNone/>
            </a:pPr>
            <a:endParaRPr lang="fa-IR" altLang="en-US" dirty="0" smtClean="0"/>
          </a:p>
          <a:p>
            <a:pPr>
              <a:buFont typeface="Wingdings 2" panose="05020102010507070707" pitchFamily="18" charset="2"/>
              <a:buNone/>
            </a:pPr>
            <a:endParaRPr lang="fa-IR" altLang="en-US" dirty="0" smtClean="0"/>
          </a:p>
          <a:p>
            <a:pPr>
              <a:buFont typeface="Wingdings 2" panose="05020102010507070707" pitchFamily="18" charset="2"/>
              <a:buNone/>
            </a:pPr>
            <a:endParaRPr lang="fa-IR" altLang="en-US" dirty="0" smtClean="0"/>
          </a:p>
          <a:p>
            <a:pPr>
              <a:buFont typeface="Wingdings 2" panose="05020102010507070707" pitchFamily="18" charset="2"/>
              <a:buNone/>
            </a:pPr>
            <a:endParaRPr lang="fa-IR" altLang="en-US" dirty="0" smtClean="0"/>
          </a:p>
          <a:p>
            <a:pPr>
              <a:buFont typeface="Wingdings 2" panose="05020102010507070707" pitchFamily="18" charset="2"/>
              <a:buNone/>
            </a:pPr>
            <a:endParaRPr lang="fa-IR" altLang="en-US" dirty="0" smtClean="0"/>
          </a:p>
          <a:p>
            <a:pPr>
              <a:buFont typeface="Wingdings 2" panose="05020102010507070707" pitchFamily="18" charset="2"/>
              <a:buNone/>
            </a:pPr>
            <a:endParaRPr lang="fa-IR" altLang="en-US" dirty="0" smtClean="0"/>
          </a:p>
          <a:p>
            <a:pPr>
              <a:buFont typeface="Wingdings 2" panose="05020102010507070707" pitchFamily="18" charset="2"/>
              <a:buNone/>
            </a:pPr>
            <a:endParaRPr lang="fa-IR" altLang="en-US" dirty="0" smtClean="0"/>
          </a:p>
          <a:p>
            <a:pPr algn="ctr">
              <a:buFont typeface="Wingdings 2" panose="05020102010507070707" pitchFamily="18" charset="2"/>
              <a:buNone/>
            </a:pPr>
            <a:r>
              <a:rPr lang="fa-IR" altLang="en-US" sz="4600" dirty="0" smtClean="0">
                <a:solidFill>
                  <a:schemeClr val="tx2"/>
                </a:solidFill>
                <a:latin typeface="B Titr"/>
                <a:ea typeface="Nazanin"/>
                <a:cs typeface="Nazanin"/>
              </a:rPr>
              <a:t>کمپین با لوگوی حلقه آبی مشخص می شود.</a:t>
            </a:r>
          </a:p>
          <a:p>
            <a:pPr algn="ctr">
              <a:buFont typeface="Wingdings 2" panose="05020102010507070707" pitchFamily="18" charset="2"/>
              <a:buNone/>
            </a:pPr>
            <a:r>
              <a:rPr lang="fa-IR" altLang="en-US" sz="4600" dirty="0" smtClean="0">
                <a:solidFill>
                  <a:schemeClr val="tx2"/>
                </a:solidFill>
                <a:latin typeface="B Titr"/>
                <a:ea typeface="Nazanin"/>
                <a:cs typeface="Nazanin"/>
              </a:rPr>
              <a:t>حلقه آبی سمبل جهانی برای آگاهی از دیابت است.</a:t>
            </a:r>
            <a:endParaRPr lang="en-US" altLang="en-US" sz="4600" dirty="0">
              <a:solidFill>
                <a:schemeClr val="tx2"/>
              </a:solidFill>
              <a:latin typeface="B Titr"/>
              <a:ea typeface="Nazanin"/>
              <a:cs typeface="Nazanin"/>
            </a:endParaRPr>
          </a:p>
        </p:txBody>
      </p:sp>
      <p:sp>
        <p:nvSpPr>
          <p:cNvPr id="5" name="Donut 4"/>
          <p:cNvSpPr/>
          <p:nvPr/>
        </p:nvSpPr>
        <p:spPr>
          <a:xfrm>
            <a:off x="3394841" y="342899"/>
            <a:ext cx="4235669" cy="4241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384487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3600" dirty="0" smtClean="0"/>
              <a:t>سه موضوع مهم در کمپین:</a:t>
            </a:r>
          </a:p>
          <a:p>
            <a:pPr marL="0" indent="0" algn="r" rtl="1">
              <a:buNone/>
            </a:pPr>
            <a:endParaRPr lang="fa-IR" sz="3600" dirty="0" smtClean="0"/>
          </a:p>
          <a:p>
            <a:pPr algn="r" rtl="1"/>
            <a:r>
              <a:rPr lang="fa-IR" dirty="0"/>
              <a:t>پیشگیری از </a:t>
            </a:r>
            <a:r>
              <a:rPr lang="fa-IR" dirty="0" smtClean="0"/>
              <a:t>دیابت</a:t>
            </a:r>
          </a:p>
          <a:p>
            <a:pPr marL="0" indent="0" algn="r" rtl="1">
              <a:buNone/>
            </a:pPr>
            <a:endParaRPr lang="fa-IR" dirty="0"/>
          </a:p>
          <a:p>
            <a:pPr algn="r" rtl="1"/>
            <a:r>
              <a:rPr lang="fa-IR" dirty="0" smtClean="0"/>
              <a:t>شناسایی بیماران مبتلا به دیابت</a:t>
            </a:r>
          </a:p>
          <a:p>
            <a:pPr marL="0" indent="0" algn="r" rtl="1">
              <a:buNone/>
            </a:pPr>
            <a:endParaRPr lang="fa-IR" dirty="0" smtClean="0"/>
          </a:p>
          <a:p>
            <a:pPr algn="r" rtl="1"/>
            <a:r>
              <a:rPr lang="fa-IR" dirty="0" smtClean="0"/>
              <a:t>مدیریت درمان دیابت</a:t>
            </a:r>
          </a:p>
          <a:p>
            <a:pPr algn="r" rtl="1"/>
            <a:endParaRPr lang="en-US" dirty="0"/>
          </a:p>
        </p:txBody>
      </p:sp>
    </p:spTree>
    <p:extLst>
      <p:ext uri="{BB962C8B-B14F-4D97-AF65-F5344CB8AC3E}">
        <p14:creationId xmlns:p14="http://schemas.microsoft.com/office/powerpoint/2010/main" val="152283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1600200"/>
            <a:ext cx="12013324" cy="5105400"/>
          </a:xfrm>
        </p:spPr>
        <p:txBody>
          <a:bodyPr/>
          <a:lstStyle/>
          <a:p>
            <a:pPr algn="just" rtl="1"/>
            <a:r>
              <a:rPr lang="fa-IR" altLang="en-US" dirty="0" smtClean="0">
                <a:cs typeface="B Nazanin" panose="00000400000000000000" pitchFamily="2" charset="-78"/>
              </a:rPr>
              <a:t>در سال 2017 بیش از 41 میلیون نفر در جهان در اثر بیماری های غیرواگیر</a:t>
            </a:r>
            <a:r>
              <a:rPr lang="en-US" altLang="en-US" dirty="0" smtClean="0">
                <a:cs typeface="B Nazanin" panose="00000400000000000000" pitchFamily="2" charset="-78"/>
              </a:rPr>
              <a:t>)</a:t>
            </a:r>
            <a:r>
              <a:rPr lang="fa-IR" altLang="en-US" dirty="0" smtClean="0">
                <a:cs typeface="B Nazanin" panose="00000400000000000000" pitchFamily="2" charset="-78"/>
              </a:rPr>
              <a:t>73/4 %) فوت کردند</a:t>
            </a:r>
          </a:p>
          <a:p>
            <a:pPr marL="0" indent="0" algn="just" rtl="1">
              <a:buNone/>
            </a:pPr>
            <a:endParaRPr lang="en-US" altLang="en-US" dirty="0" smtClean="0">
              <a:cs typeface="B Nazanin" panose="00000400000000000000" pitchFamily="2" charset="-78"/>
            </a:endParaRPr>
          </a:p>
          <a:p>
            <a:pPr algn="just" rtl="1"/>
            <a:r>
              <a:rPr lang="fa-IR" altLang="en-US" dirty="0" smtClean="0">
                <a:cs typeface="B Nazanin" panose="00000400000000000000" pitchFamily="2" charset="-78"/>
              </a:rPr>
              <a:t>16 میلیون مرگ ناشی از بیماری های غیرواگیر در سنین زیر 70 سال 42 % </a:t>
            </a:r>
          </a:p>
          <a:p>
            <a:pPr marL="0" indent="0" algn="just" rtl="1">
              <a:buNone/>
            </a:pPr>
            <a:r>
              <a:rPr lang="fa-IR" altLang="en-US" dirty="0" smtClean="0">
                <a:cs typeface="B Nazanin" panose="00000400000000000000" pitchFamily="2" charset="-78"/>
              </a:rPr>
              <a:t> </a:t>
            </a:r>
            <a:endParaRPr lang="fa-IR" altLang="en-US" sz="1700" dirty="0">
              <a:cs typeface="B Nazanin" panose="00000400000000000000" pitchFamily="2" charset="-78"/>
            </a:endParaRPr>
          </a:p>
          <a:p>
            <a:pPr algn="just" rtl="1"/>
            <a:r>
              <a:rPr lang="fa-IR" altLang="en-US" dirty="0" smtClean="0">
                <a:cs typeface="B Nazanin" panose="00000400000000000000" pitchFamily="2" charset="-78"/>
              </a:rPr>
              <a:t>در حال حاضر، بیش از 53% بار بیماری ها در اثر بیماری های غیرواگیر</a:t>
            </a:r>
          </a:p>
          <a:p>
            <a:pPr marL="0" indent="0" algn="just" rtl="1">
              <a:buNone/>
            </a:pPr>
            <a:endParaRPr lang="fa-IR" altLang="en-US" dirty="0" smtClean="0">
              <a:cs typeface="B Nazanin" panose="00000400000000000000" pitchFamily="2" charset="-78"/>
            </a:endParaRPr>
          </a:p>
          <a:p>
            <a:pPr algn="just" rtl="1"/>
            <a:r>
              <a:rPr lang="fa-IR" altLang="en-US" dirty="0" smtClean="0">
                <a:cs typeface="B Nazanin" panose="00000400000000000000" pitchFamily="2" charset="-78"/>
              </a:rPr>
              <a:t>چهار گروه اصلی بیماری ها شامل بیماری های قلبی عروقی، </a:t>
            </a:r>
            <a:r>
              <a:rPr lang="fa-IR" altLang="en-US" b="1" dirty="0" smtClean="0">
                <a:solidFill>
                  <a:srgbClr val="FF0000"/>
                </a:solidFill>
                <a:cs typeface="B Nazanin" panose="00000400000000000000" pitchFamily="2" charset="-78"/>
              </a:rPr>
              <a:t>دیابت</a:t>
            </a:r>
            <a:r>
              <a:rPr lang="fa-IR" altLang="en-US" dirty="0" smtClean="0">
                <a:cs typeface="B Nazanin" panose="00000400000000000000" pitchFamily="2" charset="-78"/>
              </a:rPr>
              <a:t>،</a:t>
            </a:r>
            <a:r>
              <a:rPr lang="fa-IR" altLang="en-US" dirty="0" smtClean="0">
                <a:solidFill>
                  <a:srgbClr val="FF0000"/>
                </a:solidFill>
                <a:cs typeface="B Nazanin" panose="00000400000000000000" pitchFamily="2" charset="-78"/>
              </a:rPr>
              <a:t> </a:t>
            </a:r>
            <a:r>
              <a:rPr lang="fa-IR" altLang="en-US" dirty="0" smtClean="0">
                <a:cs typeface="B Nazanin" panose="00000400000000000000" pitchFamily="2" charset="-78"/>
              </a:rPr>
              <a:t>سرطان و بیماری های مزمن ریوی 80 % از کل بیماری های غیرواگیر را تشکیل می دهد. </a:t>
            </a:r>
            <a:endParaRPr lang="en-US" altLang="en-US" sz="1700" dirty="0">
              <a:cs typeface="B Nazanin" panose="00000400000000000000" pitchFamily="2" charset="-78"/>
            </a:endParaRPr>
          </a:p>
          <a:p>
            <a:pPr marL="0" indent="0" algn="just" rtl="1">
              <a:buNone/>
            </a:pPr>
            <a:endParaRPr lang="fa-IR" altLang="en-US" dirty="0" smtClean="0">
              <a:cs typeface="B Nazanin" panose="00000400000000000000" pitchFamily="2" charset="-78"/>
            </a:endParaRPr>
          </a:p>
          <a:p>
            <a:pPr algn="just"/>
            <a:endParaRPr lang="en-US" altLang="en-US" dirty="0" smtClean="0">
              <a:cs typeface="B Nazanin" panose="00000400000000000000" pitchFamily="2" charset="-78"/>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6"/>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itle 5"/>
          <p:cNvSpPr>
            <a:spLocks noGrp="1"/>
          </p:cNvSpPr>
          <p:nvPr>
            <p:ph type="title"/>
          </p:nvPr>
        </p:nvSpPr>
        <p:spPr>
          <a:xfrm>
            <a:off x="2514600" y="0"/>
            <a:ext cx="7543800" cy="1143000"/>
          </a:xfrm>
        </p:spPr>
        <p:txBody>
          <a:bodyPr/>
          <a:lstStyle/>
          <a:p>
            <a:r>
              <a:rPr lang="fa-IR" altLang="en-US" dirty="0" smtClean="0">
                <a:solidFill>
                  <a:schemeClr val="tx1"/>
                </a:solidFill>
              </a:rPr>
              <a:t>لزوم توجه به بیماری های غیرواگیر</a:t>
            </a:r>
            <a:endParaRPr lang="en-US" altLang="en-US" dirty="0" smtClean="0">
              <a:solidFill>
                <a:schemeClr val="tx1"/>
              </a:solidFill>
            </a:endParaRPr>
          </a:p>
        </p:txBody>
      </p:sp>
    </p:spTree>
    <p:extLst>
      <p:ext uri="{BB962C8B-B14F-4D97-AF65-F5344CB8AC3E}">
        <p14:creationId xmlns:p14="http://schemas.microsoft.com/office/powerpoint/2010/main" val="1235277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92164"/>
            <a:ext cx="10972800" cy="1143000"/>
          </a:xfrm>
        </p:spPr>
        <p:txBody>
          <a:bodyPr/>
          <a:lstStyle/>
          <a:p>
            <a:pPr algn="r" rtl="1"/>
            <a:r>
              <a:rPr lang="fa-IR" sz="4400" b="1" dirty="0">
                <a:latin typeface="Bebas Neue"/>
                <a:ea typeface="Bebas Neue"/>
                <a:cs typeface="Bebas Neue"/>
              </a:rPr>
              <a:t>پیشگیری دیابت نوع دو در </a:t>
            </a:r>
            <a:r>
              <a:rPr lang="fa-IR" sz="4400" b="1" dirty="0" smtClean="0">
                <a:latin typeface="Bebas Neue"/>
                <a:ea typeface="Bebas Neue"/>
                <a:cs typeface="Bebas Neue"/>
              </a:rPr>
              <a:t>خانواده</a:t>
            </a:r>
            <a:br>
              <a:rPr lang="fa-IR" sz="4400" b="1" dirty="0" smtClean="0">
                <a:latin typeface="Bebas Neue"/>
                <a:ea typeface="Bebas Neue"/>
                <a:cs typeface="Bebas Neue"/>
              </a:rPr>
            </a:br>
            <a:r>
              <a:rPr lang="fa-IR" sz="4400" b="1" dirty="0" smtClean="0">
                <a:latin typeface="Bebas Neue"/>
                <a:ea typeface="Bebas Neue"/>
                <a:cs typeface="Bebas Neue"/>
              </a:rPr>
              <a:t>      </a:t>
            </a:r>
            <a:r>
              <a:rPr lang="fa-IR" sz="3600" b="1" dirty="0" smtClean="0">
                <a:latin typeface="Bebas Neue"/>
                <a:ea typeface="Bebas Neue"/>
                <a:cs typeface="Bebas Neue"/>
              </a:rPr>
              <a:t>از خانواده خود محافظت کنید</a:t>
            </a:r>
            <a:r>
              <a:rPr lang="fa-IR" sz="3600" dirty="0" smtClean="0"/>
              <a:t> </a:t>
            </a:r>
            <a:endParaRPr lang="en-US" sz="3600" dirty="0"/>
          </a:p>
        </p:txBody>
      </p:sp>
      <p:sp>
        <p:nvSpPr>
          <p:cNvPr id="3" name="Content Placeholder 2"/>
          <p:cNvSpPr>
            <a:spLocks noGrp="1"/>
          </p:cNvSpPr>
          <p:nvPr>
            <p:ph idx="1"/>
          </p:nvPr>
        </p:nvSpPr>
        <p:spPr>
          <a:xfrm>
            <a:off x="609599" y="2204655"/>
            <a:ext cx="11427503" cy="4389437"/>
          </a:xfrm>
        </p:spPr>
        <p:txBody>
          <a:bodyPr/>
          <a:lstStyle/>
          <a:p>
            <a:pPr algn="r" rtl="1"/>
            <a:r>
              <a:rPr lang="fa-IR" dirty="0" smtClean="0"/>
              <a:t>افراد زیادی در حال ابتلا به دیابت هستند که از تهدیدات شیوه</a:t>
            </a:r>
          </a:p>
          <a:p>
            <a:pPr marL="0" indent="0" algn="r" rtl="1">
              <a:buNone/>
            </a:pPr>
            <a:r>
              <a:rPr lang="fa-IR" dirty="0"/>
              <a:t> </a:t>
            </a:r>
            <a:r>
              <a:rPr lang="fa-IR" dirty="0" smtClean="0"/>
              <a:t>  زندگی امروزی می باشد.ولی </a:t>
            </a:r>
            <a:r>
              <a:rPr lang="fa-IR" dirty="0"/>
              <a:t>80% از دیابت نوع دو با </a:t>
            </a:r>
            <a:r>
              <a:rPr lang="fa-IR" dirty="0" smtClean="0"/>
              <a:t>اصلاح</a:t>
            </a:r>
          </a:p>
          <a:p>
            <a:pPr marL="0" indent="0" algn="r" rtl="1">
              <a:buNone/>
            </a:pPr>
            <a:r>
              <a:rPr lang="fa-IR" dirty="0" smtClean="0"/>
              <a:t>   شیوه </a:t>
            </a:r>
            <a:r>
              <a:rPr lang="fa-IR" dirty="0"/>
              <a:t>زندگی قابل </a:t>
            </a:r>
            <a:r>
              <a:rPr lang="fa-IR" dirty="0" smtClean="0"/>
              <a:t>پیشگیری است؛ </a:t>
            </a:r>
            <a:r>
              <a:rPr lang="fa-IR" dirty="0"/>
              <a:t>حتی با درمان و مراقبت </a:t>
            </a:r>
            <a:endParaRPr lang="fa-IR" dirty="0" smtClean="0"/>
          </a:p>
          <a:p>
            <a:pPr marL="0" indent="0" algn="r" rtl="1">
              <a:buNone/>
            </a:pPr>
            <a:r>
              <a:rPr lang="fa-IR" dirty="0" smtClean="0"/>
              <a:t>   مناسب بسیاری </a:t>
            </a:r>
            <a:r>
              <a:rPr lang="fa-IR" dirty="0"/>
              <a:t>از عوارض آن نیز قابل پیشگیری می باشد. </a:t>
            </a:r>
          </a:p>
          <a:p>
            <a:pPr marL="0" indent="0" algn="r" rtl="1">
              <a:buNone/>
            </a:pPr>
            <a:endParaRPr lang="fa-IR" dirty="0"/>
          </a:p>
          <a:p>
            <a:pPr algn="r" rtl="1"/>
            <a:r>
              <a:rPr lang="fa-IR" dirty="0" smtClean="0"/>
              <a:t>از </a:t>
            </a:r>
            <a:r>
              <a:rPr lang="fa-IR" dirty="0"/>
              <a:t>هر 11 نفر یک نفر در جهان با دیابت زندگی می کند</a:t>
            </a:r>
            <a:r>
              <a:rPr lang="fa-IR" dirty="0" smtClean="0"/>
              <a:t>.</a:t>
            </a:r>
          </a:p>
          <a:p>
            <a:pPr marL="0" indent="0" algn="r" rtl="1">
              <a:buNone/>
            </a:pPr>
            <a:endParaRPr lang="fa-IR" dirty="0" smtClean="0"/>
          </a:p>
          <a:p>
            <a:pPr algn="r" rtl="1"/>
            <a:r>
              <a:rPr lang="fa-IR" dirty="0"/>
              <a:t>70% از مرگ های زودرس در بالغین بخاطر رفتارهای </a:t>
            </a:r>
            <a:r>
              <a:rPr lang="fa-IR" dirty="0" smtClean="0"/>
              <a:t>آغاز</a:t>
            </a:r>
          </a:p>
          <a:p>
            <a:pPr marL="0" indent="0" algn="r" rtl="1">
              <a:buNone/>
            </a:pPr>
            <a:r>
              <a:rPr lang="fa-IR" dirty="0"/>
              <a:t> </a:t>
            </a:r>
            <a:r>
              <a:rPr lang="fa-IR" dirty="0" smtClean="0"/>
              <a:t> </a:t>
            </a:r>
            <a:r>
              <a:rPr lang="fa-IR" dirty="0"/>
              <a:t>شده از دوران نوجوانی ست. </a:t>
            </a:r>
            <a:endParaRPr lang="en-US" dirty="0"/>
          </a:p>
          <a:p>
            <a:pPr algn="r" rtl="1"/>
            <a:endParaRPr lang="fa-IR" dirty="0"/>
          </a:p>
          <a:p>
            <a:pPr marL="0" indent="0" algn="r" rtl="1">
              <a:buNone/>
            </a:pP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4873551" cy="68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30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04850"/>
            <a:ext cx="11172669" cy="1143000"/>
          </a:xfrm>
        </p:spPr>
        <p:txBody>
          <a:bodyPr/>
          <a:lstStyle/>
          <a:p>
            <a:pPr algn="r" rtl="1"/>
            <a:r>
              <a:rPr lang="fa-IR" sz="4400" b="1" dirty="0">
                <a:solidFill>
                  <a:srgbClr val="04617B"/>
                </a:solidFill>
                <a:latin typeface="Bebas Neue"/>
                <a:ea typeface="Bebas Neue"/>
                <a:cs typeface="Bebas Neue"/>
              </a:rPr>
              <a:t>تشخیص زود هنگام دیابت در خانواده</a:t>
            </a:r>
            <a:br>
              <a:rPr lang="fa-IR" sz="4400" b="1" dirty="0">
                <a:solidFill>
                  <a:srgbClr val="04617B"/>
                </a:solidFill>
                <a:latin typeface="Bebas Neue"/>
                <a:ea typeface="Bebas Neue"/>
                <a:cs typeface="Bebas Neue"/>
              </a:rPr>
            </a:br>
            <a:r>
              <a:rPr lang="fa-IR" sz="4400" b="1" dirty="0">
                <a:solidFill>
                  <a:srgbClr val="04617B"/>
                </a:solidFill>
                <a:latin typeface="Bebas Neue"/>
                <a:ea typeface="Bebas Neue"/>
                <a:cs typeface="Bebas Neue"/>
              </a:rPr>
              <a:t>      </a:t>
            </a:r>
            <a:r>
              <a:rPr lang="fa-IR" sz="3600" b="1" dirty="0">
                <a:solidFill>
                  <a:srgbClr val="04617B"/>
                </a:solidFill>
                <a:latin typeface="Bebas Neue"/>
                <a:ea typeface="Bebas Neue"/>
                <a:cs typeface="Bebas Neue"/>
              </a:rPr>
              <a:t>از خانواده خود محافظت کنید</a:t>
            </a:r>
            <a:r>
              <a:rPr lang="fa-IR" sz="3600" dirty="0">
                <a:solidFill>
                  <a:srgbClr val="04617B"/>
                </a:solidFill>
              </a:rPr>
              <a:t> </a:t>
            </a:r>
            <a:endParaRPr lang="en-US" dirty="0"/>
          </a:p>
        </p:txBody>
      </p:sp>
      <p:sp>
        <p:nvSpPr>
          <p:cNvPr id="3" name="Content Placeholder 2"/>
          <p:cNvSpPr>
            <a:spLocks noGrp="1"/>
          </p:cNvSpPr>
          <p:nvPr>
            <p:ph idx="1"/>
          </p:nvPr>
        </p:nvSpPr>
        <p:spPr>
          <a:xfrm>
            <a:off x="609600" y="1935164"/>
            <a:ext cx="11582400" cy="4389437"/>
          </a:xfrm>
        </p:spPr>
        <p:txBody>
          <a:bodyPr/>
          <a:lstStyle/>
          <a:p>
            <a:pPr lvl="0" algn="r" rtl="1"/>
            <a:r>
              <a:rPr lang="fa-IR" b="1" dirty="0">
                <a:solidFill>
                  <a:prstClr val="black"/>
                </a:solidFill>
              </a:rPr>
              <a:t>دیابت نگرانی هر خانواده </a:t>
            </a:r>
            <a:endParaRPr lang="fa-IR" b="1" dirty="0" smtClean="0">
              <a:solidFill>
                <a:prstClr val="black"/>
              </a:solidFill>
            </a:endParaRPr>
          </a:p>
          <a:p>
            <a:pPr algn="r" rtl="1"/>
            <a:r>
              <a:rPr lang="fa-IR" dirty="0" smtClean="0"/>
              <a:t>از </a:t>
            </a:r>
            <a:r>
              <a:rPr lang="fa-IR" dirty="0"/>
              <a:t>هر دو نفر بیمار مبتلا به دیابت یک نفر شناسایی نشده است </a:t>
            </a:r>
            <a:r>
              <a:rPr lang="fa-IR" dirty="0" smtClean="0"/>
              <a:t>و</a:t>
            </a:r>
          </a:p>
          <a:p>
            <a:pPr marL="0" indent="0" algn="r" rtl="1">
              <a:buNone/>
            </a:pPr>
            <a:r>
              <a:rPr lang="fa-IR" dirty="0"/>
              <a:t> </a:t>
            </a:r>
            <a:r>
              <a:rPr lang="fa-IR" dirty="0" smtClean="0"/>
              <a:t>  </a:t>
            </a:r>
            <a:r>
              <a:rPr lang="fa-IR" dirty="0"/>
              <a:t>از بیماری خود مطلع نیست.(212 میلیون نفر</a:t>
            </a:r>
            <a:r>
              <a:rPr lang="fa-IR" dirty="0" smtClean="0"/>
              <a:t>)</a:t>
            </a:r>
          </a:p>
          <a:p>
            <a:pPr marL="0" indent="0" algn="r" rtl="1">
              <a:buNone/>
            </a:pPr>
            <a:endParaRPr lang="fa-IR" dirty="0"/>
          </a:p>
          <a:p>
            <a:pPr algn="r" rtl="1"/>
            <a:r>
              <a:rPr lang="fa-IR" dirty="0" smtClean="0"/>
              <a:t>تمام </a:t>
            </a:r>
            <a:r>
              <a:rPr lang="fa-IR" dirty="0"/>
              <a:t>خانواده ها پتانسیل ابتلا به دیابت را دارند بنابراین آگاهی از </a:t>
            </a:r>
            <a:endParaRPr lang="fa-IR" dirty="0" smtClean="0"/>
          </a:p>
          <a:p>
            <a:pPr marL="0" indent="0" algn="r" rtl="1">
              <a:buNone/>
            </a:pPr>
            <a:r>
              <a:rPr lang="fa-IR" dirty="0"/>
              <a:t> </a:t>
            </a:r>
            <a:r>
              <a:rPr lang="fa-IR" dirty="0" smtClean="0"/>
              <a:t> علائم </a:t>
            </a:r>
            <a:r>
              <a:rPr lang="fa-IR" dirty="0"/>
              <a:t>و نشانه </a:t>
            </a:r>
            <a:r>
              <a:rPr lang="fa-IR" dirty="0" smtClean="0"/>
              <a:t>هاو </a:t>
            </a:r>
            <a:r>
              <a:rPr lang="fa-IR" dirty="0"/>
              <a:t>عوامل خطر برای تشخیص زودهنگام تمام </a:t>
            </a:r>
            <a:r>
              <a:rPr lang="fa-IR" dirty="0" smtClean="0"/>
              <a:t>افراد</a:t>
            </a:r>
          </a:p>
          <a:p>
            <a:pPr marL="0" indent="0" algn="r" rtl="1">
              <a:buNone/>
            </a:pPr>
            <a:r>
              <a:rPr lang="fa-IR" dirty="0"/>
              <a:t> </a:t>
            </a:r>
            <a:r>
              <a:rPr lang="fa-IR" dirty="0" smtClean="0"/>
              <a:t>  </a:t>
            </a:r>
            <a:r>
              <a:rPr lang="fa-IR" dirty="0"/>
              <a:t>مبتلا به دیابت حیاتی و کمک کننده است. </a:t>
            </a:r>
            <a:endParaRPr lang="en-US" dirty="0"/>
          </a:p>
          <a:p>
            <a:pPr marL="0" indent="0" algn="r" rtl="1">
              <a:buNone/>
            </a:pPr>
            <a:endParaRPr lang="en-US" dirty="0"/>
          </a:p>
          <a:p>
            <a:pPr lvl="0" algn="r" rtl="1"/>
            <a:endParaRPr lang="fa-IR" b="1" dirty="0">
              <a:solidFill>
                <a:prstClr val="black"/>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2358" cy="6858000"/>
          </a:xfrm>
          <a:prstGeom prst="rect">
            <a:avLst/>
          </a:prstGeom>
        </p:spPr>
      </p:pic>
    </p:spTree>
    <p:extLst>
      <p:ext uri="{BB962C8B-B14F-4D97-AF65-F5344CB8AC3E}">
        <p14:creationId xmlns:p14="http://schemas.microsoft.com/office/powerpoint/2010/main" val="145966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b="1" dirty="0">
                <a:latin typeface="Bebas Neue"/>
                <a:ea typeface="Bebas Neue"/>
                <a:cs typeface="Bebas Neue"/>
              </a:rPr>
              <a:t>مراقبت از بیمار دیابتی در </a:t>
            </a:r>
            <a:r>
              <a:rPr lang="fa-IR" sz="4400" b="1" dirty="0" smtClean="0">
                <a:latin typeface="Bebas Neue"/>
                <a:ea typeface="Bebas Neue"/>
                <a:cs typeface="Bebas Neue"/>
              </a:rPr>
              <a:t>خانواده</a:t>
            </a:r>
            <a:br>
              <a:rPr lang="fa-IR" sz="4400" b="1" dirty="0" smtClean="0">
                <a:latin typeface="Bebas Neue"/>
                <a:ea typeface="Bebas Neue"/>
                <a:cs typeface="Bebas Neue"/>
              </a:rPr>
            </a:br>
            <a:r>
              <a:rPr lang="fa-IR" sz="4400" b="1" dirty="0" smtClean="0">
                <a:latin typeface="Bebas Neue"/>
                <a:ea typeface="Bebas Neue"/>
                <a:cs typeface="Bebas Neue"/>
              </a:rPr>
              <a:t>      </a:t>
            </a:r>
            <a:r>
              <a:rPr lang="fa-IR" sz="3600" b="1" dirty="0" smtClean="0">
                <a:solidFill>
                  <a:srgbClr val="04617B"/>
                </a:solidFill>
                <a:latin typeface="Bebas Neue"/>
                <a:ea typeface="Bebas Neue"/>
                <a:cs typeface="Bebas Neue"/>
              </a:rPr>
              <a:t>از </a:t>
            </a:r>
            <a:r>
              <a:rPr lang="fa-IR" sz="3600" b="1" dirty="0">
                <a:solidFill>
                  <a:srgbClr val="04617B"/>
                </a:solidFill>
                <a:latin typeface="Bebas Neue"/>
                <a:ea typeface="Bebas Neue"/>
                <a:cs typeface="Bebas Neue"/>
              </a:rPr>
              <a:t>خانواده خود محافظت کنید</a:t>
            </a:r>
            <a:r>
              <a:rPr lang="fa-IR" sz="3600" dirty="0">
                <a:solidFill>
                  <a:srgbClr val="04617B"/>
                </a:solidFill>
              </a:rPr>
              <a:t> </a:t>
            </a:r>
            <a:endParaRPr lang="en-US" sz="4400" b="1" dirty="0">
              <a:latin typeface="Bebas Neue"/>
              <a:ea typeface="Bebas Neue"/>
              <a:cs typeface="Bebas Neue"/>
            </a:endParaRPr>
          </a:p>
        </p:txBody>
      </p:sp>
      <p:sp>
        <p:nvSpPr>
          <p:cNvPr id="3" name="Content Placeholder 2"/>
          <p:cNvSpPr>
            <a:spLocks noGrp="1"/>
          </p:cNvSpPr>
          <p:nvPr>
            <p:ph idx="1"/>
          </p:nvPr>
        </p:nvSpPr>
        <p:spPr/>
        <p:txBody>
          <a:bodyPr/>
          <a:lstStyle/>
          <a:p>
            <a:pPr algn="r" rtl="1"/>
            <a:r>
              <a:rPr lang="fa-IR" b="1" dirty="0" smtClean="0"/>
              <a:t>دیابت نگرانی هر خانواده </a:t>
            </a:r>
          </a:p>
          <a:p>
            <a:pPr algn="r" rtl="1"/>
            <a:r>
              <a:rPr lang="fa-IR" dirty="0" smtClean="0"/>
              <a:t>دیابت باعث نابینایی، قطع پا، بیماری قلبی، نارسایی کلیه و</a:t>
            </a:r>
          </a:p>
          <a:p>
            <a:pPr marL="0" indent="0" algn="r" rtl="1">
              <a:buNone/>
            </a:pPr>
            <a:r>
              <a:rPr lang="fa-IR" dirty="0"/>
              <a:t> </a:t>
            </a:r>
            <a:r>
              <a:rPr lang="fa-IR" dirty="0" smtClean="0"/>
              <a:t>  مرگ زودرس می شود. </a:t>
            </a:r>
          </a:p>
          <a:p>
            <a:pPr algn="r" rtl="1"/>
            <a:r>
              <a:rPr lang="fa-IR" dirty="0" smtClean="0"/>
              <a:t>مراقبت های ساده ای می تواند این خطرات را کاهش دهد.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2358" cy="6858000"/>
          </a:xfrm>
          <a:prstGeom prst="rect">
            <a:avLst/>
          </a:prstGeom>
        </p:spPr>
      </p:pic>
    </p:spTree>
    <p:extLst>
      <p:ext uri="{BB962C8B-B14F-4D97-AF65-F5344CB8AC3E}">
        <p14:creationId xmlns:p14="http://schemas.microsoft.com/office/powerpoint/2010/main" val="165694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b="1" dirty="0">
                <a:solidFill>
                  <a:srgbClr val="04617B"/>
                </a:solidFill>
                <a:latin typeface="Bebas Neue"/>
                <a:ea typeface="Bebas Neue"/>
                <a:cs typeface="Bebas Neue"/>
              </a:rPr>
              <a:t>مراقبت از بیمار دیابتی در خانواده</a:t>
            </a:r>
            <a:br>
              <a:rPr lang="fa-IR" sz="4400" b="1" dirty="0">
                <a:solidFill>
                  <a:srgbClr val="04617B"/>
                </a:solidFill>
                <a:latin typeface="Bebas Neue"/>
                <a:ea typeface="Bebas Neue"/>
                <a:cs typeface="Bebas Neue"/>
              </a:rPr>
            </a:br>
            <a:r>
              <a:rPr lang="fa-IR" sz="4400" b="1" dirty="0">
                <a:solidFill>
                  <a:srgbClr val="04617B"/>
                </a:solidFill>
                <a:latin typeface="Bebas Neue"/>
                <a:ea typeface="Bebas Neue"/>
                <a:cs typeface="Bebas Neue"/>
              </a:rPr>
              <a:t>      </a:t>
            </a:r>
            <a:r>
              <a:rPr lang="fa-IR" sz="3600" b="1" dirty="0">
                <a:solidFill>
                  <a:srgbClr val="04617B"/>
                </a:solidFill>
                <a:latin typeface="Bebas Neue"/>
                <a:ea typeface="Bebas Neue"/>
                <a:cs typeface="Bebas Neue"/>
              </a:rPr>
              <a:t>از خانواده خود محافظت کنید</a:t>
            </a:r>
            <a:r>
              <a:rPr lang="fa-IR" sz="3600" dirty="0">
                <a:solidFill>
                  <a:srgbClr val="04617B"/>
                </a:solidFill>
              </a:rPr>
              <a:t> </a:t>
            </a:r>
            <a:endParaRPr lang="en-US" dirty="0"/>
          </a:p>
        </p:txBody>
      </p:sp>
      <p:sp>
        <p:nvSpPr>
          <p:cNvPr id="3" name="Content Placeholder 2"/>
          <p:cNvSpPr>
            <a:spLocks noGrp="1"/>
          </p:cNvSpPr>
          <p:nvPr>
            <p:ph idx="1"/>
          </p:nvPr>
        </p:nvSpPr>
        <p:spPr>
          <a:xfrm>
            <a:off x="609600" y="1935164"/>
            <a:ext cx="11582400" cy="4389437"/>
          </a:xfrm>
        </p:spPr>
        <p:txBody>
          <a:bodyPr/>
          <a:lstStyle/>
          <a:p>
            <a:pPr algn="r" rtl="1"/>
            <a:r>
              <a:rPr lang="fa-IR" b="1" dirty="0">
                <a:solidFill>
                  <a:prstClr val="black"/>
                </a:solidFill>
              </a:rPr>
              <a:t>دیابت نگرانی هر خانواده </a:t>
            </a:r>
            <a:endParaRPr lang="fa-IR" b="1" dirty="0" smtClean="0">
              <a:solidFill>
                <a:prstClr val="black"/>
              </a:solidFill>
            </a:endParaRPr>
          </a:p>
          <a:p>
            <a:pPr algn="r" rtl="1"/>
            <a:r>
              <a:rPr lang="fa-IR" dirty="0" smtClean="0"/>
              <a:t>از </a:t>
            </a:r>
            <a:r>
              <a:rPr lang="fa-IR" dirty="0"/>
              <a:t>هر 3 نفر 2 نفر نمی دانند برای خودشان و یا </a:t>
            </a:r>
            <a:r>
              <a:rPr lang="fa-IR" dirty="0" smtClean="0"/>
              <a:t>عضو</a:t>
            </a:r>
          </a:p>
          <a:p>
            <a:pPr marL="0" indent="0" algn="r" rtl="1">
              <a:buNone/>
            </a:pPr>
            <a:r>
              <a:rPr lang="fa-IR" dirty="0"/>
              <a:t> </a:t>
            </a:r>
            <a:r>
              <a:rPr lang="fa-IR" dirty="0" smtClean="0"/>
              <a:t>  </a:t>
            </a:r>
            <a:r>
              <a:rPr lang="fa-IR" dirty="0"/>
              <a:t>خانواده شان که دیابت دارد چه مراقبتی انجام دهند.</a:t>
            </a:r>
          </a:p>
          <a:p>
            <a:pPr algn="r" rtl="1"/>
            <a:r>
              <a:rPr lang="fa-IR" dirty="0"/>
              <a:t>کمتر از 1 نفر از هر 2 نفر بیمار مبتلا به دیابت و 1 نفر از هر </a:t>
            </a:r>
            <a:endParaRPr lang="fa-IR" dirty="0" smtClean="0"/>
          </a:p>
          <a:p>
            <a:pPr marL="0" indent="0" algn="r" rtl="1">
              <a:buNone/>
            </a:pPr>
            <a:r>
              <a:rPr lang="fa-IR" dirty="0"/>
              <a:t> </a:t>
            </a:r>
            <a:r>
              <a:rPr lang="fa-IR" dirty="0" smtClean="0"/>
              <a:t> 4 </a:t>
            </a:r>
            <a:r>
              <a:rPr lang="fa-IR" dirty="0"/>
              <a:t>نفر اعضای خانواده بیماران به برنامه های آموزشی دیابت </a:t>
            </a:r>
            <a:endParaRPr lang="fa-IR" dirty="0" smtClean="0"/>
          </a:p>
          <a:p>
            <a:pPr marL="0" indent="0" algn="r" rtl="1">
              <a:buNone/>
            </a:pPr>
            <a:r>
              <a:rPr lang="fa-IR" dirty="0"/>
              <a:t> </a:t>
            </a:r>
            <a:r>
              <a:rPr lang="fa-IR" dirty="0" smtClean="0"/>
              <a:t> دسترسی </a:t>
            </a:r>
            <a:r>
              <a:rPr lang="fa-IR" dirty="0"/>
              <a:t>دارند. حمایت خانواده ها در مراقبت از بیماران مبتلا </a:t>
            </a:r>
            <a:r>
              <a:rPr lang="fa-IR" dirty="0" smtClean="0"/>
              <a:t>به</a:t>
            </a:r>
          </a:p>
          <a:p>
            <a:pPr marL="0" indent="0" algn="r" rtl="1">
              <a:buNone/>
            </a:pPr>
            <a:r>
              <a:rPr lang="fa-IR" dirty="0"/>
              <a:t> </a:t>
            </a:r>
            <a:r>
              <a:rPr lang="fa-IR" dirty="0" smtClean="0"/>
              <a:t> </a:t>
            </a:r>
            <a:r>
              <a:rPr lang="fa-IR" dirty="0"/>
              <a:t>دیابت باعث کنترل بهتر بیماری آن ها شده است. </a:t>
            </a:r>
          </a:p>
          <a:p>
            <a:pPr algn="r" rtl="1"/>
            <a:r>
              <a:rPr lang="fa-IR" dirty="0" smtClean="0"/>
              <a:t>برای مراقبت و کنترل بیماری دیابت، مصرف به موقع داروها، </a:t>
            </a:r>
          </a:p>
          <a:p>
            <a:pPr marL="0" indent="0" algn="r" rtl="1">
              <a:buNone/>
            </a:pPr>
            <a:r>
              <a:rPr lang="fa-IR" dirty="0" smtClean="0"/>
              <a:t>  چک آپ منظم، اصلاح شیوه زندگی و آموزش مداوم لازم است و</a:t>
            </a:r>
          </a:p>
          <a:p>
            <a:pPr marL="0" indent="0" algn="r" rtl="1">
              <a:buNone/>
            </a:pPr>
            <a:r>
              <a:rPr lang="fa-IR" dirty="0" smtClean="0"/>
              <a:t>  کلید موفقیت آن خانواده می باشد. </a:t>
            </a:r>
            <a:r>
              <a:rPr lang="fa-IR" b="1" dirty="0" smtClean="0"/>
              <a:t> </a:t>
            </a:r>
            <a:endParaRPr lang="en-US" b="1" dirty="0" smtClean="0"/>
          </a:p>
          <a:p>
            <a:pPr algn="r" rtl="1"/>
            <a:endParaRPr lang="fa-IR" b="1" dirty="0"/>
          </a:p>
          <a:p>
            <a:pPr lvl="0" algn="r" rtl="1"/>
            <a:endParaRPr lang="fa-IR" b="1" dirty="0">
              <a:solidFill>
                <a:prstClr val="black"/>
              </a:solidFill>
            </a:endParaRP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2358" cy="6858000"/>
          </a:xfrm>
          <a:prstGeom prst="rect">
            <a:avLst/>
          </a:prstGeom>
        </p:spPr>
      </p:pic>
    </p:spTree>
    <p:extLst>
      <p:ext uri="{BB962C8B-B14F-4D97-AF65-F5344CB8AC3E}">
        <p14:creationId xmlns:p14="http://schemas.microsoft.com/office/powerpoint/2010/main" val="198682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b="1" dirty="0">
                <a:solidFill>
                  <a:srgbClr val="04617B"/>
                </a:solidFill>
                <a:latin typeface="Bebas Neue"/>
                <a:ea typeface="Bebas Neue"/>
                <a:cs typeface="Bebas Neue"/>
              </a:rPr>
              <a:t>مراقبت از بیمار دیابتی در خانواده</a:t>
            </a:r>
            <a:br>
              <a:rPr lang="fa-IR" sz="4400" b="1" dirty="0">
                <a:solidFill>
                  <a:srgbClr val="04617B"/>
                </a:solidFill>
                <a:latin typeface="Bebas Neue"/>
                <a:ea typeface="Bebas Neue"/>
                <a:cs typeface="Bebas Neue"/>
              </a:rPr>
            </a:br>
            <a:r>
              <a:rPr lang="fa-IR" sz="4400" b="1" dirty="0">
                <a:solidFill>
                  <a:srgbClr val="04617B"/>
                </a:solidFill>
                <a:latin typeface="Bebas Neue"/>
                <a:ea typeface="Bebas Neue"/>
                <a:cs typeface="Bebas Neue"/>
              </a:rPr>
              <a:t>      </a:t>
            </a:r>
            <a:r>
              <a:rPr lang="fa-IR" sz="3600" b="1" dirty="0">
                <a:solidFill>
                  <a:srgbClr val="04617B"/>
                </a:solidFill>
                <a:latin typeface="Bebas Neue"/>
                <a:ea typeface="Bebas Neue"/>
                <a:cs typeface="Bebas Neue"/>
              </a:rPr>
              <a:t>از خانواده خود محافظت کنید</a:t>
            </a:r>
            <a:r>
              <a:rPr lang="fa-IR" sz="3600" dirty="0">
                <a:solidFill>
                  <a:srgbClr val="04617B"/>
                </a:solidFill>
              </a:rPr>
              <a:t> </a:t>
            </a:r>
            <a:endParaRPr lang="en-US" dirty="0"/>
          </a:p>
        </p:txBody>
      </p:sp>
      <p:sp>
        <p:nvSpPr>
          <p:cNvPr id="3" name="Content Placeholder 2"/>
          <p:cNvSpPr>
            <a:spLocks noGrp="1"/>
          </p:cNvSpPr>
          <p:nvPr>
            <p:ph idx="1"/>
          </p:nvPr>
        </p:nvSpPr>
        <p:spPr>
          <a:xfrm>
            <a:off x="609600" y="1935164"/>
            <a:ext cx="11582400" cy="4389437"/>
          </a:xfrm>
        </p:spPr>
        <p:txBody>
          <a:bodyPr/>
          <a:lstStyle/>
          <a:p>
            <a:pPr lvl="0" algn="r" rtl="1"/>
            <a:r>
              <a:rPr lang="fa-IR" b="1" dirty="0">
                <a:solidFill>
                  <a:prstClr val="black"/>
                </a:solidFill>
              </a:rPr>
              <a:t>دیابت نگرانی هر خانواده </a:t>
            </a:r>
            <a:endParaRPr lang="fa-IR" b="1" dirty="0" smtClean="0">
              <a:solidFill>
                <a:prstClr val="black"/>
              </a:solidFill>
            </a:endParaRPr>
          </a:p>
          <a:p>
            <a:pPr algn="r" rtl="1"/>
            <a:r>
              <a:rPr lang="fa-IR" dirty="0"/>
              <a:t>برای کنترل دیابت آموزش و حمایت های دائمی باید در دسترس </a:t>
            </a:r>
            <a:endParaRPr lang="fa-IR" dirty="0" smtClean="0"/>
          </a:p>
          <a:p>
            <a:pPr marL="0" indent="0" algn="r" rtl="1">
              <a:buNone/>
            </a:pPr>
            <a:r>
              <a:rPr lang="fa-IR" dirty="0"/>
              <a:t> </a:t>
            </a:r>
            <a:r>
              <a:rPr lang="fa-IR" dirty="0" smtClean="0"/>
              <a:t>  بیماران </a:t>
            </a:r>
            <a:r>
              <a:rPr lang="fa-IR" dirty="0"/>
              <a:t>و خانواده های آن ها باشد. </a:t>
            </a:r>
            <a:endParaRPr lang="fa-IR" dirty="0" smtClean="0"/>
          </a:p>
          <a:p>
            <a:pPr algn="r" rtl="1"/>
            <a:r>
              <a:rPr lang="fa-IR" dirty="0"/>
              <a:t>پرسنل بهداشتی (پزشک و غیرپزشک) باید دانش و مهارت لازم </a:t>
            </a:r>
          </a:p>
          <a:p>
            <a:pPr marL="0" indent="0" algn="r" rtl="1">
              <a:buNone/>
            </a:pPr>
            <a:r>
              <a:rPr lang="fa-IR" dirty="0"/>
              <a:t>   برای کنترل دیابت را داشته باشد تا بتواندبه بیماران و خانواده های</a:t>
            </a:r>
          </a:p>
          <a:p>
            <a:pPr marL="0" indent="0" algn="r" rtl="1">
              <a:buNone/>
            </a:pPr>
            <a:r>
              <a:rPr lang="fa-IR" dirty="0"/>
              <a:t>   آن ها کمک کند. </a:t>
            </a:r>
          </a:p>
          <a:p>
            <a:pPr algn="r" rtl="1"/>
            <a:r>
              <a:rPr lang="fa-IR" dirty="0"/>
              <a:t>از هر 5 نفر پرسنل بهداشتی 1 نفر بعد از فارغ التحصیلی هیچ </a:t>
            </a:r>
          </a:p>
          <a:p>
            <a:pPr marL="0" indent="0" algn="r" rtl="1">
              <a:buNone/>
            </a:pPr>
            <a:r>
              <a:rPr lang="fa-IR" dirty="0"/>
              <a:t>   آموزش دیابتی دریافت نکرده اند. </a:t>
            </a:r>
          </a:p>
          <a:p>
            <a:pPr marL="0" indent="0" algn="r" rtl="1">
              <a:buNone/>
            </a:pPr>
            <a:endParaRPr lang="en-US" dirty="0"/>
          </a:p>
          <a:p>
            <a:pPr lvl="0" algn="r" rtl="1"/>
            <a:endParaRPr lang="fa-IR" b="1" dirty="0">
              <a:solidFill>
                <a:prstClr val="black"/>
              </a:solidFill>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2358" cy="6858000"/>
          </a:xfrm>
          <a:prstGeom prst="rect">
            <a:avLst/>
          </a:prstGeom>
        </p:spPr>
      </p:pic>
    </p:spTree>
    <p:extLst>
      <p:ext uri="{BB962C8B-B14F-4D97-AF65-F5344CB8AC3E}">
        <p14:creationId xmlns:p14="http://schemas.microsoft.com/office/powerpoint/2010/main" val="3606553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4400" b="1" dirty="0">
                <a:solidFill>
                  <a:srgbClr val="04617B"/>
                </a:solidFill>
                <a:latin typeface="Bebas Neue"/>
                <a:ea typeface="Bebas Neue"/>
                <a:cs typeface="Bebas Neue"/>
              </a:rPr>
              <a:t>مراقبت از بیمار دیابتی در خانواده</a:t>
            </a:r>
            <a:br>
              <a:rPr lang="fa-IR" sz="4400" b="1" dirty="0">
                <a:solidFill>
                  <a:srgbClr val="04617B"/>
                </a:solidFill>
                <a:latin typeface="Bebas Neue"/>
                <a:ea typeface="Bebas Neue"/>
                <a:cs typeface="Bebas Neue"/>
              </a:rPr>
            </a:br>
            <a:r>
              <a:rPr lang="fa-IR" sz="4400" b="1" dirty="0">
                <a:solidFill>
                  <a:srgbClr val="04617B"/>
                </a:solidFill>
                <a:latin typeface="Bebas Neue"/>
                <a:ea typeface="Bebas Neue"/>
                <a:cs typeface="Bebas Neue"/>
              </a:rPr>
              <a:t>      </a:t>
            </a:r>
            <a:r>
              <a:rPr lang="fa-IR" sz="3600" b="1" dirty="0">
                <a:solidFill>
                  <a:srgbClr val="04617B"/>
                </a:solidFill>
                <a:latin typeface="Bebas Neue"/>
                <a:ea typeface="Bebas Neue"/>
                <a:cs typeface="Bebas Neue"/>
              </a:rPr>
              <a:t>از خانواده خود محافظت کنید</a:t>
            </a:r>
            <a:r>
              <a:rPr lang="fa-IR" sz="3600" dirty="0">
                <a:solidFill>
                  <a:srgbClr val="04617B"/>
                </a:solidFill>
              </a:rPr>
              <a:t> </a:t>
            </a:r>
            <a:endParaRPr lang="en-US" dirty="0"/>
          </a:p>
        </p:txBody>
      </p:sp>
      <p:sp>
        <p:nvSpPr>
          <p:cNvPr id="3" name="Content Placeholder 2"/>
          <p:cNvSpPr>
            <a:spLocks noGrp="1"/>
          </p:cNvSpPr>
          <p:nvPr>
            <p:ph idx="1"/>
          </p:nvPr>
        </p:nvSpPr>
        <p:spPr>
          <a:xfrm>
            <a:off x="609600" y="1935164"/>
            <a:ext cx="11427502" cy="4389437"/>
          </a:xfrm>
        </p:spPr>
        <p:txBody>
          <a:bodyPr/>
          <a:lstStyle/>
          <a:p>
            <a:pPr lvl="0" algn="r" rtl="1"/>
            <a:r>
              <a:rPr lang="fa-IR" b="1" dirty="0">
                <a:solidFill>
                  <a:prstClr val="black"/>
                </a:solidFill>
              </a:rPr>
              <a:t>دیابت نگرانی هر خانواده </a:t>
            </a:r>
            <a:endParaRPr lang="fa-IR" b="1" dirty="0" smtClean="0">
              <a:solidFill>
                <a:prstClr val="black"/>
              </a:solidFill>
            </a:endParaRPr>
          </a:p>
          <a:p>
            <a:pPr algn="r" rtl="1"/>
            <a:r>
              <a:rPr lang="fa-IR" dirty="0"/>
              <a:t>مراقبت و داروهای ضروری دیابت باید برای هر خانواده </a:t>
            </a:r>
            <a:endParaRPr lang="fa-IR" dirty="0" smtClean="0"/>
          </a:p>
          <a:p>
            <a:pPr marL="0" indent="0" algn="r" rtl="1">
              <a:buNone/>
            </a:pPr>
            <a:r>
              <a:rPr lang="fa-IR" dirty="0"/>
              <a:t> </a:t>
            </a:r>
            <a:r>
              <a:rPr lang="fa-IR" dirty="0" smtClean="0"/>
              <a:t>  قابل </a:t>
            </a:r>
            <a:r>
              <a:rPr lang="fa-IR" dirty="0"/>
              <a:t>دسترس و مقرون به صرفه باشد. </a:t>
            </a:r>
          </a:p>
          <a:p>
            <a:pPr algn="r" rtl="1"/>
            <a:r>
              <a:rPr lang="fa-IR" dirty="0"/>
              <a:t>دیابت می تواند برای بیماران و خانواده هایشان هزینه بر </a:t>
            </a:r>
            <a:r>
              <a:rPr lang="fa-IR" dirty="0" smtClean="0"/>
              <a:t> باشد. </a:t>
            </a:r>
          </a:p>
          <a:p>
            <a:pPr marL="0" indent="0" algn="r" rtl="1">
              <a:buNone/>
            </a:pPr>
            <a:r>
              <a:rPr lang="fa-IR" dirty="0"/>
              <a:t> </a:t>
            </a:r>
            <a:r>
              <a:rPr lang="fa-IR" dirty="0" smtClean="0"/>
              <a:t>  در </a:t>
            </a:r>
            <a:r>
              <a:rPr lang="fa-IR" dirty="0"/>
              <a:t>بسیاری از کشورها، هزینه و قیمت تزریق </a:t>
            </a:r>
            <a:r>
              <a:rPr lang="fa-IR" dirty="0" smtClean="0"/>
              <a:t>انسولین و </a:t>
            </a:r>
            <a:r>
              <a:rPr lang="fa-IR" dirty="0"/>
              <a:t>چک </a:t>
            </a:r>
            <a:endParaRPr lang="fa-IR" dirty="0" smtClean="0"/>
          </a:p>
          <a:p>
            <a:pPr marL="0" indent="0" algn="r" rtl="1">
              <a:buNone/>
            </a:pPr>
            <a:r>
              <a:rPr lang="fa-IR" dirty="0"/>
              <a:t> </a:t>
            </a:r>
            <a:r>
              <a:rPr lang="fa-IR" dirty="0" smtClean="0"/>
              <a:t>  قند </a:t>
            </a:r>
            <a:r>
              <a:rPr lang="fa-IR" dirty="0"/>
              <a:t>روزانه به تنهایی می تواند نیمی از </a:t>
            </a:r>
            <a:r>
              <a:rPr lang="fa-IR" dirty="0" smtClean="0"/>
              <a:t>درآمد اقتصادی را </a:t>
            </a:r>
          </a:p>
          <a:p>
            <a:pPr marL="0" indent="0" algn="r" rtl="1">
              <a:buNone/>
            </a:pPr>
            <a:r>
              <a:rPr lang="fa-IR" dirty="0"/>
              <a:t> </a:t>
            </a:r>
            <a:r>
              <a:rPr lang="fa-IR" dirty="0" smtClean="0"/>
              <a:t>  مصرف </a:t>
            </a:r>
            <a:r>
              <a:rPr lang="fa-IR" dirty="0"/>
              <a:t>کند. </a:t>
            </a:r>
          </a:p>
          <a:p>
            <a:pPr algn="r" rtl="1"/>
            <a:r>
              <a:rPr lang="fa-IR" dirty="0"/>
              <a:t>دسترسی منظم و مقرون به صرفه به داروهای ضروری </a:t>
            </a:r>
            <a:r>
              <a:rPr lang="fa-IR" dirty="0" smtClean="0"/>
              <a:t>از</a:t>
            </a:r>
          </a:p>
          <a:p>
            <a:pPr marL="0" indent="0" algn="r" rtl="1">
              <a:buNone/>
            </a:pPr>
            <a:r>
              <a:rPr lang="fa-IR" dirty="0"/>
              <a:t> </a:t>
            </a:r>
            <a:r>
              <a:rPr lang="fa-IR" dirty="0" smtClean="0"/>
              <a:t>  </a:t>
            </a:r>
            <a:r>
              <a:rPr lang="fa-IR" dirty="0"/>
              <a:t>دسترسی خیلی ها خارج است. </a:t>
            </a:r>
            <a:endParaRPr lang="en-US" dirty="0"/>
          </a:p>
          <a:p>
            <a:pPr lvl="0" algn="r" rtl="1"/>
            <a:endParaRPr lang="fa-IR" b="1" dirty="0">
              <a:solidFill>
                <a:prstClr val="black"/>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52358" cy="6858000"/>
          </a:xfrm>
          <a:prstGeom prst="rect">
            <a:avLst/>
          </a:prstGeom>
        </p:spPr>
      </p:pic>
    </p:spTree>
    <p:extLst>
      <p:ext uri="{BB962C8B-B14F-4D97-AF65-F5344CB8AC3E}">
        <p14:creationId xmlns:p14="http://schemas.microsoft.com/office/powerpoint/2010/main" val="212434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151" y="119921"/>
            <a:ext cx="9105067" cy="404735"/>
          </a:xfrm>
        </p:spPr>
        <p:txBody>
          <a:bodyPr/>
          <a:lstStyle/>
          <a:p>
            <a:pPr algn="ctr"/>
            <a:r>
              <a:rPr lang="fa-IR" sz="4500" b="1" dirty="0" smtClean="0">
                <a:solidFill>
                  <a:srgbClr val="04617B"/>
                </a:solidFill>
                <a:latin typeface="Bebas Neue"/>
                <a:ea typeface="Bebas Neue"/>
                <a:cs typeface="Bebas Neue"/>
              </a:rPr>
              <a:t>عوارض دیابت</a:t>
            </a:r>
            <a:endParaRPr lang="en-US" sz="4500" b="1" dirty="0">
              <a:solidFill>
                <a:srgbClr val="04617B"/>
              </a:solidFill>
              <a:latin typeface="Bebas Neue"/>
              <a:ea typeface="Bebas Neue"/>
              <a:cs typeface="Bebas Neue"/>
            </a:endParaRPr>
          </a:p>
        </p:txBody>
      </p:sp>
      <p:sp>
        <p:nvSpPr>
          <p:cNvPr id="3" name="Content Placeholder 2"/>
          <p:cNvSpPr>
            <a:spLocks noGrp="1"/>
          </p:cNvSpPr>
          <p:nvPr>
            <p:ph idx="1"/>
          </p:nvPr>
        </p:nvSpPr>
        <p:spPr>
          <a:xfrm>
            <a:off x="2818151" y="524656"/>
            <a:ext cx="9373850" cy="6333344"/>
          </a:xfrm>
        </p:spPr>
        <p:txBody>
          <a:bodyPr/>
          <a:lstStyle/>
          <a:p>
            <a:pPr algn="r" rtl="1"/>
            <a:r>
              <a:rPr lang="fa-IR" dirty="0" smtClean="0"/>
              <a:t>رﺗﻴﻨﻮﭘﺎﺗﻲ </a:t>
            </a:r>
            <a:r>
              <a:rPr lang="fa-IR" dirty="0"/>
              <a:t>دﻳﺎﺑﺘﻲ، ﻳﻚ ﻋﻠﺖ ﻣﻬﻢ ﻛﻮري اﺳــﺖ </a:t>
            </a:r>
            <a:r>
              <a:rPr lang="fa-IR" dirty="0" smtClean="0"/>
              <a:t>ﺑﻪ </a:t>
            </a:r>
            <a:r>
              <a:rPr lang="fa-IR" dirty="0"/>
              <a:t>ﻃﻮري ﻛﻪ ﭘﺲ از ١٥ ﺳــﺎل، ﺣﺪود </a:t>
            </a:r>
            <a:r>
              <a:rPr lang="fa-IR" dirty="0" smtClean="0"/>
              <a:t>٢% </a:t>
            </a:r>
            <a:r>
              <a:rPr lang="fa-IR" dirty="0"/>
              <a:t>اﻓﺮاد ﻛﻮر ﻣﻲ ﺷــﻮﻧﺪ و ﺣﺪود </a:t>
            </a:r>
            <a:r>
              <a:rPr lang="fa-IR" dirty="0" smtClean="0"/>
              <a:t>١٠% </a:t>
            </a:r>
            <a:r>
              <a:rPr lang="fa-IR" dirty="0"/>
              <a:t>ﺑﻴﻤﺎران، ﻣﺸﻜﻼت ﺟﺪي ﺑﻴﻨﺎﻳﻲ ﭘﻴﺪا ﻣﻲ ﻛﻨﻨﺪ. ﺧﻄﺮ ﺑﺮوز ﺑﻴﻤﺎري ﻫﺎي ﭼﺸــﻤﻲ در ﺑﻴﻤﺎران ﻣﺒﺘﻼ ﺑﻪ دﻳﺎﺑﺖ، </a:t>
            </a:r>
            <a:r>
              <a:rPr lang="fa-IR" dirty="0" smtClean="0"/>
              <a:t>٢٥ </a:t>
            </a:r>
            <a:r>
              <a:rPr lang="fa-IR" dirty="0"/>
              <a:t>ﺑﺮاﺑﺮ </a:t>
            </a:r>
            <a:r>
              <a:rPr lang="fa-IR" dirty="0" smtClean="0"/>
              <a:t>اﻓﺮاد ﻏﻴﺮ دﻳﺎﺑﺘﻲ اﺳــﺖ. رﺗﻴﻨﻮﭘﺎﺗﻲ </a:t>
            </a:r>
            <a:r>
              <a:rPr lang="fa-IR" dirty="0"/>
              <a:t>دﻳﺎﺑﺘﻲ ﻋﻠﺖ </a:t>
            </a:r>
            <a:r>
              <a:rPr lang="fa-IR" dirty="0" smtClean="0"/>
              <a:t>2/6 %از </a:t>
            </a:r>
            <a:r>
              <a:rPr lang="fa-IR" dirty="0"/>
              <a:t>ﻧﺎﺑﻴﻨﺎﻳﻲ ﻫﺎي رخ داده در ﺳﻄﺢ ﺟﻬﺎن ﺑﻮده </a:t>
            </a:r>
            <a:r>
              <a:rPr lang="fa-IR" dirty="0" smtClean="0"/>
              <a:t>اﺳﺖ.</a:t>
            </a:r>
          </a:p>
          <a:p>
            <a:pPr algn="r" rtl="1"/>
            <a:r>
              <a:rPr lang="ar-SA" dirty="0" smtClean="0"/>
              <a:t>دﻳﺎﺑﺖ ﺧﻄﺮ </a:t>
            </a:r>
            <a:r>
              <a:rPr lang="ar-SA" dirty="0"/>
              <a:t>ﺑﻴﻤﺎري ﻗﻠﺒﻲ و ﺳﻜﺘﻪ را اﻓﺰاﻳﺶ ﻣﻲ دﻫﺪ. ٥٠ </a:t>
            </a:r>
            <a:r>
              <a:rPr lang="fa-IR" dirty="0" smtClean="0"/>
              <a:t>%</a:t>
            </a:r>
            <a:r>
              <a:rPr lang="ar-SA" dirty="0" smtClean="0"/>
              <a:t>اﻓﺮادي </a:t>
            </a:r>
            <a:r>
              <a:rPr lang="ar-SA" dirty="0"/>
              <a:t>ﻛﻪ ﺑﻪ دﻳﺎﺑﺖ ﻣﺒﺘﻼ </a:t>
            </a:r>
            <a:r>
              <a:rPr lang="ar-SA" dirty="0" smtClean="0"/>
              <a:t>ﻫﺴــﺘﻨﺪ </a:t>
            </a:r>
            <a:r>
              <a:rPr lang="ar-SA" dirty="0"/>
              <a:t>در اﺛﺮ ﺑﻴﻤﺎري ﻗﻠﺒﻲ ﻋﺮوﻗﻲ ﻓﻮت ﻣﻲ ﻛﻨﻨﺪ. اﻓﺮاد دﻳﺎﺑﺘﻲ، ٢ ﺗﺎ ٤ ﺑﺮاﺑﺮ اﺣﺘﻤﺎل ﺑﻴﺸﺘﺮي ﺑﺮاي اﺑﺘﻼ ﺑﻪ ﺑﻴﻤﺎريﻫﺎي ﻗﻠﺒﻲ- ﻋﺮوﻗﻲ </a:t>
            </a:r>
            <a:r>
              <a:rPr lang="ar-SA" dirty="0" smtClean="0"/>
              <a:t>دارﻧﺪ</a:t>
            </a:r>
            <a:r>
              <a:rPr lang="fa-IR" dirty="0" smtClean="0"/>
              <a:t>.</a:t>
            </a:r>
          </a:p>
          <a:p>
            <a:pPr algn="r" rtl="1"/>
            <a:r>
              <a:rPr lang="ar-SA" dirty="0"/>
              <a:t>دﻳﺎﺑﺖ از ﺟﻤﻠﻪ ﻋﻠﻞ ﻧﺎرﺳــﺎﻳﻲ ﻛﻠﻴﻪ اﺳــﺖ. ١٠ ﺗﺎ ٢٠ درﺻﺪ اﻓﺮاد ﻣﺒﺘﻼ ﺑﻪ دﻳﺎﺑﺖ در اﺛﺮ ﻧﺎرﺳﺎﻳﻲ ﻛﻠﻴﻪ ﻓﻮت ﻣﻲ ﻛﻨﻨﺪ. در ﻛﻞ، ﺧﻄﺮ ﺑﻴﻤﺎريﻫﺎي ﻛﻠﻴﻮي در ﺑﻴﻤﺎران دﻳﺎﺑﺘﻲ ١٧ ﺑﺮاﺑﺮ اﻓﺮاد ﻃﺒﻴﻌﻲ </a:t>
            </a:r>
            <a:r>
              <a:rPr lang="ar-SA" dirty="0" smtClean="0"/>
              <a:t>اﺳﺖ</a:t>
            </a:r>
            <a:r>
              <a:rPr lang="fa-IR" dirty="0" smtClean="0"/>
              <a:t>.</a:t>
            </a:r>
          </a:p>
          <a:p>
            <a:pPr algn="r" rtl="1">
              <a:lnSpc>
                <a:spcPct val="107000"/>
              </a:lnSpc>
              <a:spcAft>
                <a:spcPts val="0"/>
              </a:spcAft>
            </a:pPr>
            <a:r>
              <a:rPr lang="ar-SA" dirty="0"/>
              <a:t>ﻧﻮروﭘﺎﺗﻲ دﻳﺎﺑﺘﻲدر ﺑﻴﺶ از ٥٠ </a:t>
            </a:r>
            <a:r>
              <a:rPr lang="fa-IR" dirty="0"/>
              <a:t>%</a:t>
            </a:r>
            <a:r>
              <a:rPr lang="ar-SA" dirty="0"/>
              <a:t> اﻓﺮاد ﻣﺒﺘﻼ ﺑﻪ دﻳﺎﺑﺖ رخ ﻣﻲ دﻫﺪ.</a:t>
            </a:r>
            <a:r>
              <a:rPr lang="fa-IR" dirty="0"/>
              <a:t>احتمال قطع پا</a:t>
            </a:r>
            <a:endParaRPr lang="en-US" dirty="0"/>
          </a:p>
          <a:p>
            <a:pPr marL="0" indent="0">
              <a:lnSpc>
                <a:spcPts val="130"/>
              </a:lnSpc>
              <a:spcAft>
                <a:spcPts val="0"/>
              </a:spcAft>
              <a:buNone/>
            </a:pPr>
            <a:r>
              <a:rPr lang="en-US" dirty="0"/>
              <a:t> </a:t>
            </a:r>
          </a:p>
          <a:p>
            <a:pPr marL="0" indent="0" algn="r" rtl="1">
              <a:buNone/>
            </a:pPr>
            <a:r>
              <a:rPr lang="fa-IR" dirty="0"/>
              <a:t>در بیماران</a:t>
            </a:r>
            <a:r>
              <a:rPr lang="ar-SA" dirty="0"/>
              <a:t> ١٥ ﺗﺎ ٤٠ درﺻﺪ اﺳــﺖ. اﻳﻦ ﺑﻴﻤﺎري، ﺷــﺎﻳﻊ ﺗﺮﻳﻦ ﻋﻠﺖ ﻗﻄﻊ ﻏﻴﺮ </a:t>
            </a:r>
            <a:r>
              <a:rPr lang="ar-SA" dirty="0" smtClean="0"/>
              <a:t>ﺗﺮوﻣﺎﺗﻴﻚ اﻧﺪام </a:t>
            </a:r>
            <a:r>
              <a:rPr lang="ar-SA" dirty="0"/>
              <a:t>ﻫﺎي اﻧﺘﻬﺎﻳﻲ اﺳﺖ و </a:t>
            </a:r>
            <a:r>
              <a:rPr lang="ar-SA" dirty="0" smtClean="0"/>
              <a:t>ﺧﻄﺮ </a:t>
            </a:r>
            <a:r>
              <a:rPr lang="ar-SA" dirty="0"/>
              <a:t>ﮔﺎﻧﮕﺮن اﻧﺪام ﻫﺎ در اﺛﺮ دﻳﺎﺑﺖ را ﺗﺎ ٥٠ درﺻﺪ ﻧﻴﺰ ﮔﺰارش ﻣﻲ </a:t>
            </a:r>
            <a:r>
              <a:rPr lang="ar-SA" dirty="0" smtClean="0"/>
              <a:t>دﻫﻨﺪ</a:t>
            </a:r>
            <a:r>
              <a:rPr lang="fa-IR" sz="2800" dirty="0" smtClean="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a:t>
            </a:r>
            <a:r>
              <a:rPr lang="ar-SA" sz="2800" dirty="0" smtClean="0">
                <a:solidFill>
                  <a:srgbClr val="231F20"/>
                </a:solidFill>
                <a:latin typeface="Times New Roman" panose="02020603050405020304" pitchFamily="18" charset="0"/>
                <a:ea typeface="Times New Roman" panose="02020603050405020304" pitchFamily="18" charset="0"/>
                <a:cs typeface="B Nazanin" panose="00000400000000000000" pitchFamily="2" charset="-78"/>
              </a:rPr>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9" y="0"/>
            <a:ext cx="2846070" cy="6858000"/>
          </a:xfrm>
          <a:prstGeom prst="rect">
            <a:avLst/>
          </a:prstGeom>
        </p:spPr>
      </p:pic>
    </p:spTree>
    <p:extLst>
      <p:ext uri="{BB962C8B-B14F-4D97-AF65-F5344CB8AC3E}">
        <p14:creationId xmlns:p14="http://schemas.microsoft.com/office/powerpoint/2010/main" val="951333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572250" cy="2476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600" y="0"/>
            <a:ext cx="6121400" cy="2476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0" y="2457450"/>
            <a:ext cx="537210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500" y="2457450"/>
            <a:ext cx="5372100" cy="3095625"/>
          </a:xfrm>
          <a:prstGeom prst="rect">
            <a:avLst/>
          </a:prstGeom>
        </p:spPr>
      </p:pic>
    </p:spTree>
    <p:extLst>
      <p:ext uri="{BB962C8B-B14F-4D97-AF65-F5344CB8AC3E}">
        <p14:creationId xmlns:p14="http://schemas.microsoft.com/office/powerpoint/2010/main" val="318985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5066"/>
            <a:ext cx="10972800" cy="1143000"/>
          </a:xfrm>
        </p:spPr>
        <p:txBody>
          <a:bodyPr/>
          <a:lstStyle/>
          <a:p>
            <a:pPr algn="ctr"/>
            <a:r>
              <a:rPr lang="fa-IR" dirty="0" smtClean="0"/>
              <a:t>واقعیت های مربوط به دیابت</a:t>
            </a:r>
            <a:endParaRPr lang="en-US" dirty="0"/>
          </a:p>
        </p:txBody>
      </p:sp>
      <p:sp>
        <p:nvSpPr>
          <p:cNvPr id="3" name="Content Placeholder 2"/>
          <p:cNvSpPr>
            <a:spLocks noGrp="1"/>
          </p:cNvSpPr>
          <p:nvPr>
            <p:ph idx="1"/>
          </p:nvPr>
        </p:nvSpPr>
        <p:spPr>
          <a:xfrm>
            <a:off x="0" y="1935164"/>
            <a:ext cx="11582400" cy="4389437"/>
          </a:xfrm>
        </p:spPr>
        <p:txBody>
          <a:bodyPr/>
          <a:lstStyle/>
          <a:p>
            <a:pPr algn="r" rtl="1"/>
            <a:r>
              <a:rPr lang="fa-IR" dirty="0" smtClean="0"/>
              <a:t>پیش بینی می شود تا سال 2030 تعداد بیماران مبتلا به دیابت به بیش از نیم میلیارد نفر برسد.</a:t>
            </a:r>
          </a:p>
          <a:p>
            <a:pPr algn="r" rtl="1"/>
            <a:r>
              <a:rPr lang="fa-IR" dirty="0" smtClean="0"/>
              <a:t>از هر چهار نفر بیمار مبتلا به دیابت 3 نفر در کشورهای با درآمد اقتصادی کم و متوسط زندگی می کنند. </a:t>
            </a:r>
          </a:p>
          <a:p>
            <a:pPr algn="r" rtl="1"/>
            <a:r>
              <a:rPr lang="fa-IR" dirty="0" smtClean="0"/>
              <a:t>از هر دو نفر بیمار مبتلا به دیابت یک نفر آن ها از بیماری خود اطلاع ندارد.</a:t>
            </a:r>
          </a:p>
          <a:p>
            <a:pPr algn="r" rtl="1"/>
            <a:r>
              <a:rPr lang="fa-IR" dirty="0" smtClean="0"/>
              <a:t> </a:t>
            </a:r>
            <a:r>
              <a:rPr lang="fa-IR" dirty="0"/>
              <a:t>دیابت باعث بیماری قلبی، سکته مغزی، </a:t>
            </a:r>
            <a:r>
              <a:rPr lang="fa-IR" dirty="0" smtClean="0"/>
              <a:t>نابینایی</a:t>
            </a:r>
            <a:r>
              <a:rPr lang="fa-IR" dirty="0"/>
              <a:t>، </a:t>
            </a:r>
            <a:r>
              <a:rPr lang="fa-IR" dirty="0" smtClean="0"/>
              <a:t>نارسایی کلیه، قطع پا  و </a:t>
            </a:r>
            <a:r>
              <a:rPr lang="fa-IR" dirty="0"/>
              <a:t>مرگ زودرس می شود</a:t>
            </a:r>
            <a:r>
              <a:rPr lang="fa-IR" dirty="0" smtClean="0"/>
              <a:t>.</a:t>
            </a:r>
          </a:p>
          <a:p>
            <a:pPr algn="r" rtl="1"/>
            <a:r>
              <a:rPr lang="fa-IR" dirty="0" smtClean="0"/>
              <a:t> </a:t>
            </a:r>
            <a:r>
              <a:rPr lang="fa-IR" dirty="0"/>
              <a:t>کمتر از 1 نفر از هر 2 نفر بیمار مبتلا به دیابت و 1 نفر از هر </a:t>
            </a:r>
            <a:r>
              <a:rPr lang="fa-IR" dirty="0" smtClean="0"/>
              <a:t>4 </a:t>
            </a:r>
            <a:r>
              <a:rPr lang="fa-IR" dirty="0"/>
              <a:t>نفر اعضای خانواده بیماران به برنامه های آموزشی دیابت </a:t>
            </a:r>
            <a:r>
              <a:rPr lang="fa-IR" dirty="0" smtClean="0"/>
              <a:t>دسترسی </a:t>
            </a:r>
            <a:r>
              <a:rPr lang="fa-IR" dirty="0"/>
              <a:t>دارند</a:t>
            </a:r>
            <a:r>
              <a:rPr lang="fa-IR" dirty="0" smtClean="0"/>
              <a:t>.</a:t>
            </a:r>
          </a:p>
          <a:p>
            <a:pPr algn="r" rtl="1"/>
            <a:r>
              <a:rPr lang="fa-IR" dirty="0"/>
              <a:t>80% از دیابت نوع دو با </a:t>
            </a:r>
            <a:r>
              <a:rPr lang="fa-IR" dirty="0" smtClean="0"/>
              <a:t>اصلاح شیوه </a:t>
            </a:r>
            <a:r>
              <a:rPr lang="fa-IR" dirty="0"/>
              <a:t>زندگی قابل پیشگیری </a:t>
            </a:r>
            <a:r>
              <a:rPr lang="fa-IR" dirty="0" smtClean="0"/>
              <a:t>است.</a:t>
            </a:r>
          </a:p>
          <a:p>
            <a:pPr algn="r" rtl="1"/>
            <a:r>
              <a:rPr lang="fa-IR" dirty="0"/>
              <a:t>70% از مرگ های زودرس در بالغین بخاطر رفتارهای </a:t>
            </a:r>
            <a:r>
              <a:rPr lang="fa-IR" dirty="0" smtClean="0"/>
              <a:t>آغاز شده </a:t>
            </a:r>
            <a:r>
              <a:rPr lang="fa-IR" dirty="0"/>
              <a:t>از دوران نوجوانی ست. </a:t>
            </a:r>
            <a:endParaRPr lang="en-US" dirty="0"/>
          </a:p>
          <a:p>
            <a:pPr algn="r" rtl="1"/>
            <a:endParaRPr lang="fa-IR" dirty="0"/>
          </a:p>
          <a:p>
            <a:pPr algn="r" rtl="1"/>
            <a:endParaRPr lang="en-US" dirty="0"/>
          </a:p>
        </p:txBody>
      </p:sp>
    </p:spTree>
    <p:extLst>
      <p:ext uri="{BB962C8B-B14F-4D97-AF65-F5344CB8AC3E}">
        <p14:creationId xmlns:p14="http://schemas.microsoft.com/office/powerpoint/2010/main" val="7330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58" y="819808"/>
            <a:ext cx="11230303" cy="5990895"/>
          </a:xfrm>
        </p:spPr>
        <p:txBody>
          <a:bodyPr/>
          <a:lstStyle/>
          <a:p>
            <a:pPr algn="r" rtl="1">
              <a:buFont typeface="Courier New" panose="02070309020205020404" pitchFamily="49" charset="0"/>
              <a:buChar char="o"/>
            </a:pPr>
            <a:r>
              <a:rPr lang="fa-IR" dirty="0" smtClean="0"/>
              <a:t>دعوت از حامیان، سیاستگزاران، مجریان، ادارات و سازمان هایی که می توانند به پیشگیری از دیابت و عوارض آن کمک کنند.</a:t>
            </a:r>
          </a:p>
          <a:p>
            <a:pPr algn="r" rtl="1">
              <a:buFont typeface="Courier New" panose="02070309020205020404" pitchFamily="49" charset="0"/>
              <a:buChar char="o"/>
            </a:pPr>
            <a:endParaRPr lang="fa-IR" dirty="0" smtClean="0"/>
          </a:p>
          <a:p>
            <a:pPr algn="r" rtl="1">
              <a:buFont typeface="Courier New" panose="02070309020205020404" pitchFamily="49" charset="0"/>
              <a:buChar char="o"/>
            </a:pPr>
            <a:r>
              <a:rPr lang="fa-IR" dirty="0" smtClean="0"/>
              <a:t>تشکیل جلسات با افراد کلیدی و دست اندرکار دیابت ( مرکز تحقیقات دیابت و دانشگاه ) برای ایجاد تغییر و بهبود وضعیت</a:t>
            </a:r>
          </a:p>
          <a:p>
            <a:pPr algn="r" rtl="1">
              <a:buFont typeface="Courier New" panose="02070309020205020404" pitchFamily="49" charset="0"/>
              <a:buChar char="o"/>
            </a:pPr>
            <a:endParaRPr lang="fa-IR" dirty="0" smtClean="0"/>
          </a:p>
          <a:p>
            <a:pPr algn="r" rtl="1">
              <a:buFont typeface="Courier New" panose="02070309020205020404" pitchFamily="49" charset="0"/>
              <a:buChar char="o"/>
            </a:pPr>
            <a:r>
              <a:rPr lang="fa-IR" dirty="0" smtClean="0"/>
              <a:t>به اشتراک گذاشتن تجربیات بیمارانی که به خوبی از عهده بیماری خود برآمده اند.</a:t>
            </a:r>
          </a:p>
          <a:p>
            <a:pPr algn="r" rtl="1">
              <a:buFont typeface="Courier New" panose="02070309020205020404" pitchFamily="49" charset="0"/>
              <a:buChar char="o"/>
            </a:pPr>
            <a:endParaRPr lang="fa-IR" dirty="0" smtClean="0"/>
          </a:p>
          <a:p>
            <a:pPr algn="r" rtl="1">
              <a:buFont typeface="Courier New" panose="02070309020205020404" pitchFamily="49" charset="0"/>
              <a:buChar char="o"/>
            </a:pPr>
            <a:r>
              <a:rPr lang="fa-IR" dirty="0" smtClean="0"/>
              <a:t>به اشتراک گذاشتن مداخلات موفقیت آمیز در پیشگیری از دیابت و عوارض آن. </a:t>
            </a:r>
          </a:p>
          <a:p>
            <a:pPr marL="0" indent="0" algn="r" rtl="1">
              <a:buNone/>
            </a:pPr>
            <a:endParaRPr lang="en-US" dirty="0"/>
          </a:p>
        </p:txBody>
      </p:sp>
    </p:spTree>
    <p:extLst>
      <p:ext uri="{BB962C8B-B14F-4D97-AF65-F5344CB8AC3E}">
        <p14:creationId xmlns:p14="http://schemas.microsoft.com/office/powerpoint/2010/main" val="275811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14489" y="1601788"/>
            <a:ext cx="8963025" cy="1143000"/>
          </a:xfrm>
        </p:spPr>
        <p:txBody>
          <a:bodyPr/>
          <a:lstStyle/>
          <a:p>
            <a:pPr algn="just" rtl="1"/>
            <a:r>
              <a:rPr lang="fa-IR" altLang="en-US" sz="3200">
                <a:solidFill>
                  <a:schemeClr val="bg1"/>
                </a:solidFill>
                <a:latin typeface="2  Titr"/>
                <a:cs typeface="B Titr" panose="00000700000000000000" pitchFamily="2" charset="-78"/>
              </a:rPr>
              <a:t/>
            </a:r>
            <a:br>
              <a:rPr lang="fa-IR" altLang="en-US" sz="3200">
                <a:solidFill>
                  <a:schemeClr val="bg1"/>
                </a:solidFill>
                <a:latin typeface="2  Titr"/>
                <a:cs typeface="B Titr" panose="00000700000000000000" pitchFamily="2" charset="-78"/>
              </a:rPr>
            </a:br>
            <a:r>
              <a:rPr lang="fa-IR" altLang="en-US" sz="3200">
                <a:solidFill>
                  <a:schemeClr val="bg1"/>
                </a:solidFill>
                <a:latin typeface="2  Titr"/>
                <a:cs typeface="B Titr" panose="00000700000000000000" pitchFamily="2" charset="-78"/>
              </a:rPr>
              <a:t> </a:t>
            </a:r>
            <a:br>
              <a:rPr lang="fa-IR" altLang="en-US" sz="3200">
                <a:solidFill>
                  <a:schemeClr val="bg1"/>
                </a:solidFill>
                <a:latin typeface="2  Titr"/>
                <a:cs typeface="B Titr" panose="00000700000000000000" pitchFamily="2" charset="-78"/>
              </a:rPr>
            </a:br>
            <a:r>
              <a:rPr lang="fa-IR" altLang="en-US" sz="3600">
                <a:solidFill>
                  <a:schemeClr val="bg1"/>
                </a:solidFill>
                <a:cs typeface="B Nazanin" panose="00000400000000000000" pitchFamily="2" charset="-78"/>
              </a:rPr>
              <a:t/>
            </a:r>
            <a:br>
              <a:rPr lang="fa-IR" altLang="en-US" sz="3600">
                <a:solidFill>
                  <a:schemeClr val="bg1"/>
                </a:solidFill>
                <a:cs typeface="B Nazanin" panose="00000400000000000000" pitchFamily="2" charset="-78"/>
              </a:rPr>
            </a:br>
            <a:endParaRPr lang="en-US" altLang="en-US" sz="3600"/>
          </a:p>
        </p:txBody>
      </p:sp>
      <p:sp>
        <p:nvSpPr>
          <p:cNvPr id="9219" name="Content Placeholder 2"/>
          <p:cNvSpPr>
            <a:spLocks noGrp="1"/>
          </p:cNvSpPr>
          <p:nvPr>
            <p:ph idx="1"/>
          </p:nvPr>
        </p:nvSpPr>
        <p:spPr>
          <a:xfrm>
            <a:off x="220717" y="1601788"/>
            <a:ext cx="11351173" cy="4558151"/>
          </a:xfrm>
        </p:spPr>
        <p:txBody>
          <a:bodyPr/>
          <a:lstStyle/>
          <a:p>
            <a:pPr marL="0" indent="0" algn="just" rtl="1">
              <a:buNone/>
            </a:pPr>
            <a:r>
              <a:rPr lang="fa-IR" altLang="en-US" dirty="0" smtClean="0">
                <a:cs typeface="B Nazanin" panose="00000400000000000000" pitchFamily="2" charset="-78"/>
              </a:rPr>
              <a:t>به همین دلیل سازمان ملل متحد و سازمان جهانی بهداشت هدف کلان:</a:t>
            </a:r>
          </a:p>
          <a:p>
            <a:pPr marL="0" indent="0" algn="just" rtl="1">
              <a:buNone/>
            </a:pPr>
            <a:endParaRPr lang="fa-IR" altLang="en-US" dirty="0" smtClean="0">
              <a:cs typeface="B Nazanin" panose="00000400000000000000" pitchFamily="2" charset="-78"/>
            </a:endParaRPr>
          </a:p>
          <a:p>
            <a:pPr marL="0" indent="0" algn="just" rtl="1">
              <a:buNone/>
            </a:pPr>
            <a:r>
              <a:rPr lang="fa-IR" altLang="en-US" dirty="0" smtClean="0">
                <a:cs typeface="B Nazanin" panose="00000400000000000000" pitchFamily="2" charset="-78"/>
              </a:rPr>
              <a:t> کاهش 25 %  مرگ و میر زودرس ناشی از بیماری های غیر واگیر در افراد 30 تا 70 ساله تا سال 2025 مطرح نمود. </a:t>
            </a:r>
          </a:p>
          <a:p>
            <a:pPr marL="0" indent="0" algn="just" rtl="1">
              <a:buNone/>
            </a:pPr>
            <a:endParaRPr lang="en-US" altLang="en-US" dirty="0" smtClean="0">
              <a:cs typeface="B Nazanin" panose="00000400000000000000" pitchFamily="2" charset="-78"/>
            </a:endParaRPr>
          </a:p>
          <a:p>
            <a:pPr marL="0" indent="0" algn="just" rtl="1">
              <a:buNone/>
            </a:pPr>
            <a:r>
              <a:rPr lang="fa-IR" altLang="en-US" b="1" dirty="0">
                <a:solidFill>
                  <a:srgbClr val="FF0000"/>
                </a:solidFill>
                <a:cs typeface="B Nazanin" panose="00000400000000000000" pitchFamily="2" charset="-78"/>
              </a:rPr>
              <a:t>کاهش 25 %  مرگ و میر زودرس ناشی از </a:t>
            </a:r>
            <a:r>
              <a:rPr lang="fa-IR" altLang="en-US" b="1" dirty="0" smtClean="0">
                <a:solidFill>
                  <a:srgbClr val="FF0000"/>
                </a:solidFill>
                <a:cs typeface="B Nazanin" panose="00000400000000000000" pitchFamily="2" charset="-78"/>
              </a:rPr>
              <a:t>دیابت در </a:t>
            </a:r>
            <a:r>
              <a:rPr lang="fa-IR" altLang="en-US" b="1" dirty="0">
                <a:solidFill>
                  <a:srgbClr val="FF0000"/>
                </a:solidFill>
                <a:cs typeface="B Nazanin" panose="00000400000000000000" pitchFamily="2" charset="-78"/>
              </a:rPr>
              <a:t>افراد 30 تا 70 ساله تا سال 2025 مطرح نمود. </a:t>
            </a:r>
          </a:p>
          <a:p>
            <a:pPr marL="0" indent="0" algn="just" rtl="1">
              <a:buNone/>
            </a:pPr>
            <a:endParaRPr lang="fa-IR" altLang="en-US" dirty="0" smtClean="0">
              <a:latin typeface="2  Titr"/>
              <a:cs typeface="B Titr" panose="00000700000000000000" pitchFamily="2" charset="-78"/>
            </a:endParaRPr>
          </a:p>
          <a:p>
            <a:pPr marL="0" indent="0" algn="just" rtl="1">
              <a:buNone/>
            </a:pPr>
            <a:r>
              <a:rPr lang="fa-IR" altLang="en-US" dirty="0" smtClean="0">
                <a:cs typeface="B Nazanin" panose="00000400000000000000" pitchFamily="2" charset="-78"/>
              </a:rPr>
              <a:t>این برنامه مشتمل بر 9 هدف است که عوامل خطر اصلی مرتبط با بیماری های مذکور را مد نظر قرار داده است.</a:t>
            </a:r>
            <a:endParaRPr lang="en-US" altLang="en-US" dirty="0" smtClean="0">
              <a:cs typeface="B Nazanin" panose="00000400000000000000" pitchFamily="2" charset="-78"/>
            </a:endParaRPr>
          </a:p>
        </p:txBody>
      </p:sp>
    </p:spTree>
    <p:extLst>
      <p:ext uri="{BB962C8B-B14F-4D97-AF65-F5344CB8AC3E}">
        <p14:creationId xmlns:p14="http://schemas.microsoft.com/office/powerpoint/2010/main" val="427420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89" y="0"/>
            <a:ext cx="10972800" cy="464695"/>
          </a:xfrm>
        </p:spPr>
        <p:txBody>
          <a:bodyPr/>
          <a:lstStyle/>
          <a:p>
            <a:pPr algn="ctr"/>
            <a:r>
              <a:rPr lang="fa-IR" sz="3200" dirty="0" smtClean="0">
                <a:cs typeface="B Titr" panose="00000700000000000000" pitchFamily="2" charset="-78"/>
              </a:rPr>
              <a:t>برنامه عملیاتی بر اساس روزهای هفته</a:t>
            </a:r>
            <a:endParaRPr lang="en-US" sz="32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0887785"/>
              </p:ext>
            </p:extLst>
          </p:nvPr>
        </p:nvGraphicFramePr>
        <p:xfrm>
          <a:off x="0" y="464695"/>
          <a:ext cx="12192001" cy="64922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11635732"/>
                    </a:ext>
                  </a:extLst>
                </a:gridCol>
                <a:gridCol w="4307175">
                  <a:extLst>
                    <a:ext uri="{9D8B030D-6E8A-4147-A177-3AD203B41FA5}">
                      <a16:colId xmlns:a16="http://schemas.microsoft.com/office/drawing/2014/main" val="1221462082"/>
                    </a:ext>
                  </a:extLst>
                </a:gridCol>
                <a:gridCol w="2518347">
                  <a:extLst>
                    <a:ext uri="{9D8B030D-6E8A-4147-A177-3AD203B41FA5}">
                      <a16:colId xmlns:a16="http://schemas.microsoft.com/office/drawing/2014/main" val="332056069"/>
                    </a:ext>
                  </a:extLst>
                </a:gridCol>
                <a:gridCol w="1858781">
                  <a:extLst>
                    <a:ext uri="{9D8B030D-6E8A-4147-A177-3AD203B41FA5}">
                      <a16:colId xmlns:a16="http://schemas.microsoft.com/office/drawing/2014/main" val="3595314175"/>
                    </a:ext>
                  </a:extLst>
                </a:gridCol>
                <a:gridCol w="1069298">
                  <a:extLst>
                    <a:ext uri="{9D8B030D-6E8A-4147-A177-3AD203B41FA5}">
                      <a16:colId xmlns:a16="http://schemas.microsoft.com/office/drawing/2014/main" val="283512989"/>
                    </a:ext>
                  </a:extLst>
                </a:gridCol>
              </a:tblGrid>
              <a:tr h="370840">
                <a:tc>
                  <a:txBody>
                    <a:bodyPr/>
                    <a:lstStyle/>
                    <a:p>
                      <a:pPr algn="ctr"/>
                      <a:r>
                        <a:rPr lang="fa-IR" dirty="0" smtClean="0"/>
                        <a:t>سازمان همکار</a:t>
                      </a:r>
                      <a:endParaRPr lang="en-US" dirty="0"/>
                    </a:p>
                  </a:txBody>
                  <a:tcPr/>
                </a:tc>
                <a:tc>
                  <a:txBody>
                    <a:bodyPr/>
                    <a:lstStyle/>
                    <a:p>
                      <a:pPr algn="ctr"/>
                      <a:r>
                        <a:rPr lang="fa-IR" dirty="0" smtClean="0"/>
                        <a:t>فعالیت</a:t>
                      </a:r>
                      <a:endParaRPr lang="en-US" dirty="0"/>
                    </a:p>
                  </a:txBody>
                  <a:tcPr/>
                </a:tc>
                <a:tc>
                  <a:txBody>
                    <a:bodyPr/>
                    <a:lstStyle/>
                    <a:p>
                      <a:pPr algn="ctr"/>
                      <a:r>
                        <a:rPr lang="fa-IR" dirty="0" smtClean="0"/>
                        <a:t>واحد</a:t>
                      </a:r>
                      <a:endParaRPr lang="en-US" dirty="0"/>
                    </a:p>
                  </a:txBody>
                  <a:tcPr/>
                </a:tc>
                <a:tc>
                  <a:txBody>
                    <a:bodyPr/>
                    <a:lstStyle/>
                    <a:p>
                      <a:pPr algn="ctr"/>
                      <a:r>
                        <a:rPr lang="fa-IR" dirty="0" smtClean="0"/>
                        <a:t>عنوان</a:t>
                      </a:r>
                      <a:endParaRPr lang="en-US" dirty="0"/>
                    </a:p>
                  </a:txBody>
                  <a:tcPr/>
                </a:tc>
                <a:tc>
                  <a:txBody>
                    <a:bodyPr/>
                    <a:lstStyle/>
                    <a:p>
                      <a:pPr algn="ctr"/>
                      <a:r>
                        <a:rPr lang="fa-IR" dirty="0" smtClean="0"/>
                        <a:t>روز و تاریخ</a:t>
                      </a:r>
                      <a:endParaRPr lang="en-US" dirty="0"/>
                    </a:p>
                  </a:txBody>
                  <a:tcPr/>
                </a:tc>
                <a:extLst>
                  <a:ext uri="{0D108BD9-81ED-4DB2-BD59-A6C34878D82A}">
                    <a16:rowId xmlns:a16="http://schemas.microsoft.com/office/drawing/2014/main" val="4071463466"/>
                  </a:ext>
                </a:extLst>
              </a:tr>
              <a:tr h="370840">
                <a:tc>
                  <a:txBody>
                    <a:bodyPr/>
                    <a:lstStyle/>
                    <a:p>
                      <a:pPr algn="ctr"/>
                      <a:r>
                        <a:rPr lang="fa-IR" dirty="0" smtClean="0"/>
                        <a:t>روابط</a:t>
                      </a:r>
                      <a:r>
                        <a:rPr lang="fa-IR" baseline="0" dirty="0" smtClean="0"/>
                        <a:t> عمومی دانشگاه - </a:t>
                      </a:r>
                      <a:r>
                        <a:rPr lang="fa-IR" dirty="0" smtClean="0"/>
                        <a:t>صدا و سیما</a:t>
                      </a:r>
                      <a:r>
                        <a:rPr lang="fa-IR" baseline="0" dirty="0" smtClean="0"/>
                        <a:t> – خیرگزاری ها- شهرداری و ...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سخنرانی</a:t>
                      </a:r>
                      <a:r>
                        <a:rPr lang="fa-IR" baseline="0" dirty="0" smtClean="0"/>
                        <a:t> تلوزیونی – مصاحبه رادیویی – درج مطالب در روزنامه ها و جراید – اطلاع رسانی در سطح شهر-  تشکیل کانال خودمراقبتی دیابت برای بیماران تحت پوشش و خانواده هایشان – پخش نور آبی</a:t>
                      </a:r>
                    </a:p>
                  </a:txBody>
                  <a:tcPr/>
                </a:tc>
                <a:tc>
                  <a:txBody>
                    <a:bodyPr/>
                    <a:lstStyle/>
                    <a:p>
                      <a:pPr algn="ctr"/>
                      <a:r>
                        <a:rPr lang="fa-IR" dirty="0" smtClean="0"/>
                        <a:t>روابط عمومی – آموزش سلامت – غیرواگیر دیابت – فناوری اطلاعات</a:t>
                      </a:r>
                      <a:endParaRPr lang="en-US" dirty="0"/>
                    </a:p>
                  </a:txBody>
                  <a:tcPr/>
                </a:tc>
                <a:tc>
                  <a:txBody>
                    <a:bodyPr/>
                    <a:lstStyle/>
                    <a:p>
                      <a:pPr algn="ctr"/>
                      <a:r>
                        <a:rPr lang="fa-IR" dirty="0" smtClean="0"/>
                        <a:t>دیابت – رسانه و خانواده</a:t>
                      </a:r>
                      <a:endParaRPr lang="en-US" dirty="0"/>
                    </a:p>
                  </a:txBody>
                  <a:tcPr/>
                </a:tc>
                <a:tc>
                  <a:txBody>
                    <a:bodyPr/>
                    <a:lstStyle/>
                    <a:p>
                      <a:pPr algn="ctr"/>
                      <a:r>
                        <a:rPr lang="fa-IR" dirty="0" smtClean="0"/>
                        <a:t>شنبه</a:t>
                      </a:r>
                      <a:r>
                        <a:rPr lang="fa-IR" baseline="0" dirty="0" smtClean="0"/>
                        <a:t> 98/8/18</a:t>
                      </a:r>
                      <a:endParaRPr lang="en-US" dirty="0"/>
                    </a:p>
                  </a:txBody>
                  <a:tcPr/>
                </a:tc>
                <a:extLst>
                  <a:ext uri="{0D108BD9-81ED-4DB2-BD59-A6C34878D82A}">
                    <a16:rowId xmlns:a16="http://schemas.microsoft.com/office/drawing/2014/main" val="2742170586"/>
                  </a:ext>
                </a:extLst>
              </a:tr>
              <a:tr h="370840">
                <a:tc>
                  <a:txBody>
                    <a:bodyPr/>
                    <a:lstStyle/>
                    <a:p>
                      <a:pPr algn="ctr"/>
                      <a:r>
                        <a:rPr lang="fa-IR" dirty="0" smtClean="0"/>
                        <a:t>کلیه ادارات و سازمان ها –</a:t>
                      </a:r>
                      <a:r>
                        <a:rPr lang="fa-IR" baseline="0" dirty="0" smtClean="0"/>
                        <a:t> مدارس و دانشگاه ها و </a:t>
                      </a:r>
                      <a:r>
                        <a:rPr lang="fa-IR" dirty="0" smtClean="0"/>
                        <a:t> اصناف </a:t>
                      </a:r>
                      <a:endParaRPr lang="en-US" dirty="0"/>
                    </a:p>
                  </a:txBody>
                  <a:tcPr/>
                </a:tc>
                <a:tc>
                  <a:txBody>
                    <a:bodyPr/>
                    <a:lstStyle/>
                    <a:p>
                      <a:pPr algn="ctr"/>
                      <a:r>
                        <a:rPr lang="fa-IR" dirty="0" smtClean="0"/>
                        <a:t>آموزش در مراکز سلامت_ کارخانه</a:t>
                      </a:r>
                      <a:r>
                        <a:rPr lang="fa-IR" baseline="0" dirty="0" smtClean="0"/>
                        <a:t> ها و کارگاه ها – اصناف – مدارس و ...</a:t>
                      </a:r>
                    </a:p>
                    <a:p>
                      <a:pPr algn="ctr"/>
                      <a:r>
                        <a:rPr lang="fa-IR" baseline="0" dirty="0" smtClean="0"/>
                        <a:t>مکاتبه با کلیه ادارات و سازمان ها </a:t>
                      </a:r>
                      <a:endParaRPr lang="en-US" dirty="0"/>
                    </a:p>
                  </a:txBody>
                  <a:tcPr/>
                </a:tc>
                <a:tc>
                  <a:txBody>
                    <a:bodyPr/>
                    <a:lstStyle/>
                    <a:p>
                      <a:pPr algn="ctr"/>
                      <a:r>
                        <a:rPr lang="fa-IR" dirty="0" smtClean="0"/>
                        <a:t>آموزش سلامت –</a:t>
                      </a:r>
                      <a:r>
                        <a:rPr lang="fa-IR" baseline="0" dirty="0" smtClean="0"/>
                        <a:t> غیرواگیر دیابت – سلامت خانواده – سلامت روان و بهداشت محیط و حرفه – مدارس – تغذیه </a:t>
                      </a:r>
                      <a:endParaRPr lang="en-US" dirty="0"/>
                    </a:p>
                  </a:txBody>
                  <a:tcPr/>
                </a:tc>
                <a:tc>
                  <a:txBody>
                    <a:bodyPr/>
                    <a:lstStyle/>
                    <a:p>
                      <a:pPr algn="ctr"/>
                      <a:r>
                        <a:rPr lang="fa-IR" dirty="0" smtClean="0"/>
                        <a:t>دیابت – آموزش و خانواده</a:t>
                      </a:r>
                      <a:endParaRPr lang="en-US" dirty="0"/>
                    </a:p>
                  </a:txBody>
                  <a:tcPr/>
                </a:tc>
                <a:tc>
                  <a:txBody>
                    <a:bodyPr/>
                    <a:lstStyle/>
                    <a:p>
                      <a:pPr algn="ctr"/>
                      <a:r>
                        <a:rPr lang="fa-IR" dirty="0" smtClean="0"/>
                        <a:t>یکشنبه 98/8/19</a:t>
                      </a:r>
                      <a:endParaRPr lang="en-US" dirty="0"/>
                    </a:p>
                  </a:txBody>
                  <a:tcPr/>
                </a:tc>
                <a:extLst>
                  <a:ext uri="{0D108BD9-81ED-4DB2-BD59-A6C34878D82A}">
                    <a16:rowId xmlns:a16="http://schemas.microsoft.com/office/drawing/2014/main" val="1430889452"/>
                  </a:ext>
                </a:extLst>
              </a:tr>
              <a:tr h="370840">
                <a:tc>
                  <a:txBody>
                    <a:bodyPr/>
                    <a:lstStyle/>
                    <a:p>
                      <a:pPr algn="ctr"/>
                      <a:r>
                        <a:rPr lang="fa-IR" dirty="0" smtClean="0"/>
                        <a:t>سمن</a:t>
                      </a:r>
                      <a:r>
                        <a:rPr lang="fa-IR" baseline="0" dirty="0" smtClean="0"/>
                        <a:t> ها و خیریه ها </a:t>
                      </a:r>
                      <a:endParaRPr lang="en-US" dirty="0"/>
                    </a:p>
                  </a:txBody>
                  <a:tcPr/>
                </a:tc>
                <a:tc>
                  <a:txBody>
                    <a:bodyPr/>
                    <a:lstStyle/>
                    <a:p>
                      <a:pPr algn="ctr"/>
                      <a:r>
                        <a:rPr lang="fa-IR" dirty="0" smtClean="0"/>
                        <a:t>مکاتبه و ایجاد هماهنگی </a:t>
                      </a:r>
                      <a:endParaRPr lang="en-US" dirty="0"/>
                    </a:p>
                  </a:txBody>
                  <a:tcPr/>
                </a:tc>
                <a:tc>
                  <a:txBody>
                    <a:bodyPr/>
                    <a:lstStyle/>
                    <a:p>
                      <a:pPr algn="ctr"/>
                      <a:r>
                        <a:rPr lang="fa-IR" dirty="0" smtClean="0"/>
                        <a:t>آموزش سلامت – غیرواگیر دیابت</a:t>
                      </a:r>
                      <a:endParaRPr lang="en-US" dirty="0"/>
                    </a:p>
                  </a:txBody>
                  <a:tcPr/>
                </a:tc>
                <a:tc>
                  <a:txBody>
                    <a:bodyPr/>
                    <a:lstStyle/>
                    <a:p>
                      <a:pPr algn="ctr"/>
                      <a:r>
                        <a:rPr lang="fa-IR" dirty="0" smtClean="0"/>
                        <a:t>دیابت – سازمان های مردم</a:t>
                      </a:r>
                      <a:r>
                        <a:rPr lang="fa-IR" baseline="0" dirty="0" smtClean="0"/>
                        <a:t> نهاد و خانواده</a:t>
                      </a:r>
                      <a:endParaRPr lang="en-US" dirty="0"/>
                    </a:p>
                  </a:txBody>
                  <a:tcPr/>
                </a:tc>
                <a:tc>
                  <a:txBody>
                    <a:bodyPr/>
                    <a:lstStyle/>
                    <a:p>
                      <a:pPr algn="ctr"/>
                      <a:r>
                        <a:rPr lang="fa-IR" dirty="0" smtClean="0"/>
                        <a:t>دوشنبه 98/8/20</a:t>
                      </a:r>
                      <a:endParaRPr lang="en-US" dirty="0"/>
                    </a:p>
                  </a:txBody>
                  <a:tcPr/>
                </a:tc>
                <a:extLst>
                  <a:ext uri="{0D108BD9-81ED-4DB2-BD59-A6C34878D82A}">
                    <a16:rowId xmlns:a16="http://schemas.microsoft.com/office/drawing/2014/main" val="1785096833"/>
                  </a:ext>
                </a:extLst>
              </a:tr>
              <a:tr h="370840">
                <a:tc>
                  <a:txBody>
                    <a:bodyPr/>
                    <a:lstStyle/>
                    <a:p>
                      <a:pPr algn="ctr"/>
                      <a:r>
                        <a:rPr lang="fa-IR" dirty="0" smtClean="0"/>
                        <a:t>شهرداری – سمن ها و خیریه ها و</a:t>
                      </a:r>
                      <a:r>
                        <a:rPr lang="fa-IR" baseline="0" dirty="0" smtClean="0"/>
                        <a:t> ...</a:t>
                      </a:r>
                      <a:endParaRPr lang="en-US" dirty="0"/>
                    </a:p>
                  </a:txBody>
                  <a:tcPr/>
                </a:tc>
                <a:tc>
                  <a:txBody>
                    <a:bodyPr/>
                    <a:lstStyle/>
                    <a:p>
                      <a:pPr algn="ctr"/>
                      <a:r>
                        <a:rPr lang="fa-IR" dirty="0" smtClean="0"/>
                        <a:t>برگزاری</a:t>
                      </a:r>
                      <a:r>
                        <a:rPr lang="fa-IR" baseline="0" dirty="0" smtClean="0"/>
                        <a:t> نمایشگاه و جشنواره ها جهت آگاه کردن بیماران از تعداد و اندازه واحدهای وعده ها و میان وعده های رژیم غذایی</a:t>
                      </a:r>
                      <a:endParaRPr lang="en-US" dirty="0"/>
                    </a:p>
                  </a:txBody>
                  <a:tcPr/>
                </a:tc>
                <a:tc>
                  <a:txBody>
                    <a:bodyPr/>
                    <a:lstStyle/>
                    <a:p>
                      <a:pPr algn="ctr"/>
                      <a:r>
                        <a:rPr lang="fa-IR" dirty="0" smtClean="0"/>
                        <a:t>بهبود تغذیه – غیرواگیر دیابت – سلامت خانواده و ....</a:t>
                      </a:r>
                      <a:endParaRPr lang="en-US" dirty="0"/>
                    </a:p>
                  </a:txBody>
                  <a:tcPr/>
                </a:tc>
                <a:tc>
                  <a:txBody>
                    <a:bodyPr/>
                    <a:lstStyle/>
                    <a:p>
                      <a:pPr algn="ctr"/>
                      <a:r>
                        <a:rPr lang="fa-IR" dirty="0" smtClean="0"/>
                        <a:t>دیابت</a:t>
                      </a:r>
                      <a:r>
                        <a:rPr lang="fa-IR" baseline="0" dirty="0" smtClean="0"/>
                        <a:t> – تغذیه و خانواده</a:t>
                      </a:r>
                      <a:endParaRPr lang="en-US" dirty="0"/>
                    </a:p>
                  </a:txBody>
                  <a:tcPr/>
                </a:tc>
                <a:tc>
                  <a:txBody>
                    <a:bodyPr/>
                    <a:lstStyle/>
                    <a:p>
                      <a:pPr algn="ctr"/>
                      <a:r>
                        <a:rPr lang="fa-IR" dirty="0" smtClean="0"/>
                        <a:t>سه شنبه 98/8/21</a:t>
                      </a:r>
                      <a:endParaRPr lang="en-US" dirty="0"/>
                    </a:p>
                  </a:txBody>
                  <a:tcPr/>
                </a:tc>
                <a:extLst>
                  <a:ext uri="{0D108BD9-81ED-4DB2-BD59-A6C34878D82A}">
                    <a16:rowId xmlns:a16="http://schemas.microsoft.com/office/drawing/2014/main" val="396222502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کلیه ادارات و سازمان ها – مدارس</a:t>
                      </a:r>
                      <a:r>
                        <a:rPr lang="fa-IR" baseline="0" dirty="0" smtClean="0"/>
                        <a:t> </a:t>
                      </a:r>
                      <a:r>
                        <a:rPr lang="fa-IR" dirty="0" smtClean="0"/>
                        <a:t>و اصناف و ...</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آموزش در مراکز سلامت_ کارخانه</a:t>
                      </a:r>
                      <a:r>
                        <a:rPr lang="fa-IR" baseline="0" dirty="0" smtClean="0"/>
                        <a:t> ها و کارگاه ها – اصناف – مدارس و ...</a:t>
                      </a:r>
                    </a:p>
                  </a:txBody>
                  <a:tcPr/>
                </a:tc>
                <a:tc>
                  <a:txBody>
                    <a:bodyPr/>
                    <a:lstStyle/>
                    <a:p>
                      <a:pPr algn="ctr"/>
                      <a:r>
                        <a:rPr lang="fa-IR" dirty="0" smtClean="0"/>
                        <a:t>آموزش سلامت –</a:t>
                      </a:r>
                      <a:r>
                        <a:rPr lang="fa-IR" baseline="0" dirty="0" smtClean="0"/>
                        <a:t> غیرواگیر دیابت – سلامت خانواده و ...</a:t>
                      </a:r>
                      <a:endParaRPr lang="en-US" dirty="0"/>
                    </a:p>
                  </a:txBody>
                  <a:tcPr/>
                </a:tc>
                <a:tc>
                  <a:txBody>
                    <a:bodyPr/>
                    <a:lstStyle/>
                    <a:p>
                      <a:pPr algn="ctr"/>
                      <a:r>
                        <a:rPr lang="fa-IR" dirty="0" smtClean="0"/>
                        <a:t>دیابت – خودمراقبتی و خانواده</a:t>
                      </a:r>
                      <a:endParaRPr lang="en-US" dirty="0"/>
                    </a:p>
                  </a:txBody>
                  <a:tcPr/>
                </a:tc>
                <a:tc>
                  <a:txBody>
                    <a:bodyPr/>
                    <a:lstStyle/>
                    <a:p>
                      <a:pPr algn="ctr"/>
                      <a:r>
                        <a:rPr lang="fa-IR" dirty="0" smtClean="0"/>
                        <a:t>چهارشنبه98/8/22</a:t>
                      </a:r>
                      <a:endParaRPr lang="en-US" dirty="0"/>
                    </a:p>
                  </a:txBody>
                  <a:tcPr/>
                </a:tc>
                <a:extLst>
                  <a:ext uri="{0D108BD9-81ED-4DB2-BD59-A6C34878D82A}">
                    <a16:rowId xmlns:a16="http://schemas.microsoft.com/office/drawing/2014/main" val="3847104369"/>
                  </a:ext>
                </a:extLst>
              </a:tr>
              <a:tr h="370840">
                <a:tc>
                  <a:txBody>
                    <a:bodyPr/>
                    <a:lstStyle/>
                    <a:p>
                      <a:pPr algn="ctr"/>
                      <a:r>
                        <a:rPr lang="fa-IR" dirty="0" smtClean="0"/>
                        <a:t>شهرداری – سازمان فرهنگ و ارشاد اسلامی </a:t>
                      </a:r>
                      <a:endParaRPr lang="en-US" dirty="0"/>
                    </a:p>
                  </a:txBody>
                  <a:tcPr/>
                </a:tc>
                <a:tc>
                  <a:txBody>
                    <a:bodyPr/>
                    <a:lstStyle/>
                    <a:p>
                      <a:pPr algn="ctr"/>
                      <a:r>
                        <a:rPr lang="fa-IR" dirty="0" smtClean="0"/>
                        <a:t>آموزش در فرهنگسراها و مساجد و حسینیه ها و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dirty="0" smtClean="0"/>
                        <a:t>آموزش سلامت –</a:t>
                      </a:r>
                      <a:r>
                        <a:rPr lang="fa-IR" baseline="0" dirty="0" smtClean="0"/>
                        <a:t> غیرواگیر دیابت – سلامت خانواده و ...</a:t>
                      </a:r>
                      <a:endParaRPr lang="en-US" dirty="0" smtClean="0"/>
                    </a:p>
                  </a:txBody>
                  <a:tcPr/>
                </a:tc>
                <a:tc>
                  <a:txBody>
                    <a:bodyPr/>
                    <a:lstStyle/>
                    <a:p>
                      <a:pPr algn="ctr"/>
                      <a:r>
                        <a:rPr lang="fa-IR" dirty="0" smtClean="0"/>
                        <a:t>دیابت – مشارکت</a:t>
                      </a:r>
                      <a:r>
                        <a:rPr lang="fa-IR" baseline="0" dirty="0" smtClean="0"/>
                        <a:t> های محلی و خانواده</a:t>
                      </a:r>
                    </a:p>
                  </a:txBody>
                  <a:tcPr/>
                </a:tc>
                <a:tc>
                  <a:txBody>
                    <a:bodyPr/>
                    <a:lstStyle/>
                    <a:p>
                      <a:pPr algn="ctr"/>
                      <a:r>
                        <a:rPr lang="fa-IR" dirty="0" smtClean="0"/>
                        <a:t>پنج شنبه 98/8/23</a:t>
                      </a:r>
                      <a:endParaRPr lang="en-US" dirty="0"/>
                    </a:p>
                  </a:txBody>
                  <a:tcPr/>
                </a:tc>
                <a:extLst>
                  <a:ext uri="{0D108BD9-81ED-4DB2-BD59-A6C34878D82A}">
                    <a16:rowId xmlns:a16="http://schemas.microsoft.com/office/drawing/2014/main" val="213611542"/>
                  </a:ext>
                </a:extLst>
              </a:tr>
              <a:tr h="370840">
                <a:tc>
                  <a:txBody>
                    <a:bodyPr/>
                    <a:lstStyle/>
                    <a:p>
                      <a:pPr algn="ctr"/>
                      <a:r>
                        <a:rPr lang="fa-IR" dirty="0" smtClean="0"/>
                        <a:t>شهرداری –</a:t>
                      </a:r>
                      <a:r>
                        <a:rPr lang="fa-IR" baseline="0" dirty="0" smtClean="0"/>
                        <a:t> نیروی انتظامی و ...</a:t>
                      </a:r>
                      <a:endParaRPr lang="en-US" dirty="0"/>
                    </a:p>
                  </a:txBody>
                  <a:tcPr/>
                </a:tc>
                <a:tc>
                  <a:txBody>
                    <a:bodyPr/>
                    <a:lstStyle/>
                    <a:p>
                      <a:pPr algn="ctr"/>
                      <a:r>
                        <a:rPr lang="fa-IR" dirty="0" smtClean="0"/>
                        <a:t>همایش</a:t>
                      </a:r>
                      <a:r>
                        <a:rPr lang="fa-IR" baseline="0" dirty="0" smtClean="0"/>
                        <a:t> پیاده روی – دوچرخه سواری – مسابقات ورزشی ( با هماهنگی شبکه یک و دو ) و ....</a:t>
                      </a:r>
                      <a:endParaRPr lang="en-US" dirty="0"/>
                    </a:p>
                  </a:txBody>
                  <a:tcPr/>
                </a:tc>
                <a:tc>
                  <a:txBody>
                    <a:bodyPr/>
                    <a:lstStyle/>
                    <a:p>
                      <a:pPr algn="ctr"/>
                      <a:r>
                        <a:rPr lang="fa-IR" dirty="0" smtClean="0"/>
                        <a:t>روابط عمومی – غیرواگیر دیابت</a:t>
                      </a:r>
                      <a:endParaRPr lang="en-US" dirty="0"/>
                    </a:p>
                  </a:txBody>
                  <a:tcPr/>
                </a:tc>
                <a:tc>
                  <a:txBody>
                    <a:bodyPr/>
                    <a:lstStyle/>
                    <a:p>
                      <a:pPr algn="ctr"/>
                      <a:r>
                        <a:rPr lang="fa-IR" dirty="0" smtClean="0"/>
                        <a:t>دیابت – فعالیت بدنی و خانواده</a:t>
                      </a:r>
                      <a:endParaRPr lang="en-US" dirty="0"/>
                    </a:p>
                  </a:txBody>
                  <a:tcPr/>
                </a:tc>
                <a:tc>
                  <a:txBody>
                    <a:bodyPr/>
                    <a:lstStyle/>
                    <a:p>
                      <a:pPr algn="ctr"/>
                      <a:r>
                        <a:rPr lang="fa-IR" dirty="0" smtClean="0"/>
                        <a:t>جمعه 98/8/24</a:t>
                      </a:r>
                      <a:endParaRPr lang="en-US" dirty="0"/>
                    </a:p>
                  </a:txBody>
                  <a:tcPr/>
                </a:tc>
                <a:extLst>
                  <a:ext uri="{0D108BD9-81ED-4DB2-BD59-A6C34878D82A}">
                    <a16:rowId xmlns:a16="http://schemas.microsoft.com/office/drawing/2014/main" val="844892853"/>
                  </a:ext>
                </a:extLst>
              </a:tr>
            </a:tbl>
          </a:graphicData>
        </a:graphic>
      </p:graphicFrame>
    </p:spTree>
    <p:extLst>
      <p:ext uri="{BB962C8B-B14F-4D97-AF65-F5344CB8AC3E}">
        <p14:creationId xmlns:p14="http://schemas.microsoft.com/office/powerpoint/2010/main" val="303763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3" y="0"/>
            <a:ext cx="12206423" cy="4477407"/>
          </a:xfrm>
        </p:spPr>
      </p:pic>
      <p:pic>
        <p:nvPicPr>
          <p:cNvPr id="6" name="Picture 5"/>
          <p:cNvPicPr>
            <a:picLocks noChangeAspect="1"/>
          </p:cNvPicPr>
          <p:nvPr/>
        </p:nvPicPr>
        <p:blipFill>
          <a:blip r:embed="rId3"/>
          <a:stretch>
            <a:fillRect/>
          </a:stretch>
        </p:blipFill>
        <p:spPr>
          <a:xfrm>
            <a:off x="2916621" y="4742505"/>
            <a:ext cx="9275379" cy="2115495"/>
          </a:xfrm>
          <a:prstGeom prst="rect">
            <a:avLst/>
          </a:prstGeom>
        </p:spPr>
      </p:pic>
    </p:spTree>
    <p:extLst>
      <p:ext uri="{BB962C8B-B14F-4D97-AF65-F5344CB8AC3E}">
        <p14:creationId xmlns:p14="http://schemas.microsoft.com/office/powerpoint/2010/main" val="2047180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4279246"/>
          </a:xfrm>
        </p:spPr>
      </p:pic>
      <p:pic>
        <p:nvPicPr>
          <p:cNvPr id="5" name="Picture 4"/>
          <p:cNvPicPr>
            <a:picLocks noChangeAspect="1"/>
          </p:cNvPicPr>
          <p:nvPr/>
        </p:nvPicPr>
        <p:blipFill>
          <a:blip r:embed="rId3"/>
          <a:stretch>
            <a:fillRect/>
          </a:stretch>
        </p:blipFill>
        <p:spPr>
          <a:xfrm>
            <a:off x="3644415" y="5132781"/>
            <a:ext cx="8340051" cy="1164437"/>
          </a:xfrm>
          <a:prstGeom prst="rect">
            <a:avLst/>
          </a:prstGeom>
        </p:spPr>
      </p:pic>
    </p:spTree>
    <p:extLst>
      <p:ext uri="{BB962C8B-B14F-4D97-AF65-F5344CB8AC3E}">
        <p14:creationId xmlns:p14="http://schemas.microsoft.com/office/powerpoint/2010/main" val="237230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75381" cy="5429378"/>
          </a:xfrm>
        </p:spPr>
      </p:pic>
      <p:pic>
        <p:nvPicPr>
          <p:cNvPr id="5" name="Picture 4"/>
          <p:cNvPicPr>
            <a:picLocks noChangeAspect="1"/>
          </p:cNvPicPr>
          <p:nvPr/>
        </p:nvPicPr>
        <p:blipFill>
          <a:blip r:embed="rId3"/>
          <a:stretch>
            <a:fillRect/>
          </a:stretch>
        </p:blipFill>
        <p:spPr>
          <a:xfrm>
            <a:off x="3612884" y="5433127"/>
            <a:ext cx="8340051" cy="701101"/>
          </a:xfrm>
          <a:prstGeom prst="rect">
            <a:avLst/>
          </a:prstGeom>
        </p:spPr>
      </p:pic>
      <p:pic>
        <p:nvPicPr>
          <p:cNvPr id="6" name="Picture 5"/>
          <p:cNvPicPr>
            <a:picLocks noChangeAspect="1"/>
          </p:cNvPicPr>
          <p:nvPr/>
        </p:nvPicPr>
        <p:blipFill>
          <a:blip r:embed="rId4"/>
          <a:stretch>
            <a:fillRect/>
          </a:stretch>
        </p:blipFill>
        <p:spPr>
          <a:xfrm>
            <a:off x="7959709" y="6134228"/>
            <a:ext cx="3993226" cy="701101"/>
          </a:xfrm>
          <a:prstGeom prst="rect">
            <a:avLst/>
          </a:prstGeom>
        </p:spPr>
      </p:pic>
    </p:spTree>
    <p:extLst>
      <p:ext uri="{BB962C8B-B14F-4D97-AF65-F5344CB8AC3E}">
        <p14:creationId xmlns:p14="http://schemas.microsoft.com/office/powerpoint/2010/main" val="946083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endParaRPr lang="fa-IR" dirty="0" smtClean="0"/>
          </a:p>
          <a:p>
            <a:pPr algn="r" rtl="1"/>
            <a:endParaRPr lang="fa-IR" dirty="0"/>
          </a:p>
          <a:p>
            <a:pPr algn="r" rtl="1"/>
            <a:endParaRPr lang="fa-IR" dirty="0" smtClean="0"/>
          </a:p>
          <a:p>
            <a:pPr algn="r" rtl="1"/>
            <a:endParaRPr lang="fa-IR" dirty="0"/>
          </a:p>
          <a:p>
            <a:pPr marL="0" indent="0" algn="r" rtl="1">
              <a:buNone/>
            </a:pPr>
            <a:endParaRPr lang="fa-IR" dirty="0"/>
          </a:p>
          <a:p>
            <a:pPr marL="0" indent="0" algn="r" rtl="1">
              <a:buNone/>
            </a:pPr>
            <a:r>
              <a:rPr lang="fa-IR" dirty="0" smtClean="0"/>
              <a:t>پیاده روی بزرگ دیابت </a:t>
            </a:r>
            <a:endParaRPr lang="en-US" dirty="0" smtClean="0"/>
          </a:p>
          <a:p>
            <a:pPr marL="0" indent="0" algn="r" rtl="1">
              <a:buNone/>
            </a:pPr>
            <a:r>
              <a:rPr lang="fa-IR" dirty="0" smtClean="0"/>
              <a:t>پیشگیری از دیابت با پیاده روی</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8" y="1935164"/>
            <a:ext cx="1514475" cy="21050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206" y="1935164"/>
            <a:ext cx="1514475" cy="21050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0"/>
            <a:ext cx="3810000" cy="398145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824" y="1847850"/>
            <a:ext cx="3810000" cy="254317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588" y="4261644"/>
            <a:ext cx="3810000" cy="2543175"/>
          </a:xfrm>
          <a:prstGeom prst="rect">
            <a:avLst/>
          </a:prstGeom>
        </p:spPr>
      </p:pic>
    </p:spTree>
    <p:extLst>
      <p:ext uri="{BB962C8B-B14F-4D97-AF65-F5344CB8AC3E}">
        <p14:creationId xmlns:p14="http://schemas.microsoft.com/office/powerpoint/2010/main" val="260996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74558"/>
            <a:ext cx="11582400" cy="5891134"/>
          </a:xfrm>
        </p:spPr>
        <p:txBody>
          <a:bodyPr/>
          <a:lstStyle/>
          <a:p>
            <a:pPr algn="r" rtl="1"/>
            <a:r>
              <a:rPr lang="ar-SA" b="1" dirty="0" smtClean="0"/>
              <a:t>روﻧﺪ </a:t>
            </a:r>
            <a:r>
              <a:rPr lang="ar-SA" b="1" dirty="0"/>
              <a:t>ﻓﺰاﻳﻨﺪه ﺷﻴﻮع </a:t>
            </a:r>
            <a:r>
              <a:rPr lang="ar-SA" b="1" dirty="0" smtClean="0"/>
              <a:t>دﻳﺎﺑﺖ</a:t>
            </a:r>
            <a:r>
              <a:rPr lang="fa-IR" b="1" dirty="0" smtClean="0"/>
              <a:t>:</a:t>
            </a:r>
          </a:p>
          <a:p>
            <a:pPr marL="0" indent="0" algn="r" rtl="1">
              <a:buNone/>
            </a:pPr>
            <a:endParaRPr lang="fa-IR" b="1" dirty="0" smtClean="0"/>
          </a:p>
          <a:p>
            <a:pPr algn="r" rtl="1"/>
            <a:r>
              <a:rPr lang="ar-SA" dirty="0" smtClean="0"/>
              <a:t> </a:t>
            </a:r>
            <a:r>
              <a:rPr lang="ar-SA" dirty="0"/>
              <a:t>ﭘﻴﺶ ﺑﻴﻨﻲ اﻓﺰاﻳﺶ ٦٩ درﺻﺪي ﺗﻌﺪاد اﻓﺮاد </a:t>
            </a:r>
            <a:r>
              <a:rPr lang="ar-SA" dirty="0" smtClean="0"/>
              <a:t>ﺑﺎﻟ</a:t>
            </a:r>
            <a:r>
              <a:rPr lang="fa-IR" dirty="0"/>
              <a:t>غ</a:t>
            </a:r>
            <a:r>
              <a:rPr lang="ar-SA" dirty="0" smtClean="0"/>
              <a:t> </a:t>
            </a:r>
            <a:r>
              <a:rPr lang="ar-SA" dirty="0"/>
              <a:t>ﻣﺒﺘﻼ ﺑﻪ دﻳﺎﺑﺖ در ﻓﺎﺻﻠﻪ زﻣﺎﻧﻲ ٢٠١٠ ﺗﺎ ٢٠٣٠ در ﻛﺸﻮرﻫﺎي درﺣﺎل </a:t>
            </a:r>
            <a:r>
              <a:rPr lang="ar-SA" dirty="0" smtClean="0"/>
              <a:t>ﺗﻮﺳﻌﻪ</a:t>
            </a:r>
            <a:endParaRPr lang="fa-IR" dirty="0" smtClean="0"/>
          </a:p>
          <a:p>
            <a:pPr algn="r" rtl="1"/>
            <a:r>
              <a:rPr lang="ar-SA" dirty="0" smtClean="0"/>
              <a:t> </a:t>
            </a:r>
            <a:r>
              <a:rPr lang="ar-SA" dirty="0"/>
              <a:t>اﻓﺰاﻳﺶ ٢٠ درﺻﺪي دﻳﺎﺑﺖ در اﻳﻦ ﮔﺮوه ﺳﻨﻲ در ﺑﺎزه زﻣﺎﻧﻲ ﻣﺬﻛﻮر در ﻛﺸﻮرﻫﺎي ﺗﻮﺳﻌﻪ ﻳﺎﻓﺘﻪ </a:t>
            </a:r>
            <a:endParaRPr lang="fa-IR" dirty="0" smtClean="0"/>
          </a:p>
          <a:p>
            <a:pPr marL="0" indent="0" algn="r" rtl="1">
              <a:buNone/>
            </a:pPr>
            <a:endParaRPr lang="fa-IR" dirty="0" smtClean="0"/>
          </a:p>
          <a:p>
            <a:pPr algn="r" rtl="1"/>
            <a:r>
              <a:rPr lang="ar-SA" u="sng" dirty="0" smtClean="0"/>
              <a:t>ﺳﺎزﻣﺎن </a:t>
            </a:r>
            <a:r>
              <a:rPr lang="ar-SA" u="sng" dirty="0"/>
              <a:t>ﺟﻬﺎﻧﻲ </a:t>
            </a:r>
            <a:r>
              <a:rPr lang="ar-SA" u="sng" dirty="0" smtClean="0"/>
              <a:t>ﺑﻬﺪاﺷﺖ </a:t>
            </a:r>
            <a:r>
              <a:rPr lang="ar-SA" u="sng" dirty="0"/>
              <a:t>دو ﻫﺪف اﺻﻠﻲ </a:t>
            </a:r>
            <a:r>
              <a:rPr lang="fa-IR" u="sng" dirty="0" smtClean="0"/>
              <a:t>از</a:t>
            </a:r>
            <a:r>
              <a:rPr lang="ar-SA" u="sng" dirty="0" smtClean="0"/>
              <a:t> </a:t>
            </a:r>
            <a:r>
              <a:rPr lang="ar-SA" u="sng" dirty="0"/>
              <a:t>ﺳــﺎل ٢٠١٣ ﺗﺎ </a:t>
            </a:r>
            <a:r>
              <a:rPr lang="ar-SA" u="sng" dirty="0" smtClean="0"/>
              <a:t>٢٠٢٠</a:t>
            </a:r>
            <a:r>
              <a:rPr lang="fa-IR" u="sng" dirty="0" smtClean="0"/>
              <a:t>:</a:t>
            </a:r>
          </a:p>
          <a:p>
            <a:pPr marL="0" indent="0" algn="r" rtl="1">
              <a:buNone/>
            </a:pPr>
            <a:r>
              <a:rPr lang="ar-SA" dirty="0" smtClean="0"/>
              <a:t> </a:t>
            </a:r>
            <a:endParaRPr lang="fa-IR" dirty="0" smtClean="0"/>
          </a:p>
          <a:p>
            <a:pPr algn="r" rtl="1"/>
            <a:r>
              <a:rPr lang="ar-SA" dirty="0" smtClean="0"/>
              <a:t> </a:t>
            </a:r>
            <a:r>
              <a:rPr lang="ar-SA" b="1" dirty="0">
                <a:solidFill>
                  <a:srgbClr val="FF0000"/>
                </a:solidFill>
              </a:rPr>
              <a:t>ﻣﺘﻮﻗﻒ ﺳﺎﺧﺘﻦ اﻓﺰاﻳﺶ ﻣﻴﺰان دﻳﺎﺑﺖ و </a:t>
            </a:r>
            <a:r>
              <a:rPr lang="ar-SA" b="1" dirty="0" smtClean="0">
                <a:solidFill>
                  <a:srgbClr val="FF0000"/>
                </a:solidFill>
              </a:rPr>
              <a:t>ﭼﺎﻗﻲ</a:t>
            </a:r>
            <a:endParaRPr lang="fa-IR" b="1" dirty="0" smtClean="0">
              <a:solidFill>
                <a:srgbClr val="FF0000"/>
              </a:solidFill>
            </a:endParaRPr>
          </a:p>
          <a:p>
            <a:pPr marL="0" indent="0" algn="r" rtl="1">
              <a:buNone/>
            </a:pPr>
            <a:endParaRPr lang="fa-IR" dirty="0" smtClean="0"/>
          </a:p>
          <a:p>
            <a:pPr algn="r" rtl="1"/>
            <a:r>
              <a:rPr lang="ar-SA" dirty="0" smtClean="0"/>
              <a:t> </a:t>
            </a:r>
            <a:r>
              <a:rPr lang="ar-SA" dirty="0"/>
              <a:t>دﺳﺘﺮﺳﻲ ١٠٠</a:t>
            </a:r>
            <a:r>
              <a:rPr lang="ar-SA" b="1" dirty="0"/>
              <a:t>%</a:t>
            </a:r>
            <a:r>
              <a:rPr lang="ar-SA" dirty="0"/>
              <a:t> ﺟﻤﻌﻴﺖ ﺑﻪ داروﻫﺎي ﻣﻨﺎﺳﺐ و ﻓﻦ آوري ﻫﺎي ﭘﺎﻳﻪ و ﺿﺮوري ﺑﺮاي درﻣﺎن ﺑﻴﻤﺎريﻫﺎي ﻏﻴﺮواﮔﻴﺮ.</a:t>
            </a:r>
            <a:endParaRPr lang="en-US" dirty="0"/>
          </a:p>
          <a:p>
            <a:pPr algn="r" rtl="1"/>
            <a:endParaRPr lang="en-US" dirty="0"/>
          </a:p>
        </p:txBody>
      </p:sp>
    </p:spTree>
    <p:extLst>
      <p:ext uri="{BB962C8B-B14F-4D97-AF65-F5344CB8AC3E}">
        <p14:creationId xmlns:p14="http://schemas.microsoft.com/office/powerpoint/2010/main" val="337462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52600" y="533400"/>
            <a:ext cx="8229600" cy="1066800"/>
          </a:xfrm>
        </p:spPr>
        <p:txBody>
          <a:bodyPr/>
          <a:lstStyle/>
          <a:p>
            <a:pPr eaLnBrk="1" hangingPunct="1"/>
            <a:r>
              <a:rPr lang="en-GB" altLang="en-US" sz="2800" dirty="0">
                <a:cs typeface="Traditional Arabic" panose="02020603050405020304" pitchFamily="18" charset="-78"/>
              </a:rPr>
              <a:t>Global projections for the diabetes epidemic: </a:t>
            </a:r>
            <a:br>
              <a:rPr lang="en-GB" altLang="en-US" sz="2800" dirty="0">
                <a:cs typeface="Traditional Arabic" panose="02020603050405020304" pitchFamily="18" charset="-78"/>
              </a:rPr>
            </a:br>
            <a:r>
              <a:rPr lang="en-GB" altLang="en-US" sz="2800" dirty="0">
                <a:cs typeface="Traditional Arabic" panose="02020603050405020304" pitchFamily="18" charset="-78"/>
              </a:rPr>
              <a:t>2011–2030 (millions)</a:t>
            </a:r>
          </a:p>
        </p:txBody>
      </p:sp>
      <p:sp>
        <p:nvSpPr>
          <p:cNvPr id="58371" name="Rectangle 4"/>
          <p:cNvSpPr>
            <a:spLocks noChangeArrowheads="1"/>
          </p:cNvSpPr>
          <p:nvPr/>
        </p:nvSpPr>
        <p:spPr bwMode="auto">
          <a:xfrm>
            <a:off x="1501775" y="6137276"/>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ko-KR" sz="1200">
                <a:solidFill>
                  <a:srgbClr val="001965"/>
                </a:solidFill>
                <a:latin typeface="Verdana" panose="020B0604030504040204" pitchFamily="34" charset="0"/>
                <a:ea typeface="Gulim" pitchFamily="34" charset="-127"/>
              </a:rPr>
              <a:t>Adapted from International Diabetes Federation. IDF Diabetes Atlas, 5th edn. Brussels, Belgium: International Diabetes Federation, 2011. www.idf.org/diabetesatlas</a:t>
            </a:r>
          </a:p>
        </p:txBody>
      </p:sp>
      <p:sp>
        <p:nvSpPr>
          <p:cNvPr id="386" name="Freeform 175"/>
          <p:cNvSpPr>
            <a:spLocks noEditPoints="1"/>
          </p:cNvSpPr>
          <p:nvPr/>
        </p:nvSpPr>
        <p:spPr bwMode="auto">
          <a:xfrm>
            <a:off x="5786438" y="1911351"/>
            <a:ext cx="3581400" cy="1139825"/>
          </a:xfrm>
          <a:custGeom>
            <a:avLst/>
            <a:gdLst>
              <a:gd name="T0" fmla="*/ 2147483647 w 6045"/>
              <a:gd name="T1" fmla="*/ 2147483647 h 1923"/>
              <a:gd name="T2" fmla="*/ 2147483647 w 6045"/>
              <a:gd name="T3" fmla="*/ 2147483647 h 1923"/>
              <a:gd name="T4" fmla="*/ 2147483647 w 6045"/>
              <a:gd name="T5" fmla="*/ 2147483647 h 1923"/>
              <a:gd name="T6" fmla="*/ 2147483647 w 6045"/>
              <a:gd name="T7" fmla="*/ 2147483647 h 1923"/>
              <a:gd name="T8" fmla="*/ 2147483647 w 6045"/>
              <a:gd name="T9" fmla="*/ 2147483647 h 1923"/>
              <a:gd name="T10" fmla="*/ 2147483647 w 6045"/>
              <a:gd name="T11" fmla="*/ 2147483647 h 1923"/>
              <a:gd name="T12" fmla="*/ 2147483647 w 6045"/>
              <a:gd name="T13" fmla="*/ 2147483647 h 1923"/>
              <a:gd name="T14" fmla="*/ 2147483647 w 6045"/>
              <a:gd name="T15" fmla="*/ 2147483647 h 1923"/>
              <a:gd name="T16" fmla="*/ 2147483647 w 6045"/>
              <a:gd name="T17" fmla="*/ 2147483647 h 1923"/>
              <a:gd name="T18" fmla="*/ 2147483647 w 6045"/>
              <a:gd name="T19" fmla="*/ 2147483647 h 1923"/>
              <a:gd name="T20" fmla="*/ 2147483647 w 6045"/>
              <a:gd name="T21" fmla="*/ 2147483647 h 1923"/>
              <a:gd name="T22" fmla="*/ 2147483647 w 6045"/>
              <a:gd name="T23" fmla="*/ 2147483647 h 1923"/>
              <a:gd name="T24" fmla="*/ 2147483647 w 6045"/>
              <a:gd name="T25" fmla="*/ 2147483647 h 1923"/>
              <a:gd name="T26" fmla="*/ 2147483647 w 6045"/>
              <a:gd name="T27" fmla="*/ 2147483647 h 1923"/>
              <a:gd name="T28" fmla="*/ 2147483647 w 6045"/>
              <a:gd name="T29" fmla="*/ 2147483647 h 1923"/>
              <a:gd name="T30" fmla="*/ 2147483647 w 6045"/>
              <a:gd name="T31" fmla="*/ 2147483647 h 1923"/>
              <a:gd name="T32" fmla="*/ 2147483647 w 6045"/>
              <a:gd name="T33" fmla="*/ 2147483647 h 1923"/>
              <a:gd name="T34" fmla="*/ 2147483647 w 6045"/>
              <a:gd name="T35" fmla="*/ 2147483647 h 1923"/>
              <a:gd name="T36" fmla="*/ 2147483647 w 6045"/>
              <a:gd name="T37" fmla="*/ 2147483647 h 1923"/>
              <a:gd name="T38" fmla="*/ 2147483647 w 6045"/>
              <a:gd name="T39" fmla="*/ 2147483647 h 1923"/>
              <a:gd name="T40" fmla="*/ 2147483647 w 6045"/>
              <a:gd name="T41" fmla="*/ 2147483647 h 1923"/>
              <a:gd name="T42" fmla="*/ 2147483647 w 6045"/>
              <a:gd name="T43" fmla="*/ 2147483647 h 1923"/>
              <a:gd name="T44" fmla="*/ 2147483647 w 6045"/>
              <a:gd name="T45" fmla="*/ 2147483647 h 1923"/>
              <a:gd name="T46" fmla="*/ 2147483647 w 6045"/>
              <a:gd name="T47" fmla="*/ 2147483647 h 1923"/>
              <a:gd name="T48" fmla="*/ 2147483647 w 6045"/>
              <a:gd name="T49" fmla="*/ 2147483647 h 1923"/>
              <a:gd name="T50" fmla="*/ 2147483647 w 6045"/>
              <a:gd name="T51" fmla="*/ 2147483647 h 1923"/>
              <a:gd name="T52" fmla="*/ 2147483647 w 6045"/>
              <a:gd name="T53" fmla="*/ 2147483647 h 1923"/>
              <a:gd name="T54" fmla="*/ 2147483647 w 6045"/>
              <a:gd name="T55" fmla="*/ 2147483647 h 1923"/>
              <a:gd name="T56" fmla="*/ 2147483647 w 6045"/>
              <a:gd name="T57" fmla="*/ 2147483647 h 1923"/>
              <a:gd name="T58" fmla="*/ 2147483647 w 6045"/>
              <a:gd name="T59" fmla="*/ 2147483647 h 1923"/>
              <a:gd name="T60" fmla="*/ 2147483647 w 6045"/>
              <a:gd name="T61" fmla="*/ 2147483647 h 1923"/>
              <a:gd name="T62" fmla="*/ 2147483647 w 6045"/>
              <a:gd name="T63" fmla="*/ 2147483647 h 1923"/>
              <a:gd name="T64" fmla="*/ 2147483647 w 6045"/>
              <a:gd name="T65" fmla="*/ 2147483647 h 1923"/>
              <a:gd name="T66" fmla="*/ 2147483647 w 6045"/>
              <a:gd name="T67" fmla="*/ 2147483647 h 1923"/>
              <a:gd name="T68" fmla="*/ 2147483647 w 6045"/>
              <a:gd name="T69" fmla="*/ 2147483647 h 1923"/>
              <a:gd name="T70" fmla="*/ 2147483647 w 6045"/>
              <a:gd name="T71" fmla="*/ 2147483647 h 1923"/>
              <a:gd name="T72" fmla="*/ 2147483647 w 6045"/>
              <a:gd name="T73" fmla="*/ 2147483647 h 1923"/>
              <a:gd name="T74" fmla="*/ 2147483647 w 6045"/>
              <a:gd name="T75" fmla="*/ 2147483647 h 1923"/>
              <a:gd name="T76" fmla="*/ 2147483647 w 6045"/>
              <a:gd name="T77" fmla="*/ 2147483647 h 1923"/>
              <a:gd name="T78" fmla="*/ 2147483647 w 6045"/>
              <a:gd name="T79" fmla="*/ 2147483647 h 1923"/>
              <a:gd name="T80" fmla="*/ 2147483647 w 6045"/>
              <a:gd name="T81" fmla="*/ 2147483647 h 1923"/>
              <a:gd name="T82" fmla="*/ 2147483647 w 6045"/>
              <a:gd name="T83" fmla="*/ 2147483647 h 1923"/>
              <a:gd name="T84" fmla="*/ 2147483647 w 6045"/>
              <a:gd name="T85" fmla="*/ 2147483647 h 1923"/>
              <a:gd name="T86" fmla="*/ 2147483647 w 6045"/>
              <a:gd name="T87" fmla="*/ 2147483647 h 1923"/>
              <a:gd name="T88" fmla="*/ 2147483647 w 6045"/>
              <a:gd name="T89" fmla="*/ 2147483647 h 1923"/>
              <a:gd name="T90" fmla="*/ 2147483647 w 6045"/>
              <a:gd name="T91" fmla="*/ 2147483647 h 1923"/>
              <a:gd name="T92" fmla="*/ 2147483647 w 6045"/>
              <a:gd name="T93" fmla="*/ 2147483647 h 1923"/>
              <a:gd name="T94" fmla="*/ 2147483647 w 6045"/>
              <a:gd name="T95" fmla="*/ 2147483647 h 1923"/>
              <a:gd name="T96" fmla="*/ 2147483647 w 6045"/>
              <a:gd name="T97" fmla="*/ 2147483647 h 1923"/>
              <a:gd name="T98" fmla="*/ 2147483647 w 6045"/>
              <a:gd name="T99" fmla="*/ 2147483647 h 1923"/>
              <a:gd name="T100" fmla="*/ 2147483647 w 6045"/>
              <a:gd name="T101" fmla="*/ 2147483647 h 1923"/>
              <a:gd name="T102" fmla="*/ 2147483647 w 6045"/>
              <a:gd name="T103" fmla="*/ 2147483647 h 1923"/>
              <a:gd name="T104" fmla="*/ 2147483647 w 6045"/>
              <a:gd name="T105" fmla="*/ 2147483647 h 1923"/>
              <a:gd name="T106" fmla="*/ 2147483647 w 6045"/>
              <a:gd name="T107" fmla="*/ 2147483647 h 1923"/>
              <a:gd name="T108" fmla="*/ 2147483647 w 6045"/>
              <a:gd name="T109" fmla="*/ 2147483647 h 1923"/>
              <a:gd name="T110" fmla="*/ 2147483647 w 6045"/>
              <a:gd name="T111" fmla="*/ 2147483647 h 1923"/>
              <a:gd name="T112" fmla="*/ 2147483647 w 6045"/>
              <a:gd name="T113" fmla="*/ 2147483647 h 1923"/>
              <a:gd name="T114" fmla="*/ 2147483647 w 6045"/>
              <a:gd name="T115" fmla="*/ 2147483647 h 1923"/>
              <a:gd name="T116" fmla="*/ 2147483647 w 6045"/>
              <a:gd name="T117" fmla="*/ 2147483647 h 1923"/>
              <a:gd name="T118" fmla="*/ 2147483647 w 6045"/>
              <a:gd name="T119" fmla="*/ 2147483647 h 1923"/>
              <a:gd name="T120" fmla="*/ 2147483647 w 6045"/>
              <a:gd name="T121" fmla="*/ 2147483647 h 1923"/>
              <a:gd name="T122" fmla="*/ 2147483647 w 6045"/>
              <a:gd name="T123" fmla="*/ 2147483647 h 19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45"/>
              <a:gd name="T187" fmla="*/ 0 h 1923"/>
              <a:gd name="T188" fmla="*/ 6045 w 6045"/>
              <a:gd name="T189" fmla="*/ 1923 h 19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87" name="Freeform 4"/>
          <p:cNvSpPr>
            <a:spLocks noEditPoints="1"/>
          </p:cNvSpPr>
          <p:nvPr/>
        </p:nvSpPr>
        <p:spPr bwMode="auto">
          <a:xfrm>
            <a:off x="9671050" y="4573588"/>
            <a:ext cx="147638" cy="138112"/>
          </a:xfrm>
          <a:custGeom>
            <a:avLst/>
            <a:gdLst>
              <a:gd name="T0" fmla="*/ 2147483647 w 247"/>
              <a:gd name="T1" fmla="*/ 2147483647 h 235"/>
              <a:gd name="T2" fmla="*/ 2147483647 w 247"/>
              <a:gd name="T3" fmla="*/ 0 h 235"/>
              <a:gd name="T4" fmla="*/ 2147483647 w 247"/>
              <a:gd name="T5" fmla="*/ 2147483647 h 235"/>
              <a:gd name="T6" fmla="*/ 2147483647 w 247"/>
              <a:gd name="T7" fmla="*/ 2147483647 h 235"/>
              <a:gd name="T8" fmla="*/ 2147483647 w 247"/>
              <a:gd name="T9" fmla="*/ 2147483647 h 235"/>
              <a:gd name="T10" fmla="*/ 0 w 247"/>
              <a:gd name="T11" fmla="*/ 2147483647 h 235"/>
              <a:gd name="T12" fmla="*/ 2147483647 w 247"/>
              <a:gd name="T13" fmla="*/ 2147483647 h 235"/>
              <a:gd name="T14" fmla="*/ 2147483647 w 247"/>
              <a:gd name="T15" fmla="*/ 2147483647 h 235"/>
              <a:gd name="T16" fmla="*/ 0 w 247"/>
              <a:gd name="T17" fmla="*/ 2147483647 h 235"/>
              <a:gd name="T18" fmla="*/ 0 w 247"/>
              <a:gd name="T19" fmla="*/ 2147483647 h 235"/>
              <a:gd name="T20" fmla="*/ 2147483647 w 247"/>
              <a:gd name="T21" fmla="*/ 2147483647 h 235"/>
              <a:gd name="T22" fmla="*/ 2147483647 w 247"/>
              <a:gd name="T23" fmla="*/ 2147483647 h 235"/>
              <a:gd name="T24" fmla="*/ 2147483647 w 247"/>
              <a:gd name="T25" fmla="*/ 2147483647 h 235"/>
              <a:gd name="T26" fmla="*/ 2147483647 w 247"/>
              <a:gd name="T27" fmla="*/ 2147483647 h 235"/>
              <a:gd name="T28" fmla="*/ 2147483647 w 247"/>
              <a:gd name="T29" fmla="*/ 2147483647 h 235"/>
              <a:gd name="T30" fmla="*/ 2147483647 w 247"/>
              <a:gd name="T31" fmla="*/ 2147483647 h 235"/>
              <a:gd name="T32" fmla="*/ 2147483647 w 247"/>
              <a:gd name="T33" fmla="*/ 2147483647 h 235"/>
              <a:gd name="T34" fmla="*/ 2147483647 w 247"/>
              <a:gd name="T35" fmla="*/ 2147483647 h 235"/>
              <a:gd name="T36" fmla="*/ 2147483647 w 247"/>
              <a:gd name="T37" fmla="*/ 2147483647 h 235"/>
              <a:gd name="T38" fmla="*/ 2147483647 w 247"/>
              <a:gd name="T39" fmla="*/ 2147483647 h 235"/>
              <a:gd name="T40" fmla="*/ 2147483647 w 247"/>
              <a:gd name="T41" fmla="*/ 2147483647 h 235"/>
              <a:gd name="T42" fmla="*/ 2147483647 w 247"/>
              <a:gd name="T43" fmla="*/ 2147483647 h 235"/>
              <a:gd name="T44" fmla="*/ 2147483647 w 247"/>
              <a:gd name="T45" fmla="*/ 2147483647 h 235"/>
              <a:gd name="T46" fmla="*/ 2147483647 w 247"/>
              <a:gd name="T47" fmla="*/ 2147483647 h 235"/>
              <a:gd name="T48" fmla="*/ 2147483647 w 247"/>
              <a:gd name="T49" fmla="*/ 2147483647 h 235"/>
              <a:gd name="T50" fmla="*/ 2147483647 w 247"/>
              <a:gd name="T51" fmla="*/ 2147483647 h 235"/>
              <a:gd name="T52" fmla="*/ 2147483647 w 247"/>
              <a:gd name="T53" fmla="*/ 2147483647 h 235"/>
              <a:gd name="T54" fmla="*/ 2147483647 w 247"/>
              <a:gd name="T55" fmla="*/ 2147483647 h 235"/>
              <a:gd name="T56" fmla="*/ 2147483647 w 247"/>
              <a:gd name="T57" fmla="*/ 2147483647 h 235"/>
              <a:gd name="T58" fmla="*/ 2147483647 w 247"/>
              <a:gd name="T59" fmla="*/ 2147483647 h 235"/>
              <a:gd name="T60" fmla="*/ 2147483647 w 247"/>
              <a:gd name="T61" fmla="*/ 2147483647 h 235"/>
              <a:gd name="T62" fmla="*/ 2147483647 w 247"/>
              <a:gd name="T63" fmla="*/ 2147483647 h 235"/>
              <a:gd name="T64" fmla="*/ 2147483647 w 247"/>
              <a:gd name="T65" fmla="*/ 2147483647 h 235"/>
              <a:gd name="T66" fmla="*/ 2147483647 w 247"/>
              <a:gd name="T67" fmla="*/ 2147483647 h 235"/>
              <a:gd name="T68" fmla="*/ 2147483647 w 247"/>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235"/>
              <a:gd name="T107" fmla="*/ 247 w 247"/>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solidFill>
            <a:srgbClr val="C0C0C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88" name="Freeform 5"/>
          <p:cNvSpPr>
            <a:spLocks noEditPoints="1"/>
          </p:cNvSpPr>
          <p:nvPr/>
        </p:nvSpPr>
        <p:spPr bwMode="auto">
          <a:xfrm>
            <a:off x="8750301" y="4624389"/>
            <a:ext cx="100013" cy="46037"/>
          </a:xfrm>
          <a:custGeom>
            <a:avLst/>
            <a:gdLst>
              <a:gd name="T0" fmla="*/ 2147483647 w 168"/>
              <a:gd name="T1" fmla="*/ 2147483647 h 77"/>
              <a:gd name="T2" fmla="*/ 2147483647 w 168"/>
              <a:gd name="T3" fmla="*/ 2147483647 h 77"/>
              <a:gd name="T4" fmla="*/ 2147483647 w 168"/>
              <a:gd name="T5" fmla="*/ 2147483647 h 77"/>
              <a:gd name="T6" fmla="*/ 2147483647 w 168"/>
              <a:gd name="T7" fmla="*/ 2147483647 h 77"/>
              <a:gd name="T8" fmla="*/ 2147483647 w 168"/>
              <a:gd name="T9" fmla="*/ 0 h 77"/>
              <a:gd name="T10" fmla="*/ 2147483647 w 168"/>
              <a:gd name="T11" fmla="*/ 2147483647 h 77"/>
              <a:gd name="T12" fmla="*/ 2147483647 w 168"/>
              <a:gd name="T13" fmla="*/ 2147483647 h 77"/>
              <a:gd name="T14" fmla="*/ 2147483647 w 168"/>
              <a:gd name="T15" fmla="*/ 2147483647 h 77"/>
              <a:gd name="T16" fmla="*/ 2147483647 w 168"/>
              <a:gd name="T17" fmla="*/ 2147483647 h 77"/>
              <a:gd name="T18" fmla="*/ 2147483647 w 168"/>
              <a:gd name="T19" fmla="*/ 2147483647 h 77"/>
              <a:gd name="T20" fmla="*/ 2147483647 w 168"/>
              <a:gd name="T21" fmla="*/ 2147483647 h 77"/>
              <a:gd name="T22" fmla="*/ 2147483647 w 168"/>
              <a:gd name="T23" fmla="*/ 2147483647 h 77"/>
              <a:gd name="T24" fmla="*/ 2147483647 w 168"/>
              <a:gd name="T25" fmla="*/ 2147483647 h 77"/>
              <a:gd name="T26" fmla="*/ 2147483647 w 168"/>
              <a:gd name="T27" fmla="*/ 2147483647 h 77"/>
              <a:gd name="T28" fmla="*/ 2147483647 w 168"/>
              <a:gd name="T29" fmla="*/ 2147483647 h 77"/>
              <a:gd name="T30" fmla="*/ 2147483647 w 168"/>
              <a:gd name="T31" fmla="*/ 2147483647 h 77"/>
              <a:gd name="T32" fmla="*/ 2147483647 w 168"/>
              <a:gd name="T33" fmla="*/ 2147483647 h 77"/>
              <a:gd name="T34" fmla="*/ 2147483647 w 168"/>
              <a:gd name="T35" fmla="*/ 0 h 77"/>
              <a:gd name="T36" fmla="*/ 0 w 168"/>
              <a:gd name="T37" fmla="*/ 2147483647 h 77"/>
              <a:gd name="T38" fmla="*/ 2147483647 w 168"/>
              <a:gd name="T39" fmla="*/ 2147483647 h 77"/>
              <a:gd name="T40" fmla="*/ 2147483647 w 168"/>
              <a:gd name="T41" fmla="*/ 2147483647 h 77"/>
              <a:gd name="T42" fmla="*/ 2147483647 w 168"/>
              <a:gd name="T43" fmla="*/ 2147483647 h 77"/>
              <a:gd name="T44" fmla="*/ 2147483647 w 168"/>
              <a:gd name="T45" fmla="*/ 2147483647 h 77"/>
              <a:gd name="T46" fmla="*/ 0 w 168"/>
              <a:gd name="T47" fmla="*/ 2147483647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77"/>
              <a:gd name="T74" fmla="*/ 168 w 168"/>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89" name="Freeform 6"/>
          <p:cNvSpPr>
            <a:spLocks noEditPoints="1"/>
          </p:cNvSpPr>
          <p:nvPr/>
        </p:nvSpPr>
        <p:spPr bwMode="auto">
          <a:xfrm>
            <a:off x="9218613" y="4414838"/>
            <a:ext cx="431800" cy="290512"/>
          </a:xfrm>
          <a:custGeom>
            <a:avLst/>
            <a:gdLst>
              <a:gd name="T0" fmla="*/ 2147483647 w 730"/>
              <a:gd name="T1" fmla="*/ 2147483647 h 491"/>
              <a:gd name="T2" fmla="*/ 2147483647 w 730"/>
              <a:gd name="T3" fmla="*/ 2147483647 h 491"/>
              <a:gd name="T4" fmla="*/ 2147483647 w 730"/>
              <a:gd name="T5" fmla="*/ 2147483647 h 491"/>
              <a:gd name="T6" fmla="*/ 2147483647 w 730"/>
              <a:gd name="T7" fmla="*/ 2147483647 h 491"/>
              <a:gd name="T8" fmla="*/ 2147483647 w 730"/>
              <a:gd name="T9" fmla="*/ 2147483647 h 491"/>
              <a:gd name="T10" fmla="*/ 2147483647 w 730"/>
              <a:gd name="T11" fmla="*/ 2147483647 h 491"/>
              <a:gd name="T12" fmla="*/ 2147483647 w 730"/>
              <a:gd name="T13" fmla="*/ 2147483647 h 491"/>
              <a:gd name="T14" fmla="*/ 2147483647 w 730"/>
              <a:gd name="T15" fmla="*/ 2147483647 h 491"/>
              <a:gd name="T16" fmla="*/ 2147483647 w 730"/>
              <a:gd name="T17" fmla="*/ 2147483647 h 491"/>
              <a:gd name="T18" fmla="*/ 2147483647 w 730"/>
              <a:gd name="T19" fmla="*/ 2147483647 h 491"/>
              <a:gd name="T20" fmla="*/ 2147483647 w 730"/>
              <a:gd name="T21" fmla="*/ 2147483647 h 491"/>
              <a:gd name="T22" fmla="*/ 2147483647 w 730"/>
              <a:gd name="T23" fmla="*/ 2147483647 h 491"/>
              <a:gd name="T24" fmla="*/ 2147483647 w 730"/>
              <a:gd name="T25" fmla="*/ 2147483647 h 491"/>
              <a:gd name="T26" fmla="*/ 2147483647 w 730"/>
              <a:gd name="T27" fmla="*/ 2147483647 h 491"/>
              <a:gd name="T28" fmla="*/ 2147483647 w 730"/>
              <a:gd name="T29" fmla="*/ 2147483647 h 491"/>
              <a:gd name="T30" fmla="*/ 2147483647 w 730"/>
              <a:gd name="T31" fmla="*/ 2147483647 h 491"/>
              <a:gd name="T32" fmla="*/ 2147483647 w 730"/>
              <a:gd name="T33" fmla="*/ 2147483647 h 491"/>
              <a:gd name="T34" fmla="*/ 2147483647 w 730"/>
              <a:gd name="T35" fmla="*/ 2147483647 h 491"/>
              <a:gd name="T36" fmla="*/ 2147483647 w 730"/>
              <a:gd name="T37" fmla="*/ 2147483647 h 491"/>
              <a:gd name="T38" fmla="*/ 2147483647 w 730"/>
              <a:gd name="T39" fmla="*/ 2147483647 h 491"/>
              <a:gd name="T40" fmla="*/ 2147483647 w 730"/>
              <a:gd name="T41" fmla="*/ 2147483647 h 491"/>
              <a:gd name="T42" fmla="*/ 2147483647 w 730"/>
              <a:gd name="T43" fmla="*/ 2147483647 h 491"/>
              <a:gd name="T44" fmla="*/ 2147483647 w 730"/>
              <a:gd name="T45" fmla="*/ 2147483647 h 491"/>
              <a:gd name="T46" fmla="*/ 2147483647 w 730"/>
              <a:gd name="T47" fmla="*/ 2147483647 h 491"/>
              <a:gd name="T48" fmla="*/ 2147483647 w 730"/>
              <a:gd name="T49" fmla="*/ 2147483647 h 491"/>
              <a:gd name="T50" fmla="*/ 2147483647 w 730"/>
              <a:gd name="T51" fmla="*/ 2147483647 h 491"/>
              <a:gd name="T52" fmla="*/ 2147483647 w 730"/>
              <a:gd name="T53" fmla="*/ 2147483647 h 491"/>
              <a:gd name="T54" fmla="*/ 2147483647 w 730"/>
              <a:gd name="T55" fmla="*/ 2147483647 h 491"/>
              <a:gd name="T56" fmla="*/ 2147483647 w 730"/>
              <a:gd name="T57" fmla="*/ 2147483647 h 491"/>
              <a:gd name="T58" fmla="*/ 2147483647 w 730"/>
              <a:gd name="T59" fmla="*/ 2147483647 h 491"/>
              <a:gd name="T60" fmla="*/ 2147483647 w 730"/>
              <a:gd name="T61" fmla="*/ 2147483647 h 491"/>
              <a:gd name="T62" fmla="*/ 2147483647 w 730"/>
              <a:gd name="T63" fmla="*/ 2147483647 h 491"/>
              <a:gd name="T64" fmla="*/ 2147483647 w 730"/>
              <a:gd name="T65" fmla="*/ 2147483647 h 491"/>
              <a:gd name="T66" fmla="*/ 2147483647 w 730"/>
              <a:gd name="T67" fmla="*/ 2147483647 h 491"/>
              <a:gd name="T68" fmla="*/ 2147483647 w 730"/>
              <a:gd name="T69" fmla="*/ 2147483647 h 491"/>
              <a:gd name="T70" fmla="*/ 2147483647 w 730"/>
              <a:gd name="T71" fmla="*/ 2147483647 h 491"/>
              <a:gd name="T72" fmla="*/ 2147483647 w 730"/>
              <a:gd name="T73" fmla="*/ 2147483647 h 491"/>
              <a:gd name="T74" fmla="*/ 2147483647 w 730"/>
              <a:gd name="T75" fmla="*/ 2147483647 h 491"/>
              <a:gd name="T76" fmla="*/ 2147483647 w 730"/>
              <a:gd name="T77" fmla="*/ 2147483647 h 491"/>
              <a:gd name="T78" fmla="*/ 2147483647 w 730"/>
              <a:gd name="T79" fmla="*/ 2147483647 h 491"/>
              <a:gd name="T80" fmla="*/ 2147483647 w 730"/>
              <a:gd name="T81" fmla="*/ 2147483647 h 491"/>
              <a:gd name="T82" fmla="*/ 2147483647 w 730"/>
              <a:gd name="T83" fmla="*/ 2147483647 h 491"/>
              <a:gd name="T84" fmla="*/ 2147483647 w 730"/>
              <a:gd name="T85" fmla="*/ 2147483647 h 491"/>
              <a:gd name="T86" fmla="*/ 2147483647 w 730"/>
              <a:gd name="T87" fmla="*/ 2147483647 h 491"/>
              <a:gd name="T88" fmla="*/ 2147483647 w 730"/>
              <a:gd name="T89" fmla="*/ 2147483647 h 491"/>
              <a:gd name="T90" fmla="*/ 2147483647 w 730"/>
              <a:gd name="T91" fmla="*/ 2147483647 h 491"/>
              <a:gd name="T92" fmla="*/ 2147483647 w 730"/>
              <a:gd name="T93" fmla="*/ 2147483647 h 491"/>
              <a:gd name="T94" fmla="*/ 2147483647 w 730"/>
              <a:gd name="T95" fmla="*/ 2147483647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0"/>
              <a:gd name="T145" fmla="*/ 0 h 491"/>
              <a:gd name="T146" fmla="*/ 730 w 730"/>
              <a:gd name="T147" fmla="*/ 491 h 4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solidFill>
            <a:srgbClr val="5C4B7B"/>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0" name="Freeform 7"/>
          <p:cNvSpPr>
            <a:spLocks noEditPoints="1"/>
          </p:cNvSpPr>
          <p:nvPr/>
        </p:nvSpPr>
        <p:spPr bwMode="auto">
          <a:xfrm>
            <a:off x="7947026" y="4179888"/>
            <a:ext cx="1292225" cy="519112"/>
          </a:xfrm>
          <a:custGeom>
            <a:avLst/>
            <a:gdLst>
              <a:gd name="T0" fmla="*/ 2147483647 w 2179"/>
              <a:gd name="T1" fmla="*/ 2147483647 h 879"/>
              <a:gd name="T2" fmla="*/ 2147483647 w 2179"/>
              <a:gd name="T3" fmla="*/ 2147483647 h 879"/>
              <a:gd name="T4" fmla="*/ 2147483647 w 2179"/>
              <a:gd name="T5" fmla="*/ 2147483647 h 879"/>
              <a:gd name="T6" fmla="*/ 2147483647 w 2179"/>
              <a:gd name="T7" fmla="*/ 2147483647 h 879"/>
              <a:gd name="T8" fmla="*/ 2147483647 w 2179"/>
              <a:gd name="T9" fmla="*/ 2147483647 h 879"/>
              <a:gd name="T10" fmla="*/ 2147483647 w 2179"/>
              <a:gd name="T11" fmla="*/ 2147483647 h 879"/>
              <a:gd name="T12" fmla="*/ 2147483647 w 2179"/>
              <a:gd name="T13" fmla="*/ 2147483647 h 879"/>
              <a:gd name="T14" fmla="*/ 2147483647 w 2179"/>
              <a:gd name="T15" fmla="*/ 2147483647 h 879"/>
              <a:gd name="T16" fmla="*/ 2147483647 w 2179"/>
              <a:gd name="T17" fmla="*/ 2147483647 h 879"/>
              <a:gd name="T18" fmla="*/ 2147483647 w 2179"/>
              <a:gd name="T19" fmla="*/ 2147483647 h 879"/>
              <a:gd name="T20" fmla="*/ 2147483647 w 2179"/>
              <a:gd name="T21" fmla="*/ 2147483647 h 879"/>
              <a:gd name="T22" fmla="*/ 2147483647 w 2179"/>
              <a:gd name="T23" fmla="*/ 2147483647 h 879"/>
              <a:gd name="T24" fmla="*/ 2147483647 w 2179"/>
              <a:gd name="T25" fmla="*/ 2147483647 h 879"/>
              <a:gd name="T26" fmla="*/ 2147483647 w 2179"/>
              <a:gd name="T27" fmla="*/ 2147483647 h 879"/>
              <a:gd name="T28" fmla="*/ 2147483647 w 2179"/>
              <a:gd name="T29" fmla="*/ 2147483647 h 879"/>
              <a:gd name="T30" fmla="*/ 2147483647 w 2179"/>
              <a:gd name="T31" fmla="*/ 2147483647 h 879"/>
              <a:gd name="T32" fmla="*/ 2147483647 w 2179"/>
              <a:gd name="T33" fmla="*/ 2147483647 h 879"/>
              <a:gd name="T34" fmla="*/ 2147483647 w 2179"/>
              <a:gd name="T35" fmla="*/ 2147483647 h 879"/>
              <a:gd name="T36" fmla="*/ 2147483647 w 2179"/>
              <a:gd name="T37" fmla="*/ 2147483647 h 879"/>
              <a:gd name="T38" fmla="*/ 2147483647 w 2179"/>
              <a:gd name="T39" fmla="*/ 2147483647 h 879"/>
              <a:gd name="T40" fmla="*/ 2147483647 w 2179"/>
              <a:gd name="T41" fmla="*/ 2147483647 h 879"/>
              <a:gd name="T42" fmla="*/ 2147483647 w 2179"/>
              <a:gd name="T43" fmla="*/ 2147483647 h 879"/>
              <a:gd name="T44" fmla="*/ 2147483647 w 2179"/>
              <a:gd name="T45" fmla="*/ 2147483647 h 879"/>
              <a:gd name="T46" fmla="*/ 2147483647 w 2179"/>
              <a:gd name="T47" fmla="*/ 2147483647 h 879"/>
              <a:gd name="T48" fmla="*/ 2147483647 w 2179"/>
              <a:gd name="T49" fmla="*/ 2147483647 h 879"/>
              <a:gd name="T50" fmla="*/ 2147483647 w 2179"/>
              <a:gd name="T51" fmla="*/ 2147483647 h 879"/>
              <a:gd name="T52" fmla="*/ 2147483647 w 2179"/>
              <a:gd name="T53" fmla="*/ 2147483647 h 879"/>
              <a:gd name="T54" fmla="*/ 2147483647 w 2179"/>
              <a:gd name="T55" fmla="*/ 2147483647 h 879"/>
              <a:gd name="T56" fmla="*/ 2147483647 w 2179"/>
              <a:gd name="T57" fmla="*/ 2147483647 h 879"/>
              <a:gd name="T58" fmla="*/ 2147483647 w 2179"/>
              <a:gd name="T59" fmla="*/ 2147483647 h 879"/>
              <a:gd name="T60" fmla="*/ 2147483647 w 2179"/>
              <a:gd name="T61" fmla="*/ 2147483647 h 879"/>
              <a:gd name="T62" fmla="*/ 2147483647 w 2179"/>
              <a:gd name="T63" fmla="*/ 2147483647 h 879"/>
              <a:gd name="T64" fmla="*/ 2147483647 w 2179"/>
              <a:gd name="T65" fmla="*/ 2147483647 h 879"/>
              <a:gd name="T66" fmla="*/ 2147483647 w 2179"/>
              <a:gd name="T67" fmla="*/ 2147483647 h 879"/>
              <a:gd name="T68" fmla="*/ 2147483647 w 2179"/>
              <a:gd name="T69" fmla="*/ 2147483647 h 879"/>
              <a:gd name="T70" fmla="*/ 2147483647 w 2179"/>
              <a:gd name="T71" fmla="*/ 2147483647 h 879"/>
              <a:gd name="T72" fmla="*/ 2147483647 w 2179"/>
              <a:gd name="T73" fmla="*/ 2147483647 h 879"/>
              <a:gd name="T74" fmla="*/ 2147483647 w 2179"/>
              <a:gd name="T75" fmla="*/ 2147483647 h 879"/>
              <a:gd name="T76" fmla="*/ 2147483647 w 2179"/>
              <a:gd name="T77" fmla="*/ 2147483647 h 879"/>
              <a:gd name="T78" fmla="*/ 2147483647 w 2179"/>
              <a:gd name="T79" fmla="*/ 2147483647 h 879"/>
              <a:gd name="T80" fmla="*/ 2147483647 w 2179"/>
              <a:gd name="T81" fmla="*/ 2147483647 h 879"/>
              <a:gd name="T82" fmla="*/ 2147483647 w 2179"/>
              <a:gd name="T83" fmla="*/ 2147483647 h 879"/>
              <a:gd name="T84" fmla="*/ 2147483647 w 2179"/>
              <a:gd name="T85" fmla="*/ 2147483647 h 879"/>
              <a:gd name="T86" fmla="*/ 2147483647 w 2179"/>
              <a:gd name="T87" fmla="*/ 2147483647 h 879"/>
              <a:gd name="T88" fmla="*/ 2147483647 w 2179"/>
              <a:gd name="T89" fmla="*/ 2147483647 h 879"/>
              <a:gd name="T90" fmla="*/ 2147483647 w 2179"/>
              <a:gd name="T91" fmla="*/ 2147483647 h 879"/>
              <a:gd name="T92" fmla="*/ 2147483647 w 2179"/>
              <a:gd name="T93" fmla="*/ 2147483647 h 879"/>
              <a:gd name="T94" fmla="*/ 2147483647 w 2179"/>
              <a:gd name="T95" fmla="*/ 2147483647 h 879"/>
              <a:gd name="T96" fmla="*/ 2147483647 w 2179"/>
              <a:gd name="T97" fmla="*/ 2147483647 h 879"/>
              <a:gd name="T98" fmla="*/ 2147483647 w 2179"/>
              <a:gd name="T99" fmla="*/ 2147483647 h 879"/>
              <a:gd name="T100" fmla="*/ 2147483647 w 2179"/>
              <a:gd name="T101" fmla="*/ 2147483647 h 879"/>
              <a:gd name="T102" fmla="*/ 2147483647 w 2179"/>
              <a:gd name="T103" fmla="*/ 2147483647 h 879"/>
              <a:gd name="T104" fmla="*/ 2147483647 w 2179"/>
              <a:gd name="T105" fmla="*/ 2147483647 h 879"/>
              <a:gd name="T106" fmla="*/ 2147483647 w 2179"/>
              <a:gd name="T107" fmla="*/ 2147483647 h 879"/>
              <a:gd name="T108" fmla="*/ 2147483647 w 2179"/>
              <a:gd name="T109" fmla="*/ 2147483647 h 879"/>
              <a:gd name="T110" fmla="*/ 2147483647 w 2179"/>
              <a:gd name="T111" fmla="*/ 2147483647 h 879"/>
              <a:gd name="T112" fmla="*/ 2147483647 w 2179"/>
              <a:gd name="T113" fmla="*/ 2147483647 h 879"/>
              <a:gd name="T114" fmla="*/ 2147483647 w 2179"/>
              <a:gd name="T115" fmla="*/ 2147483647 h 8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79"/>
              <a:gd name="T175" fmla="*/ 0 h 879"/>
              <a:gd name="T176" fmla="*/ 2179 w 2179"/>
              <a:gd name="T177" fmla="*/ 879 h 8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1" name="Freeform 8"/>
          <p:cNvSpPr>
            <a:spLocks noEditPoints="1"/>
          </p:cNvSpPr>
          <p:nvPr/>
        </p:nvSpPr>
        <p:spPr bwMode="auto">
          <a:xfrm>
            <a:off x="9469439" y="5454650"/>
            <a:ext cx="504825" cy="387350"/>
          </a:xfrm>
          <a:custGeom>
            <a:avLst/>
            <a:gdLst>
              <a:gd name="T0" fmla="*/ 2147483647 w 851"/>
              <a:gd name="T1" fmla="*/ 2147483647 h 656"/>
              <a:gd name="T2" fmla="*/ 2147483647 w 851"/>
              <a:gd name="T3" fmla="*/ 2147483647 h 656"/>
              <a:gd name="T4" fmla="*/ 2147483647 w 851"/>
              <a:gd name="T5" fmla="*/ 2147483647 h 656"/>
              <a:gd name="T6" fmla="*/ 2147483647 w 851"/>
              <a:gd name="T7" fmla="*/ 2147483647 h 656"/>
              <a:gd name="T8" fmla="*/ 2147483647 w 851"/>
              <a:gd name="T9" fmla="*/ 2147483647 h 656"/>
              <a:gd name="T10" fmla="*/ 2147483647 w 851"/>
              <a:gd name="T11" fmla="*/ 2147483647 h 656"/>
              <a:gd name="T12" fmla="*/ 2147483647 w 851"/>
              <a:gd name="T13" fmla="*/ 2147483647 h 656"/>
              <a:gd name="T14" fmla="*/ 2147483647 w 851"/>
              <a:gd name="T15" fmla="*/ 2147483647 h 656"/>
              <a:gd name="T16" fmla="*/ 2147483647 w 851"/>
              <a:gd name="T17" fmla="*/ 2147483647 h 656"/>
              <a:gd name="T18" fmla="*/ 0 w 851"/>
              <a:gd name="T19" fmla="*/ 2147483647 h 656"/>
              <a:gd name="T20" fmla="*/ 2147483647 w 851"/>
              <a:gd name="T21" fmla="*/ 2147483647 h 656"/>
              <a:gd name="T22" fmla="*/ 2147483647 w 851"/>
              <a:gd name="T23" fmla="*/ 2147483647 h 656"/>
              <a:gd name="T24" fmla="*/ 2147483647 w 851"/>
              <a:gd name="T25" fmla="*/ 2147483647 h 656"/>
              <a:gd name="T26" fmla="*/ 2147483647 w 851"/>
              <a:gd name="T27" fmla="*/ 2147483647 h 656"/>
              <a:gd name="T28" fmla="*/ 2147483647 w 851"/>
              <a:gd name="T29" fmla="*/ 2147483647 h 656"/>
              <a:gd name="T30" fmla="*/ 2147483647 w 851"/>
              <a:gd name="T31" fmla="*/ 2147483647 h 656"/>
              <a:gd name="T32" fmla="*/ 2147483647 w 851"/>
              <a:gd name="T33" fmla="*/ 2147483647 h 656"/>
              <a:gd name="T34" fmla="*/ 2147483647 w 851"/>
              <a:gd name="T35" fmla="*/ 2147483647 h 656"/>
              <a:gd name="T36" fmla="*/ 2147483647 w 851"/>
              <a:gd name="T37" fmla="*/ 2147483647 h 656"/>
              <a:gd name="T38" fmla="*/ 2147483647 w 851"/>
              <a:gd name="T39" fmla="*/ 2147483647 h 656"/>
              <a:gd name="T40" fmla="*/ 2147483647 w 851"/>
              <a:gd name="T41" fmla="*/ 2147483647 h 656"/>
              <a:gd name="T42" fmla="*/ 2147483647 w 851"/>
              <a:gd name="T43" fmla="*/ 2147483647 h 656"/>
              <a:gd name="T44" fmla="*/ 2147483647 w 851"/>
              <a:gd name="T45" fmla="*/ 2147483647 h 656"/>
              <a:gd name="T46" fmla="*/ 2147483647 w 851"/>
              <a:gd name="T47" fmla="*/ 2147483647 h 656"/>
              <a:gd name="T48" fmla="*/ 2147483647 w 851"/>
              <a:gd name="T49" fmla="*/ 2147483647 h 656"/>
              <a:gd name="T50" fmla="*/ 2147483647 w 851"/>
              <a:gd name="T51" fmla="*/ 2147483647 h 656"/>
              <a:gd name="T52" fmla="*/ 2147483647 w 851"/>
              <a:gd name="T53" fmla="*/ 2147483647 h 656"/>
              <a:gd name="T54" fmla="*/ 2147483647 w 851"/>
              <a:gd name="T55" fmla="*/ 2147483647 h 656"/>
              <a:gd name="T56" fmla="*/ 2147483647 w 851"/>
              <a:gd name="T57" fmla="*/ 2147483647 h 656"/>
              <a:gd name="T58" fmla="*/ 2147483647 w 851"/>
              <a:gd name="T59" fmla="*/ 2147483647 h 656"/>
              <a:gd name="T60" fmla="*/ 2147483647 w 851"/>
              <a:gd name="T61" fmla="*/ 2147483647 h 656"/>
              <a:gd name="T62" fmla="*/ 2147483647 w 851"/>
              <a:gd name="T63" fmla="*/ 2147483647 h 656"/>
              <a:gd name="T64" fmla="*/ 2147483647 w 851"/>
              <a:gd name="T65" fmla="*/ 2147483647 h 656"/>
              <a:gd name="T66" fmla="*/ 2147483647 w 851"/>
              <a:gd name="T67" fmla="*/ 2147483647 h 656"/>
              <a:gd name="T68" fmla="*/ 2147483647 w 851"/>
              <a:gd name="T69" fmla="*/ 2147483647 h 656"/>
              <a:gd name="T70" fmla="*/ 2147483647 w 851"/>
              <a:gd name="T71" fmla="*/ 2147483647 h 656"/>
              <a:gd name="T72" fmla="*/ 2147483647 w 851"/>
              <a:gd name="T73" fmla="*/ 2147483647 h 656"/>
              <a:gd name="T74" fmla="*/ 2147483647 w 851"/>
              <a:gd name="T75" fmla="*/ 2147483647 h 656"/>
              <a:gd name="T76" fmla="*/ 2147483647 w 851"/>
              <a:gd name="T77" fmla="*/ 2147483647 h 656"/>
              <a:gd name="T78" fmla="*/ 2147483647 w 851"/>
              <a:gd name="T79" fmla="*/ 2147483647 h 656"/>
              <a:gd name="T80" fmla="*/ 2147483647 w 851"/>
              <a:gd name="T81" fmla="*/ 2147483647 h 656"/>
              <a:gd name="T82" fmla="*/ 2147483647 w 851"/>
              <a:gd name="T83" fmla="*/ 2147483647 h 656"/>
              <a:gd name="T84" fmla="*/ 2147483647 w 851"/>
              <a:gd name="T85" fmla="*/ 2147483647 h 656"/>
              <a:gd name="T86" fmla="*/ 2147483647 w 851"/>
              <a:gd name="T87" fmla="*/ 2147483647 h 656"/>
              <a:gd name="T88" fmla="*/ 2147483647 w 851"/>
              <a:gd name="T89" fmla="*/ 2147483647 h 656"/>
              <a:gd name="T90" fmla="*/ 2147483647 w 851"/>
              <a:gd name="T91" fmla="*/ 2147483647 h 656"/>
              <a:gd name="T92" fmla="*/ 2147483647 w 851"/>
              <a:gd name="T93" fmla="*/ 2147483647 h 656"/>
              <a:gd name="T94" fmla="*/ 2147483647 w 851"/>
              <a:gd name="T95" fmla="*/ 2147483647 h 656"/>
              <a:gd name="T96" fmla="*/ 2147483647 w 851"/>
              <a:gd name="T97" fmla="*/ 2147483647 h 656"/>
              <a:gd name="T98" fmla="*/ 2147483647 w 851"/>
              <a:gd name="T99" fmla="*/ 2147483647 h 656"/>
              <a:gd name="T100" fmla="*/ 2147483647 w 851"/>
              <a:gd name="T101" fmla="*/ 2147483647 h 656"/>
              <a:gd name="T102" fmla="*/ 2147483647 w 851"/>
              <a:gd name="T103" fmla="*/ 2147483647 h 656"/>
              <a:gd name="T104" fmla="*/ 2147483647 w 851"/>
              <a:gd name="T105" fmla="*/ 2147483647 h 6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1"/>
              <a:gd name="T160" fmla="*/ 0 h 656"/>
              <a:gd name="T161" fmla="*/ 851 w 851"/>
              <a:gd name="T162" fmla="*/ 656 h 6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solidFill>
            <a:srgbClr val="5C4B7B"/>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2" name="Freeform 9"/>
          <p:cNvSpPr>
            <a:spLocks noEditPoints="1"/>
          </p:cNvSpPr>
          <p:nvPr/>
        </p:nvSpPr>
        <p:spPr bwMode="auto">
          <a:xfrm>
            <a:off x="8332788" y="4699001"/>
            <a:ext cx="1123950" cy="1052513"/>
          </a:xfrm>
          <a:custGeom>
            <a:avLst/>
            <a:gdLst>
              <a:gd name="T0" fmla="*/ 2147483647 w 1898"/>
              <a:gd name="T1" fmla="*/ 2147483647 h 1774"/>
              <a:gd name="T2" fmla="*/ 2147483647 w 1898"/>
              <a:gd name="T3" fmla="*/ 2147483647 h 1774"/>
              <a:gd name="T4" fmla="*/ 2147483647 w 1898"/>
              <a:gd name="T5" fmla="*/ 2147483647 h 1774"/>
              <a:gd name="T6" fmla="*/ 2147483647 w 1898"/>
              <a:gd name="T7" fmla="*/ 2147483647 h 1774"/>
              <a:gd name="T8" fmla="*/ 2147483647 w 1898"/>
              <a:gd name="T9" fmla="*/ 2147483647 h 1774"/>
              <a:gd name="T10" fmla="*/ 2147483647 w 1898"/>
              <a:gd name="T11" fmla="*/ 2147483647 h 1774"/>
              <a:gd name="T12" fmla="*/ 2147483647 w 1898"/>
              <a:gd name="T13" fmla="*/ 2147483647 h 1774"/>
              <a:gd name="T14" fmla="*/ 2147483647 w 1898"/>
              <a:gd name="T15" fmla="*/ 2147483647 h 1774"/>
              <a:gd name="T16" fmla="*/ 2147483647 w 1898"/>
              <a:gd name="T17" fmla="*/ 2147483647 h 1774"/>
              <a:gd name="T18" fmla="*/ 2147483647 w 1898"/>
              <a:gd name="T19" fmla="*/ 2147483647 h 1774"/>
              <a:gd name="T20" fmla="*/ 2147483647 w 1898"/>
              <a:gd name="T21" fmla="*/ 2147483647 h 1774"/>
              <a:gd name="T22" fmla="*/ 2147483647 w 1898"/>
              <a:gd name="T23" fmla="*/ 2147483647 h 1774"/>
              <a:gd name="T24" fmla="*/ 2147483647 w 1898"/>
              <a:gd name="T25" fmla="*/ 2147483647 h 1774"/>
              <a:gd name="T26" fmla="*/ 2147483647 w 1898"/>
              <a:gd name="T27" fmla="*/ 2147483647 h 1774"/>
              <a:gd name="T28" fmla="*/ 2147483647 w 1898"/>
              <a:gd name="T29" fmla="*/ 2147483647 h 1774"/>
              <a:gd name="T30" fmla="*/ 2147483647 w 1898"/>
              <a:gd name="T31" fmla="*/ 2147483647 h 1774"/>
              <a:gd name="T32" fmla="*/ 2147483647 w 1898"/>
              <a:gd name="T33" fmla="*/ 2147483647 h 1774"/>
              <a:gd name="T34" fmla="*/ 2147483647 w 1898"/>
              <a:gd name="T35" fmla="*/ 2147483647 h 1774"/>
              <a:gd name="T36" fmla="*/ 2147483647 w 1898"/>
              <a:gd name="T37" fmla="*/ 2147483647 h 1774"/>
              <a:gd name="T38" fmla="*/ 2147483647 w 1898"/>
              <a:gd name="T39" fmla="*/ 2147483647 h 1774"/>
              <a:gd name="T40" fmla="*/ 2147483647 w 1898"/>
              <a:gd name="T41" fmla="*/ 2147483647 h 1774"/>
              <a:gd name="T42" fmla="*/ 2147483647 w 1898"/>
              <a:gd name="T43" fmla="*/ 2147483647 h 1774"/>
              <a:gd name="T44" fmla="*/ 2147483647 w 1898"/>
              <a:gd name="T45" fmla="*/ 2147483647 h 1774"/>
              <a:gd name="T46" fmla="*/ 2147483647 w 1898"/>
              <a:gd name="T47" fmla="*/ 2147483647 h 1774"/>
              <a:gd name="T48" fmla="*/ 2147483647 w 1898"/>
              <a:gd name="T49" fmla="*/ 2147483647 h 1774"/>
              <a:gd name="T50" fmla="*/ 2147483647 w 1898"/>
              <a:gd name="T51" fmla="*/ 2147483647 h 1774"/>
              <a:gd name="T52" fmla="*/ 2147483647 w 1898"/>
              <a:gd name="T53" fmla="*/ 2147483647 h 1774"/>
              <a:gd name="T54" fmla="*/ 2147483647 w 1898"/>
              <a:gd name="T55" fmla="*/ 2147483647 h 1774"/>
              <a:gd name="T56" fmla="*/ 2147483647 w 1898"/>
              <a:gd name="T57" fmla="*/ 2147483647 h 1774"/>
              <a:gd name="T58" fmla="*/ 2147483647 w 1898"/>
              <a:gd name="T59" fmla="*/ 2147483647 h 1774"/>
              <a:gd name="T60" fmla="*/ 2147483647 w 1898"/>
              <a:gd name="T61" fmla="*/ 2147483647 h 1774"/>
              <a:gd name="T62" fmla="*/ 2147483647 w 1898"/>
              <a:gd name="T63" fmla="*/ 2147483647 h 1774"/>
              <a:gd name="T64" fmla="*/ 2147483647 w 1898"/>
              <a:gd name="T65" fmla="*/ 2147483647 h 1774"/>
              <a:gd name="T66" fmla="*/ 2147483647 w 1898"/>
              <a:gd name="T67" fmla="*/ 2147483647 h 1774"/>
              <a:gd name="T68" fmla="*/ 2147483647 w 1898"/>
              <a:gd name="T69" fmla="*/ 2147483647 h 1774"/>
              <a:gd name="T70" fmla="*/ 2147483647 w 1898"/>
              <a:gd name="T71" fmla="*/ 2147483647 h 1774"/>
              <a:gd name="T72" fmla="*/ 2147483647 w 1898"/>
              <a:gd name="T73" fmla="*/ 2147483647 h 1774"/>
              <a:gd name="T74" fmla="*/ 2147483647 w 1898"/>
              <a:gd name="T75" fmla="*/ 2147483647 h 1774"/>
              <a:gd name="T76" fmla="*/ 2147483647 w 1898"/>
              <a:gd name="T77" fmla="*/ 2147483647 h 1774"/>
              <a:gd name="T78" fmla="*/ 2147483647 w 1898"/>
              <a:gd name="T79" fmla="*/ 2147483647 h 1774"/>
              <a:gd name="T80" fmla="*/ 2147483647 w 1898"/>
              <a:gd name="T81" fmla="*/ 2147483647 h 1774"/>
              <a:gd name="T82" fmla="*/ 2147483647 w 1898"/>
              <a:gd name="T83" fmla="*/ 2147483647 h 1774"/>
              <a:gd name="T84" fmla="*/ 2147483647 w 1898"/>
              <a:gd name="T85" fmla="*/ 2147483647 h 1774"/>
              <a:gd name="T86" fmla="*/ 2147483647 w 1898"/>
              <a:gd name="T87" fmla="*/ 2147483647 h 1774"/>
              <a:gd name="T88" fmla="*/ 2147483647 w 1898"/>
              <a:gd name="T89" fmla="*/ 2147483647 h 1774"/>
              <a:gd name="T90" fmla="*/ 2147483647 w 1898"/>
              <a:gd name="T91" fmla="*/ 2147483647 h 1774"/>
              <a:gd name="T92" fmla="*/ 2147483647 w 1898"/>
              <a:gd name="T93" fmla="*/ 2147483647 h 1774"/>
              <a:gd name="T94" fmla="*/ 2147483647 w 1898"/>
              <a:gd name="T95" fmla="*/ 2147483647 h 1774"/>
              <a:gd name="T96" fmla="*/ 2147483647 w 1898"/>
              <a:gd name="T97" fmla="*/ 2147483647 h 1774"/>
              <a:gd name="T98" fmla="*/ 2147483647 w 1898"/>
              <a:gd name="T99" fmla="*/ 2147483647 h 1774"/>
              <a:gd name="T100" fmla="*/ 2147483647 w 1898"/>
              <a:gd name="T101" fmla="*/ 2147483647 h 1774"/>
              <a:gd name="T102" fmla="*/ 2147483647 w 1898"/>
              <a:gd name="T103" fmla="*/ 2147483647 h 1774"/>
              <a:gd name="T104" fmla="*/ 2147483647 w 1898"/>
              <a:gd name="T105" fmla="*/ 2147483647 h 1774"/>
              <a:gd name="T106" fmla="*/ 2147483647 w 1898"/>
              <a:gd name="T107" fmla="*/ 2147483647 h 1774"/>
              <a:gd name="T108" fmla="*/ 2147483647 w 1898"/>
              <a:gd name="T109" fmla="*/ 2147483647 h 1774"/>
              <a:gd name="T110" fmla="*/ 2147483647 w 1898"/>
              <a:gd name="T111" fmla="*/ 2147483647 h 17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8"/>
              <a:gd name="T169" fmla="*/ 0 h 1774"/>
              <a:gd name="T170" fmla="*/ 1898 w 1898"/>
              <a:gd name="T171" fmla="*/ 1774 h 17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0"/>
                  <a:pt x="1223" y="260"/>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2"/>
                  <a:pt x="569" y="332"/>
                  <a:pt x="569" y="332"/>
                </a:cubicBezTo>
                <a:cubicBezTo>
                  <a:pt x="569" y="332"/>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solidFill>
            <a:srgbClr val="5C4B7B"/>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3" name="Freeform 10"/>
          <p:cNvSpPr>
            <a:spLocks/>
          </p:cNvSpPr>
          <p:nvPr/>
        </p:nvSpPr>
        <p:spPr bwMode="auto">
          <a:xfrm>
            <a:off x="3641726" y="4170363"/>
            <a:ext cx="117475" cy="133350"/>
          </a:xfrm>
          <a:custGeom>
            <a:avLst/>
            <a:gdLst>
              <a:gd name="T0" fmla="*/ 2147483647 w 199"/>
              <a:gd name="T1" fmla="*/ 2147483647 h 228"/>
              <a:gd name="T2" fmla="*/ 2147483647 w 199"/>
              <a:gd name="T3" fmla="*/ 2147483647 h 228"/>
              <a:gd name="T4" fmla="*/ 2147483647 w 199"/>
              <a:gd name="T5" fmla="*/ 2147483647 h 228"/>
              <a:gd name="T6" fmla="*/ 2147483647 w 199"/>
              <a:gd name="T7" fmla="*/ 2147483647 h 228"/>
              <a:gd name="T8" fmla="*/ 2147483647 w 199"/>
              <a:gd name="T9" fmla="*/ 2147483647 h 228"/>
              <a:gd name="T10" fmla="*/ 2147483647 w 199"/>
              <a:gd name="T11" fmla="*/ 2147483647 h 228"/>
              <a:gd name="T12" fmla="*/ 2147483647 w 199"/>
              <a:gd name="T13" fmla="*/ 2147483647 h 228"/>
              <a:gd name="T14" fmla="*/ 2147483647 w 199"/>
              <a:gd name="T15" fmla="*/ 2147483647 h 228"/>
              <a:gd name="T16" fmla="*/ 2147483647 w 199"/>
              <a:gd name="T17" fmla="*/ 2147483647 h 228"/>
              <a:gd name="T18" fmla="*/ 2147483647 w 199"/>
              <a:gd name="T19" fmla="*/ 2147483647 h 228"/>
              <a:gd name="T20" fmla="*/ 2147483647 w 199"/>
              <a:gd name="T21" fmla="*/ 2147483647 h 228"/>
              <a:gd name="T22" fmla="*/ 2147483647 w 199"/>
              <a:gd name="T23" fmla="*/ 2147483647 h 228"/>
              <a:gd name="T24" fmla="*/ 2147483647 w 199"/>
              <a:gd name="T25" fmla="*/ 2147483647 h 228"/>
              <a:gd name="T26" fmla="*/ 2147483647 w 199"/>
              <a:gd name="T27" fmla="*/ 2147483647 h 228"/>
              <a:gd name="T28" fmla="*/ 2147483647 w 199"/>
              <a:gd name="T29" fmla="*/ 2147483647 h 228"/>
              <a:gd name="T30" fmla="*/ 2147483647 w 199"/>
              <a:gd name="T31" fmla="*/ 2147483647 h 228"/>
              <a:gd name="T32" fmla="*/ 2147483647 w 199"/>
              <a:gd name="T33" fmla="*/ 2147483647 h 228"/>
              <a:gd name="T34" fmla="*/ 2147483647 w 199"/>
              <a:gd name="T35" fmla="*/ 2147483647 h 228"/>
              <a:gd name="T36" fmla="*/ 2147483647 w 199"/>
              <a:gd name="T37" fmla="*/ 2147483647 h 228"/>
              <a:gd name="T38" fmla="*/ 2147483647 w 199"/>
              <a:gd name="T39" fmla="*/ 2147483647 h 228"/>
              <a:gd name="T40" fmla="*/ 2147483647 w 199"/>
              <a:gd name="T41" fmla="*/ 2147483647 h 228"/>
              <a:gd name="T42" fmla="*/ 2147483647 w 199"/>
              <a:gd name="T43" fmla="*/ 2147483647 h 228"/>
              <a:gd name="T44" fmla="*/ 2147483647 w 199"/>
              <a:gd name="T45" fmla="*/ 2147483647 h 228"/>
              <a:gd name="T46" fmla="*/ 2147483647 w 199"/>
              <a:gd name="T47" fmla="*/ 2147483647 h 228"/>
              <a:gd name="T48" fmla="*/ 2147483647 w 199"/>
              <a:gd name="T49" fmla="*/ 2147483647 h 228"/>
              <a:gd name="T50" fmla="*/ 2147483647 w 199"/>
              <a:gd name="T51" fmla="*/ 2147483647 h 228"/>
              <a:gd name="T52" fmla="*/ 2147483647 w 199"/>
              <a:gd name="T53" fmla="*/ 2147483647 h 228"/>
              <a:gd name="T54" fmla="*/ 2147483647 w 199"/>
              <a:gd name="T55" fmla="*/ 0 h 228"/>
              <a:gd name="T56" fmla="*/ 2147483647 w 199"/>
              <a:gd name="T57" fmla="*/ 2147483647 h 228"/>
              <a:gd name="T58" fmla="*/ 2147483647 w 199"/>
              <a:gd name="T59" fmla="*/ 2147483647 h 228"/>
              <a:gd name="T60" fmla="*/ 2147483647 w 199"/>
              <a:gd name="T61" fmla="*/ 2147483647 h 228"/>
              <a:gd name="T62" fmla="*/ 2147483647 w 199"/>
              <a:gd name="T63" fmla="*/ 2147483647 h 228"/>
              <a:gd name="T64" fmla="*/ 2147483647 w 199"/>
              <a:gd name="T65" fmla="*/ 2147483647 h 228"/>
              <a:gd name="T66" fmla="*/ 2147483647 w 199"/>
              <a:gd name="T67" fmla="*/ 2147483647 h 228"/>
              <a:gd name="T68" fmla="*/ 2147483647 w 199"/>
              <a:gd name="T69" fmla="*/ 2147483647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228"/>
              <a:gd name="T107" fmla="*/ 199 w 199"/>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4" name="Freeform 11"/>
          <p:cNvSpPr>
            <a:spLocks/>
          </p:cNvSpPr>
          <p:nvPr/>
        </p:nvSpPr>
        <p:spPr bwMode="auto">
          <a:xfrm>
            <a:off x="3549651" y="4094163"/>
            <a:ext cx="131763" cy="228600"/>
          </a:xfrm>
          <a:custGeom>
            <a:avLst/>
            <a:gdLst>
              <a:gd name="T0" fmla="*/ 2147483647 w 225"/>
              <a:gd name="T1" fmla="*/ 2147483647 h 388"/>
              <a:gd name="T2" fmla="*/ 2147483647 w 225"/>
              <a:gd name="T3" fmla="*/ 2147483647 h 388"/>
              <a:gd name="T4" fmla="*/ 2147483647 w 225"/>
              <a:gd name="T5" fmla="*/ 2147483647 h 388"/>
              <a:gd name="T6" fmla="*/ 2147483647 w 225"/>
              <a:gd name="T7" fmla="*/ 2147483647 h 388"/>
              <a:gd name="T8" fmla="*/ 2147483647 w 225"/>
              <a:gd name="T9" fmla="*/ 2147483647 h 388"/>
              <a:gd name="T10" fmla="*/ 2147483647 w 225"/>
              <a:gd name="T11" fmla="*/ 2147483647 h 388"/>
              <a:gd name="T12" fmla="*/ 2147483647 w 225"/>
              <a:gd name="T13" fmla="*/ 2147483647 h 388"/>
              <a:gd name="T14" fmla="*/ 2147483647 w 225"/>
              <a:gd name="T15" fmla="*/ 2147483647 h 388"/>
              <a:gd name="T16" fmla="*/ 2147483647 w 225"/>
              <a:gd name="T17" fmla="*/ 2147483647 h 388"/>
              <a:gd name="T18" fmla="*/ 2147483647 w 225"/>
              <a:gd name="T19" fmla="*/ 2147483647 h 388"/>
              <a:gd name="T20" fmla="*/ 2147483647 w 225"/>
              <a:gd name="T21" fmla="*/ 2147483647 h 388"/>
              <a:gd name="T22" fmla="*/ 2147483647 w 225"/>
              <a:gd name="T23" fmla="*/ 2147483647 h 388"/>
              <a:gd name="T24" fmla="*/ 2147483647 w 225"/>
              <a:gd name="T25" fmla="*/ 2147483647 h 388"/>
              <a:gd name="T26" fmla="*/ 2147483647 w 225"/>
              <a:gd name="T27" fmla="*/ 2147483647 h 388"/>
              <a:gd name="T28" fmla="*/ 2147483647 w 225"/>
              <a:gd name="T29" fmla="*/ 2147483647 h 388"/>
              <a:gd name="T30" fmla="*/ 2147483647 w 225"/>
              <a:gd name="T31" fmla="*/ 2147483647 h 388"/>
              <a:gd name="T32" fmla="*/ 2147483647 w 225"/>
              <a:gd name="T33" fmla="*/ 2147483647 h 388"/>
              <a:gd name="T34" fmla="*/ 2147483647 w 225"/>
              <a:gd name="T35" fmla="*/ 2147483647 h 388"/>
              <a:gd name="T36" fmla="*/ 2147483647 w 225"/>
              <a:gd name="T37" fmla="*/ 2147483647 h 388"/>
              <a:gd name="T38" fmla="*/ 2147483647 w 225"/>
              <a:gd name="T39" fmla="*/ 2147483647 h 388"/>
              <a:gd name="T40" fmla="*/ 2147483647 w 225"/>
              <a:gd name="T41" fmla="*/ 2147483647 h 388"/>
              <a:gd name="T42" fmla="*/ 2147483647 w 225"/>
              <a:gd name="T43" fmla="*/ 2147483647 h 388"/>
              <a:gd name="T44" fmla="*/ 2147483647 w 225"/>
              <a:gd name="T45" fmla="*/ 2147483647 h 388"/>
              <a:gd name="T46" fmla="*/ 2147483647 w 225"/>
              <a:gd name="T47" fmla="*/ 2147483647 h 388"/>
              <a:gd name="T48" fmla="*/ 2147483647 w 225"/>
              <a:gd name="T49" fmla="*/ 2147483647 h 388"/>
              <a:gd name="T50" fmla="*/ 2147483647 w 225"/>
              <a:gd name="T51" fmla="*/ 2147483647 h 388"/>
              <a:gd name="T52" fmla="*/ 2147483647 w 225"/>
              <a:gd name="T53" fmla="*/ 2147483647 h 388"/>
              <a:gd name="T54" fmla="*/ 2147483647 w 225"/>
              <a:gd name="T55" fmla="*/ 2147483647 h 388"/>
              <a:gd name="T56" fmla="*/ 2147483647 w 225"/>
              <a:gd name="T57" fmla="*/ 2147483647 h 388"/>
              <a:gd name="T58" fmla="*/ 2147483647 w 225"/>
              <a:gd name="T59" fmla="*/ 2147483647 h 388"/>
              <a:gd name="T60" fmla="*/ 2147483647 w 225"/>
              <a:gd name="T61" fmla="*/ 2147483647 h 388"/>
              <a:gd name="T62" fmla="*/ 2147483647 w 225"/>
              <a:gd name="T63" fmla="*/ 2147483647 h 388"/>
              <a:gd name="T64" fmla="*/ 2147483647 w 225"/>
              <a:gd name="T65" fmla="*/ 2147483647 h 388"/>
              <a:gd name="T66" fmla="*/ 2147483647 w 225"/>
              <a:gd name="T67" fmla="*/ 2147483647 h 388"/>
              <a:gd name="T68" fmla="*/ 2147483647 w 225"/>
              <a:gd name="T69" fmla="*/ 2147483647 h 388"/>
              <a:gd name="T70" fmla="*/ 2147483647 w 225"/>
              <a:gd name="T71" fmla="*/ 2147483647 h 388"/>
              <a:gd name="T72" fmla="*/ 2147483647 w 225"/>
              <a:gd name="T73" fmla="*/ 2147483647 h 388"/>
              <a:gd name="T74" fmla="*/ 2147483647 w 225"/>
              <a:gd name="T75" fmla="*/ 2147483647 h 388"/>
              <a:gd name="T76" fmla="*/ 2147483647 w 225"/>
              <a:gd name="T77" fmla="*/ 2147483647 h 388"/>
              <a:gd name="T78" fmla="*/ 2147483647 w 225"/>
              <a:gd name="T79" fmla="*/ 2147483647 h 388"/>
              <a:gd name="T80" fmla="*/ 2147483647 w 225"/>
              <a:gd name="T81" fmla="*/ 2147483647 h 388"/>
              <a:gd name="T82" fmla="*/ 2147483647 w 225"/>
              <a:gd name="T83" fmla="*/ 2147483647 h 388"/>
              <a:gd name="T84" fmla="*/ 2147483647 w 225"/>
              <a:gd name="T85" fmla="*/ 2147483647 h 388"/>
              <a:gd name="T86" fmla="*/ 2147483647 w 225"/>
              <a:gd name="T87" fmla="*/ 2147483647 h 388"/>
              <a:gd name="T88" fmla="*/ 2147483647 w 225"/>
              <a:gd name="T89" fmla="*/ 2147483647 h 388"/>
              <a:gd name="T90" fmla="*/ 2147483647 w 225"/>
              <a:gd name="T91" fmla="*/ 2147483647 h 388"/>
              <a:gd name="T92" fmla="*/ 2147483647 w 225"/>
              <a:gd name="T93" fmla="*/ 2147483647 h 388"/>
              <a:gd name="T94" fmla="*/ 2147483647 w 225"/>
              <a:gd name="T95" fmla="*/ 2147483647 h 388"/>
              <a:gd name="T96" fmla="*/ 2147483647 w 225"/>
              <a:gd name="T97" fmla="*/ 2147483647 h 388"/>
              <a:gd name="T98" fmla="*/ 2147483647 w 225"/>
              <a:gd name="T99" fmla="*/ 0 h 388"/>
              <a:gd name="T100" fmla="*/ 2147483647 w 225"/>
              <a:gd name="T101" fmla="*/ 2147483647 h 388"/>
              <a:gd name="T102" fmla="*/ 2147483647 w 225"/>
              <a:gd name="T103" fmla="*/ 2147483647 h 3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5"/>
              <a:gd name="T157" fmla="*/ 0 h 388"/>
              <a:gd name="T158" fmla="*/ 225 w 225"/>
              <a:gd name="T159" fmla="*/ 388 h 3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5" name="Freeform 12"/>
          <p:cNvSpPr>
            <a:spLocks noEditPoints="1"/>
          </p:cNvSpPr>
          <p:nvPr/>
        </p:nvSpPr>
        <p:spPr bwMode="auto">
          <a:xfrm>
            <a:off x="3217863" y="3971925"/>
            <a:ext cx="379412" cy="369888"/>
          </a:xfrm>
          <a:custGeom>
            <a:avLst/>
            <a:gdLst>
              <a:gd name="T0" fmla="*/ 2147483647 w 642"/>
              <a:gd name="T1" fmla="*/ 2147483647 h 625"/>
              <a:gd name="T2" fmla="*/ 2147483647 w 642"/>
              <a:gd name="T3" fmla="*/ 2147483647 h 625"/>
              <a:gd name="T4" fmla="*/ 2147483647 w 642"/>
              <a:gd name="T5" fmla="*/ 2147483647 h 625"/>
              <a:gd name="T6" fmla="*/ 2147483647 w 642"/>
              <a:gd name="T7" fmla="*/ 2147483647 h 625"/>
              <a:gd name="T8" fmla="*/ 2147483647 w 642"/>
              <a:gd name="T9" fmla="*/ 2147483647 h 625"/>
              <a:gd name="T10" fmla="*/ 2147483647 w 642"/>
              <a:gd name="T11" fmla="*/ 2147483647 h 625"/>
              <a:gd name="T12" fmla="*/ 2147483647 w 642"/>
              <a:gd name="T13" fmla="*/ 2147483647 h 625"/>
              <a:gd name="T14" fmla="*/ 2147483647 w 642"/>
              <a:gd name="T15" fmla="*/ 2147483647 h 625"/>
              <a:gd name="T16" fmla="*/ 2147483647 w 642"/>
              <a:gd name="T17" fmla="*/ 2147483647 h 625"/>
              <a:gd name="T18" fmla="*/ 2147483647 w 642"/>
              <a:gd name="T19" fmla="*/ 2147483647 h 625"/>
              <a:gd name="T20" fmla="*/ 2147483647 w 642"/>
              <a:gd name="T21" fmla="*/ 2147483647 h 625"/>
              <a:gd name="T22" fmla="*/ 2147483647 w 642"/>
              <a:gd name="T23" fmla="*/ 2147483647 h 625"/>
              <a:gd name="T24" fmla="*/ 2147483647 w 642"/>
              <a:gd name="T25" fmla="*/ 2147483647 h 625"/>
              <a:gd name="T26" fmla="*/ 2147483647 w 642"/>
              <a:gd name="T27" fmla="*/ 2147483647 h 625"/>
              <a:gd name="T28" fmla="*/ 2147483647 w 642"/>
              <a:gd name="T29" fmla="*/ 2147483647 h 625"/>
              <a:gd name="T30" fmla="*/ 2147483647 w 642"/>
              <a:gd name="T31" fmla="*/ 2147483647 h 625"/>
              <a:gd name="T32" fmla="*/ 2147483647 w 642"/>
              <a:gd name="T33" fmla="*/ 2147483647 h 625"/>
              <a:gd name="T34" fmla="*/ 2147483647 w 642"/>
              <a:gd name="T35" fmla="*/ 2147483647 h 625"/>
              <a:gd name="T36" fmla="*/ 2147483647 w 642"/>
              <a:gd name="T37" fmla="*/ 2147483647 h 625"/>
              <a:gd name="T38" fmla="*/ 2147483647 w 642"/>
              <a:gd name="T39" fmla="*/ 2147483647 h 625"/>
              <a:gd name="T40" fmla="*/ 2147483647 w 642"/>
              <a:gd name="T41" fmla="*/ 2147483647 h 625"/>
              <a:gd name="T42" fmla="*/ 2147483647 w 642"/>
              <a:gd name="T43" fmla="*/ 2147483647 h 625"/>
              <a:gd name="T44" fmla="*/ 2147483647 w 642"/>
              <a:gd name="T45" fmla="*/ 2147483647 h 625"/>
              <a:gd name="T46" fmla="*/ 2147483647 w 642"/>
              <a:gd name="T47" fmla="*/ 2147483647 h 625"/>
              <a:gd name="T48" fmla="*/ 2147483647 w 642"/>
              <a:gd name="T49" fmla="*/ 2147483647 h 625"/>
              <a:gd name="T50" fmla="*/ 2147483647 w 642"/>
              <a:gd name="T51" fmla="*/ 2147483647 h 625"/>
              <a:gd name="T52" fmla="*/ 2147483647 w 642"/>
              <a:gd name="T53" fmla="*/ 2147483647 h 625"/>
              <a:gd name="T54" fmla="*/ 2147483647 w 642"/>
              <a:gd name="T55" fmla="*/ 2147483647 h 625"/>
              <a:gd name="T56" fmla="*/ 2147483647 w 642"/>
              <a:gd name="T57" fmla="*/ 2147483647 h 625"/>
              <a:gd name="T58" fmla="*/ 2147483647 w 642"/>
              <a:gd name="T59" fmla="*/ 2147483647 h 625"/>
              <a:gd name="T60" fmla="*/ 2147483647 w 642"/>
              <a:gd name="T61" fmla="*/ 2147483647 h 625"/>
              <a:gd name="T62" fmla="*/ 2147483647 w 642"/>
              <a:gd name="T63" fmla="*/ 2147483647 h 625"/>
              <a:gd name="T64" fmla="*/ 2147483647 w 642"/>
              <a:gd name="T65" fmla="*/ 2147483647 h 625"/>
              <a:gd name="T66" fmla="*/ 2147483647 w 642"/>
              <a:gd name="T67" fmla="*/ 2147483647 h 625"/>
              <a:gd name="T68" fmla="*/ 2147483647 w 642"/>
              <a:gd name="T69" fmla="*/ 2147483647 h 625"/>
              <a:gd name="T70" fmla="*/ 2147483647 w 642"/>
              <a:gd name="T71" fmla="*/ 2147483647 h 625"/>
              <a:gd name="T72" fmla="*/ 2147483647 w 642"/>
              <a:gd name="T73" fmla="*/ 2147483647 h 625"/>
              <a:gd name="T74" fmla="*/ 2147483647 w 642"/>
              <a:gd name="T75" fmla="*/ 2147483647 h 625"/>
              <a:gd name="T76" fmla="*/ 2147483647 w 642"/>
              <a:gd name="T77" fmla="*/ 2147483647 h 625"/>
              <a:gd name="T78" fmla="*/ 2147483647 w 642"/>
              <a:gd name="T79" fmla="*/ 2147483647 h 625"/>
              <a:gd name="T80" fmla="*/ 2147483647 w 642"/>
              <a:gd name="T81" fmla="*/ 2147483647 h 625"/>
              <a:gd name="T82" fmla="*/ 2147483647 w 642"/>
              <a:gd name="T83" fmla="*/ 2147483647 h 625"/>
              <a:gd name="T84" fmla="*/ 2147483647 w 642"/>
              <a:gd name="T85" fmla="*/ 2147483647 h 625"/>
              <a:gd name="T86" fmla="*/ 2147483647 w 642"/>
              <a:gd name="T87" fmla="*/ 2147483647 h 625"/>
              <a:gd name="T88" fmla="*/ 2147483647 w 642"/>
              <a:gd name="T89" fmla="*/ 2147483647 h 625"/>
              <a:gd name="T90" fmla="*/ 2147483647 w 642"/>
              <a:gd name="T91" fmla="*/ 2147483647 h 625"/>
              <a:gd name="T92" fmla="*/ 2147483647 w 642"/>
              <a:gd name="T93" fmla="*/ 2147483647 h 625"/>
              <a:gd name="T94" fmla="*/ 2147483647 w 642"/>
              <a:gd name="T95" fmla="*/ 2147483647 h 625"/>
              <a:gd name="T96" fmla="*/ 2147483647 w 642"/>
              <a:gd name="T97" fmla="*/ 2147483647 h 625"/>
              <a:gd name="T98" fmla="*/ 2147483647 w 642"/>
              <a:gd name="T99" fmla="*/ 2147483647 h 625"/>
              <a:gd name="T100" fmla="*/ 2147483647 w 642"/>
              <a:gd name="T101" fmla="*/ 2147483647 h 625"/>
              <a:gd name="T102" fmla="*/ 2147483647 w 642"/>
              <a:gd name="T103" fmla="*/ 2147483647 h 625"/>
              <a:gd name="T104" fmla="*/ 2147483647 w 642"/>
              <a:gd name="T105" fmla="*/ 2147483647 h 625"/>
              <a:gd name="T106" fmla="*/ 2147483647 w 642"/>
              <a:gd name="T107" fmla="*/ 2147483647 h 625"/>
              <a:gd name="T108" fmla="*/ 2147483647 w 642"/>
              <a:gd name="T109" fmla="*/ 2147483647 h 625"/>
              <a:gd name="T110" fmla="*/ 2147483647 w 642"/>
              <a:gd name="T111" fmla="*/ 2147483647 h 625"/>
              <a:gd name="T112" fmla="*/ 2147483647 w 642"/>
              <a:gd name="T113" fmla="*/ 2147483647 h 625"/>
              <a:gd name="T114" fmla="*/ 2147483647 w 642"/>
              <a:gd name="T115" fmla="*/ 2147483647 h 625"/>
              <a:gd name="T116" fmla="*/ 2147483647 w 642"/>
              <a:gd name="T117" fmla="*/ 2147483647 h 625"/>
              <a:gd name="T118" fmla="*/ 2147483647 w 642"/>
              <a:gd name="T119" fmla="*/ 2147483647 h 625"/>
              <a:gd name="T120" fmla="*/ 2147483647 w 642"/>
              <a:gd name="T121" fmla="*/ 2147483647 h 625"/>
              <a:gd name="T122" fmla="*/ 2147483647 w 642"/>
              <a:gd name="T123" fmla="*/ 2147483647 h 6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2"/>
              <a:gd name="T187" fmla="*/ 0 h 625"/>
              <a:gd name="T188" fmla="*/ 642 w 642"/>
              <a:gd name="T189" fmla="*/ 625 h 6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6" name="Freeform 13"/>
          <p:cNvSpPr>
            <a:spLocks/>
          </p:cNvSpPr>
          <p:nvPr/>
        </p:nvSpPr>
        <p:spPr bwMode="auto">
          <a:xfrm>
            <a:off x="3051175" y="3959225"/>
            <a:ext cx="342900" cy="533400"/>
          </a:xfrm>
          <a:custGeom>
            <a:avLst/>
            <a:gdLst>
              <a:gd name="T0" fmla="*/ 2147483647 w 581"/>
              <a:gd name="T1" fmla="*/ 2147483647 h 902"/>
              <a:gd name="T2" fmla="*/ 2147483647 w 581"/>
              <a:gd name="T3" fmla="*/ 2147483647 h 902"/>
              <a:gd name="T4" fmla="*/ 2147483647 w 581"/>
              <a:gd name="T5" fmla="*/ 2147483647 h 902"/>
              <a:gd name="T6" fmla="*/ 2147483647 w 581"/>
              <a:gd name="T7" fmla="*/ 2147483647 h 902"/>
              <a:gd name="T8" fmla="*/ 2147483647 w 581"/>
              <a:gd name="T9" fmla="*/ 2147483647 h 902"/>
              <a:gd name="T10" fmla="*/ 2147483647 w 581"/>
              <a:gd name="T11" fmla="*/ 2147483647 h 902"/>
              <a:gd name="T12" fmla="*/ 2147483647 w 581"/>
              <a:gd name="T13" fmla="*/ 2147483647 h 902"/>
              <a:gd name="T14" fmla="*/ 2147483647 w 581"/>
              <a:gd name="T15" fmla="*/ 2147483647 h 902"/>
              <a:gd name="T16" fmla="*/ 2147483647 w 581"/>
              <a:gd name="T17" fmla="*/ 2147483647 h 902"/>
              <a:gd name="T18" fmla="*/ 2147483647 w 581"/>
              <a:gd name="T19" fmla="*/ 2147483647 h 902"/>
              <a:gd name="T20" fmla="*/ 2147483647 w 581"/>
              <a:gd name="T21" fmla="*/ 2147483647 h 902"/>
              <a:gd name="T22" fmla="*/ 2147483647 w 581"/>
              <a:gd name="T23" fmla="*/ 2147483647 h 902"/>
              <a:gd name="T24" fmla="*/ 2147483647 w 581"/>
              <a:gd name="T25" fmla="*/ 2147483647 h 902"/>
              <a:gd name="T26" fmla="*/ 2147483647 w 581"/>
              <a:gd name="T27" fmla="*/ 2147483647 h 902"/>
              <a:gd name="T28" fmla="*/ 2147483647 w 581"/>
              <a:gd name="T29" fmla="*/ 2147483647 h 902"/>
              <a:gd name="T30" fmla="*/ 2147483647 w 581"/>
              <a:gd name="T31" fmla="*/ 2147483647 h 902"/>
              <a:gd name="T32" fmla="*/ 2147483647 w 581"/>
              <a:gd name="T33" fmla="*/ 2147483647 h 902"/>
              <a:gd name="T34" fmla="*/ 2147483647 w 581"/>
              <a:gd name="T35" fmla="*/ 2147483647 h 902"/>
              <a:gd name="T36" fmla="*/ 2147483647 w 581"/>
              <a:gd name="T37" fmla="*/ 2147483647 h 902"/>
              <a:gd name="T38" fmla="*/ 2147483647 w 581"/>
              <a:gd name="T39" fmla="*/ 2147483647 h 902"/>
              <a:gd name="T40" fmla="*/ 2147483647 w 581"/>
              <a:gd name="T41" fmla="*/ 2147483647 h 902"/>
              <a:gd name="T42" fmla="*/ 2147483647 w 581"/>
              <a:gd name="T43" fmla="*/ 2147483647 h 902"/>
              <a:gd name="T44" fmla="*/ 2147483647 w 581"/>
              <a:gd name="T45" fmla="*/ 2147483647 h 902"/>
              <a:gd name="T46" fmla="*/ 2147483647 w 581"/>
              <a:gd name="T47" fmla="*/ 2147483647 h 902"/>
              <a:gd name="T48" fmla="*/ 2147483647 w 581"/>
              <a:gd name="T49" fmla="*/ 2147483647 h 902"/>
              <a:gd name="T50" fmla="*/ 2147483647 w 581"/>
              <a:gd name="T51" fmla="*/ 2147483647 h 902"/>
              <a:gd name="T52" fmla="*/ 2147483647 w 581"/>
              <a:gd name="T53" fmla="*/ 2147483647 h 902"/>
              <a:gd name="T54" fmla="*/ 2147483647 w 581"/>
              <a:gd name="T55" fmla="*/ 2147483647 h 902"/>
              <a:gd name="T56" fmla="*/ 2147483647 w 581"/>
              <a:gd name="T57" fmla="*/ 2147483647 h 902"/>
              <a:gd name="T58" fmla="*/ 2147483647 w 581"/>
              <a:gd name="T59" fmla="*/ 2147483647 h 902"/>
              <a:gd name="T60" fmla="*/ 2147483647 w 581"/>
              <a:gd name="T61" fmla="*/ 2147483647 h 902"/>
              <a:gd name="T62" fmla="*/ 2147483647 w 581"/>
              <a:gd name="T63" fmla="*/ 2147483647 h 902"/>
              <a:gd name="T64" fmla="*/ 2147483647 w 581"/>
              <a:gd name="T65" fmla="*/ 2147483647 h 902"/>
              <a:gd name="T66" fmla="*/ 2147483647 w 581"/>
              <a:gd name="T67" fmla="*/ 2147483647 h 902"/>
              <a:gd name="T68" fmla="*/ 2147483647 w 581"/>
              <a:gd name="T69" fmla="*/ 2147483647 h 902"/>
              <a:gd name="T70" fmla="*/ 2147483647 w 581"/>
              <a:gd name="T71" fmla="*/ 2147483647 h 902"/>
              <a:gd name="T72" fmla="*/ 2147483647 w 581"/>
              <a:gd name="T73" fmla="*/ 2147483647 h 902"/>
              <a:gd name="T74" fmla="*/ 2147483647 w 581"/>
              <a:gd name="T75" fmla="*/ 2147483647 h 902"/>
              <a:gd name="T76" fmla="*/ 2147483647 w 581"/>
              <a:gd name="T77" fmla="*/ 2147483647 h 902"/>
              <a:gd name="T78" fmla="*/ 2147483647 w 581"/>
              <a:gd name="T79" fmla="*/ 2147483647 h 902"/>
              <a:gd name="T80" fmla="*/ 2147483647 w 581"/>
              <a:gd name="T81" fmla="*/ 2147483647 h 902"/>
              <a:gd name="T82" fmla="*/ 2147483647 w 581"/>
              <a:gd name="T83" fmla="*/ 2147483647 h 902"/>
              <a:gd name="T84" fmla="*/ 2147483647 w 581"/>
              <a:gd name="T85" fmla="*/ 2147483647 h 902"/>
              <a:gd name="T86" fmla="*/ 2147483647 w 581"/>
              <a:gd name="T87" fmla="*/ 2147483647 h 902"/>
              <a:gd name="T88" fmla="*/ 2147483647 w 581"/>
              <a:gd name="T89" fmla="*/ 2147483647 h 902"/>
              <a:gd name="T90" fmla="*/ 2147483647 w 581"/>
              <a:gd name="T91" fmla="*/ 2147483647 h 902"/>
              <a:gd name="T92" fmla="*/ 2147483647 w 581"/>
              <a:gd name="T93" fmla="*/ 2147483647 h 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1"/>
              <a:gd name="T142" fmla="*/ 0 h 902"/>
              <a:gd name="T143" fmla="*/ 581 w 581"/>
              <a:gd name="T144" fmla="*/ 902 h 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7" name="Freeform 14"/>
          <p:cNvSpPr>
            <a:spLocks/>
          </p:cNvSpPr>
          <p:nvPr/>
        </p:nvSpPr>
        <p:spPr bwMode="auto">
          <a:xfrm>
            <a:off x="3554413" y="4975225"/>
            <a:ext cx="239712" cy="268288"/>
          </a:xfrm>
          <a:custGeom>
            <a:avLst/>
            <a:gdLst>
              <a:gd name="T0" fmla="*/ 2147483647 w 407"/>
              <a:gd name="T1" fmla="*/ 2147483647 h 452"/>
              <a:gd name="T2" fmla="*/ 2147483647 w 407"/>
              <a:gd name="T3" fmla="*/ 2147483647 h 452"/>
              <a:gd name="T4" fmla="*/ 2147483647 w 407"/>
              <a:gd name="T5" fmla="*/ 2147483647 h 452"/>
              <a:gd name="T6" fmla="*/ 2147483647 w 407"/>
              <a:gd name="T7" fmla="*/ 2147483647 h 452"/>
              <a:gd name="T8" fmla="*/ 2147483647 w 407"/>
              <a:gd name="T9" fmla="*/ 2147483647 h 452"/>
              <a:gd name="T10" fmla="*/ 2147483647 w 407"/>
              <a:gd name="T11" fmla="*/ 2147483647 h 452"/>
              <a:gd name="T12" fmla="*/ 2147483647 w 407"/>
              <a:gd name="T13" fmla="*/ 2147483647 h 452"/>
              <a:gd name="T14" fmla="*/ 2147483647 w 407"/>
              <a:gd name="T15" fmla="*/ 2147483647 h 452"/>
              <a:gd name="T16" fmla="*/ 2147483647 w 407"/>
              <a:gd name="T17" fmla="*/ 2147483647 h 452"/>
              <a:gd name="T18" fmla="*/ 2147483647 w 407"/>
              <a:gd name="T19" fmla="*/ 2147483647 h 452"/>
              <a:gd name="T20" fmla="*/ 2147483647 w 407"/>
              <a:gd name="T21" fmla="*/ 2147483647 h 452"/>
              <a:gd name="T22" fmla="*/ 2147483647 w 407"/>
              <a:gd name="T23" fmla="*/ 2147483647 h 452"/>
              <a:gd name="T24" fmla="*/ 2147483647 w 407"/>
              <a:gd name="T25" fmla="*/ 2147483647 h 452"/>
              <a:gd name="T26" fmla="*/ 2147483647 w 407"/>
              <a:gd name="T27" fmla="*/ 2147483647 h 452"/>
              <a:gd name="T28" fmla="*/ 2147483647 w 407"/>
              <a:gd name="T29" fmla="*/ 2147483647 h 452"/>
              <a:gd name="T30" fmla="*/ 2147483647 w 407"/>
              <a:gd name="T31" fmla="*/ 2147483647 h 452"/>
              <a:gd name="T32" fmla="*/ 2147483647 w 407"/>
              <a:gd name="T33" fmla="*/ 2147483647 h 452"/>
              <a:gd name="T34" fmla="*/ 2147483647 w 407"/>
              <a:gd name="T35" fmla="*/ 2147483647 h 452"/>
              <a:gd name="T36" fmla="*/ 2147483647 w 407"/>
              <a:gd name="T37" fmla="*/ 2147483647 h 452"/>
              <a:gd name="T38" fmla="*/ 2147483647 w 407"/>
              <a:gd name="T39" fmla="*/ 2147483647 h 452"/>
              <a:gd name="T40" fmla="*/ 2147483647 w 407"/>
              <a:gd name="T41" fmla="*/ 2147483647 h 452"/>
              <a:gd name="T42" fmla="*/ 2147483647 w 407"/>
              <a:gd name="T43" fmla="*/ 0 h 452"/>
              <a:gd name="T44" fmla="*/ 2147483647 w 407"/>
              <a:gd name="T45" fmla="*/ 2147483647 h 452"/>
              <a:gd name="T46" fmla="*/ 2147483647 w 407"/>
              <a:gd name="T47" fmla="*/ 2147483647 h 452"/>
              <a:gd name="T48" fmla="*/ 2147483647 w 407"/>
              <a:gd name="T49" fmla="*/ 2147483647 h 452"/>
              <a:gd name="T50" fmla="*/ 2147483647 w 407"/>
              <a:gd name="T51" fmla="*/ 2147483647 h 452"/>
              <a:gd name="T52" fmla="*/ 2147483647 w 407"/>
              <a:gd name="T53" fmla="*/ 2147483647 h 452"/>
              <a:gd name="T54" fmla="*/ 2147483647 w 407"/>
              <a:gd name="T55" fmla="*/ 2147483647 h 452"/>
              <a:gd name="T56" fmla="*/ 2147483647 w 407"/>
              <a:gd name="T57" fmla="*/ 2147483647 h 452"/>
              <a:gd name="T58" fmla="*/ 2147483647 w 407"/>
              <a:gd name="T59" fmla="*/ 2147483647 h 452"/>
              <a:gd name="T60" fmla="*/ 2147483647 w 407"/>
              <a:gd name="T61" fmla="*/ 2147483647 h 452"/>
              <a:gd name="T62" fmla="*/ 2147483647 w 407"/>
              <a:gd name="T63" fmla="*/ 2147483647 h 452"/>
              <a:gd name="T64" fmla="*/ 2147483647 w 407"/>
              <a:gd name="T65" fmla="*/ 2147483647 h 452"/>
              <a:gd name="T66" fmla="*/ 2147483647 w 407"/>
              <a:gd name="T67" fmla="*/ 2147483647 h 452"/>
              <a:gd name="T68" fmla="*/ 2147483647 w 407"/>
              <a:gd name="T69" fmla="*/ 2147483647 h 452"/>
              <a:gd name="T70" fmla="*/ 2147483647 w 407"/>
              <a:gd name="T71" fmla="*/ 2147483647 h 452"/>
              <a:gd name="T72" fmla="*/ 2147483647 w 407"/>
              <a:gd name="T73" fmla="*/ 2147483647 h 452"/>
              <a:gd name="T74" fmla="*/ 2147483647 w 407"/>
              <a:gd name="T75" fmla="*/ 2147483647 h 452"/>
              <a:gd name="T76" fmla="*/ 2147483647 w 407"/>
              <a:gd name="T77" fmla="*/ 2147483647 h 452"/>
              <a:gd name="T78" fmla="*/ 2147483647 w 407"/>
              <a:gd name="T79" fmla="*/ 2147483647 h 452"/>
              <a:gd name="T80" fmla="*/ 2147483647 w 407"/>
              <a:gd name="T81" fmla="*/ 2147483647 h 452"/>
              <a:gd name="T82" fmla="*/ 2147483647 w 407"/>
              <a:gd name="T83" fmla="*/ 2147483647 h 452"/>
              <a:gd name="T84" fmla="*/ 2147483647 w 407"/>
              <a:gd name="T85" fmla="*/ 2147483647 h 452"/>
              <a:gd name="T86" fmla="*/ 2147483647 w 407"/>
              <a:gd name="T87" fmla="*/ 2147483647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7"/>
              <a:gd name="T133" fmla="*/ 0 h 452"/>
              <a:gd name="T134" fmla="*/ 407 w 407"/>
              <a:gd name="T135" fmla="*/ 452 h 4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8" name="Freeform 15"/>
          <p:cNvSpPr>
            <a:spLocks/>
          </p:cNvSpPr>
          <p:nvPr/>
        </p:nvSpPr>
        <p:spPr bwMode="auto">
          <a:xfrm>
            <a:off x="3722688" y="5319714"/>
            <a:ext cx="146050" cy="153987"/>
          </a:xfrm>
          <a:custGeom>
            <a:avLst/>
            <a:gdLst>
              <a:gd name="T0" fmla="*/ 2147483647 w 246"/>
              <a:gd name="T1" fmla="*/ 2147483647 h 258"/>
              <a:gd name="T2" fmla="*/ 2147483647 w 246"/>
              <a:gd name="T3" fmla="*/ 2147483647 h 258"/>
              <a:gd name="T4" fmla="*/ 2147483647 w 246"/>
              <a:gd name="T5" fmla="*/ 2147483647 h 258"/>
              <a:gd name="T6" fmla="*/ 2147483647 w 246"/>
              <a:gd name="T7" fmla="*/ 2147483647 h 258"/>
              <a:gd name="T8" fmla="*/ 2147483647 w 246"/>
              <a:gd name="T9" fmla="*/ 2147483647 h 258"/>
              <a:gd name="T10" fmla="*/ 2147483647 w 246"/>
              <a:gd name="T11" fmla="*/ 2147483647 h 258"/>
              <a:gd name="T12" fmla="*/ 2147483647 w 246"/>
              <a:gd name="T13" fmla="*/ 2147483647 h 258"/>
              <a:gd name="T14" fmla="*/ 2147483647 w 246"/>
              <a:gd name="T15" fmla="*/ 2147483647 h 258"/>
              <a:gd name="T16" fmla="*/ 2147483647 w 246"/>
              <a:gd name="T17" fmla="*/ 2147483647 h 258"/>
              <a:gd name="T18" fmla="*/ 2147483647 w 246"/>
              <a:gd name="T19" fmla="*/ 2147483647 h 258"/>
              <a:gd name="T20" fmla="*/ 2147483647 w 246"/>
              <a:gd name="T21" fmla="*/ 2147483647 h 258"/>
              <a:gd name="T22" fmla="*/ 2147483647 w 246"/>
              <a:gd name="T23" fmla="*/ 2147483647 h 258"/>
              <a:gd name="T24" fmla="*/ 2147483647 w 246"/>
              <a:gd name="T25" fmla="*/ 2147483647 h 258"/>
              <a:gd name="T26" fmla="*/ 2147483647 w 246"/>
              <a:gd name="T27" fmla="*/ 2147483647 h 258"/>
              <a:gd name="T28" fmla="*/ 2147483647 w 246"/>
              <a:gd name="T29" fmla="*/ 2147483647 h 258"/>
              <a:gd name="T30" fmla="*/ 2147483647 w 246"/>
              <a:gd name="T31" fmla="*/ 2147483647 h 258"/>
              <a:gd name="T32" fmla="*/ 2147483647 w 246"/>
              <a:gd name="T33" fmla="*/ 2147483647 h 258"/>
              <a:gd name="T34" fmla="*/ 2147483647 w 246"/>
              <a:gd name="T35" fmla="*/ 2147483647 h 258"/>
              <a:gd name="T36" fmla="*/ 2147483647 w 246"/>
              <a:gd name="T37" fmla="*/ 2147483647 h 258"/>
              <a:gd name="T38" fmla="*/ 2147483647 w 246"/>
              <a:gd name="T39" fmla="*/ 2147483647 h 258"/>
              <a:gd name="T40" fmla="*/ 0 w 246"/>
              <a:gd name="T41" fmla="*/ 2147483647 h 258"/>
              <a:gd name="T42" fmla="*/ 2147483647 w 246"/>
              <a:gd name="T43" fmla="*/ 2147483647 h 258"/>
              <a:gd name="T44" fmla="*/ 2147483647 w 246"/>
              <a:gd name="T45" fmla="*/ 2147483647 h 258"/>
              <a:gd name="T46" fmla="*/ 2147483647 w 246"/>
              <a:gd name="T47" fmla="*/ 2147483647 h 258"/>
              <a:gd name="T48" fmla="*/ 2147483647 w 246"/>
              <a:gd name="T49" fmla="*/ 2147483647 h 258"/>
              <a:gd name="T50" fmla="*/ 2147483647 w 246"/>
              <a:gd name="T51" fmla="*/ 2147483647 h 258"/>
              <a:gd name="T52" fmla="*/ 2147483647 w 246"/>
              <a:gd name="T53" fmla="*/ 2147483647 h 258"/>
              <a:gd name="T54" fmla="*/ 2147483647 w 246"/>
              <a:gd name="T55" fmla="*/ 2147483647 h 258"/>
              <a:gd name="T56" fmla="*/ 2147483647 w 246"/>
              <a:gd name="T57" fmla="*/ 2147483647 h 258"/>
              <a:gd name="T58" fmla="*/ 2147483647 w 246"/>
              <a:gd name="T59" fmla="*/ 2147483647 h 258"/>
              <a:gd name="T60" fmla="*/ 2147483647 w 246"/>
              <a:gd name="T61" fmla="*/ 2147483647 h 258"/>
              <a:gd name="T62" fmla="*/ 2147483647 w 246"/>
              <a:gd name="T63" fmla="*/ 2147483647 h 258"/>
              <a:gd name="T64" fmla="*/ 2147483647 w 246"/>
              <a:gd name="T65" fmla="*/ 2147483647 h 258"/>
              <a:gd name="T66" fmla="*/ 2147483647 w 246"/>
              <a:gd name="T67" fmla="*/ 2147483647 h 258"/>
              <a:gd name="T68" fmla="*/ 2147483647 w 246"/>
              <a:gd name="T69" fmla="*/ 2147483647 h 258"/>
              <a:gd name="T70" fmla="*/ 2147483647 w 246"/>
              <a:gd name="T71" fmla="*/ 214748364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58"/>
              <a:gd name="T110" fmla="*/ 246 w 246"/>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399" name="Freeform 16"/>
          <p:cNvSpPr>
            <a:spLocks noEditPoints="1"/>
          </p:cNvSpPr>
          <p:nvPr/>
        </p:nvSpPr>
        <p:spPr bwMode="auto">
          <a:xfrm>
            <a:off x="3387725" y="5057776"/>
            <a:ext cx="433388" cy="963613"/>
          </a:xfrm>
          <a:custGeom>
            <a:avLst/>
            <a:gdLst>
              <a:gd name="T0" fmla="*/ 2147483647 w 732"/>
              <a:gd name="T1" fmla="*/ 2147483647 h 1628"/>
              <a:gd name="T2" fmla="*/ 2147483647 w 732"/>
              <a:gd name="T3" fmla="*/ 2147483647 h 1628"/>
              <a:gd name="T4" fmla="*/ 2147483647 w 732"/>
              <a:gd name="T5" fmla="*/ 2147483647 h 1628"/>
              <a:gd name="T6" fmla="*/ 2147483647 w 732"/>
              <a:gd name="T7" fmla="*/ 2147483647 h 1628"/>
              <a:gd name="T8" fmla="*/ 2147483647 w 732"/>
              <a:gd name="T9" fmla="*/ 2147483647 h 1628"/>
              <a:gd name="T10" fmla="*/ 2147483647 w 732"/>
              <a:gd name="T11" fmla="*/ 2147483647 h 1628"/>
              <a:gd name="T12" fmla="*/ 2147483647 w 732"/>
              <a:gd name="T13" fmla="*/ 2147483647 h 1628"/>
              <a:gd name="T14" fmla="*/ 2147483647 w 732"/>
              <a:gd name="T15" fmla="*/ 2147483647 h 1628"/>
              <a:gd name="T16" fmla="*/ 2147483647 w 732"/>
              <a:gd name="T17" fmla="*/ 2147483647 h 1628"/>
              <a:gd name="T18" fmla="*/ 2147483647 w 732"/>
              <a:gd name="T19" fmla="*/ 0 h 1628"/>
              <a:gd name="T20" fmla="*/ 2147483647 w 732"/>
              <a:gd name="T21" fmla="*/ 2147483647 h 1628"/>
              <a:gd name="T22" fmla="*/ 2147483647 w 732"/>
              <a:gd name="T23" fmla="*/ 2147483647 h 1628"/>
              <a:gd name="T24" fmla="*/ 2147483647 w 732"/>
              <a:gd name="T25" fmla="*/ 2147483647 h 1628"/>
              <a:gd name="T26" fmla="*/ 2147483647 w 732"/>
              <a:gd name="T27" fmla="*/ 2147483647 h 1628"/>
              <a:gd name="T28" fmla="*/ 2147483647 w 732"/>
              <a:gd name="T29" fmla="*/ 2147483647 h 1628"/>
              <a:gd name="T30" fmla="*/ 0 w 732"/>
              <a:gd name="T31" fmla="*/ 2147483647 h 1628"/>
              <a:gd name="T32" fmla="*/ 2147483647 w 732"/>
              <a:gd name="T33" fmla="*/ 2147483647 h 1628"/>
              <a:gd name="T34" fmla="*/ 2147483647 w 732"/>
              <a:gd name="T35" fmla="*/ 2147483647 h 1628"/>
              <a:gd name="T36" fmla="*/ 2147483647 w 732"/>
              <a:gd name="T37" fmla="*/ 2147483647 h 1628"/>
              <a:gd name="T38" fmla="*/ 2147483647 w 732"/>
              <a:gd name="T39" fmla="*/ 2147483647 h 1628"/>
              <a:gd name="T40" fmla="*/ 2147483647 w 732"/>
              <a:gd name="T41" fmla="*/ 2147483647 h 1628"/>
              <a:gd name="T42" fmla="*/ 2147483647 w 732"/>
              <a:gd name="T43" fmla="*/ 2147483647 h 1628"/>
              <a:gd name="T44" fmla="*/ 2147483647 w 732"/>
              <a:gd name="T45" fmla="*/ 2147483647 h 1628"/>
              <a:gd name="T46" fmla="*/ 2147483647 w 732"/>
              <a:gd name="T47" fmla="*/ 2147483647 h 1628"/>
              <a:gd name="T48" fmla="*/ 2147483647 w 732"/>
              <a:gd name="T49" fmla="*/ 2147483647 h 1628"/>
              <a:gd name="T50" fmla="*/ 2147483647 w 732"/>
              <a:gd name="T51" fmla="*/ 2147483647 h 1628"/>
              <a:gd name="T52" fmla="*/ 2147483647 w 732"/>
              <a:gd name="T53" fmla="*/ 2147483647 h 1628"/>
              <a:gd name="T54" fmla="*/ 2147483647 w 732"/>
              <a:gd name="T55" fmla="*/ 2147483647 h 1628"/>
              <a:gd name="T56" fmla="*/ 2147483647 w 732"/>
              <a:gd name="T57" fmla="*/ 2147483647 h 1628"/>
              <a:gd name="T58" fmla="*/ 2147483647 w 732"/>
              <a:gd name="T59" fmla="*/ 2147483647 h 1628"/>
              <a:gd name="T60" fmla="*/ 2147483647 w 732"/>
              <a:gd name="T61" fmla="*/ 2147483647 h 1628"/>
              <a:gd name="T62" fmla="*/ 2147483647 w 732"/>
              <a:gd name="T63" fmla="*/ 2147483647 h 1628"/>
              <a:gd name="T64" fmla="*/ 2147483647 w 732"/>
              <a:gd name="T65" fmla="*/ 2147483647 h 1628"/>
              <a:gd name="T66" fmla="*/ 2147483647 w 732"/>
              <a:gd name="T67" fmla="*/ 2147483647 h 1628"/>
              <a:gd name="T68" fmla="*/ 2147483647 w 732"/>
              <a:gd name="T69" fmla="*/ 2147483647 h 1628"/>
              <a:gd name="T70" fmla="*/ 2147483647 w 732"/>
              <a:gd name="T71" fmla="*/ 2147483647 h 1628"/>
              <a:gd name="T72" fmla="*/ 2147483647 w 732"/>
              <a:gd name="T73" fmla="*/ 2147483647 h 1628"/>
              <a:gd name="T74" fmla="*/ 2147483647 w 732"/>
              <a:gd name="T75" fmla="*/ 2147483647 h 1628"/>
              <a:gd name="T76" fmla="*/ 2147483647 w 732"/>
              <a:gd name="T77" fmla="*/ 2147483647 h 1628"/>
              <a:gd name="T78" fmla="*/ 2147483647 w 732"/>
              <a:gd name="T79" fmla="*/ 2147483647 h 1628"/>
              <a:gd name="T80" fmla="*/ 2147483647 w 732"/>
              <a:gd name="T81" fmla="*/ 2147483647 h 1628"/>
              <a:gd name="T82" fmla="*/ 2147483647 w 732"/>
              <a:gd name="T83" fmla="*/ 2147483647 h 1628"/>
              <a:gd name="T84" fmla="*/ 2147483647 w 732"/>
              <a:gd name="T85" fmla="*/ 2147483647 h 1628"/>
              <a:gd name="T86" fmla="*/ 2147483647 w 732"/>
              <a:gd name="T87" fmla="*/ 2147483647 h 1628"/>
              <a:gd name="T88" fmla="*/ 2147483647 w 732"/>
              <a:gd name="T89" fmla="*/ 2147483647 h 1628"/>
              <a:gd name="T90" fmla="*/ 2147483647 w 732"/>
              <a:gd name="T91" fmla="*/ 2147483647 h 1628"/>
              <a:gd name="T92" fmla="*/ 2147483647 w 732"/>
              <a:gd name="T93" fmla="*/ 2147483647 h 1628"/>
              <a:gd name="T94" fmla="*/ 2147483647 w 732"/>
              <a:gd name="T95" fmla="*/ 2147483647 h 1628"/>
              <a:gd name="T96" fmla="*/ 2147483647 w 732"/>
              <a:gd name="T97" fmla="*/ 2147483647 h 1628"/>
              <a:gd name="T98" fmla="*/ 2147483647 w 732"/>
              <a:gd name="T99" fmla="*/ 2147483647 h 1628"/>
              <a:gd name="T100" fmla="*/ 2147483647 w 732"/>
              <a:gd name="T101" fmla="*/ 2147483647 h 1628"/>
              <a:gd name="T102" fmla="*/ 2147483647 w 732"/>
              <a:gd name="T103" fmla="*/ 2147483647 h 1628"/>
              <a:gd name="T104" fmla="*/ 2147483647 w 732"/>
              <a:gd name="T105" fmla="*/ 2147483647 h 1628"/>
              <a:gd name="T106" fmla="*/ 2147483647 w 732"/>
              <a:gd name="T107" fmla="*/ 2147483647 h 1628"/>
              <a:gd name="T108" fmla="*/ 2147483647 w 732"/>
              <a:gd name="T109" fmla="*/ 2147483647 h 1628"/>
              <a:gd name="T110" fmla="*/ 2147483647 w 732"/>
              <a:gd name="T111" fmla="*/ 2147483647 h 1628"/>
              <a:gd name="T112" fmla="*/ 2147483647 w 732"/>
              <a:gd name="T113" fmla="*/ 2147483647 h 1628"/>
              <a:gd name="T114" fmla="*/ 2147483647 w 732"/>
              <a:gd name="T115" fmla="*/ 2147483647 h 16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2"/>
              <a:gd name="T175" fmla="*/ 0 h 1628"/>
              <a:gd name="T176" fmla="*/ 732 w 732"/>
              <a:gd name="T177" fmla="*/ 1628 h 16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00" name="Freeform 17"/>
          <p:cNvSpPr>
            <a:spLocks noEditPoints="1"/>
          </p:cNvSpPr>
          <p:nvPr/>
        </p:nvSpPr>
        <p:spPr bwMode="auto">
          <a:xfrm>
            <a:off x="2990851" y="4310063"/>
            <a:ext cx="168275" cy="209550"/>
          </a:xfrm>
          <a:custGeom>
            <a:avLst/>
            <a:gdLst>
              <a:gd name="T0" fmla="*/ 2147483647 w 280"/>
              <a:gd name="T1" fmla="*/ 2147483647 h 353"/>
              <a:gd name="T2" fmla="*/ 2147483647 w 280"/>
              <a:gd name="T3" fmla="*/ 2147483647 h 353"/>
              <a:gd name="T4" fmla="*/ 2147483647 w 280"/>
              <a:gd name="T5" fmla="*/ 2147483647 h 353"/>
              <a:gd name="T6" fmla="*/ 2147483647 w 280"/>
              <a:gd name="T7" fmla="*/ 2147483647 h 353"/>
              <a:gd name="T8" fmla="*/ 2147483647 w 280"/>
              <a:gd name="T9" fmla="*/ 2147483647 h 353"/>
              <a:gd name="T10" fmla="*/ 2147483647 w 280"/>
              <a:gd name="T11" fmla="*/ 2147483647 h 353"/>
              <a:gd name="T12" fmla="*/ 2147483647 w 280"/>
              <a:gd name="T13" fmla="*/ 2147483647 h 353"/>
              <a:gd name="T14" fmla="*/ 2147483647 w 280"/>
              <a:gd name="T15" fmla="*/ 2147483647 h 353"/>
              <a:gd name="T16" fmla="*/ 2147483647 w 280"/>
              <a:gd name="T17" fmla="*/ 2147483647 h 353"/>
              <a:gd name="T18" fmla="*/ 2147483647 w 280"/>
              <a:gd name="T19" fmla="*/ 2147483647 h 353"/>
              <a:gd name="T20" fmla="*/ 2147483647 w 280"/>
              <a:gd name="T21" fmla="*/ 2147483647 h 353"/>
              <a:gd name="T22" fmla="*/ 2147483647 w 280"/>
              <a:gd name="T23" fmla="*/ 2147483647 h 353"/>
              <a:gd name="T24" fmla="*/ 2147483647 w 280"/>
              <a:gd name="T25" fmla="*/ 2147483647 h 353"/>
              <a:gd name="T26" fmla="*/ 2147483647 w 280"/>
              <a:gd name="T27" fmla="*/ 2147483647 h 353"/>
              <a:gd name="T28" fmla="*/ 2147483647 w 280"/>
              <a:gd name="T29" fmla="*/ 0 h 353"/>
              <a:gd name="T30" fmla="*/ 2147483647 w 280"/>
              <a:gd name="T31" fmla="*/ 2147483647 h 353"/>
              <a:gd name="T32" fmla="*/ 2147483647 w 280"/>
              <a:gd name="T33" fmla="*/ 2147483647 h 353"/>
              <a:gd name="T34" fmla="*/ 2147483647 w 280"/>
              <a:gd name="T35" fmla="*/ 2147483647 h 353"/>
              <a:gd name="T36" fmla="*/ 2147483647 w 280"/>
              <a:gd name="T37" fmla="*/ 2147483647 h 353"/>
              <a:gd name="T38" fmla="*/ 2147483647 w 280"/>
              <a:gd name="T39" fmla="*/ 2147483647 h 353"/>
              <a:gd name="T40" fmla="*/ 2147483647 w 280"/>
              <a:gd name="T41" fmla="*/ 2147483647 h 353"/>
              <a:gd name="T42" fmla="*/ 2147483647 w 280"/>
              <a:gd name="T43" fmla="*/ 2147483647 h 353"/>
              <a:gd name="T44" fmla="*/ 2147483647 w 280"/>
              <a:gd name="T45" fmla="*/ 2147483647 h 353"/>
              <a:gd name="T46" fmla="*/ 2147483647 w 280"/>
              <a:gd name="T47" fmla="*/ 2147483647 h 353"/>
              <a:gd name="T48" fmla="*/ 2147483647 w 280"/>
              <a:gd name="T49" fmla="*/ 2147483647 h 353"/>
              <a:gd name="T50" fmla="*/ 2147483647 w 280"/>
              <a:gd name="T51" fmla="*/ 2147483647 h 353"/>
              <a:gd name="T52" fmla="*/ 2147483647 w 280"/>
              <a:gd name="T53" fmla="*/ 2147483647 h 353"/>
              <a:gd name="T54" fmla="*/ 2147483647 w 280"/>
              <a:gd name="T55" fmla="*/ 2147483647 h 353"/>
              <a:gd name="T56" fmla="*/ 2147483647 w 280"/>
              <a:gd name="T57" fmla="*/ 2147483647 h 353"/>
              <a:gd name="T58" fmla="*/ 2147483647 w 280"/>
              <a:gd name="T59" fmla="*/ 2147483647 h 353"/>
              <a:gd name="T60" fmla="*/ 2147483647 w 280"/>
              <a:gd name="T61" fmla="*/ 2147483647 h 353"/>
              <a:gd name="T62" fmla="*/ 2147483647 w 280"/>
              <a:gd name="T63" fmla="*/ 2147483647 h 353"/>
              <a:gd name="T64" fmla="*/ 2147483647 w 280"/>
              <a:gd name="T65" fmla="*/ 2147483647 h 353"/>
              <a:gd name="T66" fmla="*/ 2147483647 w 280"/>
              <a:gd name="T67" fmla="*/ 2147483647 h 353"/>
              <a:gd name="T68" fmla="*/ 2147483647 w 280"/>
              <a:gd name="T69" fmla="*/ 2147483647 h 353"/>
              <a:gd name="T70" fmla="*/ 2147483647 w 280"/>
              <a:gd name="T71" fmla="*/ 2147483647 h 353"/>
              <a:gd name="T72" fmla="*/ 2147483647 w 280"/>
              <a:gd name="T73" fmla="*/ 2147483647 h 353"/>
              <a:gd name="T74" fmla="*/ 2147483647 w 280"/>
              <a:gd name="T75" fmla="*/ 2147483647 h 353"/>
              <a:gd name="T76" fmla="*/ 2147483647 w 280"/>
              <a:gd name="T77" fmla="*/ 2147483647 h 353"/>
              <a:gd name="T78" fmla="*/ 2147483647 w 280"/>
              <a:gd name="T79" fmla="*/ 2147483647 h 353"/>
              <a:gd name="T80" fmla="*/ 2147483647 w 280"/>
              <a:gd name="T81" fmla="*/ 2147483647 h 353"/>
              <a:gd name="T82" fmla="*/ 2147483647 w 280"/>
              <a:gd name="T83" fmla="*/ 2147483647 h 353"/>
              <a:gd name="T84" fmla="*/ 2147483647 w 280"/>
              <a:gd name="T85" fmla="*/ 2147483647 h 353"/>
              <a:gd name="T86" fmla="*/ 2147483647 w 280"/>
              <a:gd name="T87" fmla="*/ 2147483647 h 353"/>
              <a:gd name="T88" fmla="*/ 2147483647 w 280"/>
              <a:gd name="T89" fmla="*/ 2147483647 h 353"/>
              <a:gd name="T90" fmla="*/ 2147483647 w 280"/>
              <a:gd name="T91" fmla="*/ 2147483647 h 353"/>
              <a:gd name="T92" fmla="*/ 2147483647 w 280"/>
              <a:gd name="T93" fmla="*/ 2147483647 h 353"/>
              <a:gd name="T94" fmla="*/ 2147483647 w 280"/>
              <a:gd name="T95" fmla="*/ 2147483647 h 353"/>
              <a:gd name="T96" fmla="*/ 2147483647 w 280"/>
              <a:gd name="T97" fmla="*/ 2147483647 h 353"/>
              <a:gd name="T98" fmla="*/ 2147483647 w 280"/>
              <a:gd name="T99" fmla="*/ 2147483647 h 353"/>
              <a:gd name="T100" fmla="*/ 2147483647 w 280"/>
              <a:gd name="T101" fmla="*/ 2147483647 h 353"/>
              <a:gd name="T102" fmla="*/ 2147483647 w 280"/>
              <a:gd name="T103" fmla="*/ 2147483647 h 353"/>
              <a:gd name="T104" fmla="*/ 2147483647 w 280"/>
              <a:gd name="T105" fmla="*/ 2147483647 h 353"/>
              <a:gd name="T106" fmla="*/ 2147483647 w 280"/>
              <a:gd name="T107" fmla="*/ 2147483647 h 353"/>
              <a:gd name="T108" fmla="*/ 2147483647 w 280"/>
              <a:gd name="T109" fmla="*/ 2147483647 h 3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0"/>
              <a:gd name="T166" fmla="*/ 0 h 353"/>
              <a:gd name="T167" fmla="*/ 280 w 280"/>
              <a:gd name="T168" fmla="*/ 353 h 3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01" name="Freeform 18"/>
          <p:cNvSpPr>
            <a:spLocks noEditPoints="1"/>
          </p:cNvSpPr>
          <p:nvPr/>
        </p:nvSpPr>
        <p:spPr bwMode="auto">
          <a:xfrm>
            <a:off x="3198814" y="4192588"/>
            <a:ext cx="1101725" cy="1244600"/>
          </a:xfrm>
          <a:custGeom>
            <a:avLst/>
            <a:gdLst>
              <a:gd name="T0" fmla="*/ 2147483647 w 1858"/>
              <a:gd name="T1" fmla="*/ 2147483647 h 2099"/>
              <a:gd name="T2" fmla="*/ 2147483647 w 1858"/>
              <a:gd name="T3" fmla="*/ 2147483647 h 2099"/>
              <a:gd name="T4" fmla="*/ 2147483647 w 1858"/>
              <a:gd name="T5" fmla="*/ 2147483647 h 2099"/>
              <a:gd name="T6" fmla="*/ 2147483647 w 1858"/>
              <a:gd name="T7" fmla="*/ 2147483647 h 2099"/>
              <a:gd name="T8" fmla="*/ 2147483647 w 1858"/>
              <a:gd name="T9" fmla="*/ 2147483647 h 2099"/>
              <a:gd name="T10" fmla="*/ 2147483647 w 1858"/>
              <a:gd name="T11" fmla="*/ 2147483647 h 2099"/>
              <a:gd name="T12" fmla="*/ 2147483647 w 1858"/>
              <a:gd name="T13" fmla="*/ 2147483647 h 2099"/>
              <a:gd name="T14" fmla="*/ 2147483647 w 1858"/>
              <a:gd name="T15" fmla="*/ 2147483647 h 2099"/>
              <a:gd name="T16" fmla="*/ 2147483647 w 1858"/>
              <a:gd name="T17" fmla="*/ 2147483647 h 2099"/>
              <a:gd name="T18" fmla="*/ 2147483647 w 1858"/>
              <a:gd name="T19" fmla="*/ 2147483647 h 2099"/>
              <a:gd name="T20" fmla="*/ 2147483647 w 1858"/>
              <a:gd name="T21" fmla="*/ 2147483647 h 2099"/>
              <a:gd name="T22" fmla="*/ 2147483647 w 1858"/>
              <a:gd name="T23" fmla="*/ 2147483647 h 2099"/>
              <a:gd name="T24" fmla="*/ 2147483647 w 1858"/>
              <a:gd name="T25" fmla="*/ 2147483647 h 2099"/>
              <a:gd name="T26" fmla="*/ 2147483647 w 1858"/>
              <a:gd name="T27" fmla="*/ 2147483647 h 2099"/>
              <a:gd name="T28" fmla="*/ 2147483647 w 1858"/>
              <a:gd name="T29" fmla="*/ 2147483647 h 2099"/>
              <a:gd name="T30" fmla="*/ 2147483647 w 1858"/>
              <a:gd name="T31" fmla="*/ 2147483647 h 2099"/>
              <a:gd name="T32" fmla="*/ 2147483647 w 1858"/>
              <a:gd name="T33" fmla="*/ 2147483647 h 2099"/>
              <a:gd name="T34" fmla="*/ 2147483647 w 1858"/>
              <a:gd name="T35" fmla="*/ 2147483647 h 2099"/>
              <a:gd name="T36" fmla="*/ 2147483647 w 1858"/>
              <a:gd name="T37" fmla="*/ 2147483647 h 2099"/>
              <a:gd name="T38" fmla="*/ 2147483647 w 1858"/>
              <a:gd name="T39" fmla="*/ 2147483647 h 2099"/>
              <a:gd name="T40" fmla="*/ 2147483647 w 1858"/>
              <a:gd name="T41" fmla="*/ 2147483647 h 2099"/>
              <a:gd name="T42" fmla="*/ 2147483647 w 1858"/>
              <a:gd name="T43" fmla="*/ 2147483647 h 2099"/>
              <a:gd name="T44" fmla="*/ 2147483647 w 1858"/>
              <a:gd name="T45" fmla="*/ 2147483647 h 2099"/>
              <a:gd name="T46" fmla="*/ 2147483647 w 1858"/>
              <a:gd name="T47" fmla="*/ 2147483647 h 2099"/>
              <a:gd name="T48" fmla="*/ 2147483647 w 1858"/>
              <a:gd name="T49" fmla="*/ 2147483647 h 2099"/>
              <a:gd name="T50" fmla="*/ 2147483647 w 1858"/>
              <a:gd name="T51" fmla="*/ 2147483647 h 2099"/>
              <a:gd name="T52" fmla="*/ 2147483647 w 1858"/>
              <a:gd name="T53" fmla="*/ 2147483647 h 2099"/>
              <a:gd name="T54" fmla="*/ 2147483647 w 1858"/>
              <a:gd name="T55" fmla="*/ 2147483647 h 2099"/>
              <a:gd name="T56" fmla="*/ 2147483647 w 1858"/>
              <a:gd name="T57" fmla="*/ 2147483647 h 2099"/>
              <a:gd name="T58" fmla="*/ 2147483647 w 1858"/>
              <a:gd name="T59" fmla="*/ 2147483647 h 2099"/>
              <a:gd name="T60" fmla="*/ 2147483647 w 1858"/>
              <a:gd name="T61" fmla="*/ 2147483647 h 2099"/>
              <a:gd name="T62" fmla="*/ 2147483647 w 1858"/>
              <a:gd name="T63" fmla="*/ 2147483647 h 2099"/>
              <a:gd name="T64" fmla="*/ 2147483647 w 1858"/>
              <a:gd name="T65" fmla="*/ 2147483647 h 2099"/>
              <a:gd name="T66" fmla="*/ 2147483647 w 1858"/>
              <a:gd name="T67" fmla="*/ 2147483647 h 2099"/>
              <a:gd name="T68" fmla="*/ 2147483647 w 1858"/>
              <a:gd name="T69" fmla="*/ 2147483647 h 2099"/>
              <a:gd name="T70" fmla="*/ 2147483647 w 1858"/>
              <a:gd name="T71" fmla="*/ 2147483647 h 2099"/>
              <a:gd name="T72" fmla="*/ 2147483647 w 1858"/>
              <a:gd name="T73" fmla="*/ 2147483647 h 2099"/>
              <a:gd name="T74" fmla="*/ 2147483647 w 1858"/>
              <a:gd name="T75" fmla="*/ 2147483647 h 2099"/>
              <a:gd name="T76" fmla="*/ 2147483647 w 1858"/>
              <a:gd name="T77" fmla="*/ 2147483647 h 2099"/>
              <a:gd name="T78" fmla="*/ 2147483647 w 1858"/>
              <a:gd name="T79" fmla="*/ 2147483647 h 2099"/>
              <a:gd name="T80" fmla="*/ 2147483647 w 1858"/>
              <a:gd name="T81" fmla="*/ 2147483647 h 2099"/>
              <a:gd name="T82" fmla="*/ 2147483647 w 1858"/>
              <a:gd name="T83" fmla="*/ 2147483647 h 2099"/>
              <a:gd name="T84" fmla="*/ 2147483647 w 1858"/>
              <a:gd name="T85" fmla="*/ 2147483647 h 2099"/>
              <a:gd name="T86" fmla="*/ 2147483647 w 1858"/>
              <a:gd name="T87" fmla="*/ 2147483647 h 2099"/>
              <a:gd name="T88" fmla="*/ 2147483647 w 1858"/>
              <a:gd name="T89" fmla="*/ 2147483647 h 2099"/>
              <a:gd name="T90" fmla="*/ 2147483647 w 1858"/>
              <a:gd name="T91" fmla="*/ 2147483647 h 2099"/>
              <a:gd name="T92" fmla="*/ 2147483647 w 1858"/>
              <a:gd name="T93" fmla="*/ 2147483647 h 2099"/>
              <a:gd name="T94" fmla="*/ 2147483647 w 1858"/>
              <a:gd name="T95" fmla="*/ 2147483647 h 2099"/>
              <a:gd name="T96" fmla="*/ 2147483647 w 1858"/>
              <a:gd name="T97" fmla="*/ 2147483647 h 2099"/>
              <a:gd name="T98" fmla="*/ 2147483647 w 1858"/>
              <a:gd name="T99" fmla="*/ 2147483647 h 2099"/>
              <a:gd name="T100" fmla="*/ 2147483647 w 1858"/>
              <a:gd name="T101" fmla="*/ 2147483647 h 2099"/>
              <a:gd name="T102" fmla="*/ 2147483647 w 1858"/>
              <a:gd name="T103" fmla="*/ 2147483647 h 2099"/>
              <a:gd name="T104" fmla="*/ 2147483647 w 1858"/>
              <a:gd name="T105" fmla="*/ 2147483647 h 2099"/>
              <a:gd name="T106" fmla="*/ 2147483647 w 1858"/>
              <a:gd name="T107" fmla="*/ 2147483647 h 2099"/>
              <a:gd name="T108" fmla="*/ 2147483647 w 1858"/>
              <a:gd name="T109" fmla="*/ 2147483647 h 2099"/>
              <a:gd name="T110" fmla="*/ 2147483647 w 1858"/>
              <a:gd name="T111" fmla="*/ 2147483647 h 2099"/>
              <a:gd name="T112" fmla="*/ 2147483647 w 1858"/>
              <a:gd name="T113" fmla="*/ 2147483647 h 2099"/>
              <a:gd name="T114" fmla="*/ 2147483647 w 1858"/>
              <a:gd name="T115" fmla="*/ 2147483647 h 20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58"/>
              <a:gd name="T175" fmla="*/ 0 h 2099"/>
              <a:gd name="T176" fmla="*/ 1858 w 1858"/>
              <a:gd name="T177" fmla="*/ 2099 h 20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02" name="Freeform 19"/>
          <p:cNvSpPr>
            <a:spLocks noEditPoints="1"/>
          </p:cNvSpPr>
          <p:nvPr/>
        </p:nvSpPr>
        <p:spPr bwMode="auto">
          <a:xfrm>
            <a:off x="3327400" y="4921251"/>
            <a:ext cx="457200" cy="1198563"/>
          </a:xfrm>
          <a:custGeom>
            <a:avLst/>
            <a:gdLst>
              <a:gd name="T0" fmla="*/ 2147483647 w 771"/>
              <a:gd name="T1" fmla="*/ 2147483647 h 2022"/>
              <a:gd name="T2" fmla="*/ 2147483647 w 771"/>
              <a:gd name="T3" fmla="*/ 2147483647 h 2022"/>
              <a:gd name="T4" fmla="*/ 2147483647 w 771"/>
              <a:gd name="T5" fmla="*/ 2147483647 h 2022"/>
              <a:gd name="T6" fmla="*/ 2147483647 w 771"/>
              <a:gd name="T7" fmla="*/ 2147483647 h 2022"/>
              <a:gd name="T8" fmla="*/ 2147483647 w 771"/>
              <a:gd name="T9" fmla="*/ 2147483647 h 2022"/>
              <a:gd name="T10" fmla="*/ 2147483647 w 771"/>
              <a:gd name="T11" fmla="*/ 2147483647 h 2022"/>
              <a:gd name="T12" fmla="*/ 2147483647 w 771"/>
              <a:gd name="T13" fmla="*/ 2147483647 h 2022"/>
              <a:gd name="T14" fmla="*/ 2147483647 w 771"/>
              <a:gd name="T15" fmla="*/ 2147483647 h 2022"/>
              <a:gd name="T16" fmla="*/ 2147483647 w 771"/>
              <a:gd name="T17" fmla="*/ 2147483647 h 2022"/>
              <a:gd name="T18" fmla="*/ 2147483647 w 771"/>
              <a:gd name="T19" fmla="*/ 2147483647 h 2022"/>
              <a:gd name="T20" fmla="*/ 2147483647 w 771"/>
              <a:gd name="T21" fmla="*/ 2147483647 h 2022"/>
              <a:gd name="T22" fmla="*/ 2147483647 w 771"/>
              <a:gd name="T23" fmla="*/ 2147483647 h 2022"/>
              <a:gd name="T24" fmla="*/ 2147483647 w 771"/>
              <a:gd name="T25" fmla="*/ 2147483647 h 2022"/>
              <a:gd name="T26" fmla="*/ 2147483647 w 771"/>
              <a:gd name="T27" fmla="*/ 2147483647 h 2022"/>
              <a:gd name="T28" fmla="*/ 2147483647 w 771"/>
              <a:gd name="T29" fmla="*/ 2147483647 h 2022"/>
              <a:gd name="T30" fmla="*/ 2147483647 w 771"/>
              <a:gd name="T31" fmla="*/ 2147483647 h 2022"/>
              <a:gd name="T32" fmla="*/ 2147483647 w 771"/>
              <a:gd name="T33" fmla="*/ 2147483647 h 2022"/>
              <a:gd name="T34" fmla="*/ 2147483647 w 771"/>
              <a:gd name="T35" fmla="*/ 2147483647 h 2022"/>
              <a:gd name="T36" fmla="*/ 2147483647 w 771"/>
              <a:gd name="T37" fmla="*/ 2147483647 h 2022"/>
              <a:gd name="T38" fmla="*/ 2147483647 w 771"/>
              <a:gd name="T39" fmla="*/ 2147483647 h 2022"/>
              <a:gd name="T40" fmla="*/ 2147483647 w 771"/>
              <a:gd name="T41" fmla="*/ 2147483647 h 2022"/>
              <a:gd name="T42" fmla="*/ 2147483647 w 771"/>
              <a:gd name="T43" fmla="*/ 2147483647 h 2022"/>
              <a:gd name="T44" fmla="*/ 2147483647 w 771"/>
              <a:gd name="T45" fmla="*/ 2147483647 h 2022"/>
              <a:gd name="T46" fmla="*/ 2147483647 w 771"/>
              <a:gd name="T47" fmla="*/ 2147483647 h 2022"/>
              <a:gd name="T48" fmla="*/ 2147483647 w 771"/>
              <a:gd name="T49" fmla="*/ 2147483647 h 2022"/>
              <a:gd name="T50" fmla="*/ 2147483647 w 771"/>
              <a:gd name="T51" fmla="*/ 2147483647 h 2022"/>
              <a:gd name="T52" fmla="*/ 2147483647 w 771"/>
              <a:gd name="T53" fmla="*/ 2147483647 h 2022"/>
              <a:gd name="T54" fmla="*/ 2147483647 w 771"/>
              <a:gd name="T55" fmla="*/ 2147483647 h 2022"/>
              <a:gd name="T56" fmla="*/ 2147483647 w 771"/>
              <a:gd name="T57" fmla="*/ 2147483647 h 2022"/>
              <a:gd name="T58" fmla="*/ 2147483647 w 771"/>
              <a:gd name="T59" fmla="*/ 2147483647 h 2022"/>
              <a:gd name="T60" fmla="*/ 2147483647 w 771"/>
              <a:gd name="T61" fmla="*/ 2147483647 h 2022"/>
              <a:gd name="T62" fmla="*/ 2147483647 w 771"/>
              <a:gd name="T63" fmla="*/ 2147483647 h 2022"/>
              <a:gd name="T64" fmla="*/ 2147483647 w 771"/>
              <a:gd name="T65" fmla="*/ 2147483647 h 2022"/>
              <a:gd name="T66" fmla="*/ 2147483647 w 771"/>
              <a:gd name="T67" fmla="*/ 2147483647 h 2022"/>
              <a:gd name="T68" fmla="*/ 2147483647 w 771"/>
              <a:gd name="T69" fmla="*/ 2147483647 h 2022"/>
              <a:gd name="T70" fmla="*/ 2147483647 w 771"/>
              <a:gd name="T71" fmla="*/ 2147483647 h 2022"/>
              <a:gd name="T72" fmla="*/ 2147483647 w 771"/>
              <a:gd name="T73" fmla="*/ 2147483647 h 2022"/>
              <a:gd name="T74" fmla="*/ 2147483647 w 771"/>
              <a:gd name="T75" fmla="*/ 2147483647 h 2022"/>
              <a:gd name="T76" fmla="*/ 2147483647 w 771"/>
              <a:gd name="T77" fmla="*/ 2147483647 h 2022"/>
              <a:gd name="T78" fmla="*/ 2147483647 w 771"/>
              <a:gd name="T79" fmla="*/ 2147483647 h 2022"/>
              <a:gd name="T80" fmla="*/ 2147483647 w 771"/>
              <a:gd name="T81" fmla="*/ 2147483647 h 2022"/>
              <a:gd name="T82" fmla="*/ 2147483647 w 771"/>
              <a:gd name="T83" fmla="*/ 2147483647 h 2022"/>
              <a:gd name="T84" fmla="*/ 2147483647 w 771"/>
              <a:gd name="T85" fmla="*/ 2147483647 h 2022"/>
              <a:gd name="T86" fmla="*/ 2147483647 w 771"/>
              <a:gd name="T87" fmla="*/ 2147483647 h 2022"/>
              <a:gd name="T88" fmla="*/ 2147483647 w 771"/>
              <a:gd name="T89" fmla="*/ 2147483647 h 2022"/>
              <a:gd name="T90" fmla="*/ 2147483647 w 771"/>
              <a:gd name="T91" fmla="*/ 2147483647 h 2022"/>
              <a:gd name="T92" fmla="*/ 2147483647 w 771"/>
              <a:gd name="T93" fmla="*/ 2147483647 h 2022"/>
              <a:gd name="T94" fmla="*/ 2147483647 w 771"/>
              <a:gd name="T95" fmla="*/ 2147483647 h 2022"/>
              <a:gd name="T96" fmla="*/ 2147483647 w 771"/>
              <a:gd name="T97" fmla="*/ 2147483647 h 2022"/>
              <a:gd name="T98" fmla="*/ 2147483647 w 771"/>
              <a:gd name="T99" fmla="*/ 2147483647 h 2022"/>
              <a:gd name="T100" fmla="*/ 2147483647 w 771"/>
              <a:gd name="T101" fmla="*/ 2147483647 h 2022"/>
              <a:gd name="T102" fmla="*/ 2147483647 w 771"/>
              <a:gd name="T103" fmla="*/ 2147483647 h 2022"/>
              <a:gd name="T104" fmla="*/ 2147483647 w 771"/>
              <a:gd name="T105" fmla="*/ 2147483647 h 2022"/>
              <a:gd name="T106" fmla="*/ 2147483647 w 771"/>
              <a:gd name="T107" fmla="*/ 2147483647 h 2022"/>
              <a:gd name="T108" fmla="*/ 2147483647 w 771"/>
              <a:gd name="T109" fmla="*/ 2147483647 h 2022"/>
              <a:gd name="T110" fmla="*/ 2147483647 w 771"/>
              <a:gd name="T111" fmla="*/ 2147483647 h 2022"/>
              <a:gd name="T112" fmla="*/ 2147483647 w 771"/>
              <a:gd name="T113" fmla="*/ 2147483647 h 2022"/>
              <a:gd name="T114" fmla="*/ 2147483647 w 771"/>
              <a:gd name="T115" fmla="*/ 2147483647 h 2022"/>
              <a:gd name="T116" fmla="*/ 2147483647 w 771"/>
              <a:gd name="T117" fmla="*/ 2147483647 h 2022"/>
              <a:gd name="T118" fmla="*/ 2147483647 w 771"/>
              <a:gd name="T119" fmla="*/ 2147483647 h 2022"/>
              <a:gd name="T120" fmla="*/ 2147483647 w 771"/>
              <a:gd name="T121" fmla="*/ 2147483647 h 20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1"/>
              <a:gd name="T184" fmla="*/ 0 h 2022"/>
              <a:gd name="T185" fmla="*/ 771 w 771"/>
              <a:gd name="T186" fmla="*/ 2022 h 20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03" name="Freeform 20"/>
          <p:cNvSpPr>
            <a:spLocks/>
          </p:cNvSpPr>
          <p:nvPr/>
        </p:nvSpPr>
        <p:spPr bwMode="auto">
          <a:xfrm>
            <a:off x="2987675" y="4359276"/>
            <a:ext cx="374650" cy="588963"/>
          </a:xfrm>
          <a:custGeom>
            <a:avLst/>
            <a:gdLst>
              <a:gd name="T0" fmla="*/ 2147483647 w 630"/>
              <a:gd name="T1" fmla="*/ 2147483647 h 993"/>
              <a:gd name="T2" fmla="*/ 2147483647 w 630"/>
              <a:gd name="T3" fmla="*/ 2147483647 h 993"/>
              <a:gd name="T4" fmla="*/ 2147483647 w 630"/>
              <a:gd name="T5" fmla="*/ 2147483647 h 993"/>
              <a:gd name="T6" fmla="*/ 2147483647 w 630"/>
              <a:gd name="T7" fmla="*/ 2147483647 h 993"/>
              <a:gd name="T8" fmla="*/ 2147483647 w 630"/>
              <a:gd name="T9" fmla="*/ 2147483647 h 993"/>
              <a:gd name="T10" fmla="*/ 2147483647 w 630"/>
              <a:gd name="T11" fmla="*/ 2147483647 h 993"/>
              <a:gd name="T12" fmla="*/ 2147483647 w 630"/>
              <a:gd name="T13" fmla="*/ 2147483647 h 993"/>
              <a:gd name="T14" fmla="*/ 2147483647 w 630"/>
              <a:gd name="T15" fmla="*/ 2147483647 h 993"/>
              <a:gd name="T16" fmla="*/ 2147483647 w 630"/>
              <a:gd name="T17" fmla="*/ 2147483647 h 993"/>
              <a:gd name="T18" fmla="*/ 2147483647 w 630"/>
              <a:gd name="T19" fmla="*/ 2147483647 h 993"/>
              <a:gd name="T20" fmla="*/ 2147483647 w 630"/>
              <a:gd name="T21" fmla="*/ 2147483647 h 993"/>
              <a:gd name="T22" fmla="*/ 2147483647 w 630"/>
              <a:gd name="T23" fmla="*/ 2147483647 h 993"/>
              <a:gd name="T24" fmla="*/ 2147483647 w 630"/>
              <a:gd name="T25" fmla="*/ 2147483647 h 993"/>
              <a:gd name="T26" fmla="*/ 2147483647 w 630"/>
              <a:gd name="T27" fmla="*/ 2147483647 h 993"/>
              <a:gd name="T28" fmla="*/ 2147483647 w 630"/>
              <a:gd name="T29" fmla="*/ 2147483647 h 993"/>
              <a:gd name="T30" fmla="*/ 2147483647 w 630"/>
              <a:gd name="T31" fmla="*/ 2147483647 h 993"/>
              <a:gd name="T32" fmla="*/ 2147483647 w 630"/>
              <a:gd name="T33" fmla="*/ 2147483647 h 993"/>
              <a:gd name="T34" fmla="*/ 2147483647 w 630"/>
              <a:gd name="T35" fmla="*/ 2147483647 h 993"/>
              <a:gd name="T36" fmla="*/ 2147483647 w 630"/>
              <a:gd name="T37" fmla="*/ 2147483647 h 993"/>
              <a:gd name="T38" fmla="*/ 2147483647 w 630"/>
              <a:gd name="T39" fmla="*/ 2147483647 h 993"/>
              <a:gd name="T40" fmla="*/ 2147483647 w 630"/>
              <a:gd name="T41" fmla="*/ 2147483647 h 993"/>
              <a:gd name="T42" fmla="*/ 2147483647 w 630"/>
              <a:gd name="T43" fmla="*/ 2147483647 h 993"/>
              <a:gd name="T44" fmla="*/ 2147483647 w 630"/>
              <a:gd name="T45" fmla="*/ 2147483647 h 993"/>
              <a:gd name="T46" fmla="*/ 2147483647 w 630"/>
              <a:gd name="T47" fmla="*/ 2147483647 h 993"/>
              <a:gd name="T48" fmla="*/ 2147483647 w 630"/>
              <a:gd name="T49" fmla="*/ 2147483647 h 993"/>
              <a:gd name="T50" fmla="*/ 2147483647 w 630"/>
              <a:gd name="T51" fmla="*/ 2147483647 h 993"/>
              <a:gd name="T52" fmla="*/ 2147483647 w 630"/>
              <a:gd name="T53" fmla="*/ 2147483647 h 993"/>
              <a:gd name="T54" fmla="*/ 2147483647 w 630"/>
              <a:gd name="T55" fmla="*/ 2147483647 h 993"/>
              <a:gd name="T56" fmla="*/ 2147483647 w 630"/>
              <a:gd name="T57" fmla="*/ 2147483647 h 993"/>
              <a:gd name="T58" fmla="*/ 2147483647 w 630"/>
              <a:gd name="T59" fmla="*/ 2147483647 h 993"/>
              <a:gd name="T60" fmla="*/ 2147483647 w 630"/>
              <a:gd name="T61" fmla="*/ 2147483647 h 993"/>
              <a:gd name="T62" fmla="*/ 2147483647 w 630"/>
              <a:gd name="T63" fmla="*/ 2147483647 h 993"/>
              <a:gd name="T64" fmla="*/ 2147483647 w 630"/>
              <a:gd name="T65" fmla="*/ 2147483647 h 993"/>
              <a:gd name="T66" fmla="*/ 2147483647 w 630"/>
              <a:gd name="T67" fmla="*/ 2147483647 h 993"/>
              <a:gd name="T68" fmla="*/ 2147483647 w 630"/>
              <a:gd name="T69" fmla="*/ 0 h 993"/>
              <a:gd name="T70" fmla="*/ 2147483647 w 630"/>
              <a:gd name="T71" fmla="*/ 2147483647 h 993"/>
              <a:gd name="T72" fmla="*/ 2147483647 w 630"/>
              <a:gd name="T73" fmla="*/ 2147483647 h 993"/>
              <a:gd name="T74" fmla="*/ 2147483647 w 630"/>
              <a:gd name="T75" fmla="*/ 2147483647 h 993"/>
              <a:gd name="T76" fmla="*/ 2147483647 w 630"/>
              <a:gd name="T77" fmla="*/ 2147483647 h 993"/>
              <a:gd name="T78" fmla="*/ 2147483647 w 630"/>
              <a:gd name="T79" fmla="*/ 2147483647 h 993"/>
              <a:gd name="T80" fmla="*/ 2147483647 w 630"/>
              <a:gd name="T81" fmla="*/ 2147483647 h 993"/>
              <a:gd name="T82" fmla="*/ 2147483647 w 630"/>
              <a:gd name="T83" fmla="*/ 2147483647 h 993"/>
              <a:gd name="T84" fmla="*/ 2147483647 w 630"/>
              <a:gd name="T85" fmla="*/ 2147483647 h 993"/>
              <a:gd name="T86" fmla="*/ 2147483647 w 630"/>
              <a:gd name="T87" fmla="*/ 2147483647 h 993"/>
              <a:gd name="T88" fmla="*/ 2147483647 w 630"/>
              <a:gd name="T89" fmla="*/ 2147483647 h 993"/>
              <a:gd name="T90" fmla="*/ 2147483647 w 630"/>
              <a:gd name="T91" fmla="*/ 2147483647 h 993"/>
              <a:gd name="T92" fmla="*/ 2147483647 w 630"/>
              <a:gd name="T93" fmla="*/ 2147483647 h 993"/>
              <a:gd name="T94" fmla="*/ 0 w 630"/>
              <a:gd name="T95" fmla="*/ 2147483647 h 993"/>
              <a:gd name="T96" fmla="*/ 2147483647 w 630"/>
              <a:gd name="T97" fmla="*/ 2147483647 h 993"/>
              <a:gd name="T98" fmla="*/ 2147483647 w 630"/>
              <a:gd name="T99" fmla="*/ 2147483647 h 993"/>
              <a:gd name="T100" fmla="*/ 2147483647 w 630"/>
              <a:gd name="T101" fmla="*/ 2147483647 h 993"/>
              <a:gd name="T102" fmla="*/ 2147483647 w 630"/>
              <a:gd name="T103" fmla="*/ 2147483647 h 993"/>
              <a:gd name="T104" fmla="*/ 2147483647 w 630"/>
              <a:gd name="T105" fmla="*/ 2147483647 h 993"/>
              <a:gd name="T106" fmla="*/ 2147483647 w 630"/>
              <a:gd name="T107" fmla="*/ 2147483647 h 993"/>
              <a:gd name="T108" fmla="*/ 2147483647 w 630"/>
              <a:gd name="T109" fmla="*/ 2147483647 h 993"/>
              <a:gd name="T110" fmla="*/ 2147483647 w 630"/>
              <a:gd name="T111" fmla="*/ 2147483647 h 993"/>
              <a:gd name="T112" fmla="*/ 2147483647 w 630"/>
              <a:gd name="T113" fmla="*/ 2147483647 h 993"/>
              <a:gd name="T114" fmla="*/ 2147483647 w 630"/>
              <a:gd name="T115" fmla="*/ 2147483647 h 993"/>
              <a:gd name="T116" fmla="*/ 2147483647 w 630"/>
              <a:gd name="T117" fmla="*/ 2147483647 h 993"/>
              <a:gd name="T118" fmla="*/ 2147483647 w 630"/>
              <a:gd name="T119" fmla="*/ 2147483647 h 993"/>
              <a:gd name="T120" fmla="*/ 2147483647 w 630"/>
              <a:gd name="T121" fmla="*/ 2147483647 h 993"/>
              <a:gd name="T122" fmla="*/ 2147483647 w 630"/>
              <a:gd name="T123" fmla="*/ 2147483647 h 993"/>
              <a:gd name="T124" fmla="*/ 2147483647 w 630"/>
              <a:gd name="T125" fmla="*/ 2147483647 h 9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0"/>
              <a:gd name="T190" fmla="*/ 0 h 993"/>
              <a:gd name="T191" fmla="*/ 630 w 630"/>
              <a:gd name="T192" fmla="*/ 993 h 9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04" name="Freeform 21"/>
          <p:cNvSpPr>
            <a:spLocks noEditPoints="1"/>
          </p:cNvSpPr>
          <p:nvPr/>
        </p:nvSpPr>
        <p:spPr bwMode="auto">
          <a:xfrm>
            <a:off x="3324225" y="4668839"/>
            <a:ext cx="357188" cy="420687"/>
          </a:xfrm>
          <a:custGeom>
            <a:avLst/>
            <a:gdLst>
              <a:gd name="T0" fmla="*/ 2147483647 w 604"/>
              <a:gd name="T1" fmla="*/ 2147483647 h 712"/>
              <a:gd name="T2" fmla="*/ 2147483647 w 604"/>
              <a:gd name="T3" fmla="*/ 2147483647 h 712"/>
              <a:gd name="T4" fmla="*/ 2147483647 w 604"/>
              <a:gd name="T5" fmla="*/ 2147483647 h 712"/>
              <a:gd name="T6" fmla="*/ 2147483647 w 604"/>
              <a:gd name="T7" fmla="*/ 2147483647 h 712"/>
              <a:gd name="T8" fmla="*/ 2147483647 w 604"/>
              <a:gd name="T9" fmla="*/ 2147483647 h 712"/>
              <a:gd name="T10" fmla="*/ 2147483647 w 604"/>
              <a:gd name="T11" fmla="*/ 2147483647 h 712"/>
              <a:gd name="T12" fmla="*/ 2147483647 w 604"/>
              <a:gd name="T13" fmla="*/ 2147483647 h 712"/>
              <a:gd name="T14" fmla="*/ 2147483647 w 604"/>
              <a:gd name="T15" fmla="*/ 2147483647 h 712"/>
              <a:gd name="T16" fmla="*/ 2147483647 w 604"/>
              <a:gd name="T17" fmla="*/ 2147483647 h 712"/>
              <a:gd name="T18" fmla="*/ 2147483647 w 604"/>
              <a:gd name="T19" fmla="*/ 2147483647 h 712"/>
              <a:gd name="T20" fmla="*/ 2147483647 w 604"/>
              <a:gd name="T21" fmla="*/ 2147483647 h 712"/>
              <a:gd name="T22" fmla="*/ 2147483647 w 604"/>
              <a:gd name="T23" fmla="*/ 2147483647 h 712"/>
              <a:gd name="T24" fmla="*/ 2147483647 w 604"/>
              <a:gd name="T25" fmla="*/ 2147483647 h 712"/>
              <a:gd name="T26" fmla="*/ 2147483647 w 604"/>
              <a:gd name="T27" fmla="*/ 2147483647 h 712"/>
              <a:gd name="T28" fmla="*/ 2147483647 w 604"/>
              <a:gd name="T29" fmla="*/ 2147483647 h 712"/>
              <a:gd name="T30" fmla="*/ 2147483647 w 604"/>
              <a:gd name="T31" fmla="*/ 2147483647 h 712"/>
              <a:gd name="T32" fmla="*/ 2147483647 w 604"/>
              <a:gd name="T33" fmla="*/ 2147483647 h 712"/>
              <a:gd name="T34" fmla="*/ 2147483647 w 604"/>
              <a:gd name="T35" fmla="*/ 2147483647 h 712"/>
              <a:gd name="T36" fmla="*/ 2147483647 w 604"/>
              <a:gd name="T37" fmla="*/ 2147483647 h 712"/>
              <a:gd name="T38" fmla="*/ 2147483647 w 604"/>
              <a:gd name="T39" fmla="*/ 2147483647 h 712"/>
              <a:gd name="T40" fmla="*/ 2147483647 w 604"/>
              <a:gd name="T41" fmla="*/ 2147483647 h 712"/>
              <a:gd name="T42" fmla="*/ 2147483647 w 604"/>
              <a:gd name="T43" fmla="*/ 2147483647 h 712"/>
              <a:gd name="T44" fmla="*/ 2147483647 w 604"/>
              <a:gd name="T45" fmla="*/ 2147483647 h 712"/>
              <a:gd name="T46" fmla="*/ 2147483647 w 604"/>
              <a:gd name="T47" fmla="*/ 2147483647 h 712"/>
              <a:gd name="T48" fmla="*/ 2147483647 w 604"/>
              <a:gd name="T49" fmla="*/ 2147483647 h 712"/>
              <a:gd name="T50" fmla="*/ 2147483647 w 604"/>
              <a:gd name="T51" fmla="*/ 2147483647 h 712"/>
              <a:gd name="T52" fmla="*/ 2147483647 w 604"/>
              <a:gd name="T53" fmla="*/ 2147483647 h 712"/>
              <a:gd name="T54" fmla="*/ 2147483647 w 604"/>
              <a:gd name="T55" fmla="*/ 2147483647 h 712"/>
              <a:gd name="T56" fmla="*/ 2147483647 w 604"/>
              <a:gd name="T57" fmla="*/ 2147483647 h 712"/>
              <a:gd name="T58" fmla="*/ 2147483647 w 604"/>
              <a:gd name="T59" fmla="*/ 2147483647 h 712"/>
              <a:gd name="T60" fmla="*/ 2147483647 w 604"/>
              <a:gd name="T61" fmla="*/ 2147483647 h 712"/>
              <a:gd name="T62" fmla="*/ 2147483647 w 604"/>
              <a:gd name="T63" fmla="*/ 2147483647 h 712"/>
              <a:gd name="T64" fmla="*/ 2147483647 w 604"/>
              <a:gd name="T65" fmla="*/ 2147483647 h 712"/>
              <a:gd name="T66" fmla="*/ 2147483647 w 604"/>
              <a:gd name="T67" fmla="*/ 2147483647 h 712"/>
              <a:gd name="T68" fmla="*/ 2147483647 w 604"/>
              <a:gd name="T69" fmla="*/ 2147483647 h 712"/>
              <a:gd name="T70" fmla="*/ 2147483647 w 604"/>
              <a:gd name="T71" fmla="*/ 2147483647 h 712"/>
              <a:gd name="T72" fmla="*/ 2147483647 w 604"/>
              <a:gd name="T73" fmla="*/ 2147483647 h 712"/>
              <a:gd name="T74" fmla="*/ 2147483647 w 604"/>
              <a:gd name="T75" fmla="*/ 2147483647 h 712"/>
              <a:gd name="T76" fmla="*/ 2147483647 w 604"/>
              <a:gd name="T77" fmla="*/ 2147483647 h 712"/>
              <a:gd name="T78" fmla="*/ 2147483647 w 604"/>
              <a:gd name="T79" fmla="*/ 2147483647 h 712"/>
              <a:gd name="T80" fmla="*/ 2147483647 w 604"/>
              <a:gd name="T81" fmla="*/ 2147483647 h 712"/>
              <a:gd name="T82" fmla="*/ 2147483647 w 604"/>
              <a:gd name="T83" fmla="*/ 2147483647 h 712"/>
              <a:gd name="T84" fmla="*/ 2147483647 w 604"/>
              <a:gd name="T85" fmla="*/ 2147483647 h 712"/>
              <a:gd name="T86" fmla="*/ 2147483647 w 604"/>
              <a:gd name="T87" fmla="*/ 2147483647 h 712"/>
              <a:gd name="T88" fmla="*/ 2147483647 w 604"/>
              <a:gd name="T89" fmla="*/ 2147483647 h 712"/>
              <a:gd name="T90" fmla="*/ 2147483647 w 604"/>
              <a:gd name="T91" fmla="*/ 2147483647 h 712"/>
              <a:gd name="T92" fmla="*/ 2147483647 w 604"/>
              <a:gd name="T93" fmla="*/ 2147483647 h 712"/>
              <a:gd name="T94" fmla="*/ 2147483647 w 604"/>
              <a:gd name="T95" fmla="*/ 2147483647 h 712"/>
              <a:gd name="T96" fmla="*/ 2147483647 w 604"/>
              <a:gd name="T97" fmla="*/ 2147483647 h 712"/>
              <a:gd name="T98" fmla="*/ 2147483647 w 604"/>
              <a:gd name="T99" fmla="*/ 2147483647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712"/>
              <a:gd name="T152" fmla="*/ 604 w 604"/>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solidFill>
            <a:srgbClr val="0000FF"/>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8391" name="Freeform 22"/>
          <p:cNvSpPr>
            <a:spLocks/>
          </p:cNvSpPr>
          <p:nvPr/>
        </p:nvSpPr>
        <p:spPr bwMode="auto">
          <a:xfrm>
            <a:off x="2617788" y="2425701"/>
            <a:ext cx="19050" cy="17463"/>
          </a:xfrm>
          <a:custGeom>
            <a:avLst/>
            <a:gdLst>
              <a:gd name="T0" fmla="*/ 2147483646 w 39"/>
              <a:gd name="T1" fmla="*/ 0 h 35"/>
              <a:gd name="T2" fmla="*/ 2147483646 w 39"/>
              <a:gd name="T3" fmla="*/ 2147483646 h 35"/>
              <a:gd name="T4" fmla="*/ 2147483646 w 39"/>
              <a:gd name="T5" fmla="*/ 2147483646 h 35"/>
              <a:gd name="T6" fmla="*/ 2147483646 w 39"/>
              <a:gd name="T7" fmla="*/ 2147483646 h 35"/>
              <a:gd name="T8" fmla="*/ 2147483646 w 39"/>
              <a:gd name="T9" fmla="*/ 0 h 35"/>
              <a:gd name="T10" fmla="*/ 0 60000 65536"/>
              <a:gd name="T11" fmla="*/ 0 60000 65536"/>
              <a:gd name="T12" fmla="*/ 0 60000 65536"/>
              <a:gd name="T13" fmla="*/ 0 60000 65536"/>
              <a:gd name="T14" fmla="*/ 0 60000 65536"/>
              <a:gd name="T15" fmla="*/ 0 w 39"/>
              <a:gd name="T16" fmla="*/ 0 h 35"/>
              <a:gd name="T17" fmla="*/ 39 w 39"/>
              <a:gd name="T18" fmla="*/ 35 h 35"/>
            </a:gdLst>
            <a:ahLst/>
            <a:cxnLst>
              <a:cxn ang="T10">
                <a:pos x="T0" y="T1"/>
              </a:cxn>
              <a:cxn ang="T11">
                <a:pos x="T2" y="T3"/>
              </a:cxn>
              <a:cxn ang="T12">
                <a:pos x="T4" y="T5"/>
              </a:cxn>
              <a:cxn ang="T13">
                <a:pos x="T6" y="T7"/>
              </a:cxn>
              <a:cxn ang="T14">
                <a:pos x="T8" y="T9"/>
              </a:cxn>
            </a:cxnLst>
            <a:rect l="T15" t="T16" r="T17" b="T18"/>
            <a:pathLst>
              <a:path w="39" h="35">
                <a:moveTo>
                  <a:pt x="25" y="0"/>
                </a:moveTo>
                <a:cubicBezTo>
                  <a:pt x="25" y="0"/>
                  <a:pt x="0" y="7"/>
                  <a:pt x="1" y="14"/>
                </a:cubicBezTo>
                <a:cubicBezTo>
                  <a:pt x="2" y="21"/>
                  <a:pt x="11" y="31"/>
                  <a:pt x="11" y="31"/>
                </a:cubicBezTo>
                <a:cubicBezTo>
                  <a:pt x="22" y="35"/>
                  <a:pt x="39" y="27"/>
                  <a:pt x="39" y="17"/>
                </a:cubicBezTo>
                <a:cubicBezTo>
                  <a:pt x="39" y="7"/>
                  <a:pt x="25" y="0"/>
                  <a:pt x="25" y="0"/>
                </a:cubicBez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2" name="Freeform 23"/>
          <p:cNvSpPr>
            <a:spLocks/>
          </p:cNvSpPr>
          <p:nvPr/>
        </p:nvSpPr>
        <p:spPr bwMode="auto">
          <a:xfrm>
            <a:off x="2630488" y="2422526"/>
            <a:ext cx="25400" cy="28575"/>
          </a:xfrm>
          <a:custGeom>
            <a:avLst/>
            <a:gdLst>
              <a:gd name="T0" fmla="*/ 2147483646 w 48"/>
              <a:gd name="T1" fmla="*/ 2147483646 h 54"/>
              <a:gd name="T2" fmla="*/ 2147483646 w 48"/>
              <a:gd name="T3" fmla="*/ 2147483646 h 54"/>
              <a:gd name="T4" fmla="*/ 0 w 48"/>
              <a:gd name="T5" fmla="*/ 2147483646 h 54"/>
              <a:gd name="T6" fmla="*/ 2147483646 w 48"/>
              <a:gd name="T7" fmla="*/ 2147483646 h 54"/>
              <a:gd name="T8" fmla="*/ 2147483646 w 48"/>
              <a:gd name="T9" fmla="*/ 2147483646 h 54"/>
              <a:gd name="T10" fmla="*/ 2147483646 w 48"/>
              <a:gd name="T11" fmla="*/ 2147483646 h 54"/>
              <a:gd name="T12" fmla="*/ 2147483646 w 48"/>
              <a:gd name="T13" fmla="*/ 2147483646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34" y="7"/>
                </a:moveTo>
                <a:cubicBezTo>
                  <a:pt x="26" y="14"/>
                  <a:pt x="12" y="30"/>
                  <a:pt x="12" y="30"/>
                </a:cubicBezTo>
                <a:cubicBezTo>
                  <a:pt x="0" y="54"/>
                  <a:pt x="0" y="54"/>
                  <a:pt x="0" y="54"/>
                </a:cubicBezTo>
                <a:cubicBezTo>
                  <a:pt x="0" y="54"/>
                  <a:pt x="21" y="50"/>
                  <a:pt x="31" y="41"/>
                </a:cubicBezTo>
                <a:cubicBezTo>
                  <a:pt x="41" y="32"/>
                  <a:pt x="38" y="23"/>
                  <a:pt x="38" y="23"/>
                </a:cubicBezTo>
                <a:cubicBezTo>
                  <a:pt x="48" y="13"/>
                  <a:pt x="48" y="13"/>
                  <a:pt x="48" y="13"/>
                </a:cubicBezTo>
                <a:cubicBezTo>
                  <a:pt x="48" y="13"/>
                  <a:pt x="42" y="0"/>
                  <a:pt x="34" y="7"/>
                </a:cubicBez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3" name="Freeform 24"/>
          <p:cNvSpPr>
            <a:spLocks/>
          </p:cNvSpPr>
          <p:nvPr/>
        </p:nvSpPr>
        <p:spPr bwMode="auto">
          <a:xfrm>
            <a:off x="1930401" y="2506664"/>
            <a:ext cx="47625" cy="22225"/>
          </a:xfrm>
          <a:custGeom>
            <a:avLst/>
            <a:gdLst>
              <a:gd name="T0" fmla="*/ 2147483646 w 91"/>
              <a:gd name="T1" fmla="*/ 0 h 41"/>
              <a:gd name="T2" fmla="*/ 2147483646 w 91"/>
              <a:gd name="T3" fmla="*/ 2147483646 h 41"/>
              <a:gd name="T4" fmla="*/ 2147483646 w 91"/>
              <a:gd name="T5" fmla="*/ 2147483646 h 41"/>
              <a:gd name="T6" fmla="*/ 2147483646 w 91"/>
              <a:gd name="T7" fmla="*/ 2147483646 h 41"/>
              <a:gd name="T8" fmla="*/ 2147483646 w 91"/>
              <a:gd name="T9" fmla="*/ 2147483646 h 41"/>
              <a:gd name="T10" fmla="*/ 2147483646 w 91"/>
              <a:gd name="T11" fmla="*/ 0 h 41"/>
              <a:gd name="T12" fmla="*/ 0 60000 65536"/>
              <a:gd name="T13" fmla="*/ 0 60000 65536"/>
              <a:gd name="T14" fmla="*/ 0 60000 65536"/>
              <a:gd name="T15" fmla="*/ 0 60000 65536"/>
              <a:gd name="T16" fmla="*/ 0 60000 65536"/>
              <a:gd name="T17" fmla="*/ 0 60000 65536"/>
              <a:gd name="T18" fmla="*/ 0 w 91"/>
              <a:gd name="T19" fmla="*/ 0 h 41"/>
              <a:gd name="T20" fmla="*/ 91 w 9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1" h="41">
                <a:moveTo>
                  <a:pt x="78" y="0"/>
                </a:moveTo>
                <a:cubicBezTo>
                  <a:pt x="66" y="0"/>
                  <a:pt x="37" y="11"/>
                  <a:pt x="37" y="11"/>
                </a:cubicBezTo>
                <a:cubicBezTo>
                  <a:pt x="37" y="11"/>
                  <a:pt x="0" y="25"/>
                  <a:pt x="1" y="32"/>
                </a:cubicBezTo>
                <a:cubicBezTo>
                  <a:pt x="3" y="41"/>
                  <a:pt x="17" y="35"/>
                  <a:pt x="36" y="29"/>
                </a:cubicBezTo>
                <a:cubicBezTo>
                  <a:pt x="55" y="22"/>
                  <a:pt x="75" y="32"/>
                  <a:pt x="82" y="26"/>
                </a:cubicBezTo>
                <a:cubicBezTo>
                  <a:pt x="89" y="20"/>
                  <a:pt x="91" y="0"/>
                  <a:pt x="78" y="0"/>
                </a:cubicBez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4" name="Freeform 25"/>
          <p:cNvSpPr>
            <a:spLocks/>
          </p:cNvSpPr>
          <p:nvPr/>
        </p:nvSpPr>
        <p:spPr bwMode="auto">
          <a:xfrm>
            <a:off x="1854201" y="2533651"/>
            <a:ext cx="28575" cy="17463"/>
          </a:xfrm>
          <a:custGeom>
            <a:avLst/>
            <a:gdLst>
              <a:gd name="T0" fmla="*/ 0 w 127"/>
              <a:gd name="T1" fmla="*/ 2147483646 h 73"/>
              <a:gd name="T2" fmla="*/ 2147483646 w 127"/>
              <a:gd name="T3" fmla="*/ 2147483646 h 73"/>
              <a:gd name="T4" fmla="*/ 2147483646 w 127"/>
              <a:gd name="T5" fmla="*/ 2147483646 h 73"/>
              <a:gd name="T6" fmla="*/ 2147483646 w 127"/>
              <a:gd name="T7" fmla="*/ 0 h 73"/>
              <a:gd name="T8" fmla="*/ 0 w 127"/>
              <a:gd name="T9" fmla="*/ 2147483646 h 73"/>
              <a:gd name="T10" fmla="*/ 0 60000 65536"/>
              <a:gd name="T11" fmla="*/ 0 60000 65536"/>
              <a:gd name="T12" fmla="*/ 0 60000 65536"/>
              <a:gd name="T13" fmla="*/ 0 60000 65536"/>
              <a:gd name="T14" fmla="*/ 0 60000 65536"/>
              <a:gd name="T15" fmla="*/ 0 w 127"/>
              <a:gd name="T16" fmla="*/ 0 h 73"/>
              <a:gd name="T17" fmla="*/ 127 w 127"/>
              <a:gd name="T18" fmla="*/ 73 h 73"/>
            </a:gdLst>
            <a:ahLst/>
            <a:cxnLst>
              <a:cxn ang="T10">
                <a:pos x="T0" y="T1"/>
              </a:cxn>
              <a:cxn ang="T11">
                <a:pos x="T2" y="T3"/>
              </a:cxn>
              <a:cxn ang="T12">
                <a:pos x="T4" y="T5"/>
              </a:cxn>
              <a:cxn ang="T13">
                <a:pos x="T6" y="T7"/>
              </a:cxn>
              <a:cxn ang="T14">
                <a:pos x="T8" y="T9"/>
              </a:cxn>
            </a:cxnLst>
            <a:rect l="T15" t="T16" r="T17" b="T18"/>
            <a:pathLst>
              <a:path w="127" h="73">
                <a:moveTo>
                  <a:pt x="0" y="73"/>
                </a:moveTo>
                <a:lnTo>
                  <a:pt x="66" y="71"/>
                </a:lnTo>
                <a:lnTo>
                  <a:pt x="127" y="26"/>
                </a:lnTo>
                <a:lnTo>
                  <a:pt x="106" y="0"/>
                </a:lnTo>
                <a:lnTo>
                  <a:pt x="0" y="73"/>
                </a:ln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5" name="Freeform 26"/>
          <p:cNvSpPr>
            <a:spLocks/>
          </p:cNvSpPr>
          <p:nvPr/>
        </p:nvSpPr>
        <p:spPr bwMode="auto">
          <a:xfrm>
            <a:off x="2627314" y="2455864"/>
            <a:ext cx="22225" cy="20637"/>
          </a:xfrm>
          <a:custGeom>
            <a:avLst/>
            <a:gdLst>
              <a:gd name="T0" fmla="*/ 2147483646 w 44"/>
              <a:gd name="T1" fmla="*/ 2147483646 h 39"/>
              <a:gd name="T2" fmla="*/ 2147483646 w 44"/>
              <a:gd name="T3" fmla="*/ 2147483646 h 39"/>
              <a:gd name="T4" fmla="*/ 2147483646 w 44"/>
              <a:gd name="T5" fmla="*/ 2147483646 h 39"/>
              <a:gd name="T6" fmla="*/ 2147483646 w 44"/>
              <a:gd name="T7" fmla="*/ 2147483646 h 39"/>
              <a:gd name="T8" fmla="*/ 2147483646 w 44"/>
              <a:gd name="T9" fmla="*/ 0 h 39"/>
              <a:gd name="T10" fmla="*/ 2147483646 w 44"/>
              <a:gd name="T11" fmla="*/ 2147483646 h 39"/>
              <a:gd name="T12" fmla="*/ 0 60000 65536"/>
              <a:gd name="T13" fmla="*/ 0 60000 65536"/>
              <a:gd name="T14" fmla="*/ 0 60000 65536"/>
              <a:gd name="T15" fmla="*/ 0 60000 65536"/>
              <a:gd name="T16" fmla="*/ 0 60000 65536"/>
              <a:gd name="T17" fmla="*/ 0 60000 65536"/>
              <a:gd name="T18" fmla="*/ 0 w 44"/>
              <a:gd name="T19" fmla="*/ 0 h 39"/>
              <a:gd name="T20" fmla="*/ 44 w 4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4" h="39">
                <a:moveTo>
                  <a:pt x="3" y="25"/>
                </a:moveTo>
                <a:cubicBezTo>
                  <a:pt x="9" y="39"/>
                  <a:pt x="29" y="17"/>
                  <a:pt x="29" y="17"/>
                </a:cubicBezTo>
                <a:cubicBezTo>
                  <a:pt x="44" y="13"/>
                  <a:pt x="44" y="13"/>
                  <a:pt x="44" y="13"/>
                </a:cubicBezTo>
                <a:cubicBezTo>
                  <a:pt x="43" y="3"/>
                  <a:pt x="43" y="3"/>
                  <a:pt x="43" y="3"/>
                </a:cubicBezTo>
                <a:cubicBezTo>
                  <a:pt x="25" y="0"/>
                  <a:pt x="25" y="0"/>
                  <a:pt x="25" y="0"/>
                </a:cubicBezTo>
                <a:cubicBezTo>
                  <a:pt x="25" y="0"/>
                  <a:pt x="0" y="18"/>
                  <a:pt x="3" y="25"/>
                </a:cubicBez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6" name="Freeform 27"/>
          <p:cNvSpPr>
            <a:spLocks/>
          </p:cNvSpPr>
          <p:nvPr/>
        </p:nvSpPr>
        <p:spPr bwMode="auto">
          <a:xfrm>
            <a:off x="2274889" y="2414589"/>
            <a:ext cx="34925" cy="22225"/>
          </a:xfrm>
          <a:custGeom>
            <a:avLst/>
            <a:gdLst>
              <a:gd name="T0" fmla="*/ 2147483646 w 66"/>
              <a:gd name="T1" fmla="*/ 2147483646 h 41"/>
              <a:gd name="T2" fmla="*/ 2147483646 w 66"/>
              <a:gd name="T3" fmla="*/ 2147483646 h 41"/>
              <a:gd name="T4" fmla="*/ 2147483646 w 66"/>
              <a:gd name="T5" fmla="*/ 2147483646 h 41"/>
              <a:gd name="T6" fmla="*/ 2147483646 w 66"/>
              <a:gd name="T7" fmla="*/ 2147483646 h 41"/>
              <a:gd name="T8" fmla="*/ 2147483646 w 66"/>
              <a:gd name="T9" fmla="*/ 2147483646 h 41"/>
              <a:gd name="T10" fmla="*/ 2147483646 w 66"/>
              <a:gd name="T11" fmla="*/ 2147483646 h 41"/>
              <a:gd name="T12" fmla="*/ 0 60000 65536"/>
              <a:gd name="T13" fmla="*/ 0 60000 65536"/>
              <a:gd name="T14" fmla="*/ 0 60000 65536"/>
              <a:gd name="T15" fmla="*/ 0 60000 65536"/>
              <a:gd name="T16" fmla="*/ 0 60000 65536"/>
              <a:gd name="T17" fmla="*/ 0 60000 65536"/>
              <a:gd name="T18" fmla="*/ 0 w 66"/>
              <a:gd name="T19" fmla="*/ 0 h 41"/>
              <a:gd name="T20" fmla="*/ 66 w 6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6" h="41">
                <a:moveTo>
                  <a:pt x="37" y="9"/>
                </a:moveTo>
                <a:cubicBezTo>
                  <a:pt x="24" y="18"/>
                  <a:pt x="0" y="23"/>
                  <a:pt x="7" y="30"/>
                </a:cubicBezTo>
                <a:cubicBezTo>
                  <a:pt x="18" y="41"/>
                  <a:pt x="43" y="29"/>
                  <a:pt x="43" y="29"/>
                </a:cubicBezTo>
                <a:cubicBezTo>
                  <a:pt x="50" y="20"/>
                  <a:pt x="50" y="20"/>
                  <a:pt x="50" y="20"/>
                </a:cubicBezTo>
                <a:cubicBezTo>
                  <a:pt x="50" y="20"/>
                  <a:pt x="66" y="24"/>
                  <a:pt x="63" y="18"/>
                </a:cubicBezTo>
                <a:cubicBezTo>
                  <a:pt x="61" y="12"/>
                  <a:pt x="51" y="0"/>
                  <a:pt x="37" y="9"/>
                </a:cubicBez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7" name="Freeform 28"/>
          <p:cNvSpPr>
            <a:spLocks/>
          </p:cNvSpPr>
          <p:nvPr/>
        </p:nvSpPr>
        <p:spPr bwMode="auto">
          <a:xfrm>
            <a:off x="2219325" y="2433638"/>
            <a:ext cx="63500" cy="23812"/>
          </a:xfrm>
          <a:custGeom>
            <a:avLst/>
            <a:gdLst>
              <a:gd name="T0" fmla="*/ 2147483646 w 122"/>
              <a:gd name="T1" fmla="*/ 2147483646 h 47"/>
              <a:gd name="T2" fmla="*/ 2147483646 w 122"/>
              <a:gd name="T3" fmla="*/ 2147483646 h 47"/>
              <a:gd name="T4" fmla="*/ 2147483646 w 122"/>
              <a:gd name="T5" fmla="*/ 2147483646 h 47"/>
              <a:gd name="T6" fmla="*/ 2147483646 w 122"/>
              <a:gd name="T7" fmla="*/ 2147483646 h 47"/>
              <a:gd name="T8" fmla="*/ 2147483646 w 122"/>
              <a:gd name="T9" fmla="*/ 2147483646 h 47"/>
              <a:gd name="T10" fmla="*/ 2147483646 w 122"/>
              <a:gd name="T11" fmla="*/ 2147483646 h 47"/>
              <a:gd name="T12" fmla="*/ 2147483646 w 122"/>
              <a:gd name="T13" fmla="*/ 2147483646 h 47"/>
              <a:gd name="T14" fmla="*/ 2147483646 w 122"/>
              <a:gd name="T15" fmla="*/ 2147483646 h 47"/>
              <a:gd name="T16" fmla="*/ 2147483646 w 122"/>
              <a:gd name="T17" fmla="*/ 2147483646 h 47"/>
              <a:gd name="T18" fmla="*/ 2147483646 w 122"/>
              <a:gd name="T19" fmla="*/ 2147483646 h 47"/>
              <a:gd name="T20" fmla="*/ 2147483646 w 122"/>
              <a:gd name="T21" fmla="*/ 2147483646 h 47"/>
              <a:gd name="T22" fmla="*/ 2147483646 w 122"/>
              <a:gd name="T23" fmla="*/ 2147483646 h 47"/>
              <a:gd name="T24" fmla="*/ 2147483646 w 122"/>
              <a:gd name="T25" fmla="*/ 2147483646 h 47"/>
              <a:gd name="T26" fmla="*/ 2147483646 w 122"/>
              <a:gd name="T27" fmla="*/ 2147483646 h 47"/>
              <a:gd name="T28" fmla="*/ 2147483646 w 122"/>
              <a:gd name="T29" fmla="*/ 2147483646 h 47"/>
              <a:gd name="T30" fmla="*/ 2147483646 w 122"/>
              <a:gd name="T31" fmla="*/ 2147483646 h 47"/>
              <a:gd name="T32" fmla="*/ 2147483646 w 122"/>
              <a:gd name="T33" fmla="*/ 214748364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7"/>
              <a:gd name="T53" fmla="*/ 122 w 12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7">
                <a:moveTo>
                  <a:pt x="99" y="1"/>
                </a:moveTo>
                <a:cubicBezTo>
                  <a:pt x="96" y="2"/>
                  <a:pt x="83" y="7"/>
                  <a:pt x="83" y="7"/>
                </a:cubicBezTo>
                <a:cubicBezTo>
                  <a:pt x="83" y="7"/>
                  <a:pt x="75" y="0"/>
                  <a:pt x="70" y="1"/>
                </a:cubicBezTo>
                <a:cubicBezTo>
                  <a:pt x="65" y="2"/>
                  <a:pt x="66" y="17"/>
                  <a:pt x="66" y="17"/>
                </a:cubicBezTo>
                <a:cubicBezTo>
                  <a:pt x="50" y="29"/>
                  <a:pt x="50" y="29"/>
                  <a:pt x="50" y="29"/>
                </a:cubicBezTo>
                <a:cubicBezTo>
                  <a:pt x="50" y="12"/>
                  <a:pt x="50" y="12"/>
                  <a:pt x="50" y="12"/>
                </a:cubicBezTo>
                <a:cubicBezTo>
                  <a:pt x="50" y="12"/>
                  <a:pt x="36" y="7"/>
                  <a:pt x="22" y="20"/>
                </a:cubicBezTo>
                <a:cubicBezTo>
                  <a:pt x="22" y="20"/>
                  <a:pt x="5" y="31"/>
                  <a:pt x="2" y="38"/>
                </a:cubicBezTo>
                <a:cubicBezTo>
                  <a:pt x="0" y="46"/>
                  <a:pt x="22" y="47"/>
                  <a:pt x="22" y="47"/>
                </a:cubicBezTo>
                <a:cubicBezTo>
                  <a:pt x="22" y="47"/>
                  <a:pt x="52" y="47"/>
                  <a:pt x="63" y="42"/>
                </a:cubicBezTo>
                <a:cubicBezTo>
                  <a:pt x="75" y="37"/>
                  <a:pt x="72" y="30"/>
                  <a:pt x="72" y="30"/>
                </a:cubicBezTo>
                <a:cubicBezTo>
                  <a:pt x="90" y="27"/>
                  <a:pt x="90" y="27"/>
                  <a:pt x="90" y="27"/>
                </a:cubicBezTo>
                <a:cubicBezTo>
                  <a:pt x="91" y="21"/>
                  <a:pt x="91" y="21"/>
                  <a:pt x="91" y="21"/>
                </a:cubicBezTo>
                <a:cubicBezTo>
                  <a:pt x="116" y="20"/>
                  <a:pt x="116" y="20"/>
                  <a:pt x="116" y="20"/>
                </a:cubicBezTo>
                <a:cubicBezTo>
                  <a:pt x="122" y="4"/>
                  <a:pt x="122" y="4"/>
                  <a:pt x="122" y="4"/>
                </a:cubicBezTo>
                <a:cubicBezTo>
                  <a:pt x="111" y="6"/>
                  <a:pt x="111" y="6"/>
                  <a:pt x="111" y="6"/>
                </a:cubicBezTo>
                <a:cubicBezTo>
                  <a:pt x="111" y="6"/>
                  <a:pt x="103" y="0"/>
                  <a:pt x="99" y="1"/>
                </a:cubicBez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8" name="Freeform 29"/>
          <p:cNvSpPr>
            <a:spLocks/>
          </p:cNvSpPr>
          <p:nvPr/>
        </p:nvSpPr>
        <p:spPr bwMode="auto">
          <a:xfrm>
            <a:off x="2635251" y="2484439"/>
            <a:ext cx="22225" cy="26987"/>
          </a:xfrm>
          <a:custGeom>
            <a:avLst/>
            <a:gdLst>
              <a:gd name="T0" fmla="*/ 2147483646 w 41"/>
              <a:gd name="T1" fmla="*/ 2147483646 h 50"/>
              <a:gd name="T2" fmla="*/ 2147483646 w 41"/>
              <a:gd name="T3" fmla="*/ 2147483646 h 50"/>
              <a:gd name="T4" fmla="*/ 0 w 41"/>
              <a:gd name="T5" fmla="*/ 2147483646 h 50"/>
              <a:gd name="T6" fmla="*/ 2147483646 w 41"/>
              <a:gd name="T7" fmla="*/ 2147483646 h 50"/>
              <a:gd name="T8" fmla="*/ 2147483646 w 41"/>
              <a:gd name="T9" fmla="*/ 2147483646 h 50"/>
              <a:gd name="T10" fmla="*/ 0 60000 65536"/>
              <a:gd name="T11" fmla="*/ 0 60000 65536"/>
              <a:gd name="T12" fmla="*/ 0 60000 65536"/>
              <a:gd name="T13" fmla="*/ 0 60000 65536"/>
              <a:gd name="T14" fmla="*/ 0 60000 65536"/>
              <a:gd name="T15" fmla="*/ 0 w 41"/>
              <a:gd name="T16" fmla="*/ 0 h 50"/>
              <a:gd name="T17" fmla="*/ 41 w 41"/>
              <a:gd name="T18" fmla="*/ 50 h 50"/>
            </a:gdLst>
            <a:ahLst/>
            <a:cxnLst>
              <a:cxn ang="T10">
                <a:pos x="T0" y="T1"/>
              </a:cxn>
              <a:cxn ang="T11">
                <a:pos x="T2" y="T3"/>
              </a:cxn>
              <a:cxn ang="T12">
                <a:pos x="T4" y="T5"/>
              </a:cxn>
              <a:cxn ang="T13">
                <a:pos x="T6" y="T7"/>
              </a:cxn>
              <a:cxn ang="T14">
                <a:pos x="T8" y="T9"/>
              </a:cxn>
            </a:cxnLst>
            <a:rect l="T15" t="T16" r="T17" b="T18"/>
            <a:pathLst>
              <a:path w="41" h="50">
                <a:moveTo>
                  <a:pt x="35" y="28"/>
                </a:moveTo>
                <a:cubicBezTo>
                  <a:pt x="41" y="15"/>
                  <a:pt x="26" y="0"/>
                  <a:pt x="16" y="10"/>
                </a:cubicBezTo>
                <a:cubicBezTo>
                  <a:pt x="6" y="20"/>
                  <a:pt x="0" y="50"/>
                  <a:pt x="0" y="50"/>
                </a:cubicBezTo>
                <a:cubicBezTo>
                  <a:pt x="0" y="50"/>
                  <a:pt x="13" y="39"/>
                  <a:pt x="18" y="39"/>
                </a:cubicBezTo>
                <a:cubicBezTo>
                  <a:pt x="23" y="39"/>
                  <a:pt x="29" y="41"/>
                  <a:pt x="35" y="28"/>
                </a:cubicBez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99" name="Freeform 30"/>
          <p:cNvSpPr>
            <a:spLocks/>
          </p:cNvSpPr>
          <p:nvPr/>
        </p:nvSpPr>
        <p:spPr bwMode="auto">
          <a:xfrm>
            <a:off x="1893889" y="2527300"/>
            <a:ext cx="20637" cy="6350"/>
          </a:xfrm>
          <a:custGeom>
            <a:avLst/>
            <a:gdLst>
              <a:gd name="T0" fmla="*/ 2147483646 w 88"/>
              <a:gd name="T1" fmla="*/ 2147483646 h 35"/>
              <a:gd name="T2" fmla="*/ 2147483646 w 88"/>
              <a:gd name="T3" fmla="*/ 0 h 35"/>
              <a:gd name="T4" fmla="*/ 0 w 88"/>
              <a:gd name="T5" fmla="*/ 2147483646 h 35"/>
              <a:gd name="T6" fmla="*/ 2147483646 w 88"/>
              <a:gd name="T7" fmla="*/ 2147483646 h 35"/>
              <a:gd name="T8" fmla="*/ 0 60000 65536"/>
              <a:gd name="T9" fmla="*/ 0 60000 65536"/>
              <a:gd name="T10" fmla="*/ 0 60000 65536"/>
              <a:gd name="T11" fmla="*/ 0 60000 65536"/>
              <a:gd name="T12" fmla="*/ 0 w 88"/>
              <a:gd name="T13" fmla="*/ 0 h 35"/>
              <a:gd name="T14" fmla="*/ 88 w 88"/>
              <a:gd name="T15" fmla="*/ 35 h 35"/>
            </a:gdLst>
            <a:ahLst/>
            <a:cxnLst>
              <a:cxn ang="T8">
                <a:pos x="T0" y="T1"/>
              </a:cxn>
              <a:cxn ang="T9">
                <a:pos x="T2" y="T3"/>
              </a:cxn>
              <a:cxn ang="T10">
                <a:pos x="T4" y="T5"/>
              </a:cxn>
              <a:cxn ang="T11">
                <a:pos x="T6" y="T7"/>
              </a:cxn>
            </a:cxnLst>
            <a:rect l="T12" t="T13" r="T14" b="T15"/>
            <a:pathLst>
              <a:path w="88" h="35">
                <a:moveTo>
                  <a:pt x="83" y="33"/>
                </a:moveTo>
                <a:lnTo>
                  <a:pt x="88" y="0"/>
                </a:lnTo>
                <a:lnTo>
                  <a:pt x="0" y="35"/>
                </a:lnTo>
                <a:lnTo>
                  <a:pt x="83" y="33"/>
                </a:lnTo>
                <a:close/>
              </a:path>
            </a:pathLst>
          </a:custGeom>
          <a:solidFill>
            <a:srgbClr val="707A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31"/>
          <p:cNvSpPr>
            <a:spLocks noEditPoints="1"/>
          </p:cNvSpPr>
          <p:nvPr/>
        </p:nvSpPr>
        <p:spPr bwMode="auto">
          <a:xfrm>
            <a:off x="2940050" y="3619501"/>
            <a:ext cx="292100" cy="111125"/>
          </a:xfrm>
          <a:custGeom>
            <a:avLst/>
            <a:gdLst>
              <a:gd name="T0" fmla="*/ 2147483647 w 493"/>
              <a:gd name="T1" fmla="*/ 2147483647 h 185"/>
              <a:gd name="T2" fmla="*/ 2147483647 w 493"/>
              <a:gd name="T3" fmla="*/ 2147483647 h 185"/>
              <a:gd name="T4" fmla="*/ 2147483647 w 493"/>
              <a:gd name="T5" fmla="*/ 2147483647 h 185"/>
              <a:gd name="T6" fmla="*/ 2147483647 w 493"/>
              <a:gd name="T7" fmla="*/ 2147483647 h 185"/>
              <a:gd name="T8" fmla="*/ 2147483647 w 493"/>
              <a:gd name="T9" fmla="*/ 2147483647 h 185"/>
              <a:gd name="T10" fmla="*/ 2147483647 w 493"/>
              <a:gd name="T11" fmla="*/ 2147483647 h 185"/>
              <a:gd name="T12" fmla="*/ 2147483647 w 493"/>
              <a:gd name="T13" fmla="*/ 2147483647 h 185"/>
              <a:gd name="T14" fmla="*/ 2147483647 w 493"/>
              <a:gd name="T15" fmla="*/ 2147483647 h 185"/>
              <a:gd name="T16" fmla="*/ 2147483647 w 493"/>
              <a:gd name="T17" fmla="*/ 2147483647 h 185"/>
              <a:gd name="T18" fmla="*/ 2147483647 w 493"/>
              <a:gd name="T19" fmla="*/ 2147483647 h 185"/>
              <a:gd name="T20" fmla="*/ 2147483647 w 493"/>
              <a:gd name="T21" fmla="*/ 2147483647 h 185"/>
              <a:gd name="T22" fmla="*/ 2147483647 w 493"/>
              <a:gd name="T23" fmla="*/ 2147483647 h 185"/>
              <a:gd name="T24" fmla="*/ 2147483647 w 493"/>
              <a:gd name="T25" fmla="*/ 2147483647 h 185"/>
              <a:gd name="T26" fmla="*/ 2147483647 w 493"/>
              <a:gd name="T27" fmla="*/ 2147483647 h 185"/>
              <a:gd name="T28" fmla="*/ 2147483647 w 493"/>
              <a:gd name="T29" fmla="*/ 0 h 185"/>
              <a:gd name="T30" fmla="*/ 2147483647 w 493"/>
              <a:gd name="T31" fmla="*/ 2147483647 h 185"/>
              <a:gd name="T32" fmla="*/ 0 w 493"/>
              <a:gd name="T33" fmla="*/ 2147483647 h 185"/>
              <a:gd name="T34" fmla="*/ 2147483647 w 493"/>
              <a:gd name="T35" fmla="*/ 2147483647 h 185"/>
              <a:gd name="T36" fmla="*/ 2147483647 w 493"/>
              <a:gd name="T37" fmla="*/ 2147483647 h 185"/>
              <a:gd name="T38" fmla="*/ 2147483647 w 493"/>
              <a:gd name="T39" fmla="*/ 2147483647 h 185"/>
              <a:gd name="T40" fmla="*/ 2147483647 w 493"/>
              <a:gd name="T41" fmla="*/ 2147483647 h 185"/>
              <a:gd name="T42" fmla="*/ 2147483647 w 493"/>
              <a:gd name="T43" fmla="*/ 2147483647 h 185"/>
              <a:gd name="T44" fmla="*/ 2147483647 w 493"/>
              <a:gd name="T45" fmla="*/ 2147483647 h 185"/>
              <a:gd name="T46" fmla="*/ 2147483647 w 493"/>
              <a:gd name="T47" fmla="*/ 2147483647 h 185"/>
              <a:gd name="T48" fmla="*/ 2147483647 w 493"/>
              <a:gd name="T49" fmla="*/ 2147483647 h 185"/>
              <a:gd name="T50" fmla="*/ 2147483647 w 493"/>
              <a:gd name="T51" fmla="*/ 2147483647 h 185"/>
              <a:gd name="T52" fmla="*/ 2147483647 w 493"/>
              <a:gd name="T53" fmla="*/ 2147483647 h 185"/>
              <a:gd name="T54" fmla="*/ 2147483647 w 493"/>
              <a:gd name="T55" fmla="*/ 2147483647 h 185"/>
              <a:gd name="T56" fmla="*/ 2147483647 w 493"/>
              <a:gd name="T57" fmla="*/ 2147483647 h 185"/>
              <a:gd name="T58" fmla="*/ 2147483647 w 493"/>
              <a:gd name="T59" fmla="*/ 2147483647 h 185"/>
              <a:gd name="T60" fmla="*/ 2147483647 w 493"/>
              <a:gd name="T61" fmla="*/ 2147483647 h 185"/>
              <a:gd name="T62" fmla="*/ 2147483647 w 493"/>
              <a:gd name="T63" fmla="*/ 2147483647 h 185"/>
              <a:gd name="T64" fmla="*/ 2147483647 w 493"/>
              <a:gd name="T65" fmla="*/ 2147483647 h 185"/>
              <a:gd name="T66" fmla="*/ 2147483647 w 493"/>
              <a:gd name="T67" fmla="*/ 2147483647 h 185"/>
              <a:gd name="T68" fmla="*/ 2147483647 w 493"/>
              <a:gd name="T69" fmla="*/ 2147483647 h 185"/>
              <a:gd name="T70" fmla="*/ 2147483647 w 493"/>
              <a:gd name="T71" fmla="*/ 2147483647 h 185"/>
              <a:gd name="T72" fmla="*/ 2147483647 w 493"/>
              <a:gd name="T73" fmla="*/ 2147483647 h 185"/>
              <a:gd name="T74" fmla="*/ 2147483647 w 493"/>
              <a:gd name="T75" fmla="*/ 2147483647 h 185"/>
              <a:gd name="T76" fmla="*/ 2147483647 w 493"/>
              <a:gd name="T77" fmla="*/ 2147483647 h 185"/>
              <a:gd name="T78" fmla="*/ 2147483647 w 493"/>
              <a:gd name="T79" fmla="*/ 2147483647 h 185"/>
              <a:gd name="T80" fmla="*/ 2147483647 w 493"/>
              <a:gd name="T81" fmla="*/ 2147483647 h 185"/>
              <a:gd name="T82" fmla="*/ 2147483647 w 4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185"/>
              <a:gd name="T128" fmla="*/ 493 w 4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15" name="Freeform 32"/>
          <p:cNvSpPr>
            <a:spLocks/>
          </p:cNvSpPr>
          <p:nvPr/>
        </p:nvSpPr>
        <p:spPr bwMode="auto">
          <a:xfrm>
            <a:off x="3100389" y="3773488"/>
            <a:ext cx="65087" cy="23812"/>
          </a:xfrm>
          <a:custGeom>
            <a:avLst/>
            <a:gdLst>
              <a:gd name="T0" fmla="*/ 2147483647 w 108"/>
              <a:gd name="T1" fmla="*/ 2147483647 h 42"/>
              <a:gd name="T2" fmla="*/ 2147483647 w 108"/>
              <a:gd name="T3" fmla="*/ 2147483647 h 42"/>
              <a:gd name="T4" fmla="*/ 2147483647 w 108"/>
              <a:gd name="T5" fmla="*/ 2147483647 h 42"/>
              <a:gd name="T6" fmla="*/ 2147483647 w 108"/>
              <a:gd name="T7" fmla="*/ 2147483647 h 42"/>
              <a:gd name="T8" fmla="*/ 2147483647 w 108"/>
              <a:gd name="T9" fmla="*/ 2147483647 h 42"/>
              <a:gd name="T10" fmla="*/ 2147483647 w 108"/>
              <a:gd name="T11" fmla="*/ 2147483647 h 42"/>
              <a:gd name="T12" fmla="*/ 0 w 108"/>
              <a:gd name="T13" fmla="*/ 2147483647 h 42"/>
              <a:gd name="T14" fmla="*/ 2147483647 w 108"/>
              <a:gd name="T15" fmla="*/ 2147483647 h 42"/>
              <a:gd name="T16" fmla="*/ 2147483647 w 108"/>
              <a:gd name="T17" fmla="*/ 2147483647 h 42"/>
              <a:gd name="T18" fmla="*/ 2147483647 w 108"/>
              <a:gd name="T19" fmla="*/ 2147483647 h 42"/>
              <a:gd name="T20" fmla="*/ 2147483647 w 108"/>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42"/>
              <a:gd name="T35" fmla="*/ 108 w 108"/>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16" name="Freeform 33"/>
          <p:cNvSpPr>
            <a:spLocks/>
          </p:cNvSpPr>
          <p:nvPr/>
        </p:nvSpPr>
        <p:spPr bwMode="auto">
          <a:xfrm>
            <a:off x="3416300" y="3775076"/>
            <a:ext cx="57150" cy="23813"/>
          </a:xfrm>
          <a:custGeom>
            <a:avLst/>
            <a:gdLst>
              <a:gd name="T0" fmla="*/ 2147483647 w 97"/>
              <a:gd name="T1" fmla="*/ 2147483647 h 40"/>
              <a:gd name="T2" fmla="*/ 2147483647 w 97"/>
              <a:gd name="T3" fmla="*/ 0 h 40"/>
              <a:gd name="T4" fmla="*/ 2147483647 w 97"/>
              <a:gd name="T5" fmla="*/ 2147483647 h 40"/>
              <a:gd name="T6" fmla="*/ 2147483647 w 97"/>
              <a:gd name="T7" fmla="*/ 2147483647 h 40"/>
              <a:gd name="T8" fmla="*/ 2147483647 w 97"/>
              <a:gd name="T9" fmla="*/ 2147483647 h 40"/>
              <a:gd name="T10" fmla="*/ 2147483647 w 97"/>
              <a:gd name="T11" fmla="*/ 2147483647 h 40"/>
              <a:gd name="T12" fmla="*/ 2147483647 w 97"/>
              <a:gd name="T13" fmla="*/ 2147483647 h 40"/>
              <a:gd name="T14" fmla="*/ 2147483647 w 97"/>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40"/>
              <a:gd name="T26" fmla="*/ 97 w 97"/>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17" name="Freeform 34"/>
          <p:cNvSpPr>
            <a:spLocks/>
          </p:cNvSpPr>
          <p:nvPr/>
        </p:nvSpPr>
        <p:spPr bwMode="auto">
          <a:xfrm>
            <a:off x="3833813" y="2727325"/>
            <a:ext cx="171450" cy="153988"/>
          </a:xfrm>
          <a:custGeom>
            <a:avLst/>
            <a:gdLst>
              <a:gd name="T0" fmla="*/ 2147483647 w 291"/>
              <a:gd name="T1" fmla="*/ 2147483647 h 260"/>
              <a:gd name="T2" fmla="*/ 2147483647 w 291"/>
              <a:gd name="T3" fmla="*/ 2147483647 h 260"/>
              <a:gd name="T4" fmla="*/ 2147483647 w 291"/>
              <a:gd name="T5" fmla="*/ 2147483647 h 260"/>
              <a:gd name="T6" fmla="*/ 2147483647 w 291"/>
              <a:gd name="T7" fmla="*/ 2147483647 h 260"/>
              <a:gd name="T8" fmla="*/ 2147483647 w 291"/>
              <a:gd name="T9" fmla="*/ 2147483647 h 260"/>
              <a:gd name="T10" fmla="*/ 2147483647 w 291"/>
              <a:gd name="T11" fmla="*/ 2147483647 h 260"/>
              <a:gd name="T12" fmla="*/ 2147483647 w 291"/>
              <a:gd name="T13" fmla="*/ 2147483647 h 260"/>
              <a:gd name="T14" fmla="*/ 2147483647 w 291"/>
              <a:gd name="T15" fmla="*/ 2147483647 h 260"/>
              <a:gd name="T16" fmla="*/ 2147483647 w 291"/>
              <a:gd name="T17" fmla="*/ 2147483647 h 260"/>
              <a:gd name="T18" fmla="*/ 2147483647 w 291"/>
              <a:gd name="T19" fmla="*/ 2147483647 h 260"/>
              <a:gd name="T20" fmla="*/ 2147483647 w 291"/>
              <a:gd name="T21" fmla="*/ 2147483647 h 260"/>
              <a:gd name="T22" fmla="*/ 2147483647 w 291"/>
              <a:gd name="T23" fmla="*/ 2147483647 h 260"/>
              <a:gd name="T24" fmla="*/ 2147483647 w 291"/>
              <a:gd name="T25" fmla="*/ 2147483647 h 260"/>
              <a:gd name="T26" fmla="*/ 2147483647 w 291"/>
              <a:gd name="T27" fmla="*/ 2147483647 h 260"/>
              <a:gd name="T28" fmla="*/ 2147483647 w 291"/>
              <a:gd name="T29" fmla="*/ 2147483647 h 260"/>
              <a:gd name="T30" fmla="*/ 2147483647 w 291"/>
              <a:gd name="T31" fmla="*/ 2147483647 h 260"/>
              <a:gd name="T32" fmla="*/ 2147483647 w 291"/>
              <a:gd name="T33" fmla="*/ 2147483647 h 260"/>
              <a:gd name="T34" fmla="*/ 2147483647 w 291"/>
              <a:gd name="T35" fmla="*/ 2147483647 h 260"/>
              <a:gd name="T36" fmla="*/ 2147483647 w 291"/>
              <a:gd name="T37" fmla="*/ 2147483647 h 260"/>
              <a:gd name="T38" fmla="*/ 2147483647 w 291"/>
              <a:gd name="T39" fmla="*/ 2147483647 h 260"/>
              <a:gd name="T40" fmla="*/ 2147483647 w 291"/>
              <a:gd name="T41" fmla="*/ 2147483647 h 260"/>
              <a:gd name="T42" fmla="*/ 2147483647 w 291"/>
              <a:gd name="T43" fmla="*/ 2147483647 h 260"/>
              <a:gd name="T44" fmla="*/ 2147483647 w 291"/>
              <a:gd name="T45" fmla="*/ 2147483647 h 260"/>
              <a:gd name="T46" fmla="*/ 2147483647 w 291"/>
              <a:gd name="T47" fmla="*/ 2147483647 h 260"/>
              <a:gd name="T48" fmla="*/ 2147483647 w 291"/>
              <a:gd name="T49" fmla="*/ 2147483647 h 260"/>
              <a:gd name="T50" fmla="*/ 2147483647 w 291"/>
              <a:gd name="T51" fmla="*/ 2147483647 h 260"/>
              <a:gd name="T52" fmla="*/ 2147483647 w 291"/>
              <a:gd name="T53" fmla="*/ 2147483647 h 260"/>
              <a:gd name="T54" fmla="*/ 2147483647 w 291"/>
              <a:gd name="T55" fmla="*/ 2147483647 h 260"/>
              <a:gd name="T56" fmla="*/ 2147483647 w 291"/>
              <a:gd name="T57" fmla="*/ 2147483647 h 260"/>
              <a:gd name="T58" fmla="*/ 2147483647 w 291"/>
              <a:gd name="T59" fmla="*/ 2147483647 h 260"/>
              <a:gd name="T60" fmla="*/ 2147483647 w 291"/>
              <a:gd name="T61" fmla="*/ 2147483647 h 260"/>
              <a:gd name="T62" fmla="*/ 2147483647 w 291"/>
              <a:gd name="T63" fmla="*/ 2147483647 h 260"/>
              <a:gd name="T64" fmla="*/ 2147483647 w 291"/>
              <a:gd name="T65" fmla="*/ 2147483647 h 260"/>
              <a:gd name="T66" fmla="*/ 2147483647 w 291"/>
              <a:gd name="T67" fmla="*/ 2147483647 h 260"/>
              <a:gd name="T68" fmla="*/ 2147483647 w 291"/>
              <a:gd name="T69" fmla="*/ 2147483647 h 260"/>
              <a:gd name="T70" fmla="*/ 2147483647 w 291"/>
              <a:gd name="T71" fmla="*/ 2147483647 h 260"/>
              <a:gd name="T72" fmla="*/ 2147483647 w 291"/>
              <a:gd name="T73" fmla="*/ 2147483647 h 260"/>
              <a:gd name="T74" fmla="*/ 2147483647 w 291"/>
              <a:gd name="T75" fmla="*/ 2147483647 h 260"/>
              <a:gd name="T76" fmla="*/ 2147483647 w 291"/>
              <a:gd name="T77" fmla="*/ 2147483647 h 260"/>
              <a:gd name="T78" fmla="*/ 2147483647 w 291"/>
              <a:gd name="T79" fmla="*/ 2147483647 h 260"/>
              <a:gd name="T80" fmla="*/ 2147483647 w 291"/>
              <a:gd name="T81" fmla="*/ 2147483647 h 260"/>
              <a:gd name="T82" fmla="*/ 2147483647 w 291"/>
              <a:gd name="T83" fmla="*/ 2147483647 h 260"/>
              <a:gd name="T84" fmla="*/ 2147483647 w 291"/>
              <a:gd name="T85" fmla="*/ 2147483647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260"/>
              <a:gd name="T131" fmla="*/ 291 w 291"/>
              <a:gd name="T132" fmla="*/ 260 h 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18" name="Freeform 35"/>
          <p:cNvSpPr>
            <a:spLocks/>
          </p:cNvSpPr>
          <p:nvPr/>
        </p:nvSpPr>
        <p:spPr bwMode="auto">
          <a:xfrm>
            <a:off x="2759075" y="3900488"/>
            <a:ext cx="69850" cy="44450"/>
          </a:xfrm>
          <a:custGeom>
            <a:avLst/>
            <a:gdLst>
              <a:gd name="T0" fmla="*/ 2147483647 w 117"/>
              <a:gd name="T1" fmla="*/ 2147483647 h 74"/>
              <a:gd name="T2" fmla="*/ 2147483647 w 117"/>
              <a:gd name="T3" fmla="*/ 2147483647 h 74"/>
              <a:gd name="T4" fmla="*/ 2147483647 w 117"/>
              <a:gd name="T5" fmla="*/ 2147483647 h 74"/>
              <a:gd name="T6" fmla="*/ 2147483647 w 117"/>
              <a:gd name="T7" fmla="*/ 2147483647 h 74"/>
              <a:gd name="T8" fmla="*/ 2147483647 w 117"/>
              <a:gd name="T9" fmla="*/ 2147483647 h 74"/>
              <a:gd name="T10" fmla="*/ 2147483647 w 117"/>
              <a:gd name="T11" fmla="*/ 2147483647 h 74"/>
              <a:gd name="T12" fmla="*/ 2147483647 w 117"/>
              <a:gd name="T13" fmla="*/ 0 h 74"/>
              <a:gd name="T14" fmla="*/ 2147483647 w 117"/>
              <a:gd name="T15" fmla="*/ 2147483647 h 74"/>
              <a:gd name="T16" fmla="*/ 2147483647 w 117"/>
              <a:gd name="T17" fmla="*/ 2147483647 h 74"/>
              <a:gd name="T18" fmla="*/ 2147483647 w 117"/>
              <a:gd name="T19" fmla="*/ 2147483647 h 74"/>
              <a:gd name="T20" fmla="*/ 0 w 117"/>
              <a:gd name="T21" fmla="*/ 2147483647 h 74"/>
              <a:gd name="T22" fmla="*/ 2147483647 w 117"/>
              <a:gd name="T23" fmla="*/ 2147483647 h 74"/>
              <a:gd name="T24" fmla="*/ 2147483647 w 117"/>
              <a:gd name="T25" fmla="*/ 2147483647 h 74"/>
              <a:gd name="T26" fmla="*/ 2147483647 w 117"/>
              <a:gd name="T27" fmla="*/ 2147483647 h 74"/>
              <a:gd name="T28" fmla="*/ 2147483647 w 117"/>
              <a:gd name="T29" fmla="*/ 2147483647 h 74"/>
              <a:gd name="T30" fmla="*/ 2147483647 w 117"/>
              <a:gd name="T31" fmla="*/ 2147483647 h 74"/>
              <a:gd name="T32" fmla="*/ 2147483647 w 117"/>
              <a:gd name="T33" fmla="*/ 2147483647 h 74"/>
              <a:gd name="T34" fmla="*/ 2147483647 w 117"/>
              <a:gd name="T35" fmla="*/ 2147483647 h 74"/>
              <a:gd name="T36" fmla="*/ 2147483647 w 117"/>
              <a:gd name="T37" fmla="*/ 2147483647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4"/>
              <a:gd name="T59" fmla="*/ 117 w 11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19" name="Freeform 36"/>
          <p:cNvSpPr>
            <a:spLocks/>
          </p:cNvSpPr>
          <p:nvPr/>
        </p:nvSpPr>
        <p:spPr bwMode="auto">
          <a:xfrm>
            <a:off x="2794001" y="3771900"/>
            <a:ext cx="42863" cy="82550"/>
          </a:xfrm>
          <a:custGeom>
            <a:avLst/>
            <a:gdLst>
              <a:gd name="T0" fmla="*/ 2147483647 w 72"/>
              <a:gd name="T1" fmla="*/ 2147483647 h 140"/>
              <a:gd name="T2" fmla="*/ 2147483647 w 72"/>
              <a:gd name="T3" fmla="*/ 2147483647 h 140"/>
              <a:gd name="T4" fmla="*/ 2147483647 w 72"/>
              <a:gd name="T5" fmla="*/ 0 h 140"/>
              <a:gd name="T6" fmla="*/ 2147483647 w 72"/>
              <a:gd name="T7" fmla="*/ 2147483647 h 140"/>
              <a:gd name="T8" fmla="*/ 2147483647 w 72"/>
              <a:gd name="T9" fmla="*/ 2147483647 h 140"/>
              <a:gd name="T10" fmla="*/ 2147483647 w 72"/>
              <a:gd name="T11" fmla="*/ 2147483647 h 140"/>
              <a:gd name="T12" fmla="*/ 0 w 72"/>
              <a:gd name="T13" fmla="*/ 2147483647 h 140"/>
              <a:gd name="T14" fmla="*/ 2147483647 w 72"/>
              <a:gd name="T15" fmla="*/ 2147483647 h 140"/>
              <a:gd name="T16" fmla="*/ 2147483647 w 72"/>
              <a:gd name="T17" fmla="*/ 2147483647 h 140"/>
              <a:gd name="T18" fmla="*/ 2147483647 w 72"/>
              <a:gd name="T19" fmla="*/ 2147483647 h 140"/>
              <a:gd name="T20" fmla="*/ 2147483647 w 72"/>
              <a:gd name="T21" fmla="*/ 2147483647 h 140"/>
              <a:gd name="T22" fmla="*/ 2147483647 w 72"/>
              <a:gd name="T23" fmla="*/ 2147483647 h 140"/>
              <a:gd name="T24" fmla="*/ 2147483647 w 72"/>
              <a:gd name="T25" fmla="*/ 2147483647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140"/>
              <a:gd name="T41" fmla="*/ 72 w 72"/>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0" name="Freeform 37"/>
          <p:cNvSpPr>
            <a:spLocks/>
          </p:cNvSpPr>
          <p:nvPr/>
        </p:nvSpPr>
        <p:spPr bwMode="auto">
          <a:xfrm>
            <a:off x="2703513" y="3792538"/>
            <a:ext cx="119062" cy="131762"/>
          </a:xfrm>
          <a:custGeom>
            <a:avLst/>
            <a:gdLst>
              <a:gd name="T0" fmla="*/ 2147483647 w 199"/>
              <a:gd name="T1" fmla="*/ 2147483647 h 222"/>
              <a:gd name="T2" fmla="*/ 2147483647 w 199"/>
              <a:gd name="T3" fmla="*/ 2147483647 h 222"/>
              <a:gd name="T4" fmla="*/ 2147483647 w 199"/>
              <a:gd name="T5" fmla="*/ 2147483647 h 222"/>
              <a:gd name="T6" fmla="*/ 2147483647 w 199"/>
              <a:gd name="T7" fmla="*/ 2147483647 h 222"/>
              <a:gd name="T8" fmla="*/ 2147483647 w 199"/>
              <a:gd name="T9" fmla="*/ 2147483647 h 222"/>
              <a:gd name="T10" fmla="*/ 2147483647 w 199"/>
              <a:gd name="T11" fmla="*/ 0 h 222"/>
              <a:gd name="T12" fmla="*/ 2147483647 w 199"/>
              <a:gd name="T13" fmla="*/ 2147483647 h 222"/>
              <a:gd name="T14" fmla="*/ 2147483647 w 199"/>
              <a:gd name="T15" fmla="*/ 2147483647 h 222"/>
              <a:gd name="T16" fmla="*/ 2147483647 w 199"/>
              <a:gd name="T17" fmla="*/ 2147483647 h 222"/>
              <a:gd name="T18" fmla="*/ 2147483647 w 199"/>
              <a:gd name="T19" fmla="*/ 2147483647 h 222"/>
              <a:gd name="T20" fmla="*/ 2147483647 w 199"/>
              <a:gd name="T21" fmla="*/ 2147483647 h 222"/>
              <a:gd name="T22" fmla="*/ 2147483647 w 199"/>
              <a:gd name="T23" fmla="*/ 2147483647 h 222"/>
              <a:gd name="T24" fmla="*/ 2147483647 w 199"/>
              <a:gd name="T25" fmla="*/ 2147483647 h 222"/>
              <a:gd name="T26" fmla="*/ 2147483647 w 199"/>
              <a:gd name="T27" fmla="*/ 2147483647 h 222"/>
              <a:gd name="T28" fmla="*/ 2147483647 w 199"/>
              <a:gd name="T29" fmla="*/ 2147483647 h 222"/>
              <a:gd name="T30" fmla="*/ 2147483647 w 199"/>
              <a:gd name="T31" fmla="*/ 2147483647 h 222"/>
              <a:gd name="T32" fmla="*/ 2147483647 w 199"/>
              <a:gd name="T33" fmla="*/ 2147483647 h 222"/>
              <a:gd name="T34" fmla="*/ 2147483647 w 199"/>
              <a:gd name="T35" fmla="*/ 2147483647 h 222"/>
              <a:gd name="T36" fmla="*/ 0 w 199"/>
              <a:gd name="T37" fmla="*/ 2147483647 h 222"/>
              <a:gd name="T38" fmla="*/ 2147483647 w 199"/>
              <a:gd name="T39" fmla="*/ 2147483647 h 222"/>
              <a:gd name="T40" fmla="*/ 2147483647 w 199"/>
              <a:gd name="T41" fmla="*/ 2147483647 h 222"/>
              <a:gd name="T42" fmla="*/ 2147483647 w 199"/>
              <a:gd name="T43" fmla="*/ 2147483647 h 222"/>
              <a:gd name="T44" fmla="*/ 2147483647 w 199"/>
              <a:gd name="T45" fmla="*/ 2147483647 h 222"/>
              <a:gd name="T46" fmla="*/ 2147483647 w 199"/>
              <a:gd name="T47" fmla="*/ 2147483647 h 222"/>
              <a:gd name="T48" fmla="*/ 2147483647 w 199"/>
              <a:gd name="T49" fmla="*/ 2147483647 h 222"/>
              <a:gd name="T50" fmla="*/ 2147483647 w 199"/>
              <a:gd name="T51" fmla="*/ 2147483647 h 222"/>
              <a:gd name="T52" fmla="*/ 2147483647 w 199"/>
              <a:gd name="T53" fmla="*/ 2147483647 h 222"/>
              <a:gd name="T54" fmla="*/ 2147483647 w 199"/>
              <a:gd name="T55" fmla="*/ 2147483647 h 222"/>
              <a:gd name="T56" fmla="*/ 2147483647 w 199"/>
              <a:gd name="T57" fmla="*/ 2147483647 h 222"/>
              <a:gd name="T58" fmla="*/ 2147483647 w 199"/>
              <a:gd name="T59" fmla="*/ 2147483647 h 222"/>
              <a:gd name="T60" fmla="*/ 2147483647 w 199"/>
              <a:gd name="T61" fmla="*/ 2147483647 h 2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9"/>
              <a:gd name="T94" fmla="*/ 0 h 222"/>
              <a:gd name="T95" fmla="*/ 199 w 199"/>
              <a:gd name="T96" fmla="*/ 222 h 2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1" name="Freeform 38"/>
          <p:cNvSpPr>
            <a:spLocks/>
          </p:cNvSpPr>
          <p:nvPr/>
        </p:nvSpPr>
        <p:spPr bwMode="auto">
          <a:xfrm>
            <a:off x="2151064" y="3321050"/>
            <a:ext cx="739775" cy="577850"/>
          </a:xfrm>
          <a:custGeom>
            <a:avLst/>
            <a:gdLst>
              <a:gd name="T0" fmla="*/ 2147483647 w 1247"/>
              <a:gd name="T1" fmla="*/ 2147483647 h 976"/>
              <a:gd name="T2" fmla="*/ 2147483647 w 1247"/>
              <a:gd name="T3" fmla="*/ 2147483647 h 976"/>
              <a:gd name="T4" fmla="*/ 2147483647 w 1247"/>
              <a:gd name="T5" fmla="*/ 2147483647 h 976"/>
              <a:gd name="T6" fmla="*/ 2147483647 w 1247"/>
              <a:gd name="T7" fmla="*/ 2147483647 h 976"/>
              <a:gd name="T8" fmla="*/ 2147483647 w 1247"/>
              <a:gd name="T9" fmla="*/ 2147483647 h 976"/>
              <a:gd name="T10" fmla="*/ 2147483647 w 1247"/>
              <a:gd name="T11" fmla="*/ 2147483647 h 976"/>
              <a:gd name="T12" fmla="*/ 2147483647 w 1247"/>
              <a:gd name="T13" fmla="*/ 2147483647 h 976"/>
              <a:gd name="T14" fmla="*/ 2147483647 w 1247"/>
              <a:gd name="T15" fmla="*/ 2147483647 h 976"/>
              <a:gd name="T16" fmla="*/ 2147483647 w 1247"/>
              <a:gd name="T17" fmla="*/ 2147483647 h 976"/>
              <a:gd name="T18" fmla="*/ 2147483647 w 1247"/>
              <a:gd name="T19" fmla="*/ 2147483647 h 976"/>
              <a:gd name="T20" fmla="*/ 2147483647 w 1247"/>
              <a:gd name="T21" fmla="*/ 2147483647 h 976"/>
              <a:gd name="T22" fmla="*/ 2147483647 w 1247"/>
              <a:gd name="T23" fmla="*/ 2147483647 h 976"/>
              <a:gd name="T24" fmla="*/ 2147483647 w 1247"/>
              <a:gd name="T25" fmla="*/ 2147483647 h 976"/>
              <a:gd name="T26" fmla="*/ 2147483647 w 1247"/>
              <a:gd name="T27" fmla="*/ 2147483647 h 976"/>
              <a:gd name="T28" fmla="*/ 2147483647 w 1247"/>
              <a:gd name="T29" fmla="*/ 2147483647 h 976"/>
              <a:gd name="T30" fmla="*/ 2147483647 w 1247"/>
              <a:gd name="T31" fmla="*/ 2147483647 h 976"/>
              <a:gd name="T32" fmla="*/ 2147483647 w 1247"/>
              <a:gd name="T33" fmla="*/ 2147483647 h 976"/>
              <a:gd name="T34" fmla="*/ 2147483647 w 1247"/>
              <a:gd name="T35" fmla="*/ 2147483647 h 976"/>
              <a:gd name="T36" fmla="*/ 2147483647 w 1247"/>
              <a:gd name="T37" fmla="*/ 2147483647 h 976"/>
              <a:gd name="T38" fmla="*/ 2147483647 w 1247"/>
              <a:gd name="T39" fmla="*/ 2147483647 h 976"/>
              <a:gd name="T40" fmla="*/ 2147483647 w 1247"/>
              <a:gd name="T41" fmla="*/ 2147483647 h 976"/>
              <a:gd name="T42" fmla="*/ 2147483647 w 1247"/>
              <a:gd name="T43" fmla="*/ 2147483647 h 976"/>
              <a:gd name="T44" fmla="*/ 2147483647 w 1247"/>
              <a:gd name="T45" fmla="*/ 2147483647 h 976"/>
              <a:gd name="T46" fmla="*/ 2147483647 w 1247"/>
              <a:gd name="T47" fmla="*/ 2147483647 h 976"/>
              <a:gd name="T48" fmla="*/ 2147483647 w 1247"/>
              <a:gd name="T49" fmla="*/ 2147483647 h 976"/>
              <a:gd name="T50" fmla="*/ 2147483647 w 1247"/>
              <a:gd name="T51" fmla="*/ 2147483647 h 976"/>
              <a:gd name="T52" fmla="*/ 2147483647 w 1247"/>
              <a:gd name="T53" fmla="*/ 2147483647 h 976"/>
              <a:gd name="T54" fmla="*/ 2147483647 w 1247"/>
              <a:gd name="T55" fmla="*/ 2147483647 h 976"/>
              <a:gd name="T56" fmla="*/ 2147483647 w 1247"/>
              <a:gd name="T57" fmla="*/ 2147483647 h 976"/>
              <a:gd name="T58" fmla="*/ 2147483647 w 1247"/>
              <a:gd name="T59" fmla="*/ 2147483647 h 976"/>
              <a:gd name="T60" fmla="*/ 2147483647 w 1247"/>
              <a:gd name="T61" fmla="*/ 0 h 976"/>
              <a:gd name="T62" fmla="*/ 0 w 1247"/>
              <a:gd name="T63" fmla="*/ 2147483647 h 976"/>
              <a:gd name="T64" fmla="*/ 2147483647 w 1247"/>
              <a:gd name="T65" fmla="*/ 2147483647 h 976"/>
              <a:gd name="T66" fmla="*/ 2147483647 w 1247"/>
              <a:gd name="T67" fmla="*/ 2147483647 h 976"/>
              <a:gd name="T68" fmla="*/ 2147483647 w 1247"/>
              <a:gd name="T69" fmla="*/ 2147483647 h 976"/>
              <a:gd name="T70" fmla="*/ 2147483647 w 1247"/>
              <a:gd name="T71" fmla="*/ 2147483647 h 976"/>
              <a:gd name="T72" fmla="*/ 2147483647 w 1247"/>
              <a:gd name="T73" fmla="*/ 2147483647 h 976"/>
              <a:gd name="T74" fmla="*/ 2147483647 w 1247"/>
              <a:gd name="T75" fmla="*/ 2147483647 h 976"/>
              <a:gd name="T76" fmla="*/ 2147483647 w 1247"/>
              <a:gd name="T77" fmla="*/ 2147483647 h 976"/>
              <a:gd name="T78" fmla="*/ 2147483647 w 1247"/>
              <a:gd name="T79" fmla="*/ 2147483647 h 976"/>
              <a:gd name="T80" fmla="*/ 2147483647 w 1247"/>
              <a:gd name="T81" fmla="*/ 2147483647 h 976"/>
              <a:gd name="T82" fmla="*/ 2147483647 w 1247"/>
              <a:gd name="T83" fmla="*/ 2147483647 h 976"/>
              <a:gd name="T84" fmla="*/ 2147483647 w 1247"/>
              <a:gd name="T85" fmla="*/ 2147483647 h 976"/>
              <a:gd name="T86" fmla="*/ 2147483647 w 1247"/>
              <a:gd name="T87" fmla="*/ 2147483647 h 976"/>
              <a:gd name="T88" fmla="*/ 2147483647 w 1247"/>
              <a:gd name="T89" fmla="*/ 2147483647 h 976"/>
              <a:gd name="T90" fmla="*/ 2147483647 w 1247"/>
              <a:gd name="T91" fmla="*/ 2147483647 h 976"/>
              <a:gd name="T92" fmla="*/ 2147483647 w 1247"/>
              <a:gd name="T93" fmla="*/ 2147483647 h 976"/>
              <a:gd name="T94" fmla="*/ 2147483647 w 1247"/>
              <a:gd name="T95" fmla="*/ 2147483647 h 976"/>
              <a:gd name="T96" fmla="*/ 2147483647 w 1247"/>
              <a:gd name="T97" fmla="*/ 2147483647 h 976"/>
              <a:gd name="T98" fmla="*/ 2147483647 w 1247"/>
              <a:gd name="T99" fmla="*/ 2147483647 h 976"/>
              <a:gd name="T100" fmla="*/ 2147483647 w 1247"/>
              <a:gd name="T101" fmla="*/ 2147483647 h 976"/>
              <a:gd name="T102" fmla="*/ 2147483647 w 1247"/>
              <a:gd name="T103" fmla="*/ 2147483647 h 976"/>
              <a:gd name="T104" fmla="*/ 2147483647 w 1247"/>
              <a:gd name="T105" fmla="*/ 2147483647 h 976"/>
              <a:gd name="T106" fmla="*/ 2147483647 w 1247"/>
              <a:gd name="T107" fmla="*/ 2147483647 h 976"/>
              <a:gd name="T108" fmla="*/ 2147483647 w 1247"/>
              <a:gd name="T109" fmla="*/ 2147483647 h 976"/>
              <a:gd name="T110" fmla="*/ 2147483647 w 1247"/>
              <a:gd name="T111" fmla="*/ 2147483647 h 976"/>
              <a:gd name="T112" fmla="*/ 2147483647 w 1247"/>
              <a:gd name="T113" fmla="*/ 2147483647 h 976"/>
              <a:gd name="T114" fmla="*/ 2147483647 w 1247"/>
              <a:gd name="T115" fmla="*/ 2147483647 h 976"/>
              <a:gd name="T116" fmla="*/ 2147483647 w 1247"/>
              <a:gd name="T117" fmla="*/ 2147483647 h 976"/>
              <a:gd name="T118" fmla="*/ 2147483647 w 1247"/>
              <a:gd name="T119" fmla="*/ 2147483647 h 976"/>
              <a:gd name="T120" fmla="*/ 2147483647 w 1247"/>
              <a:gd name="T121" fmla="*/ 2147483647 h 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7"/>
              <a:gd name="T184" fmla="*/ 0 h 976"/>
              <a:gd name="T185" fmla="*/ 1247 w 1247"/>
              <a:gd name="T186" fmla="*/ 976 h 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2" name="Freeform 39"/>
          <p:cNvSpPr>
            <a:spLocks/>
          </p:cNvSpPr>
          <p:nvPr/>
        </p:nvSpPr>
        <p:spPr bwMode="auto">
          <a:xfrm>
            <a:off x="2789239" y="3849689"/>
            <a:ext cx="174625" cy="98425"/>
          </a:xfrm>
          <a:custGeom>
            <a:avLst/>
            <a:gdLst>
              <a:gd name="T0" fmla="*/ 2147483647 w 296"/>
              <a:gd name="T1" fmla="*/ 2147483647 h 166"/>
              <a:gd name="T2" fmla="*/ 2147483647 w 296"/>
              <a:gd name="T3" fmla="*/ 2147483647 h 166"/>
              <a:gd name="T4" fmla="*/ 2147483647 w 296"/>
              <a:gd name="T5" fmla="*/ 2147483647 h 166"/>
              <a:gd name="T6" fmla="*/ 2147483647 w 296"/>
              <a:gd name="T7" fmla="*/ 2147483647 h 166"/>
              <a:gd name="T8" fmla="*/ 2147483647 w 296"/>
              <a:gd name="T9" fmla="*/ 2147483647 h 166"/>
              <a:gd name="T10" fmla="*/ 2147483647 w 296"/>
              <a:gd name="T11" fmla="*/ 2147483647 h 166"/>
              <a:gd name="T12" fmla="*/ 2147483647 w 296"/>
              <a:gd name="T13" fmla="*/ 2147483647 h 166"/>
              <a:gd name="T14" fmla="*/ 2147483647 w 296"/>
              <a:gd name="T15" fmla="*/ 2147483647 h 166"/>
              <a:gd name="T16" fmla="*/ 2147483647 w 296"/>
              <a:gd name="T17" fmla="*/ 2147483647 h 166"/>
              <a:gd name="T18" fmla="*/ 2147483647 w 296"/>
              <a:gd name="T19" fmla="*/ 2147483647 h 166"/>
              <a:gd name="T20" fmla="*/ 2147483647 w 296"/>
              <a:gd name="T21" fmla="*/ 2147483647 h 166"/>
              <a:gd name="T22" fmla="*/ 2147483647 w 296"/>
              <a:gd name="T23" fmla="*/ 2147483647 h 166"/>
              <a:gd name="T24" fmla="*/ 2147483647 w 296"/>
              <a:gd name="T25" fmla="*/ 2147483647 h 166"/>
              <a:gd name="T26" fmla="*/ 2147483647 w 296"/>
              <a:gd name="T27" fmla="*/ 2147483647 h 166"/>
              <a:gd name="T28" fmla="*/ 2147483647 w 296"/>
              <a:gd name="T29" fmla="*/ 2147483647 h 166"/>
              <a:gd name="T30" fmla="*/ 2147483647 w 296"/>
              <a:gd name="T31" fmla="*/ 2147483647 h 166"/>
              <a:gd name="T32" fmla="*/ 2147483647 w 296"/>
              <a:gd name="T33" fmla="*/ 2147483647 h 166"/>
              <a:gd name="T34" fmla="*/ 2147483647 w 296"/>
              <a:gd name="T35" fmla="*/ 2147483647 h 166"/>
              <a:gd name="T36" fmla="*/ 2147483647 w 296"/>
              <a:gd name="T37" fmla="*/ 2147483647 h 166"/>
              <a:gd name="T38" fmla="*/ 2147483647 w 296"/>
              <a:gd name="T39" fmla="*/ 2147483647 h 166"/>
              <a:gd name="T40" fmla="*/ 2147483647 w 296"/>
              <a:gd name="T41" fmla="*/ 2147483647 h 166"/>
              <a:gd name="T42" fmla="*/ 2147483647 w 296"/>
              <a:gd name="T43" fmla="*/ 2147483647 h 166"/>
              <a:gd name="T44" fmla="*/ 2147483647 w 296"/>
              <a:gd name="T45" fmla="*/ 0 h 166"/>
              <a:gd name="T46" fmla="*/ 2147483647 w 296"/>
              <a:gd name="T47" fmla="*/ 2147483647 h 166"/>
              <a:gd name="T48" fmla="*/ 2147483647 w 296"/>
              <a:gd name="T49" fmla="*/ 2147483647 h 166"/>
              <a:gd name="T50" fmla="*/ 2147483647 w 296"/>
              <a:gd name="T51" fmla="*/ 2147483647 h 166"/>
              <a:gd name="T52" fmla="*/ 2147483647 w 296"/>
              <a:gd name="T53" fmla="*/ 2147483647 h 166"/>
              <a:gd name="T54" fmla="*/ 2147483647 w 296"/>
              <a:gd name="T55" fmla="*/ 2147483647 h 166"/>
              <a:gd name="T56" fmla="*/ 2147483647 w 296"/>
              <a:gd name="T57" fmla="*/ 2147483647 h 166"/>
              <a:gd name="T58" fmla="*/ 2147483647 w 296"/>
              <a:gd name="T59" fmla="*/ 2147483647 h 166"/>
              <a:gd name="T60" fmla="*/ 2147483647 w 296"/>
              <a:gd name="T61" fmla="*/ 2147483647 h 166"/>
              <a:gd name="T62" fmla="*/ 2147483647 w 296"/>
              <a:gd name="T63" fmla="*/ 2147483647 h 166"/>
              <a:gd name="T64" fmla="*/ 0 w 296"/>
              <a:gd name="T65" fmla="*/ 2147483647 h 166"/>
              <a:gd name="T66" fmla="*/ 2147483647 w 296"/>
              <a:gd name="T67" fmla="*/ 2147483647 h 166"/>
              <a:gd name="T68" fmla="*/ 2147483647 w 296"/>
              <a:gd name="T69" fmla="*/ 2147483647 h 166"/>
              <a:gd name="T70" fmla="*/ 2147483647 w 296"/>
              <a:gd name="T71" fmla="*/ 2147483647 h 166"/>
              <a:gd name="T72" fmla="*/ 2147483647 w 296"/>
              <a:gd name="T73" fmla="*/ 2147483647 h 166"/>
              <a:gd name="T74" fmla="*/ 2147483647 w 296"/>
              <a:gd name="T75" fmla="*/ 2147483647 h 166"/>
              <a:gd name="T76" fmla="*/ 2147483647 w 296"/>
              <a:gd name="T77" fmla="*/ 2147483647 h 166"/>
              <a:gd name="T78" fmla="*/ 2147483647 w 296"/>
              <a:gd name="T79" fmla="*/ 2147483647 h 166"/>
              <a:gd name="T80" fmla="*/ 2147483647 w 296"/>
              <a:gd name="T81" fmla="*/ 2147483647 h 166"/>
              <a:gd name="T82" fmla="*/ 2147483647 w 296"/>
              <a:gd name="T83" fmla="*/ 2147483647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6"/>
              <a:gd name="T127" fmla="*/ 0 h 166"/>
              <a:gd name="T128" fmla="*/ 296 w 296"/>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3" name="Freeform 40"/>
          <p:cNvSpPr>
            <a:spLocks/>
          </p:cNvSpPr>
          <p:nvPr/>
        </p:nvSpPr>
        <p:spPr bwMode="auto">
          <a:xfrm>
            <a:off x="2944813" y="4052889"/>
            <a:ext cx="165100" cy="84137"/>
          </a:xfrm>
          <a:custGeom>
            <a:avLst/>
            <a:gdLst>
              <a:gd name="T0" fmla="*/ 2147483647 w 279"/>
              <a:gd name="T1" fmla="*/ 2147483647 h 141"/>
              <a:gd name="T2" fmla="*/ 2147483647 w 279"/>
              <a:gd name="T3" fmla="*/ 2147483647 h 141"/>
              <a:gd name="T4" fmla="*/ 2147483647 w 279"/>
              <a:gd name="T5" fmla="*/ 2147483647 h 141"/>
              <a:gd name="T6" fmla="*/ 2147483647 w 279"/>
              <a:gd name="T7" fmla="*/ 2147483647 h 141"/>
              <a:gd name="T8" fmla="*/ 2147483647 w 279"/>
              <a:gd name="T9" fmla="*/ 2147483647 h 141"/>
              <a:gd name="T10" fmla="*/ 2147483647 w 279"/>
              <a:gd name="T11" fmla="*/ 2147483647 h 141"/>
              <a:gd name="T12" fmla="*/ 2147483647 w 279"/>
              <a:gd name="T13" fmla="*/ 2147483647 h 141"/>
              <a:gd name="T14" fmla="*/ 2147483647 w 279"/>
              <a:gd name="T15" fmla="*/ 2147483647 h 141"/>
              <a:gd name="T16" fmla="*/ 2147483647 w 279"/>
              <a:gd name="T17" fmla="*/ 2147483647 h 141"/>
              <a:gd name="T18" fmla="*/ 2147483647 w 279"/>
              <a:gd name="T19" fmla="*/ 2147483647 h 141"/>
              <a:gd name="T20" fmla="*/ 2147483647 w 279"/>
              <a:gd name="T21" fmla="*/ 2147483647 h 141"/>
              <a:gd name="T22" fmla="*/ 2147483647 w 279"/>
              <a:gd name="T23" fmla="*/ 2147483647 h 141"/>
              <a:gd name="T24" fmla="*/ 2147483647 w 279"/>
              <a:gd name="T25" fmla="*/ 2147483647 h 141"/>
              <a:gd name="T26" fmla="*/ 2147483647 w 279"/>
              <a:gd name="T27" fmla="*/ 2147483647 h 141"/>
              <a:gd name="T28" fmla="*/ 2147483647 w 279"/>
              <a:gd name="T29" fmla="*/ 2147483647 h 141"/>
              <a:gd name="T30" fmla="*/ 2147483647 w 279"/>
              <a:gd name="T31" fmla="*/ 2147483647 h 141"/>
              <a:gd name="T32" fmla="*/ 2147483647 w 279"/>
              <a:gd name="T33" fmla="*/ 2147483647 h 141"/>
              <a:gd name="T34" fmla="*/ 2147483647 w 279"/>
              <a:gd name="T35" fmla="*/ 2147483647 h 141"/>
              <a:gd name="T36" fmla="*/ 2147483647 w 279"/>
              <a:gd name="T37" fmla="*/ 2147483647 h 141"/>
              <a:gd name="T38" fmla="*/ 2147483647 w 279"/>
              <a:gd name="T39" fmla="*/ 2147483647 h 141"/>
              <a:gd name="T40" fmla="*/ 2147483647 w 279"/>
              <a:gd name="T41" fmla="*/ 2147483647 h 141"/>
              <a:gd name="T42" fmla="*/ 2147483647 w 279"/>
              <a:gd name="T43" fmla="*/ 2147483647 h 141"/>
              <a:gd name="T44" fmla="*/ 2147483647 w 279"/>
              <a:gd name="T45" fmla="*/ 2147483647 h 141"/>
              <a:gd name="T46" fmla="*/ 2147483647 w 279"/>
              <a:gd name="T47" fmla="*/ 2147483647 h 141"/>
              <a:gd name="T48" fmla="*/ 2147483647 w 279"/>
              <a:gd name="T49" fmla="*/ 2147483647 h 141"/>
              <a:gd name="T50" fmla="*/ 2147483647 w 279"/>
              <a:gd name="T51" fmla="*/ 2147483647 h 141"/>
              <a:gd name="T52" fmla="*/ 2147483647 w 279"/>
              <a:gd name="T53" fmla="*/ 2147483647 h 141"/>
              <a:gd name="T54" fmla="*/ 2147483647 w 279"/>
              <a:gd name="T55" fmla="*/ 2147483647 h 141"/>
              <a:gd name="T56" fmla="*/ 2147483647 w 279"/>
              <a:gd name="T57" fmla="*/ 2147483647 h 141"/>
              <a:gd name="T58" fmla="*/ 2147483647 w 279"/>
              <a:gd name="T59" fmla="*/ 2147483647 h 141"/>
              <a:gd name="T60" fmla="*/ 2147483647 w 279"/>
              <a:gd name="T61" fmla="*/ 2147483647 h 141"/>
              <a:gd name="T62" fmla="*/ 2147483647 w 279"/>
              <a:gd name="T63" fmla="*/ 2147483647 h 141"/>
              <a:gd name="T64" fmla="*/ 2147483647 w 279"/>
              <a:gd name="T65" fmla="*/ 2147483647 h 141"/>
              <a:gd name="T66" fmla="*/ 2147483647 w 279"/>
              <a:gd name="T67" fmla="*/ 2147483647 h 141"/>
              <a:gd name="T68" fmla="*/ 2147483647 w 279"/>
              <a:gd name="T69" fmla="*/ 2147483647 h 141"/>
              <a:gd name="T70" fmla="*/ 2147483647 w 279"/>
              <a:gd name="T71" fmla="*/ 2147483647 h 141"/>
              <a:gd name="T72" fmla="*/ 2147483647 w 279"/>
              <a:gd name="T73" fmla="*/ 2147483647 h 141"/>
              <a:gd name="T74" fmla="*/ 2147483647 w 279"/>
              <a:gd name="T75" fmla="*/ 2147483647 h 141"/>
              <a:gd name="T76" fmla="*/ 2147483647 w 279"/>
              <a:gd name="T77" fmla="*/ 2147483647 h 141"/>
              <a:gd name="T78" fmla="*/ 2147483647 w 279"/>
              <a:gd name="T79" fmla="*/ 2147483647 h 141"/>
              <a:gd name="T80" fmla="*/ 2147483647 w 279"/>
              <a:gd name="T81" fmla="*/ 2147483647 h 141"/>
              <a:gd name="T82" fmla="*/ 2147483647 w 279"/>
              <a:gd name="T83" fmla="*/ 2147483647 h 141"/>
              <a:gd name="T84" fmla="*/ 2147483647 w 279"/>
              <a:gd name="T85" fmla="*/ 2147483647 h 141"/>
              <a:gd name="T86" fmla="*/ 2147483647 w 279"/>
              <a:gd name="T87" fmla="*/ 2147483647 h 141"/>
              <a:gd name="T88" fmla="*/ 2147483647 w 279"/>
              <a:gd name="T89" fmla="*/ 2147483647 h 141"/>
              <a:gd name="T90" fmla="*/ 2147483647 w 279"/>
              <a:gd name="T91" fmla="*/ 2147483647 h 141"/>
              <a:gd name="T92" fmla="*/ 2147483647 w 279"/>
              <a:gd name="T93" fmla="*/ 2147483647 h 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9"/>
              <a:gd name="T142" fmla="*/ 0 h 141"/>
              <a:gd name="T143" fmla="*/ 279 w 279"/>
              <a:gd name="T144" fmla="*/ 141 h 1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4" name="Freeform 41"/>
          <p:cNvSpPr>
            <a:spLocks/>
          </p:cNvSpPr>
          <p:nvPr/>
        </p:nvSpPr>
        <p:spPr bwMode="auto">
          <a:xfrm>
            <a:off x="3282950" y="3727451"/>
            <a:ext cx="101600" cy="66675"/>
          </a:xfrm>
          <a:custGeom>
            <a:avLst/>
            <a:gdLst>
              <a:gd name="T0" fmla="*/ 2147483647 w 172"/>
              <a:gd name="T1" fmla="*/ 2147483647 h 111"/>
              <a:gd name="T2" fmla="*/ 2147483647 w 172"/>
              <a:gd name="T3" fmla="*/ 2147483647 h 111"/>
              <a:gd name="T4" fmla="*/ 2147483647 w 172"/>
              <a:gd name="T5" fmla="*/ 2147483647 h 111"/>
              <a:gd name="T6" fmla="*/ 2147483647 w 172"/>
              <a:gd name="T7" fmla="*/ 2147483647 h 111"/>
              <a:gd name="T8" fmla="*/ 2147483647 w 172"/>
              <a:gd name="T9" fmla="*/ 0 h 111"/>
              <a:gd name="T10" fmla="*/ 2147483647 w 172"/>
              <a:gd name="T11" fmla="*/ 2147483647 h 111"/>
              <a:gd name="T12" fmla="*/ 2147483647 w 172"/>
              <a:gd name="T13" fmla="*/ 2147483647 h 111"/>
              <a:gd name="T14" fmla="*/ 2147483647 w 172"/>
              <a:gd name="T15" fmla="*/ 2147483647 h 111"/>
              <a:gd name="T16" fmla="*/ 2147483647 w 172"/>
              <a:gd name="T17" fmla="*/ 2147483647 h 111"/>
              <a:gd name="T18" fmla="*/ 2147483647 w 172"/>
              <a:gd name="T19" fmla="*/ 2147483647 h 111"/>
              <a:gd name="T20" fmla="*/ 0 w 172"/>
              <a:gd name="T21" fmla="*/ 2147483647 h 111"/>
              <a:gd name="T22" fmla="*/ 2147483647 w 172"/>
              <a:gd name="T23" fmla="*/ 2147483647 h 111"/>
              <a:gd name="T24" fmla="*/ 2147483647 w 172"/>
              <a:gd name="T25" fmla="*/ 2147483647 h 111"/>
              <a:gd name="T26" fmla="*/ 2147483647 w 172"/>
              <a:gd name="T27" fmla="*/ 2147483647 h 111"/>
              <a:gd name="T28" fmla="*/ 2147483647 w 172"/>
              <a:gd name="T29" fmla="*/ 2147483647 h 111"/>
              <a:gd name="T30" fmla="*/ 2147483647 w 172"/>
              <a:gd name="T31" fmla="*/ 2147483647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111"/>
              <a:gd name="T50" fmla="*/ 172 w 17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5" name="Freeform 42"/>
          <p:cNvSpPr>
            <a:spLocks/>
          </p:cNvSpPr>
          <p:nvPr/>
        </p:nvSpPr>
        <p:spPr bwMode="auto">
          <a:xfrm>
            <a:off x="3217864" y="3727450"/>
            <a:ext cx="77787" cy="63500"/>
          </a:xfrm>
          <a:custGeom>
            <a:avLst/>
            <a:gdLst>
              <a:gd name="T0" fmla="*/ 2147483647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0 h 106"/>
              <a:gd name="T12" fmla="*/ 2147483647 w 132"/>
              <a:gd name="T13" fmla="*/ 2147483647 h 106"/>
              <a:gd name="T14" fmla="*/ 2147483647 w 132"/>
              <a:gd name="T15" fmla="*/ 2147483647 h 106"/>
              <a:gd name="T16" fmla="*/ 2147483647 w 132"/>
              <a:gd name="T17" fmla="*/ 2147483647 h 106"/>
              <a:gd name="T18" fmla="*/ 2147483647 w 132"/>
              <a:gd name="T19" fmla="*/ 2147483647 h 106"/>
              <a:gd name="T20" fmla="*/ 2147483647 w 132"/>
              <a:gd name="T21" fmla="*/ 2147483647 h 106"/>
              <a:gd name="T22" fmla="*/ 2147483647 w 132"/>
              <a:gd name="T23" fmla="*/ 2147483647 h 106"/>
              <a:gd name="T24" fmla="*/ 0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2147483647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6" name="Freeform 43"/>
          <p:cNvSpPr>
            <a:spLocks/>
          </p:cNvSpPr>
          <p:nvPr/>
        </p:nvSpPr>
        <p:spPr bwMode="auto">
          <a:xfrm>
            <a:off x="3179763" y="3003550"/>
            <a:ext cx="11112" cy="12700"/>
          </a:xfrm>
          <a:custGeom>
            <a:avLst/>
            <a:gdLst>
              <a:gd name="T0" fmla="*/ 0 w 22"/>
              <a:gd name="T1" fmla="*/ 2147483647 h 25"/>
              <a:gd name="T2" fmla="*/ 2147483647 w 22"/>
              <a:gd name="T3" fmla="*/ 2147483647 h 25"/>
              <a:gd name="T4" fmla="*/ 2147483647 w 22"/>
              <a:gd name="T5" fmla="*/ 2147483647 h 25"/>
              <a:gd name="T6" fmla="*/ 0 w 22"/>
              <a:gd name="T7" fmla="*/ 2147483647 h 25"/>
              <a:gd name="T8" fmla="*/ 0 60000 65536"/>
              <a:gd name="T9" fmla="*/ 0 60000 65536"/>
              <a:gd name="T10" fmla="*/ 0 60000 65536"/>
              <a:gd name="T11" fmla="*/ 0 60000 65536"/>
              <a:gd name="T12" fmla="*/ 0 w 22"/>
              <a:gd name="T13" fmla="*/ 0 h 25"/>
              <a:gd name="T14" fmla="*/ 22 w 22"/>
              <a:gd name="T15" fmla="*/ 25 h 25"/>
            </a:gdLst>
            <a:ahLst/>
            <a:cxnLst>
              <a:cxn ang="T8">
                <a:pos x="T0" y="T1"/>
              </a:cxn>
              <a:cxn ang="T9">
                <a:pos x="T2" y="T3"/>
              </a:cxn>
              <a:cxn ang="T10">
                <a:pos x="T4" y="T5"/>
              </a:cxn>
              <a:cxn ang="T11">
                <a:pos x="T6" y="T7"/>
              </a:cxn>
            </a:cxnLst>
            <a:rect l="T12" t="T13" r="T14" b="T15"/>
            <a:pathLst>
              <a:path w="22" h="25">
                <a:moveTo>
                  <a:pt x="0" y="15"/>
                </a:moveTo>
                <a:cubicBezTo>
                  <a:pt x="0" y="15"/>
                  <a:pt x="2" y="25"/>
                  <a:pt x="12" y="22"/>
                </a:cubicBezTo>
                <a:cubicBezTo>
                  <a:pt x="22" y="19"/>
                  <a:pt x="18" y="18"/>
                  <a:pt x="15" y="9"/>
                </a:cubicBezTo>
                <a:cubicBezTo>
                  <a:pt x="12" y="0"/>
                  <a:pt x="0" y="4"/>
                  <a:pt x="0" y="15"/>
                </a:cubicBezTo>
                <a:close/>
              </a:path>
            </a:pathLst>
          </a:custGeom>
          <a:solidFill>
            <a:srgbClr val="707AC2"/>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7" name="Freeform 44"/>
          <p:cNvSpPr>
            <a:spLocks noEditPoints="1"/>
          </p:cNvSpPr>
          <p:nvPr/>
        </p:nvSpPr>
        <p:spPr bwMode="auto">
          <a:xfrm>
            <a:off x="2155826" y="1884363"/>
            <a:ext cx="2201863" cy="1141412"/>
          </a:xfrm>
          <a:custGeom>
            <a:avLst/>
            <a:gdLst>
              <a:gd name="T0" fmla="*/ 2147483647 w 3718"/>
              <a:gd name="T1" fmla="*/ 2147483647 h 1928"/>
              <a:gd name="T2" fmla="*/ 2147483647 w 3718"/>
              <a:gd name="T3" fmla="*/ 2147483647 h 1928"/>
              <a:gd name="T4" fmla="*/ 2147483647 w 3718"/>
              <a:gd name="T5" fmla="*/ 2147483647 h 1928"/>
              <a:gd name="T6" fmla="*/ 2147483647 w 3718"/>
              <a:gd name="T7" fmla="*/ 2147483647 h 1928"/>
              <a:gd name="T8" fmla="*/ 2147483647 w 3718"/>
              <a:gd name="T9" fmla="*/ 2147483647 h 1928"/>
              <a:gd name="T10" fmla="*/ 2147483647 w 3718"/>
              <a:gd name="T11" fmla="*/ 2147483647 h 1928"/>
              <a:gd name="T12" fmla="*/ 2147483647 w 3718"/>
              <a:gd name="T13" fmla="*/ 2147483647 h 1928"/>
              <a:gd name="T14" fmla="*/ 2147483647 w 3718"/>
              <a:gd name="T15" fmla="*/ 2147483647 h 1928"/>
              <a:gd name="T16" fmla="*/ 2147483647 w 3718"/>
              <a:gd name="T17" fmla="*/ 2147483647 h 1928"/>
              <a:gd name="T18" fmla="*/ 2147483647 w 3718"/>
              <a:gd name="T19" fmla="*/ 2147483647 h 1928"/>
              <a:gd name="T20" fmla="*/ 2147483647 w 3718"/>
              <a:gd name="T21" fmla="*/ 2147483647 h 1928"/>
              <a:gd name="T22" fmla="*/ 2147483647 w 3718"/>
              <a:gd name="T23" fmla="*/ 2147483647 h 1928"/>
              <a:gd name="T24" fmla="*/ 2147483647 w 3718"/>
              <a:gd name="T25" fmla="*/ 2147483647 h 1928"/>
              <a:gd name="T26" fmla="*/ 2147483647 w 3718"/>
              <a:gd name="T27" fmla="*/ 2147483647 h 1928"/>
              <a:gd name="T28" fmla="*/ 2147483647 w 3718"/>
              <a:gd name="T29" fmla="*/ 2147483647 h 1928"/>
              <a:gd name="T30" fmla="*/ 2147483647 w 3718"/>
              <a:gd name="T31" fmla="*/ 2147483647 h 1928"/>
              <a:gd name="T32" fmla="*/ 2147483647 w 3718"/>
              <a:gd name="T33" fmla="*/ 2147483647 h 1928"/>
              <a:gd name="T34" fmla="*/ 2147483647 w 3718"/>
              <a:gd name="T35" fmla="*/ 2147483647 h 1928"/>
              <a:gd name="T36" fmla="*/ 2147483647 w 3718"/>
              <a:gd name="T37" fmla="*/ 2147483647 h 1928"/>
              <a:gd name="T38" fmla="*/ 2147483647 w 3718"/>
              <a:gd name="T39" fmla="*/ 2147483647 h 1928"/>
              <a:gd name="T40" fmla="*/ 2147483647 w 3718"/>
              <a:gd name="T41" fmla="*/ 2147483647 h 1928"/>
              <a:gd name="T42" fmla="*/ 2147483647 w 3718"/>
              <a:gd name="T43" fmla="*/ 2147483647 h 1928"/>
              <a:gd name="T44" fmla="*/ 2147483647 w 3718"/>
              <a:gd name="T45" fmla="*/ 2147483647 h 1928"/>
              <a:gd name="T46" fmla="*/ 2147483647 w 3718"/>
              <a:gd name="T47" fmla="*/ 2147483647 h 1928"/>
              <a:gd name="T48" fmla="*/ 2147483647 w 3718"/>
              <a:gd name="T49" fmla="*/ 2147483647 h 1928"/>
              <a:gd name="T50" fmla="*/ 2147483647 w 3718"/>
              <a:gd name="T51" fmla="*/ 2147483647 h 1928"/>
              <a:gd name="T52" fmla="*/ 2147483647 w 3718"/>
              <a:gd name="T53" fmla="*/ 2147483647 h 1928"/>
              <a:gd name="T54" fmla="*/ 2147483647 w 3718"/>
              <a:gd name="T55" fmla="*/ 2147483647 h 1928"/>
              <a:gd name="T56" fmla="*/ 2147483647 w 3718"/>
              <a:gd name="T57" fmla="*/ 2147483647 h 1928"/>
              <a:gd name="T58" fmla="*/ 2147483647 w 3718"/>
              <a:gd name="T59" fmla="*/ 2147483647 h 1928"/>
              <a:gd name="T60" fmla="*/ 2147483647 w 3718"/>
              <a:gd name="T61" fmla="*/ 2147483647 h 1928"/>
              <a:gd name="T62" fmla="*/ 2147483647 w 3718"/>
              <a:gd name="T63" fmla="*/ 2147483647 h 1928"/>
              <a:gd name="T64" fmla="*/ 2147483647 w 3718"/>
              <a:gd name="T65" fmla="*/ 2147483647 h 1928"/>
              <a:gd name="T66" fmla="*/ 2147483647 w 3718"/>
              <a:gd name="T67" fmla="*/ 2147483647 h 1928"/>
              <a:gd name="T68" fmla="*/ 2147483647 w 3718"/>
              <a:gd name="T69" fmla="*/ 2147483647 h 1928"/>
              <a:gd name="T70" fmla="*/ 2147483647 w 3718"/>
              <a:gd name="T71" fmla="*/ 2147483647 h 1928"/>
              <a:gd name="T72" fmla="*/ 2147483647 w 3718"/>
              <a:gd name="T73" fmla="*/ 2147483647 h 1928"/>
              <a:gd name="T74" fmla="*/ 2147483647 w 3718"/>
              <a:gd name="T75" fmla="*/ 2147483647 h 1928"/>
              <a:gd name="T76" fmla="*/ 2147483647 w 3718"/>
              <a:gd name="T77" fmla="*/ 2147483647 h 1928"/>
              <a:gd name="T78" fmla="*/ 2147483647 w 3718"/>
              <a:gd name="T79" fmla="*/ 2147483647 h 1928"/>
              <a:gd name="T80" fmla="*/ 2147483647 w 3718"/>
              <a:gd name="T81" fmla="*/ 2147483647 h 1928"/>
              <a:gd name="T82" fmla="*/ 2147483647 w 3718"/>
              <a:gd name="T83" fmla="*/ 2147483647 h 1928"/>
              <a:gd name="T84" fmla="*/ 2147483647 w 3718"/>
              <a:gd name="T85" fmla="*/ 2147483647 h 1928"/>
              <a:gd name="T86" fmla="*/ 2147483647 w 3718"/>
              <a:gd name="T87" fmla="*/ 2147483647 h 1928"/>
              <a:gd name="T88" fmla="*/ 2147483647 w 3718"/>
              <a:gd name="T89" fmla="*/ 2147483647 h 1928"/>
              <a:gd name="T90" fmla="*/ 2147483647 w 3718"/>
              <a:gd name="T91" fmla="*/ 2147483647 h 1928"/>
              <a:gd name="T92" fmla="*/ 2147483647 w 3718"/>
              <a:gd name="T93" fmla="*/ 2147483647 h 1928"/>
              <a:gd name="T94" fmla="*/ 2147483647 w 3718"/>
              <a:gd name="T95" fmla="*/ 2147483647 h 1928"/>
              <a:gd name="T96" fmla="*/ 2147483647 w 3718"/>
              <a:gd name="T97" fmla="*/ 2147483647 h 1928"/>
              <a:gd name="T98" fmla="*/ 2147483647 w 3718"/>
              <a:gd name="T99" fmla="*/ 2147483647 h 1928"/>
              <a:gd name="T100" fmla="*/ 2147483647 w 3718"/>
              <a:gd name="T101" fmla="*/ 2147483647 h 1928"/>
              <a:gd name="T102" fmla="*/ 2147483647 w 3718"/>
              <a:gd name="T103" fmla="*/ 2147483647 h 1928"/>
              <a:gd name="T104" fmla="*/ 2147483647 w 3718"/>
              <a:gd name="T105" fmla="*/ 2147483647 h 1928"/>
              <a:gd name="T106" fmla="*/ 2147483647 w 3718"/>
              <a:gd name="T107" fmla="*/ 2147483647 h 1928"/>
              <a:gd name="T108" fmla="*/ 2147483647 w 3718"/>
              <a:gd name="T109" fmla="*/ 2147483647 h 1928"/>
              <a:gd name="T110" fmla="*/ 2147483647 w 3718"/>
              <a:gd name="T111" fmla="*/ 2147483647 h 1928"/>
              <a:gd name="T112" fmla="*/ 2147483647 w 3718"/>
              <a:gd name="T113" fmla="*/ 2147483647 h 1928"/>
              <a:gd name="T114" fmla="*/ 2147483647 w 3718"/>
              <a:gd name="T115" fmla="*/ 2147483647 h 1928"/>
              <a:gd name="T116" fmla="*/ 2147483647 w 3718"/>
              <a:gd name="T117" fmla="*/ 2147483647 h 1928"/>
              <a:gd name="T118" fmla="*/ 2147483647 w 3718"/>
              <a:gd name="T119" fmla="*/ 2147483647 h 1928"/>
              <a:gd name="T120" fmla="*/ 2147483647 w 3718"/>
              <a:gd name="T121" fmla="*/ 2147483647 h 1928"/>
              <a:gd name="T122" fmla="*/ 2147483647 w 3718"/>
              <a:gd name="T123" fmla="*/ 2147483647 h 19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18"/>
              <a:gd name="T187" fmla="*/ 0 h 1928"/>
              <a:gd name="T188" fmla="*/ 3718 w 3718"/>
              <a:gd name="T189" fmla="*/ 1928 h 19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8" name="Freeform 45"/>
          <p:cNvSpPr>
            <a:spLocks noEditPoints="1"/>
          </p:cNvSpPr>
          <p:nvPr/>
        </p:nvSpPr>
        <p:spPr bwMode="auto">
          <a:xfrm>
            <a:off x="2828926" y="3887788"/>
            <a:ext cx="131763" cy="131762"/>
          </a:xfrm>
          <a:custGeom>
            <a:avLst/>
            <a:gdLst>
              <a:gd name="T0" fmla="*/ 2147483647 w 220"/>
              <a:gd name="T1" fmla="*/ 2147483647 h 223"/>
              <a:gd name="T2" fmla="*/ 2147483647 w 220"/>
              <a:gd name="T3" fmla="*/ 2147483647 h 223"/>
              <a:gd name="T4" fmla="*/ 2147483647 w 220"/>
              <a:gd name="T5" fmla="*/ 2147483647 h 223"/>
              <a:gd name="T6" fmla="*/ 2147483647 w 220"/>
              <a:gd name="T7" fmla="*/ 2147483647 h 223"/>
              <a:gd name="T8" fmla="*/ 2147483647 w 220"/>
              <a:gd name="T9" fmla="*/ 2147483647 h 223"/>
              <a:gd name="T10" fmla="*/ 2147483647 w 220"/>
              <a:gd name="T11" fmla="*/ 2147483647 h 223"/>
              <a:gd name="T12" fmla="*/ 2147483647 w 220"/>
              <a:gd name="T13" fmla="*/ 2147483647 h 223"/>
              <a:gd name="T14" fmla="*/ 2147483647 w 220"/>
              <a:gd name="T15" fmla="*/ 2147483647 h 223"/>
              <a:gd name="T16" fmla="*/ 2147483647 w 220"/>
              <a:gd name="T17" fmla="*/ 2147483647 h 223"/>
              <a:gd name="T18" fmla="*/ 2147483647 w 220"/>
              <a:gd name="T19" fmla="*/ 2147483647 h 223"/>
              <a:gd name="T20" fmla="*/ 2147483647 w 220"/>
              <a:gd name="T21" fmla="*/ 2147483647 h 223"/>
              <a:gd name="T22" fmla="*/ 2147483647 w 220"/>
              <a:gd name="T23" fmla="*/ 2147483647 h 223"/>
              <a:gd name="T24" fmla="*/ 2147483647 w 220"/>
              <a:gd name="T25" fmla="*/ 2147483647 h 223"/>
              <a:gd name="T26" fmla="*/ 2147483647 w 220"/>
              <a:gd name="T27" fmla="*/ 2147483647 h 223"/>
              <a:gd name="T28" fmla="*/ 2147483647 w 220"/>
              <a:gd name="T29" fmla="*/ 2147483647 h 223"/>
              <a:gd name="T30" fmla="*/ 2147483647 w 220"/>
              <a:gd name="T31" fmla="*/ 2147483647 h 223"/>
              <a:gd name="T32" fmla="*/ 2147483647 w 220"/>
              <a:gd name="T33" fmla="*/ 2147483647 h 223"/>
              <a:gd name="T34" fmla="*/ 2147483647 w 220"/>
              <a:gd name="T35" fmla="*/ 2147483647 h 223"/>
              <a:gd name="T36" fmla="*/ 2147483647 w 220"/>
              <a:gd name="T37" fmla="*/ 2147483647 h 223"/>
              <a:gd name="T38" fmla="*/ 2147483647 w 220"/>
              <a:gd name="T39" fmla="*/ 2147483647 h 223"/>
              <a:gd name="T40" fmla="*/ 2147483647 w 220"/>
              <a:gd name="T41" fmla="*/ 2147483647 h 223"/>
              <a:gd name="T42" fmla="*/ 0 w 220"/>
              <a:gd name="T43" fmla="*/ 2147483647 h 223"/>
              <a:gd name="T44" fmla="*/ 2147483647 w 220"/>
              <a:gd name="T45" fmla="*/ 2147483647 h 223"/>
              <a:gd name="T46" fmla="*/ 2147483647 w 220"/>
              <a:gd name="T47" fmla="*/ 2147483647 h 223"/>
              <a:gd name="T48" fmla="*/ 2147483647 w 220"/>
              <a:gd name="T49" fmla="*/ 2147483647 h 223"/>
              <a:gd name="T50" fmla="*/ 2147483647 w 220"/>
              <a:gd name="T51" fmla="*/ 2147483647 h 223"/>
              <a:gd name="T52" fmla="*/ 2147483647 w 220"/>
              <a:gd name="T53" fmla="*/ 2147483647 h 223"/>
              <a:gd name="T54" fmla="*/ 2147483647 w 220"/>
              <a:gd name="T55" fmla="*/ 2147483647 h 223"/>
              <a:gd name="T56" fmla="*/ 2147483647 w 220"/>
              <a:gd name="T57" fmla="*/ 2147483647 h 223"/>
              <a:gd name="T58" fmla="*/ 2147483647 w 220"/>
              <a:gd name="T59" fmla="*/ 2147483647 h 223"/>
              <a:gd name="T60" fmla="*/ 2147483647 w 220"/>
              <a:gd name="T61" fmla="*/ 2147483647 h 223"/>
              <a:gd name="T62" fmla="*/ 2147483647 w 220"/>
              <a:gd name="T63" fmla="*/ 2147483647 h 223"/>
              <a:gd name="T64" fmla="*/ 2147483647 w 220"/>
              <a:gd name="T65" fmla="*/ 2147483647 h 223"/>
              <a:gd name="T66" fmla="*/ 2147483647 w 220"/>
              <a:gd name="T67" fmla="*/ 2147483647 h 223"/>
              <a:gd name="T68" fmla="*/ 2147483647 w 220"/>
              <a:gd name="T69" fmla="*/ 2147483647 h 223"/>
              <a:gd name="T70" fmla="*/ 2147483647 w 220"/>
              <a:gd name="T71" fmla="*/ 2147483647 h 223"/>
              <a:gd name="T72" fmla="*/ 2147483647 w 220"/>
              <a:gd name="T73" fmla="*/ 2147483647 h 223"/>
              <a:gd name="T74" fmla="*/ 2147483647 w 220"/>
              <a:gd name="T75" fmla="*/ 2147483647 h 223"/>
              <a:gd name="T76" fmla="*/ 2147483647 w 220"/>
              <a:gd name="T77" fmla="*/ 2147483647 h 223"/>
              <a:gd name="T78" fmla="*/ 2147483647 w 220"/>
              <a:gd name="T79" fmla="*/ 2147483647 h 223"/>
              <a:gd name="T80" fmla="*/ 2147483647 w 220"/>
              <a:gd name="T81" fmla="*/ 2147483647 h 223"/>
              <a:gd name="T82" fmla="*/ 2147483647 w 220"/>
              <a:gd name="T83" fmla="*/ 2147483647 h 223"/>
              <a:gd name="T84" fmla="*/ 2147483647 w 220"/>
              <a:gd name="T85" fmla="*/ 2147483647 h 223"/>
              <a:gd name="T86" fmla="*/ 2147483647 w 220"/>
              <a:gd name="T87" fmla="*/ 2147483647 h 223"/>
              <a:gd name="T88" fmla="*/ 2147483647 w 220"/>
              <a:gd name="T89" fmla="*/ 2147483647 h 223"/>
              <a:gd name="T90" fmla="*/ 2147483647 w 220"/>
              <a:gd name="T91" fmla="*/ 2147483647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
              <a:gd name="T139" fmla="*/ 0 h 223"/>
              <a:gd name="T140" fmla="*/ 220 w 220"/>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29" name="Freeform 46"/>
          <p:cNvSpPr>
            <a:spLocks/>
          </p:cNvSpPr>
          <p:nvPr/>
        </p:nvSpPr>
        <p:spPr bwMode="auto">
          <a:xfrm>
            <a:off x="2822575" y="4003676"/>
            <a:ext cx="96838" cy="92075"/>
          </a:xfrm>
          <a:custGeom>
            <a:avLst/>
            <a:gdLst>
              <a:gd name="T0" fmla="*/ 2147483647 w 162"/>
              <a:gd name="T1" fmla="*/ 2147483647 h 152"/>
              <a:gd name="T2" fmla="*/ 2147483647 w 162"/>
              <a:gd name="T3" fmla="*/ 2147483647 h 152"/>
              <a:gd name="T4" fmla="*/ 2147483647 w 162"/>
              <a:gd name="T5" fmla="*/ 2147483647 h 152"/>
              <a:gd name="T6" fmla="*/ 2147483647 w 162"/>
              <a:gd name="T7" fmla="*/ 2147483647 h 152"/>
              <a:gd name="T8" fmla="*/ 2147483647 w 162"/>
              <a:gd name="T9" fmla="*/ 2147483647 h 152"/>
              <a:gd name="T10" fmla="*/ 2147483647 w 162"/>
              <a:gd name="T11" fmla="*/ 2147483647 h 152"/>
              <a:gd name="T12" fmla="*/ 2147483647 w 162"/>
              <a:gd name="T13" fmla="*/ 2147483647 h 152"/>
              <a:gd name="T14" fmla="*/ 2147483647 w 162"/>
              <a:gd name="T15" fmla="*/ 2147483647 h 152"/>
              <a:gd name="T16" fmla="*/ 2147483647 w 162"/>
              <a:gd name="T17" fmla="*/ 2147483647 h 152"/>
              <a:gd name="T18" fmla="*/ 2147483647 w 162"/>
              <a:gd name="T19" fmla="*/ 2147483647 h 152"/>
              <a:gd name="T20" fmla="*/ 2147483647 w 162"/>
              <a:gd name="T21" fmla="*/ 2147483647 h 152"/>
              <a:gd name="T22" fmla="*/ 2147483647 w 162"/>
              <a:gd name="T23" fmla="*/ 2147483647 h 152"/>
              <a:gd name="T24" fmla="*/ 2147483647 w 162"/>
              <a:gd name="T25" fmla="*/ 2147483647 h 152"/>
              <a:gd name="T26" fmla="*/ 2147483647 w 162"/>
              <a:gd name="T27" fmla="*/ 2147483647 h 152"/>
              <a:gd name="T28" fmla="*/ 2147483647 w 162"/>
              <a:gd name="T29" fmla="*/ 2147483647 h 152"/>
              <a:gd name="T30" fmla="*/ 2147483647 w 162"/>
              <a:gd name="T31" fmla="*/ 2147483647 h 152"/>
              <a:gd name="T32" fmla="*/ 2147483647 w 162"/>
              <a:gd name="T33" fmla="*/ 2147483647 h 152"/>
              <a:gd name="T34" fmla="*/ 2147483647 w 162"/>
              <a:gd name="T35" fmla="*/ 2147483647 h 152"/>
              <a:gd name="T36" fmla="*/ 2147483647 w 162"/>
              <a:gd name="T37" fmla="*/ 2147483647 h 152"/>
              <a:gd name="T38" fmla="*/ 2147483647 w 162"/>
              <a:gd name="T39" fmla="*/ 2147483647 h 152"/>
              <a:gd name="T40" fmla="*/ 2147483647 w 162"/>
              <a:gd name="T41" fmla="*/ 2147483647 h 152"/>
              <a:gd name="T42" fmla="*/ 2147483647 w 162"/>
              <a:gd name="T43" fmla="*/ 2147483647 h 152"/>
              <a:gd name="T44" fmla="*/ 2147483647 w 162"/>
              <a:gd name="T45" fmla="*/ 2147483647 h 152"/>
              <a:gd name="T46" fmla="*/ 2147483647 w 162"/>
              <a:gd name="T47" fmla="*/ 2147483647 h 152"/>
              <a:gd name="T48" fmla="*/ 2147483647 w 162"/>
              <a:gd name="T49" fmla="*/ 2147483647 h 152"/>
              <a:gd name="T50" fmla="*/ 2147483647 w 162"/>
              <a:gd name="T51" fmla="*/ 2147483647 h 152"/>
              <a:gd name="T52" fmla="*/ 2147483647 w 162"/>
              <a:gd name="T53" fmla="*/ 2147483647 h 152"/>
              <a:gd name="T54" fmla="*/ 2147483647 w 162"/>
              <a:gd name="T55" fmla="*/ 2147483647 h 152"/>
              <a:gd name="T56" fmla="*/ 2147483647 w 162"/>
              <a:gd name="T57" fmla="*/ 2147483647 h 152"/>
              <a:gd name="T58" fmla="*/ 2147483647 w 162"/>
              <a:gd name="T59" fmla="*/ 2147483647 h 152"/>
              <a:gd name="T60" fmla="*/ 2147483647 w 162"/>
              <a:gd name="T61" fmla="*/ 2147483647 h 152"/>
              <a:gd name="T62" fmla="*/ 2147483647 w 162"/>
              <a:gd name="T63" fmla="*/ 2147483647 h 152"/>
              <a:gd name="T64" fmla="*/ 2147483647 w 162"/>
              <a:gd name="T65" fmla="*/ 2147483647 h 152"/>
              <a:gd name="T66" fmla="*/ 2147483647 w 162"/>
              <a:gd name="T67" fmla="*/ 2147483647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52"/>
              <a:gd name="T104" fmla="*/ 162 w 162"/>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0" name="Freeform 47"/>
          <p:cNvSpPr>
            <a:spLocks noEditPoints="1"/>
          </p:cNvSpPr>
          <p:nvPr/>
        </p:nvSpPr>
        <p:spPr bwMode="auto">
          <a:xfrm>
            <a:off x="2073275" y="2789239"/>
            <a:ext cx="1544638" cy="771525"/>
          </a:xfrm>
          <a:custGeom>
            <a:avLst/>
            <a:gdLst>
              <a:gd name="T0" fmla="*/ 2147483647 w 2609"/>
              <a:gd name="T1" fmla="*/ 2147483647 h 1304"/>
              <a:gd name="T2" fmla="*/ 2147483647 w 2609"/>
              <a:gd name="T3" fmla="*/ 2147483647 h 1304"/>
              <a:gd name="T4" fmla="*/ 2147483647 w 2609"/>
              <a:gd name="T5" fmla="*/ 2147483647 h 1304"/>
              <a:gd name="T6" fmla="*/ 2147483647 w 2609"/>
              <a:gd name="T7" fmla="*/ 2147483647 h 1304"/>
              <a:gd name="T8" fmla="*/ 2147483647 w 2609"/>
              <a:gd name="T9" fmla="*/ 2147483647 h 1304"/>
              <a:gd name="T10" fmla="*/ 2147483647 w 2609"/>
              <a:gd name="T11" fmla="*/ 2147483647 h 1304"/>
              <a:gd name="T12" fmla="*/ 2147483647 w 2609"/>
              <a:gd name="T13" fmla="*/ 2147483647 h 1304"/>
              <a:gd name="T14" fmla="*/ 2147483647 w 2609"/>
              <a:gd name="T15" fmla="*/ 2147483647 h 1304"/>
              <a:gd name="T16" fmla="*/ 2147483647 w 2609"/>
              <a:gd name="T17" fmla="*/ 2147483647 h 1304"/>
              <a:gd name="T18" fmla="*/ 2147483647 w 2609"/>
              <a:gd name="T19" fmla="*/ 2147483647 h 1304"/>
              <a:gd name="T20" fmla="*/ 2147483647 w 2609"/>
              <a:gd name="T21" fmla="*/ 2147483647 h 1304"/>
              <a:gd name="T22" fmla="*/ 2147483647 w 2609"/>
              <a:gd name="T23" fmla="*/ 2147483647 h 1304"/>
              <a:gd name="T24" fmla="*/ 2147483647 w 2609"/>
              <a:gd name="T25" fmla="*/ 2147483647 h 1304"/>
              <a:gd name="T26" fmla="*/ 2147483647 w 2609"/>
              <a:gd name="T27" fmla="*/ 2147483647 h 1304"/>
              <a:gd name="T28" fmla="*/ 2147483647 w 2609"/>
              <a:gd name="T29" fmla="*/ 2147483647 h 1304"/>
              <a:gd name="T30" fmla="*/ 2147483647 w 2609"/>
              <a:gd name="T31" fmla="*/ 2147483647 h 1304"/>
              <a:gd name="T32" fmla="*/ 2147483647 w 2609"/>
              <a:gd name="T33" fmla="*/ 2147483647 h 1304"/>
              <a:gd name="T34" fmla="*/ 2147483647 w 2609"/>
              <a:gd name="T35" fmla="*/ 2147483647 h 1304"/>
              <a:gd name="T36" fmla="*/ 2147483647 w 2609"/>
              <a:gd name="T37" fmla="*/ 2147483647 h 1304"/>
              <a:gd name="T38" fmla="*/ 2147483647 w 2609"/>
              <a:gd name="T39" fmla="*/ 2147483647 h 1304"/>
              <a:gd name="T40" fmla="*/ 2147483647 w 2609"/>
              <a:gd name="T41" fmla="*/ 2147483647 h 1304"/>
              <a:gd name="T42" fmla="*/ 2147483647 w 2609"/>
              <a:gd name="T43" fmla="*/ 2147483647 h 1304"/>
              <a:gd name="T44" fmla="*/ 2147483647 w 2609"/>
              <a:gd name="T45" fmla="*/ 2147483647 h 1304"/>
              <a:gd name="T46" fmla="*/ 2147483647 w 2609"/>
              <a:gd name="T47" fmla="*/ 2147483647 h 1304"/>
              <a:gd name="T48" fmla="*/ 2147483647 w 2609"/>
              <a:gd name="T49" fmla="*/ 2147483647 h 1304"/>
              <a:gd name="T50" fmla="*/ 2147483647 w 2609"/>
              <a:gd name="T51" fmla="*/ 2147483647 h 1304"/>
              <a:gd name="T52" fmla="*/ 2147483647 w 2609"/>
              <a:gd name="T53" fmla="*/ 2147483647 h 1304"/>
              <a:gd name="T54" fmla="*/ 2147483647 w 2609"/>
              <a:gd name="T55" fmla="*/ 2147483647 h 1304"/>
              <a:gd name="T56" fmla="*/ 2147483647 w 2609"/>
              <a:gd name="T57" fmla="*/ 2147483647 h 1304"/>
              <a:gd name="T58" fmla="*/ 2147483647 w 2609"/>
              <a:gd name="T59" fmla="*/ 2147483647 h 1304"/>
              <a:gd name="T60" fmla="*/ 2147483647 w 2609"/>
              <a:gd name="T61" fmla="*/ 2147483647 h 1304"/>
              <a:gd name="T62" fmla="*/ 2147483647 w 2609"/>
              <a:gd name="T63" fmla="*/ 2147483647 h 1304"/>
              <a:gd name="T64" fmla="*/ 2147483647 w 2609"/>
              <a:gd name="T65" fmla="*/ 2147483647 h 1304"/>
              <a:gd name="T66" fmla="*/ 2147483647 w 2609"/>
              <a:gd name="T67" fmla="*/ 2147483647 h 1304"/>
              <a:gd name="T68" fmla="*/ 2147483647 w 2609"/>
              <a:gd name="T69" fmla="*/ 2147483647 h 1304"/>
              <a:gd name="T70" fmla="*/ 2147483647 w 2609"/>
              <a:gd name="T71" fmla="*/ 2147483647 h 1304"/>
              <a:gd name="T72" fmla="*/ 2147483647 w 2609"/>
              <a:gd name="T73" fmla="*/ 2147483647 h 1304"/>
              <a:gd name="T74" fmla="*/ 2147483647 w 2609"/>
              <a:gd name="T75" fmla="*/ 2147483647 h 1304"/>
              <a:gd name="T76" fmla="*/ 2147483647 w 2609"/>
              <a:gd name="T77" fmla="*/ 2147483647 h 1304"/>
              <a:gd name="T78" fmla="*/ 2147483647 w 2609"/>
              <a:gd name="T79" fmla="*/ 2147483647 h 1304"/>
              <a:gd name="T80" fmla="*/ 2147483647 w 2609"/>
              <a:gd name="T81" fmla="*/ 2147483647 h 1304"/>
              <a:gd name="T82" fmla="*/ 2147483647 w 2609"/>
              <a:gd name="T83" fmla="*/ 2147483647 h 1304"/>
              <a:gd name="T84" fmla="*/ 2147483647 w 2609"/>
              <a:gd name="T85" fmla="*/ 2147483647 h 1304"/>
              <a:gd name="T86" fmla="*/ 2147483647 w 2609"/>
              <a:gd name="T87" fmla="*/ 2147483647 h 1304"/>
              <a:gd name="T88" fmla="*/ 2147483647 w 2609"/>
              <a:gd name="T89" fmla="*/ 2147483647 h 1304"/>
              <a:gd name="T90" fmla="*/ 2147483647 w 2609"/>
              <a:gd name="T91" fmla="*/ 2147483647 h 1304"/>
              <a:gd name="T92" fmla="*/ 2147483647 w 2609"/>
              <a:gd name="T93" fmla="*/ 2147483647 h 1304"/>
              <a:gd name="T94" fmla="*/ 2147483647 w 2609"/>
              <a:gd name="T95" fmla="*/ 2147483647 h 1304"/>
              <a:gd name="T96" fmla="*/ 2147483647 w 2609"/>
              <a:gd name="T97" fmla="*/ 2147483647 h 1304"/>
              <a:gd name="T98" fmla="*/ 2147483647 w 2609"/>
              <a:gd name="T99" fmla="*/ 2147483647 h 1304"/>
              <a:gd name="T100" fmla="*/ 2147483647 w 2609"/>
              <a:gd name="T101" fmla="*/ 2147483647 h 1304"/>
              <a:gd name="T102" fmla="*/ 2147483647 w 2609"/>
              <a:gd name="T103" fmla="*/ 2147483647 h 1304"/>
              <a:gd name="T104" fmla="*/ 2147483647 w 2609"/>
              <a:gd name="T105" fmla="*/ 2147483647 h 1304"/>
              <a:gd name="T106" fmla="*/ 2147483647 w 2609"/>
              <a:gd name="T107" fmla="*/ 2147483647 h 1304"/>
              <a:gd name="T108" fmla="*/ 2147483647 w 2609"/>
              <a:gd name="T109" fmla="*/ 2147483647 h 13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9"/>
              <a:gd name="T166" fmla="*/ 0 h 1304"/>
              <a:gd name="T167" fmla="*/ 2609 w 2609"/>
              <a:gd name="T168" fmla="*/ 1304 h 13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rgbClr val="C1B9D1"/>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1" name="Freeform 48"/>
          <p:cNvSpPr>
            <a:spLocks noEditPoints="1"/>
          </p:cNvSpPr>
          <p:nvPr/>
        </p:nvSpPr>
        <p:spPr bwMode="auto">
          <a:xfrm>
            <a:off x="3738564" y="2740026"/>
            <a:ext cx="1806575" cy="1554163"/>
          </a:xfrm>
          <a:custGeom>
            <a:avLst/>
            <a:gdLst>
              <a:gd name="T0" fmla="*/ 2147483647 w 3050"/>
              <a:gd name="T1" fmla="*/ 2147483647 h 2623"/>
              <a:gd name="T2" fmla="*/ 2147483647 w 3050"/>
              <a:gd name="T3" fmla="*/ 2147483647 h 2623"/>
              <a:gd name="T4" fmla="*/ 2147483647 w 3050"/>
              <a:gd name="T5" fmla="*/ 2147483647 h 2623"/>
              <a:gd name="T6" fmla="*/ 2147483647 w 3050"/>
              <a:gd name="T7" fmla="*/ 2147483647 h 2623"/>
              <a:gd name="T8" fmla="*/ 2147483647 w 3050"/>
              <a:gd name="T9" fmla="*/ 2147483647 h 2623"/>
              <a:gd name="T10" fmla="*/ 2147483647 w 3050"/>
              <a:gd name="T11" fmla="*/ 2147483647 h 2623"/>
              <a:gd name="T12" fmla="*/ 2147483647 w 3050"/>
              <a:gd name="T13" fmla="*/ 2147483647 h 2623"/>
              <a:gd name="T14" fmla="*/ 2147483647 w 3050"/>
              <a:gd name="T15" fmla="*/ 2147483647 h 2623"/>
              <a:gd name="T16" fmla="*/ 2147483647 w 3050"/>
              <a:gd name="T17" fmla="*/ 2147483647 h 2623"/>
              <a:gd name="T18" fmla="*/ 2147483647 w 3050"/>
              <a:gd name="T19" fmla="*/ 2147483647 h 2623"/>
              <a:gd name="T20" fmla="*/ 2147483647 w 3050"/>
              <a:gd name="T21" fmla="*/ 2147483647 h 2623"/>
              <a:gd name="T22" fmla="*/ 2147483647 w 3050"/>
              <a:gd name="T23" fmla="*/ 2147483647 h 2623"/>
              <a:gd name="T24" fmla="*/ 2147483647 w 3050"/>
              <a:gd name="T25" fmla="*/ 2147483647 h 2623"/>
              <a:gd name="T26" fmla="*/ 2147483647 w 3050"/>
              <a:gd name="T27" fmla="*/ 2147483647 h 2623"/>
              <a:gd name="T28" fmla="*/ 2147483647 w 3050"/>
              <a:gd name="T29" fmla="*/ 2147483647 h 2623"/>
              <a:gd name="T30" fmla="*/ 2147483647 w 3050"/>
              <a:gd name="T31" fmla="*/ 2147483647 h 2623"/>
              <a:gd name="T32" fmla="*/ 2147483647 w 3050"/>
              <a:gd name="T33" fmla="*/ 2147483647 h 2623"/>
              <a:gd name="T34" fmla="*/ 2147483647 w 3050"/>
              <a:gd name="T35" fmla="*/ 2147483647 h 2623"/>
              <a:gd name="T36" fmla="*/ 2147483647 w 3050"/>
              <a:gd name="T37" fmla="*/ 2147483647 h 2623"/>
              <a:gd name="T38" fmla="*/ 2147483647 w 3050"/>
              <a:gd name="T39" fmla="*/ 2147483647 h 2623"/>
              <a:gd name="T40" fmla="*/ 2147483647 w 3050"/>
              <a:gd name="T41" fmla="*/ 2147483647 h 2623"/>
              <a:gd name="T42" fmla="*/ 2147483647 w 3050"/>
              <a:gd name="T43" fmla="*/ 2147483647 h 2623"/>
              <a:gd name="T44" fmla="*/ 2147483647 w 3050"/>
              <a:gd name="T45" fmla="*/ 2147483647 h 2623"/>
              <a:gd name="T46" fmla="*/ 2147483647 w 3050"/>
              <a:gd name="T47" fmla="*/ 2147483647 h 2623"/>
              <a:gd name="T48" fmla="*/ 2147483647 w 3050"/>
              <a:gd name="T49" fmla="*/ 2147483647 h 2623"/>
              <a:gd name="T50" fmla="*/ 2147483647 w 3050"/>
              <a:gd name="T51" fmla="*/ 2147483647 h 2623"/>
              <a:gd name="T52" fmla="*/ 2147483647 w 3050"/>
              <a:gd name="T53" fmla="*/ 2147483647 h 2623"/>
              <a:gd name="T54" fmla="*/ 2147483647 w 3050"/>
              <a:gd name="T55" fmla="*/ 2147483647 h 2623"/>
              <a:gd name="T56" fmla="*/ 2147483647 w 3050"/>
              <a:gd name="T57" fmla="*/ 2147483647 h 2623"/>
              <a:gd name="T58" fmla="*/ 2147483647 w 3050"/>
              <a:gd name="T59" fmla="*/ 2147483647 h 2623"/>
              <a:gd name="T60" fmla="*/ 2147483647 w 3050"/>
              <a:gd name="T61" fmla="*/ 2147483647 h 2623"/>
              <a:gd name="T62" fmla="*/ 2147483647 w 3050"/>
              <a:gd name="T63" fmla="*/ 2147483647 h 2623"/>
              <a:gd name="T64" fmla="*/ 2147483647 w 3050"/>
              <a:gd name="T65" fmla="*/ 2147483647 h 2623"/>
              <a:gd name="T66" fmla="*/ 2147483647 w 3050"/>
              <a:gd name="T67" fmla="*/ 2147483647 h 2623"/>
              <a:gd name="T68" fmla="*/ 2147483647 w 3050"/>
              <a:gd name="T69" fmla="*/ 2147483647 h 2623"/>
              <a:gd name="T70" fmla="*/ 2147483647 w 3050"/>
              <a:gd name="T71" fmla="*/ 2147483647 h 2623"/>
              <a:gd name="T72" fmla="*/ 2147483647 w 3050"/>
              <a:gd name="T73" fmla="*/ 2147483647 h 2623"/>
              <a:gd name="T74" fmla="*/ 2147483647 w 3050"/>
              <a:gd name="T75" fmla="*/ 2147483647 h 2623"/>
              <a:gd name="T76" fmla="*/ 2147483647 w 3050"/>
              <a:gd name="T77" fmla="*/ 2147483647 h 2623"/>
              <a:gd name="T78" fmla="*/ 2147483647 w 3050"/>
              <a:gd name="T79" fmla="*/ 2147483647 h 2623"/>
              <a:gd name="T80" fmla="*/ 2147483647 w 3050"/>
              <a:gd name="T81" fmla="*/ 2147483647 h 2623"/>
              <a:gd name="T82" fmla="*/ 2147483647 w 3050"/>
              <a:gd name="T83" fmla="*/ 2147483647 h 2623"/>
              <a:gd name="T84" fmla="*/ 2147483647 w 3050"/>
              <a:gd name="T85" fmla="*/ 2147483647 h 2623"/>
              <a:gd name="T86" fmla="*/ 2147483647 w 3050"/>
              <a:gd name="T87" fmla="*/ 2147483647 h 2623"/>
              <a:gd name="T88" fmla="*/ 2147483647 w 3050"/>
              <a:gd name="T89" fmla="*/ 2147483647 h 2623"/>
              <a:gd name="T90" fmla="*/ 2147483647 w 3050"/>
              <a:gd name="T91" fmla="*/ 2147483647 h 2623"/>
              <a:gd name="T92" fmla="*/ 2147483647 w 3050"/>
              <a:gd name="T93" fmla="*/ 2147483647 h 2623"/>
              <a:gd name="T94" fmla="*/ 2147483647 w 3050"/>
              <a:gd name="T95" fmla="*/ 2147483647 h 2623"/>
              <a:gd name="T96" fmla="*/ 2147483647 w 3050"/>
              <a:gd name="T97" fmla="*/ 2147483647 h 2623"/>
              <a:gd name="T98" fmla="*/ 2147483647 w 3050"/>
              <a:gd name="T99" fmla="*/ 2147483647 h 2623"/>
              <a:gd name="T100" fmla="*/ 2147483647 w 3050"/>
              <a:gd name="T101" fmla="*/ 2147483647 h 2623"/>
              <a:gd name="T102" fmla="*/ 2147483647 w 3050"/>
              <a:gd name="T103" fmla="*/ 2147483647 h 2623"/>
              <a:gd name="T104" fmla="*/ 2147483647 w 3050"/>
              <a:gd name="T105" fmla="*/ 2147483647 h 26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0"/>
              <a:gd name="T160" fmla="*/ 0 h 2623"/>
              <a:gd name="T161" fmla="*/ 3050 w 3050"/>
              <a:gd name="T162" fmla="*/ 2623 h 26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2" name="Freeform 49"/>
          <p:cNvSpPr>
            <a:spLocks/>
          </p:cNvSpPr>
          <p:nvPr/>
        </p:nvSpPr>
        <p:spPr bwMode="auto">
          <a:xfrm>
            <a:off x="5661025" y="3201988"/>
            <a:ext cx="19050" cy="19050"/>
          </a:xfrm>
          <a:custGeom>
            <a:avLst/>
            <a:gdLst>
              <a:gd name="T0" fmla="*/ 2147483647 w 34"/>
              <a:gd name="T1" fmla="*/ 2147483647 h 33"/>
              <a:gd name="T2" fmla="*/ 2147483647 w 34"/>
              <a:gd name="T3" fmla="*/ 2147483647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23" y="33"/>
                </a:moveTo>
                <a:cubicBezTo>
                  <a:pt x="34" y="20"/>
                  <a:pt x="16" y="0"/>
                  <a:pt x="8" y="14"/>
                </a:cubicBezTo>
                <a:cubicBezTo>
                  <a:pt x="0" y="28"/>
                  <a:pt x="23" y="33"/>
                  <a:pt x="23" y="33"/>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3" name="Freeform 50"/>
          <p:cNvSpPr>
            <a:spLocks/>
          </p:cNvSpPr>
          <p:nvPr/>
        </p:nvSpPr>
        <p:spPr bwMode="auto">
          <a:xfrm>
            <a:off x="4826001" y="2287589"/>
            <a:ext cx="233363" cy="90487"/>
          </a:xfrm>
          <a:custGeom>
            <a:avLst/>
            <a:gdLst>
              <a:gd name="T0" fmla="*/ 2147483647 w 396"/>
              <a:gd name="T1" fmla="*/ 2147483647 h 152"/>
              <a:gd name="T2" fmla="*/ 2147483647 w 396"/>
              <a:gd name="T3" fmla="*/ 2147483647 h 152"/>
              <a:gd name="T4" fmla="*/ 2147483647 w 396"/>
              <a:gd name="T5" fmla="*/ 2147483647 h 152"/>
              <a:gd name="T6" fmla="*/ 2147483647 w 396"/>
              <a:gd name="T7" fmla="*/ 2147483647 h 152"/>
              <a:gd name="T8" fmla="*/ 2147483647 w 396"/>
              <a:gd name="T9" fmla="*/ 2147483647 h 152"/>
              <a:gd name="T10" fmla="*/ 2147483647 w 396"/>
              <a:gd name="T11" fmla="*/ 2147483647 h 152"/>
              <a:gd name="T12" fmla="*/ 2147483647 w 396"/>
              <a:gd name="T13" fmla="*/ 2147483647 h 152"/>
              <a:gd name="T14" fmla="*/ 2147483647 w 396"/>
              <a:gd name="T15" fmla="*/ 2147483647 h 152"/>
              <a:gd name="T16" fmla="*/ 2147483647 w 396"/>
              <a:gd name="T17" fmla="*/ 2147483647 h 152"/>
              <a:gd name="T18" fmla="*/ 2147483647 w 396"/>
              <a:gd name="T19" fmla="*/ 2147483647 h 152"/>
              <a:gd name="T20" fmla="*/ 2147483647 w 396"/>
              <a:gd name="T21" fmla="*/ 2147483647 h 152"/>
              <a:gd name="T22" fmla="*/ 2147483647 w 396"/>
              <a:gd name="T23" fmla="*/ 2147483647 h 152"/>
              <a:gd name="T24" fmla="*/ 2147483647 w 396"/>
              <a:gd name="T25" fmla="*/ 2147483647 h 152"/>
              <a:gd name="T26" fmla="*/ 2147483647 w 396"/>
              <a:gd name="T27" fmla="*/ 2147483647 h 152"/>
              <a:gd name="T28" fmla="*/ 2147483647 w 396"/>
              <a:gd name="T29" fmla="*/ 2147483647 h 152"/>
              <a:gd name="T30" fmla="*/ 2147483647 w 396"/>
              <a:gd name="T31" fmla="*/ 2147483647 h 152"/>
              <a:gd name="T32" fmla="*/ 2147483647 w 396"/>
              <a:gd name="T33" fmla="*/ 2147483647 h 152"/>
              <a:gd name="T34" fmla="*/ 2147483647 w 396"/>
              <a:gd name="T35" fmla="*/ 2147483647 h 152"/>
              <a:gd name="T36" fmla="*/ 2147483647 w 396"/>
              <a:gd name="T37" fmla="*/ 2147483647 h 152"/>
              <a:gd name="T38" fmla="*/ 2147483647 w 396"/>
              <a:gd name="T39" fmla="*/ 2147483647 h 152"/>
              <a:gd name="T40" fmla="*/ 2147483647 w 396"/>
              <a:gd name="T41" fmla="*/ 2147483647 h 152"/>
              <a:gd name="T42" fmla="*/ 2147483647 w 396"/>
              <a:gd name="T43" fmla="*/ 2147483647 h 152"/>
              <a:gd name="T44" fmla="*/ 2147483647 w 396"/>
              <a:gd name="T45" fmla="*/ 2147483647 h 152"/>
              <a:gd name="T46" fmla="*/ 2147483647 w 396"/>
              <a:gd name="T47" fmla="*/ 2147483647 h 152"/>
              <a:gd name="T48" fmla="*/ 2147483647 w 396"/>
              <a:gd name="T49" fmla="*/ 2147483647 h 152"/>
              <a:gd name="T50" fmla="*/ 2147483647 w 396"/>
              <a:gd name="T51" fmla="*/ 2147483647 h 152"/>
              <a:gd name="T52" fmla="*/ 2147483647 w 396"/>
              <a:gd name="T53" fmla="*/ 2147483647 h 152"/>
              <a:gd name="T54" fmla="*/ 2147483647 w 396"/>
              <a:gd name="T55" fmla="*/ 2147483647 h 152"/>
              <a:gd name="T56" fmla="*/ 2147483647 w 396"/>
              <a:gd name="T57" fmla="*/ 2147483647 h 152"/>
              <a:gd name="T58" fmla="*/ 2147483647 w 396"/>
              <a:gd name="T59" fmla="*/ 2147483647 h 152"/>
              <a:gd name="T60" fmla="*/ 2147483647 w 396"/>
              <a:gd name="T61" fmla="*/ 2147483647 h 152"/>
              <a:gd name="T62" fmla="*/ 2147483647 w 396"/>
              <a:gd name="T63" fmla="*/ 2147483647 h 152"/>
              <a:gd name="T64" fmla="*/ 2147483647 w 396"/>
              <a:gd name="T65" fmla="*/ 214748364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152"/>
              <a:gd name="T101" fmla="*/ 396 w 396"/>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4" name="Freeform 51"/>
          <p:cNvSpPr>
            <a:spLocks noEditPoints="1"/>
          </p:cNvSpPr>
          <p:nvPr/>
        </p:nvSpPr>
        <p:spPr bwMode="auto">
          <a:xfrm>
            <a:off x="5821363" y="3032125"/>
            <a:ext cx="215900" cy="217488"/>
          </a:xfrm>
          <a:custGeom>
            <a:avLst/>
            <a:gdLst>
              <a:gd name="T0" fmla="*/ 2147483647 w 365"/>
              <a:gd name="T1" fmla="*/ 2147483647 h 367"/>
              <a:gd name="T2" fmla="*/ 2147483647 w 365"/>
              <a:gd name="T3" fmla="*/ 2147483647 h 367"/>
              <a:gd name="T4" fmla="*/ 2147483647 w 365"/>
              <a:gd name="T5" fmla="*/ 2147483647 h 367"/>
              <a:gd name="T6" fmla="*/ 2147483647 w 365"/>
              <a:gd name="T7" fmla="*/ 2147483647 h 367"/>
              <a:gd name="T8" fmla="*/ 2147483647 w 365"/>
              <a:gd name="T9" fmla="*/ 2147483647 h 367"/>
              <a:gd name="T10" fmla="*/ 2147483647 w 365"/>
              <a:gd name="T11" fmla="*/ 2147483647 h 367"/>
              <a:gd name="T12" fmla="*/ 2147483647 w 365"/>
              <a:gd name="T13" fmla="*/ 2147483647 h 367"/>
              <a:gd name="T14" fmla="*/ 2147483647 w 365"/>
              <a:gd name="T15" fmla="*/ 2147483647 h 367"/>
              <a:gd name="T16" fmla="*/ 2147483647 w 365"/>
              <a:gd name="T17" fmla="*/ 2147483647 h 367"/>
              <a:gd name="T18" fmla="*/ 2147483647 w 365"/>
              <a:gd name="T19" fmla="*/ 2147483647 h 367"/>
              <a:gd name="T20" fmla="*/ 2147483647 w 365"/>
              <a:gd name="T21" fmla="*/ 2147483647 h 367"/>
              <a:gd name="T22" fmla="*/ 2147483647 w 365"/>
              <a:gd name="T23" fmla="*/ 2147483647 h 367"/>
              <a:gd name="T24" fmla="*/ 2147483647 w 365"/>
              <a:gd name="T25" fmla="*/ 2147483647 h 367"/>
              <a:gd name="T26" fmla="*/ 2147483647 w 365"/>
              <a:gd name="T27" fmla="*/ 2147483647 h 367"/>
              <a:gd name="T28" fmla="*/ 2147483647 w 365"/>
              <a:gd name="T29" fmla="*/ 2147483647 h 367"/>
              <a:gd name="T30" fmla="*/ 2147483647 w 365"/>
              <a:gd name="T31" fmla="*/ 2147483647 h 367"/>
              <a:gd name="T32" fmla="*/ 2147483647 w 365"/>
              <a:gd name="T33" fmla="*/ 2147483647 h 367"/>
              <a:gd name="T34" fmla="*/ 2147483647 w 365"/>
              <a:gd name="T35" fmla="*/ 0 h 367"/>
              <a:gd name="T36" fmla="*/ 2147483647 w 365"/>
              <a:gd name="T37" fmla="*/ 2147483647 h 367"/>
              <a:gd name="T38" fmla="*/ 2147483647 w 365"/>
              <a:gd name="T39" fmla="*/ 2147483647 h 367"/>
              <a:gd name="T40" fmla="*/ 2147483647 w 365"/>
              <a:gd name="T41" fmla="*/ 2147483647 h 367"/>
              <a:gd name="T42" fmla="*/ 2147483647 w 365"/>
              <a:gd name="T43" fmla="*/ 2147483647 h 367"/>
              <a:gd name="T44" fmla="*/ 2147483647 w 365"/>
              <a:gd name="T45" fmla="*/ 2147483647 h 367"/>
              <a:gd name="T46" fmla="*/ 2147483647 w 365"/>
              <a:gd name="T47" fmla="*/ 2147483647 h 367"/>
              <a:gd name="T48" fmla="*/ 2147483647 w 365"/>
              <a:gd name="T49" fmla="*/ 2147483647 h 367"/>
              <a:gd name="T50" fmla="*/ 2147483647 w 365"/>
              <a:gd name="T51" fmla="*/ 2147483647 h 367"/>
              <a:gd name="T52" fmla="*/ 2147483647 w 365"/>
              <a:gd name="T53" fmla="*/ 2147483647 h 367"/>
              <a:gd name="T54" fmla="*/ 2147483647 w 365"/>
              <a:gd name="T55" fmla="*/ 2147483647 h 367"/>
              <a:gd name="T56" fmla="*/ 2147483647 w 365"/>
              <a:gd name="T57" fmla="*/ 2147483647 h 367"/>
              <a:gd name="T58" fmla="*/ 2147483647 w 365"/>
              <a:gd name="T59" fmla="*/ 2147483647 h 367"/>
              <a:gd name="T60" fmla="*/ 2147483647 w 365"/>
              <a:gd name="T61" fmla="*/ 2147483647 h 367"/>
              <a:gd name="T62" fmla="*/ 2147483647 w 365"/>
              <a:gd name="T63" fmla="*/ 2147483647 h 367"/>
              <a:gd name="T64" fmla="*/ 2147483647 w 365"/>
              <a:gd name="T65" fmla="*/ 2147483647 h 367"/>
              <a:gd name="T66" fmla="*/ 2147483647 w 365"/>
              <a:gd name="T67" fmla="*/ 2147483647 h 367"/>
              <a:gd name="T68" fmla="*/ 2147483647 w 365"/>
              <a:gd name="T69" fmla="*/ 2147483647 h 367"/>
              <a:gd name="T70" fmla="*/ 2147483647 w 365"/>
              <a:gd name="T71" fmla="*/ 2147483647 h 367"/>
              <a:gd name="T72" fmla="*/ 2147483647 w 365"/>
              <a:gd name="T73" fmla="*/ 2147483647 h 367"/>
              <a:gd name="T74" fmla="*/ 2147483647 w 365"/>
              <a:gd name="T75" fmla="*/ 2147483647 h 367"/>
              <a:gd name="T76" fmla="*/ 2147483647 w 365"/>
              <a:gd name="T77" fmla="*/ 2147483647 h 367"/>
              <a:gd name="T78" fmla="*/ 2147483647 w 365"/>
              <a:gd name="T79" fmla="*/ 2147483647 h 367"/>
              <a:gd name="T80" fmla="*/ 2147483647 w 365"/>
              <a:gd name="T81" fmla="*/ 2147483647 h 367"/>
              <a:gd name="T82" fmla="*/ 2147483647 w 365"/>
              <a:gd name="T83" fmla="*/ 2147483647 h 367"/>
              <a:gd name="T84" fmla="*/ 2147483647 w 365"/>
              <a:gd name="T85" fmla="*/ 2147483647 h 367"/>
              <a:gd name="T86" fmla="*/ 2147483647 w 365"/>
              <a:gd name="T87" fmla="*/ 2147483647 h 367"/>
              <a:gd name="T88" fmla="*/ 2147483647 w 365"/>
              <a:gd name="T89" fmla="*/ 2147483647 h 367"/>
              <a:gd name="T90" fmla="*/ 2147483647 w 365"/>
              <a:gd name="T91" fmla="*/ 2147483647 h 367"/>
              <a:gd name="T92" fmla="*/ 2147483647 w 365"/>
              <a:gd name="T93" fmla="*/ 2147483647 h 367"/>
              <a:gd name="T94" fmla="*/ 2147483647 w 365"/>
              <a:gd name="T95" fmla="*/ 2147483647 h 367"/>
              <a:gd name="T96" fmla="*/ 2147483647 w 365"/>
              <a:gd name="T97" fmla="*/ 2147483647 h 367"/>
              <a:gd name="T98" fmla="*/ 2147483647 w 365"/>
              <a:gd name="T99" fmla="*/ 2147483647 h 367"/>
              <a:gd name="T100" fmla="*/ 2147483647 w 365"/>
              <a:gd name="T101" fmla="*/ 2147483647 h 367"/>
              <a:gd name="T102" fmla="*/ 2147483647 w 365"/>
              <a:gd name="T103" fmla="*/ 2147483647 h 367"/>
              <a:gd name="T104" fmla="*/ 2147483647 w 365"/>
              <a:gd name="T105" fmla="*/ 2147483647 h 367"/>
              <a:gd name="T106" fmla="*/ 2147483647 w 365"/>
              <a:gd name="T107" fmla="*/ 2147483647 h 367"/>
              <a:gd name="T108" fmla="*/ 2147483647 w 365"/>
              <a:gd name="T109" fmla="*/ 2147483647 h 367"/>
              <a:gd name="T110" fmla="*/ 2147483647 w 365"/>
              <a:gd name="T111" fmla="*/ 2147483647 h 367"/>
              <a:gd name="T112" fmla="*/ 2147483647 w 365"/>
              <a:gd name="T113" fmla="*/ 2147483647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67"/>
              <a:gd name="T173" fmla="*/ 365 w 365"/>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5" name="Freeform 52"/>
          <p:cNvSpPr>
            <a:spLocks/>
          </p:cNvSpPr>
          <p:nvPr/>
        </p:nvSpPr>
        <p:spPr bwMode="auto">
          <a:xfrm>
            <a:off x="5786439" y="3005139"/>
            <a:ext cx="58737" cy="96837"/>
          </a:xfrm>
          <a:custGeom>
            <a:avLst/>
            <a:gdLst>
              <a:gd name="T0" fmla="*/ 2147483647 w 100"/>
              <a:gd name="T1" fmla="*/ 2147483647 h 165"/>
              <a:gd name="T2" fmla="*/ 2147483647 w 100"/>
              <a:gd name="T3" fmla="*/ 2147483647 h 165"/>
              <a:gd name="T4" fmla="*/ 2147483647 w 100"/>
              <a:gd name="T5" fmla="*/ 2147483647 h 165"/>
              <a:gd name="T6" fmla="*/ 2147483647 w 100"/>
              <a:gd name="T7" fmla="*/ 2147483647 h 165"/>
              <a:gd name="T8" fmla="*/ 2147483647 w 100"/>
              <a:gd name="T9" fmla="*/ 2147483647 h 165"/>
              <a:gd name="T10" fmla="*/ 2147483647 w 100"/>
              <a:gd name="T11" fmla="*/ 2147483647 h 165"/>
              <a:gd name="T12" fmla="*/ 2147483647 w 100"/>
              <a:gd name="T13" fmla="*/ 2147483647 h 165"/>
              <a:gd name="T14" fmla="*/ 2147483647 w 100"/>
              <a:gd name="T15" fmla="*/ 2147483647 h 165"/>
              <a:gd name="T16" fmla="*/ 2147483647 w 100"/>
              <a:gd name="T17" fmla="*/ 2147483647 h 165"/>
              <a:gd name="T18" fmla="*/ 2147483647 w 100"/>
              <a:gd name="T19" fmla="*/ 2147483647 h 165"/>
              <a:gd name="T20" fmla="*/ 2147483647 w 100"/>
              <a:gd name="T21" fmla="*/ 2147483647 h 165"/>
              <a:gd name="T22" fmla="*/ 2147483647 w 100"/>
              <a:gd name="T23" fmla="*/ 2147483647 h 165"/>
              <a:gd name="T24" fmla="*/ 2147483647 w 100"/>
              <a:gd name="T25" fmla="*/ 2147483647 h 165"/>
              <a:gd name="T26" fmla="*/ 2147483647 w 100"/>
              <a:gd name="T27" fmla="*/ 2147483647 h 165"/>
              <a:gd name="T28" fmla="*/ 2147483647 w 100"/>
              <a:gd name="T29" fmla="*/ 2147483647 h 165"/>
              <a:gd name="T30" fmla="*/ 2147483647 w 100"/>
              <a:gd name="T31" fmla="*/ 2147483647 h 165"/>
              <a:gd name="T32" fmla="*/ 2147483647 w 100"/>
              <a:gd name="T33" fmla="*/ 2147483647 h 165"/>
              <a:gd name="T34" fmla="*/ 2147483647 w 100"/>
              <a:gd name="T35" fmla="*/ 0 h 165"/>
              <a:gd name="T36" fmla="*/ 2147483647 w 100"/>
              <a:gd name="T37" fmla="*/ 2147483647 h 165"/>
              <a:gd name="T38" fmla="*/ 2147483647 w 100"/>
              <a:gd name="T39" fmla="*/ 2147483647 h 165"/>
              <a:gd name="T40" fmla="*/ 0 w 100"/>
              <a:gd name="T41" fmla="*/ 2147483647 h 165"/>
              <a:gd name="T42" fmla="*/ 2147483647 w 100"/>
              <a:gd name="T43" fmla="*/ 2147483647 h 165"/>
              <a:gd name="T44" fmla="*/ 2147483647 w 100"/>
              <a:gd name="T45" fmla="*/ 2147483647 h 165"/>
              <a:gd name="T46" fmla="*/ 2147483647 w 100"/>
              <a:gd name="T47" fmla="*/ 2147483647 h 165"/>
              <a:gd name="T48" fmla="*/ 2147483647 w 100"/>
              <a:gd name="T49" fmla="*/ 2147483647 h 165"/>
              <a:gd name="T50" fmla="*/ 2147483647 w 100"/>
              <a:gd name="T51" fmla="*/ 2147483647 h 165"/>
              <a:gd name="T52" fmla="*/ 2147483647 w 100"/>
              <a:gd name="T53" fmla="*/ 2147483647 h 165"/>
              <a:gd name="T54" fmla="*/ 2147483647 w 100"/>
              <a:gd name="T55" fmla="*/ 2147483647 h 165"/>
              <a:gd name="T56" fmla="*/ 2147483647 w 100"/>
              <a:gd name="T57" fmla="*/ 2147483647 h 165"/>
              <a:gd name="T58" fmla="*/ 2147483647 w 100"/>
              <a:gd name="T59" fmla="*/ 2147483647 h 165"/>
              <a:gd name="T60" fmla="*/ 2147483647 w 100"/>
              <a:gd name="T61" fmla="*/ 2147483647 h 165"/>
              <a:gd name="T62" fmla="*/ 2147483647 w 100"/>
              <a:gd name="T63" fmla="*/ 2147483647 h 165"/>
              <a:gd name="T64" fmla="*/ 2147483647 w 100"/>
              <a:gd name="T65" fmla="*/ 2147483647 h 165"/>
              <a:gd name="T66" fmla="*/ 2147483647 w 100"/>
              <a:gd name="T67" fmla="*/ 2147483647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65"/>
              <a:gd name="T104" fmla="*/ 100 w 100"/>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6" name="Freeform 53"/>
          <p:cNvSpPr>
            <a:spLocks/>
          </p:cNvSpPr>
          <p:nvPr/>
        </p:nvSpPr>
        <p:spPr bwMode="auto">
          <a:xfrm>
            <a:off x="5868988" y="2955926"/>
            <a:ext cx="158750" cy="92075"/>
          </a:xfrm>
          <a:custGeom>
            <a:avLst/>
            <a:gdLst>
              <a:gd name="T0" fmla="*/ 2147483647 w 267"/>
              <a:gd name="T1" fmla="*/ 2147483647 h 155"/>
              <a:gd name="T2" fmla="*/ 2147483647 w 267"/>
              <a:gd name="T3" fmla="*/ 2147483647 h 155"/>
              <a:gd name="T4" fmla="*/ 2147483647 w 267"/>
              <a:gd name="T5" fmla="*/ 2147483647 h 155"/>
              <a:gd name="T6" fmla="*/ 2147483647 w 267"/>
              <a:gd name="T7" fmla="*/ 2147483647 h 155"/>
              <a:gd name="T8" fmla="*/ 2147483647 w 267"/>
              <a:gd name="T9" fmla="*/ 2147483647 h 155"/>
              <a:gd name="T10" fmla="*/ 2147483647 w 267"/>
              <a:gd name="T11" fmla="*/ 2147483647 h 155"/>
              <a:gd name="T12" fmla="*/ 2147483647 w 267"/>
              <a:gd name="T13" fmla="*/ 2147483647 h 155"/>
              <a:gd name="T14" fmla="*/ 2147483647 w 267"/>
              <a:gd name="T15" fmla="*/ 2147483647 h 155"/>
              <a:gd name="T16" fmla="*/ 2147483647 w 267"/>
              <a:gd name="T17" fmla="*/ 2147483647 h 155"/>
              <a:gd name="T18" fmla="*/ 2147483647 w 267"/>
              <a:gd name="T19" fmla="*/ 2147483647 h 155"/>
              <a:gd name="T20" fmla="*/ 2147483647 w 267"/>
              <a:gd name="T21" fmla="*/ 2147483647 h 155"/>
              <a:gd name="T22" fmla="*/ 2147483647 w 267"/>
              <a:gd name="T23" fmla="*/ 2147483647 h 155"/>
              <a:gd name="T24" fmla="*/ 2147483647 w 267"/>
              <a:gd name="T25" fmla="*/ 0 h 155"/>
              <a:gd name="T26" fmla="*/ 0 w 267"/>
              <a:gd name="T27" fmla="*/ 2147483647 h 155"/>
              <a:gd name="T28" fmla="*/ 2147483647 w 267"/>
              <a:gd name="T29" fmla="*/ 2147483647 h 155"/>
              <a:gd name="T30" fmla="*/ 2147483647 w 267"/>
              <a:gd name="T31" fmla="*/ 2147483647 h 155"/>
              <a:gd name="T32" fmla="*/ 2147483647 w 267"/>
              <a:gd name="T33" fmla="*/ 2147483647 h 155"/>
              <a:gd name="T34" fmla="*/ 2147483647 w 267"/>
              <a:gd name="T35" fmla="*/ 2147483647 h 155"/>
              <a:gd name="T36" fmla="*/ 2147483647 w 267"/>
              <a:gd name="T37" fmla="*/ 2147483647 h 155"/>
              <a:gd name="T38" fmla="*/ 2147483647 w 267"/>
              <a:gd name="T39" fmla="*/ 2147483647 h 155"/>
              <a:gd name="T40" fmla="*/ 2147483647 w 267"/>
              <a:gd name="T41" fmla="*/ 2147483647 h 155"/>
              <a:gd name="T42" fmla="*/ 2147483647 w 267"/>
              <a:gd name="T43" fmla="*/ 2147483647 h 155"/>
              <a:gd name="T44" fmla="*/ 2147483647 w 267"/>
              <a:gd name="T45" fmla="*/ 2147483647 h 155"/>
              <a:gd name="T46" fmla="*/ 2147483647 w 267"/>
              <a:gd name="T47" fmla="*/ 2147483647 h 155"/>
              <a:gd name="T48" fmla="*/ 2147483647 w 267"/>
              <a:gd name="T49" fmla="*/ 2147483647 h 155"/>
              <a:gd name="T50" fmla="*/ 2147483647 w 267"/>
              <a:gd name="T51" fmla="*/ 2147483647 h 155"/>
              <a:gd name="T52" fmla="*/ 2147483647 w 267"/>
              <a:gd name="T53" fmla="*/ 2147483647 h 155"/>
              <a:gd name="T54" fmla="*/ 2147483647 w 267"/>
              <a:gd name="T55" fmla="*/ 2147483647 h 155"/>
              <a:gd name="T56" fmla="*/ 2147483647 w 267"/>
              <a:gd name="T57" fmla="*/ 2147483647 h 155"/>
              <a:gd name="T58" fmla="*/ 2147483647 w 267"/>
              <a:gd name="T59" fmla="*/ 2147483647 h 155"/>
              <a:gd name="T60" fmla="*/ 2147483647 w 267"/>
              <a:gd name="T61" fmla="*/ 2147483647 h 155"/>
              <a:gd name="T62" fmla="*/ 2147483647 w 267"/>
              <a:gd name="T63" fmla="*/ 2147483647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155"/>
              <a:gd name="T98" fmla="*/ 267 w 267"/>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7" name="Freeform 54"/>
          <p:cNvSpPr>
            <a:spLocks/>
          </p:cNvSpPr>
          <p:nvPr/>
        </p:nvSpPr>
        <p:spPr bwMode="auto">
          <a:xfrm>
            <a:off x="5824539" y="3011489"/>
            <a:ext cx="66675" cy="52387"/>
          </a:xfrm>
          <a:custGeom>
            <a:avLst/>
            <a:gdLst>
              <a:gd name="T0" fmla="*/ 2147483647 w 111"/>
              <a:gd name="T1" fmla="*/ 2147483647 h 87"/>
              <a:gd name="T2" fmla="*/ 2147483647 w 111"/>
              <a:gd name="T3" fmla="*/ 2147483647 h 87"/>
              <a:gd name="T4" fmla="*/ 2147483647 w 111"/>
              <a:gd name="T5" fmla="*/ 2147483647 h 87"/>
              <a:gd name="T6" fmla="*/ 2147483647 w 111"/>
              <a:gd name="T7" fmla="*/ 2147483647 h 87"/>
              <a:gd name="T8" fmla="*/ 2147483647 w 111"/>
              <a:gd name="T9" fmla="*/ 0 h 87"/>
              <a:gd name="T10" fmla="*/ 2147483647 w 111"/>
              <a:gd name="T11" fmla="*/ 0 h 87"/>
              <a:gd name="T12" fmla="*/ 2147483647 w 111"/>
              <a:gd name="T13" fmla="*/ 2147483647 h 87"/>
              <a:gd name="T14" fmla="*/ 2147483647 w 111"/>
              <a:gd name="T15" fmla="*/ 2147483647 h 87"/>
              <a:gd name="T16" fmla="*/ 2147483647 w 111"/>
              <a:gd name="T17" fmla="*/ 2147483647 h 87"/>
              <a:gd name="T18" fmla="*/ 2147483647 w 111"/>
              <a:gd name="T19" fmla="*/ 2147483647 h 87"/>
              <a:gd name="T20" fmla="*/ 2147483647 w 111"/>
              <a:gd name="T21" fmla="*/ 2147483647 h 87"/>
              <a:gd name="T22" fmla="*/ 2147483647 w 111"/>
              <a:gd name="T23" fmla="*/ 2147483647 h 87"/>
              <a:gd name="T24" fmla="*/ 2147483647 w 111"/>
              <a:gd name="T25" fmla="*/ 2147483647 h 87"/>
              <a:gd name="T26" fmla="*/ 0 w 111"/>
              <a:gd name="T27" fmla="*/ 2147483647 h 87"/>
              <a:gd name="T28" fmla="*/ 2147483647 w 111"/>
              <a:gd name="T29" fmla="*/ 2147483647 h 87"/>
              <a:gd name="T30" fmla="*/ 2147483647 w 111"/>
              <a:gd name="T31" fmla="*/ 2147483647 h 87"/>
              <a:gd name="T32" fmla="*/ 2147483647 w 111"/>
              <a:gd name="T33" fmla="*/ 2147483647 h 87"/>
              <a:gd name="T34" fmla="*/ 2147483647 w 111"/>
              <a:gd name="T35" fmla="*/ 2147483647 h 87"/>
              <a:gd name="T36" fmla="*/ 2147483647 w 111"/>
              <a:gd name="T37" fmla="*/ 2147483647 h 87"/>
              <a:gd name="T38" fmla="*/ 2147483647 w 111"/>
              <a:gd name="T39" fmla="*/ 2147483647 h 87"/>
              <a:gd name="T40" fmla="*/ 2147483647 w 111"/>
              <a:gd name="T41" fmla="*/ 2147483647 h 87"/>
              <a:gd name="T42" fmla="*/ 2147483647 w 111"/>
              <a:gd name="T43" fmla="*/ 2147483647 h 87"/>
              <a:gd name="T44" fmla="*/ 2147483647 w 111"/>
              <a:gd name="T45" fmla="*/ 2147483647 h 87"/>
              <a:gd name="T46" fmla="*/ 2147483647 w 111"/>
              <a:gd name="T47" fmla="*/ 2147483647 h 87"/>
              <a:gd name="T48" fmla="*/ 2147483647 w 111"/>
              <a:gd name="T49" fmla="*/ 2147483647 h 87"/>
              <a:gd name="T50" fmla="*/ 2147483647 w 111"/>
              <a:gd name="T51" fmla="*/ 2147483647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87"/>
              <a:gd name="T80" fmla="*/ 111 w 11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8" name="Freeform 55"/>
          <p:cNvSpPr>
            <a:spLocks/>
          </p:cNvSpPr>
          <p:nvPr/>
        </p:nvSpPr>
        <p:spPr bwMode="auto">
          <a:xfrm>
            <a:off x="5969000" y="2820988"/>
            <a:ext cx="84138" cy="93662"/>
          </a:xfrm>
          <a:custGeom>
            <a:avLst/>
            <a:gdLst>
              <a:gd name="T0" fmla="*/ 0 w 143"/>
              <a:gd name="T1" fmla="*/ 2147483647 h 158"/>
              <a:gd name="T2" fmla="*/ 2147483647 w 143"/>
              <a:gd name="T3" fmla="*/ 2147483647 h 158"/>
              <a:gd name="T4" fmla="*/ 2147483647 w 143"/>
              <a:gd name="T5" fmla="*/ 2147483647 h 158"/>
              <a:gd name="T6" fmla="*/ 2147483647 w 143"/>
              <a:gd name="T7" fmla="*/ 2147483647 h 158"/>
              <a:gd name="T8" fmla="*/ 2147483647 w 143"/>
              <a:gd name="T9" fmla="*/ 2147483647 h 158"/>
              <a:gd name="T10" fmla="*/ 2147483647 w 143"/>
              <a:gd name="T11" fmla="*/ 2147483647 h 158"/>
              <a:gd name="T12" fmla="*/ 2147483647 w 143"/>
              <a:gd name="T13" fmla="*/ 2147483647 h 158"/>
              <a:gd name="T14" fmla="*/ 2147483647 w 143"/>
              <a:gd name="T15" fmla="*/ 2147483647 h 158"/>
              <a:gd name="T16" fmla="*/ 2147483647 w 143"/>
              <a:gd name="T17" fmla="*/ 2147483647 h 158"/>
              <a:gd name="T18" fmla="*/ 2147483647 w 143"/>
              <a:gd name="T19" fmla="*/ 2147483647 h 158"/>
              <a:gd name="T20" fmla="*/ 2147483647 w 143"/>
              <a:gd name="T21" fmla="*/ 2147483647 h 158"/>
              <a:gd name="T22" fmla="*/ 2147483647 w 143"/>
              <a:gd name="T23" fmla="*/ 2147483647 h 158"/>
              <a:gd name="T24" fmla="*/ 2147483647 w 143"/>
              <a:gd name="T25" fmla="*/ 2147483647 h 158"/>
              <a:gd name="T26" fmla="*/ 2147483647 w 143"/>
              <a:gd name="T27" fmla="*/ 2147483647 h 158"/>
              <a:gd name="T28" fmla="*/ 2147483647 w 143"/>
              <a:gd name="T29" fmla="*/ 2147483647 h 158"/>
              <a:gd name="T30" fmla="*/ 2147483647 w 143"/>
              <a:gd name="T31" fmla="*/ 2147483647 h 158"/>
              <a:gd name="T32" fmla="*/ 2147483647 w 143"/>
              <a:gd name="T33" fmla="*/ 2147483647 h 158"/>
              <a:gd name="T34" fmla="*/ 2147483647 w 143"/>
              <a:gd name="T35" fmla="*/ 2147483647 h 158"/>
              <a:gd name="T36" fmla="*/ 2147483647 w 143"/>
              <a:gd name="T37" fmla="*/ 2147483647 h 158"/>
              <a:gd name="T38" fmla="*/ 2147483647 w 143"/>
              <a:gd name="T39" fmla="*/ 2147483647 h 158"/>
              <a:gd name="T40" fmla="*/ 2147483647 w 143"/>
              <a:gd name="T41" fmla="*/ 2147483647 h 158"/>
              <a:gd name="T42" fmla="*/ 2147483647 w 143"/>
              <a:gd name="T43" fmla="*/ 2147483647 h 158"/>
              <a:gd name="T44" fmla="*/ 2147483647 w 143"/>
              <a:gd name="T45" fmla="*/ 2147483647 h 158"/>
              <a:gd name="T46" fmla="*/ 2147483647 w 143"/>
              <a:gd name="T47" fmla="*/ 2147483647 h 158"/>
              <a:gd name="T48" fmla="*/ 2147483647 w 143"/>
              <a:gd name="T49" fmla="*/ 2147483647 h 158"/>
              <a:gd name="T50" fmla="*/ 2147483647 w 143"/>
              <a:gd name="T51" fmla="*/ 2147483647 h 158"/>
              <a:gd name="T52" fmla="*/ 2147483647 w 143"/>
              <a:gd name="T53" fmla="*/ 2147483647 h 158"/>
              <a:gd name="T54" fmla="*/ 2147483647 w 143"/>
              <a:gd name="T55" fmla="*/ 2147483647 h 158"/>
              <a:gd name="T56" fmla="*/ 2147483647 w 143"/>
              <a:gd name="T57" fmla="*/ 2147483647 h 158"/>
              <a:gd name="T58" fmla="*/ 2147483647 w 143"/>
              <a:gd name="T59" fmla="*/ 2147483647 h 158"/>
              <a:gd name="T60" fmla="*/ 2147483647 w 143"/>
              <a:gd name="T61" fmla="*/ 2147483647 h 158"/>
              <a:gd name="T62" fmla="*/ 2147483647 w 143"/>
              <a:gd name="T63" fmla="*/ 2147483647 h 158"/>
              <a:gd name="T64" fmla="*/ 2147483647 w 143"/>
              <a:gd name="T65" fmla="*/ 2147483647 h 158"/>
              <a:gd name="T66" fmla="*/ 2147483647 w 143"/>
              <a:gd name="T67" fmla="*/ 2147483647 h 158"/>
              <a:gd name="T68" fmla="*/ 2147483647 w 143"/>
              <a:gd name="T69" fmla="*/ 2147483647 h 158"/>
              <a:gd name="T70" fmla="*/ 2147483647 w 143"/>
              <a:gd name="T71" fmla="*/ 2147483647 h 158"/>
              <a:gd name="T72" fmla="*/ 0 w 143"/>
              <a:gd name="T73" fmla="*/ 2147483647 h 158"/>
              <a:gd name="T74" fmla="*/ 0 w 143"/>
              <a:gd name="T75" fmla="*/ 2147483647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58"/>
              <a:gd name="T116" fmla="*/ 143 w 143"/>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39" name="Freeform 56"/>
          <p:cNvSpPr>
            <a:spLocks/>
          </p:cNvSpPr>
          <p:nvPr/>
        </p:nvSpPr>
        <p:spPr bwMode="auto">
          <a:xfrm>
            <a:off x="5537201" y="2857501"/>
            <a:ext cx="9525" cy="9525"/>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0 h 16"/>
              <a:gd name="T12" fmla="*/ 2147483647 w 15"/>
              <a:gd name="T13" fmla="*/ 2147483647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0" name="Freeform 57"/>
          <p:cNvSpPr>
            <a:spLocks/>
          </p:cNvSpPr>
          <p:nvPr/>
        </p:nvSpPr>
        <p:spPr bwMode="auto">
          <a:xfrm>
            <a:off x="5813425" y="2827339"/>
            <a:ext cx="242888" cy="147637"/>
          </a:xfrm>
          <a:custGeom>
            <a:avLst/>
            <a:gdLst>
              <a:gd name="T0" fmla="*/ 2147483647 w 411"/>
              <a:gd name="T1" fmla="*/ 2147483647 h 248"/>
              <a:gd name="T2" fmla="*/ 2147483647 w 411"/>
              <a:gd name="T3" fmla="*/ 2147483647 h 248"/>
              <a:gd name="T4" fmla="*/ 2147483647 w 411"/>
              <a:gd name="T5" fmla="*/ 2147483647 h 248"/>
              <a:gd name="T6" fmla="*/ 2147483647 w 411"/>
              <a:gd name="T7" fmla="*/ 2147483647 h 248"/>
              <a:gd name="T8" fmla="*/ 2147483647 w 411"/>
              <a:gd name="T9" fmla="*/ 2147483647 h 248"/>
              <a:gd name="T10" fmla="*/ 2147483647 w 411"/>
              <a:gd name="T11" fmla="*/ 2147483647 h 248"/>
              <a:gd name="T12" fmla="*/ 2147483647 w 411"/>
              <a:gd name="T13" fmla="*/ 2147483647 h 248"/>
              <a:gd name="T14" fmla="*/ 2147483647 w 411"/>
              <a:gd name="T15" fmla="*/ 2147483647 h 248"/>
              <a:gd name="T16" fmla="*/ 2147483647 w 411"/>
              <a:gd name="T17" fmla="*/ 2147483647 h 248"/>
              <a:gd name="T18" fmla="*/ 2147483647 w 411"/>
              <a:gd name="T19" fmla="*/ 2147483647 h 248"/>
              <a:gd name="T20" fmla="*/ 2147483647 w 411"/>
              <a:gd name="T21" fmla="*/ 2147483647 h 248"/>
              <a:gd name="T22" fmla="*/ 2147483647 w 411"/>
              <a:gd name="T23" fmla="*/ 2147483647 h 248"/>
              <a:gd name="T24" fmla="*/ 2147483647 w 411"/>
              <a:gd name="T25" fmla="*/ 2147483647 h 248"/>
              <a:gd name="T26" fmla="*/ 2147483647 w 411"/>
              <a:gd name="T27" fmla="*/ 2147483647 h 248"/>
              <a:gd name="T28" fmla="*/ 2147483647 w 411"/>
              <a:gd name="T29" fmla="*/ 2147483647 h 248"/>
              <a:gd name="T30" fmla="*/ 2147483647 w 411"/>
              <a:gd name="T31" fmla="*/ 2147483647 h 248"/>
              <a:gd name="T32" fmla="*/ 2147483647 w 411"/>
              <a:gd name="T33" fmla="*/ 2147483647 h 248"/>
              <a:gd name="T34" fmla="*/ 2147483647 w 411"/>
              <a:gd name="T35" fmla="*/ 2147483647 h 248"/>
              <a:gd name="T36" fmla="*/ 2147483647 w 411"/>
              <a:gd name="T37" fmla="*/ 2147483647 h 248"/>
              <a:gd name="T38" fmla="*/ 2147483647 w 411"/>
              <a:gd name="T39" fmla="*/ 2147483647 h 248"/>
              <a:gd name="T40" fmla="*/ 2147483647 w 411"/>
              <a:gd name="T41" fmla="*/ 2147483647 h 248"/>
              <a:gd name="T42" fmla="*/ 2147483647 w 411"/>
              <a:gd name="T43" fmla="*/ 2147483647 h 248"/>
              <a:gd name="T44" fmla="*/ 2147483647 w 411"/>
              <a:gd name="T45" fmla="*/ 2147483647 h 248"/>
              <a:gd name="T46" fmla="*/ 2147483647 w 411"/>
              <a:gd name="T47" fmla="*/ 2147483647 h 248"/>
              <a:gd name="T48" fmla="*/ 2147483647 w 411"/>
              <a:gd name="T49" fmla="*/ 2147483647 h 248"/>
              <a:gd name="T50" fmla="*/ 2147483647 w 411"/>
              <a:gd name="T51" fmla="*/ 2147483647 h 248"/>
              <a:gd name="T52" fmla="*/ 2147483647 w 411"/>
              <a:gd name="T53" fmla="*/ 2147483647 h 248"/>
              <a:gd name="T54" fmla="*/ 2147483647 w 411"/>
              <a:gd name="T55" fmla="*/ 2147483647 h 248"/>
              <a:gd name="T56" fmla="*/ 2147483647 w 411"/>
              <a:gd name="T57" fmla="*/ 2147483647 h 248"/>
              <a:gd name="T58" fmla="*/ 2147483647 w 411"/>
              <a:gd name="T59" fmla="*/ 2147483647 h 248"/>
              <a:gd name="T60" fmla="*/ 2147483647 w 411"/>
              <a:gd name="T61" fmla="*/ 2147483647 h 248"/>
              <a:gd name="T62" fmla="*/ 2147483647 w 411"/>
              <a:gd name="T63" fmla="*/ 2147483647 h 248"/>
              <a:gd name="T64" fmla="*/ 2147483647 w 411"/>
              <a:gd name="T65" fmla="*/ 2147483647 h 248"/>
              <a:gd name="T66" fmla="*/ 2147483647 w 411"/>
              <a:gd name="T67" fmla="*/ 2147483647 h 248"/>
              <a:gd name="T68" fmla="*/ 2147483647 w 411"/>
              <a:gd name="T69" fmla="*/ 2147483647 h 248"/>
              <a:gd name="T70" fmla="*/ 2147483647 w 411"/>
              <a:gd name="T71" fmla="*/ 2147483647 h 248"/>
              <a:gd name="T72" fmla="*/ 2147483647 w 411"/>
              <a:gd name="T73" fmla="*/ 2147483647 h 248"/>
              <a:gd name="T74" fmla="*/ 2147483647 w 411"/>
              <a:gd name="T75" fmla="*/ 2147483647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248"/>
              <a:gd name="T116" fmla="*/ 411 w 411"/>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1" name="Freeform 58"/>
          <p:cNvSpPr>
            <a:spLocks/>
          </p:cNvSpPr>
          <p:nvPr/>
        </p:nvSpPr>
        <p:spPr bwMode="auto">
          <a:xfrm>
            <a:off x="5695950" y="2921000"/>
            <a:ext cx="103188" cy="90488"/>
          </a:xfrm>
          <a:custGeom>
            <a:avLst/>
            <a:gdLst>
              <a:gd name="T0" fmla="*/ 2147483647 w 173"/>
              <a:gd name="T1" fmla="*/ 2147483647 h 153"/>
              <a:gd name="T2" fmla="*/ 2147483647 w 173"/>
              <a:gd name="T3" fmla="*/ 2147483647 h 153"/>
              <a:gd name="T4" fmla="*/ 2147483647 w 173"/>
              <a:gd name="T5" fmla="*/ 2147483647 h 153"/>
              <a:gd name="T6" fmla="*/ 2147483647 w 173"/>
              <a:gd name="T7" fmla="*/ 2147483647 h 153"/>
              <a:gd name="T8" fmla="*/ 2147483647 w 173"/>
              <a:gd name="T9" fmla="*/ 2147483647 h 153"/>
              <a:gd name="T10" fmla="*/ 2147483647 w 173"/>
              <a:gd name="T11" fmla="*/ 2147483647 h 153"/>
              <a:gd name="T12" fmla="*/ 2147483647 w 173"/>
              <a:gd name="T13" fmla="*/ 2147483647 h 153"/>
              <a:gd name="T14" fmla="*/ 2147483647 w 173"/>
              <a:gd name="T15" fmla="*/ 2147483647 h 153"/>
              <a:gd name="T16" fmla="*/ 2147483647 w 173"/>
              <a:gd name="T17" fmla="*/ 2147483647 h 153"/>
              <a:gd name="T18" fmla="*/ 2147483647 w 173"/>
              <a:gd name="T19" fmla="*/ 2147483647 h 153"/>
              <a:gd name="T20" fmla="*/ 2147483647 w 173"/>
              <a:gd name="T21" fmla="*/ 2147483647 h 153"/>
              <a:gd name="T22" fmla="*/ 2147483647 w 173"/>
              <a:gd name="T23" fmla="*/ 2147483647 h 153"/>
              <a:gd name="T24" fmla="*/ 2147483647 w 173"/>
              <a:gd name="T25" fmla="*/ 2147483647 h 153"/>
              <a:gd name="T26" fmla="*/ 2147483647 w 173"/>
              <a:gd name="T27" fmla="*/ 2147483647 h 153"/>
              <a:gd name="T28" fmla="*/ 2147483647 w 173"/>
              <a:gd name="T29" fmla="*/ 2147483647 h 153"/>
              <a:gd name="T30" fmla="*/ 2147483647 w 173"/>
              <a:gd name="T31" fmla="*/ 2147483647 h 153"/>
              <a:gd name="T32" fmla="*/ 2147483647 w 173"/>
              <a:gd name="T33" fmla="*/ 2147483647 h 153"/>
              <a:gd name="T34" fmla="*/ 0 w 173"/>
              <a:gd name="T35" fmla="*/ 2147483647 h 153"/>
              <a:gd name="T36" fmla="*/ 2147483647 w 173"/>
              <a:gd name="T37" fmla="*/ 2147483647 h 153"/>
              <a:gd name="T38" fmla="*/ 2147483647 w 173"/>
              <a:gd name="T39" fmla="*/ 2147483647 h 153"/>
              <a:gd name="T40" fmla="*/ 2147483647 w 173"/>
              <a:gd name="T41" fmla="*/ 2147483647 h 153"/>
              <a:gd name="T42" fmla="*/ 2147483647 w 173"/>
              <a:gd name="T43" fmla="*/ 2147483647 h 153"/>
              <a:gd name="T44" fmla="*/ 2147483647 w 173"/>
              <a:gd name="T45" fmla="*/ 2147483647 h 153"/>
              <a:gd name="T46" fmla="*/ 2147483647 w 173"/>
              <a:gd name="T47" fmla="*/ 2147483647 h 153"/>
              <a:gd name="T48" fmla="*/ 2147483647 w 173"/>
              <a:gd name="T49" fmla="*/ 2147483647 h 153"/>
              <a:gd name="T50" fmla="*/ 2147483647 w 173"/>
              <a:gd name="T51" fmla="*/ 2147483647 h 153"/>
              <a:gd name="T52" fmla="*/ 2147483647 w 173"/>
              <a:gd name="T53" fmla="*/ 2147483647 h 153"/>
              <a:gd name="T54" fmla="*/ 2147483647 w 173"/>
              <a:gd name="T55" fmla="*/ 2147483647 h 153"/>
              <a:gd name="T56" fmla="*/ 2147483647 w 173"/>
              <a:gd name="T57" fmla="*/ 2147483647 h 153"/>
              <a:gd name="T58" fmla="*/ 2147483647 w 173"/>
              <a:gd name="T59" fmla="*/ 2147483647 h 153"/>
              <a:gd name="T60" fmla="*/ 2147483647 w 173"/>
              <a:gd name="T61" fmla="*/ 2147483647 h 153"/>
              <a:gd name="T62" fmla="*/ 2147483647 w 173"/>
              <a:gd name="T63" fmla="*/ 2147483647 h 153"/>
              <a:gd name="T64" fmla="*/ 2147483647 w 173"/>
              <a:gd name="T65" fmla="*/ 2147483647 h 153"/>
              <a:gd name="T66" fmla="*/ 2147483647 w 173"/>
              <a:gd name="T67" fmla="*/ 2147483647 h 153"/>
              <a:gd name="T68" fmla="*/ 2147483647 w 173"/>
              <a:gd name="T69" fmla="*/ 2147483647 h 153"/>
              <a:gd name="T70" fmla="*/ 2147483647 w 173"/>
              <a:gd name="T71" fmla="*/ 2147483647 h 153"/>
              <a:gd name="T72" fmla="*/ 2147483647 w 173"/>
              <a:gd name="T73" fmla="*/ 2147483647 h 153"/>
              <a:gd name="T74" fmla="*/ 2147483647 w 173"/>
              <a:gd name="T75" fmla="*/ 2147483647 h 153"/>
              <a:gd name="T76" fmla="*/ 2147483647 w 173"/>
              <a:gd name="T77" fmla="*/ 2147483647 h 153"/>
              <a:gd name="T78" fmla="*/ 2147483647 w 173"/>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53"/>
              <a:gd name="T122" fmla="*/ 173 w 173"/>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2" name="Freeform 59"/>
          <p:cNvSpPr>
            <a:spLocks/>
          </p:cNvSpPr>
          <p:nvPr/>
        </p:nvSpPr>
        <p:spPr bwMode="auto">
          <a:xfrm>
            <a:off x="5645150" y="2882901"/>
            <a:ext cx="147638" cy="111125"/>
          </a:xfrm>
          <a:custGeom>
            <a:avLst/>
            <a:gdLst>
              <a:gd name="T0" fmla="*/ 2147483647 w 246"/>
              <a:gd name="T1" fmla="*/ 2147483647 h 186"/>
              <a:gd name="T2" fmla="*/ 2147483647 w 246"/>
              <a:gd name="T3" fmla="*/ 2147483647 h 186"/>
              <a:gd name="T4" fmla="*/ 2147483647 w 246"/>
              <a:gd name="T5" fmla="*/ 2147483647 h 186"/>
              <a:gd name="T6" fmla="*/ 2147483647 w 246"/>
              <a:gd name="T7" fmla="*/ 2147483647 h 186"/>
              <a:gd name="T8" fmla="*/ 2147483647 w 246"/>
              <a:gd name="T9" fmla="*/ 2147483647 h 186"/>
              <a:gd name="T10" fmla="*/ 2147483647 w 246"/>
              <a:gd name="T11" fmla="*/ 2147483647 h 186"/>
              <a:gd name="T12" fmla="*/ 2147483647 w 246"/>
              <a:gd name="T13" fmla="*/ 2147483647 h 186"/>
              <a:gd name="T14" fmla="*/ 2147483647 w 246"/>
              <a:gd name="T15" fmla="*/ 2147483647 h 186"/>
              <a:gd name="T16" fmla="*/ 2147483647 w 246"/>
              <a:gd name="T17" fmla="*/ 2147483647 h 186"/>
              <a:gd name="T18" fmla="*/ 2147483647 w 246"/>
              <a:gd name="T19" fmla="*/ 2147483647 h 186"/>
              <a:gd name="T20" fmla="*/ 2147483647 w 246"/>
              <a:gd name="T21" fmla="*/ 2147483647 h 186"/>
              <a:gd name="T22" fmla="*/ 2147483647 w 246"/>
              <a:gd name="T23" fmla="*/ 2147483647 h 186"/>
              <a:gd name="T24" fmla="*/ 2147483647 w 246"/>
              <a:gd name="T25" fmla="*/ 2147483647 h 186"/>
              <a:gd name="T26" fmla="*/ 2147483647 w 246"/>
              <a:gd name="T27" fmla="*/ 2147483647 h 186"/>
              <a:gd name="T28" fmla="*/ 2147483647 w 246"/>
              <a:gd name="T29" fmla="*/ 2147483647 h 186"/>
              <a:gd name="T30" fmla="*/ 2147483647 w 246"/>
              <a:gd name="T31" fmla="*/ 2147483647 h 186"/>
              <a:gd name="T32" fmla="*/ 2147483647 w 246"/>
              <a:gd name="T33" fmla="*/ 2147483647 h 186"/>
              <a:gd name="T34" fmla="*/ 2147483647 w 246"/>
              <a:gd name="T35" fmla="*/ 2147483647 h 186"/>
              <a:gd name="T36" fmla="*/ 2147483647 w 246"/>
              <a:gd name="T37" fmla="*/ 2147483647 h 186"/>
              <a:gd name="T38" fmla="*/ 2147483647 w 246"/>
              <a:gd name="T39" fmla="*/ 2147483647 h 186"/>
              <a:gd name="T40" fmla="*/ 2147483647 w 246"/>
              <a:gd name="T41" fmla="*/ 2147483647 h 186"/>
              <a:gd name="T42" fmla="*/ 2147483647 w 246"/>
              <a:gd name="T43" fmla="*/ 2147483647 h 186"/>
              <a:gd name="T44" fmla="*/ 2147483647 w 246"/>
              <a:gd name="T45" fmla="*/ 2147483647 h 186"/>
              <a:gd name="T46" fmla="*/ 2147483647 w 246"/>
              <a:gd name="T47" fmla="*/ 2147483647 h 186"/>
              <a:gd name="T48" fmla="*/ 2147483647 w 246"/>
              <a:gd name="T49" fmla="*/ 2147483647 h 186"/>
              <a:gd name="T50" fmla="*/ 2147483647 w 246"/>
              <a:gd name="T51" fmla="*/ 2147483647 h 186"/>
              <a:gd name="T52" fmla="*/ 2147483647 w 246"/>
              <a:gd name="T53" fmla="*/ 2147483647 h 186"/>
              <a:gd name="T54" fmla="*/ 2147483647 w 246"/>
              <a:gd name="T55" fmla="*/ 2147483647 h 186"/>
              <a:gd name="T56" fmla="*/ 2147483647 w 246"/>
              <a:gd name="T57" fmla="*/ 2147483647 h 186"/>
              <a:gd name="T58" fmla="*/ 2147483647 w 246"/>
              <a:gd name="T59" fmla="*/ 2147483647 h 186"/>
              <a:gd name="T60" fmla="*/ 2147483647 w 246"/>
              <a:gd name="T61" fmla="*/ 2147483647 h 186"/>
              <a:gd name="T62" fmla="*/ 2147483647 w 246"/>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86"/>
              <a:gd name="T98" fmla="*/ 246 w 24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3" name="Freeform 60"/>
          <p:cNvSpPr>
            <a:spLocks/>
          </p:cNvSpPr>
          <p:nvPr/>
        </p:nvSpPr>
        <p:spPr bwMode="auto">
          <a:xfrm>
            <a:off x="5638800" y="2870200"/>
            <a:ext cx="82550" cy="46038"/>
          </a:xfrm>
          <a:custGeom>
            <a:avLst/>
            <a:gdLst>
              <a:gd name="T0" fmla="*/ 2147483647 w 138"/>
              <a:gd name="T1" fmla="*/ 2147483647 h 80"/>
              <a:gd name="T2" fmla="*/ 2147483647 w 138"/>
              <a:gd name="T3" fmla="*/ 2147483647 h 80"/>
              <a:gd name="T4" fmla="*/ 2147483647 w 138"/>
              <a:gd name="T5" fmla="*/ 2147483647 h 80"/>
              <a:gd name="T6" fmla="*/ 2147483647 w 138"/>
              <a:gd name="T7" fmla="*/ 2147483647 h 80"/>
              <a:gd name="T8" fmla="*/ 2147483647 w 138"/>
              <a:gd name="T9" fmla="*/ 2147483647 h 80"/>
              <a:gd name="T10" fmla="*/ 2147483647 w 138"/>
              <a:gd name="T11" fmla="*/ 2147483647 h 80"/>
              <a:gd name="T12" fmla="*/ 2147483647 w 138"/>
              <a:gd name="T13" fmla="*/ 2147483647 h 80"/>
              <a:gd name="T14" fmla="*/ 2147483647 w 138"/>
              <a:gd name="T15" fmla="*/ 2147483647 h 80"/>
              <a:gd name="T16" fmla="*/ 2147483647 w 138"/>
              <a:gd name="T17" fmla="*/ 2147483647 h 80"/>
              <a:gd name="T18" fmla="*/ 2147483647 w 138"/>
              <a:gd name="T19" fmla="*/ 2147483647 h 80"/>
              <a:gd name="T20" fmla="*/ 2147483647 w 138"/>
              <a:gd name="T21" fmla="*/ 2147483647 h 80"/>
              <a:gd name="T22" fmla="*/ 2147483647 w 138"/>
              <a:gd name="T23" fmla="*/ 2147483647 h 80"/>
              <a:gd name="T24" fmla="*/ 2147483647 w 138"/>
              <a:gd name="T25" fmla="*/ 2147483647 h 80"/>
              <a:gd name="T26" fmla="*/ 2147483647 w 138"/>
              <a:gd name="T27" fmla="*/ 2147483647 h 80"/>
              <a:gd name="T28" fmla="*/ 2147483647 w 138"/>
              <a:gd name="T29" fmla="*/ 2147483647 h 80"/>
              <a:gd name="T30" fmla="*/ 2147483647 w 138"/>
              <a:gd name="T31" fmla="*/ 2147483647 h 80"/>
              <a:gd name="T32" fmla="*/ 2147483647 w 138"/>
              <a:gd name="T33" fmla="*/ 2147483647 h 80"/>
              <a:gd name="T34" fmla="*/ 2147483647 w 138"/>
              <a:gd name="T35" fmla="*/ 2147483647 h 80"/>
              <a:gd name="T36" fmla="*/ 2147483647 w 138"/>
              <a:gd name="T37" fmla="*/ 2147483647 h 80"/>
              <a:gd name="T38" fmla="*/ 2147483647 w 138"/>
              <a:gd name="T39" fmla="*/ 0 h 80"/>
              <a:gd name="T40" fmla="*/ 2147483647 w 138"/>
              <a:gd name="T41" fmla="*/ 2147483647 h 80"/>
              <a:gd name="T42" fmla="*/ 2147483647 w 138"/>
              <a:gd name="T43" fmla="*/ 2147483647 h 80"/>
              <a:gd name="T44" fmla="*/ 2147483647 w 138"/>
              <a:gd name="T45" fmla="*/ 2147483647 h 80"/>
              <a:gd name="T46" fmla="*/ 2147483647 w 138"/>
              <a:gd name="T47" fmla="*/ 2147483647 h 80"/>
              <a:gd name="T48" fmla="*/ 2147483647 w 138"/>
              <a:gd name="T49" fmla="*/ 2147483647 h 80"/>
              <a:gd name="T50" fmla="*/ 2147483647 w 138"/>
              <a:gd name="T51" fmla="*/ 2147483647 h 80"/>
              <a:gd name="T52" fmla="*/ 2147483647 w 138"/>
              <a:gd name="T53" fmla="*/ 2147483647 h 80"/>
              <a:gd name="T54" fmla="*/ 2147483647 w 138"/>
              <a:gd name="T55" fmla="*/ 2147483647 h 80"/>
              <a:gd name="T56" fmla="*/ 2147483647 w 138"/>
              <a:gd name="T57" fmla="*/ 2147483647 h 80"/>
              <a:gd name="T58" fmla="*/ 2147483647 w 138"/>
              <a:gd name="T59" fmla="*/ 2147483647 h 80"/>
              <a:gd name="T60" fmla="*/ 0 w 138"/>
              <a:gd name="T61" fmla="*/ 2147483647 h 80"/>
              <a:gd name="T62" fmla="*/ 2147483647 w 138"/>
              <a:gd name="T63" fmla="*/ 2147483647 h 80"/>
              <a:gd name="T64" fmla="*/ 2147483647 w 138"/>
              <a:gd name="T65" fmla="*/ 2147483647 h 80"/>
              <a:gd name="T66" fmla="*/ 2147483647 w 138"/>
              <a:gd name="T67" fmla="*/ 2147483647 h 80"/>
              <a:gd name="T68" fmla="*/ 2147483647 w 138"/>
              <a:gd name="T69" fmla="*/ 2147483647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80"/>
              <a:gd name="T107" fmla="*/ 138 w 138"/>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4" name="Freeform 61"/>
          <p:cNvSpPr>
            <a:spLocks/>
          </p:cNvSpPr>
          <p:nvPr/>
        </p:nvSpPr>
        <p:spPr bwMode="auto">
          <a:xfrm>
            <a:off x="5724525" y="2787650"/>
            <a:ext cx="139700" cy="58738"/>
          </a:xfrm>
          <a:custGeom>
            <a:avLst/>
            <a:gdLst>
              <a:gd name="T0" fmla="*/ 2147483647 w 239"/>
              <a:gd name="T1" fmla="*/ 2147483647 h 98"/>
              <a:gd name="T2" fmla="*/ 2147483647 w 239"/>
              <a:gd name="T3" fmla="*/ 2147483647 h 98"/>
              <a:gd name="T4" fmla="*/ 2147483647 w 239"/>
              <a:gd name="T5" fmla="*/ 2147483647 h 98"/>
              <a:gd name="T6" fmla="*/ 2147483647 w 239"/>
              <a:gd name="T7" fmla="*/ 2147483647 h 98"/>
              <a:gd name="T8" fmla="*/ 2147483647 w 239"/>
              <a:gd name="T9" fmla="*/ 2147483647 h 98"/>
              <a:gd name="T10" fmla="*/ 2147483647 w 239"/>
              <a:gd name="T11" fmla="*/ 2147483647 h 98"/>
              <a:gd name="T12" fmla="*/ 2147483647 w 239"/>
              <a:gd name="T13" fmla="*/ 2147483647 h 98"/>
              <a:gd name="T14" fmla="*/ 2147483647 w 239"/>
              <a:gd name="T15" fmla="*/ 2147483647 h 98"/>
              <a:gd name="T16" fmla="*/ 2147483647 w 239"/>
              <a:gd name="T17" fmla="*/ 2147483647 h 98"/>
              <a:gd name="T18" fmla="*/ 2147483647 w 239"/>
              <a:gd name="T19" fmla="*/ 2147483647 h 98"/>
              <a:gd name="T20" fmla="*/ 2147483647 w 239"/>
              <a:gd name="T21" fmla="*/ 2147483647 h 98"/>
              <a:gd name="T22" fmla="*/ 2147483647 w 239"/>
              <a:gd name="T23" fmla="*/ 2147483647 h 98"/>
              <a:gd name="T24" fmla="*/ 2147483647 w 239"/>
              <a:gd name="T25" fmla="*/ 2147483647 h 98"/>
              <a:gd name="T26" fmla="*/ 2147483647 w 239"/>
              <a:gd name="T27" fmla="*/ 2147483647 h 98"/>
              <a:gd name="T28" fmla="*/ 2147483647 w 239"/>
              <a:gd name="T29" fmla="*/ 2147483647 h 98"/>
              <a:gd name="T30" fmla="*/ 2147483647 w 239"/>
              <a:gd name="T31" fmla="*/ 2147483647 h 98"/>
              <a:gd name="T32" fmla="*/ 2147483647 w 239"/>
              <a:gd name="T33" fmla="*/ 2147483647 h 98"/>
              <a:gd name="T34" fmla="*/ 2147483647 w 239"/>
              <a:gd name="T35" fmla="*/ 2147483647 h 98"/>
              <a:gd name="T36" fmla="*/ 2147483647 w 239"/>
              <a:gd name="T37" fmla="*/ 2147483647 h 98"/>
              <a:gd name="T38" fmla="*/ 2147483647 w 239"/>
              <a:gd name="T39" fmla="*/ 2147483647 h 98"/>
              <a:gd name="T40" fmla="*/ 0 w 239"/>
              <a:gd name="T41" fmla="*/ 2147483647 h 98"/>
              <a:gd name="T42" fmla="*/ 2147483647 w 239"/>
              <a:gd name="T43" fmla="*/ 2147483647 h 98"/>
              <a:gd name="T44" fmla="*/ 2147483647 w 239"/>
              <a:gd name="T45" fmla="*/ 2147483647 h 98"/>
              <a:gd name="T46" fmla="*/ 2147483647 w 239"/>
              <a:gd name="T47" fmla="*/ 2147483647 h 98"/>
              <a:gd name="T48" fmla="*/ 2147483647 w 239"/>
              <a:gd name="T49" fmla="*/ 2147483647 h 98"/>
              <a:gd name="T50" fmla="*/ 2147483647 w 239"/>
              <a:gd name="T51" fmla="*/ 2147483647 h 98"/>
              <a:gd name="T52" fmla="*/ 2147483647 w 239"/>
              <a:gd name="T53" fmla="*/ 2147483647 h 98"/>
              <a:gd name="T54" fmla="*/ 2147483647 w 239"/>
              <a:gd name="T55" fmla="*/ 2147483647 h 98"/>
              <a:gd name="T56" fmla="*/ 2147483647 w 239"/>
              <a:gd name="T57" fmla="*/ 2147483647 h 98"/>
              <a:gd name="T58" fmla="*/ 2147483647 w 239"/>
              <a:gd name="T59" fmla="*/ 2147483647 h 98"/>
              <a:gd name="T60" fmla="*/ 2147483647 w 239"/>
              <a:gd name="T61" fmla="*/ 2147483647 h 98"/>
              <a:gd name="T62" fmla="*/ 2147483647 w 239"/>
              <a:gd name="T63" fmla="*/ 2147483647 h 98"/>
              <a:gd name="T64" fmla="*/ 2147483647 w 239"/>
              <a:gd name="T65" fmla="*/ 2147483647 h 98"/>
              <a:gd name="T66" fmla="*/ 2147483647 w 239"/>
              <a:gd name="T67" fmla="*/ 2147483647 h 98"/>
              <a:gd name="T68" fmla="*/ 2147483647 w 239"/>
              <a:gd name="T69" fmla="*/ 2147483647 h 98"/>
              <a:gd name="T70" fmla="*/ 2147483647 w 239"/>
              <a:gd name="T71" fmla="*/ 2147483647 h 98"/>
              <a:gd name="T72" fmla="*/ 2147483647 w 239"/>
              <a:gd name="T73" fmla="*/ 2147483647 h 98"/>
              <a:gd name="T74" fmla="*/ 2147483647 w 239"/>
              <a:gd name="T75" fmla="*/ 2147483647 h 98"/>
              <a:gd name="T76" fmla="*/ 2147483647 w 239"/>
              <a:gd name="T77" fmla="*/ 2147483647 h 98"/>
              <a:gd name="T78" fmla="*/ 2147483647 w 239"/>
              <a:gd name="T79" fmla="*/ 2147483647 h 98"/>
              <a:gd name="T80" fmla="*/ 2147483647 w 239"/>
              <a:gd name="T81" fmla="*/ 2147483647 h 98"/>
              <a:gd name="T82" fmla="*/ 2147483647 w 239"/>
              <a:gd name="T83" fmla="*/ 2147483647 h 98"/>
              <a:gd name="T84" fmla="*/ 2147483647 w 239"/>
              <a:gd name="T85" fmla="*/ 2147483647 h 98"/>
              <a:gd name="T86" fmla="*/ 2147483647 w 239"/>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98"/>
              <a:gd name="T134" fmla="*/ 239 w 239"/>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5" name="Freeform 62"/>
          <p:cNvSpPr>
            <a:spLocks/>
          </p:cNvSpPr>
          <p:nvPr/>
        </p:nvSpPr>
        <p:spPr bwMode="auto">
          <a:xfrm>
            <a:off x="5708651" y="2819400"/>
            <a:ext cx="169863" cy="88900"/>
          </a:xfrm>
          <a:custGeom>
            <a:avLst/>
            <a:gdLst>
              <a:gd name="T0" fmla="*/ 2147483647 w 286"/>
              <a:gd name="T1" fmla="*/ 2147483647 h 148"/>
              <a:gd name="T2" fmla="*/ 2147483647 w 286"/>
              <a:gd name="T3" fmla="*/ 2147483647 h 148"/>
              <a:gd name="T4" fmla="*/ 2147483647 w 286"/>
              <a:gd name="T5" fmla="*/ 2147483647 h 148"/>
              <a:gd name="T6" fmla="*/ 2147483647 w 286"/>
              <a:gd name="T7" fmla="*/ 2147483647 h 148"/>
              <a:gd name="T8" fmla="*/ 2147483647 w 286"/>
              <a:gd name="T9" fmla="*/ 2147483647 h 148"/>
              <a:gd name="T10" fmla="*/ 2147483647 w 286"/>
              <a:gd name="T11" fmla="*/ 2147483647 h 148"/>
              <a:gd name="T12" fmla="*/ 2147483647 w 286"/>
              <a:gd name="T13" fmla="*/ 2147483647 h 148"/>
              <a:gd name="T14" fmla="*/ 0 w 286"/>
              <a:gd name="T15" fmla="*/ 2147483647 h 148"/>
              <a:gd name="T16" fmla="*/ 2147483647 w 286"/>
              <a:gd name="T17" fmla="*/ 2147483647 h 148"/>
              <a:gd name="T18" fmla="*/ 2147483647 w 286"/>
              <a:gd name="T19" fmla="*/ 2147483647 h 148"/>
              <a:gd name="T20" fmla="*/ 2147483647 w 286"/>
              <a:gd name="T21" fmla="*/ 2147483647 h 148"/>
              <a:gd name="T22" fmla="*/ 2147483647 w 286"/>
              <a:gd name="T23" fmla="*/ 2147483647 h 148"/>
              <a:gd name="T24" fmla="*/ 2147483647 w 286"/>
              <a:gd name="T25" fmla="*/ 2147483647 h 148"/>
              <a:gd name="T26" fmla="*/ 2147483647 w 286"/>
              <a:gd name="T27" fmla="*/ 2147483647 h 148"/>
              <a:gd name="T28" fmla="*/ 2147483647 w 286"/>
              <a:gd name="T29" fmla="*/ 2147483647 h 148"/>
              <a:gd name="T30" fmla="*/ 2147483647 w 286"/>
              <a:gd name="T31" fmla="*/ 2147483647 h 148"/>
              <a:gd name="T32" fmla="*/ 2147483647 w 286"/>
              <a:gd name="T33" fmla="*/ 2147483647 h 148"/>
              <a:gd name="T34" fmla="*/ 2147483647 w 286"/>
              <a:gd name="T35" fmla="*/ 2147483647 h 148"/>
              <a:gd name="T36" fmla="*/ 2147483647 w 286"/>
              <a:gd name="T37" fmla="*/ 2147483647 h 148"/>
              <a:gd name="T38" fmla="*/ 2147483647 w 286"/>
              <a:gd name="T39" fmla="*/ 2147483647 h 148"/>
              <a:gd name="T40" fmla="*/ 2147483647 w 286"/>
              <a:gd name="T41" fmla="*/ 2147483647 h 148"/>
              <a:gd name="T42" fmla="*/ 2147483647 w 286"/>
              <a:gd name="T43" fmla="*/ 2147483647 h 148"/>
              <a:gd name="T44" fmla="*/ 2147483647 w 286"/>
              <a:gd name="T45" fmla="*/ 2147483647 h 148"/>
              <a:gd name="T46" fmla="*/ 2147483647 w 286"/>
              <a:gd name="T47" fmla="*/ 2147483647 h 148"/>
              <a:gd name="T48" fmla="*/ 2147483647 w 286"/>
              <a:gd name="T49" fmla="*/ 2147483647 h 148"/>
              <a:gd name="T50" fmla="*/ 2147483647 w 286"/>
              <a:gd name="T51" fmla="*/ 2147483647 h 148"/>
              <a:gd name="T52" fmla="*/ 2147483647 w 286"/>
              <a:gd name="T53" fmla="*/ 2147483647 h 148"/>
              <a:gd name="T54" fmla="*/ 2147483647 w 286"/>
              <a:gd name="T55" fmla="*/ 2147483647 h 148"/>
              <a:gd name="T56" fmla="*/ 2147483647 w 286"/>
              <a:gd name="T57" fmla="*/ 2147483647 h 148"/>
              <a:gd name="T58" fmla="*/ 2147483647 w 286"/>
              <a:gd name="T59" fmla="*/ 2147483647 h 148"/>
              <a:gd name="T60" fmla="*/ 2147483647 w 286"/>
              <a:gd name="T61" fmla="*/ 2147483647 h 148"/>
              <a:gd name="T62" fmla="*/ 2147483647 w 286"/>
              <a:gd name="T63" fmla="*/ 2147483647 h 148"/>
              <a:gd name="T64" fmla="*/ 2147483647 w 286"/>
              <a:gd name="T65" fmla="*/ 2147483647 h 148"/>
              <a:gd name="T66" fmla="*/ 2147483647 w 286"/>
              <a:gd name="T67" fmla="*/ 2147483647 h 148"/>
              <a:gd name="T68" fmla="*/ 2147483647 w 286"/>
              <a:gd name="T69" fmla="*/ 2147483647 h 148"/>
              <a:gd name="T70" fmla="*/ 2147483647 w 286"/>
              <a:gd name="T71" fmla="*/ 2147483647 h 148"/>
              <a:gd name="T72" fmla="*/ 2147483647 w 286"/>
              <a:gd name="T73" fmla="*/ 2147483647 h 148"/>
              <a:gd name="T74" fmla="*/ 2147483647 w 286"/>
              <a:gd name="T75" fmla="*/ 0 h 148"/>
              <a:gd name="T76" fmla="*/ 2147483647 w 286"/>
              <a:gd name="T77" fmla="*/ 2147483647 h 148"/>
              <a:gd name="T78" fmla="*/ 2147483647 w 286"/>
              <a:gd name="T79" fmla="*/ 2147483647 h 148"/>
              <a:gd name="T80" fmla="*/ 2147483647 w 286"/>
              <a:gd name="T81" fmla="*/ 0 h 148"/>
              <a:gd name="T82" fmla="*/ 2147483647 w 286"/>
              <a:gd name="T83" fmla="*/ 0 h 148"/>
              <a:gd name="T84" fmla="*/ 2147483647 w 286"/>
              <a:gd name="T85" fmla="*/ 2147483647 h 148"/>
              <a:gd name="T86" fmla="*/ 2147483647 w 286"/>
              <a:gd name="T87" fmla="*/ 2147483647 h 148"/>
              <a:gd name="T88" fmla="*/ 2147483647 w 286"/>
              <a:gd name="T89" fmla="*/ 2147483647 h 148"/>
              <a:gd name="T90" fmla="*/ 2147483647 w 286"/>
              <a:gd name="T91" fmla="*/ 2147483647 h 148"/>
              <a:gd name="T92" fmla="*/ 2147483647 w 286"/>
              <a:gd name="T93" fmla="*/ 2147483647 h 148"/>
              <a:gd name="T94" fmla="*/ 2147483647 w 286"/>
              <a:gd name="T95" fmla="*/ 2147483647 h 148"/>
              <a:gd name="T96" fmla="*/ 2147483647 w 286"/>
              <a:gd name="T97" fmla="*/ 2147483647 h 148"/>
              <a:gd name="T98" fmla="*/ 2147483647 w 286"/>
              <a:gd name="T99" fmla="*/ 2147483647 h 148"/>
              <a:gd name="T100" fmla="*/ 2147483647 w 286"/>
              <a:gd name="T101" fmla="*/ 2147483647 h 148"/>
              <a:gd name="T102" fmla="*/ 2147483647 w 286"/>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148"/>
              <a:gd name="T158" fmla="*/ 286 w 286"/>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6" name="Freeform 63"/>
          <p:cNvSpPr>
            <a:spLocks/>
          </p:cNvSpPr>
          <p:nvPr/>
        </p:nvSpPr>
        <p:spPr bwMode="auto">
          <a:xfrm>
            <a:off x="5813426" y="2576514"/>
            <a:ext cx="136525" cy="79375"/>
          </a:xfrm>
          <a:custGeom>
            <a:avLst/>
            <a:gdLst>
              <a:gd name="T0" fmla="*/ 2147483647 w 230"/>
              <a:gd name="T1" fmla="*/ 2147483647 h 132"/>
              <a:gd name="T2" fmla="*/ 2147483647 w 230"/>
              <a:gd name="T3" fmla="*/ 2147483647 h 132"/>
              <a:gd name="T4" fmla="*/ 2147483647 w 230"/>
              <a:gd name="T5" fmla="*/ 2147483647 h 132"/>
              <a:gd name="T6" fmla="*/ 2147483647 w 230"/>
              <a:gd name="T7" fmla="*/ 2147483647 h 132"/>
              <a:gd name="T8" fmla="*/ 2147483647 w 230"/>
              <a:gd name="T9" fmla="*/ 2147483647 h 132"/>
              <a:gd name="T10" fmla="*/ 2147483647 w 230"/>
              <a:gd name="T11" fmla="*/ 2147483647 h 132"/>
              <a:gd name="T12" fmla="*/ 2147483647 w 230"/>
              <a:gd name="T13" fmla="*/ 2147483647 h 132"/>
              <a:gd name="T14" fmla="*/ 2147483647 w 230"/>
              <a:gd name="T15" fmla="*/ 2147483647 h 132"/>
              <a:gd name="T16" fmla="*/ 2147483647 w 230"/>
              <a:gd name="T17" fmla="*/ 2147483647 h 132"/>
              <a:gd name="T18" fmla="*/ 2147483647 w 230"/>
              <a:gd name="T19" fmla="*/ 2147483647 h 132"/>
              <a:gd name="T20" fmla="*/ 2147483647 w 230"/>
              <a:gd name="T21" fmla="*/ 2147483647 h 132"/>
              <a:gd name="T22" fmla="*/ 2147483647 w 230"/>
              <a:gd name="T23" fmla="*/ 2147483647 h 132"/>
              <a:gd name="T24" fmla="*/ 2147483647 w 230"/>
              <a:gd name="T25" fmla="*/ 2147483647 h 132"/>
              <a:gd name="T26" fmla="*/ 2147483647 w 230"/>
              <a:gd name="T27" fmla="*/ 2147483647 h 132"/>
              <a:gd name="T28" fmla="*/ 0 w 230"/>
              <a:gd name="T29" fmla="*/ 2147483647 h 132"/>
              <a:gd name="T30" fmla="*/ 2147483647 w 230"/>
              <a:gd name="T31" fmla="*/ 2147483647 h 132"/>
              <a:gd name="T32" fmla="*/ 2147483647 w 230"/>
              <a:gd name="T33" fmla="*/ 2147483647 h 132"/>
              <a:gd name="T34" fmla="*/ 2147483647 w 230"/>
              <a:gd name="T35" fmla="*/ 2147483647 h 132"/>
              <a:gd name="T36" fmla="*/ 2147483647 w 230"/>
              <a:gd name="T37" fmla="*/ 2147483647 h 132"/>
              <a:gd name="T38" fmla="*/ 2147483647 w 230"/>
              <a:gd name="T39" fmla="*/ 2147483647 h 132"/>
              <a:gd name="T40" fmla="*/ 2147483647 w 230"/>
              <a:gd name="T41" fmla="*/ 2147483647 h 132"/>
              <a:gd name="T42" fmla="*/ 2147483647 w 230"/>
              <a:gd name="T43" fmla="*/ 2147483647 h 132"/>
              <a:gd name="T44" fmla="*/ 2147483647 w 230"/>
              <a:gd name="T45" fmla="*/ 2147483647 h 132"/>
              <a:gd name="T46" fmla="*/ 2147483647 w 230"/>
              <a:gd name="T47" fmla="*/ 2147483647 h 132"/>
              <a:gd name="T48" fmla="*/ 2147483647 w 230"/>
              <a:gd name="T49" fmla="*/ 2147483647 h 132"/>
              <a:gd name="T50" fmla="*/ 2147483647 w 230"/>
              <a:gd name="T51" fmla="*/ 2147483647 h 132"/>
              <a:gd name="T52" fmla="*/ 2147483647 w 230"/>
              <a:gd name="T53" fmla="*/ 2147483647 h 132"/>
              <a:gd name="T54" fmla="*/ 2147483647 w 230"/>
              <a:gd name="T55" fmla="*/ 2147483647 h 132"/>
              <a:gd name="T56" fmla="*/ 2147483647 w 230"/>
              <a:gd name="T57" fmla="*/ 2147483647 h 132"/>
              <a:gd name="T58" fmla="*/ 2147483647 w 230"/>
              <a:gd name="T59" fmla="*/ 2147483647 h 132"/>
              <a:gd name="T60" fmla="*/ 2147483647 w 230"/>
              <a:gd name="T61" fmla="*/ 2147483647 h 132"/>
              <a:gd name="T62" fmla="*/ 2147483647 w 230"/>
              <a:gd name="T63" fmla="*/ 2147483647 h 132"/>
              <a:gd name="T64" fmla="*/ 2147483647 w 230"/>
              <a:gd name="T65" fmla="*/ 2147483647 h 132"/>
              <a:gd name="T66" fmla="*/ 2147483647 w 230"/>
              <a:gd name="T67" fmla="*/ 2147483647 h 132"/>
              <a:gd name="T68" fmla="*/ 2147483647 w 230"/>
              <a:gd name="T69" fmla="*/ 2147483647 h 132"/>
              <a:gd name="T70" fmla="*/ 2147483647 w 230"/>
              <a:gd name="T71" fmla="*/ 2147483647 h 132"/>
              <a:gd name="T72" fmla="*/ 2147483647 w 230"/>
              <a:gd name="T73" fmla="*/ 2147483647 h 132"/>
              <a:gd name="T74" fmla="*/ 2147483647 w 230"/>
              <a:gd name="T75" fmla="*/ 2147483647 h 132"/>
              <a:gd name="T76" fmla="*/ 2147483647 w 230"/>
              <a:gd name="T77" fmla="*/ 2147483647 h 132"/>
              <a:gd name="T78" fmla="*/ 2147483647 w 230"/>
              <a:gd name="T79" fmla="*/ 2147483647 h 132"/>
              <a:gd name="T80" fmla="*/ 2147483647 w 230"/>
              <a:gd name="T81" fmla="*/ 2147483647 h 132"/>
              <a:gd name="T82" fmla="*/ 2147483647 w 230"/>
              <a:gd name="T83" fmla="*/ 2147483647 h 132"/>
              <a:gd name="T84" fmla="*/ 2147483647 w 230"/>
              <a:gd name="T85" fmla="*/ 2147483647 h 132"/>
              <a:gd name="T86" fmla="*/ 2147483647 w 230"/>
              <a:gd name="T87" fmla="*/ 2147483647 h 132"/>
              <a:gd name="T88" fmla="*/ 2147483647 w 230"/>
              <a:gd name="T89" fmla="*/ 2147483647 h 132"/>
              <a:gd name="T90" fmla="*/ 2147483647 w 230"/>
              <a:gd name="T91" fmla="*/ 2147483647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0"/>
              <a:gd name="T139" fmla="*/ 0 h 132"/>
              <a:gd name="T140" fmla="*/ 230 w 230"/>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7" name="Freeform 64"/>
          <p:cNvSpPr>
            <a:spLocks/>
          </p:cNvSpPr>
          <p:nvPr/>
        </p:nvSpPr>
        <p:spPr bwMode="auto">
          <a:xfrm>
            <a:off x="5453064" y="2841625"/>
            <a:ext cx="117475" cy="65088"/>
          </a:xfrm>
          <a:custGeom>
            <a:avLst/>
            <a:gdLst>
              <a:gd name="T0" fmla="*/ 2147483647 w 196"/>
              <a:gd name="T1" fmla="*/ 2147483647 h 109"/>
              <a:gd name="T2" fmla="*/ 2147483647 w 196"/>
              <a:gd name="T3" fmla="*/ 2147483647 h 109"/>
              <a:gd name="T4" fmla="*/ 2147483647 w 196"/>
              <a:gd name="T5" fmla="*/ 2147483647 h 109"/>
              <a:gd name="T6" fmla="*/ 2147483647 w 196"/>
              <a:gd name="T7" fmla="*/ 2147483647 h 109"/>
              <a:gd name="T8" fmla="*/ 2147483647 w 196"/>
              <a:gd name="T9" fmla="*/ 2147483647 h 109"/>
              <a:gd name="T10" fmla="*/ 2147483647 w 196"/>
              <a:gd name="T11" fmla="*/ 2147483647 h 109"/>
              <a:gd name="T12" fmla="*/ 2147483647 w 196"/>
              <a:gd name="T13" fmla="*/ 2147483647 h 109"/>
              <a:gd name="T14" fmla="*/ 2147483647 w 196"/>
              <a:gd name="T15" fmla="*/ 2147483647 h 109"/>
              <a:gd name="T16" fmla="*/ 2147483647 w 196"/>
              <a:gd name="T17" fmla="*/ 2147483647 h 109"/>
              <a:gd name="T18" fmla="*/ 2147483647 w 196"/>
              <a:gd name="T19" fmla="*/ 2147483647 h 109"/>
              <a:gd name="T20" fmla="*/ 2147483647 w 196"/>
              <a:gd name="T21" fmla="*/ 2147483647 h 109"/>
              <a:gd name="T22" fmla="*/ 2147483647 w 196"/>
              <a:gd name="T23" fmla="*/ 2147483647 h 109"/>
              <a:gd name="T24" fmla="*/ 2147483647 w 196"/>
              <a:gd name="T25" fmla="*/ 2147483647 h 109"/>
              <a:gd name="T26" fmla="*/ 2147483647 w 196"/>
              <a:gd name="T27" fmla="*/ 2147483647 h 109"/>
              <a:gd name="T28" fmla="*/ 2147483647 w 196"/>
              <a:gd name="T29" fmla="*/ 2147483647 h 109"/>
              <a:gd name="T30" fmla="*/ 2147483647 w 196"/>
              <a:gd name="T31" fmla="*/ 2147483647 h 109"/>
              <a:gd name="T32" fmla="*/ 2147483647 w 196"/>
              <a:gd name="T33" fmla="*/ 2147483647 h 109"/>
              <a:gd name="T34" fmla="*/ 2147483647 w 196"/>
              <a:gd name="T35" fmla="*/ 2147483647 h 109"/>
              <a:gd name="T36" fmla="*/ 2147483647 w 196"/>
              <a:gd name="T37" fmla="*/ 2147483647 h 109"/>
              <a:gd name="T38" fmla="*/ 2147483647 w 196"/>
              <a:gd name="T39" fmla="*/ 2147483647 h 109"/>
              <a:gd name="T40" fmla="*/ 2147483647 w 196"/>
              <a:gd name="T41" fmla="*/ 2147483647 h 109"/>
              <a:gd name="T42" fmla="*/ 2147483647 w 196"/>
              <a:gd name="T43" fmla="*/ 2147483647 h 109"/>
              <a:gd name="T44" fmla="*/ 2147483647 w 196"/>
              <a:gd name="T45" fmla="*/ 2147483647 h 109"/>
              <a:gd name="T46" fmla="*/ 2147483647 w 196"/>
              <a:gd name="T47" fmla="*/ 2147483647 h 109"/>
              <a:gd name="T48" fmla="*/ 2147483647 w 196"/>
              <a:gd name="T49" fmla="*/ 2147483647 h 109"/>
              <a:gd name="T50" fmla="*/ 2147483647 w 196"/>
              <a:gd name="T51" fmla="*/ 2147483647 h 109"/>
              <a:gd name="T52" fmla="*/ 2147483647 w 196"/>
              <a:gd name="T53" fmla="*/ 2147483647 h 109"/>
              <a:gd name="T54" fmla="*/ 2147483647 w 196"/>
              <a:gd name="T55" fmla="*/ 2147483647 h 109"/>
              <a:gd name="T56" fmla="*/ 2147483647 w 196"/>
              <a:gd name="T57" fmla="*/ 2147483647 h 109"/>
              <a:gd name="T58" fmla="*/ 2147483647 w 196"/>
              <a:gd name="T59" fmla="*/ 2147483647 h 109"/>
              <a:gd name="T60" fmla="*/ 2147483647 w 196"/>
              <a:gd name="T61" fmla="*/ 2147483647 h 109"/>
              <a:gd name="T62" fmla="*/ 2147483647 w 196"/>
              <a:gd name="T63" fmla="*/ 2147483647 h 109"/>
              <a:gd name="T64" fmla="*/ 2147483647 w 196"/>
              <a:gd name="T65" fmla="*/ 2147483647 h 109"/>
              <a:gd name="T66" fmla="*/ 2147483647 w 196"/>
              <a:gd name="T67" fmla="*/ 2147483647 h 109"/>
              <a:gd name="T68" fmla="*/ 2147483647 w 196"/>
              <a:gd name="T69" fmla="*/ 2147483647 h 109"/>
              <a:gd name="T70" fmla="*/ 2147483647 w 196"/>
              <a:gd name="T71" fmla="*/ 2147483647 h 109"/>
              <a:gd name="T72" fmla="*/ 2147483647 w 196"/>
              <a:gd name="T73" fmla="*/ 2147483647 h 109"/>
              <a:gd name="T74" fmla="*/ 2147483647 w 196"/>
              <a:gd name="T75" fmla="*/ 2147483647 h 109"/>
              <a:gd name="T76" fmla="*/ 2147483647 w 196"/>
              <a:gd name="T77" fmla="*/ 2147483647 h 109"/>
              <a:gd name="T78" fmla="*/ 2147483647 w 196"/>
              <a:gd name="T79" fmla="*/ 2147483647 h 109"/>
              <a:gd name="T80" fmla="*/ 2147483647 w 196"/>
              <a:gd name="T81" fmla="*/ 2147483647 h 109"/>
              <a:gd name="T82" fmla="*/ 2147483647 w 196"/>
              <a:gd name="T83" fmla="*/ 2147483647 h 109"/>
              <a:gd name="T84" fmla="*/ 2147483647 w 196"/>
              <a:gd name="T85" fmla="*/ 2147483647 h 109"/>
              <a:gd name="T86" fmla="*/ 2147483647 w 196"/>
              <a:gd name="T87" fmla="*/ 2147483647 h 109"/>
              <a:gd name="T88" fmla="*/ 2147483647 w 196"/>
              <a:gd name="T89" fmla="*/ 2147483647 h 109"/>
              <a:gd name="T90" fmla="*/ 2147483647 w 196"/>
              <a:gd name="T91" fmla="*/ 2147483647 h 109"/>
              <a:gd name="T92" fmla="*/ 2147483647 w 196"/>
              <a:gd name="T93" fmla="*/ 2147483647 h 109"/>
              <a:gd name="T94" fmla="*/ 2147483647 w 196"/>
              <a:gd name="T95" fmla="*/ 2147483647 h 109"/>
              <a:gd name="T96" fmla="*/ 2147483647 w 196"/>
              <a:gd name="T97" fmla="*/ 2147483647 h 109"/>
              <a:gd name="T98" fmla="*/ 2147483647 w 196"/>
              <a:gd name="T99" fmla="*/ 2147483647 h 109"/>
              <a:gd name="T100" fmla="*/ 2147483647 w 196"/>
              <a:gd name="T101" fmla="*/ 2147483647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109"/>
              <a:gd name="T155" fmla="*/ 196 w 196"/>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8" name="Freeform 65"/>
          <p:cNvSpPr>
            <a:spLocks noEditPoints="1"/>
          </p:cNvSpPr>
          <p:nvPr/>
        </p:nvSpPr>
        <p:spPr bwMode="auto">
          <a:xfrm>
            <a:off x="5468938" y="2863850"/>
            <a:ext cx="309562" cy="330200"/>
          </a:xfrm>
          <a:custGeom>
            <a:avLst/>
            <a:gdLst>
              <a:gd name="T0" fmla="*/ 2147483647 w 523"/>
              <a:gd name="T1" fmla="*/ 2147483647 h 554"/>
              <a:gd name="T2" fmla="*/ 2147483647 w 523"/>
              <a:gd name="T3" fmla="*/ 2147483647 h 554"/>
              <a:gd name="T4" fmla="*/ 2147483647 w 523"/>
              <a:gd name="T5" fmla="*/ 2147483647 h 554"/>
              <a:gd name="T6" fmla="*/ 2147483647 w 523"/>
              <a:gd name="T7" fmla="*/ 2147483647 h 554"/>
              <a:gd name="T8" fmla="*/ 2147483647 w 523"/>
              <a:gd name="T9" fmla="*/ 2147483647 h 554"/>
              <a:gd name="T10" fmla="*/ 2147483647 w 523"/>
              <a:gd name="T11" fmla="*/ 2147483647 h 554"/>
              <a:gd name="T12" fmla="*/ 2147483647 w 523"/>
              <a:gd name="T13" fmla="*/ 2147483647 h 554"/>
              <a:gd name="T14" fmla="*/ 2147483647 w 523"/>
              <a:gd name="T15" fmla="*/ 2147483647 h 554"/>
              <a:gd name="T16" fmla="*/ 2147483647 w 523"/>
              <a:gd name="T17" fmla="*/ 2147483647 h 554"/>
              <a:gd name="T18" fmla="*/ 2147483647 w 523"/>
              <a:gd name="T19" fmla="*/ 2147483647 h 554"/>
              <a:gd name="T20" fmla="*/ 2147483647 w 523"/>
              <a:gd name="T21" fmla="*/ 2147483647 h 554"/>
              <a:gd name="T22" fmla="*/ 2147483647 w 523"/>
              <a:gd name="T23" fmla="*/ 2147483647 h 554"/>
              <a:gd name="T24" fmla="*/ 2147483647 w 523"/>
              <a:gd name="T25" fmla="*/ 2147483647 h 554"/>
              <a:gd name="T26" fmla="*/ 2147483647 w 523"/>
              <a:gd name="T27" fmla="*/ 2147483647 h 554"/>
              <a:gd name="T28" fmla="*/ 2147483647 w 523"/>
              <a:gd name="T29" fmla="*/ 2147483647 h 554"/>
              <a:gd name="T30" fmla="*/ 2147483647 w 523"/>
              <a:gd name="T31" fmla="*/ 2147483647 h 554"/>
              <a:gd name="T32" fmla="*/ 2147483647 w 523"/>
              <a:gd name="T33" fmla="*/ 2147483647 h 554"/>
              <a:gd name="T34" fmla="*/ 2147483647 w 523"/>
              <a:gd name="T35" fmla="*/ 2147483647 h 554"/>
              <a:gd name="T36" fmla="*/ 2147483647 w 523"/>
              <a:gd name="T37" fmla="*/ 2147483647 h 554"/>
              <a:gd name="T38" fmla="*/ 2147483647 w 523"/>
              <a:gd name="T39" fmla="*/ 2147483647 h 554"/>
              <a:gd name="T40" fmla="*/ 2147483647 w 523"/>
              <a:gd name="T41" fmla="*/ 2147483647 h 554"/>
              <a:gd name="T42" fmla="*/ 2147483647 w 523"/>
              <a:gd name="T43" fmla="*/ 2147483647 h 554"/>
              <a:gd name="T44" fmla="*/ 2147483647 w 523"/>
              <a:gd name="T45" fmla="*/ 2147483647 h 554"/>
              <a:gd name="T46" fmla="*/ 2147483647 w 523"/>
              <a:gd name="T47" fmla="*/ 2147483647 h 554"/>
              <a:gd name="T48" fmla="*/ 2147483647 w 523"/>
              <a:gd name="T49" fmla="*/ 2147483647 h 554"/>
              <a:gd name="T50" fmla="*/ 2147483647 w 523"/>
              <a:gd name="T51" fmla="*/ 2147483647 h 554"/>
              <a:gd name="T52" fmla="*/ 2147483647 w 523"/>
              <a:gd name="T53" fmla="*/ 2147483647 h 554"/>
              <a:gd name="T54" fmla="*/ 2147483647 w 523"/>
              <a:gd name="T55" fmla="*/ 2147483647 h 554"/>
              <a:gd name="T56" fmla="*/ 2147483647 w 523"/>
              <a:gd name="T57" fmla="*/ 2147483647 h 554"/>
              <a:gd name="T58" fmla="*/ 2147483647 w 523"/>
              <a:gd name="T59" fmla="*/ 2147483647 h 554"/>
              <a:gd name="T60" fmla="*/ 2147483647 w 523"/>
              <a:gd name="T61" fmla="*/ 2147483647 h 554"/>
              <a:gd name="T62" fmla="*/ 2147483647 w 523"/>
              <a:gd name="T63" fmla="*/ 2147483647 h 554"/>
              <a:gd name="T64" fmla="*/ 2147483647 w 523"/>
              <a:gd name="T65" fmla="*/ 2147483647 h 554"/>
              <a:gd name="T66" fmla="*/ 2147483647 w 523"/>
              <a:gd name="T67" fmla="*/ 2147483647 h 554"/>
              <a:gd name="T68" fmla="*/ 2147483647 w 523"/>
              <a:gd name="T69" fmla="*/ 2147483647 h 554"/>
              <a:gd name="T70" fmla="*/ 2147483647 w 523"/>
              <a:gd name="T71" fmla="*/ 2147483647 h 554"/>
              <a:gd name="T72" fmla="*/ 2147483647 w 523"/>
              <a:gd name="T73" fmla="*/ 2147483647 h 554"/>
              <a:gd name="T74" fmla="*/ 2147483647 w 523"/>
              <a:gd name="T75" fmla="*/ 2147483647 h 554"/>
              <a:gd name="T76" fmla="*/ 2147483647 w 523"/>
              <a:gd name="T77" fmla="*/ 2147483647 h 554"/>
              <a:gd name="T78" fmla="*/ 2147483647 w 523"/>
              <a:gd name="T79" fmla="*/ 2147483647 h 554"/>
              <a:gd name="T80" fmla="*/ 2147483647 w 523"/>
              <a:gd name="T81" fmla="*/ 2147483647 h 554"/>
              <a:gd name="T82" fmla="*/ 2147483647 w 523"/>
              <a:gd name="T83" fmla="*/ 2147483647 h 554"/>
              <a:gd name="T84" fmla="*/ 2147483647 w 523"/>
              <a:gd name="T85" fmla="*/ 2147483647 h 554"/>
              <a:gd name="T86" fmla="*/ 2147483647 w 523"/>
              <a:gd name="T87" fmla="*/ 2147483647 h 5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3"/>
              <a:gd name="T133" fmla="*/ 0 h 554"/>
              <a:gd name="T134" fmla="*/ 523 w 523"/>
              <a:gd name="T135" fmla="*/ 554 h 5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49" name="Freeform 66"/>
          <p:cNvSpPr>
            <a:spLocks/>
          </p:cNvSpPr>
          <p:nvPr/>
        </p:nvSpPr>
        <p:spPr bwMode="auto">
          <a:xfrm>
            <a:off x="5607050" y="2741614"/>
            <a:ext cx="165100" cy="77787"/>
          </a:xfrm>
          <a:custGeom>
            <a:avLst/>
            <a:gdLst>
              <a:gd name="T0" fmla="*/ 2147483647 w 280"/>
              <a:gd name="T1" fmla="*/ 2147483647 h 132"/>
              <a:gd name="T2" fmla="*/ 2147483647 w 280"/>
              <a:gd name="T3" fmla="*/ 2147483647 h 132"/>
              <a:gd name="T4" fmla="*/ 2147483647 w 280"/>
              <a:gd name="T5" fmla="*/ 2147483647 h 132"/>
              <a:gd name="T6" fmla="*/ 2147483647 w 280"/>
              <a:gd name="T7" fmla="*/ 2147483647 h 132"/>
              <a:gd name="T8" fmla="*/ 2147483647 w 280"/>
              <a:gd name="T9" fmla="*/ 2147483647 h 132"/>
              <a:gd name="T10" fmla="*/ 2147483647 w 280"/>
              <a:gd name="T11" fmla="*/ 2147483647 h 132"/>
              <a:gd name="T12" fmla="*/ 2147483647 w 280"/>
              <a:gd name="T13" fmla="*/ 2147483647 h 132"/>
              <a:gd name="T14" fmla="*/ 2147483647 w 280"/>
              <a:gd name="T15" fmla="*/ 2147483647 h 132"/>
              <a:gd name="T16" fmla="*/ 2147483647 w 280"/>
              <a:gd name="T17" fmla="*/ 2147483647 h 132"/>
              <a:gd name="T18" fmla="*/ 2147483647 w 280"/>
              <a:gd name="T19" fmla="*/ 2147483647 h 132"/>
              <a:gd name="T20" fmla="*/ 2147483647 w 280"/>
              <a:gd name="T21" fmla="*/ 2147483647 h 132"/>
              <a:gd name="T22" fmla="*/ 2147483647 w 280"/>
              <a:gd name="T23" fmla="*/ 2147483647 h 132"/>
              <a:gd name="T24" fmla="*/ 2147483647 w 280"/>
              <a:gd name="T25" fmla="*/ 2147483647 h 132"/>
              <a:gd name="T26" fmla="*/ 2147483647 w 280"/>
              <a:gd name="T27" fmla="*/ 2147483647 h 132"/>
              <a:gd name="T28" fmla="*/ 2147483647 w 280"/>
              <a:gd name="T29" fmla="*/ 2147483647 h 132"/>
              <a:gd name="T30" fmla="*/ 2147483647 w 280"/>
              <a:gd name="T31" fmla="*/ 2147483647 h 132"/>
              <a:gd name="T32" fmla="*/ 2147483647 w 280"/>
              <a:gd name="T33" fmla="*/ 2147483647 h 132"/>
              <a:gd name="T34" fmla="*/ 2147483647 w 280"/>
              <a:gd name="T35" fmla="*/ 2147483647 h 132"/>
              <a:gd name="T36" fmla="*/ 2147483647 w 280"/>
              <a:gd name="T37" fmla="*/ 2147483647 h 132"/>
              <a:gd name="T38" fmla="*/ 2147483647 w 280"/>
              <a:gd name="T39" fmla="*/ 2147483647 h 132"/>
              <a:gd name="T40" fmla="*/ 2147483647 w 280"/>
              <a:gd name="T41" fmla="*/ 2147483647 h 132"/>
              <a:gd name="T42" fmla="*/ 2147483647 w 280"/>
              <a:gd name="T43" fmla="*/ 2147483647 h 132"/>
              <a:gd name="T44" fmla="*/ 2147483647 w 280"/>
              <a:gd name="T45" fmla="*/ 2147483647 h 132"/>
              <a:gd name="T46" fmla="*/ 2147483647 w 280"/>
              <a:gd name="T47" fmla="*/ 2147483647 h 132"/>
              <a:gd name="T48" fmla="*/ 2147483647 w 280"/>
              <a:gd name="T49" fmla="*/ 2147483647 h 132"/>
              <a:gd name="T50" fmla="*/ 2147483647 w 280"/>
              <a:gd name="T51" fmla="*/ 2147483647 h 132"/>
              <a:gd name="T52" fmla="*/ 2147483647 w 280"/>
              <a:gd name="T53" fmla="*/ 2147483647 h 132"/>
              <a:gd name="T54" fmla="*/ 2147483647 w 280"/>
              <a:gd name="T55" fmla="*/ 2147483647 h 132"/>
              <a:gd name="T56" fmla="*/ 2147483647 w 280"/>
              <a:gd name="T57" fmla="*/ 2147483647 h 132"/>
              <a:gd name="T58" fmla="*/ 2147483647 w 280"/>
              <a:gd name="T59" fmla="*/ 2147483647 h 132"/>
              <a:gd name="T60" fmla="*/ 2147483647 w 280"/>
              <a:gd name="T61" fmla="*/ 2147483647 h 132"/>
              <a:gd name="T62" fmla="*/ 2147483647 w 280"/>
              <a:gd name="T63" fmla="*/ 2147483647 h 132"/>
              <a:gd name="T64" fmla="*/ 2147483647 w 280"/>
              <a:gd name="T65" fmla="*/ 2147483647 h 132"/>
              <a:gd name="T66" fmla="*/ 2147483647 w 280"/>
              <a:gd name="T67" fmla="*/ 2147483647 h 132"/>
              <a:gd name="T68" fmla="*/ 2147483647 w 280"/>
              <a:gd name="T69" fmla="*/ 2147483647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0"/>
              <a:gd name="T106" fmla="*/ 0 h 132"/>
              <a:gd name="T107" fmla="*/ 280 w 280"/>
              <a:gd name="T108" fmla="*/ 132 h 1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0" name="Freeform 67"/>
          <p:cNvSpPr>
            <a:spLocks/>
          </p:cNvSpPr>
          <p:nvPr/>
        </p:nvSpPr>
        <p:spPr bwMode="auto">
          <a:xfrm>
            <a:off x="5653089" y="2627314"/>
            <a:ext cx="249237" cy="179387"/>
          </a:xfrm>
          <a:custGeom>
            <a:avLst/>
            <a:gdLst>
              <a:gd name="T0" fmla="*/ 2147483647 w 419"/>
              <a:gd name="T1" fmla="*/ 2147483647 h 301"/>
              <a:gd name="T2" fmla="*/ 2147483647 w 419"/>
              <a:gd name="T3" fmla="*/ 2147483647 h 301"/>
              <a:gd name="T4" fmla="*/ 2147483647 w 419"/>
              <a:gd name="T5" fmla="*/ 2147483647 h 301"/>
              <a:gd name="T6" fmla="*/ 2147483647 w 419"/>
              <a:gd name="T7" fmla="*/ 2147483647 h 301"/>
              <a:gd name="T8" fmla="*/ 2147483647 w 419"/>
              <a:gd name="T9" fmla="*/ 2147483647 h 301"/>
              <a:gd name="T10" fmla="*/ 2147483647 w 419"/>
              <a:gd name="T11" fmla="*/ 2147483647 h 301"/>
              <a:gd name="T12" fmla="*/ 2147483647 w 419"/>
              <a:gd name="T13" fmla="*/ 2147483647 h 301"/>
              <a:gd name="T14" fmla="*/ 2147483647 w 419"/>
              <a:gd name="T15" fmla="*/ 2147483647 h 301"/>
              <a:gd name="T16" fmla="*/ 2147483647 w 419"/>
              <a:gd name="T17" fmla="*/ 2147483647 h 301"/>
              <a:gd name="T18" fmla="*/ 2147483647 w 419"/>
              <a:gd name="T19" fmla="*/ 2147483647 h 301"/>
              <a:gd name="T20" fmla="*/ 2147483647 w 419"/>
              <a:gd name="T21" fmla="*/ 2147483647 h 301"/>
              <a:gd name="T22" fmla="*/ 2147483647 w 419"/>
              <a:gd name="T23" fmla="*/ 2147483647 h 301"/>
              <a:gd name="T24" fmla="*/ 2147483647 w 419"/>
              <a:gd name="T25" fmla="*/ 2147483647 h 301"/>
              <a:gd name="T26" fmla="*/ 2147483647 w 419"/>
              <a:gd name="T27" fmla="*/ 2147483647 h 301"/>
              <a:gd name="T28" fmla="*/ 2147483647 w 419"/>
              <a:gd name="T29" fmla="*/ 2147483647 h 301"/>
              <a:gd name="T30" fmla="*/ 2147483647 w 419"/>
              <a:gd name="T31" fmla="*/ 2147483647 h 301"/>
              <a:gd name="T32" fmla="*/ 2147483647 w 419"/>
              <a:gd name="T33" fmla="*/ 2147483647 h 301"/>
              <a:gd name="T34" fmla="*/ 2147483647 w 419"/>
              <a:gd name="T35" fmla="*/ 2147483647 h 301"/>
              <a:gd name="T36" fmla="*/ 2147483647 w 419"/>
              <a:gd name="T37" fmla="*/ 0 h 301"/>
              <a:gd name="T38" fmla="*/ 2147483647 w 419"/>
              <a:gd name="T39" fmla="*/ 2147483647 h 301"/>
              <a:gd name="T40" fmla="*/ 2147483647 w 419"/>
              <a:gd name="T41" fmla="*/ 2147483647 h 301"/>
              <a:gd name="T42" fmla="*/ 2147483647 w 419"/>
              <a:gd name="T43" fmla="*/ 2147483647 h 301"/>
              <a:gd name="T44" fmla="*/ 2147483647 w 419"/>
              <a:gd name="T45" fmla="*/ 2147483647 h 301"/>
              <a:gd name="T46" fmla="*/ 2147483647 w 419"/>
              <a:gd name="T47" fmla="*/ 2147483647 h 301"/>
              <a:gd name="T48" fmla="*/ 2147483647 w 419"/>
              <a:gd name="T49" fmla="*/ 2147483647 h 301"/>
              <a:gd name="T50" fmla="*/ 2147483647 w 419"/>
              <a:gd name="T51" fmla="*/ 2147483647 h 301"/>
              <a:gd name="T52" fmla="*/ 2147483647 w 419"/>
              <a:gd name="T53" fmla="*/ 2147483647 h 301"/>
              <a:gd name="T54" fmla="*/ 2147483647 w 419"/>
              <a:gd name="T55" fmla="*/ 2147483647 h 301"/>
              <a:gd name="T56" fmla="*/ 2147483647 w 419"/>
              <a:gd name="T57" fmla="*/ 2147483647 h 301"/>
              <a:gd name="T58" fmla="*/ 2147483647 w 419"/>
              <a:gd name="T59" fmla="*/ 2147483647 h 301"/>
              <a:gd name="T60" fmla="*/ 2147483647 w 419"/>
              <a:gd name="T61" fmla="*/ 2147483647 h 301"/>
              <a:gd name="T62" fmla="*/ 2147483647 w 419"/>
              <a:gd name="T63" fmla="*/ 2147483647 h 301"/>
              <a:gd name="T64" fmla="*/ 2147483647 w 419"/>
              <a:gd name="T65" fmla="*/ 2147483647 h 301"/>
              <a:gd name="T66" fmla="*/ 2147483647 w 419"/>
              <a:gd name="T67" fmla="*/ 2147483647 h 301"/>
              <a:gd name="T68" fmla="*/ 2147483647 w 419"/>
              <a:gd name="T69" fmla="*/ 2147483647 h 301"/>
              <a:gd name="T70" fmla="*/ 2147483647 w 419"/>
              <a:gd name="T71" fmla="*/ 2147483647 h 301"/>
              <a:gd name="T72" fmla="*/ 2147483647 w 419"/>
              <a:gd name="T73" fmla="*/ 2147483647 h 301"/>
              <a:gd name="T74" fmla="*/ 2147483647 w 419"/>
              <a:gd name="T75" fmla="*/ 2147483647 h 301"/>
              <a:gd name="T76" fmla="*/ 2147483647 w 419"/>
              <a:gd name="T77" fmla="*/ 2147483647 h 301"/>
              <a:gd name="T78" fmla="*/ 2147483647 w 419"/>
              <a:gd name="T79" fmla="*/ 2147483647 h 301"/>
              <a:gd name="T80" fmla="*/ 2147483647 w 419"/>
              <a:gd name="T81" fmla="*/ 2147483647 h 301"/>
              <a:gd name="T82" fmla="*/ 2147483647 w 419"/>
              <a:gd name="T83" fmla="*/ 2147483647 h 301"/>
              <a:gd name="T84" fmla="*/ 2147483647 w 419"/>
              <a:gd name="T85" fmla="*/ 2147483647 h 301"/>
              <a:gd name="T86" fmla="*/ 2147483647 w 419"/>
              <a:gd name="T87" fmla="*/ 2147483647 h 301"/>
              <a:gd name="T88" fmla="*/ 2147483647 w 419"/>
              <a:gd name="T89" fmla="*/ 2147483647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301"/>
              <a:gd name="T137" fmla="*/ 419 w 419"/>
              <a:gd name="T138" fmla="*/ 301 h 3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1" name="Freeform 68"/>
          <p:cNvSpPr>
            <a:spLocks/>
          </p:cNvSpPr>
          <p:nvPr/>
        </p:nvSpPr>
        <p:spPr bwMode="auto">
          <a:xfrm>
            <a:off x="5449889" y="2770189"/>
            <a:ext cx="20637" cy="20637"/>
          </a:xfrm>
          <a:custGeom>
            <a:avLst/>
            <a:gdLst>
              <a:gd name="T0" fmla="*/ 2147483647 w 36"/>
              <a:gd name="T1" fmla="*/ 2147483647 h 32"/>
              <a:gd name="T2" fmla="*/ 2147483647 w 36"/>
              <a:gd name="T3" fmla="*/ 2147483647 h 32"/>
              <a:gd name="T4" fmla="*/ 2147483647 w 36"/>
              <a:gd name="T5" fmla="*/ 2147483647 h 32"/>
              <a:gd name="T6" fmla="*/ 2147483647 w 36"/>
              <a:gd name="T7" fmla="*/ 2147483647 h 32"/>
              <a:gd name="T8" fmla="*/ 2147483647 w 36"/>
              <a:gd name="T9" fmla="*/ 2147483647 h 32"/>
              <a:gd name="T10" fmla="*/ 2147483647 w 36"/>
              <a:gd name="T11" fmla="*/ 0 h 32"/>
              <a:gd name="T12" fmla="*/ 2147483647 w 36"/>
              <a:gd name="T13" fmla="*/ 2147483647 h 32"/>
              <a:gd name="T14" fmla="*/ 2147483647 w 36"/>
              <a:gd name="T15" fmla="*/ 2147483647 h 32"/>
              <a:gd name="T16" fmla="*/ 2147483647 w 36"/>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2"/>
              <a:gd name="T29" fmla="*/ 36 w 3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2" name="Freeform 69"/>
          <p:cNvSpPr>
            <a:spLocks/>
          </p:cNvSpPr>
          <p:nvPr/>
        </p:nvSpPr>
        <p:spPr bwMode="auto">
          <a:xfrm>
            <a:off x="5545138" y="2805113"/>
            <a:ext cx="182562" cy="80962"/>
          </a:xfrm>
          <a:custGeom>
            <a:avLst/>
            <a:gdLst>
              <a:gd name="T0" fmla="*/ 2147483647 w 308"/>
              <a:gd name="T1" fmla="*/ 2147483647 h 138"/>
              <a:gd name="T2" fmla="*/ 2147483647 w 308"/>
              <a:gd name="T3" fmla="*/ 2147483647 h 138"/>
              <a:gd name="T4" fmla="*/ 2147483647 w 308"/>
              <a:gd name="T5" fmla="*/ 2147483647 h 138"/>
              <a:gd name="T6" fmla="*/ 2147483647 w 308"/>
              <a:gd name="T7" fmla="*/ 2147483647 h 138"/>
              <a:gd name="T8" fmla="*/ 2147483647 w 308"/>
              <a:gd name="T9" fmla="*/ 2147483647 h 138"/>
              <a:gd name="T10" fmla="*/ 2147483647 w 308"/>
              <a:gd name="T11" fmla="*/ 2147483647 h 138"/>
              <a:gd name="T12" fmla="*/ 2147483647 w 308"/>
              <a:gd name="T13" fmla="*/ 2147483647 h 138"/>
              <a:gd name="T14" fmla="*/ 2147483647 w 308"/>
              <a:gd name="T15" fmla="*/ 2147483647 h 138"/>
              <a:gd name="T16" fmla="*/ 2147483647 w 308"/>
              <a:gd name="T17" fmla="*/ 2147483647 h 138"/>
              <a:gd name="T18" fmla="*/ 2147483647 w 308"/>
              <a:gd name="T19" fmla="*/ 2147483647 h 138"/>
              <a:gd name="T20" fmla="*/ 2147483647 w 308"/>
              <a:gd name="T21" fmla="*/ 2147483647 h 138"/>
              <a:gd name="T22" fmla="*/ 2147483647 w 308"/>
              <a:gd name="T23" fmla="*/ 2147483647 h 138"/>
              <a:gd name="T24" fmla="*/ 2147483647 w 308"/>
              <a:gd name="T25" fmla="*/ 2147483647 h 138"/>
              <a:gd name="T26" fmla="*/ 2147483647 w 308"/>
              <a:gd name="T27" fmla="*/ 2147483647 h 138"/>
              <a:gd name="T28" fmla="*/ 2147483647 w 308"/>
              <a:gd name="T29" fmla="*/ 2147483647 h 138"/>
              <a:gd name="T30" fmla="*/ 2147483647 w 308"/>
              <a:gd name="T31" fmla="*/ 2147483647 h 138"/>
              <a:gd name="T32" fmla="*/ 2147483647 w 308"/>
              <a:gd name="T33" fmla="*/ 2147483647 h 138"/>
              <a:gd name="T34" fmla="*/ 2147483647 w 308"/>
              <a:gd name="T35" fmla="*/ 2147483647 h 138"/>
              <a:gd name="T36" fmla="*/ 2147483647 w 308"/>
              <a:gd name="T37" fmla="*/ 2147483647 h 138"/>
              <a:gd name="T38" fmla="*/ 0 w 308"/>
              <a:gd name="T39" fmla="*/ 2147483647 h 138"/>
              <a:gd name="T40" fmla="*/ 2147483647 w 308"/>
              <a:gd name="T41" fmla="*/ 2147483647 h 138"/>
              <a:gd name="T42" fmla="*/ 2147483647 w 308"/>
              <a:gd name="T43" fmla="*/ 2147483647 h 138"/>
              <a:gd name="T44" fmla="*/ 2147483647 w 308"/>
              <a:gd name="T45" fmla="*/ 2147483647 h 138"/>
              <a:gd name="T46" fmla="*/ 2147483647 w 308"/>
              <a:gd name="T47" fmla="*/ 2147483647 h 138"/>
              <a:gd name="T48" fmla="*/ 2147483647 w 308"/>
              <a:gd name="T49" fmla="*/ 2147483647 h 138"/>
              <a:gd name="T50" fmla="*/ 2147483647 w 308"/>
              <a:gd name="T51" fmla="*/ 2147483647 h 138"/>
              <a:gd name="T52" fmla="*/ 2147483647 w 308"/>
              <a:gd name="T53" fmla="*/ 2147483647 h 138"/>
              <a:gd name="T54" fmla="*/ 2147483647 w 308"/>
              <a:gd name="T55" fmla="*/ 2147483647 h 138"/>
              <a:gd name="T56" fmla="*/ 2147483647 w 308"/>
              <a:gd name="T57" fmla="*/ 2147483647 h 138"/>
              <a:gd name="T58" fmla="*/ 2147483647 w 308"/>
              <a:gd name="T59" fmla="*/ 2147483647 h 138"/>
              <a:gd name="T60" fmla="*/ 2147483647 w 308"/>
              <a:gd name="T61" fmla="*/ 2147483647 h 138"/>
              <a:gd name="T62" fmla="*/ 2147483647 w 308"/>
              <a:gd name="T63" fmla="*/ 2147483647 h 138"/>
              <a:gd name="T64" fmla="*/ 2147483647 w 308"/>
              <a:gd name="T65" fmla="*/ 2147483647 h 138"/>
              <a:gd name="T66" fmla="*/ 2147483647 w 308"/>
              <a:gd name="T67" fmla="*/ 2147483647 h 138"/>
              <a:gd name="T68" fmla="*/ 2147483647 w 308"/>
              <a:gd name="T69" fmla="*/ 2147483647 h 138"/>
              <a:gd name="T70" fmla="*/ 2147483647 w 308"/>
              <a:gd name="T71" fmla="*/ 2147483647 h 138"/>
              <a:gd name="T72" fmla="*/ 2147483647 w 308"/>
              <a:gd name="T73" fmla="*/ 2147483647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38"/>
              <a:gd name="T113" fmla="*/ 308 w 308"/>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3" name="Freeform 70"/>
          <p:cNvSpPr>
            <a:spLocks/>
          </p:cNvSpPr>
          <p:nvPr/>
        </p:nvSpPr>
        <p:spPr bwMode="auto">
          <a:xfrm>
            <a:off x="5384800" y="2670176"/>
            <a:ext cx="107950" cy="85725"/>
          </a:xfrm>
          <a:custGeom>
            <a:avLst/>
            <a:gdLst>
              <a:gd name="T0" fmla="*/ 2147483647 w 182"/>
              <a:gd name="T1" fmla="*/ 2147483647 h 145"/>
              <a:gd name="T2" fmla="*/ 0 w 182"/>
              <a:gd name="T3" fmla="*/ 2147483647 h 145"/>
              <a:gd name="T4" fmla="*/ 0 w 182"/>
              <a:gd name="T5" fmla="*/ 2147483647 h 145"/>
              <a:gd name="T6" fmla="*/ 2147483647 w 182"/>
              <a:gd name="T7" fmla="*/ 2147483647 h 145"/>
              <a:gd name="T8" fmla="*/ 2147483647 w 182"/>
              <a:gd name="T9" fmla="*/ 2147483647 h 145"/>
              <a:gd name="T10" fmla="*/ 2147483647 w 182"/>
              <a:gd name="T11" fmla="*/ 2147483647 h 145"/>
              <a:gd name="T12" fmla="*/ 2147483647 w 182"/>
              <a:gd name="T13" fmla="*/ 2147483647 h 145"/>
              <a:gd name="T14" fmla="*/ 2147483647 w 182"/>
              <a:gd name="T15" fmla="*/ 2147483647 h 145"/>
              <a:gd name="T16" fmla="*/ 2147483647 w 182"/>
              <a:gd name="T17" fmla="*/ 2147483647 h 145"/>
              <a:gd name="T18" fmla="*/ 2147483647 w 182"/>
              <a:gd name="T19" fmla="*/ 2147483647 h 145"/>
              <a:gd name="T20" fmla="*/ 2147483647 w 182"/>
              <a:gd name="T21" fmla="*/ 2147483647 h 145"/>
              <a:gd name="T22" fmla="*/ 2147483647 w 182"/>
              <a:gd name="T23" fmla="*/ 2147483647 h 145"/>
              <a:gd name="T24" fmla="*/ 2147483647 w 182"/>
              <a:gd name="T25" fmla="*/ 2147483647 h 145"/>
              <a:gd name="T26" fmla="*/ 2147483647 w 182"/>
              <a:gd name="T27" fmla="*/ 2147483647 h 145"/>
              <a:gd name="T28" fmla="*/ 2147483647 w 182"/>
              <a:gd name="T29" fmla="*/ 2147483647 h 145"/>
              <a:gd name="T30" fmla="*/ 2147483647 w 182"/>
              <a:gd name="T31" fmla="*/ 2147483647 h 145"/>
              <a:gd name="T32" fmla="*/ 2147483647 w 182"/>
              <a:gd name="T33" fmla="*/ 2147483647 h 145"/>
              <a:gd name="T34" fmla="*/ 2147483647 w 182"/>
              <a:gd name="T35" fmla="*/ 2147483647 h 145"/>
              <a:gd name="T36" fmla="*/ 2147483647 w 182"/>
              <a:gd name="T37" fmla="*/ 2147483647 h 145"/>
              <a:gd name="T38" fmla="*/ 2147483647 w 182"/>
              <a:gd name="T39" fmla="*/ 2147483647 h 145"/>
              <a:gd name="T40" fmla="*/ 2147483647 w 182"/>
              <a:gd name="T41" fmla="*/ 2147483647 h 145"/>
              <a:gd name="T42" fmla="*/ 2147483647 w 182"/>
              <a:gd name="T43" fmla="*/ 2147483647 h 145"/>
              <a:gd name="T44" fmla="*/ 2147483647 w 182"/>
              <a:gd name="T45" fmla="*/ 2147483647 h 145"/>
              <a:gd name="T46" fmla="*/ 2147483647 w 182"/>
              <a:gd name="T47" fmla="*/ 2147483647 h 145"/>
              <a:gd name="T48" fmla="*/ 2147483647 w 182"/>
              <a:gd name="T49" fmla="*/ 2147483647 h 145"/>
              <a:gd name="T50" fmla="*/ 2147483647 w 182"/>
              <a:gd name="T51" fmla="*/ 2147483647 h 145"/>
              <a:gd name="T52" fmla="*/ 2147483647 w 182"/>
              <a:gd name="T53" fmla="*/ 2147483647 h 145"/>
              <a:gd name="T54" fmla="*/ 2147483647 w 182"/>
              <a:gd name="T55" fmla="*/ 2147483647 h 145"/>
              <a:gd name="T56" fmla="*/ 2147483647 w 182"/>
              <a:gd name="T57" fmla="*/ 2147483647 h 145"/>
              <a:gd name="T58" fmla="*/ 2147483647 w 182"/>
              <a:gd name="T59" fmla="*/ 2147483647 h 145"/>
              <a:gd name="T60" fmla="*/ 2147483647 w 182"/>
              <a:gd name="T61" fmla="*/ 2147483647 h 145"/>
              <a:gd name="T62" fmla="*/ 2147483647 w 182"/>
              <a:gd name="T63" fmla="*/ 2147483647 h 145"/>
              <a:gd name="T64" fmla="*/ 2147483647 w 182"/>
              <a:gd name="T65" fmla="*/ 2147483647 h 145"/>
              <a:gd name="T66" fmla="*/ 2147483647 w 182"/>
              <a:gd name="T67" fmla="*/ 2147483647 h 145"/>
              <a:gd name="T68" fmla="*/ 2147483647 w 182"/>
              <a:gd name="T69" fmla="*/ 2147483647 h 145"/>
              <a:gd name="T70" fmla="*/ 2147483647 w 182"/>
              <a:gd name="T71" fmla="*/ 2147483647 h 145"/>
              <a:gd name="T72" fmla="*/ 2147483647 w 182"/>
              <a:gd name="T73" fmla="*/ 2147483647 h 145"/>
              <a:gd name="T74" fmla="*/ 2147483647 w 182"/>
              <a:gd name="T75" fmla="*/ 2147483647 h 145"/>
              <a:gd name="T76" fmla="*/ 2147483647 w 182"/>
              <a:gd name="T77" fmla="*/ 2147483647 h 145"/>
              <a:gd name="T78" fmla="*/ 2147483647 w 182"/>
              <a:gd name="T79" fmla="*/ 2147483647 h 145"/>
              <a:gd name="T80" fmla="*/ 2147483647 w 182"/>
              <a:gd name="T81" fmla="*/ 0 h 145"/>
              <a:gd name="T82" fmla="*/ 2147483647 w 182"/>
              <a:gd name="T83" fmla="*/ 2147483647 h 145"/>
              <a:gd name="T84" fmla="*/ 2147483647 w 182"/>
              <a:gd name="T85" fmla="*/ 2147483647 h 145"/>
              <a:gd name="T86" fmla="*/ 2147483647 w 182"/>
              <a:gd name="T87" fmla="*/ 2147483647 h 145"/>
              <a:gd name="T88" fmla="*/ 2147483647 w 182"/>
              <a:gd name="T89" fmla="*/ 2147483647 h 145"/>
              <a:gd name="T90" fmla="*/ 2147483647 w 182"/>
              <a:gd name="T91" fmla="*/ 2147483647 h 145"/>
              <a:gd name="T92" fmla="*/ 2147483647 w 182"/>
              <a:gd name="T93" fmla="*/ 2147483647 h 145"/>
              <a:gd name="T94" fmla="*/ 2147483647 w 182"/>
              <a:gd name="T95" fmla="*/ 2147483647 h 145"/>
              <a:gd name="T96" fmla="*/ 2147483647 w 182"/>
              <a:gd name="T97" fmla="*/ 2147483647 h 145"/>
              <a:gd name="T98" fmla="*/ 2147483647 w 182"/>
              <a:gd name="T99" fmla="*/ 2147483647 h 145"/>
              <a:gd name="T100" fmla="*/ 2147483647 w 182"/>
              <a:gd name="T101" fmla="*/ 2147483647 h 145"/>
              <a:gd name="T102" fmla="*/ 2147483647 w 182"/>
              <a:gd name="T103" fmla="*/ 2147483647 h 145"/>
              <a:gd name="T104" fmla="*/ 2147483647 w 182"/>
              <a:gd name="T105" fmla="*/ 2147483647 h 145"/>
              <a:gd name="T106" fmla="*/ 2147483647 w 182"/>
              <a:gd name="T107" fmla="*/ 2147483647 h 145"/>
              <a:gd name="T108" fmla="*/ 2147483647 w 182"/>
              <a:gd name="T109" fmla="*/ 2147483647 h 145"/>
              <a:gd name="T110" fmla="*/ 2147483647 w 182"/>
              <a:gd name="T111" fmla="*/ 2147483647 h 145"/>
              <a:gd name="T112" fmla="*/ 2147483647 w 182"/>
              <a:gd name="T113" fmla="*/ 2147483647 h 145"/>
              <a:gd name="T114" fmla="*/ 2147483647 w 182"/>
              <a:gd name="T115" fmla="*/ 2147483647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45"/>
              <a:gd name="T176" fmla="*/ 182 w 182"/>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4" name="Freeform 71"/>
          <p:cNvSpPr>
            <a:spLocks/>
          </p:cNvSpPr>
          <p:nvPr/>
        </p:nvSpPr>
        <p:spPr bwMode="auto">
          <a:xfrm>
            <a:off x="5380038" y="2730501"/>
            <a:ext cx="87312" cy="60325"/>
          </a:xfrm>
          <a:custGeom>
            <a:avLst/>
            <a:gdLst>
              <a:gd name="T0" fmla="*/ 0 w 149"/>
              <a:gd name="T1" fmla="*/ 2147483647 h 102"/>
              <a:gd name="T2" fmla="*/ 2147483647 w 149"/>
              <a:gd name="T3" fmla="*/ 2147483647 h 102"/>
              <a:gd name="T4" fmla="*/ 2147483647 w 149"/>
              <a:gd name="T5" fmla="*/ 2147483647 h 102"/>
              <a:gd name="T6" fmla="*/ 2147483647 w 149"/>
              <a:gd name="T7" fmla="*/ 2147483647 h 102"/>
              <a:gd name="T8" fmla="*/ 2147483647 w 149"/>
              <a:gd name="T9" fmla="*/ 2147483647 h 102"/>
              <a:gd name="T10" fmla="*/ 2147483647 w 149"/>
              <a:gd name="T11" fmla="*/ 2147483647 h 102"/>
              <a:gd name="T12" fmla="*/ 2147483647 w 149"/>
              <a:gd name="T13" fmla="*/ 2147483647 h 102"/>
              <a:gd name="T14" fmla="*/ 2147483647 w 149"/>
              <a:gd name="T15" fmla="*/ 2147483647 h 102"/>
              <a:gd name="T16" fmla="*/ 2147483647 w 149"/>
              <a:gd name="T17" fmla="*/ 2147483647 h 102"/>
              <a:gd name="T18" fmla="*/ 2147483647 w 149"/>
              <a:gd name="T19" fmla="*/ 2147483647 h 102"/>
              <a:gd name="T20" fmla="*/ 2147483647 w 149"/>
              <a:gd name="T21" fmla="*/ 2147483647 h 102"/>
              <a:gd name="T22" fmla="*/ 2147483647 w 149"/>
              <a:gd name="T23" fmla="*/ 2147483647 h 102"/>
              <a:gd name="T24" fmla="*/ 2147483647 w 149"/>
              <a:gd name="T25" fmla="*/ 2147483647 h 102"/>
              <a:gd name="T26" fmla="*/ 2147483647 w 149"/>
              <a:gd name="T27" fmla="*/ 2147483647 h 102"/>
              <a:gd name="T28" fmla="*/ 2147483647 w 149"/>
              <a:gd name="T29" fmla="*/ 2147483647 h 102"/>
              <a:gd name="T30" fmla="*/ 2147483647 w 149"/>
              <a:gd name="T31" fmla="*/ 2147483647 h 102"/>
              <a:gd name="T32" fmla="*/ 2147483647 w 149"/>
              <a:gd name="T33" fmla="*/ 2147483647 h 102"/>
              <a:gd name="T34" fmla="*/ 2147483647 w 149"/>
              <a:gd name="T35" fmla="*/ 2147483647 h 102"/>
              <a:gd name="T36" fmla="*/ 2147483647 w 149"/>
              <a:gd name="T37" fmla="*/ 2147483647 h 102"/>
              <a:gd name="T38" fmla="*/ 2147483647 w 149"/>
              <a:gd name="T39" fmla="*/ 2147483647 h 102"/>
              <a:gd name="T40" fmla="*/ 2147483647 w 149"/>
              <a:gd name="T41" fmla="*/ 2147483647 h 102"/>
              <a:gd name="T42" fmla="*/ 2147483647 w 149"/>
              <a:gd name="T43" fmla="*/ 2147483647 h 102"/>
              <a:gd name="T44" fmla="*/ 2147483647 w 149"/>
              <a:gd name="T45" fmla="*/ 2147483647 h 102"/>
              <a:gd name="T46" fmla="*/ 2147483647 w 149"/>
              <a:gd name="T47" fmla="*/ 2147483647 h 102"/>
              <a:gd name="T48" fmla="*/ 2147483647 w 149"/>
              <a:gd name="T49" fmla="*/ 2147483647 h 102"/>
              <a:gd name="T50" fmla="*/ 2147483647 w 149"/>
              <a:gd name="T51" fmla="*/ 2147483647 h 102"/>
              <a:gd name="T52" fmla="*/ 2147483647 w 149"/>
              <a:gd name="T53" fmla="*/ 2147483647 h 102"/>
              <a:gd name="T54" fmla="*/ 2147483647 w 149"/>
              <a:gd name="T55" fmla="*/ 2147483647 h 102"/>
              <a:gd name="T56" fmla="*/ 2147483647 w 149"/>
              <a:gd name="T57" fmla="*/ 2147483647 h 102"/>
              <a:gd name="T58" fmla="*/ 2147483647 w 149"/>
              <a:gd name="T59" fmla="*/ 2147483647 h 102"/>
              <a:gd name="T60" fmla="*/ 2147483647 w 149"/>
              <a:gd name="T61" fmla="*/ 2147483647 h 102"/>
              <a:gd name="T62" fmla="*/ 2147483647 w 149"/>
              <a:gd name="T63" fmla="*/ 2147483647 h 102"/>
              <a:gd name="T64" fmla="*/ 2147483647 w 149"/>
              <a:gd name="T65" fmla="*/ 2147483647 h 102"/>
              <a:gd name="T66" fmla="*/ 2147483647 w 149"/>
              <a:gd name="T67" fmla="*/ 2147483647 h 102"/>
              <a:gd name="T68" fmla="*/ 2147483647 w 149"/>
              <a:gd name="T69" fmla="*/ 2147483647 h 102"/>
              <a:gd name="T70" fmla="*/ 2147483647 w 149"/>
              <a:gd name="T71" fmla="*/ 2147483647 h 102"/>
              <a:gd name="T72" fmla="*/ 2147483647 w 149"/>
              <a:gd name="T73" fmla="*/ 2147483647 h 102"/>
              <a:gd name="T74" fmla="*/ 2147483647 w 149"/>
              <a:gd name="T75" fmla="*/ 2147483647 h 102"/>
              <a:gd name="T76" fmla="*/ 2147483647 w 149"/>
              <a:gd name="T77" fmla="*/ 2147483647 h 102"/>
              <a:gd name="T78" fmla="*/ 2147483647 w 149"/>
              <a:gd name="T79" fmla="*/ 2147483647 h 102"/>
              <a:gd name="T80" fmla="*/ 2147483647 w 149"/>
              <a:gd name="T81" fmla="*/ 2147483647 h 102"/>
              <a:gd name="T82" fmla="*/ 0 w 149"/>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102"/>
              <a:gd name="T128" fmla="*/ 149 w 14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5" name="Freeform 72"/>
          <p:cNvSpPr>
            <a:spLocks/>
          </p:cNvSpPr>
          <p:nvPr/>
        </p:nvSpPr>
        <p:spPr bwMode="auto">
          <a:xfrm>
            <a:off x="5456238" y="2625726"/>
            <a:ext cx="222250" cy="233363"/>
          </a:xfrm>
          <a:custGeom>
            <a:avLst/>
            <a:gdLst>
              <a:gd name="T0" fmla="*/ 2147483647 w 373"/>
              <a:gd name="T1" fmla="*/ 2147483647 h 393"/>
              <a:gd name="T2" fmla="*/ 2147483647 w 373"/>
              <a:gd name="T3" fmla="*/ 2147483647 h 393"/>
              <a:gd name="T4" fmla="*/ 2147483647 w 373"/>
              <a:gd name="T5" fmla="*/ 2147483647 h 393"/>
              <a:gd name="T6" fmla="*/ 2147483647 w 373"/>
              <a:gd name="T7" fmla="*/ 2147483647 h 393"/>
              <a:gd name="T8" fmla="*/ 2147483647 w 373"/>
              <a:gd name="T9" fmla="*/ 2147483647 h 393"/>
              <a:gd name="T10" fmla="*/ 2147483647 w 373"/>
              <a:gd name="T11" fmla="*/ 2147483647 h 393"/>
              <a:gd name="T12" fmla="*/ 2147483647 w 373"/>
              <a:gd name="T13" fmla="*/ 2147483647 h 393"/>
              <a:gd name="T14" fmla="*/ 2147483647 w 373"/>
              <a:gd name="T15" fmla="*/ 2147483647 h 393"/>
              <a:gd name="T16" fmla="*/ 2147483647 w 373"/>
              <a:gd name="T17" fmla="*/ 2147483647 h 393"/>
              <a:gd name="T18" fmla="*/ 2147483647 w 373"/>
              <a:gd name="T19" fmla="*/ 2147483647 h 393"/>
              <a:gd name="T20" fmla="*/ 2147483647 w 373"/>
              <a:gd name="T21" fmla="*/ 2147483647 h 393"/>
              <a:gd name="T22" fmla="*/ 2147483647 w 373"/>
              <a:gd name="T23" fmla="*/ 2147483647 h 393"/>
              <a:gd name="T24" fmla="*/ 2147483647 w 373"/>
              <a:gd name="T25" fmla="*/ 2147483647 h 393"/>
              <a:gd name="T26" fmla="*/ 2147483647 w 373"/>
              <a:gd name="T27" fmla="*/ 2147483647 h 393"/>
              <a:gd name="T28" fmla="*/ 2147483647 w 373"/>
              <a:gd name="T29" fmla="*/ 2147483647 h 393"/>
              <a:gd name="T30" fmla="*/ 2147483647 w 373"/>
              <a:gd name="T31" fmla="*/ 2147483647 h 393"/>
              <a:gd name="T32" fmla="*/ 2147483647 w 373"/>
              <a:gd name="T33" fmla="*/ 2147483647 h 393"/>
              <a:gd name="T34" fmla="*/ 2147483647 w 373"/>
              <a:gd name="T35" fmla="*/ 2147483647 h 393"/>
              <a:gd name="T36" fmla="*/ 2147483647 w 373"/>
              <a:gd name="T37" fmla="*/ 2147483647 h 393"/>
              <a:gd name="T38" fmla="*/ 2147483647 w 373"/>
              <a:gd name="T39" fmla="*/ 2147483647 h 393"/>
              <a:gd name="T40" fmla="*/ 2147483647 w 373"/>
              <a:gd name="T41" fmla="*/ 2147483647 h 393"/>
              <a:gd name="T42" fmla="*/ 2147483647 w 373"/>
              <a:gd name="T43" fmla="*/ 2147483647 h 393"/>
              <a:gd name="T44" fmla="*/ 2147483647 w 373"/>
              <a:gd name="T45" fmla="*/ 2147483647 h 393"/>
              <a:gd name="T46" fmla="*/ 2147483647 w 373"/>
              <a:gd name="T47" fmla="*/ 2147483647 h 393"/>
              <a:gd name="T48" fmla="*/ 2147483647 w 373"/>
              <a:gd name="T49" fmla="*/ 2147483647 h 393"/>
              <a:gd name="T50" fmla="*/ 2147483647 w 373"/>
              <a:gd name="T51" fmla="*/ 2147483647 h 393"/>
              <a:gd name="T52" fmla="*/ 2147483647 w 373"/>
              <a:gd name="T53" fmla="*/ 2147483647 h 393"/>
              <a:gd name="T54" fmla="*/ 2147483647 w 373"/>
              <a:gd name="T55" fmla="*/ 2147483647 h 393"/>
              <a:gd name="T56" fmla="*/ 2147483647 w 373"/>
              <a:gd name="T57" fmla="*/ 2147483647 h 393"/>
              <a:gd name="T58" fmla="*/ 2147483647 w 373"/>
              <a:gd name="T59" fmla="*/ 2147483647 h 393"/>
              <a:gd name="T60" fmla="*/ 2147483647 w 373"/>
              <a:gd name="T61" fmla="*/ 2147483647 h 393"/>
              <a:gd name="T62" fmla="*/ 2147483647 w 373"/>
              <a:gd name="T63" fmla="*/ 2147483647 h 393"/>
              <a:gd name="T64" fmla="*/ 2147483647 w 373"/>
              <a:gd name="T65" fmla="*/ 2147483647 h 393"/>
              <a:gd name="T66" fmla="*/ 2147483647 w 373"/>
              <a:gd name="T67" fmla="*/ 2147483647 h 393"/>
              <a:gd name="T68" fmla="*/ 2147483647 w 373"/>
              <a:gd name="T69" fmla="*/ 2147483647 h 393"/>
              <a:gd name="T70" fmla="*/ 2147483647 w 373"/>
              <a:gd name="T71" fmla="*/ 2147483647 h 393"/>
              <a:gd name="T72" fmla="*/ 2147483647 w 373"/>
              <a:gd name="T73" fmla="*/ 2147483647 h 393"/>
              <a:gd name="T74" fmla="*/ 2147483647 w 373"/>
              <a:gd name="T75" fmla="*/ 0 h 393"/>
              <a:gd name="T76" fmla="*/ 2147483647 w 373"/>
              <a:gd name="T77" fmla="*/ 2147483647 h 393"/>
              <a:gd name="T78" fmla="*/ 2147483647 w 373"/>
              <a:gd name="T79" fmla="*/ 2147483647 h 393"/>
              <a:gd name="T80" fmla="*/ 2147483647 w 373"/>
              <a:gd name="T81" fmla="*/ 2147483647 h 393"/>
              <a:gd name="T82" fmla="*/ 2147483647 w 373"/>
              <a:gd name="T83" fmla="*/ 2147483647 h 393"/>
              <a:gd name="T84" fmla="*/ 2147483647 w 373"/>
              <a:gd name="T85" fmla="*/ 2147483647 h 393"/>
              <a:gd name="T86" fmla="*/ 2147483647 w 373"/>
              <a:gd name="T87" fmla="*/ 2147483647 h 393"/>
              <a:gd name="T88" fmla="*/ 2147483647 w 373"/>
              <a:gd name="T89" fmla="*/ 2147483647 h 393"/>
              <a:gd name="T90" fmla="*/ 2147483647 w 373"/>
              <a:gd name="T91" fmla="*/ 2147483647 h 393"/>
              <a:gd name="T92" fmla="*/ 0 w 373"/>
              <a:gd name="T93" fmla="*/ 2147483647 h 393"/>
              <a:gd name="T94" fmla="*/ 2147483647 w 373"/>
              <a:gd name="T95" fmla="*/ 2147483647 h 393"/>
              <a:gd name="T96" fmla="*/ 2147483647 w 373"/>
              <a:gd name="T97" fmla="*/ 2147483647 h 393"/>
              <a:gd name="T98" fmla="*/ 2147483647 w 373"/>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393"/>
              <a:gd name="T152" fmla="*/ 373 w 373"/>
              <a:gd name="T153" fmla="*/ 393 h 3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6" name="Freeform 73"/>
          <p:cNvSpPr>
            <a:spLocks/>
          </p:cNvSpPr>
          <p:nvPr/>
        </p:nvSpPr>
        <p:spPr bwMode="auto">
          <a:xfrm>
            <a:off x="5335588" y="3005138"/>
            <a:ext cx="11112" cy="6350"/>
          </a:xfrm>
          <a:custGeom>
            <a:avLst/>
            <a:gdLst>
              <a:gd name="T0" fmla="*/ 2147483647 w 20"/>
              <a:gd name="T1" fmla="*/ 2147483647 h 13"/>
              <a:gd name="T2" fmla="*/ 2147483647 w 20"/>
              <a:gd name="T3" fmla="*/ 2147483647 h 13"/>
              <a:gd name="T4" fmla="*/ 2147483647 w 20"/>
              <a:gd name="T5" fmla="*/ 2147483647 h 13"/>
              <a:gd name="T6" fmla="*/ 2147483647 w 20"/>
              <a:gd name="T7" fmla="*/ 2147483647 h 13"/>
              <a:gd name="T8" fmla="*/ 2147483647 w 20"/>
              <a:gd name="T9" fmla="*/ 2147483647 h 13"/>
              <a:gd name="T10" fmla="*/ 0 w 20"/>
              <a:gd name="T11" fmla="*/ 2147483647 h 13"/>
              <a:gd name="T12" fmla="*/ 2147483647 w 20"/>
              <a:gd name="T13" fmla="*/ 2147483647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7" name="Freeform 74"/>
          <p:cNvSpPr>
            <a:spLocks/>
          </p:cNvSpPr>
          <p:nvPr/>
        </p:nvSpPr>
        <p:spPr bwMode="auto">
          <a:xfrm>
            <a:off x="5870576" y="2589213"/>
            <a:ext cx="227013" cy="146050"/>
          </a:xfrm>
          <a:custGeom>
            <a:avLst/>
            <a:gdLst>
              <a:gd name="T0" fmla="*/ 2147483647 w 382"/>
              <a:gd name="T1" fmla="*/ 2147483647 h 250"/>
              <a:gd name="T2" fmla="*/ 2147483647 w 382"/>
              <a:gd name="T3" fmla="*/ 2147483647 h 250"/>
              <a:gd name="T4" fmla="*/ 2147483647 w 382"/>
              <a:gd name="T5" fmla="*/ 2147483647 h 250"/>
              <a:gd name="T6" fmla="*/ 2147483647 w 382"/>
              <a:gd name="T7" fmla="*/ 2147483647 h 250"/>
              <a:gd name="T8" fmla="*/ 2147483647 w 382"/>
              <a:gd name="T9" fmla="*/ 2147483647 h 250"/>
              <a:gd name="T10" fmla="*/ 2147483647 w 382"/>
              <a:gd name="T11" fmla="*/ 2147483647 h 250"/>
              <a:gd name="T12" fmla="*/ 2147483647 w 382"/>
              <a:gd name="T13" fmla="*/ 2147483647 h 250"/>
              <a:gd name="T14" fmla="*/ 2147483647 w 382"/>
              <a:gd name="T15" fmla="*/ 2147483647 h 250"/>
              <a:gd name="T16" fmla="*/ 2147483647 w 382"/>
              <a:gd name="T17" fmla="*/ 2147483647 h 250"/>
              <a:gd name="T18" fmla="*/ 2147483647 w 382"/>
              <a:gd name="T19" fmla="*/ 2147483647 h 250"/>
              <a:gd name="T20" fmla="*/ 2147483647 w 382"/>
              <a:gd name="T21" fmla="*/ 2147483647 h 250"/>
              <a:gd name="T22" fmla="*/ 2147483647 w 382"/>
              <a:gd name="T23" fmla="*/ 2147483647 h 250"/>
              <a:gd name="T24" fmla="*/ 2147483647 w 382"/>
              <a:gd name="T25" fmla="*/ 2147483647 h 250"/>
              <a:gd name="T26" fmla="*/ 2147483647 w 382"/>
              <a:gd name="T27" fmla="*/ 2147483647 h 250"/>
              <a:gd name="T28" fmla="*/ 2147483647 w 382"/>
              <a:gd name="T29" fmla="*/ 2147483647 h 250"/>
              <a:gd name="T30" fmla="*/ 2147483647 w 382"/>
              <a:gd name="T31" fmla="*/ 2147483647 h 250"/>
              <a:gd name="T32" fmla="*/ 2147483647 w 382"/>
              <a:gd name="T33" fmla="*/ 2147483647 h 250"/>
              <a:gd name="T34" fmla="*/ 2147483647 w 382"/>
              <a:gd name="T35" fmla="*/ 2147483647 h 250"/>
              <a:gd name="T36" fmla="*/ 2147483647 w 382"/>
              <a:gd name="T37" fmla="*/ 2147483647 h 250"/>
              <a:gd name="T38" fmla="*/ 2147483647 w 382"/>
              <a:gd name="T39" fmla="*/ 2147483647 h 250"/>
              <a:gd name="T40" fmla="*/ 2147483647 w 382"/>
              <a:gd name="T41" fmla="*/ 2147483647 h 250"/>
              <a:gd name="T42" fmla="*/ 2147483647 w 382"/>
              <a:gd name="T43" fmla="*/ 2147483647 h 250"/>
              <a:gd name="T44" fmla="*/ 2147483647 w 382"/>
              <a:gd name="T45" fmla="*/ 2147483647 h 250"/>
              <a:gd name="T46" fmla="*/ 2147483647 w 382"/>
              <a:gd name="T47" fmla="*/ 2147483647 h 250"/>
              <a:gd name="T48" fmla="*/ 2147483647 w 382"/>
              <a:gd name="T49" fmla="*/ 0 h 250"/>
              <a:gd name="T50" fmla="*/ 2147483647 w 382"/>
              <a:gd name="T51" fmla="*/ 2147483647 h 250"/>
              <a:gd name="T52" fmla="*/ 2147483647 w 382"/>
              <a:gd name="T53" fmla="*/ 2147483647 h 250"/>
              <a:gd name="T54" fmla="*/ 2147483647 w 382"/>
              <a:gd name="T55" fmla="*/ 2147483647 h 250"/>
              <a:gd name="T56" fmla="*/ 2147483647 w 382"/>
              <a:gd name="T57" fmla="*/ 2147483647 h 250"/>
              <a:gd name="T58" fmla="*/ 2147483647 w 382"/>
              <a:gd name="T59" fmla="*/ 2147483647 h 250"/>
              <a:gd name="T60" fmla="*/ 2147483647 w 382"/>
              <a:gd name="T61" fmla="*/ 2147483647 h 250"/>
              <a:gd name="T62" fmla="*/ 2147483647 w 382"/>
              <a:gd name="T63" fmla="*/ 2147483647 h 250"/>
              <a:gd name="T64" fmla="*/ 2147483647 w 382"/>
              <a:gd name="T65" fmla="*/ 2147483647 h 250"/>
              <a:gd name="T66" fmla="*/ 2147483647 w 382"/>
              <a:gd name="T67" fmla="*/ 2147483647 h 250"/>
              <a:gd name="T68" fmla="*/ 2147483647 w 382"/>
              <a:gd name="T69" fmla="*/ 2147483647 h 250"/>
              <a:gd name="T70" fmla="*/ 2147483647 w 382"/>
              <a:gd name="T71" fmla="*/ 2147483647 h 250"/>
              <a:gd name="T72" fmla="*/ 2147483647 w 382"/>
              <a:gd name="T73" fmla="*/ 2147483647 h 250"/>
              <a:gd name="T74" fmla="*/ 2147483647 w 382"/>
              <a:gd name="T75" fmla="*/ 2147483647 h 250"/>
              <a:gd name="T76" fmla="*/ 2147483647 w 382"/>
              <a:gd name="T77" fmla="*/ 2147483647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2"/>
              <a:gd name="T118" fmla="*/ 0 h 250"/>
              <a:gd name="T119" fmla="*/ 382 w 382"/>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8" name="Freeform 75"/>
          <p:cNvSpPr>
            <a:spLocks/>
          </p:cNvSpPr>
          <p:nvPr/>
        </p:nvSpPr>
        <p:spPr bwMode="auto">
          <a:xfrm>
            <a:off x="5811839" y="2528889"/>
            <a:ext cx="168275" cy="73025"/>
          </a:xfrm>
          <a:custGeom>
            <a:avLst/>
            <a:gdLst>
              <a:gd name="T0" fmla="*/ 2147483647 w 286"/>
              <a:gd name="T1" fmla="*/ 2147483647 h 123"/>
              <a:gd name="T2" fmla="*/ 2147483647 w 286"/>
              <a:gd name="T3" fmla="*/ 2147483647 h 123"/>
              <a:gd name="T4" fmla="*/ 2147483647 w 286"/>
              <a:gd name="T5" fmla="*/ 2147483647 h 123"/>
              <a:gd name="T6" fmla="*/ 2147483647 w 286"/>
              <a:gd name="T7" fmla="*/ 2147483647 h 123"/>
              <a:gd name="T8" fmla="*/ 2147483647 w 286"/>
              <a:gd name="T9" fmla="*/ 2147483647 h 123"/>
              <a:gd name="T10" fmla="*/ 2147483647 w 286"/>
              <a:gd name="T11" fmla="*/ 2147483647 h 123"/>
              <a:gd name="T12" fmla="*/ 2147483647 w 286"/>
              <a:gd name="T13" fmla="*/ 2147483647 h 123"/>
              <a:gd name="T14" fmla="*/ 2147483647 w 286"/>
              <a:gd name="T15" fmla="*/ 2147483647 h 123"/>
              <a:gd name="T16" fmla="*/ 2147483647 w 286"/>
              <a:gd name="T17" fmla="*/ 2147483647 h 123"/>
              <a:gd name="T18" fmla="*/ 2147483647 w 286"/>
              <a:gd name="T19" fmla="*/ 2147483647 h 123"/>
              <a:gd name="T20" fmla="*/ 2147483647 w 286"/>
              <a:gd name="T21" fmla="*/ 2147483647 h 123"/>
              <a:gd name="T22" fmla="*/ 2147483647 w 286"/>
              <a:gd name="T23" fmla="*/ 2147483647 h 123"/>
              <a:gd name="T24" fmla="*/ 2147483647 w 286"/>
              <a:gd name="T25" fmla="*/ 2147483647 h 123"/>
              <a:gd name="T26" fmla="*/ 2147483647 w 286"/>
              <a:gd name="T27" fmla="*/ 2147483647 h 123"/>
              <a:gd name="T28" fmla="*/ 2147483647 w 286"/>
              <a:gd name="T29" fmla="*/ 2147483647 h 123"/>
              <a:gd name="T30" fmla="*/ 2147483647 w 286"/>
              <a:gd name="T31" fmla="*/ 2147483647 h 123"/>
              <a:gd name="T32" fmla="*/ 2147483647 w 286"/>
              <a:gd name="T33" fmla="*/ 2147483647 h 123"/>
              <a:gd name="T34" fmla="*/ 2147483647 w 286"/>
              <a:gd name="T35" fmla="*/ 2147483647 h 123"/>
              <a:gd name="T36" fmla="*/ 2147483647 w 286"/>
              <a:gd name="T37" fmla="*/ 2147483647 h 123"/>
              <a:gd name="T38" fmla="*/ 2147483647 w 286"/>
              <a:gd name="T39" fmla="*/ 2147483647 h 123"/>
              <a:gd name="T40" fmla="*/ 2147483647 w 286"/>
              <a:gd name="T41" fmla="*/ 2147483647 h 123"/>
              <a:gd name="T42" fmla="*/ 2147483647 w 286"/>
              <a:gd name="T43" fmla="*/ 2147483647 h 123"/>
              <a:gd name="T44" fmla="*/ 2147483647 w 286"/>
              <a:gd name="T45" fmla="*/ 2147483647 h 123"/>
              <a:gd name="T46" fmla="*/ 2147483647 w 286"/>
              <a:gd name="T47" fmla="*/ 2147483647 h 123"/>
              <a:gd name="T48" fmla="*/ 2147483647 w 286"/>
              <a:gd name="T49" fmla="*/ 2147483647 h 123"/>
              <a:gd name="T50" fmla="*/ 2147483647 w 286"/>
              <a:gd name="T51" fmla="*/ 2147483647 h 123"/>
              <a:gd name="T52" fmla="*/ 2147483647 w 286"/>
              <a:gd name="T53" fmla="*/ 2147483647 h 123"/>
              <a:gd name="T54" fmla="*/ 2147483647 w 286"/>
              <a:gd name="T55" fmla="*/ 2147483647 h 123"/>
              <a:gd name="T56" fmla="*/ 2147483647 w 286"/>
              <a:gd name="T57" fmla="*/ 2147483647 h 123"/>
              <a:gd name="T58" fmla="*/ 2147483647 w 286"/>
              <a:gd name="T59" fmla="*/ 2147483647 h 123"/>
              <a:gd name="T60" fmla="*/ 2147483647 w 286"/>
              <a:gd name="T61" fmla="*/ 2147483647 h 123"/>
              <a:gd name="T62" fmla="*/ 2147483647 w 286"/>
              <a:gd name="T63" fmla="*/ 2147483647 h 123"/>
              <a:gd name="T64" fmla="*/ 2147483647 w 286"/>
              <a:gd name="T65" fmla="*/ 2147483647 h 123"/>
              <a:gd name="T66" fmla="*/ 2147483647 w 286"/>
              <a:gd name="T67" fmla="*/ 2147483647 h 123"/>
              <a:gd name="T68" fmla="*/ 2147483647 w 286"/>
              <a:gd name="T69" fmla="*/ 2147483647 h 123"/>
              <a:gd name="T70" fmla="*/ 2147483647 w 286"/>
              <a:gd name="T71" fmla="*/ 2147483647 h 123"/>
              <a:gd name="T72" fmla="*/ 2147483647 w 286"/>
              <a:gd name="T73" fmla="*/ 2147483647 h 123"/>
              <a:gd name="T74" fmla="*/ 2147483647 w 286"/>
              <a:gd name="T75" fmla="*/ 2147483647 h 123"/>
              <a:gd name="T76" fmla="*/ 2147483647 w 286"/>
              <a:gd name="T77" fmla="*/ 2147483647 h 123"/>
              <a:gd name="T78" fmla="*/ 2147483647 w 286"/>
              <a:gd name="T79" fmla="*/ 2147483647 h 123"/>
              <a:gd name="T80" fmla="*/ 2147483647 w 286"/>
              <a:gd name="T81" fmla="*/ 2147483647 h 123"/>
              <a:gd name="T82" fmla="*/ 0 w 286"/>
              <a:gd name="T83" fmla="*/ 2147483647 h 123"/>
              <a:gd name="T84" fmla="*/ 2147483647 w 286"/>
              <a:gd name="T85" fmla="*/ 2147483647 h 123"/>
              <a:gd name="T86" fmla="*/ 2147483647 w 286"/>
              <a:gd name="T87" fmla="*/ 214748364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6"/>
              <a:gd name="T133" fmla="*/ 0 h 123"/>
              <a:gd name="T134" fmla="*/ 286 w 286"/>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59" name="Freeform 76"/>
          <p:cNvSpPr>
            <a:spLocks/>
          </p:cNvSpPr>
          <p:nvPr/>
        </p:nvSpPr>
        <p:spPr bwMode="auto">
          <a:xfrm>
            <a:off x="5776914" y="2193926"/>
            <a:ext cx="249237" cy="284163"/>
          </a:xfrm>
          <a:custGeom>
            <a:avLst/>
            <a:gdLst>
              <a:gd name="T0" fmla="*/ 2147483647 w 422"/>
              <a:gd name="T1" fmla="*/ 2147483647 h 480"/>
              <a:gd name="T2" fmla="*/ 2147483647 w 422"/>
              <a:gd name="T3" fmla="*/ 2147483647 h 480"/>
              <a:gd name="T4" fmla="*/ 2147483647 w 422"/>
              <a:gd name="T5" fmla="*/ 2147483647 h 480"/>
              <a:gd name="T6" fmla="*/ 2147483647 w 422"/>
              <a:gd name="T7" fmla="*/ 2147483647 h 480"/>
              <a:gd name="T8" fmla="*/ 2147483647 w 422"/>
              <a:gd name="T9" fmla="*/ 2147483647 h 480"/>
              <a:gd name="T10" fmla="*/ 2147483647 w 422"/>
              <a:gd name="T11" fmla="*/ 2147483647 h 480"/>
              <a:gd name="T12" fmla="*/ 2147483647 w 422"/>
              <a:gd name="T13" fmla="*/ 2147483647 h 480"/>
              <a:gd name="T14" fmla="*/ 2147483647 w 422"/>
              <a:gd name="T15" fmla="*/ 2147483647 h 480"/>
              <a:gd name="T16" fmla="*/ 2147483647 w 422"/>
              <a:gd name="T17" fmla="*/ 2147483647 h 480"/>
              <a:gd name="T18" fmla="*/ 2147483647 w 422"/>
              <a:gd name="T19" fmla="*/ 2147483647 h 480"/>
              <a:gd name="T20" fmla="*/ 2147483647 w 422"/>
              <a:gd name="T21" fmla="*/ 2147483647 h 480"/>
              <a:gd name="T22" fmla="*/ 2147483647 w 422"/>
              <a:gd name="T23" fmla="*/ 2147483647 h 480"/>
              <a:gd name="T24" fmla="*/ 2147483647 w 422"/>
              <a:gd name="T25" fmla="*/ 2147483647 h 480"/>
              <a:gd name="T26" fmla="*/ 2147483647 w 422"/>
              <a:gd name="T27" fmla="*/ 2147483647 h 480"/>
              <a:gd name="T28" fmla="*/ 2147483647 w 422"/>
              <a:gd name="T29" fmla="*/ 2147483647 h 480"/>
              <a:gd name="T30" fmla="*/ 2147483647 w 422"/>
              <a:gd name="T31" fmla="*/ 2147483647 h 480"/>
              <a:gd name="T32" fmla="*/ 2147483647 w 422"/>
              <a:gd name="T33" fmla="*/ 2147483647 h 480"/>
              <a:gd name="T34" fmla="*/ 2147483647 w 422"/>
              <a:gd name="T35" fmla="*/ 2147483647 h 480"/>
              <a:gd name="T36" fmla="*/ 2147483647 w 422"/>
              <a:gd name="T37" fmla="*/ 2147483647 h 480"/>
              <a:gd name="T38" fmla="*/ 2147483647 w 422"/>
              <a:gd name="T39" fmla="*/ 2147483647 h 480"/>
              <a:gd name="T40" fmla="*/ 2147483647 w 422"/>
              <a:gd name="T41" fmla="*/ 2147483647 h 480"/>
              <a:gd name="T42" fmla="*/ 2147483647 w 422"/>
              <a:gd name="T43" fmla="*/ 2147483647 h 480"/>
              <a:gd name="T44" fmla="*/ 2147483647 w 422"/>
              <a:gd name="T45" fmla="*/ 2147483647 h 480"/>
              <a:gd name="T46" fmla="*/ 2147483647 w 422"/>
              <a:gd name="T47" fmla="*/ 2147483647 h 480"/>
              <a:gd name="T48" fmla="*/ 2147483647 w 422"/>
              <a:gd name="T49" fmla="*/ 2147483647 h 480"/>
              <a:gd name="T50" fmla="*/ 2147483647 w 422"/>
              <a:gd name="T51" fmla="*/ 2147483647 h 480"/>
              <a:gd name="T52" fmla="*/ 2147483647 w 422"/>
              <a:gd name="T53" fmla="*/ 2147483647 h 480"/>
              <a:gd name="T54" fmla="*/ 2147483647 w 422"/>
              <a:gd name="T55" fmla="*/ 2147483647 h 480"/>
              <a:gd name="T56" fmla="*/ 2147483647 w 422"/>
              <a:gd name="T57" fmla="*/ 2147483647 h 480"/>
              <a:gd name="T58" fmla="*/ 2147483647 w 422"/>
              <a:gd name="T59" fmla="*/ 2147483647 h 480"/>
              <a:gd name="T60" fmla="*/ 2147483647 w 422"/>
              <a:gd name="T61" fmla="*/ 2147483647 h 480"/>
              <a:gd name="T62" fmla="*/ 2147483647 w 422"/>
              <a:gd name="T63" fmla="*/ 2147483647 h 480"/>
              <a:gd name="T64" fmla="*/ 2147483647 w 422"/>
              <a:gd name="T65" fmla="*/ 2147483647 h 480"/>
              <a:gd name="T66" fmla="*/ 2147483647 w 422"/>
              <a:gd name="T67" fmla="*/ 2147483647 h 480"/>
              <a:gd name="T68" fmla="*/ 2147483647 w 422"/>
              <a:gd name="T69" fmla="*/ 2147483647 h 480"/>
              <a:gd name="T70" fmla="*/ 2147483647 w 422"/>
              <a:gd name="T71" fmla="*/ 2147483647 h 480"/>
              <a:gd name="T72" fmla="*/ 2147483647 w 422"/>
              <a:gd name="T73" fmla="*/ 2147483647 h 480"/>
              <a:gd name="T74" fmla="*/ 2147483647 w 422"/>
              <a:gd name="T75" fmla="*/ 2147483647 h 480"/>
              <a:gd name="T76" fmla="*/ 2147483647 w 422"/>
              <a:gd name="T77" fmla="*/ 2147483647 h 480"/>
              <a:gd name="T78" fmla="*/ 2147483647 w 422"/>
              <a:gd name="T79" fmla="*/ 2147483647 h 480"/>
              <a:gd name="T80" fmla="*/ 2147483647 w 422"/>
              <a:gd name="T81" fmla="*/ 2147483647 h 480"/>
              <a:gd name="T82" fmla="*/ 2147483647 w 422"/>
              <a:gd name="T83" fmla="*/ 2147483647 h 480"/>
              <a:gd name="T84" fmla="*/ 2147483647 w 422"/>
              <a:gd name="T85" fmla="*/ 2147483647 h 480"/>
              <a:gd name="T86" fmla="*/ 2147483647 w 422"/>
              <a:gd name="T87" fmla="*/ 2147483647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2"/>
              <a:gd name="T133" fmla="*/ 0 h 480"/>
              <a:gd name="T134" fmla="*/ 422 w 422"/>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0" name="Freeform 77"/>
          <p:cNvSpPr>
            <a:spLocks noEditPoints="1"/>
          </p:cNvSpPr>
          <p:nvPr/>
        </p:nvSpPr>
        <p:spPr bwMode="auto">
          <a:xfrm>
            <a:off x="5586413" y="2220913"/>
            <a:ext cx="271462" cy="393700"/>
          </a:xfrm>
          <a:custGeom>
            <a:avLst/>
            <a:gdLst>
              <a:gd name="T0" fmla="*/ 2147483647 w 459"/>
              <a:gd name="T1" fmla="*/ 2147483647 h 664"/>
              <a:gd name="T2" fmla="*/ 2147483647 w 459"/>
              <a:gd name="T3" fmla="*/ 2147483647 h 664"/>
              <a:gd name="T4" fmla="*/ 2147483647 w 459"/>
              <a:gd name="T5" fmla="*/ 2147483647 h 664"/>
              <a:gd name="T6" fmla="*/ 2147483647 w 459"/>
              <a:gd name="T7" fmla="*/ 2147483647 h 664"/>
              <a:gd name="T8" fmla="*/ 2147483647 w 459"/>
              <a:gd name="T9" fmla="*/ 2147483647 h 664"/>
              <a:gd name="T10" fmla="*/ 2147483647 w 459"/>
              <a:gd name="T11" fmla="*/ 2147483647 h 664"/>
              <a:gd name="T12" fmla="*/ 2147483647 w 459"/>
              <a:gd name="T13" fmla="*/ 2147483647 h 664"/>
              <a:gd name="T14" fmla="*/ 2147483647 w 459"/>
              <a:gd name="T15" fmla="*/ 2147483647 h 664"/>
              <a:gd name="T16" fmla="*/ 2147483647 w 459"/>
              <a:gd name="T17" fmla="*/ 2147483647 h 664"/>
              <a:gd name="T18" fmla="*/ 2147483647 w 459"/>
              <a:gd name="T19" fmla="*/ 2147483647 h 664"/>
              <a:gd name="T20" fmla="*/ 2147483647 w 459"/>
              <a:gd name="T21" fmla="*/ 2147483647 h 664"/>
              <a:gd name="T22" fmla="*/ 2147483647 w 459"/>
              <a:gd name="T23" fmla="*/ 2147483647 h 664"/>
              <a:gd name="T24" fmla="*/ 2147483647 w 459"/>
              <a:gd name="T25" fmla="*/ 2147483647 h 664"/>
              <a:gd name="T26" fmla="*/ 2147483647 w 459"/>
              <a:gd name="T27" fmla="*/ 2147483647 h 664"/>
              <a:gd name="T28" fmla="*/ 2147483647 w 459"/>
              <a:gd name="T29" fmla="*/ 2147483647 h 664"/>
              <a:gd name="T30" fmla="*/ 2147483647 w 459"/>
              <a:gd name="T31" fmla="*/ 2147483647 h 664"/>
              <a:gd name="T32" fmla="*/ 2147483647 w 459"/>
              <a:gd name="T33" fmla="*/ 2147483647 h 664"/>
              <a:gd name="T34" fmla="*/ 2147483647 w 459"/>
              <a:gd name="T35" fmla="*/ 2147483647 h 664"/>
              <a:gd name="T36" fmla="*/ 2147483647 w 459"/>
              <a:gd name="T37" fmla="*/ 2147483647 h 664"/>
              <a:gd name="T38" fmla="*/ 2147483647 w 459"/>
              <a:gd name="T39" fmla="*/ 2147483647 h 664"/>
              <a:gd name="T40" fmla="*/ 2147483647 w 459"/>
              <a:gd name="T41" fmla="*/ 2147483647 h 664"/>
              <a:gd name="T42" fmla="*/ 0 w 459"/>
              <a:gd name="T43" fmla="*/ 2147483647 h 664"/>
              <a:gd name="T44" fmla="*/ 2147483647 w 459"/>
              <a:gd name="T45" fmla="*/ 2147483647 h 664"/>
              <a:gd name="T46" fmla="*/ 2147483647 w 459"/>
              <a:gd name="T47" fmla="*/ 2147483647 h 664"/>
              <a:gd name="T48" fmla="*/ 2147483647 w 459"/>
              <a:gd name="T49" fmla="*/ 2147483647 h 664"/>
              <a:gd name="T50" fmla="*/ 2147483647 w 459"/>
              <a:gd name="T51" fmla="*/ 2147483647 h 664"/>
              <a:gd name="T52" fmla="*/ 2147483647 w 459"/>
              <a:gd name="T53" fmla="*/ 2147483647 h 664"/>
              <a:gd name="T54" fmla="*/ 2147483647 w 459"/>
              <a:gd name="T55" fmla="*/ 2147483647 h 664"/>
              <a:gd name="T56" fmla="*/ 2147483647 w 459"/>
              <a:gd name="T57" fmla="*/ 2147483647 h 664"/>
              <a:gd name="T58" fmla="*/ 2147483647 w 459"/>
              <a:gd name="T59" fmla="*/ 2147483647 h 664"/>
              <a:gd name="T60" fmla="*/ 2147483647 w 459"/>
              <a:gd name="T61" fmla="*/ 2147483647 h 664"/>
              <a:gd name="T62" fmla="*/ 2147483647 w 459"/>
              <a:gd name="T63" fmla="*/ 2147483647 h 664"/>
              <a:gd name="T64" fmla="*/ 2147483647 w 459"/>
              <a:gd name="T65" fmla="*/ 2147483647 h 664"/>
              <a:gd name="T66" fmla="*/ 2147483647 w 459"/>
              <a:gd name="T67" fmla="*/ 2147483647 h 664"/>
              <a:gd name="T68" fmla="*/ 2147483647 w 459"/>
              <a:gd name="T69" fmla="*/ 2147483647 h 664"/>
              <a:gd name="T70" fmla="*/ 2147483647 w 459"/>
              <a:gd name="T71" fmla="*/ 2147483647 h 664"/>
              <a:gd name="T72" fmla="*/ 2147483647 w 459"/>
              <a:gd name="T73" fmla="*/ 2147483647 h 664"/>
              <a:gd name="T74" fmla="*/ 2147483647 w 459"/>
              <a:gd name="T75" fmla="*/ 2147483647 h 664"/>
              <a:gd name="T76" fmla="*/ 2147483647 w 459"/>
              <a:gd name="T77" fmla="*/ 2147483647 h 664"/>
              <a:gd name="T78" fmla="*/ 2147483647 w 459"/>
              <a:gd name="T79" fmla="*/ 2147483647 h 664"/>
              <a:gd name="T80" fmla="*/ 2147483647 w 459"/>
              <a:gd name="T81" fmla="*/ 2147483647 h 664"/>
              <a:gd name="T82" fmla="*/ 2147483647 w 459"/>
              <a:gd name="T83" fmla="*/ 2147483647 h 664"/>
              <a:gd name="T84" fmla="*/ 2147483647 w 459"/>
              <a:gd name="T85" fmla="*/ 2147483647 h 664"/>
              <a:gd name="T86" fmla="*/ 2147483647 w 459"/>
              <a:gd name="T87" fmla="*/ 2147483647 h 6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
              <a:gd name="T133" fmla="*/ 0 h 664"/>
              <a:gd name="T134" fmla="*/ 459 w 459"/>
              <a:gd name="T135" fmla="*/ 664 h 6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1" name="Freeform 78"/>
          <p:cNvSpPr>
            <a:spLocks noEditPoints="1"/>
          </p:cNvSpPr>
          <p:nvPr/>
        </p:nvSpPr>
        <p:spPr bwMode="auto">
          <a:xfrm>
            <a:off x="5446713" y="1935164"/>
            <a:ext cx="538162" cy="600075"/>
          </a:xfrm>
          <a:custGeom>
            <a:avLst/>
            <a:gdLst>
              <a:gd name="T0" fmla="*/ 2147483647 w 905"/>
              <a:gd name="T1" fmla="*/ 2147483647 h 1010"/>
              <a:gd name="T2" fmla="*/ 2147483647 w 905"/>
              <a:gd name="T3" fmla="*/ 2147483647 h 1010"/>
              <a:gd name="T4" fmla="*/ 2147483647 w 905"/>
              <a:gd name="T5" fmla="*/ 2147483647 h 1010"/>
              <a:gd name="T6" fmla="*/ 2147483647 w 905"/>
              <a:gd name="T7" fmla="*/ 2147483647 h 1010"/>
              <a:gd name="T8" fmla="*/ 2147483647 w 905"/>
              <a:gd name="T9" fmla="*/ 2147483647 h 1010"/>
              <a:gd name="T10" fmla="*/ 2147483647 w 905"/>
              <a:gd name="T11" fmla="*/ 2147483647 h 1010"/>
              <a:gd name="T12" fmla="*/ 2147483647 w 905"/>
              <a:gd name="T13" fmla="*/ 2147483647 h 1010"/>
              <a:gd name="T14" fmla="*/ 2147483647 w 905"/>
              <a:gd name="T15" fmla="*/ 2147483647 h 1010"/>
              <a:gd name="T16" fmla="*/ 2147483647 w 905"/>
              <a:gd name="T17" fmla="*/ 2147483647 h 1010"/>
              <a:gd name="T18" fmla="*/ 2147483647 w 905"/>
              <a:gd name="T19" fmla="*/ 2147483647 h 1010"/>
              <a:gd name="T20" fmla="*/ 2147483647 w 905"/>
              <a:gd name="T21" fmla="*/ 2147483647 h 1010"/>
              <a:gd name="T22" fmla="*/ 2147483647 w 905"/>
              <a:gd name="T23" fmla="*/ 2147483647 h 1010"/>
              <a:gd name="T24" fmla="*/ 2147483647 w 905"/>
              <a:gd name="T25" fmla="*/ 2147483647 h 1010"/>
              <a:gd name="T26" fmla="*/ 2147483647 w 905"/>
              <a:gd name="T27" fmla="*/ 2147483647 h 1010"/>
              <a:gd name="T28" fmla="*/ 2147483647 w 905"/>
              <a:gd name="T29" fmla="*/ 2147483647 h 1010"/>
              <a:gd name="T30" fmla="*/ 2147483647 w 905"/>
              <a:gd name="T31" fmla="*/ 2147483647 h 1010"/>
              <a:gd name="T32" fmla="*/ 2147483647 w 905"/>
              <a:gd name="T33" fmla="*/ 2147483647 h 1010"/>
              <a:gd name="T34" fmla="*/ 2147483647 w 905"/>
              <a:gd name="T35" fmla="*/ 2147483647 h 1010"/>
              <a:gd name="T36" fmla="*/ 2147483647 w 905"/>
              <a:gd name="T37" fmla="*/ 2147483647 h 1010"/>
              <a:gd name="T38" fmla="*/ 2147483647 w 905"/>
              <a:gd name="T39" fmla="*/ 2147483647 h 1010"/>
              <a:gd name="T40" fmla="*/ 2147483647 w 905"/>
              <a:gd name="T41" fmla="*/ 2147483647 h 1010"/>
              <a:gd name="T42" fmla="*/ 2147483647 w 905"/>
              <a:gd name="T43" fmla="*/ 2147483647 h 1010"/>
              <a:gd name="T44" fmla="*/ 2147483647 w 905"/>
              <a:gd name="T45" fmla="*/ 2147483647 h 1010"/>
              <a:gd name="T46" fmla="*/ 2147483647 w 905"/>
              <a:gd name="T47" fmla="*/ 2147483647 h 1010"/>
              <a:gd name="T48" fmla="*/ 2147483647 w 905"/>
              <a:gd name="T49" fmla="*/ 2147483647 h 1010"/>
              <a:gd name="T50" fmla="*/ 2147483647 w 905"/>
              <a:gd name="T51" fmla="*/ 2147483647 h 1010"/>
              <a:gd name="T52" fmla="*/ 2147483647 w 905"/>
              <a:gd name="T53" fmla="*/ 2147483647 h 1010"/>
              <a:gd name="T54" fmla="*/ 2147483647 w 905"/>
              <a:gd name="T55" fmla="*/ 2147483647 h 1010"/>
              <a:gd name="T56" fmla="*/ 2147483647 w 905"/>
              <a:gd name="T57" fmla="*/ 2147483647 h 1010"/>
              <a:gd name="T58" fmla="*/ 2147483647 w 905"/>
              <a:gd name="T59" fmla="*/ 2147483647 h 1010"/>
              <a:gd name="T60" fmla="*/ 2147483647 w 905"/>
              <a:gd name="T61" fmla="*/ 2147483647 h 1010"/>
              <a:gd name="T62" fmla="*/ 2147483647 w 905"/>
              <a:gd name="T63" fmla="*/ 2147483647 h 1010"/>
              <a:gd name="T64" fmla="*/ 2147483647 w 905"/>
              <a:gd name="T65" fmla="*/ 2147483647 h 1010"/>
              <a:gd name="T66" fmla="*/ 2147483647 w 905"/>
              <a:gd name="T67" fmla="*/ 2147483647 h 1010"/>
              <a:gd name="T68" fmla="*/ 2147483647 w 905"/>
              <a:gd name="T69" fmla="*/ 2147483647 h 1010"/>
              <a:gd name="T70" fmla="*/ 2147483647 w 905"/>
              <a:gd name="T71" fmla="*/ 2147483647 h 1010"/>
              <a:gd name="T72" fmla="*/ 0 w 905"/>
              <a:gd name="T73" fmla="*/ 2147483647 h 1010"/>
              <a:gd name="T74" fmla="*/ 2147483647 w 905"/>
              <a:gd name="T75" fmla="*/ 2147483647 h 1010"/>
              <a:gd name="T76" fmla="*/ 2147483647 w 905"/>
              <a:gd name="T77" fmla="*/ 2147483647 h 1010"/>
              <a:gd name="T78" fmla="*/ 2147483647 w 905"/>
              <a:gd name="T79" fmla="*/ 2147483647 h 1010"/>
              <a:gd name="T80" fmla="*/ 2147483647 w 905"/>
              <a:gd name="T81" fmla="*/ 2147483647 h 1010"/>
              <a:gd name="T82" fmla="*/ 2147483647 w 905"/>
              <a:gd name="T83" fmla="*/ 2147483647 h 1010"/>
              <a:gd name="T84" fmla="*/ 2147483647 w 905"/>
              <a:gd name="T85" fmla="*/ 2147483647 h 1010"/>
              <a:gd name="T86" fmla="*/ 2147483647 w 905"/>
              <a:gd name="T87" fmla="*/ 2147483647 h 1010"/>
              <a:gd name="T88" fmla="*/ 2147483647 w 905"/>
              <a:gd name="T89" fmla="*/ 2147483647 h 1010"/>
              <a:gd name="T90" fmla="*/ 2147483647 w 905"/>
              <a:gd name="T91" fmla="*/ 2147483647 h 1010"/>
              <a:gd name="T92" fmla="*/ 2147483647 w 905"/>
              <a:gd name="T93" fmla="*/ 2147483647 h 1010"/>
              <a:gd name="T94" fmla="*/ 2147483647 w 905"/>
              <a:gd name="T95" fmla="*/ 2147483647 h 1010"/>
              <a:gd name="T96" fmla="*/ 2147483647 w 905"/>
              <a:gd name="T97" fmla="*/ 2147483647 h 1010"/>
              <a:gd name="T98" fmla="*/ 2147483647 w 905"/>
              <a:gd name="T99" fmla="*/ 2147483647 h 1010"/>
              <a:gd name="T100" fmla="*/ 2147483647 w 905"/>
              <a:gd name="T101" fmla="*/ 2147483647 h 1010"/>
              <a:gd name="T102" fmla="*/ 2147483647 w 905"/>
              <a:gd name="T103" fmla="*/ 2147483647 h 1010"/>
              <a:gd name="T104" fmla="*/ 2147483647 w 905"/>
              <a:gd name="T105" fmla="*/ 2147483647 h 1010"/>
              <a:gd name="T106" fmla="*/ 2147483647 w 905"/>
              <a:gd name="T107" fmla="*/ 2147483647 h 1010"/>
              <a:gd name="T108" fmla="*/ 2147483647 w 905"/>
              <a:gd name="T109" fmla="*/ 2147483647 h 1010"/>
              <a:gd name="T110" fmla="*/ 2147483647 w 905"/>
              <a:gd name="T111" fmla="*/ 2147483647 h 1010"/>
              <a:gd name="T112" fmla="*/ 2147483647 w 905"/>
              <a:gd name="T113" fmla="*/ 2147483647 h 1010"/>
              <a:gd name="T114" fmla="*/ 2147483647 w 905"/>
              <a:gd name="T115" fmla="*/ 2147483647 h 10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5"/>
              <a:gd name="T175" fmla="*/ 0 h 1010"/>
              <a:gd name="T176" fmla="*/ 905 w 905"/>
              <a:gd name="T177" fmla="*/ 1010 h 10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2" name="Freeform 79"/>
          <p:cNvSpPr>
            <a:spLocks noEditPoints="1"/>
          </p:cNvSpPr>
          <p:nvPr/>
        </p:nvSpPr>
        <p:spPr bwMode="auto">
          <a:xfrm>
            <a:off x="5062539" y="2970214"/>
            <a:ext cx="350837" cy="242887"/>
          </a:xfrm>
          <a:custGeom>
            <a:avLst/>
            <a:gdLst>
              <a:gd name="T0" fmla="*/ 2147483647 w 591"/>
              <a:gd name="T1" fmla="*/ 2147483647 h 413"/>
              <a:gd name="T2" fmla="*/ 2147483647 w 591"/>
              <a:gd name="T3" fmla="*/ 2147483647 h 413"/>
              <a:gd name="T4" fmla="*/ 2147483647 w 591"/>
              <a:gd name="T5" fmla="*/ 2147483647 h 413"/>
              <a:gd name="T6" fmla="*/ 2147483647 w 591"/>
              <a:gd name="T7" fmla="*/ 2147483647 h 413"/>
              <a:gd name="T8" fmla="*/ 2147483647 w 591"/>
              <a:gd name="T9" fmla="*/ 2147483647 h 413"/>
              <a:gd name="T10" fmla="*/ 2147483647 w 591"/>
              <a:gd name="T11" fmla="*/ 2147483647 h 413"/>
              <a:gd name="T12" fmla="*/ 2147483647 w 591"/>
              <a:gd name="T13" fmla="*/ 2147483647 h 413"/>
              <a:gd name="T14" fmla="*/ 2147483647 w 591"/>
              <a:gd name="T15" fmla="*/ 2147483647 h 413"/>
              <a:gd name="T16" fmla="*/ 2147483647 w 591"/>
              <a:gd name="T17" fmla="*/ 2147483647 h 413"/>
              <a:gd name="T18" fmla="*/ 2147483647 w 591"/>
              <a:gd name="T19" fmla="*/ 2147483647 h 413"/>
              <a:gd name="T20" fmla="*/ 2147483647 w 591"/>
              <a:gd name="T21" fmla="*/ 2147483647 h 413"/>
              <a:gd name="T22" fmla="*/ 2147483647 w 591"/>
              <a:gd name="T23" fmla="*/ 2147483647 h 413"/>
              <a:gd name="T24" fmla="*/ 2147483647 w 591"/>
              <a:gd name="T25" fmla="*/ 2147483647 h 413"/>
              <a:gd name="T26" fmla="*/ 2147483647 w 591"/>
              <a:gd name="T27" fmla="*/ 2147483647 h 413"/>
              <a:gd name="T28" fmla="*/ 2147483647 w 591"/>
              <a:gd name="T29" fmla="*/ 2147483647 h 413"/>
              <a:gd name="T30" fmla="*/ 2147483647 w 591"/>
              <a:gd name="T31" fmla="*/ 2147483647 h 413"/>
              <a:gd name="T32" fmla="*/ 2147483647 w 591"/>
              <a:gd name="T33" fmla="*/ 2147483647 h 413"/>
              <a:gd name="T34" fmla="*/ 2147483647 w 591"/>
              <a:gd name="T35" fmla="*/ 2147483647 h 413"/>
              <a:gd name="T36" fmla="*/ 2147483647 w 591"/>
              <a:gd name="T37" fmla="*/ 2147483647 h 413"/>
              <a:gd name="T38" fmla="*/ 2147483647 w 591"/>
              <a:gd name="T39" fmla="*/ 2147483647 h 413"/>
              <a:gd name="T40" fmla="*/ 2147483647 w 591"/>
              <a:gd name="T41" fmla="*/ 2147483647 h 413"/>
              <a:gd name="T42" fmla="*/ 2147483647 w 591"/>
              <a:gd name="T43" fmla="*/ 2147483647 h 413"/>
              <a:gd name="T44" fmla="*/ 2147483647 w 591"/>
              <a:gd name="T45" fmla="*/ 2147483647 h 413"/>
              <a:gd name="T46" fmla="*/ 2147483647 w 591"/>
              <a:gd name="T47" fmla="*/ 2147483647 h 413"/>
              <a:gd name="T48" fmla="*/ 2147483647 w 591"/>
              <a:gd name="T49" fmla="*/ 2147483647 h 413"/>
              <a:gd name="T50" fmla="*/ 2147483647 w 591"/>
              <a:gd name="T51" fmla="*/ 2147483647 h 413"/>
              <a:gd name="T52" fmla="*/ 2147483647 w 591"/>
              <a:gd name="T53" fmla="*/ 2147483647 h 413"/>
              <a:gd name="T54" fmla="*/ 2147483647 w 591"/>
              <a:gd name="T55" fmla="*/ 2147483647 h 413"/>
              <a:gd name="T56" fmla="*/ 2147483647 w 591"/>
              <a:gd name="T57" fmla="*/ 2147483647 h 413"/>
              <a:gd name="T58" fmla="*/ 2147483647 w 591"/>
              <a:gd name="T59" fmla="*/ 2147483647 h 413"/>
              <a:gd name="T60" fmla="*/ 2147483647 w 591"/>
              <a:gd name="T61" fmla="*/ 2147483647 h 413"/>
              <a:gd name="T62" fmla="*/ 2147483647 w 591"/>
              <a:gd name="T63" fmla="*/ 2147483647 h 413"/>
              <a:gd name="T64" fmla="*/ 2147483647 w 591"/>
              <a:gd name="T65" fmla="*/ 2147483647 h 413"/>
              <a:gd name="T66" fmla="*/ 2147483647 w 591"/>
              <a:gd name="T67" fmla="*/ 2147483647 h 413"/>
              <a:gd name="T68" fmla="*/ 2147483647 w 591"/>
              <a:gd name="T69" fmla="*/ 2147483647 h 413"/>
              <a:gd name="T70" fmla="*/ 2147483647 w 591"/>
              <a:gd name="T71" fmla="*/ 2147483647 h 413"/>
              <a:gd name="T72" fmla="*/ 2147483647 w 591"/>
              <a:gd name="T73" fmla="*/ 2147483647 h 413"/>
              <a:gd name="T74" fmla="*/ 2147483647 w 591"/>
              <a:gd name="T75" fmla="*/ 2147483647 h 413"/>
              <a:gd name="T76" fmla="*/ 2147483647 w 591"/>
              <a:gd name="T77" fmla="*/ 2147483647 h 413"/>
              <a:gd name="T78" fmla="*/ 2147483647 w 591"/>
              <a:gd name="T79" fmla="*/ 2147483647 h 413"/>
              <a:gd name="T80" fmla="*/ 2147483647 w 591"/>
              <a:gd name="T81" fmla="*/ 2147483647 h 413"/>
              <a:gd name="T82" fmla="*/ 2147483647 w 591"/>
              <a:gd name="T83" fmla="*/ 2147483647 h 413"/>
              <a:gd name="T84" fmla="*/ 2147483647 w 591"/>
              <a:gd name="T85" fmla="*/ 2147483647 h 413"/>
              <a:gd name="T86" fmla="*/ 2147483647 w 591"/>
              <a:gd name="T87" fmla="*/ 2147483647 h 413"/>
              <a:gd name="T88" fmla="*/ 2147483647 w 591"/>
              <a:gd name="T89" fmla="*/ 2147483647 h 413"/>
              <a:gd name="T90" fmla="*/ 2147483647 w 591"/>
              <a:gd name="T91" fmla="*/ 2147483647 h 413"/>
              <a:gd name="T92" fmla="*/ 2147483647 w 591"/>
              <a:gd name="T93" fmla="*/ 2147483647 h 413"/>
              <a:gd name="T94" fmla="*/ 2147483647 w 591"/>
              <a:gd name="T95" fmla="*/ 2147483647 h 413"/>
              <a:gd name="T96" fmla="*/ 2147483647 w 591"/>
              <a:gd name="T97" fmla="*/ 2147483647 h 413"/>
              <a:gd name="T98" fmla="*/ 2147483647 w 591"/>
              <a:gd name="T99" fmla="*/ 2147483647 h 413"/>
              <a:gd name="T100" fmla="*/ 2147483647 w 591"/>
              <a:gd name="T101" fmla="*/ 2147483647 h 413"/>
              <a:gd name="T102" fmla="*/ 2147483647 w 591"/>
              <a:gd name="T103" fmla="*/ 2147483647 h 413"/>
              <a:gd name="T104" fmla="*/ 2147483647 w 591"/>
              <a:gd name="T105" fmla="*/ 2147483647 h 413"/>
              <a:gd name="T106" fmla="*/ 2147483647 w 591"/>
              <a:gd name="T107" fmla="*/ 2147483647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1"/>
              <a:gd name="T163" fmla="*/ 0 h 413"/>
              <a:gd name="T164" fmla="*/ 591 w 591"/>
              <a:gd name="T165" fmla="*/ 413 h 4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3" name="Freeform 80"/>
          <p:cNvSpPr>
            <a:spLocks/>
          </p:cNvSpPr>
          <p:nvPr/>
        </p:nvSpPr>
        <p:spPr bwMode="auto">
          <a:xfrm>
            <a:off x="5046664" y="3021013"/>
            <a:ext cx="92075" cy="165100"/>
          </a:xfrm>
          <a:custGeom>
            <a:avLst/>
            <a:gdLst>
              <a:gd name="T0" fmla="*/ 2147483647 w 155"/>
              <a:gd name="T1" fmla="*/ 2147483647 h 277"/>
              <a:gd name="T2" fmla="*/ 2147483647 w 155"/>
              <a:gd name="T3" fmla="*/ 2147483647 h 277"/>
              <a:gd name="T4" fmla="*/ 2147483647 w 155"/>
              <a:gd name="T5" fmla="*/ 2147483647 h 277"/>
              <a:gd name="T6" fmla="*/ 2147483647 w 155"/>
              <a:gd name="T7" fmla="*/ 2147483647 h 277"/>
              <a:gd name="T8" fmla="*/ 2147483647 w 155"/>
              <a:gd name="T9" fmla="*/ 2147483647 h 277"/>
              <a:gd name="T10" fmla="*/ 2147483647 w 155"/>
              <a:gd name="T11" fmla="*/ 2147483647 h 277"/>
              <a:gd name="T12" fmla="*/ 2147483647 w 155"/>
              <a:gd name="T13" fmla="*/ 2147483647 h 277"/>
              <a:gd name="T14" fmla="*/ 2147483647 w 155"/>
              <a:gd name="T15" fmla="*/ 0 h 277"/>
              <a:gd name="T16" fmla="*/ 2147483647 w 155"/>
              <a:gd name="T17" fmla="*/ 2147483647 h 277"/>
              <a:gd name="T18" fmla="*/ 2147483647 w 155"/>
              <a:gd name="T19" fmla="*/ 2147483647 h 277"/>
              <a:gd name="T20" fmla="*/ 2147483647 w 155"/>
              <a:gd name="T21" fmla="*/ 2147483647 h 277"/>
              <a:gd name="T22" fmla="*/ 2147483647 w 155"/>
              <a:gd name="T23" fmla="*/ 2147483647 h 277"/>
              <a:gd name="T24" fmla="*/ 2147483647 w 155"/>
              <a:gd name="T25" fmla="*/ 2147483647 h 277"/>
              <a:gd name="T26" fmla="*/ 2147483647 w 155"/>
              <a:gd name="T27" fmla="*/ 2147483647 h 277"/>
              <a:gd name="T28" fmla="*/ 2147483647 w 155"/>
              <a:gd name="T29" fmla="*/ 2147483647 h 277"/>
              <a:gd name="T30" fmla="*/ 2147483647 w 155"/>
              <a:gd name="T31" fmla="*/ 2147483647 h 277"/>
              <a:gd name="T32" fmla="*/ 2147483647 w 155"/>
              <a:gd name="T33" fmla="*/ 2147483647 h 277"/>
              <a:gd name="T34" fmla="*/ 2147483647 w 155"/>
              <a:gd name="T35" fmla="*/ 2147483647 h 277"/>
              <a:gd name="T36" fmla="*/ 2147483647 w 155"/>
              <a:gd name="T37" fmla="*/ 2147483647 h 277"/>
              <a:gd name="T38" fmla="*/ 2147483647 w 155"/>
              <a:gd name="T39" fmla="*/ 2147483647 h 277"/>
              <a:gd name="T40" fmla="*/ 2147483647 w 155"/>
              <a:gd name="T41" fmla="*/ 2147483647 h 277"/>
              <a:gd name="T42" fmla="*/ 2147483647 w 155"/>
              <a:gd name="T43" fmla="*/ 2147483647 h 277"/>
              <a:gd name="T44" fmla="*/ 2147483647 w 155"/>
              <a:gd name="T45" fmla="*/ 2147483647 h 277"/>
              <a:gd name="T46" fmla="*/ 2147483647 w 155"/>
              <a:gd name="T47" fmla="*/ 2147483647 h 277"/>
              <a:gd name="T48" fmla="*/ 2147483647 w 155"/>
              <a:gd name="T49" fmla="*/ 2147483647 h 277"/>
              <a:gd name="T50" fmla="*/ 2147483647 w 155"/>
              <a:gd name="T51" fmla="*/ 2147483647 h 277"/>
              <a:gd name="T52" fmla="*/ 2147483647 w 155"/>
              <a:gd name="T53" fmla="*/ 2147483647 h 277"/>
              <a:gd name="T54" fmla="*/ 2147483647 w 155"/>
              <a:gd name="T55" fmla="*/ 2147483647 h 277"/>
              <a:gd name="T56" fmla="*/ 2147483647 w 155"/>
              <a:gd name="T57" fmla="*/ 2147483647 h 277"/>
              <a:gd name="T58" fmla="*/ 2147483647 w 155"/>
              <a:gd name="T59" fmla="*/ 2147483647 h 277"/>
              <a:gd name="T60" fmla="*/ 2147483647 w 155"/>
              <a:gd name="T61" fmla="*/ 2147483647 h 277"/>
              <a:gd name="T62" fmla="*/ 2147483647 w 155"/>
              <a:gd name="T63" fmla="*/ 2147483647 h 277"/>
              <a:gd name="T64" fmla="*/ 2147483647 w 155"/>
              <a:gd name="T65" fmla="*/ 2147483647 h 277"/>
              <a:gd name="T66" fmla="*/ 2147483647 w 155"/>
              <a:gd name="T67" fmla="*/ 2147483647 h 277"/>
              <a:gd name="T68" fmla="*/ 2147483647 w 155"/>
              <a:gd name="T69" fmla="*/ 2147483647 h 277"/>
              <a:gd name="T70" fmla="*/ 2147483647 w 155"/>
              <a:gd name="T71" fmla="*/ 2147483647 h 277"/>
              <a:gd name="T72" fmla="*/ 2147483647 w 155"/>
              <a:gd name="T73" fmla="*/ 2147483647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277"/>
              <a:gd name="T113" fmla="*/ 155 w 155"/>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4" name="Freeform 81"/>
          <p:cNvSpPr>
            <a:spLocks noEditPoints="1"/>
          </p:cNvSpPr>
          <p:nvPr/>
        </p:nvSpPr>
        <p:spPr bwMode="auto">
          <a:xfrm>
            <a:off x="5122863" y="2449514"/>
            <a:ext cx="233362" cy="327025"/>
          </a:xfrm>
          <a:custGeom>
            <a:avLst/>
            <a:gdLst>
              <a:gd name="T0" fmla="*/ 2147483647 w 395"/>
              <a:gd name="T1" fmla="*/ 2147483647 h 549"/>
              <a:gd name="T2" fmla="*/ 2147483647 w 395"/>
              <a:gd name="T3" fmla="*/ 2147483647 h 549"/>
              <a:gd name="T4" fmla="*/ 2147483647 w 395"/>
              <a:gd name="T5" fmla="*/ 2147483647 h 549"/>
              <a:gd name="T6" fmla="*/ 2147483647 w 395"/>
              <a:gd name="T7" fmla="*/ 2147483647 h 549"/>
              <a:gd name="T8" fmla="*/ 2147483647 w 395"/>
              <a:gd name="T9" fmla="*/ 2147483647 h 549"/>
              <a:gd name="T10" fmla="*/ 2147483647 w 395"/>
              <a:gd name="T11" fmla="*/ 2147483647 h 549"/>
              <a:gd name="T12" fmla="*/ 2147483647 w 395"/>
              <a:gd name="T13" fmla="*/ 2147483647 h 549"/>
              <a:gd name="T14" fmla="*/ 2147483647 w 395"/>
              <a:gd name="T15" fmla="*/ 2147483647 h 549"/>
              <a:gd name="T16" fmla="*/ 2147483647 w 395"/>
              <a:gd name="T17" fmla="*/ 2147483647 h 549"/>
              <a:gd name="T18" fmla="*/ 2147483647 w 395"/>
              <a:gd name="T19" fmla="*/ 2147483647 h 549"/>
              <a:gd name="T20" fmla="*/ 2147483647 w 395"/>
              <a:gd name="T21" fmla="*/ 2147483647 h 549"/>
              <a:gd name="T22" fmla="*/ 2147483647 w 395"/>
              <a:gd name="T23" fmla="*/ 2147483647 h 549"/>
              <a:gd name="T24" fmla="*/ 2147483647 w 395"/>
              <a:gd name="T25" fmla="*/ 2147483647 h 549"/>
              <a:gd name="T26" fmla="*/ 2147483647 w 395"/>
              <a:gd name="T27" fmla="*/ 2147483647 h 549"/>
              <a:gd name="T28" fmla="*/ 2147483647 w 395"/>
              <a:gd name="T29" fmla="*/ 2147483647 h 549"/>
              <a:gd name="T30" fmla="*/ 2147483647 w 395"/>
              <a:gd name="T31" fmla="*/ 2147483647 h 549"/>
              <a:gd name="T32" fmla="*/ 2147483647 w 395"/>
              <a:gd name="T33" fmla="*/ 2147483647 h 549"/>
              <a:gd name="T34" fmla="*/ 2147483647 w 395"/>
              <a:gd name="T35" fmla="*/ 2147483647 h 549"/>
              <a:gd name="T36" fmla="*/ 2147483647 w 395"/>
              <a:gd name="T37" fmla="*/ 2147483647 h 549"/>
              <a:gd name="T38" fmla="*/ 2147483647 w 395"/>
              <a:gd name="T39" fmla="*/ 2147483647 h 549"/>
              <a:gd name="T40" fmla="*/ 2147483647 w 395"/>
              <a:gd name="T41" fmla="*/ 2147483647 h 549"/>
              <a:gd name="T42" fmla="*/ 2147483647 w 395"/>
              <a:gd name="T43" fmla="*/ 2147483647 h 549"/>
              <a:gd name="T44" fmla="*/ 2147483647 w 395"/>
              <a:gd name="T45" fmla="*/ 2147483647 h 549"/>
              <a:gd name="T46" fmla="*/ 2147483647 w 395"/>
              <a:gd name="T47" fmla="*/ 2147483647 h 549"/>
              <a:gd name="T48" fmla="*/ 2147483647 w 395"/>
              <a:gd name="T49" fmla="*/ 2147483647 h 549"/>
              <a:gd name="T50" fmla="*/ 2147483647 w 395"/>
              <a:gd name="T51" fmla="*/ 2147483647 h 549"/>
              <a:gd name="T52" fmla="*/ 2147483647 w 395"/>
              <a:gd name="T53" fmla="*/ 2147483647 h 549"/>
              <a:gd name="T54" fmla="*/ 2147483647 w 395"/>
              <a:gd name="T55" fmla="*/ 2147483647 h 549"/>
              <a:gd name="T56" fmla="*/ 2147483647 w 395"/>
              <a:gd name="T57" fmla="*/ 2147483647 h 549"/>
              <a:gd name="T58" fmla="*/ 2147483647 w 395"/>
              <a:gd name="T59" fmla="*/ 2147483647 h 549"/>
              <a:gd name="T60" fmla="*/ 2147483647 w 395"/>
              <a:gd name="T61" fmla="*/ 2147483647 h 549"/>
              <a:gd name="T62" fmla="*/ 2147483647 w 395"/>
              <a:gd name="T63" fmla="*/ 2147483647 h 549"/>
              <a:gd name="T64" fmla="*/ 2147483647 w 395"/>
              <a:gd name="T65" fmla="*/ 2147483647 h 549"/>
              <a:gd name="T66" fmla="*/ 2147483647 w 395"/>
              <a:gd name="T67" fmla="*/ 2147483647 h 549"/>
              <a:gd name="T68" fmla="*/ 2147483647 w 395"/>
              <a:gd name="T69" fmla="*/ 2147483647 h 549"/>
              <a:gd name="T70" fmla="*/ 2147483647 w 395"/>
              <a:gd name="T71" fmla="*/ 2147483647 h 549"/>
              <a:gd name="T72" fmla="*/ 2147483647 w 395"/>
              <a:gd name="T73" fmla="*/ 2147483647 h 549"/>
              <a:gd name="T74" fmla="*/ 2147483647 w 395"/>
              <a:gd name="T75" fmla="*/ 2147483647 h 549"/>
              <a:gd name="T76" fmla="*/ 2147483647 w 395"/>
              <a:gd name="T77" fmla="*/ 2147483647 h 549"/>
              <a:gd name="T78" fmla="*/ 2147483647 w 395"/>
              <a:gd name="T79" fmla="*/ 2147483647 h 549"/>
              <a:gd name="T80" fmla="*/ 2147483647 w 395"/>
              <a:gd name="T81" fmla="*/ 2147483647 h 549"/>
              <a:gd name="T82" fmla="*/ 2147483647 w 395"/>
              <a:gd name="T83" fmla="*/ 2147483647 h 549"/>
              <a:gd name="T84" fmla="*/ 2147483647 w 395"/>
              <a:gd name="T85" fmla="*/ 2147483647 h 549"/>
              <a:gd name="T86" fmla="*/ 2147483647 w 395"/>
              <a:gd name="T87" fmla="*/ 2147483647 h 549"/>
              <a:gd name="T88" fmla="*/ 2147483647 w 395"/>
              <a:gd name="T89" fmla="*/ 2147483647 h 549"/>
              <a:gd name="T90" fmla="*/ 2147483647 w 395"/>
              <a:gd name="T91" fmla="*/ 2147483647 h 549"/>
              <a:gd name="T92" fmla="*/ 2147483647 w 395"/>
              <a:gd name="T93" fmla="*/ 2147483647 h 549"/>
              <a:gd name="T94" fmla="*/ 2147483647 w 395"/>
              <a:gd name="T95" fmla="*/ 2147483647 h 549"/>
              <a:gd name="T96" fmla="*/ 2147483647 w 395"/>
              <a:gd name="T97" fmla="*/ 2147483647 h 549"/>
              <a:gd name="T98" fmla="*/ 2147483647 w 395"/>
              <a:gd name="T99" fmla="*/ 2147483647 h 549"/>
              <a:gd name="T100" fmla="*/ 2147483647 w 395"/>
              <a:gd name="T101" fmla="*/ 2147483647 h 549"/>
              <a:gd name="T102" fmla="*/ 2147483647 w 395"/>
              <a:gd name="T103" fmla="*/ 2147483647 h 549"/>
              <a:gd name="T104" fmla="*/ 2147483647 w 395"/>
              <a:gd name="T105" fmla="*/ 2147483647 h 549"/>
              <a:gd name="T106" fmla="*/ 2147483647 w 395"/>
              <a:gd name="T107" fmla="*/ 2147483647 h 549"/>
              <a:gd name="T108" fmla="*/ 2147483647 w 395"/>
              <a:gd name="T109" fmla="*/ 2147483647 h 549"/>
              <a:gd name="T110" fmla="*/ 2147483647 w 395"/>
              <a:gd name="T111" fmla="*/ 2147483647 h 549"/>
              <a:gd name="T112" fmla="*/ 2147483647 w 395"/>
              <a:gd name="T113" fmla="*/ 2147483647 h 549"/>
              <a:gd name="T114" fmla="*/ 2147483647 w 395"/>
              <a:gd name="T115" fmla="*/ 2147483647 h 549"/>
              <a:gd name="T116" fmla="*/ 2147483647 w 395"/>
              <a:gd name="T117" fmla="*/ 2147483647 h 5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5"/>
              <a:gd name="T178" fmla="*/ 0 h 549"/>
              <a:gd name="T179" fmla="*/ 395 w 395"/>
              <a:gd name="T180" fmla="*/ 549 h 5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5" name="Freeform 82"/>
          <p:cNvSpPr>
            <a:spLocks/>
          </p:cNvSpPr>
          <p:nvPr/>
        </p:nvSpPr>
        <p:spPr bwMode="auto">
          <a:xfrm>
            <a:off x="5064126" y="2613026"/>
            <a:ext cx="111125" cy="119063"/>
          </a:xfrm>
          <a:custGeom>
            <a:avLst/>
            <a:gdLst>
              <a:gd name="T0" fmla="*/ 2147483647 w 189"/>
              <a:gd name="T1" fmla="*/ 2147483647 h 202"/>
              <a:gd name="T2" fmla="*/ 2147483647 w 189"/>
              <a:gd name="T3" fmla="*/ 2147483647 h 202"/>
              <a:gd name="T4" fmla="*/ 2147483647 w 189"/>
              <a:gd name="T5" fmla="*/ 2147483647 h 202"/>
              <a:gd name="T6" fmla="*/ 2147483647 w 189"/>
              <a:gd name="T7" fmla="*/ 2147483647 h 202"/>
              <a:gd name="T8" fmla="*/ 2147483647 w 189"/>
              <a:gd name="T9" fmla="*/ 2147483647 h 202"/>
              <a:gd name="T10" fmla="*/ 2147483647 w 189"/>
              <a:gd name="T11" fmla="*/ 2147483647 h 202"/>
              <a:gd name="T12" fmla="*/ 2147483647 w 189"/>
              <a:gd name="T13" fmla="*/ 2147483647 h 202"/>
              <a:gd name="T14" fmla="*/ 2147483647 w 189"/>
              <a:gd name="T15" fmla="*/ 2147483647 h 202"/>
              <a:gd name="T16" fmla="*/ 2147483647 w 189"/>
              <a:gd name="T17" fmla="*/ 2147483647 h 202"/>
              <a:gd name="T18" fmla="*/ 2147483647 w 189"/>
              <a:gd name="T19" fmla="*/ 2147483647 h 202"/>
              <a:gd name="T20" fmla="*/ 2147483647 w 189"/>
              <a:gd name="T21" fmla="*/ 2147483647 h 202"/>
              <a:gd name="T22" fmla="*/ 2147483647 w 189"/>
              <a:gd name="T23" fmla="*/ 2147483647 h 202"/>
              <a:gd name="T24" fmla="*/ 2147483647 w 189"/>
              <a:gd name="T25" fmla="*/ 2147483647 h 202"/>
              <a:gd name="T26" fmla="*/ 2147483647 w 189"/>
              <a:gd name="T27" fmla="*/ 2147483647 h 202"/>
              <a:gd name="T28" fmla="*/ 2147483647 w 189"/>
              <a:gd name="T29" fmla="*/ 2147483647 h 202"/>
              <a:gd name="T30" fmla="*/ 2147483647 w 189"/>
              <a:gd name="T31" fmla="*/ 2147483647 h 202"/>
              <a:gd name="T32" fmla="*/ 2147483647 w 189"/>
              <a:gd name="T33" fmla="*/ 2147483647 h 202"/>
              <a:gd name="T34" fmla="*/ 2147483647 w 189"/>
              <a:gd name="T35" fmla="*/ 2147483647 h 202"/>
              <a:gd name="T36" fmla="*/ 2147483647 w 189"/>
              <a:gd name="T37" fmla="*/ 2147483647 h 202"/>
              <a:gd name="T38" fmla="*/ 2147483647 w 189"/>
              <a:gd name="T39" fmla="*/ 2147483647 h 202"/>
              <a:gd name="T40" fmla="*/ 2147483647 w 189"/>
              <a:gd name="T41" fmla="*/ 2147483647 h 202"/>
              <a:gd name="T42" fmla="*/ 2147483647 w 189"/>
              <a:gd name="T43" fmla="*/ 2147483647 h 202"/>
              <a:gd name="T44" fmla="*/ 2147483647 w 189"/>
              <a:gd name="T45" fmla="*/ 2147483647 h 202"/>
              <a:gd name="T46" fmla="*/ 2147483647 w 189"/>
              <a:gd name="T47" fmla="*/ 2147483647 h 202"/>
              <a:gd name="T48" fmla="*/ 2147483647 w 189"/>
              <a:gd name="T49" fmla="*/ 2147483647 h 202"/>
              <a:gd name="T50" fmla="*/ 2147483647 w 189"/>
              <a:gd name="T51" fmla="*/ 2147483647 h 202"/>
              <a:gd name="T52" fmla="*/ 2147483647 w 189"/>
              <a:gd name="T53" fmla="*/ 2147483647 h 202"/>
              <a:gd name="T54" fmla="*/ 2147483647 w 189"/>
              <a:gd name="T55" fmla="*/ 2147483647 h 202"/>
              <a:gd name="T56" fmla="*/ 2147483647 w 189"/>
              <a:gd name="T57" fmla="*/ 2147483647 h 202"/>
              <a:gd name="T58" fmla="*/ 2147483647 w 189"/>
              <a:gd name="T59" fmla="*/ 2147483647 h 202"/>
              <a:gd name="T60" fmla="*/ 2147483647 w 189"/>
              <a:gd name="T61" fmla="*/ 2147483647 h 202"/>
              <a:gd name="T62" fmla="*/ 2147483647 w 189"/>
              <a:gd name="T63" fmla="*/ 2147483647 h 202"/>
              <a:gd name="T64" fmla="*/ 2147483647 w 189"/>
              <a:gd name="T65" fmla="*/ 2147483647 h 202"/>
              <a:gd name="T66" fmla="*/ 2147483647 w 189"/>
              <a:gd name="T67" fmla="*/ 2147483647 h 202"/>
              <a:gd name="T68" fmla="*/ 2147483647 w 189"/>
              <a:gd name="T69" fmla="*/ 2147483647 h 202"/>
              <a:gd name="T70" fmla="*/ 2147483647 w 189"/>
              <a:gd name="T71" fmla="*/ 2147483647 h 202"/>
              <a:gd name="T72" fmla="*/ 2147483647 w 189"/>
              <a:gd name="T73" fmla="*/ 2147483647 h 202"/>
              <a:gd name="T74" fmla="*/ 0 w 189"/>
              <a:gd name="T75" fmla="*/ 2147483647 h 202"/>
              <a:gd name="T76" fmla="*/ 2147483647 w 189"/>
              <a:gd name="T77" fmla="*/ 2147483647 h 202"/>
              <a:gd name="T78" fmla="*/ 2147483647 w 189"/>
              <a:gd name="T79" fmla="*/ 2147483647 h 202"/>
              <a:gd name="T80" fmla="*/ 2147483647 w 189"/>
              <a:gd name="T81" fmla="*/ 2147483647 h 202"/>
              <a:gd name="T82" fmla="*/ 2147483647 w 189"/>
              <a:gd name="T83" fmla="*/ 2147483647 h 202"/>
              <a:gd name="T84" fmla="*/ 2147483647 w 189"/>
              <a:gd name="T85" fmla="*/ 2147483647 h 202"/>
              <a:gd name="T86" fmla="*/ 2147483647 w 189"/>
              <a:gd name="T87" fmla="*/ 2147483647 h 202"/>
              <a:gd name="T88" fmla="*/ 2147483647 w 189"/>
              <a:gd name="T89" fmla="*/ 2147483647 h 202"/>
              <a:gd name="T90" fmla="*/ 2147483647 w 189"/>
              <a:gd name="T91" fmla="*/ 2147483647 h 202"/>
              <a:gd name="T92" fmla="*/ 2147483647 w 189"/>
              <a:gd name="T93" fmla="*/ 2147483647 h 202"/>
              <a:gd name="T94" fmla="*/ 2147483647 w 189"/>
              <a:gd name="T95" fmla="*/ 2147483647 h 202"/>
              <a:gd name="T96" fmla="*/ 2147483647 w 189"/>
              <a:gd name="T97" fmla="*/ 2147483647 h 202"/>
              <a:gd name="T98" fmla="*/ 2147483647 w 189"/>
              <a:gd name="T99" fmla="*/ 2147483647 h 202"/>
              <a:gd name="T100" fmla="*/ 2147483647 w 189"/>
              <a:gd name="T101" fmla="*/ 2147483647 h 202"/>
              <a:gd name="T102" fmla="*/ 2147483647 w 189"/>
              <a:gd name="T103" fmla="*/ 2147483647 h 202"/>
              <a:gd name="T104" fmla="*/ 2147483647 w 189"/>
              <a:gd name="T105" fmla="*/ 2147483647 h 202"/>
              <a:gd name="T106" fmla="*/ 2147483647 w 189"/>
              <a:gd name="T107" fmla="*/ 214748364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
              <a:gd name="T163" fmla="*/ 0 h 202"/>
              <a:gd name="T164" fmla="*/ 189 w 189"/>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6" name="Freeform 83"/>
          <p:cNvSpPr>
            <a:spLocks noEditPoints="1"/>
          </p:cNvSpPr>
          <p:nvPr/>
        </p:nvSpPr>
        <p:spPr bwMode="auto">
          <a:xfrm>
            <a:off x="4059238" y="1876426"/>
            <a:ext cx="1566862" cy="758825"/>
          </a:xfrm>
          <a:custGeom>
            <a:avLst/>
            <a:gdLst>
              <a:gd name="T0" fmla="*/ 2147483647 w 2644"/>
              <a:gd name="T1" fmla="*/ 2147483647 h 1282"/>
              <a:gd name="T2" fmla="*/ 2147483647 w 2644"/>
              <a:gd name="T3" fmla="*/ 2147483647 h 1282"/>
              <a:gd name="T4" fmla="*/ 2147483647 w 2644"/>
              <a:gd name="T5" fmla="*/ 2147483647 h 1282"/>
              <a:gd name="T6" fmla="*/ 2147483647 w 2644"/>
              <a:gd name="T7" fmla="*/ 2147483647 h 1282"/>
              <a:gd name="T8" fmla="*/ 2147483647 w 2644"/>
              <a:gd name="T9" fmla="*/ 2147483647 h 1282"/>
              <a:gd name="T10" fmla="*/ 2147483647 w 2644"/>
              <a:gd name="T11" fmla="*/ 2147483647 h 1282"/>
              <a:gd name="T12" fmla="*/ 2147483647 w 2644"/>
              <a:gd name="T13" fmla="*/ 2147483647 h 1282"/>
              <a:gd name="T14" fmla="*/ 2147483647 w 2644"/>
              <a:gd name="T15" fmla="*/ 2147483647 h 1282"/>
              <a:gd name="T16" fmla="*/ 2147483647 w 2644"/>
              <a:gd name="T17" fmla="*/ 2147483647 h 1282"/>
              <a:gd name="T18" fmla="*/ 2147483647 w 2644"/>
              <a:gd name="T19" fmla="*/ 2147483647 h 1282"/>
              <a:gd name="T20" fmla="*/ 2147483647 w 2644"/>
              <a:gd name="T21" fmla="*/ 2147483647 h 1282"/>
              <a:gd name="T22" fmla="*/ 2147483647 w 2644"/>
              <a:gd name="T23" fmla="*/ 2147483647 h 1282"/>
              <a:gd name="T24" fmla="*/ 2147483647 w 2644"/>
              <a:gd name="T25" fmla="*/ 2147483647 h 1282"/>
              <a:gd name="T26" fmla="*/ 2147483647 w 2644"/>
              <a:gd name="T27" fmla="*/ 2147483647 h 1282"/>
              <a:gd name="T28" fmla="*/ 2147483647 w 2644"/>
              <a:gd name="T29" fmla="*/ 2147483647 h 1282"/>
              <a:gd name="T30" fmla="*/ 2147483647 w 2644"/>
              <a:gd name="T31" fmla="*/ 2147483647 h 1282"/>
              <a:gd name="T32" fmla="*/ 2147483647 w 2644"/>
              <a:gd name="T33" fmla="*/ 2147483647 h 1282"/>
              <a:gd name="T34" fmla="*/ 2147483647 w 2644"/>
              <a:gd name="T35" fmla="*/ 2147483647 h 1282"/>
              <a:gd name="T36" fmla="*/ 2147483647 w 2644"/>
              <a:gd name="T37" fmla="*/ 2147483647 h 1282"/>
              <a:gd name="T38" fmla="*/ 2147483647 w 2644"/>
              <a:gd name="T39" fmla="*/ 2147483647 h 1282"/>
              <a:gd name="T40" fmla="*/ 2147483647 w 2644"/>
              <a:gd name="T41" fmla="*/ 2147483647 h 1282"/>
              <a:gd name="T42" fmla="*/ 2147483647 w 2644"/>
              <a:gd name="T43" fmla="*/ 2147483647 h 1282"/>
              <a:gd name="T44" fmla="*/ 2147483647 w 2644"/>
              <a:gd name="T45" fmla="*/ 2147483647 h 1282"/>
              <a:gd name="T46" fmla="*/ 2147483647 w 2644"/>
              <a:gd name="T47" fmla="*/ 2147483647 h 1282"/>
              <a:gd name="T48" fmla="*/ 2147483647 w 2644"/>
              <a:gd name="T49" fmla="*/ 2147483647 h 1282"/>
              <a:gd name="T50" fmla="*/ 2147483647 w 2644"/>
              <a:gd name="T51" fmla="*/ 2147483647 h 1282"/>
              <a:gd name="T52" fmla="*/ 2147483647 w 2644"/>
              <a:gd name="T53" fmla="*/ 2147483647 h 1282"/>
              <a:gd name="T54" fmla="*/ 2147483647 w 2644"/>
              <a:gd name="T55" fmla="*/ 2147483647 h 1282"/>
              <a:gd name="T56" fmla="*/ 2147483647 w 2644"/>
              <a:gd name="T57" fmla="*/ 2147483647 h 1282"/>
              <a:gd name="T58" fmla="*/ 2147483647 w 2644"/>
              <a:gd name="T59" fmla="*/ 2147483647 h 1282"/>
              <a:gd name="T60" fmla="*/ 2147483647 w 2644"/>
              <a:gd name="T61" fmla="*/ 2147483647 h 1282"/>
              <a:gd name="T62" fmla="*/ 2147483647 w 2644"/>
              <a:gd name="T63" fmla="*/ 2147483647 h 1282"/>
              <a:gd name="T64" fmla="*/ 2147483647 w 2644"/>
              <a:gd name="T65" fmla="*/ 2147483647 h 1282"/>
              <a:gd name="T66" fmla="*/ 2147483647 w 2644"/>
              <a:gd name="T67" fmla="*/ 2147483647 h 1282"/>
              <a:gd name="T68" fmla="*/ 2147483647 w 2644"/>
              <a:gd name="T69" fmla="*/ 2147483647 h 1282"/>
              <a:gd name="T70" fmla="*/ 2147483647 w 2644"/>
              <a:gd name="T71" fmla="*/ 2147483647 h 1282"/>
              <a:gd name="T72" fmla="*/ 2147483647 w 2644"/>
              <a:gd name="T73" fmla="*/ 2147483647 h 1282"/>
              <a:gd name="T74" fmla="*/ 2147483647 w 2644"/>
              <a:gd name="T75" fmla="*/ 2147483647 h 1282"/>
              <a:gd name="T76" fmla="*/ 2147483647 w 2644"/>
              <a:gd name="T77" fmla="*/ 2147483647 h 1282"/>
              <a:gd name="T78" fmla="*/ 2147483647 w 2644"/>
              <a:gd name="T79" fmla="*/ 2147483647 h 1282"/>
              <a:gd name="T80" fmla="*/ 2147483647 w 2644"/>
              <a:gd name="T81" fmla="*/ 2147483647 h 1282"/>
              <a:gd name="T82" fmla="*/ 2147483647 w 2644"/>
              <a:gd name="T83" fmla="*/ 2147483647 h 1282"/>
              <a:gd name="T84" fmla="*/ 2147483647 w 2644"/>
              <a:gd name="T85" fmla="*/ 2147483647 h 1282"/>
              <a:gd name="T86" fmla="*/ 2147483647 w 2644"/>
              <a:gd name="T87" fmla="*/ 2147483647 h 1282"/>
              <a:gd name="T88" fmla="*/ 2147483647 w 2644"/>
              <a:gd name="T89" fmla="*/ 2147483647 h 1282"/>
              <a:gd name="T90" fmla="*/ 2147483647 w 2644"/>
              <a:gd name="T91" fmla="*/ 2147483647 h 1282"/>
              <a:gd name="T92" fmla="*/ 2147483647 w 2644"/>
              <a:gd name="T93" fmla="*/ 2147483647 h 1282"/>
              <a:gd name="T94" fmla="*/ 2147483647 w 2644"/>
              <a:gd name="T95" fmla="*/ 2147483647 h 1282"/>
              <a:gd name="T96" fmla="*/ 2147483647 w 2644"/>
              <a:gd name="T97" fmla="*/ 2147483647 h 1282"/>
              <a:gd name="T98" fmla="*/ 2147483647 w 2644"/>
              <a:gd name="T99" fmla="*/ 2147483647 h 1282"/>
              <a:gd name="T100" fmla="*/ 2147483647 w 2644"/>
              <a:gd name="T101" fmla="*/ 2147483647 h 1282"/>
              <a:gd name="T102" fmla="*/ 2147483647 w 2644"/>
              <a:gd name="T103" fmla="*/ 2147483647 h 1282"/>
              <a:gd name="T104" fmla="*/ 2147483647 w 2644"/>
              <a:gd name="T105" fmla="*/ 2147483647 h 1282"/>
              <a:gd name="T106" fmla="*/ 2147483647 w 2644"/>
              <a:gd name="T107" fmla="*/ 2147483647 h 1282"/>
              <a:gd name="T108" fmla="*/ 2147483647 w 2644"/>
              <a:gd name="T109" fmla="*/ 2147483647 h 1282"/>
              <a:gd name="T110" fmla="*/ 2147483647 w 2644"/>
              <a:gd name="T111" fmla="*/ 2147483647 h 1282"/>
              <a:gd name="T112" fmla="*/ 2147483647 w 2644"/>
              <a:gd name="T113" fmla="*/ 2147483647 h 1282"/>
              <a:gd name="T114" fmla="*/ 2147483647 w 2644"/>
              <a:gd name="T115" fmla="*/ 2147483647 h 1282"/>
              <a:gd name="T116" fmla="*/ 2147483647 w 2644"/>
              <a:gd name="T117" fmla="*/ 2147483647 h 12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4"/>
              <a:gd name="T178" fmla="*/ 0 h 1282"/>
              <a:gd name="T179" fmla="*/ 2644 w 2644"/>
              <a:gd name="T180" fmla="*/ 1282 h 12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7" name="Freeform 84"/>
          <p:cNvSpPr>
            <a:spLocks noEditPoints="1"/>
          </p:cNvSpPr>
          <p:nvPr/>
        </p:nvSpPr>
        <p:spPr bwMode="auto">
          <a:xfrm>
            <a:off x="5822950" y="2484438"/>
            <a:ext cx="141288" cy="63500"/>
          </a:xfrm>
          <a:custGeom>
            <a:avLst/>
            <a:gdLst>
              <a:gd name="T0" fmla="*/ 2147483647 w 237"/>
              <a:gd name="T1" fmla="*/ 2147483647 h 107"/>
              <a:gd name="T2" fmla="*/ 2147483647 w 237"/>
              <a:gd name="T3" fmla="*/ 2147483647 h 107"/>
              <a:gd name="T4" fmla="*/ 2147483647 w 237"/>
              <a:gd name="T5" fmla="*/ 2147483647 h 107"/>
              <a:gd name="T6" fmla="*/ 2147483647 w 237"/>
              <a:gd name="T7" fmla="*/ 2147483647 h 107"/>
              <a:gd name="T8" fmla="*/ 2147483647 w 237"/>
              <a:gd name="T9" fmla="*/ 2147483647 h 107"/>
              <a:gd name="T10" fmla="*/ 2147483647 w 237"/>
              <a:gd name="T11" fmla="*/ 2147483647 h 107"/>
              <a:gd name="T12" fmla="*/ 2147483647 w 237"/>
              <a:gd name="T13" fmla="*/ 2147483647 h 107"/>
              <a:gd name="T14" fmla="*/ 2147483647 w 237"/>
              <a:gd name="T15" fmla="*/ 2147483647 h 107"/>
              <a:gd name="T16" fmla="*/ 2147483647 w 237"/>
              <a:gd name="T17" fmla="*/ 2147483647 h 107"/>
              <a:gd name="T18" fmla="*/ 2147483647 w 237"/>
              <a:gd name="T19" fmla="*/ 2147483647 h 107"/>
              <a:gd name="T20" fmla="*/ 2147483647 w 237"/>
              <a:gd name="T21" fmla="*/ 2147483647 h 107"/>
              <a:gd name="T22" fmla="*/ 2147483647 w 237"/>
              <a:gd name="T23" fmla="*/ 2147483647 h 107"/>
              <a:gd name="T24" fmla="*/ 2147483647 w 237"/>
              <a:gd name="T25" fmla="*/ 2147483647 h 107"/>
              <a:gd name="T26" fmla="*/ 2147483647 w 237"/>
              <a:gd name="T27" fmla="*/ 2147483647 h 107"/>
              <a:gd name="T28" fmla="*/ 2147483647 w 237"/>
              <a:gd name="T29" fmla="*/ 2147483647 h 107"/>
              <a:gd name="T30" fmla="*/ 2147483647 w 237"/>
              <a:gd name="T31" fmla="*/ 2147483647 h 107"/>
              <a:gd name="T32" fmla="*/ 2147483647 w 237"/>
              <a:gd name="T33" fmla="*/ 2147483647 h 107"/>
              <a:gd name="T34" fmla="*/ 2147483647 w 237"/>
              <a:gd name="T35" fmla="*/ 2147483647 h 107"/>
              <a:gd name="T36" fmla="*/ 2147483647 w 237"/>
              <a:gd name="T37" fmla="*/ 2147483647 h 107"/>
              <a:gd name="T38" fmla="*/ 2147483647 w 237"/>
              <a:gd name="T39" fmla="*/ 2147483647 h 107"/>
              <a:gd name="T40" fmla="*/ 2147483647 w 237"/>
              <a:gd name="T41" fmla="*/ 2147483647 h 107"/>
              <a:gd name="T42" fmla="*/ 2147483647 w 237"/>
              <a:gd name="T43" fmla="*/ 2147483647 h 107"/>
              <a:gd name="T44" fmla="*/ 2147483647 w 237"/>
              <a:gd name="T45" fmla="*/ 2147483647 h 107"/>
              <a:gd name="T46" fmla="*/ 2147483647 w 237"/>
              <a:gd name="T47" fmla="*/ 2147483647 h 107"/>
              <a:gd name="T48" fmla="*/ 2147483647 w 237"/>
              <a:gd name="T49" fmla="*/ 2147483647 h 107"/>
              <a:gd name="T50" fmla="*/ 2147483647 w 237"/>
              <a:gd name="T51" fmla="*/ 2147483647 h 107"/>
              <a:gd name="T52" fmla="*/ 2147483647 w 237"/>
              <a:gd name="T53" fmla="*/ 2147483647 h 107"/>
              <a:gd name="T54" fmla="*/ 2147483647 w 237"/>
              <a:gd name="T55" fmla="*/ 2147483647 h 107"/>
              <a:gd name="T56" fmla="*/ 2147483647 w 237"/>
              <a:gd name="T57" fmla="*/ 2147483647 h 107"/>
              <a:gd name="T58" fmla="*/ 2147483647 w 237"/>
              <a:gd name="T59" fmla="*/ 2147483647 h 107"/>
              <a:gd name="T60" fmla="*/ 2147483647 w 237"/>
              <a:gd name="T61" fmla="*/ 2147483647 h 107"/>
              <a:gd name="T62" fmla="*/ 2147483647 w 237"/>
              <a:gd name="T63" fmla="*/ 2147483647 h 107"/>
              <a:gd name="T64" fmla="*/ 2147483647 w 237"/>
              <a:gd name="T65" fmla="*/ 2147483647 h 107"/>
              <a:gd name="T66" fmla="*/ 2147483647 w 237"/>
              <a:gd name="T67" fmla="*/ 2147483647 h 107"/>
              <a:gd name="T68" fmla="*/ 2147483647 w 237"/>
              <a:gd name="T69" fmla="*/ 2147483647 h 107"/>
              <a:gd name="T70" fmla="*/ 2147483647 w 237"/>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7"/>
              <a:gd name="T109" fmla="*/ 0 h 107"/>
              <a:gd name="T110" fmla="*/ 237 w 23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8" name="Freeform 85"/>
          <p:cNvSpPr>
            <a:spLocks/>
          </p:cNvSpPr>
          <p:nvPr/>
        </p:nvSpPr>
        <p:spPr bwMode="auto">
          <a:xfrm>
            <a:off x="5767388" y="2974975"/>
            <a:ext cx="49212" cy="52388"/>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2147483647 w 80"/>
              <a:gd name="T9" fmla="*/ 0 h 90"/>
              <a:gd name="T10" fmla="*/ 2147483647 w 80"/>
              <a:gd name="T11" fmla="*/ 0 h 90"/>
              <a:gd name="T12" fmla="*/ 2147483647 w 80"/>
              <a:gd name="T13" fmla="*/ 2147483647 h 90"/>
              <a:gd name="T14" fmla="*/ 2147483647 w 80"/>
              <a:gd name="T15" fmla="*/ 2147483647 h 90"/>
              <a:gd name="T16" fmla="*/ 2147483647 w 80"/>
              <a:gd name="T17" fmla="*/ 2147483647 h 90"/>
              <a:gd name="T18" fmla="*/ 2147483647 w 80"/>
              <a:gd name="T19" fmla="*/ 2147483647 h 90"/>
              <a:gd name="T20" fmla="*/ 2147483647 w 80"/>
              <a:gd name="T21" fmla="*/ 2147483647 h 90"/>
              <a:gd name="T22" fmla="*/ 2147483647 w 80"/>
              <a:gd name="T23" fmla="*/ 2147483647 h 90"/>
              <a:gd name="T24" fmla="*/ 2147483647 w 80"/>
              <a:gd name="T25" fmla="*/ 2147483647 h 90"/>
              <a:gd name="T26" fmla="*/ 2147483647 w 80"/>
              <a:gd name="T27" fmla="*/ 2147483647 h 90"/>
              <a:gd name="T28" fmla="*/ 2147483647 w 80"/>
              <a:gd name="T29" fmla="*/ 2147483647 h 90"/>
              <a:gd name="T30" fmla="*/ 2147483647 w 80"/>
              <a:gd name="T31" fmla="*/ 2147483647 h 90"/>
              <a:gd name="T32" fmla="*/ 2147483647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2147483647 h 90"/>
              <a:gd name="T48" fmla="*/ 2147483647 w 80"/>
              <a:gd name="T49" fmla="*/ 2147483647 h 90"/>
              <a:gd name="T50" fmla="*/ 2147483647 w 80"/>
              <a:gd name="T51" fmla="*/ 2147483647 h 90"/>
              <a:gd name="T52" fmla="*/ 2147483647 w 80"/>
              <a:gd name="T53" fmla="*/ 2147483647 h 90"/>
              <a:gd name="T54" fmla="*/ 2147483647 w 80"/>
              <a:gd name="T55" fmla="*/ 2147483647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90"/>
              <a:gd name="T86" fmla="*/ 80 w 8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69" name="Freeform 86"/>
          <p:cNvSpPr>
            <a:spLocks noEditPoints="1"/>
          </p:cNvSpPr>
          <p:nvPr/>
        </p:nvSpPr>
        <p:spPr bwMode="auto">
          <a:xfrm>
            <a:off x="5776914" y="2890839"/>
            <a:ext cx="109537" cy="136525"/>
          </a:xfrm>
          <a:custGeom>
            <a:avLst/>
            <a:gdLst>
              <a:gd name="T0" fmla="*/ 2147483647 w 185"/>
              <a:gd name="T1" fmla="*/ 2147483647 h 233"/>
              <a:gd name="T2" fmla="*/ 2147483647 w 185"/>
              <a:gd name="T3" fmla="*/ 2147483647 h 233"/>
              <a:gd name="T4" fmla="*/ 2147483647 w 185"/>
              <a:gd name="T5" fmla="*/ 2147483647 h 233"/>
              <a:gd name="T6" fmla="*/ 2147483647 w 185"/>
              <a:gd name="T7" fmla="*/ 2147483647 h 233"/>
              <a:gd name="T8" fmla="*/ 2147483647 w 185"/>
              <a:gd name="T9" fmla="*/ 2147483647 h 233"/>
              <a:gd name="T10" fmla="*/ 2147483647 w 185"/>
              <a:gd name="T11" fmla="*/ 2147483647 h 233"/>
              <a:gd name="T12" fmla="*/ 2147483647 w 185"/>
              <a:gd name="T13" fmla="*/ 2147483647 h 233"/>
              <a:gd name="T14" fmla="*/ 2147483647 w 185"/>
              <a:gd name="T15" fmla="*/ 2147483647 h 233"/>
              <a:gd name="T16" fmla="*/ 2147483647 w 185"/>
              <a:gd name="T17" fmla="*/ 2147483647 h 233"/>
              <a:gd name="T18" fmla="*/ 2147483647 w 185"/>
              <a:gd name="T19" fmla="*/ 2147483647 h 233"/>
              <a:gd name="T20" fmla="*/ 2147483647 w 185"/>
              <a:gd name="T21" fmla="*/ 2147483647 h 233"/>
              <a:gd name="T22" fmla="*/ 2147483647 w 185"/>
              <a:gd name="T23" fmla="*/ 2147483647 h 233"/>
              <a:gd name="T24" fmla="*/ 0 w 185"/>
              <a:gd name="T25" fmla="*/ 2147483647 h 233"/>
              <a:gd name="T26" fmla="*/ 2147483647 w 185"/>
              <a:gd name="T27" fmla="*/ 2147483647 h 233"/>
              <a:gd name="T28" fmla="*/ 2147483647 w 185"/>
              <a:gd name="T29" fmla="*/ 2147483647 h 233"/>
              <a:gd name="T30" fmla="*/ 2147483647 w 185"/>
              <a:gd name="T31" fmla="*/ 2147483647 h 233"/>
              <a:gd name="T32" fmla="*/ 2147483647 w 185"/>
              <a:gd name="T33" fmla="*/ 2147483647 h 233"/>
              <a:gd name="T34" fmla="*/ 2147483647 w 185"/>
              <a:gd name="T35" fmla="*/ 2147483647 h 233"/>
              <a:gd name="T36" fmla="*/ 2147483647 w 185"/>
              <a:gd name="T37" fmla="*/ 2147483647 h 233"/>
              <a:gd name="T38" fmla="*/ 2147483647 w 185"/>
              <a:gd name="T39" fmla="*/ 2147483647 h 233"/>
              <a:gd name="T40" fmla="*/ 2147483647 w 185"/>
              <a:gd name="T41" fmla="*/ 2147483647 h 233"/>
              <a:gd name="T42" fmla="*/ 2147483647 w 185"/>
              <a:gd name="T43" fmla="*/ 2147483647 h 233"/>
              <a:gd name="T44" fmla="*/ 2147483647 w 185"/>
              <a:gd name="T45" fmla="*/ 2147483647 h 233"/>
              <a:gd name="T46" fmla="*/ 2147483647 w 185"/>
              <a:gd name="T47" fmla="*/ 2147483647 h 233"/>
              <a:gd name="T48" fmla="*/ 2147483647 w 185"/>
              <a:gd name="T49" fmla="*/ 2147483647 h 233"/>
              <a:gd name="T50" fmla="*/ 2147483647 w 185"/>
              <a:gd name="T51" fmla="*/ 2147483647 h 233"/>
              <a:gd name="T52" fmla="*/ 2147483647 w 185"/>
              <a:gd name="T53" fmla="*/ 2147483647 h 233"/>
              <a:gd name="T54" fmla="*/ 2147483647 w 185"/>
              <a:gd name="T55" fmla="*/ 2147483647 h 233"/>
              <a:gd name="T56" fmla="*/ 2147483647 w 185"/>
              <a:gd name="T57" fmla="*/ 2147483647 h 233"/>
              <a:gd name="T58" fmla="*/ 2147483647 w 185"/>
              <a:gd name="T59" fmla="*/ 2147483647 h 233"/>
              <a:gd name="T60" fmla="*/ 2147483647 w 185"/>
              <a:gd name="T61" fmla="*/ 2147483647 h 233"/>
              <a:gd name="T62" fmla="*/ 2147483647 w 185"/>
              <a:gd name="T63" fmla="*/ 2147483647 h 233"/>
              <a:gd name="T64" fmla="*/ 2147483647 w 185"/>
              <a:gd name="T65" fmla="*/ 2147483647 h 233"/>
              <a:gd name="T66" fmla="*/ 2147483647 w 185"/>
              <a:gd name="T67" fmla="*/ 2147483647 h 233"/>
              <a:gd name="T68" fmla="*/ 2147483647 w 185"/>
              <a:gd name="T69" fmla="*/ 2147483647 h 233"/>
              <a:gd name="T70" fmla="*/ 2147483647 w 185"/>
              <a:gd name="T71" fmla="*/ 2147483647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5"/>
              <a:gd name="T109" fmla="*/ 0 h 233"/>
              <a:gd name="T110" fmla="*/ 185 w 185"/>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0" name="Freeform 87"/>
          <p:cNvSpPr>
            <a:spLocks/>
          </p:cNvSpPr>
          <p:nvPr/>
        </p:nvSpPr>
        <p:spPr bwMode="auto">
          <a:xfrm>
            <a:off x="6454775" y="4751389"/>
            <a:ext cx="242888" cy="441325"/>
          </a:xfrm>
          <a:custGeom>
            <a:avLst/>
            <a:gdLst>
              <a:gd name="T0" fmla="*/ 2147483647 w 409"/>
              <a:gd name="T1" fmla="*/ 2147483647 h 746"/>
              <a:gd name="T2" fmla="*/ 2147483647 w 409"/>
              <a:gd name="T3" fmla="*/ 2147483647 h 746"/>
              <a:gd name="T4" fmla="*/ 2147483647 w 409"/>
              <a:gd name="T5" fmla="*/ 2147483647 h 746"/>
              <a:gd name="T6" fmla="*/ 2147483647 w 409"/>
              <a:gd name="T7" fmla="*/ 2147483647 h 746"/>
              <a:gd name="T8" fmla="*/ 2147483647 w 409"/>
              <a:gd name="T9" fmla="*/ 2147483647 h 746"/>
              <a:gd name="T10" fmla="*/ 2147483647 w 409"/>
              <a:gd name="T11" fmla="*/ 2147483647 h 746"/>
              <a:gd name="T12" fmla="*/ 2147483647 w 409"/>
              <a:gd name="T13" fmla="*/ 2147483647 h 746"/>
              <a:gd name="T14" fmla="*/ 2147483647 w 409"/>
              <a:gd name="T15" fmla="*/ 2147483647 h 746"/>
              <a:gd name="T16" fmla="*/ 2147483647 w 409"/>
              <a:gd name="T17" fmla="*/ 2147483647 h 746"/>
              <a:gd name="T18" fmla="*/ 2147483647 w 409"/>
              <a:gd name="T19" fmla="*/ 2147483647 h 746"/>
              <a:gd name="T20" fmla="*/ 2147483647 w 409"/>
              <a:gd name="T21" fmla="*/ 2147483647 h 746"/>
              <a:gd name="T22" fmla="*/ 2147483647 w 409"/>
              <a:gd name="T23" fmla="*/ 2147483647 h 746"/>
              <a:gd name="T24" fmla="*/ 2147483647 w 409"/>
              <a:gd name="T25" fmla="*/ 2147483647 h 746"/>
              <a:gd name="T26" fmla="*/ 2147483647 w 409"/>
              <a:gd name="T27" fmla="*/ 2147483647 h 746"/>
              <a:gd name="T28" fmla="*/ 2147483647 w 409"/>
              <a:gd name="T29" fmla="*/ 2147483647 h 746"/>
              <a:gd name="T30" fmla="*/ 2147483647 w 409"/>
              <a:gd name="T31" fmla="*/ 2147483647 h 746"/>
              <a:gd name="T32" fmla="*/ 2147483647 w 409"/>
              <a:gd name="T33" fmla="*/ 2147483647 h 746"/>
              <a:gd name="T34" fmla="*/ 2147483647 w 409"/>
              <a:gd name="T35" fmla="*/ 2147483647 h 746"/>
              <a:gd name="T36" fmla="*/ 2147483647 w 409"/>
              <a:gd name="T37" fmla="*/ 2147483647 h 746"/>
              <a:gd name="T38" fmla="*/ 2147483647 w 409"/>
              <a:gd name="T39" fmla="*/ 0 h 746"/>
              <a:gd name="T40" fmla="*/ 2147483647 w 409"/>
              <a:gd name="T41" fmla="*/ 2147483647 h 746"/>
              <a:gd name="T42" fmla="*/ 2147483647 w 409"/>
              <a:gd name="T43" fmla="*/ 2147483647 h 746"/>
              <a:gd name="T44" fmla="*/ 2147483647 w 409"/>
              <a:gd name="T45" fmla="*/ 2147483647 h 746"/>
              <a:gd name="T46" fmla="*/ 2147483647 w 409"/>
              <a:gd name="T47" fmla="*/ 2147483647 h 746"/>
              <a:gd name="T48" fmla="*/ 2147483647 w 409"/>
              <a:gd name="T49" fmla="*/ 2147483647 h 746"/>
              <a:gd name="T50" fmla="*/ 2147483647 w 409"/>
              <a:gd name="T51" fmla="*/ 2147483647 h 746"/>
              <a:gd name="T52" fmla="*/ 2147483647 w 409"/>
              <a:gd name="T53" fmla="*/ 2147483647 h 746"/>
              <a:gd name="T54" fmla="*/ 2147483647 w 409"/>
              <a:gd name="T55" fmla="*/ 2147483647 h 746"/>
              <a:gd name="T56" fmla="*/ 2147483647 w 409"/>
              <a:gd name="T57" fmla="*/ 2147483647 h 746"/>
              <a:gd name="T58" fmla="*/ 2147483647 w 409"/>
              <a:gd name="T59" fmla="*/ 2147483647 h 746"/>
              <a:gd name="T60" fmla="*/ 2147483647 w 409"/>
              <a:gd name="T61" fmla="*/ 2147483647 h 746"/>
              <a:gd name="T62" fmla="*/ 2147483647 w 409"/>
              <a:gd name="T63" fmla="*/ 2147483647 h 746"/>
              <a:gd name="T64" fmla="*/ 2147483647 w 409"/>
              <a:gd name="T65" fmla="*/ 2147483647 h 746"/>
              <a:gd name="T66" fmla="*/ 2147483647 w 409"/>
              <a:gd name="T67" fmla="*/ 2147483647 h 746"/>
              <a:gd name="T68" fmla="*/ 2147483647 w 409"/>
              <a:gd name="T69" fmla="*/ 2147483647 h 746"/>
              <a:gd name="T70" fmla="*/ 2147483647 w 409"/>
              <a:gd name="T71" fmla="*/ 2147483647 h 746"/>
              <a:gd name="T72" fmla="*/ 2147483647 w 409"/>
              <a:gd name="T73" fmla="*/ 2147483647 h 746"/>
              <a:gd name="T74" fmla="*/ 2147483647 w 409"/>
              <a:gd name="T75" fmla="*/ 2147483647 h 746"/>
              <a:gd name="T76" fmla="*/ 2147483647 w 409"/>
              <a:gd name="T77" fmla="*/ 2147483647 h 746"/>
              <a:gd name="T78" fmla="*/ 2147483647 w 409"/>
              <a:gd name="T79" fmla="*/ 2147483647 h 746"/>
              <a:gd name="T80" fmla="*/ 2147483647 w 409"/>
              <a:gd name="T81" fmla="*/ 2147483647 h 746"/>
              <a:gd name="T82" fmla="*/ 2147483647 w 409"/>
              <a:gd name="T83" fmla="*/ 2147483647 h 746"/>
              <a:gd name="T84" fmla="*/ 2147483647 w 409"/>
              <a:gd name="T85" fmla="*/ 2147483647 h 746"/>
              <a:gd name="T86" fmla="*/ 2147483647 w 409"/>
              <a:gd name="T87" fmla="*/ 2147483647 h 746"/>
              <a:gd name="T88" fmla="*/ 2147483647 w 409"/>
              <a:gd name="T89" fmla="*/ 2147483647 h 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746"/>
              <a:gd name="T137" fmla="*/ 409 w 409"/>
              <a:gd name="T138" fmla="*/ 746 h 7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1" name="Freeform 88"/>
          <p:cNvSpPr>
            <a:spLocks/>
          </p:cNvSpPr>
          <p:nvPr/>
        </p:nvSpPr>
        <p:spPr bwMode="auto">
          <a:xfrm>
            <a:off x="4811714" y="3481388"/>
            <a:ext cx="236537" cy="203200"/>
          </a:xfrm>
          <a:custGeom>
            <a:avLst/>
            <a:gdLst>
              <a:gd name="T0" fmla="*/ 2147483647 w 401"/>
              <a:gd name="T1" fmla="*/ 0 h 343"/>
              <a:gd name="T2" fmla="*/ 2147483647 w 401"/>
              <a:gd name="T3" fmla="*/ 0 h 343"/>
              <a:gd name="T4" fmla="*/ 2147483647 w 401"/>
              <a:gd name="T5" fmla="*/ 2147483647 h 343"/>
              <a:gd name="T6" fmla="*/ 2147483647 w 401"/>
              <a:gd name="T7" fmla="*/ 2147483647 h 343"/>
              <a:gd name="T8" fmla="*/ 2147483647 w 401"/>
              <a:gd name="T9" fmla="*/ 2147483647 h 343"/>
              <a:gd name="T10" fmla="*/ 2147483647 w 401"/>
              <a:gd name="T11" fmla="*/ 2147483647 h 343"/>
              <a:gd name="T12" fmla="*/ 2147483647 w 401"/>
              <a:gd name="T13" fmla="*/ 2147483647 h 343"/>
              <a:gd name="T14" fmla="*/ 2147483647 w 401"/>
              <a:gd name="T15" fmla="*/ 2147483647 h 343"/>
              <a:gd name="T16" fmla="*/ 2147483647 w 401"/>
              <a:gd name="T17" fmla="*/ 2147483647 h 343"/>
              <a:gd name="T18" fmla="*/ 2147483647 w 401"/>
              <a:gd name="T19" fmla="*/ 2147483647 h 343"/>
              <a:gd name="T20" fmla="*/ 2147483647 w 401"/>
              <a:gd name="T21" fmla="*/ 2147483647 h 343"/>
              <a:gd name="T22" fmla="*/ 2147483647 w 401"/>
              <a:gd name="T23" fmla="*/ 2147483647 h 343"/>
              <a:gd name="T24" fmla="*/ 2147483647 w 401"/>
              <a:gd name="T25" fmla="*/ 2147483647 h 343"/>
              <a:gd name="T26" fmla="*/ 2147483647 w 401"/>
              <a:gd name="T27" fmla="*/ 2147483647 h 343"/>
              <a:gd name="T28" fmla="*/ 2147483647 w 401"/>
              <a:gd name="T29" fmla="*/ 2147483647 h 343"/>
              <a:gd name="T30" fmla="*/ 2147483647 w 401"/>
              <a:gd name="T31" fmla="*/ 2147483647 h 343"/>
              <a:gd name="T32" fmla="*/ 2147483647 w 401"/>
              <a:gd name="T33" fmla="*/ 2147483647 h 343"/>
              <a:gd name="T34" fmla="*/ 2147483647 w 401"/>
              <a:gd name="T35" fmla="*/ 2147483647 h 343"/>
              <a:gd name="T36" fmla="*/ 2147483647 w 401"/>
              <a:gd name="T37" fmla="*/ 2147483647 h 343"/>
              <a:gd name="T38" fmla="*/ 2147483647 w 401"/>
              <a:gd name="T39" fmla="*/ 2147483647 h 343"/>
              <a:gd name="T40" fmla="*/ 2147483647 w 401"/>
              <a:gd name="T41" fmla="*/ 2147483647 h 343"/>
              <a:gd name="T42" fmla="*/ 0 w 401"/>
              <a:gd name="T43" fmla="*/ 2147483647 h 343"/>
              <a:gd name="T44" fmla="*/ 2147483647 w 401"/>
              <a:gd name="T45" fmla="*/ 2147483647 h 343"/>
              <a:gd name="T46" fmla="*/ 2147483647 w 401"/>
              <a:gd name="T47" fmla="*/ 2147483647 h 343"/>
              <a:gd name="T48" fmla="*/ 2147483647 w 401"/>
              <a:gd name="T49" fmla="*/ 2147483647 h 343"/>
              <a:gd name="T50" fmla="*/ 2147483647 w 401"/>
              <a:gd name="T51" fmla="*/ 2147483647 h 343"/>
              <a:gd name="T52" fmla="*/ 2147483647 w 401"/>
              <a:gd name="T53" fmla="*/ 2147483647 h 343"/>
              <a:gd name="T54" fmla="*/ 2147483647 w 401"/>
              <a:gd name="T55" fmla="*/ 2147483647 h 343"/>
              <a:gd name="T56" fmla="*/ 2147483647 w 401"/>
              <a:gd name="T57" fmla="*/ 2147483647 h 343"/>
              <a:gd name="T58" fmla="*/ 2147483647 w 401"/>
              <a:gd name="T59" fmla="*/ 2147483647 h 343"/>
              <a:gd name="T60" fmla="*/ 2147483647 w 401"/>
              <a:gd name="T61" fmla="*/ 2147483647 h 343"/>
              <a:gd name="T62" fmla="*/ 2147483647 w 401"/>
              <a:gd name="T63" fmla="*/ 2147483647 h 343"/>
              <a:gd name="T64" fmla="*/ 2147483647 w 401"/>
              <a:gd name="T65" fmla="*/ 2147483647 h 343"/>
              <a:gd name="T66" fmla="*/ 2147483647 w 401"/>
              <a:gd name="T67" fmla="*/ 2147483647 h 343"/>
              <a:gd name="T68" fmla="*/ 2147483647 w 401"/>
              <a:gd name="T69" fmla="*/ 0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1"/>
              <a:gd name="T106" fmla="*/ 0 h 343"/>
              <a:gd name="T107" fmla="*/ 401 w 401"/>
              <a:gd name="T108" fmla="*/ 343 h 3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2" name="Freeform 89"/>
          <p:cNvSpPr>
            <a:spLocks/>
          </p:cNvSpPr>
          <p:nvPr/>
        </p:nvSpPr>
        <p:spPr bwMode="auto">
          <a:xfrm>
            <a:off x="4821239" y="3956051"/>
            <a:ext cx="73025" cy="60325"/>
          </a:xfrm>
          <a:custGeom>
            <a:avLst/>
            <a:gdLst>
              <a:gd name="T0" fmla="*/ 2147483647 w 125"/>
              <a:gd name="T1" fmla="*/ 2147483647 h 103"/>
              <a:gd name="T2" fmla="*/ 2147483647 w 125"/>
              <a:gd name="T3" fmla="*/ 2147483647 h 103"/>
              <a:gd name="T4" fmla="*/ 2147483647 w 125"/>
              <a:gd name="T5" fmla="*/ 2147483647 h 103"/>
              <a:gd name="T6" fmla="*/ 2147483647 w 125"/>
              <a:gd name="T7" fmla="*/ 2147483647 h 103"/>
              <a:gd name="T8" fmla="*/ 2147483647 w 125"/>
              <a:gd name="T9" fmla="*/ 2147483647 h 103"/>
              <a:gd name="T10" fmla="*/ 2147483647 w 125"/>
              <a:gd name="T11" fmla="*/ 2147483647 h 103"/>
              <a:gd name="T12" fmla="*/ 2147483647 w 125"/>
              <a:gd name="T13" fmla="*/ 0 h 103"/>
              <a:gd name="T14" fmla="*/ 2147483647 w 125"/>
              <a:gd name="T15" fmla="*/ 2147483647 h 103"/>
              <a:gd name="T16" fmla="*/ 2147483647 w 125"/>
              <a:gd name="T17" fmla="*/ 2147483647 h 103"/>
              <a:gd name="T18" fmla="*/ 2147483647 w 125"/>
              <a:gd name="T19" fmla="*/ 2147483647 h 103"/>
              <a:gd name="T20" fmla="*/ 0 w 125"/>
              <a:gd name="T21" fmla="*/ 2147483647 h 103"/>
              <a:gd name="T22" fmla="*/ 2147483647 w 125"/>
              <a:gd name="T23" fmla="*/ 2147483647 h 103"/>
              <a:gd name="T24" fmla="*/ 2147483647 w 125"/>
              <a:gd name="T25" fmla="*/ 2147483647 h 103"/>
              <a:gd name="T26" fmla="*/ 2147483647 w 125"/>
              <a:gd name="T27" fmla="*/ 2147483647 h 103"/>
              <a:gd name="T28" fmla="*/ 2147483647 w 125"/>
              <a:gd name="T29" fmla="*/ 2147483647 h 103"/>
              <a:gd name="T30" fmla="*/ 2147483647 w 125"/>
              <a:gd name="T31" fmla="*/ 2147483647 h 103"/>
              <a:gd name="T32" fmla="*/ 2147483647 w 125"/>
              <a:gd name="T33" fmla="*/ 2147483647 h 103"/>
              <a:gd name="T34" fmla="*/ 2147483647 w 125"/>
              <a:gd name="T35" fmla="*/ 2147483647 h 103"/>
              <a:gd name="T36" fmla="*/ 2147483647 w 125"/>
              <a:gd name="T37" fmla="*/ 2147483647 h 103"/>
              <a:gd name="T38" fmla="*/ 2147483647 w 125"/>
              <a:gd name="T39" fmla="*/ 2147483647 h 103"/>
              <a:gd name="T40" fmla="*/ 2147483647 w 125"/>
              <a:gd name="T41" fmla="*/ 2147483647 h 103"/>
              <a:gd name="T42" fmla="*/ 2147483647 w 125"/>
              <a:gd name="T43" fmla="*/ 2147483647 h 103"/>
              <a:gd name="T44" fmla="*/ 2147483647 w 125"/>
              <a:gd name="T45" fmla="*/ 2147483647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03"/>
              <a:gd name="T71" fmla="*/ 125 w 125"/>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3" name="Freeform 90"/>
          <p:cNvSpPr>
            <a:spLocks/>
          </p:cNvSpPr>
          <p:nvPr/>
        </p:nvSpPr>
        <p:spPr bwMode="auto">
          <a:xfrm>
            <a:off x="4808539" y="3919538"/>
            <a:ext cx="90487" cy="23812"/>
          </a:xfrm>
          <a:custGeom>
            <a:avLst/>
            <a:gdLst>
              <a:gd name="T0" fmla="*/ 2147483647 w 154"/>
              <a:gd name="T1" fmla="*/ 2147483647 h 39"/>
              <a:gd name="T2" fmla="*/ 0 w 154"/>
              <a:gd name="T3" fmla="*/ 2147483647 h 39"/>
              <a:gd name="T4" fmla="*/ 0 w 154"/>
              <a:gd name="T5" fmla="*/ 2147483647 h 39"/>
              <a:gd name="T6" fmla="*/ 2147483647 w 154"/>
              <a:gd name="T7" fmla="*/ 2147483647 h 39"/>
              <a:gd name="T8" fmla="*/ 2147483647 w 154"/>
              <a:gd name="T9" fmla="*/ 2147483647 h 39"/>
              <a:gd name="T10" fmla="*/ 2147483647 w 154"/>
              <a:gd name="T11" fmla="*/ 2147483647 h 39"/>
              <a:gd name="T12" fmla="*/ 2147483647 w 154"/>
              <a:gd name="T13" fmla="*/ 2147483647 h 39"/>
              <a:gd name="T14" fmla="*/ 2147483647 w 154"/>
              <a:gd name="T15" fmla="*/ 2147483647 h 39"/>
              <a:gd name="T16" fmla="*/ 2147483647 w 154"/>
              <a:gd name="T17" fmla="*/ 2147483647 h 39"/>
              <a:gd name="T18" fmla="*/ 2147483647 w 154"/>
              <a:gd name="T19" fmla="*/ 2147483647 h 39"/>
              <a:gd name="T20" fmla="*/ 2147483647 w 154"/>
              <a:gd name="T21" fmla="*/ 2147483647 h 39"/>
              <a:gd name="T22" fmla="*/ 2147483647 w 154"/>
              <a:gd name="T23" fmla="*/ 2147483647 h 39"/>
              <a:gd name="T24" fmla="*/ 2147483647 w 154"/>
              <a:gd name="T25" fmla="*/ 2147483647 h 39"/>
              <a:gd name="T26" fmla="*/ 2147483647 w 154"/>
              <a:gd name="T27" fmla="*/ 2147483647 h 39"/>
              <a:gd name="T28" fmla="*/ 2147483647 w 154"/>
              <a:gd name="T29" fmla="*/ 2147483647 h 39"/>
              <a:gd name="T30" fmla="*/ 2147483647 w 154"/>
              <a:gd name="T31" fmla="*/ 2147483647 h 39"/>
              <a:gd name="T32" fmla="*/ 2147483647 w 154"/>
              <a:gd name="T33" fmla="*/ 214748364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39"/>
              <a:gd name="T53" fmla="*/ 154 w 15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4" name="Freeform 91"/>
          <p:cNvSpPr>
            <a:spLocks/>
          </p:cNvSpPr>
          <p:nvPr/>
        </p:nvSpPr>
        <p:spPr bwMode="auto">
          <a:xfrm>
            <a:off x="4945064" y="4084638"/>
            <a:ext cx="122237" cy="138112"/>
          </a:xfrm>
          <a:custGeom>
            <a:avLst/>
            <a:gdLst>
              <a:gd name="T0" fmla="*/ 2147483647 w 207"/>
              <a:gd name="T1" fmla="*/ 2147483647 h 236"/>
              <a:gd name="T2" fmla="*/ 2147483647 w 207"/>
              <a:gd name="T3" fmla="*/ 2147483647 h 236"/>
              <a:gd name="T4" fmla="*/ 2147483647 w 207"/>
              <a:gd name="T5" fmla="*/ 2147483647 h 236"/>
              <a:gd name="T6" fmla="*/ 2147483647 w 207"/>
              <a:gd name="T7" fmla="*/ 2147483647 h 236"/>
              <a:gd name="T8" fmla="*/ 2147483647 w 207"/>
              <a:gd name="T9" fmla="*/ 2147483647 h 236"/>
              <a:gd name="T10" fmla="*/ 2147483647 w 207"/>
              <a:gd name="T11" fmla="*/ 2147483647 h 236"/>
              <a:gd name="T12" fmla="*/ 2147483647 w 207"/>
              <a:gd name="T13" fmla="*/ 2147483647 h 236"/>
              <a:gd name="T14" fmla="*/ 2147483647 w 207"/>
              <a:gd name="T15" fmla="*/ 2147483647 h 236"/>
              <a:gd name="T16" fmla="*/ 2147483647 w 207"/>
              <a:gd name="T17" fmla="*/ 2147483647 h 236"/>
              <a:gd name="T18" fmla="*/ 2147483647 w 207"/>
              <a:gd name="T19" fmla="*/ 2147483647 h 236"/>
              <a:gd name="T20" fmla="*/ 2147483647 w 207"/>
              <a:gd name="T21" fmla="*/ 2147483647 h 236"/>
              <a:gd name="T22" fmla="*/ 2147483647 w 207"/>
              <a:gd name="T23" fmla="*/ 2147483647 h 236"/>
              <a:gd name="T24" fmla="*/ 2147483647 w 207"/>
              <a:gd name="T25" fmla="*/ 2147483647 h 236"/>
              <a:gd name="T26" fmla="*/ 2147483647 w 207"/>
              <a:gd name="T27" fmla="*/ 2147483647 h 236"/>
              <a:gd name="T28" fmla="*/ 2147483647 w 207"/>
              <a:gd name="T29" fmla="*/ 2147483647 h 236"/>
              <a:gd name="T30" fmla="*/ 2147483647 w 207"/>
              <a:gd name="T31" fmla="*/ 2147483647 h 236"/>
              <a:gd name="T32" fmla="*/ 2147483647 w 207"/>
              <a:gd name="T33" fmla="*/ 2147483647 h 236"/>
              <a:gd name="T34" fmla="*/ 2147483647 w 207"/>
              <a:gd name="T35" fmla="*/ 2147483647 h 236"/>
              <a:gd name="T36" fmla="*/ 2147483647 w 207"/>
              <a:gd name="T37" fmla="*/ 2147483647 h 236"/>
              <a:gd name="T38" fmla="*/ 2147483647 w 207"/>
              <a:gd name="T39" fmla="*/ 2147483647 h 236"/>
              <a:gd name="T40" fmla="*/ 0 w 207"/>
              <a:gd name="T41" fmla="*/ 2147483647 h 236"/>
              <a:gd name="T42" fmla="*/ 0 w 207"/>
              <a:gd name="T43" fmla="*/ 2147483647 h 236"/>
              <a:gd name="T44" fmla="*/ 2147483647 w 207"/>
              <a:gd name="T45" fmla="*/ 2147483647 h 236"/>
              <a:gd name="T46" fmla="*/ 2147483647 w 207"/>
              <a:gd name="T47" fmla="*/ 2147483647 h 236"/>
              <a:gd name="T48" fmla="*/ 2147483647 w 207"/>
              <a:gd name="T49" fmla="*/ 2147483647 h 236"/>
              <a:gd name="T50" fmla="*/ 2147483647 w 207"/>
              <a:gd name="T51" fmla="*/ 2147483647 h 236"/>
              <a:gd name="T52" fmla="*/ 2147483647 w 207"/>
              <a:gd name="T53" fmla="*/ 2147483647 h 236"/>
              <a:gd name="T54" fmla="*/ 2147483647 w 207"/>
              <a:gd name="T55" fmla="*/ 2147483647 h 236"/>
              <a:gd name="T56" fmla="*/ 2147483647 w 207"/>
              <a:gd name="T57" fmla="*/ 2147483647 h 236"/>
              <a:gd name="T58" fmla="*/ 2147483647 w 207"/>
              <a:gd name="T59" fmla="*/ 2147483647 h 236"/>
              <a:gd name="T60" fmla="*/ 2147483647 w 207"/>
              <a:gd name="T61" fmla="*/ 2147483647 h 236"/>
              <a:gd name="T62" fmla="*/ 2147483647 w 207"/>
              <a:gd name="T63" fmla="*/ 2147483647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236"/>
              <a:gd name="T98" fmla="*/ 207 w 207"/>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5"/>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5" name="Freeform 92"/>
          <p:cNvSpPr>
            <a:spLocks/>
          </p:cNvSpPr>
          <p:nvPr/>
        </p:nvSpPr>
        <p:spPr bwMode="auto">
          <a:xfrm>
            <a:off x="4903788" y="4040189"/>
            <a:ext cx="82550" cy="104775"/>
          </a:xfrm>
          <a:custGeom>
            <a:avLst/>
            <a:gdLst>
              <a:gd name="T0" fmla="*/ 2147483647 w 140"/>
              <a:gd name="T1" fmla="*/ 2147483647 h 179"/>
              <a:gd name="T2" fmla="*/ 2147483647 w 140"/>
              <a:gd name="T3" fmla="*/ 2147483647 h 179"/>
              <a:gd name="T4" fmla="*/ 2147483647 w 140"/>
              <a:gd name="T5" fmla="*/ 2147483647 h 179"/>
              <a:gd name="T6" fmla="*/ 2147483647 w 140"/>
              <a:gd name="T7" fmla="*/ 2147483647 h 179"/>
              <a:gd name="T8" fmla="*/ 2147483647 w 140"/>
              <a:gd name="T9" fmla="*/ 2147483647 h 179"/>
              <a:gd name="T10" fmla="*/ 2147483647 w 140"/>
              <a:gd name="T11" fmla="*/ 2147483647 h 179"/>
              <a:gd name="T12" fmla="*/ 2147483647 w 140"/>
              <a:gd name="T13" fmla="*/ 2147483647 h 179"/>
              <a:gd name="T14" fmla="*/ 2147483647 w 140"/>
              <a:gd name="T15" fmla="*/ 2147483647 h 179"/>
              <a:gd name="T16" fmla="*/ 2147483647 w 140"/>
              <a:gd name="T17" fmla="*/ 2147483647 h 179"/>
              <a:gd name="T18" fmla="*/ 2147483647 w 140"/>
              <a:gd name="T19" fmla="*/ 0 h 179"/>
              <a:gd name="T20" fmla="*/ 2147483647 w 140"/>
              <a:gd name="T21" fmla="*/ 0 h 179"/>
              <a:gd name="T22" fmla="*/ 2147483647 w 140"/>
              <a:gd name="T23" fmla="*/ 2147483647 h 179"/>
              <a:gd name="T24" fmla="*/ 2147483647 w 140"/>
              <a:gd name="T25" fmla="*/ 2147483647 h 179"/>
              <a:gd name="T26" fmla="*/ 2147483647 w 140"/>
              <a:gd name="T27" fmla="*/ 2147483647 h 179"/>
              <a:gd name="T28" fmla="*/ 0 w 140"/>
              <a:gd name="T29" fmla="*/ 2147483647 h 179"/>
              <a:gd name="T30" fmla="*/ 2147483647 w 140"/>
              <a:gd name="T31" fmla="*/ 2147483647 h 179"/>
              <a:gd name="T32" fmla="*/ 2147483647 w 140"/>
              <a:gd name="T33" fmla="*/ 2147483647 h 179"/>
              <a:gd name="T34" fmla="*/ 2147483647 w 140"/>
              <a:gd name="T35" fmla="*/ 2147483647 h 179"/>
              <a:gd name="T36" fmla="*/ 2147483647 w 140"/>
              <a:gd name="T37" fmla="*/ 2147483647 h 179"/>
              <a:gd name="T38" fmla="*/ 2147483647 w 140"/>
              <a:gd name="T39" fmla="*/ 2147483647 h 179"/>
              <a:gd name="T40" fmla="*/ 2147483647 w 140"/>
              <a:gd name="T41" fmla="*/ 2147483647 h 179"/>
              <a:gd name="T42" fmla="*/ 2147483647 w 140"/>
              <a:gd name="T43" fmla="*/ 2147483647 h 179"/>
              <a:gd name="T44" fmla="*/ 2147483647 w 140"/>
              <a:gd name="T45" fmla="*/ 2147483647 h 179"/>
              <a:gd name="T46" fmla="*/ 2147483647 w 140"/>
              <a:gd name="T47" fmla="*/ 2147483647 h 179"/>
              <a:gd name="T48" fmla="*/ 2147483647 w 140"/>
              <a:gd name="T49" fmla="*/ 2147483647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179"/>
              <a:gd name="T77" fmla="*/ 140 w 140"/>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6" name="Freeform 93"/>
          <p:cNvSpPr>
            <a:spLocks/>
          </p:cNvSpPr>
          <p:nvPr/>
        </p:nvSpPr>
        <p:spPr bwMode="auto">
          <a:xfrm>
            <a:off x="6015039" y="5270501"/>
            <a:ext cx="65087" cy="66675"/>
          </a:xfrm>
          <a:custGeom>
            <a:avLst/>
            <a:gdLst>
              <a:gd name="T0" fmla="*/ 0 w 111"/>
              <a:gd name="T1" fmla="*/ 2147483647 h 114"/>
              <a:gd name="T2" fmla="*/ 2147483647 w 111"/>
              <a:gd name="T3" fmla="*/ 2147483647 h 114"/>
              <a:gd name="T4" fmla="*/ 2147483647 w 111"/>
              <a:gd name="T5" fmla="*/ 2147483647 h 114"/>
              <a:gd name="T6" fmla="*/ 2147483647 w 111"/>
              <a:gd name="T7" fmla="*/ 2147483647 h 114"/>
              <a:gd name="T8" fmla="*/ 2147483647 w 111"/>
              <a:gd name="T9" fmla="*/ 2147483647 h 114"/>
              <a:gd name="T10" fmla="*/ 2147483647 w 111"/>
              <a:gd name="T11" fmla="*/ 2147483647 h 114"/>
              <a:gd name="T12" fmla="*/ 2147483647 w 111"/>
              <a:gd name="T13" fmla="*/ 2147483647 h 114"/>
              <a:gd name="T14" fmla="*/ 2147483647 w 111"/>
              <a:gd name="T15" fmla="*/ 2147483647 h 114"/>
              <a:gd name="T16" fmla="*/ 2147483647 w 111"/>
              <a:gd name="T17" fmla="*/ 2147483647 h 114"/>
              <a:gd name="T18" fmla="*/ 2147483647 w 111"/>
              <a:gd name="T19" fmla="*/ 2147483647 h 114"/>
              <a:gd name="T20" fmla="*/ 2147483647 w 111"/>
              <a:gd name="T21" fmla="*/ 2147483647 h 114"/>
              <a:gd name="T22" fmla="*/ 2147483647 w 111"/>
              <a:gd name="T23" fmla="*/ 2147483647 h 114"/>
              <a:gd name="T24" fmla="*/ 2147483647 w 111"/>
              <a:gd name="T25" fmla="*/ 2147483647 h 114"/>
              <a:gd name="T26" fmla="*/ 2147483647 w 111"/>
              <a:gd name="T27" fmla="*/ 2147483647 h 114"/>
              <a:gd name="T28" fmla="*/ 2147483647 w 111"/>
              <a:gd name="T29" fmla="*/ 2147483647 h 114"/>
              <a:gd name="T30" fmla="*/ 2147483647 w 111"/>
              <a:gd name="T31" fmla="*/ 2147483647 h 114"/>
              <a:gd name="T32" fmla="*/ 2147483647 w 111"/>
              <a:gd name="T33" fmla="*/ 2147483647 h 114"/>
              <a:gd name="T34" fmla="*/ 2147483647 w 111"/>
              <a:gd name="T35" fmla="*/ 2147483647 h 114"/>
              <a:gd name="T36" fmla="*/ 2147483647 w 111"/>
              <a:gd name="T37" fmla="*/ 2147483647 h 114"/>
              <a:gd name="T38" fmla="*/ 2147483647 w 111"/>
              <a:gd name="T39" fmla="*/ 2147483647 h 114"/>
              <a:gd name="T40" fmla="*/ 0 w 111"/>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4"/>
              <a:gd name="T65" fmla="*/ 111 w 111"/>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7" name="Freeform 94"/>
          <p:cNvSpPr>
            <a:spLocks/>
          </p:cNvSpPr>
          <p:nvPr/>
        </p:nvSpPr>
        <p:spPr bwMode="auto">
          <a:xfrm>
            <a:off x="5519738" y="4286251"/>
            <a:ext cx="165100" cy="201613"/>
          </a:xfrm>
          <a:custGeom>
            <a:avLst/>
            <a:gdLst>
              <a:gd name="T0" fmla="*/ 2147483647 w 281"/>
              <a:gd name="T1" fmla="*/ 2147483647 h 339"/>
              <a:gd name="T2" fmla="*/ 2147483647 w 281"/>
              <a:gd name="T3" fmla="*/ 2147483647 h 339"/>
              <a:gd name="T4" fmla="*/ 2147483647 w 281"/>
              <a:gd name="T5" fmla="*/ 2147483647 h 339"/>
              <a:gd name="T6" fmla="*/ 2147483647 w 281"/>
              <a:gd name="T7" fmla="*/ 2147483647 h 339"/>
              <a:gd name="T8" fmla="*/ 2147483647 w 281"/>
              <a:gd name="T9" fmla="*/ 2147483647 h 339"/>
              <a:gd name="T10" fmla="*/ 2147483647 w 281"/>
              <a:gd name="T11" fmla="*/ 2147483647 h 339"/>
              <a:gd name="T12" fmla="*/ 2147483647 w 281"/>
              <a:gd name="T13" fmla="*/ 2147483647 h 339"/>
              <a:gd name="T14" fmla="*/ 2147483647 w 281"/>
              <a:gd name="T15" fmla="*/ 2147483647 h 339"/>
              <a:gd name="T16" fmla="*/ 2147483647 w 281"/>
              <a:gd name="T17" fmla="*/ 2147483647 h 339"/>
              <a:gd name="T18" fmla="*/ 2147483647 w 281"/>
              <a:gd name="T19" fmla="*/ 2147483647 h 339"/>
              <a:gd name="T20" fmla="*/ 2147483647 w 281"/>
              <a:gd name="T21" fmla="*/ 2147483647 h 339"/>
              <a:gd name="T22" fmla="*/ 2147483647 w 281"/>
              <a:gd name="T23" fmla="*/ 2147483647 h 339"/>
              <a:gd name="T24" fmla="*/ 2147483647 w 281"/>
              <a:gd name="T25" fmla="*/ 2147483647 h 339"/>
              <a:gd name="T26" fmla="*/ 2147483647 w 281"/>
              <a:gd name="T27" fmla="*/ 2147483647 h 339"/>
              <a:gd name="T28" fmla="*/ 2147483647 w 281"/>
              <a:gd name="T29" fmla="*/ 2147483647 h 339"/>
              <a:gd name="T30" fmla="*/ 2147483647 w 281"/>
              <a:gd name="T31" fmla="*/ 2147483647 h 339"/>
              <a:gd name="T32" fmla="*/ 0 w 281"/>
              <a:gd name="T33" fmla="*/ 2147483647 h 339"/>
              <a:gd name="T34" fmla="*/ 2147483647 w 281"/>
              <a:gd name="T35" fmla="*/ 2147483647 h 339"/>
              <a:gd name="T36" fmla="*/ 2147483647 w 281"/>
              <a:gd name="T37" fmla="*/ 2147483647 h 339"/>
              <a:gd name="T38" fmla="*/ 2147483647 w 281"/>
              <a:gd name="T39" fmla="*/ 2147483647 h 339"/>
              <a:gd name="T40" fmla="*/ 2147483647 w 281"/>
              <a:gd name="T41" fmla="*/ 2147483647 h 339"/>
              <a:gd name="T42" fmla="*/ 2147483647 w 281"/>
              <a:gd name="T43" fmla="*/ 2147483647 h 339"/>
              <a:gd name="T44" fmla="*/ 2147483647 w 281"/>
              <a:gd name="T45" fmla="*/ 2147483647 h 339"/>
              <a:gd name="T46" fmla="*/ 2147483647 w 281"/>
              <a:gd name="T47" fmla="*/ 2147483647 h 339"/>
              <a:gd name="T48" fmla="*/ 2147483647 w 281"/>
              <a:gd name="T49" fmla="*/ 2147483647 h 339"/>
              <a:gd name="T50" fmla="*/ 2147483647 w 281"/>
              <a:gd name="T51" fmla="*/ 2147483647 h 339"/>
              <a:gd name="T52" fmla="*/ 2147483647 w 281"/>
              <a:gd name="T53" fmla="*/ 2147483647 h 339"/>
              <a:gd name="T54" fmla="*/ 2147483647 w 281"/>
              <a:gd name="T55" fmla="*/ 2147483647 h 339"/>
              <a:gd name="T56" fmla="*/ 2147483647 w 281"/>
              <a:gd name="T57" fmla="*/ 2147483647 h 339"/>
              <a:gd name="T58" fmla="*/ 2147483647 w 281"/>
              <a:gd name="T59" fmla="*/ 2147483647 h 339"/>
              <a:gd name="T60" fmla="*/ 2147483647 w 281"/>
              <a:gd name="T61" fmla="*/ 2147483647 h 339"/>
              <a:gd name="T62" fmla="*/ 2147483647 w 281"/>
              <a:gd name="T63" fmla="*/ 2147483647 h 339"/>
              <a:gd name="T64" fmla="*/ 2147483647 w 281"/>
              <a:gd name="T65" fmla="*/ 2147483647 h 339"/>
              <a:gd name="T66" fmla="*/ 2147483647 w 281"/>
              <a:gd name="T67" fmla="*/ 2147483647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339"/>
              <a:gd name="T104" fmla="*/ 281 w 281"/>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8" name="Freeform 95"/>
          <p:cNvSpPr>
            <a:spLocks/>
          </p:cNvSpPr>
          <p:nvPr/>
        </p:nvSpPr>
        <p:spPr bwMode="auto">
          <a:xfrm>
            <a:off x="6121400" y="5181600"/>
            <a:ext cx="44450" cy="50800"/>
          </a:xfrm>
          <a:custGeom>
            <a:avLst/>
            <a:gdLst>
              <a:gd name="T0" fmla="*/ 2147483647 w 73"/>
              <a:gd name="T1" fmla="*/ 2147483647 h 87"/>
              <a:gd name="T2" fmla="*/ 2147483647 w 73"/>
              <a:gd name="T3" fmla="*/ 2147483647 h 87"/>
              <a:gd name="T4" fmla="*/ 2147483647 w 73"/>
              <a:gd name="T5" fmla="*/ 2147483647 h 87"/>
              <a:gd name="T6" fmla="*/ 2147483647 w 73"/>
              <a:gd name="T7" fmla="*/ 0 h 87"/>
              <a:gd name="T8" fmla="*/ 2147483647 w 73"/>
              <a:gd name="T9" fmla="*/ 2147483647 h 87"/>
              <a:gd name="T10" fmla="*/ 2147483647 w 73"/>
              <a:gd name="T11" fmla="*/ 2147483647 h 87"/>
              <a:gd name="T12" fmla="*/ 2147483647 w 73"/>
              <a:gd name="T13" fmla="*/ 2147483647 h 87"/>
              <a:gd name="T14" fmla="*/ 2147483647 w 73"/>
              <a:gd name="T15" fmla="*/ 2147483647 h 87"/>
              <a:gd name="T16" fmla="*/ 2147483647 w 73"/>
              <a:gd name="T17" fmla="*/ 2147483647 h 87"/>
              <a:gd name="T18" fmla="*/ 2147483647 w 73"/>
              <a:gd name="T19" fmla="*/ 2147483647 h 87"/>
              <a:gd name="T20" fmla="*/ 2147483647 w 73"/>
              <a:gd name="T21" fmla="*/ 2147483647 h 87"/>
              <a:gd name="T22" fmla="*/ 2147483647 w 73"/>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87"/>
              <a:gd name="T38" fmla="*/ 73 w 73"/>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79" name="Freeform 96"/>
          <p:cNvSpPr>
            <a:spLocks/>
          </p:cNvSpPr>
          <p:nvPr/>
        </p:nvSpPr>
        <p:spPr bwMode="auto">
          <a:xfrm>
            <a:off x="5602289" y="4900614"/>
            <a:ext cx="376237" cy="384175"/>
          </a:xfrm>
          <a:custGeom>
            <a:avLst/>
            <a:gdLst>
              <a:gd name="T0" fmla="*/ 2147483647 w 635"/>
              <a:gd name="T1" fmla="*/ 2147483647 h 648"/>
              <a:gd name="T2" fmla="*/ 2147483647 w 635"/>
              <a:gd name="T3" fmla="*/ 2147483647 h 648"/>
              <a:gd name="T4" fmla="*/ 2147483647 w 635"/>
              <a:gd name="T5" fmla="*/ 2147483647 h 648"/>
              <a:gd name="T6" fmla="*/ 2147483647 w 635"/>
              <a:gd name="T7" fmla="*/ 2147483647 h 648"/>
              <a:gd name="T8" fmla="*/ 2147483647 w 635"/>
              <a:gd name="T9" fmla="*/ 2147483647 h 648"/>
              <a:gd name="T10" fmla="*/ 2147483647 w 635"/>
              <a:gd name="T11" fmla="*/ 2147483647 h 648"/>
              <a:gd name="T12" fmla="*/ 2147483647 w 635"/>
              <a:gd name="T13" fmla="*/ 2147483647 h 648"/>
              <a:gd name="T14" fmla="*/ 2147483647 w 635"/>
              <a:gd name="T15" fmla="*/ 2147483647 h 648"/>
              <a:gd name="T16" fmla="*/ 2147483647 w 635"/>
              <a:gd name="T17" fmla="*/ 2147483647 h 648"/>
              <a:gd name="T18" fmla="*/ 2147483647 w 635"/>
              <a:gd name="T19" fmla="*/ 2147483647 h 648"/>
              <a:gd name="T20" fmla="*/ 2147483647 w 635"/>
              <a:gd name="T21" fmla="*/ 2147483647 h 648"/>
              <a:gd name="T22" fmla="*/ 2147483647 w 635"/>
              <a:gd name="T23" fmla="*/ 2147483647 h 648"/>
              <a:gd name="T24" fmla="*/ 2147483647 w 635"/>
              <a:gd name="T25" fmla="*/ 2147483647 h 648"/>
              <a:gd name="T26" fmla="*/ 2147483647 w 635"/>
              <a:gd name="T27" fmla="*/ 2147483647 h 648"/>
              <a:gd name="T28" fmla="*/ 2147483647 w 635"/>
              <a:gd name="T29" fmla="*/ 2147483647 h 648"/>
              <a:gd name="T30" fmla="*/ 2147483647 w 635"/>
              <a:gd name="T31" fmla="*/ 2147483647 h 648"/>
              <a:gd name="T32" fmla="*/ 2147483647 w 635"/>
              <a:gd name="T33" fmla="*/ 2147483647 h 648"/>
              <a:gd name="T34" fmla="*/ 2147483647 w 635"/>
              <a:gd name="T35" fmla="*/ 2147483647 h 648"/>
              <a:gd name="T36" fmla="*/ 2147483647 w 635"/>
              <a:gd name="T37" fmla="*/ 2147483647 h 648"/>
              <a:gd name="T38" fmla="*/ 2147483647 w 635"/>
              <a:gd name="T39" fmla="*/ 2147483647 h 648"/>
              <a:gd name="T40" fmla="*/ 2147483647 w 635"/>
              <a:gd name="T41" fmla="*/ 2147483647 h 648"/>
              <a:gd name="T42" fmla="*/ 2147483647 w 635"/>
              <a:gd name="T43" fmla="*/ 0 h 648"/>
              <a:gd name="T44" fmla="*/ 2147483647 w 635"/>
              <a:gd name="T45" fmla="*/ 2147483647 h 648"/>
              <a:gd name="T46" fmla="*/ 2147483647 w 635"/>
              <a:gd name="T47" fmla="*/ 2147483647 h 648"/>
              <a:gd name="T48" fmla="*/ 2147483647 w 635"/>
              <a:gd name="T49" fmla="*/ 2147483647 h 648"/>
              <a:gd name="T50" fmla="*/ 2147483647 w 635"/>
              <a:gd name="T51" fmla="*/ 2147483647 h 648"/>
              <a:gd name="T52" fmla="*/ 2147483647 w 635"/>
              <a:gd name="T53" fmla="*/ 2147483647 h 648"/>
              <a:gd name="T54" fmla="*/ 2147483647 w 635"/>
              <a:gd name="T55" fmla="*/ 2147483647 h 648"/>
              <a:gd name="T56" fmla="*/ 2147483647 w 635"/>
              <a:gd name="T57" fmla="*/ 2147483647 h 648"/>
              <a:gd name="T58" fmla="*/ 2147483647 w 635"/>
              <a:gd name="T59" fmla="*/ 2147483647 h 648"/>
              <a:gd name="T60" fmla="*/ 2147483647 w 635"/>
              <a:gd name="T61" fmla="*/ 2147483647 h 648"/>
              <a:gd name="T62" fmla="*/ 2147483647 w 635"/>
              <a:gd name="T63" fmla="*/ 2147483647 h 648"/>
              <a:gd name="T64" fmla="*/ 2147483647 w 635"/>
              <a:gd name="T65" fmla="*/ 2147483647 h 648"/>
              <a:gd name="T66" fmla="*/ 2147483647 w 635"/>
              <a:gd name="T67" fmla="*/ 2147483647 h 648"/>
              <a:gd name="T68" fmla="*/ 2147483647 w 635"/>
              <a:gd name="T69" fmla="*/ 2147483647 h 6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648"/>
              <a:gd name="T107" fmla="*/ 635 w 635"/>
              <a:gd name="T108" fmla="*/ 648 h 6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0" name="Freeform 97"/>
          <p:cNvSpPr>
            <a:spLocks/>
          </p:cNvSpPr>
          <p:nvPr/>
        </p:nvSpPr>
        <p:spPr bwMode="auto">
          <a:xfrm>
            <a:off x="5978526" y="4859339"/>
            <a:ext cx="220663" cy="217487"/>
          </a:xfrm>
          <a:custGeom>
            <a:avLst/>
            <a:gdLst>
              <a:gd name="T0" fmla="*/ 2147483647 w 372"/>
              <a:gd name="T1" fmla="*/ 2147483647 h 366"/>
              <a:gd name="T2" fmla="*/ 2147483647 w 372"/>
              <a:gd name="T3" fmla="*/ 2147483647 h 366"/>
              <a:gd name="T4" fmla="*/ 2147483647 w 372"/>
              <a:gd name="T5" fmla="*/ 2147483647 h 366"/>
              <a:gd name="T6" fmla="*/ 2147483647 w 372"/>
              <a:gd name="T7" fmla="*/ 2147483647 h 366"/>
              <a:gd name="T8" fmla="*/ 2147483647 w 372"/>
              <a:gd name="T9" fmla="*/ 2147483647 h 366"/>
              <a:gd name="T10" fmla="*/ 2147483647 w 372"/>
              <a:gd name="T11" fmla="*/ 2147483647 h 366"/>
              <a:gd name="T12" fmla="*/ 2147483647 w 372"/>
              <a:gd name="T13" fmla="*/ 2147483647 h 366"/>
              <a:gd name="T14" fmla="*/ 2147483647 w 372"/>
              <a:gd name="T15" fmla="*/ 2147483647 h 366"/>
              <a:gd name="T16" fmla="*/ 2147483647 w 372"/>
              <a:gd name="T17" fmla="*/ 2147483647 h 366"/>
              <a:gd name="T18" fmla="*/ 2147483647 w 372"/>
              <a:gd name="T19" fmla="*/ 2147483647 h 366"/>
              <a:gd name="T20" fmla="*/ 2147483647 w 372"/>
              <a:gd name="T21" fmla="*/ 2147483647 h 366"/>
              <a:gd name="T22" fmla="*/ 2147483647 w 372"/>
              <a:gd name="T23" fmla="*/ 2147483647 h 366"/>
              <a:gd name="T24" fmla="*/ 2147483647 w 372"/>
              <a:gd name="T25" fmla="*/ 2147483647 h 366"/>
              <a:gd name="T26" fmla="*/ 2147483647 w 372"/>
              <a:gd name="T27" fmla="*/ 2147483647 h 366"/>
              <a:gd name="T28" fmla="*/ 2147483647 w 372"/>
              <a:gd name="T29" fmla="*/ 2147483647 h 366"/>
              <a:gd name="T30" fmla="*/ 2147483647 w 372"/>
              <a:gd name="T31" fmla="*/ 2147483647 h 366"/>
              <a:gd name="T32" fmla="*/ 2147483647 w 372"/>
              <a:gd name="T33" fmla="*/ 2147483647 h 366"/>
              <a:gd name="T34" fmla="*/ 2147483647 w 372"/>
              <a:gd name="T35" fmla="*/ 2147483647 h 366"/>
              <a:gd name="T36" fmla="*/ 2147483647 w 372"/>
              <a:gd name="T37" fmla="*/ 2147483647 h 366"/>
              <a:gd name="T38" fmla="*/ 2147483647 w 372"/>
              <a:gd name="T39" fmla="*/ 2147483647 h 366"/>
              <a:gd name="T40" fmla="*/ 2147483647 w 372"/>
              <a:gd name="T41" fmla="*/ 2147483647 h 366"/>
              <a:gd name="T42" fmla="*/ 2147483647 w 372"/>
              <a:gd name="T43" fmla="*/ 2147483647 h 366"/>
              <a:gd name="T44" fmla="*/ 2147483647 w 372"/>
              <a:gd name="T45" fmla="*/ 2147483647 h 366"/>
              <a:gd name="T46" fmla="*/ 2147483647 w 372"/>
              <a:gd name="T47" fmla="*/ 2147483647 h 366"/>
              <a:gd name="T48" fmla="*/ 2147483647 w 372"/>
              <a:gd name="T49" fmla="*/ 2147483647 h 366"/>
              <a:gd name="T50" fmla="*/ 2147483647 w 372"/>
              <a:gd name="T51" fmla="*/ 2147483647 h 366"/>
              <a:gd name="T52" fmla="*/ 2147483647 w 372"/>
              <a:gd name="T53" fmla="*/ 2147483647 h 366"/>
              <a:gd name="T54" fmla="*/ 2147483647 w 372"/>
              <a:gd name="T55" fmla="*/ 2147483647 h 366"/>
              <a:gd name="T56" fmla="*/ 2147483647 w 372"/>
              <a:gd name="T57" fmla="*/ 2147483647 h 366"/>
              <a:gd name="T58" fmla="*/ 2147483647 w 372"/>
              <a:gd name="T59" fmla="*/ 2147483647 h 366"/>
              <a:gd name="T60" fmla="*/ 2147483647 w 372"/>
              <a:gd name="T61" fmla="*/ 2147483647 h 366"/>
              <a:gd name="T62" fmla="*/ 2147483647 w 372"/>
              <a:gd name="T63" fmla="*/ 2147483647 h 366"/>
              <a:gd name="T64" fmla="*/ 2147483647 w 372"/>
              <a:gd name="T65" fmla="*/ 2147483647 h 366"/>
              <a:gd name="T66" fmla="*/ 2147483647 w 372"/>
              <a:gd name="T67" fmla="*/ 2147483647 h 366"/>
              <a:gd name="T68" fmla="*/ 2147483647 w 372"/>
              <a:gd name="T69" fmla="*/ 2147483647 h 366"/>
              <a:gd name="T70" fmla="*/ 2147483647 w 372"/>
              <a:gd name="T71" fmla="*/ 2147483647 h 366"/>
              <a:gd name="T72" fmla="*/ 2147483647 w 372"/>
              <a:gd name="T73" fmla="*/ 2147483647 h 366"/>
              <a:gd name="T74" fmla="*/ 2147483647 w 372"/>
              <a:gd name="T75" fmla="*/ 2147483647 h 366"/>
              <a:gd name="T76" fmla="*/ 2147483647 w 372"/>
              <a:gd name="T77" fmla="*/ 2147483647 h 366"/>
              <a:gd name="T78" fmla="*/ 2147483647 w 372"/>
              <a:gd name="T79" fmla="*/ 2147483647 h 366"/>
              <a:gd name="T80" fmla="*/ 2147483647 w 372"/>
              <a:gd name="T81" fmla="*/ 2147483647 h 366"/>
              <a:gd name="T82" fmla="*/ 2147483647 w 372"/>
              <a:gd name="T83" fmla="*/ 2147483647 h 366"/>
              <a:gd name="T84" fmla="*/ 2147483647 w 372"/>
              <a:gd name="T85" fmla="*/ 2147483647 h 366"/>
              <a:gd name="T86" fmla="*/ 2147483647 w 372"/>
              <a:gd name="T87" fmla="*/ 2147483647 h 366"/>
              <a:gd name="T88" fmla="*/ 2147483647 w 372"/>
              <a:gd name="T89" fmla="*/ 2147483647 h 366"/>
              <a:gd name="T90" fmla="*/ 2147483647 w 372"/>
              <a:gd name="T91" fmla="*/ 2147483647 h 366"/>
              <a:gd name="T92" fmla="*/ 2147483647 w 372"/>
              <a:gd name="T93" fmla="*/ 2147483647 h 366"/>
              <a:gd name="T94" fmla="*/ 2147483647 w 372"/>
              <a:gd name="T95" fmla="*/ 2147483647 h 366"/>
              <a:gd name="T96" fmla="*/ 2147483647 w 372"/>
              <a:gd name="T97" fmla="*/ 2147483647 h 366"/>
              <a:gd name="T98" fmla="*/ 2147483647 w 372"/>
              <a:gd name="T99" fmla="*/ 2147483647 h 366"/>
              <a:gd name="T100" fmla="*/ 2147483647 w 372"/>
              <a:gd name="T101" fmla="*/ 2147483647 h 366"/>
              <a:gd name="T102" fmla="*/ 2147483647 w 372"/>
              <a:gd name="T103" fmla="*/ 2147483647 h 366"/>
              <a:gd name="T104" fmla="*/ 2147483647 w 372"/>
              <a:gd name="T105" fmla="*/ 2147483647 h 366"/>
              <a:gd name="T106" fmla="*/ 2147483647 w 372"/>
              <a:gd name="T107" fmla="*/ 2147483647 h 366"/>
              <a:gd name="T108" fmla="*/ 2147483647 w 372"/>
              <a:gd name="T109" fmla="*/ 2147483647 h 366"/>
              <a:gd name="T110" fmla="*/ 2147483647 w 372"/>
              <a:gd name="T111" fmla="*/ 2147483647 h 366"/>
              <a:gd name="T112" fmla="*/ 2147483647 w 372"/>
              <a:gd name="T113" fmla="*/ 2147483647 h 366"/>
              <a:gd name="T114" fmla="*/ 2147483647 w 372"/>
              <a:gd name="T115" fmla="*/ 2147483647 h 366"/>
              <a:gd name="T116" fmla="*/ 0 w 372"/>
              <a:gd name="T117" fmla="*/ 2147483647 h 366"/>
              <a:gd name="T118" fmla="*/ 2147483647 w 372"/>
              <a:gd name="T119" fmla="*/ 2147483647 h 366"/>
              <a:gd name="T120" fmla="*/ 2147483647 w 372"/>
              <a:gd name="T121" fmla="*/ 2147483647 h 3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2"/>
              <a:gd name="T184" fmla="*/ 0 h 366"/>
              <a:gd name="T185" fmla="*/ 372 w 372"/>
              <a:gd name="T186" fmla="*/ 366 h 3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1" name="Freeform 98"/>
          <p:cNvSpPr>
            <a:spLocks/>
          </p:cNvSpPr>
          <p:nvPr/>
        </p:nvSpPr>
        <p:spPr bwMode="auto">
          <a:xfrm>
            <a:off x="5827714" y="4927601"/>
            <a:ext cx="257175" cy="290513"/>
          </a:xfrm>
          <a:custGeom>
            <a:avLst/>
            <a:gdLst>
              <a:gd name="T0" fmla="*/ 0 w 433"/>
              <a:gd name="T1" fmla="*/ 2147483647 h 490"/>
              <a:gd name="T2" fmla="*/ 2147483647 w 433"/>
              <a:gd name="T3" fmla="*/ 2147483647 h 490"/>
              <a:gd name="T4" fmla="*/ 2147483647 w 433"/>
              <a:gd name="T5" fmla="*/ 2147483647 h 490"/>
              <a:gd name="T6" fmla="*/ 2147483647 w 433"/>
              <a:gd name="T7" fmla="*/ 2147483647 h 490"/>
              <a:gd name="T8" fmla="*/ 2147483647 w 433"/>
              <a:gd name="T9" fmla="*/ 2147483647 h 490"/>
              <a:gd name="T10" fmla="*/ 2147483647 w 433"/>
              <a:gd name="T11" fmla="*/ 2147483647 h 490"/>
              <a:gd name="T12" fmla="*/ 2147483647 w 433"/>
              <a:gd name="T13" fmla="*/ 2147483647 h 490"/>
              <a:gd name="T14" fmla="*/ 2147483647 w 433"/>
              <a:gd name="T15" fmla="*/ 2147483647 h 490"/>
              <a:gd name="T16" fmla="*/ 2147483647 w 433"/>
              <a:gd name="T17" fmla="*/ 2147483647 h 490"/>
              <a:gd name="T18" fmla="*/ 2147483647 w 433"/>
              <a:gd name="T19" fmla="*/ 2147483647 h 490"/>
              <a:gd name="T20" fmla="*/ 2147483647 w 433"/>
              <a:gd name="T21" fmla="*/ 2147483647 h 490"/>
              <a:gd name="T22" fmla="*/ 2147483647 w 433"/>
              <a:gd name="T23" fmla="*/ 2147483647 h 490"/>
              <a:gd name="T24" fmla="*/ 2147483647 w 433"/>
              <a:gd name="T25" fmla="*/ 2147483647 h 490"/>
              <a:gd name="T26" fmla="*/ 2147483647 w 433"/>
              <a:gd name="T27" fmla="*/ 2147483647 h 490"/>
              <a:gd name="T28" fmla="*/ 2147483647 w 433"/>
              <a:gd name="T29" fmla="*/ 2147483647 h 490"/>
              <a:gd name="T30" fmla="*/ 2147483647 w 433"/>
              <a:gd name="T31" fmla="*/ 2147483647 h 490"/>
              <a:gd name="T32" fmla="*/ 2147483647 w 433"/>
              <a:gd name="T33" fmla="*/ 2147483647 h 490"/>
              <a:gd name="T34" fmla="*/ 2147483647 w 433"/>
              <a:gd name="T35" fmla="*/ 2147483647 h 490"/>
              <a:gd name="T36" fmla="*/ 2147483647 w 433"/>
              <a:gd name="T37" fmla="*/ 2147483647 h 490"/>
              <a:gd name="T38" fmla="*/ 2147483647 w 433"/>
              <a:gd name="T39" fmla="*/ 2147483647 h 490"/>
              <a:gd name="T40" fmla="*/ 2147483647 w 433"/>
              <a:gd name="T41" fmla="*/ 2147483647 h 490"/>
              <a:gd name="T42" fmla="*/ 2147483647 w 433"/>
              <a:gd name="T43" fmla="*/ 2147483647 h 490"/>
              <a:gd name="T44" fmla="*/ 2147483647 w 433"/>
              <a:gd name="T45" fmla="*/ 2147483647 h 490"/>
              <a:gd name="T46" fmla="*/ 2147483647 w 433"/>
              <a:gd name="T47" fmla="*/ 2147483647 h 490"/>
              <a:gd name="T48" fmla="*/ 2147483647 w 433"/>
              <a:gd name="T49" fmla="*/ 2147483647 h 490"/>
              <a:gd name="T50" fmla="*/ 2147483647 w 433"/>
              <a:gd name="T51" fmla="*/ 2147483647 h 490"/>
              <a:gd name="T52" fmla="*/ 2147483647 w 433"/>
              <a:gd name="T53" fmla="*/ 2147483647 h 490"/>
              <a:gd name="T54" fmla="*/ 2147483647 w 433"/>
              <a:gd name="T55" fmla="*/ 2147483647 h 490"/>
              <a:gd name="T56" fmla="*/ 2147483647 w 433"/>
              <a:gd name="T57" fmla="*/ 2147483647 h 490"/>
              <a:gd name="T58" fmla="*/ 2147483647 w 433"/>
              <a:gd name="T59" fmla="*/ 2147483647 h 490"/>
              <a:gd name="T60" fmla="*/ 2147483647 w 433"/>
              <a:gd name="T61" fmla="*/ 2147483647 h 490"/>
              <a:gd name="T62" fmla="*/ 2147483647 w 433"/>
              <a:gd name="T63" fmla="*/ 2147483647 h 490"/>
              <a:gd name="T64" fmla="*/ 2147483647 w 433"/>
              <a:gd name="T65" fmla="*/ 2147483647 h 490"/>
              <a:gd name="T66" fmla="*/ 2147483647 w 433"/>
              <a:gd name="T67" fmla="*/ 2147483647 h 490"/>
              <a:gd name="T68" fmla="*/ 2147483647 w 433"/>
              <a:gd name="T69" fmla="*/ 2147483647 h 490"/>
              <a:gd name="T70" fmla="*/ 2147483647 w 433"/>
              <a:gd name="T71" fmla="*/ 2147483647 h 490"/>
              <a:gd name="T72" fmla="*/ 2147483647 w 433"/>
              <a:gd name="T73" fmla="*/ 2147483647 h 490"/>
              <a:gd name="T74" fmla="*/ 2147483647 w 433"/>
              <a:gd name="T75" fmla="*/ 2147483647 h 490"/>
              <a:gd name="T76" fmla="*/ 2147483647 w 433"/>
              <a:gd name="T77" fmla="*/ 2147483647 h 490"/>
              <a:gd name="T78" fmla="*/ 2147483647 w 433"/>
              <a:gd name="T79" fmla="*/ 2147483647 h 490"/>
              <a:gd name="T80" fmla="*/ 2147483647 w 433"/>
              <a:gd name="T81" fmla="*/ 2147483647 h 490"/>
              <a:gd name="T82" fmla="*/ 2147483647 w 433"/>
              <a:gd name="T83" fmla="*/ 2147483647 h 490"/>
              <a:gd name="T84" fmla="*/ 2147483647 w 433"/>
              <a:gd name="T85" fmla="*/ 2147483647 h 490"/>
              <a:gd name="T86" fmla="*/ 2147483647 w 433"/>
              <a:gd name="T87" fmla="*/ 2147483647 h 490"/>
              <a:gd name="T88" fmla="*/ 2147483647 w 433"/>
              <a:gd name="T89" fmla="*/ 0 h 490"/>
              <a:gd name="T90" fmla="*/ 2147483647 w 433"/>
              <a:gd name="T91" fmla="*/ 2147483647 h 490"/>
              <a:gd name="T92" fmla="*/ 2147483647 w 433"/>
              <a:gd name="T93" fmla="*/ 2147483647 h 490"/>
              <a:gd name="T94" fmla="*/ 2147483647 w 433"/>
              <a:gd name="T95" fmla="*/ 2147483647 h 490"/>
              <a:gd name="T96" fmla="*/ 2147483647 w 433"/>
              <a:gd name="T97" fmla="*/ 2147483647 h 490"/>
              <a:gd name="T98" fmla="*/ 2147483647 w 433"/>
              <a:gd name="T99" fmla="*/ 2147483647 h 490"/>
              <a:gd name="T100" fmla="*/ 2147483647 w 433"/>
              <a:gd name="T101" fmla="*/ 2147483647 h 490"/>
              <a:gd name="T102" fmla="*/ 2147483647 w 433"/>
              <a:gd name="T103" fmla="*/ 2147483647 h 490"/>
              <a:gd name="T104" fmla="*/ 2147483647 w 433"/>
              <a:gd name="T105" fmla="*/ 2147483647 h 490"/>
              <a:gd name="T106" fmla="*/ 2147483647 w 433"/>
              <a:gd name="T107" fmla="*/ 2147483647 h 490"/>
              <a:gd name="T108" fmla="*/ 2147483647 w 433"/>
              <a:gd name="T109" fmla="*/ 2147483647 h 490"/>
              <a:gd name="T110" fmla="*/ 2147483647 w 433"/>
              <a:gd name="T111" fmla="*/ 2147483647 h 490"/>
              <a:gd name="T112" fmla="*/ 2147483647 w 433"/>
              <a:gd name="T113" fmla="*/ 2147483647 h 490"/>
              <a:gd name="T114" fmla="*/ 2147483647 w 433"/>
              <a:gd name="T115" fmla="*/ 2147483647 h 490"/>
              <a:gd name="T116" fmla="*/ 2147483647 w 433"/>
              <a:gd name="T117" fmla="*/ 2147483647 h 490"/>
              <a:gd name="T118" fmla="*/ 0 w 433"/>
              <a:gd name="T119" fmla="*/ 2147483647 h 4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3"/>
              <a:gd name="T181" fmla="*/ 0 h 490"/>
              <a:gd name="T182" fmla="*/ 433 w 433"/>
              <a:gd name="T183" fmla="*/ 490 h 4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2" name="Freeform 99"/>
          <p:cNvSpPr>
            <a:spLocks/>
          </p:cNvSpPr>
          <p:nvPr/>
        </p:nvSpPr>
        <p:spPr bwMode="auto">
          <a:xfrm>
            <a:off x="6427788" y="3978276"/>
            <a:ext cx="284162" cy="436563"/>
          </a:xfrm>
          <a:custGeom>
            <a:avLst/>
            <a:gdLst>
              <a:gd name="T0" fmla="*/ 2147483647 w 480"/>
              <a:gd name="T1" fmla="*/ 2147483647 h 739"/>
              <a:gd name="T2" fmla="*/ 2147483647 w 480"/>
              <a:gd name="T3" fmla="*/ 2147483647 h 739"/>
              <a:gd name="T4" fmla="*/ 2147483647 w 480"/>
              <a:gd name="T5" fmla="*/ 2147483647 h 739"/>
              <a:gd name="T6" fmla="*/ 2147483647 w 480"/>
              <a:gd name="T7" fmla="*/ 2147483647 h 739"/>
              <a:gd name="T8" fmla="*/ 2147483647 w 480"/>
              <a:gd name="T9" fmla="*/ 2147483647 h 739"/>
              <a:gd name="T10" fmla="*/ 2147483647 w 480"/>
              <a:gd name="T11" fmla="*/ 2147483647 h 739"/>
              <a:gd name="T12" fmla="*/ 2147483647 w 480"/>
              <a:gd name="T13" fmla="*/ 2147483647 h 739"/>
              <a:gd name="T14" fmla="*/ 2147483647 w 480"/>
              <a:gd name="T15" fmla="*/ 2147483647 h 739"/>
              <a:gd name="T16" fmla="*/ 2147483647 w 480"/>
              <a:gd name="T17" fmla="*/ 2147483647 h 739"/>
              <a:gd name="T18" fmla="*/ 2147483647 w 480"/>
              <a:gd name="T19" fmla="*/ 2147483647 h 739"/>
              <a:gd name="T20" fmla="*/ 2147483647 w 480"/>
              <a:gd name="T21" fmla="*/ 2147483647 h 739"/>
              <a:gd name="T22" fmla="*/ 2147483647 w 480"/>
              <a:gd name="T23" fmla="*/ 2147483647 h 739"/>
              <a:gd name="T24" fmla="*/ 2147483647 w 480"/>
              <a:gd name="T25" fmla="*/ 2147483647 h 739"/>
              <a:gd name="T26" fmla="*/ 2147483647 w 480"/>
              <a:gd name="T27" fmla="*/ 2147483647 h 739"/>
              <a:gd name="T28" fmla="*/ 2147483647 w 480"/>
              <a:gd name="T29" fmla="*/ 2147483647 h 739"/>
              <a:gd name="T30" fmla="*/ 2147483647 w 480"/>
              <a:gd name="T31" fmla="*/ 2147483647 h 739"/>
              <a:gd name="T32" fmla="*/ 2147483647 w 480"/>
              <a:gd name="T33" fmla="*/ 2147483647 h 739"/>
              <a:gd name="T34" fmla="*/ 2147483647 w 480"/>
              <a:gd name="T35" fmla="*/ 2147483647 h 739"/>
              <a:gd name="T36" fmla="*/ 0 w 480"/>
              <a:gd name="T37" fmla="*/ 2147483647 h 739"/>
              <a:gd name="T38" fmla="*/ 2147483647 w 480"/>
              <a:gd name="T39" fmla="*/ 2147483647 h 739"/>
              <a:gd name="T40" fmla="*/ 2147483647 w 480"/>
              <a:gd name="T41" fmla="*/ 2147483647 h 739"/>
              <a:gd name="T42" fmla="*/ 2147483647 w 480"/>
              <a:gd name="T43" fmla="*/ 2147483647 h 739"/>
              <a:gd name="T44" fmla="*/ 2147483647 w 480"/>
              <a:gd name="T45" fmla="*/ 2147483647 h 739"/>
              <a:gd name="T46" fmla="*/ 2147483647 w 480"/>
              <a:gd name="T47" fmla="*/ 2147483647 h 739"/>
              <a:gd name="T48" fmla="*/ 2147483647 w 480"/>
              <a:gd name="T49" fmla="*/ 2147483647 h 739"/>
              <a:gd name="T50" fmla="*/ 2147483647 w 480"/>
              <a:gd name="T51" fmla="*/ 2147483647 h 739"/>
              <a:gd name="T52" fmla="*/ 2147483647 w 480"/>
              <a:gd name="T53" fmla="*/ 2147483647 h 739"/>
              <a:gd name="T54" fmla="*/ 2147483647 w 480"/>
              <a:gd name="T55" fmla="*/ 2147483647 h 739"/>
              <a:gd name="T56" fmla="*/ 2147483647 w 480"/>
              <a:gd name="T57" fmla="*/ 2147483647 h 739"/>
              <a:gd name="T58" fmla="*/ 2147483647 w 480"/>
              <a:gd name="T59" fmla="*/ 2147483647 h 739"/>
              <a:gd name="T60" fmla="*/ 2147483647 w 480"/>
              <a:gd name="T61" fmla="*/ 2147483647 h 739"/>
              <a:gd name="T62" fmla="*/ 2147483647 w 480"/>
              <a:gd name="T63" fmla="*/ 2147483647 h 739"/>
              <a:gd name="T64" fmla="*/ 2147483647 w 480"/>
              <a:gd name="T65" fmla="*/ 2147483647 h 739"/>
              <a:gd name="T66" fmla="*/ 2147483647 w 480"/>
              <a:gd name="T67" fmla="*/ 2147483647 h 739"/>
              <a:gd name="T68" fmla="*/ 2147483647 w 480"/>
              <a:gd name="T69" fmla="*/ 2147483647 h 739"/>
              <a:gd name="T70" fmla="*/ 2147483647 w 480"/>
              <a:gd name="T71" fmla="*/ 2147483647 h 739"/>
              <a:gd name="T72" fmla="*/ 2147483647 w 480"/>
              <a:gd name="T73" fmla="*/ 2147483647 h 739"/>
              <a:gd name="T74" fmla="*/ 2147483647 w 480"/>
              <a:gd name="T75" fmla="*/ 2147483647 h 739"/>
              <a:gd name="T76" fmla="*/ 2147483647 w 480"/>
              <a:gd name="T77" fmla="*/ 2147483647 h 739"/>
              <a:gd name="T78" fmla="*/ 2147483647 w 480"/>
              <a:gd name="T79" fmla="*/ 0 h 739"/>
              <a:gd name="T80" fmla="*/ 2147483647 w 480"/>
              <a:gd name="T81" fmla="*/ 2147483647 h 739"/>
              <a:gd name="T82" fmla="*/ 2147483647 w 480"/>
              <a:gd name="T83" fmla="*/ 2147483647 h 739"/>
              <a:gd name="T84" fmla="*/ 2147483647 w 480"/>
              <a:gd name="T85" fmla="*/ 2147483647 h 739"/>
              <a:gd name="T86" fmla="*/ 2147483647 w 480"/>
              <a:gd name="T87" fmla="*/ 2147483647 h 739"/>
              <a:gd name="T88" fmla="*/ 2147483647 w 480"/>
              <a:gd name="T89" fmla="*/ 2147483647 h 739"/>
              <a:gd name="T90" fmla="*/ 2147483647 w 480"/>
              <a:gd name="T91" fmla="*/ 2147483647 h 739"/>
              <a:gd name="T92" fmla="*/ 2147483647 w 480"/>
              <a:gd name="T93" fmla="*/ 2147483647 h 739"/>
              <a:gd name="T94" fmla="*/ 2147483647 w 480"/>
              <a:gd name="T95" fmla="*/ 2147483647 h 739"/>
              <a:gd name="T96" fmla="*/ 2147483647 w 480"/>
              <a:gd name="T97" fmla="*/ 2147483647 h 739"/>
              <a:gd name="T98" fmla="*/ 2147483647 w 480"/>
              <a:gd name="T99" fmla="*/ 2147483647 h 739"/>
              <a:gd name="T100" fmla="*/ 2147483647 w 480"/>
              <a:gd name="T101" fmla="*/ 2147483647 h 739"/>
              <a:gd name="T102" fmla="*/ 2147483647 w 480"/>
              <a:gd name="T103" fmla="*/ 2147483647 h 739"/>
              <a:gd name="T104" fmla="*/ 2147483647 w 480"/>
              <a:gd name="T105" fmla="*/ 2147483647 h 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0"/>
              <a:gd name="T160" fmla="*/ 0 h 739"/>
              <a:gd name="T161" fmla="*/ 480 w 480"/>
              <a:gd name="T162" fmla="*/ 739 h 7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3" name="Freeform 100"/>
          <p:cNvSpPr>
            <a:spLocks/>
          </p:cNvSpPr>
          <p:nvPr/>
        </p:nvSpPr>
        <p:spPr bwMode="auto">
          <a:xfrm>
            <a:off x="6442075" y="3956051"/>
            <a:ext cx="50800" cy="55563"/>
          </a:xfrm>
          <a:custGeom>
            <a:avLst/>
            <a:gdLst>
              <a:gd name="T0" fmla="*/ 2147483647 w 85"/>
              <a:gd name="T1" fmla="*/ 2147483647 h 95"/>
              <a:gd name="T2" fmla="*/ 2147483647 w 85"/>
              <a:gd name="T3" fmla="*/ 2147483647 h 95"/>
              <a:gd name="T4" fmla="*/ 2147483647 w 85"/>
              <a:gd name="T5" fmla="*/ 2147483647 h 95"/>
              <a:gd name="T6" fmla="*/ 0 w 85"/>
              <a:gd name="T7" fmla="*/ 2147483647 h 95"/>
              <a:gd name="T8" fmla="*/ 2147483647 w 85"/>
              <a:gd name="T9" fmla="*/ 2147483647 h 95"/>
              <a:gd name="T10" fmla="*/ 2147483647 w 85"/>
              <a:gd name="T11" fmla="*/ 2147483647 h 95"/>
              <a:gd name="T12" fmla="*/ 2147483647 w 85"/>
              <a:gd name="T13" fmla="*/ 2147483647 h 95"/>
              <a:gd name="T14" fmla="*/ 2147483647 w 85"/>
              <a:gd name="T15" fmla="*/ 2147483647 h 95"/>
              <a:gd name="T16" fmla="*/ 2147483647 w 85"/>
              <a:gd name="T17" fmla="*/ 2147483647 h 95"/>
              <a:gd name="T18" fmla="*/ 2147483647 w 85"/>
              <a:gd name="T19" fmla="*/ 2147483647 h 95"/>
              <a:gd name="T20" fmla="*/ 2147483647 w 85"/>
              <a:gd name="T21" fmla="*/ 2147483647 h 95"/>
              <a:gd name="T22" fmla="*/ 2147483647 w 85"/>
              <a:gd name="T23" fmla="*/ 2147483647 h 95"/>
              <a:gd name="T24" fmla="*/ 2147483647 w 85"/>
              <a:gd name="T25" fmla="*/ 2147483647 h 95"/>
              <a:gd name="T26" fmla="*/ 2147483647 w 85"/>
              <a:gd name="T27" fmla="*/ 2147483647 h 95"/>
              <a:gd name="T28" fmla="*/ 2147483647 w 85"/>
              <a:gd name="T29" fmla="*/ 0 h 95"/>
              <a:gd name="T30" fmla="*/ 2147483647 w 85"/>
              <a:gd name="T31" fmla="*/ 2147483647 h 95"/>
              <a:gd name="T32" fmla="*/ 2147483647 w 85"/>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95"/>
              <a:gd name="T53" fmla="*/ 85 w 8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4" name="Freeform 101"/>
          <p:cNvSpPr>
            <a:spLocks/>
          </p:cNvSpPr>
          <p:nvPr/>
        </p:nvSpPr>
        <p:spPr bwMode="auto">
          <a:xfrm>
            <a:off x="6289675" y="3787775"/>
            <a:ext cx="190500" cy="179388"/>
          </a:xfrm>
          <a:custGeom>
            <a:avLst/>
            <a:gdLst>
              <a:gd name="T0" fmla="*/ 2147483647 w 320"/>
              <a:gd name="T1" fmla="*/ 2147483647 h 305"/>
              <a:gd name="T2" fmla="*/ 2147483647 w 320"/>
              <a:gd name="T3" fmla="*/ 2147483647 h 305"/>
              <a:gd name="T4" fmla="*/ 2147483647 w 320"/>
              <a:gd name="T5" fmla="*/ 2147483647 h 305"/>
              <a:gd name="T6" fmla="*/ 2147483647 w 320"/>
              <a:gd name="T7" fmla="*/ 2147483647 h 305"/>
              <a:gd name="T8" fmla="*/ 2147483647 w 320"/>
              <a:gd name="T9" fmla="*/ 2147483647 h 305"/>
              <a:gd name="T10" fmla="*/ 2147483647 w 320"/>
              <a:gd name="T11" fmla="*/ 2147483647 h 305"/>
              <a:gd name="T12" fmla="*/ 2147483647 w 320"/>
              <a:gd name="T13" fmla="*/ 2147483647 h 305"/>
              <a:gd name="T14" fmla="*/ 2147483647 w 320"/>
              <a:gd name="T15" fmla="*/ 2147483647 h 305"/>
              <a:gd name="T16" fmla="*/ 2147483647 w 320"/>
              <a:gd name="T17" fmla="*/ 2147483647 h 305"/>
              <a:gd name="T18" fmla="*/ 2147483647 w 320"/>
              <a:gd name="T19" fmla="*/ 2147483647 h 305"/>
              <a:gd name="T20" fmla="*/ 2147483647 w 320"/>
              <a:gd name="T21" fmla="*/ 2147483647 h 305"/>
              <a:gd name="T22" fmla="*/ 2147483647 w 320"/>
              <a:gd name="T23" fmla="*/ 2147483647 h 305"/>
              <a:gd name="T24" fmla="*/ 2147483647 w 320"/>
              <a:gd name="T25" fmla="*/ 2147483647 h 305"/>
              <a:gd name="T26" fmla="*/ 2147483647 w 320"/>
              <a:gd name="T27" fmla="*/ 2147483647 h 305"/>
              <a:gd name="T28" fmla="*/ 2147483647 w 320"/>
              <a:gd name="T29" fmla="*/ 2147483647 h 305"/>
              <a:gd name="T30" fmla="*/ 2147483647 w 320"/>
              <a:gd name="T31" fmla="*/ 2147483647 h 305"/>
              <a:gd name="T32" fmla="*/ 2147483647 w 320"/>
              <a:gd name="T33" fmla="*/ 2147483647 h 305"/>
              <a:gd name="T34" fmla="*/ 2147483647 w 320"/>
              <a:gd name="T35" fmla="*/ 2147483647 h 305"/>
              <a:gd name="T36" fmla="*/ 2147483647 w 320"/>
              <a:gd name="T37" fmla="*/ 2147483647 h 305"/>
              <a:gd name="T38" fmla="*/ 2147483647 w 320"/>
              <a:gd name="T39" fmla="*/ 2147483647 h 305"/>
              <a:gd name="T40" fmla="*/ 2147483647 w 320"/>
              <a:gd name="T41" fmla="*/ 2147483647 h 305"/>
              <a:gd name="T42" fmla="*/ 2147483647 w 320"/>
              <a:gd name="T43" fmla="*/ 2147483647 h 305"/>
              <a:gd name="T44" fmla="*/ 2147483647 w 320"/>
              <a:gd name="T45" fmla="*/ 2147483647 h 305"/>
              <a:gd name="T46" fmla="*/ 2147483647 w 320"/>
              <a:gd name="T47" fmla="*/ 2147483647 h 305"/>
              <a:gd name="T48" fmla="*/ 2147483647 w 320"/>
              <a:gd name="T49" fmla="*/ 2147483647 h 305"/>
              <a:gd name="T50" fmla="*/ 2147483647 w 320"/>
              <a:gd name="T51" fmla="*/ 2147483647 h 305"/>
              <a:gd name="T52" fmla="*/ 2147483647 w 320"/>
              <a:gd name="T53" fmla="*/ 2147483647 h 305"/>
              <a:gd name="T54" fmla="*/ 2147483647 w 320"/>
              <a:gd name="T55" fmla="*/ 2147483647 h 305"/>
              <a:gd name="T56" fmla="*/ 2147483647 w 320"/>
              <a:gd name="T57" fmla="*/ 2147483647 h 305"/>
              <a:gd name="T58" fmla="*/ 2147483647 w 320"/>
              <a:gd name="T59" fmla="*/ 2147483647 h 305"/>
              <a:gd name="T60" fmla="*/ 2147483647 w 320"/>
              <a:gd name="T61" fmla="*/ 2147483647 h 305"/>
              <a:gd name="T62" fmla="*/ 2147483647 w 320"/>
              <a:gd name="T63" fmla="*/ 2147483647 h 305"/>
              <a:gd name="T64" fmla="*/ 2147483647 w 320"/>
              <a:gd name="T65" fmla="*/ 2147483647 h 305"/>
              <a:gd name="T66" fmla="*/ 2147483647 w 320"/>
              <a:gd name="T67" fmla="*/ 2147483647 h 305"/>
              <a:gd name="T68" fmla="*/ 2147483647 w 320"/>
              <a:gd name="T69" fmla="*/ 2147483647 h 305"/>
              <a:gd name="T70" fmla="*/ 2147483647 w 320"/>
              <a:gd name="T71" fmla="*/ 2147483647 h 305"/>
              <a:gd name="T72" fmla="*/ 2147483647 w 320"/>
              <a:gd name="T73" fmla="*/ 2147483647 h 305"/>
              <a:gd name="T74" fmla="*/ 2147483647 w 320"/>
              <a:gd name="T75" fmla="*/ 2147483647 h 305"/>
              <a:gd name="T76" fmla="*/ 2147483647 w 320"/>
              <a:gd name="T77" fmla="*/ 2147483647 h 305"/>
              <a:gd name="T78" fmla="*/ 2147483647 w 320"/>
              <a:gd name="T79" fmla="*/ 2147483647 h 305"/>
              <a:gd name="T80" fmla="*/ 2147483647 w 320"/>
              <a:gd name="T81" fmla="*/ 2147483647 h 305"/>
              <a:gd name="T82" fmla="*/ 2147483647 w 320"/>
              <a:gd name="T83" fmla="*/ 2147483647 h 305"/>
              <a:gd name="T84" fmla="*/ 2147483647 w 320"/>
              <a:gd name="T85" fmla="*/ 2147483647 h 305"/>
              <a:gd name="T86" fmla="*/ 2147483647 w 320"/>
              <a:gd name="T87" fmla="*/ 2147483647 h 305"/>
              <a:gd name="T88" fmla="*/ 2147483647 w 320"/>
              <a:gd name="T89" fmla="*/ 2147483647 h 305"/>
              <a:gd name="T90" fmla="*/ 2147483647 w 320"/>
              <a:gd name="T91" fmla="*/ 2147483647 h 305"/>
              <a:gd name="T92" fmla="*/ 2147483647 w 320"/>
              <a:gd name="T93" fmla="*/ 0 h 305"/>
              <a:gd name="T94" fmla="*/ 2147483647 w 320"/>
              <a:gd name="T95" fmla="*/ 2147483647 h 305"/>
              <a:gd name="T96" fmla="*/ 2147483647 w 320"/>
              <a:gd name="T97" fmla="*/ 214748364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305"/>
              <a:gd name="T149" fmla="*/ 320 w 320"/>
              <a:gd name="T150" fmla="*/ 305 h 3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5" name="Freeform 102"/>
          <p:cNvSpPr>
            <a:spLocks/>
          </p:cNvSpPr>
          <p:nvPr/>
        </p:nvSpPr>
        <p:spPr bwMode="auto">
          <a:xfrm>
            <a:off x="6200775" y="3887789"/>
            <a:ext cx="419100" cy="363537"/>
          </a:xfrm>
          <a:custGeom>
            <a:avLst/>
            <a:gdLst>
              <a:gd name="T0" fmla="*/ 2147483647 w 709"/>
              <a:gd name="T1" fmla="*/ 2147483647 h 615"/>
              <a:gd name="T2" fmla="*/ 2147483647 w 709"/>
              <a:gd name="T3" fmla="*/ 2147483647 h 615"/>
              <a:gd name="T4" fmla="*/ 2147483647 w 709"/>
              <a:gd name="T5" fmla="*/ 2147483647 h 615"/>
              <a:gd name="T6" fmla="*/ 2147483647 w 709"/>
              <a:gd name="T7" fmla="*/ 2147483647 h 615"/>
              <a:gd name="T8" fmla="*/ 2147483647 w 709"/>
              <a:gd name="T9" fmla="*/ 2147483647 h 615"/>
              <a:gd name="T10" fmla="*/ 2147483647 w 709"/>
              <a:gd name="T11" fmla="*/ 2147483647 h 615"/>
              <a:gd name="T12" fmla="*/ 2147483647 w 709"/>
              <a:gd name="T13" fmla="*/ 2147483647 h 615"/>
              <a:gd name="T14" fmla="*/ 2147483647 w 709"/>
              <a:gd name="T15" fmla="*/ 2147483647 h 615"/>
              <a:gd name="T16" fmla="*/ 2147483647 w 709"/>
              <a:gd name="T17" fmla="*/ 2147483647 h 615"/>
              <a:gd name="T18" fmla="*/ 2147483647 w 709"/>
              <a:gd name="T19" fmla="*/ 2147483647 h 615"/>
              <a:gd name="T20" fmla="*/ 2147483647 w 709"/>
              <a:gd name="T21" fmla="*/ 2147483647 h 615"/>
              <a:gd name="T22" fmla="*/ 2147483647 w 709"/>
              <a:gd name="T23" fmla="*/ 2147483647 h 615"/>
              <a:gd name="T24" fmla="*/ 2147483647 w 709"/>
              <a:gd name="T25" fmla="*/ 2147483647 h 615"/>
              <a:gd name="T26" fmla="*/ 2147483647 w 709"/>
              <a:gd name="T27" fmla="*/ 2147483647 h 615"/>
              <a:gd name="T28" fmla="*/ 2147483647 w 709"/>
              <a:gd name="T29" fmla="*/ 2147483647 h 615"/>
              <a:gd name="T30" fmla="*/ 2147483647 w 709"/>
              <a:gd name="T31" fmla="*/ 2147483647 h 615"/>
              <a:gd name="T32" fmla="*/ 2147483647 w 709"/>
              <a:gd name="T33" fmla="*/ 2147483647 h 615"/>
              <a:gd name="T34" fmla="*/ 2147483647 w 709"/>
              <a:gd name="T35" fmla="*/ 2147483647 h 615"/>
              <a:gd name="T36" fmla="*/ 2147483647 w 709"/>
              <a:gd name="T37" fmla="*/ 2147483647 h 615"/>
              <a:gd name="T38" fmla="*/ 2147483647 w 709"/>
              <a:gd name="T39" fmla="*/ 2147483647 h 615"/>
              <a:gd name="T40" fmla="*/ 2147483647 w 709"/>
              <a:gd name="T41" fmla="*/ 2147483647 h 615"/>
              <a:gd name="T42" fmla="*/ 2147483647 w 709"/>
              <a:gd name="T43" fmla="*/ 2147483647 h 615"/>
              <a:gd name="T44" fmla="*/ 2147483647 w 709"/>
              <a:gd name="T45" fmla="*/ 2147483647 h 615"/>
              <a:gd name="T46" fmla="*/ 2147483647 w 709"/>
              <a:gd name="T47" fmla="*/ 2147483647 h 615"/>
              <a:gd name="T48" fmla="*/ 2147483647 w 709"/>
              <a:gd name="T49" fmla="*/ 2147483647 h 615"/>
              <a:gd name="T50" fmla="*/ 2147483647 w 709"/>
              <a:gd name="T51" fmla="*/ 2147483647 h 615"/>
              <a:gd name="T52" fmla="*/ 2147483647 w 709"/>
              <a:gd name="T53" fmla="*/ 2147483647 h 615"/>
              <a:gd name="T54" fmla="*/ 2147483647 w 709"/>
              <a:gd name="T55" fmla="*/ 2147483647 h 615"/>
              <a:gd name="T56" fmla="*/ 2147483647 w 709"/>
              <a:gd name="T57" fmla="*/ 2147483647 h 615"/>
              <a:gd name="T58" fmla="*/ 2147483647 w 709"/>
              <a:gd name="T59" fmla="*/ 0 h 615"/>
              <a:gd name="T60" fmla="*/ 2147483647 w 709"/>
              <a:gd name="T61" fmla="*/ 2147483647 h 615"/>
              <a:gd name="T62" fmla="*/ 2147483647 w 709"/>
              <a:gd name="T63" fmla="*/ 2147483647 h 615"/>
              <a:gd name="T64" fmla="*/ 2147483647 w 709"/>
              <a:gd name="T65" fmla="*/ 2147483647 h 615"/>
              <a:gd name="T66" fmla="*/ 2147483647 w 709"/>
              <a:gd name="T67" fmla="*/ 2147483647 h 615"/>
              <a:gd name="T68" fmla="*/ 2147483647 w 709"/>
              <a:gd name="T69" fmla="*/ 2147483647 h 615"/>
              <a:gd name="T70" fmla="*/ 2147483647 w 709"/>
              <a:gd name="T71" fmla="*/ 2147483647 h 615"/>
              <a:gd name="T72" fmla="*/ 2147483647 w 709"/>
              <a:gd name="T73" fmla="*/ 2147483647 h 615"/>
              <a:gd name="T74" fmla="*/ 2147483647 w 709"/>
              <a:gd name="T75" fmla="*/ 2147483647 h 615"/>
              <a:gd name="T76" fmla="*/ 2147483647 w 709"/>
              <a:gd name="T77" fmla="*/ 2147483647 h 615"/>
              <a:gd name="T78" fmla="*/ 2147483647 w 709"/>
              <a:gd name="T79" fmla="*/ 2147483647 h 615"/>
              <a:gd name="T80" fmla="*/ 2147483647 w 709"/>
              <a:gd name="T81" fmla="*/ 2147483647 h 615"/>
              <a:gd name="T82" fmla="*/ 2147483647 w 709"/>
              <a:gd name="T83" fmla="*/ 2147483647 h 615"/>
              <a:gd name="T84" fmla="*/ 2147483647 w 709"/>
              <a:gd name="T85" fmla="*/ 2147483647 h 615"/>
              <a:gd name="T86" fmla="*/ 2147483647 w 709"/>
              <a:gd name="T87" fmla="*/ 2147483647 h 6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615"/>
              <a:gd name="T134" fmla="*/ 709 w 709"/>
              <a:gd name="T135" fmla="*/ 615 h 6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6" name="Freeform 103"/>
          <p:cNvSpPr>
            <a:spLocks/>
          </p:cNvSpPr>
          <p:nvPr/>
        </p:nvSpPr>
        <p:spPr bwMode="auto">
          <a:xfrm>
            <a:off x="5949951" y="3352800"/>
            <a:ext cx="314325" cy="323850"/>
          </a:xfrm>
          <a:custGeom>
            <a:avLst/>
            <a:gdLst>
              <a:gd name="T0" fmla="*/ 2147483647 w 530"/>
              <a:gd name="T1" fmla="*/ 2147483647 h 546"/>
              <a:gd name="T2" fmla="*/ 2147483647 w 530"/>
              <a:gd name="T3" fmla="*/ 2147483647 h 546"/>
              <a:gd name="T4" fmla="*/ 2147483647 w 530"/>
              <a:gd name="T5" fmla="*/ 2147483647 h 546"/>
              <a:gd name="T6" fmla="*/ 2147483647 w 530"/>
              <a:gd name="T7" fmla="*/ 2147483647 h 546"/>
              <a:gd name="T8" fmla="*/ 2147483647 w 530"/>
              <a:gd name="T9" fmla="*/ 2147483647 h 546"/>
              <a:gd name="T10" fmla="*/ 2147483647 w 530"/>
              <a:gd name="T11" fmla="*/ 2147483647 h 546"/>
              <a:gd name="T12" fmla="*/ 2147483647 w 530"/>
              <a:gd name="T13" fmla="*/ 2147483647 h 546"/>
              <a:gd name="T14" fmla="*/ 2147483647 w 530"/>
              <a:gd name="T15" fmla="*/ 2147483647 h 546"/>
              <a:gd name="T16" fmla="*/ 2147483647 w 530"/>
              <a:gd name="T17" fmla="*/ 2147483647 h 546"/>
              <a:gd name="T18" fmla="*/ 2147483647 w 530"/>
              <a:gd name="T19" fmla="*/ 2147483647 h 546"/>
              <a:gd name="T20" fmla="*/ 2147483647 w 530"/>
              <a:gd name="T21" fmla="*/ 2147483647 h 546"/>
              <a:gd name="T22" fmla="*/ 2147483647 w 530"/>
              <a:gd name="T23" fmla="*/ 2147483647 h 546"/>
              <a:gd name="T24" fmla="*/ 2147483647 w 530"/>
              <a:gd name="T25" fmla="*/ 2147483647 h 546"/>
              <a:gd name="T26" fmla="*/ 2147483647 w 530"/>
              <a:gd name="T27" fmla="*/ 2147483647 h 546"/>
              <a:gd name="T28" fmla="*/ 2147483647 w 530"/>
              <a:gd name="T29" fmla="*/ 2147483647 h 546"/>
              <a:gd name="T30" fmla="*/ 2147483647 w 530"/>
              <a:gd name="T31" fmla="*/ 2147483647 h 546"/>
              <a:gd name="T32" fmla="*/ 2147483647 w 530"/>
              <a:gd name="T33" fmla="*/ 2147483647 h 546"/>
              <a:gd name="T34" fmla="*/ 2147483647 w 530"/>
              <a:gd name="T35" fmla="*/ 2147483647 h 546"/>
              <a:gd name="T36" fmla="*/ 2147483647 w 530"/>
              <a:gd name="T37" fmla="*/ 2147483647 h 546"/>
              <a:gd name="T38" fmla="*/ 2147483647 w 530"/>
              <a:gd name="T39" fmla="*/ 2147483647 h 546"/>
              <a:gd name="T40" fmla="*/ 2147483647 w 530"/>
              <a:gd name="T41" fmla="*/ 2147483647 h 546"/>
              <a:gd name="T42" fmla="*/ 2147483647 w 530"/>
              <a:gd name="T43" fmla="*/ 2147483647 h 546"/>
              <a:gd name="T44" fmla="*/ 2147483647 w 530"/>
              <a:gd name="T45" fmla="*/ 2147483647 h 546"/>
              <a:gd name="T46" fmla="*/ 2147483647 w 530"/>
              <a:gd name="T47" fmla="*/ 2147483647 h 546"/>
              <a:gd name="T48" fmla="*/ 2147483647 w 530"/>
              <a:gd name="T49" fmla="*/ 2147483647 h 546"/>
              <a:gd name="T50" fmla="*/ 2147483647 w 530"/>
              <a:gd name="T51" fmla="*/ 2147483647 h 546"/>
              <a:gd name="T52" fmla="*/ 2147483647 w 530"/>
              <a:gd name="T53" fmla="*/ 2147483647 h 546"/>
              <a:gd name="T54" fmla="*/ 2147483647 w 530"/>
              <a:gd name="T55" fmla="*/ 2147483647 h 546"/>
              <a:gd name="T56" fmla="*/ 2147483647 w 530"/>
              <a:gd name="T57" fmla="*/ 2147483647 h 546"/>
              <a:gd name="T58" fmla="*/ 2147483647 w 530"/>
              <a:gd name="T59" fmla="*/ 2147483647 h 546"/>
              <a:gd name="T60" fmla="*/ 2147483647 w 530"/>
              <a:gd name="T61" fmla="*/ 2147483647 h 546"/>
              <a:gd name="T62" fmla="*/ 2147483647 w 530"/>
              <a:gd name="T63" fmla="*/ 2147483647 h 546"/>
              <a:gd name="T64" fmla="*/ 2147483647 w 530"/>
              <a:gd name="T65" fmla="*/ 2147483647 h 546"/>
              <a:gd name="T66" fmla="*/ 2147483647 w 530"/>
              <a:gd name="T67" fmla="*/ 2147483647 h 546"/>
              <a:gd name="T68" fmla="*/ 2147483647 w 530"/>
              <a:gd name="T69" fmla="*/ 2147483647 h 546"/>
              <a:gd name="T70" fmla="*/ 2147483647 w 530"/>
              <a:gd name="T71" fmla="*/ 2147483647 h 546"/>
              <a:gd name="T72" fmla="*/ 2147483647 w 530"/>
              <a:gd name="T73" fmla="*/ 2147483647 h 546"/>
              <a:gd name="T74" fmla="*/ 2147483647 w 530"/>
              <a:gd name="T75" fmla="*/ 2147483647 h 546"/>
              <a:gd name="T76" fmla="*/ 2147483647 w 530"/>
              <a:gd name="T77" fmla="*/ 2147483647 h 546"/>
              <a:gd name="T78" fmla="*/ 2147483647 w 530"/>
              <a:gd name="T79" fmla="*/ 2147483647 h 546"/>
              <a:gd name="T80" fmla="*/ 2147483647 w 530"/>
              <a:gd name="T81" fmla="*/ 2147483647 h 546"/>
              <a:gd name="T82" fmla="*/ 2147483647 w 530"/>
              <a:gd name="T83" fmla="*/ 2147483647 h 546"/>
              <a:gd name="T84" fmla="*/ 2147483647 w 530"/>
              <a:gd name="T85" fmla="*/ 2147483647 h 546"/>
              <a:gd name="T86" fmla="*/ 2147483647 w 530"/>
              <a:gd name="T87" fmla="*/ 2147483647 h 546"/>
              <a:gd name="T88" fmla="*/ 2147483647 w 530"/>
              <a:gd name="T89" fmla="*/ 2147483647 h 546"/>
              <a:gd name="T90" fmla="*/ 2147483647 w 530"/>
              <a:gd name="T91" fmla="*/ 2147483647 h 546"/>
              <a:gd name="T92" fmla="*/ 2147483647 w 530"/>
              <a:gd name="T93" fmla="*/ 2147483647 h 546"/>
              <a:gd name="T94" fmla="*/ 2147483647 w 530"/>
              <a:gd name="T95" fmla="*/ 2147483647 h 546"/>
              <a:gd name="T96" fmla="*/ 2147483647 w 530"/>
              <a:gd name="T97" fmla="*/ 2147483647 h 546"/>
              <a:gd name="T98" fmla="*/ 2147483647 w 530"/>
              <a:gd name="T99" fmla="*/ 2147483647 h 546"/>
              <a:gd name="T100" fmla="*/ 2147483647 w 530"/>
              <a:gd name="T101" fmla="*/ 2147483647 h 546"/>
              <a:gd name="T102" fmla="*/ 2147483647 w 530"/>
              <a:gd name="T103" fmla="*/ 2147483647 h 546"/>
              <a:gd name="T104" fmla="*/ 2147483647 w 530"/>
              <a:gd name="T105" fmla="*/ 2147483647 h 546"/>
              <a:gd name="T106" fmla="*/ 2147483647 w 530"/>
              <a:gd name="T107" fmla="*/ 2147483647 h 546"/>
              <a:gd name="T108" fmla="*/ 2147483647 w 530"/>
              <a:gd name="T109" fmla="*/ 2147483647 h 546"/>
              <a:gd name="T110" fmla="*/ 2147483647 w 530"/>
              <a:gd name="T111" fmla="*/ 0 h 546"/>
              <a:gd name="T112" fmla="*/ 2147483647 w 530"/>
              <a:gd name="T113" fmla="*/ 2147483647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546"/>
              <a:gd name="T173" fmla="*/ 530 w 530"/>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7" name="Freeform 104"/>
          <p:cNvSpPr>
            <a:spLocks/>
          </p:cNvSpPr>
          <p:nvPr/>
        </p:nvSpPr>
        <p:spPr bwMode="auto">
          <a:xfrm>
            <a:off x="5514976" y="3943350"/>
            <a:ext cx="214313" cy="363538"/>
          </a:xfrm>
          <a:custGeom>
            <a:avLst/>
            <a:gdLst>
              <a:gd name="T0" fmla="*/ 2147483647 w 363"/>
              <a:gd name="T1" fmla="*/ 0 h 614"/>
              <a:gd name="T2" fmla="*/ 2147483647 w 363"/>
              <a:gd name="T3" fmla="*/ 2147483647 h 614"/>
              <a:gd name="T4" fmla="*/ 2147483647 w 363"/>
              <a:gd name="T5" fmla="*/ 2147483647 h 614"/>
              <a:gd name="T6" fmla="*/ 2147483647 w 363"/>
              <a:gd name="T7" fmla="*/ 2147483647 h 614"/>
              <a:gd name="T8" fmla="*/ 2147483647 w 363"/>
              <a:gd name="T9" fmla="*/ 2147483647 h 614"/>
              <a:gd name="T10" fmla="*/ 2147483647 w 363"/>
              <a:gd name="T11" fmla="*/ 2147483647 h 614"/>
              <a:gd name="T12" fmla="*/ 2147483647 w 363"/>
              <a:gd name="T13" fmla="*/ 2147483647 h 614"/>
              <a:gd name="T14" fmla="*/ 2147483647 w 363"/>
              <a:gd name="T15" fmla="*/ 2147483647 h 614"/>
              <a:gd name="T16" fmla="*/ 2147483647 w 363"/>
              <a:gd name="T17" fmla="*/ 2147483647 h 614"/>
              <a:gd name="T18" fmla="*/ 2147483647 w 363"/>
              <a:gd name="T19" fmla="*/ 2147483647 h 614"/>
              <a:gd name="T20" fmla="*/ 2147483647 w 363"/>
              <a:gd name="T21" fmla="*/ 2147483647 h 614"/>
              <a:gd name="T22" fmla="*/ 2147483647 w 363"/>
              <a:gd name="T23" fmla="*/ 2147483647 h 614"/>
              <a:gd name="T24" fmla="*/ 2147483647 w 363"/>
              <a:gd name="T25" fmla="*/ 2147483647 h 614"/>
              <a:gd name="T26" fmla="*/ 2147483647 w 363"/>
              <a:gd name="T27" fmla="*/ 2147483647 h 614"/>
              <a:gd name="T28" fmla="*/ 2147483647 w 363"/>
              <a:gd name="T29" fmla="*/ 2147483647 h 614"/>
              <a:gd name="T30" fmla="*/ 2147483647 w 363"/>
              <a:gd name="T31" fmla="*/ 2147483647 h 614"/>
              <a:gd name="T32" fmla="*/ 2147483647 w 363"/>
              <a:gd name="T33" fmla="*/ 2147483647 h 614"/>
              <a:gd name="T34" fmla="*/ 2147483647 w 363"/>
              <a:gd name="T35" fmla="*/ 2147483647 h 614"/>
              <a:gd name="T36" fmla="*/ 2147483647 w 363"/>
              <a:gd name="T37" fmla="*/ 2147483647 h 614"/>
              <a:gd name="T38" fmla="*/ 2147483647 w 363"/>
              <a:gd name="T39" fmla="*/ 2147483647 h 614"/>
              <a:gd name="T40" fmla="*/ 2147483647 w 363"/>
              <a:gd name="T41" fmla="*/ 2147483647 h 614"/>
              <a:gd name="T42" fmla="*/ 2147483647 w 363"/>
              <a:gd name="T43" fmla="*/ 2147483647 h 614"/>
              <a:gd name="T44" fmla="*/ 2147483647 w 363"/>
              <a:gd name="T45" fmla="*/ 2147483647 h 614"/>
              <a:gd name="T46" fmla="*/ 2147483647 w 363"/>
              <a:gd name="T47" fmla="*/ 2147483647 h 614"/>
              <a:gd name="T48" fmla="*/ 2147483647 w 363"/>
              <a:gd name="T49" fmla="*/ 2147483647 h 614"/>
              <a:gd name="T50" fmla="*/ 2147483647 w 363"/>
              <a:gd name="T51" fmla="*/ 2147483647 h 614"/>
              <a:gd name="T52" fmla="*/ 2147483647 w 363"/>
              <a:gd name="T53" fmla="*/ 2147483647 h 614"/>
              <a:gd name="T54" fmla="*/ 2147483647 w 363"/>
              <a:gd name="T55" fmla="*/ 2147483647 h 614"/>
              <a:gd name="T56" fmla="*/ 2147483647 w 363"/>
              <a:gd name="T57" fmla="*/ 2147483647 h 614"/>
              <a:gd name="T58" fmla="*/ 2147483647 w 363"/>
              <a:gd name="T59" fmla="*/ 2147483647 h 614"/>
              <a:gd name="T60" fmla="*/ 2147483647 w 363"/>
              <a:gd name="T61" fmla="*/ 2147483647 h 614"/>
              <a:gd name="T62" fmla="*/ 2147483647 w 363"/>
              <a:gd name="T63" fmla="*/ 2147483647 h 614"/>
              <a:gd name="T64" fmla="*/ 2147483647 w 363"/>
              <a:gd name="T65" fmla="*/ 2147483647 h 614"/>
              <a:gd name="T66" fmla="*/ 2147483647 w 363"/>
              <a:gd name="T67" fmla="*/ 2147483647 h 614"/>
              <a:gd name="T68" fmla="*/ 2147483647 w 363"/>
              <a:gd name="T69" fmla="*/ 2147483647 h 614"/>
              <a:gd name="T70" fmla="*/ 2147483647 w 363"/>
              <a:gd name="T71" fmla="*/ 2147483647 h 614"/>
              <a:gd name="T72" fmla="*/ 2147483647 w 363"/>
              <a:gd name="T73" fmla="*/ 2147483647 h 614"/>
              <a:gd name="T74" fmla="*/ 2147483647 w 363"/>
              <a:gd name="T75" fmla="*/ 2147483647 h 614"/>
              <a:gd name="T76" fmla="*/ 2147483647 w 363"/>
              <a:gd name="T77" fmla="*/ 2147483647 h 614"/>
              <a:gd name="T78" fmla="*/ 2147483647 w 363"/>
              <a:gd name="T79" fmla="*/ 2147483647 h 614"/>
              <a:gd name="T80" fmla="*/ 2147483647 w 363"/>
              <a:gd name="T81" fmla="*/ 2147483647 h 614"/>
              <a:gd name="T82" fmla="*/ 2147483647 w 363"/>
              <a:gd name="T83" fmla="*/ 2147483647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3"/>
              <a:gd name="T127" fmla="*/ 0 h 614"/>
              <a:gd name="T128" fmla="*/ 363 w 363"/>
              <a:gd name="T129" fmla="*/ 614 h 6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8" name="Freeform 105"/>
          <p:cNvSpPr>
            <a:spLocks/>
          </p:cNvSpPr>
          <p:nvPr/>
        </p:nvSpPr>
        <p:spPr bwMode="auto">
          <a:xfrm>
            <a:off x="4926014" y="3219450"/>
            <a:ext cx="333375" cy="261938"/>
          </a:xfrm>
          <a:custGeom>
            <a:avLst/>
            <a:gdLst>
              <a:gd name="T0" fmla="*/ 2147483647 w 565"/>
              <a:gd name="T1" fmla="*/ 2147483647 h 438"/>
              <a:gd name="T2" fmla="*/ 2147483647 w 565"/>
              <a:gd name="T3" fmla="*/ 2147483647 h 438"/>
              <a:gd name="T4" fmla="*/ 2147483647 w 565"/>
              <a:gd name="T5" fmla="*/ 2147483647 h 438"/>
              <a:gd name="T6" fmla="*/ 2147483647 w 565"/>
              <a:gd name="T7" fmla="*/ 2147483647 h 438"/>
              <a:gd name="T8" fmla="*/ 2147483647 w 565"/>
              <a:gd name="T9" fmla="*/ 2147483647 h 438"/>
              <a:gd name="T10" fmla="*/ 2147483647 w 565"/>
              <a:gd name="T11" fmla="*/ 2147483647 h 438"/>
              <a:gd name="T12" fmla="*/ 2147483647 w 565"/>
              <a:gd name="T13" fmla="*/ 2147483647 h 438"/>
              <a:gd name="T14" fmla="*/ 2147483647 w 565"/>
              <a:gd name="T15" fmla="*/ 2147483647 h 438"/>
              <a:gd name="T16" fmla="*/ 2147483647 w 565"/>
              <a:gd name="T17" fmla="*/ 2147483647 h 438"/>
              <a:gd name="T18" fmla="*/ 2147483647 w 565"/>
              <a:gd name="T19" fmla="*/ 2147483647 h 438"/>
              <a:gd name="T20" fmla="*/ 2147483647 w 565"/>
              <a:gd name="T21" fmla="*/ 2147483647 h 438"/>
              <a:gd name="T22" fmla="*/ 2147483647 w 565"/>
              <a:gd name="T23" fmla="*/ 2147483647 h 438"/>
              <a:gd name="T24" fmla="*/ 2147483647 w 565"/>
              <a:gd name="T25" fmla="*/ 2147483647 h 438"/>
              <a:gd name="T26" fmla="*/ 2147483647 w 565"/>
              <a:gd name="T27" fmla="*/ 2147483647 h 438"/>
              <a:gd name="T28" fmla="*/ 2147483647 w 565"/>
              <a:gd name="T29" fmla="*/ 0 h 438"/>
              <a:gd name="T30" fmla="*/ 2147483647 w 565"/>
              <a:gd name="T31" fmla="*/ 2147483647 h 438"/>
              <a:gd name="T32" fmla="*/ 2147483647 w 565"/>
              <a:gd name="T33" fmla="*/ 2147483647 h 438"/>
              <a:gd name="T34" fmla="*/ 2147483647 w 565"/>
              <a:gd name="T35" fmla="*/ 2147483647 h 438"/>
              <a:gd name="T36" fmla="*/ 2147483647 w 565"/>
              <a:gd name="T37" fmla="*/ 2147483647 h 438"/>
              <a:gd name="T38" fmla="*/ 2147483647 w 565"/>
              <a:gd name="T39" fmla="*/ 2147483647 h 438"/>
              <a:gd name="T40" fmla="*/ 2147483647 w 565"/>
              <a:gd name="T41" fmla="*/ 2147483647 h 438"/>
              <a:gd name="T42" fmla="*/ 2147483647 w 565"/>
              <a:gd name="T43" fmla="*/ 2147483647 h 438"/>
              <a:gd name="T44" fmla="*/ 2147483647 w 565"/>
              <a:gd name="T45" fmla="*/ 2147483647 h 438"/>
              <a:gd name="T46" fmla="*/ 2147483647 w 565"/>
              <a:gd name="T47" fmla="*/ 2147483647 h 438"/>
              <a:gd name="T48" fmla="*/ 2147483647 w 565"/>
              <a:gd name="T49" fmla="*/ 2147483647 h 438"/>
              <a:gd name="T50" fmla="*/ 2147483647 w 565"/>
              <a:gd name="T51" fmla="*/ 2147483647 h 438"/>
              <a:gd name="T52" fmla="*/ 2147483647 w 565"/>
              <a:gd name="T53" fmla="*/ 2147483647 h 438"/>
              <a:gd name="T54" fmla="*/ 2147483647 w 565"/>
              <a:gd name="T55" fmla="*/ 2147483647 h 438"/>
              <a:gd name="T56" fmla="*/ 2147483647 w 565"/>
              <a:gd name="T57" fmla="*/ 2147483647 h 438"/>
              <a:gd name="T58" fmla="*/ 2147483647 w 565"/>
              <a:gd name="T59" fmla="*/ 2147483647 h 438"/>
              <a:gd name="T60" fmla="*/ 2147483647 w 565"/>
              <a:gd name="T61" fmla="*/ 2147483647 h 438"/>
              <a:gd name="T62" fmla="*/ 2147483647 w 565"/>
              <a:gd name="T63" fmla="*/ 2147483647 h 438"/>
              <a:gd name="T64" fmla="*/ 2147483647 w 565"/>
              <a:gd name="T65" fmla="*/ 2147483647 h 438"/>
              <a:gd name="T66" fmla="*/ 2147483647 w 565"/>
              <a:gd name="T67" fmla="*/ 2147483647 h 438"/>
              <a:gd name="T68" fmla="*/ 2147483647 w 565"/>
              <a:gd name="T69" fmla="*/ 2147483647 h 438"/>
              <a:gd name="T70" fmla="*/ 0 w 565"/>
              <a:gd name="T71" fmla="*/ 2147483647 h 438"/>
              <a:gd name="T72" fmla="*/ 2147483647 w 565"/>
              <a:gd name="T73" fmla="*/ 2147483647 h 438"/>
              <a:gd name="T74" fmla="*/ 2147483647 w 565"/>
              <a:gd name="T75" fmla="*/ 2147483647 h 438"/>
              <a:gd name="T76" fmla="*/ 2147483647 w 565"/>
              <a:gd name="T77" fmla="*/ 2147483647 h 438"/>
              <a:gd name="T78" fmla="*/ 2147483647 w 565"/>
              <a:gd name="T79" fmla="*/ 2147483647 h 438"/>
              <a:gd name="T80" fmla="*/ 2147483647 w 565"/>
              <a:gd name="T81" fmla="*/ 2147483647 h 438"/>
              <a:gd name="T82" fmla="*/ 2147483647 w 565"/>
              <a:gd name="T83" fmla="*/ 2147483647 h 438"/>
              <a:gd name="T84" fmla="*/ 2147483647 w 565"/>
              <a:gd name="T85" fmla="*/ 2147483647 h 438"/>
              <a:gd name="T86" fmla="*/ 2147483647 w 565"/>
              <a:gd name="T87" fmla="*/ 2147483647 h 438"/>
              <a:gd name="T88" fmla="*/ 2147483647 w 565"/>
              <a:gd name="T89" fmla="*/ 2147483647 h 438"/>
              <a:gd name="T90" fmla="*/ 2147483647 w 565"/>
              <a:gd name="T91" fmla="*/ 2147483647 h 438"/>
              <a:gd name="T92" fmla="*/ 2147483647 w 565"/>
              <a:gd name="T93" fmla="*/ 2147483647 h 438"/>
              <a:gd name="T94" fmla="*/ 2147483647 w 565"/>
              <a:gd name="T95" fmla="*/ 2147483647 h 438"/>
              <a:gd name="T96" fmla="*/ 2147483647 w 565"/>
              <a:gd name="T97" fmla="*/ 2147483647 h 438"/>
              <a:gd name="T98" fmla="*/ 2147483647 w 565"/>
              <a:gd name="T99" fmla="*/ 2147483647 h 438"/>
              <a:gd name="T100" fmla="*/ 2147483647 w 565"/>
              <a:gd name="T101" fmla="*/ 2147483647 h 438"/>
              <a:gd name="T102" fmla="*/ 2147483647 w 565"/>
              <a:gd name="T103" fmla="*/ 2147483647 h 438"/>
              <a:gd name="T104" fmla="*/ 2147483647 w 565"/>
              <a:gd name="T105" fmla="*/ 2147483647 h 438"/>
              <a:gd name="T106" fmla="*/ 2147483647 w 565"/>
              <a:gd name="T107" fmla="*/ 2147483647 h 438"/>
              <a:gd name="T108" fmla="*/ 2147483647 w 565"/>
              <a:gd name="T109" fmla="*/ 2147483647 h 438"/>
              <a:gd name="T110" fmla="*/ 2147483647 w 565"/>
              <a:gd name="T111" fmla="*/ 2147483647 h 438"/>
              <a:gd name="T112" fmla="*/ 2147483647 w 565"/>
              <a:gd name="T113" fmla="*/ 2147483647 h 438"/>
              <a:gd name="T114" fmla="*/ 2147483647 w 565"/>
              <a:gd name="T115" fmla="*/ 2147483647 h 438"/>
              <a:gd name="T116" fmla="*/ 2147483647 w 565"/>
              <a:gd name="T117" fmla="*/ 2147483647 h 438"/>
              <a:gd name="T118" fmla="*/ 2147483647 w 565"/>
              <a:gd name="T119" fmla="*/ 2147483647 h 438"/>
              <a:gd name="T120" fmla="*/ 2147483647 w 565"/>
              <a:gd name="T121" fmla="*/ 2147483647 h 438"/>
              <a:gd name="T122" fmla="*/ 2147483647 w 565"/>
              <a:gd name="T123" fmla="*/ 2147483647 h 438"/>
              <a:gd name="T124" fmla="*/ 2147483647 w 565"/>
              <a:gd name="T125" fmla="*/ 2147483647 h 4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438"/>
              <a:gd name="T191" fmla="*/ 565 w 565"/>
              <a:gd name="T192" fmla="*/ 438 h 4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89" name="Freeform 106"/>
          <p:cNvSpPr>
            <a:spLocks/>
          </p:cNvSpPr>
          <p:nvPr/>
        </p:nvSpPr>
        <p:spPr bwMode="auto">
          <a:xfrm>
            <a:off x="5181600" y="4006851"/>
            <a:ext cx="127000" cy="206375"/>
          </a:xfrm>
          <a:custGeom>
            <a:avLst/>
            <a:gdLst>
              <a:gd name="T0" fmla="*/ 2147483647 w 213"/>
              <a:gd name="T1" fmla="*/ 2147483647 h 349"/>
              <a:gd name="T2" fmla="*/ 2147483647 w 213"/>
              <a:gd name="T3" fmla="*/ 2147483647 h 349"/>
              <a:gd name="T4" fmla="*/ 2147483647 w 213"/>
              <a:gd name="T5" fmla="*/ 2147483647 h 349"/>
              <a:gd name="T6" fmla="*/ 2147483647 w 213"/>
              <a:gd name="T7" fmla="*/ 2147483647 h 349"/>
              <a:gd name="T8" fmla="*/ 2147483647 w 213"/>
              <a:gd name="T9" fmla="*/ 2147483647 h 349"/>
              <a:gd name="T10" fmla="*/ 2147483647 w 213"/>
              <a:gd name="T11" fmla="*/ 2147483647 h 349"/>
              <a:gd name="T12" fmla="*/ 2147483647 w 213"/>
              <a:gd name="T13" fmla="*/ 2147483647 h 349"/>
              <a:gd name="T14" fmla="*/ 2147483647 w 213"/>
              <a:gd name="T15" fmla="*/ 2147483647 h 349"/>
              <a:gd name="T16" fmla="*/ 2147483647 w 213"/>
              <a:gd name="T17" fmla="*/ 2147483647 h 349"/>
              <a:gd name="T18" fmla="*/ 2147483647 w 213"/>
              <a:gd name="T19" fmla="*/ 2147483647 h 349"/>
              <a:gd name="T20" fmla="*/ 2147483647 w 213"/>
              <a:gd name="T21" fmla="*/ 2147483647 h 349"/>
              <a:gd name="T22" fmla="*/ 2147483647 w 213"/>
              <a:gd name="T23" fmla="*/ 2147483647 h 349"/>
              <a:gd name="T24" fmla="*/ 2147483647 w 213"/>
              <a:gd name="T25" fmla="*/ 2147483647 h 349"/>
              <a:gd name="T26" fmla="*/ 2147483647 w 213"/>
              <a:gd name="T27" fmla="*/ 2147483647 h 349"/>
              <a:gd name="T28" fmla="*/ 2147483647 w 213"/>
              <a:gd name="T29" fmla="*/ 2147483647 h 349"/>
              <a:gd name="T30" fmla="*/ 2147483647 w 213"/>
              <a:gd name="T31" fmla="*/ 0 h 349"/>
              <a:gd name="T32" fmla="*/ 2147483647 w 213"/>
              <a:gd name="T33" fmla="*/ 2147483647 h 349"/>
              <a:gd name="T34" fmla="*/ 2147483647 w 213"/>
              <a:gd name="T35" fmla="*/ 2147483647 h 349"/>
              <a:gd name="T36" fmla="*/ 2147483647 w 213"/>
              <a:gd name="T37" fmla="*/ 2147483647 h 349"/>
              <a:gd name="T38" fmla="*/ 2147483647 w 213"/>
              <a:gd name="T39" fmla="*/ 2147483647 h 349"/>
              <a:gd name="T40" fmla="*/ 2147483647 w 213"/>
              <a:gd name="T41" fmla="*/ 2147483647 h 349"/>
              <a:gd name="T42" fmla="*/ 2147483647 w 213"/>
              <a:gd name="T43" fmla="*/ 2147483647 h 349"/>
              <a:gd name="T44" fmla="*/ 2147483647 w 213"/>
              <a:gd name="T45" fmla="*/ 2147483647 h 349"/>
              <a:gd name="T46" fmla="*/ 2147483647 w 213"/>
              <a:gd name="T47" fmla="*/ 2147483647 h 349"/>
              <a:gd name="T48" fmla="*/ 2147483647 w 213"/>
              <a:gd name="T49" fmla="*/ 2147483647 h 349"/>
              <a:gd name="T50" fmla="*/ 2147483647 w 213"/>
              <a:gd name="T51" fmla="*/ 2147483647 h 349"/>
              <a:gd name="T52" fmla="*/ 2147483647 w 213"/>
              <a:gd name="T53" fmla="*/ 2147483647 h 349"/>
              <a:gd name="T54" fmla="*/ 2147483647 w 213"/>
              <a:gd name="T55" fmla="*/ 2147483647 h 349"/>
              <a:gd name="T56" fmla="*/ 2147483647 w 213"/>
              <a:gd name="T57" fmla="*/ 2147483647 h 349"/>
              <a:gd name="T58" fmla="*/ 2147483647 w 213"/>
              <a:gd name="T59" fmla="*/ 2147483647 h 349"/>
              <a:gd name="T60" fmla="*/ 2147483647 w 213"/>
              <a:gd name="T61" fmla="*/ 2147483647 h 349"/>
              <a:gd name="T62" fmla="*/ 2147483647 w 213"/>
              <a:gd name="T63" fmla="*/ 2147483647 h 349"/>
              <a:gd name="T64" fmla="*/ 0 w 213"/>
              <a:gd name="T65" fmla="*/ 2147483647 h 349"/>
              <a:gd name="T66" fmla="*/ 2147483647 w 213"/>
              <a:gd name="T67" fmla="*/ 2147483647 h 349"/>
              <a:gd name="T68" fmla="*/ 2147483647 w 213"/>
              <a:gd name="T69" fmla="*/ 2147483647 h 349"/>
              <a:gd name="T70" fmla="*/ 2147483647 w 213"/>
              <a:gd name="T71" fmla="*/ 2147483647 h 349"/>
              <a:gd name="T72" fmla="*/ 2147483647 w 213"/>
              <a:gd name="T73" fmla="*/ 2147483647 h 349"/>
              <a:gd name="T74" fmla="*/ 2147483647 w 213"/>
              <a:gd name="T75" fmla="*/ 2147483647 h 349"/>
              <a:gd name="T76" fmla="*/ 2147483647 w 213"/>
              <a:gd name="T77" fmla="*/ 2147483647 h 349"/>
              <a:gd name="T78" fmla="*/ 2147483647 w 213"/>
              <a:gd name="T79" fmla="*/ 2147483647 h 349"/>
              <a:gd name="T80" fmla="*/ 2147483647 w 213"/>
              <a:gd name="T81" fmla="*/ 2147483647 h 349"/>
              <a:gd name="T82" fmla="*/ 2147483647 w 213"/>
              <a:gd name="T83" fmla="*/ 2147483647 h 349"/>
              <a:gd name="T84" fmla="*/ 2147483647 w 213"/>
              <a:gd name="T85" fmla="*/ 2147483647 h 349"/>
              <a:gd name="T86" fmla="*/ 2147483647 w 213"/>
              <a:gd name="T87" fmla="*/ 2147483647 h 349"/>
              <a:gd name="T88" fmla="*/ 2147483647 w 213"/>
              <a:gd name="T89" fmla="*/ 2147483647 h 349"/>
              <a:gd name="T90" fmla="*/ 2147483647 w 213"/>
              <a:gd name="T91" fmla="*/ 2147483647 h 349"/>
              <a:gd name="T92" fmla="*/ 2147483647 w 213"/>
              <a:gd name="T93" fmla="*/ 2147483647 h 3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
              <a:gd name="T142" fmla="*/ 0 h 349"/>
              <a:gd name="T143" fmla="*/ 213 w 213"/>
              <a:gd name="T144" fmla="*/ 349 h 3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0" name="Freeform 107"/>
          <p:cNvSpPr>
            <a:spLocks/>
          </p:cNvSpPr>
          <p:nvPr/>
        </p:nvSpPr>
        <p:spPr bwMode="auto">
          <a:xfrm>
            <a:off x="5272088" y="4008439"/>
            <a:ext cx="55562" cy="160337"/>
          </a:xfrm>
          <a:custGeom>
            <a:avLst/>
            <a:gdLst>
              <a:gd name="T0" fmla="*/ 2147483647 w 91"/>
              <a:gd name="T1" fmla="*/ 2147483647 h 270"/>
              <a:gd name="T2" fmla="*/ 2147483647 w 91"/>
              <a:gd name="T3" fmla="*/ 2147483647 h 270"/>
              <a:gd name="T4" fmla="*/ 2147483647 w 91"/>
              <a:gd name="T5" fmla="*/ 2147483647 h 270"/>
              <a:gd name="T6" fmla="*/ 2147483647 w 91"/>
              <a:gd name="T7" fmla="*/ 2147483647 h 270"/>
              <a:gd name="T8" fmla="*/ 2147483647 w 91"/>
              <a:gd name="T9" fmla="*/ 2147483647 h 270"/>
              <a:gd name="T10" fmla="*/ 2147483647 w 91"/>
              <a:gd name="T11" fmla="*/ 2147483647 h 270"/>
              <a:gd name="T12" fmla="*/ 2147483647 w 91"/>
              <a:gd name="T13" fmla="*/ 2147483647 h 270"/>
              <a:gd name="T14" fmla="*/ 2147483647 w 91"/>
              <a:gd name="T15" fmla="*/ 2147483647 h 270"/>
              <a:gd name="T16" fmla="*/ 2147483647 w 91"/>
              <a:gd name="T17" fmla="*/ 2147483647 h 270"/>
              <a:gd name="T18" fmla="*/ 2147483647 w 91"/>
              <a:gd name="T19" fmla="*/ 2147483647 h 270"/>
              <a:gd name="T20" fmla="*/ 2147483647 w 91"/>
              <a:gd name="T21" fmla="*/ 2147483647 h 270"/>
              <a:gd name="T22" fmla="*/ 2147483647 w 91"/>
              <a:gd name="T23" fmla="*/ 2147483647 h 270"/>
              <a:gd name="T24" fmla="*/ 2147483647 w 91"/>
              <a:gd name="T25" fmla="*/ 2147483647 h 270"/>
              <a:gd name="T26" fmla="*/ 2147483647 w 91"/>
              <a:gd name="T27" fmla="*/ 0 h 270"/>
              <a:gd name="T28" fmla="*/ 2147483647 w 91"/>
              <a:gd name="T29" fmla="*/ 2147483647 h 270"/>
              <a:gd name="T30" fmla="*/ 2147483647 w 91"/>
              <a:gd name="T31" fmla="*/ 2147483647 h 270"/>
              <a:gd name="T32" fmla="*/ 0 w 91"/>
              <a:gd name="T33" fmla="*/ 2147483647 h 270"/>
              <a:gd name="T34" fmla="*/ 2147483647 w 91"/>
              <a:gd name="T35" fmla="*/ 2147483647 h 270"/>
              <a:gd name="T36" fmla="*/ 2147483647 w 91"/>
              <a:gd name="T37" fmla="*/ 2147483647 h 270"/>
              <a:gd name="T38" fmla="*/ 2147483647 w 91"/>
              <a:gd name="T39" fmla="*/ 2147483647 h 270"/>
              <a:gd name="T40" fmla="*/ 2147483647 w 91"/>
              <a:gd name="T41" fmla="*/ 2147483647 h 270"/>
              <a:gd name="T42" fmla="*/ 2147483647 w 91"/>
              <a:gd name="T43" fmla="*/ 2147483647 h 270"/>
              <a:gd name="T44" fmla="*/ 2147483647 w 91"/>
              <a:gd name="T45" fmla="*/ 2147483647 h 270"/>
              <a:gd name="T46" fmla="*/ 2147483647 w 91"/>
              <a:gd name="T47" fmla="*/ 2147483647 h 270"/>
              <a:gd name="T48" fmla="*/ 2147483647 w 91"/>
              <a:gd name="T49" fmla="*/ 2147483647 h 270"/>
              <a:gd name="T50" fmla="*/ 2147483647 w 91"/>
              <a:gd name="T51" fmla="*/ 2147483647 h 270"/>
              <a:gd name="T52" fmla="*/ 2147483647 w 91"/>
              <a:gd name="T53" fmla="*/ 2147483647 h 270"/>
              <a:gd name="T54" fmla="*/ 2147483647 w 91"/>
              <a:gd name="T55" fmla="*/ 2147483647 h 270"/>
              <a:gd name="T56" fmla="*/ 2147483647 w 91"/>
              <a:gd name="T57" fmla="*/ 2147483647 h 270"/>
              <a:gd name="T58" fmla="*/ 2147483647 w 91"/>
              <a:gd name="T59" fmla="*/ 2147483647 h 270"/>
              <a:gd name="T60" fmla="*/ 2147483647 w 91"/>
              <a:gd name="T61" fmla="*/ 2147483647 h 270"/>
              <a:gd name="T62" fmla="*/ 2147483647 w 91"/>
              <a:gd name="T63" fmla="*/ 2147483647 h 270"/>
              <a:gd name="T64" fmla="*/ 2147483647 w 91"/>
              <a:gd name="T65" fmla="*/ 2147483647 h 270"/>
              <a:gd name="T66" fmla="*/ 2147483647 w 91"/>
              <a:gd name="T67" fmla="*/ 2147483647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70"/>
              <a:gd name="T104" fmla="*/ 91 w 91"/>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1" name="Freeform 108"/>
          <p:cNvSpPr>
            <a:spLocks/>
          </p:cNvSpPr>
          <p:nvPr/>
        </p:nvSpPr>
        <p:spPr bwMode="auto">
          <a:xfrm>
            <a:off x="5297488" y="3967163"/>
            <a:ext cx="88900" cy="196850"/>
          </a:xfrm>
          <a:custGeom>
            <a:avLst/>
            <a:gdLst>
              <a:gd name="T0" fmla="*/ 2147483647 w 150"/>
              <a:gd name="T1" fmla="*/ 2147483647 h 332"/>
              <a:gd name="T2" fmla="*/ 2147483647 w 150"/>
              <a:gd name="T3" fmla="*/ 2147483647 h 332"/>
              <a:gd name="T4" fmla="*/ 2147483647 w 150"/>
              <a:gd name="T5" fmla="*/ 2147483647 h 332"/>
              <a:gd name="T6" fmla="*/ 2147483647 w 150"/>
              <a:gd name="T7" fmla="*/ 2147483647 h 332"/>
              <a:gd name="T8" fmla="*/ 2147483647 w 150"/>
              <a:gd name="T9" fmla="*/ 2147483647 h 332"/>
              <a:gd name="T10" fmla="*/ 2147483647 w 150"/>
              <a:gd name="T11" fmla="*/ 2147483647 h 332"/>
              <a:gd name="T12" fmla="*/ 2147483647 w 150"/>
              <a:gd name="T13" fmla="*/ 2147483647 h 332"/>
              <a:gd name="T14" fmla="*/ 2147483647 w 150"/>
              <a:gd name="T15" fmla="*/ 2147483647 h 332"/>
              <a:gd name="T16" fmla="*/ 2147483647 w 150"/>
              <a:gd name="T17" fmla="*/ 2147483647 h 332"/>
              <a:gd name="T18" fmla="*/ 2147483647 w 150"/>
              <a:gd name="T19" fmla="*/ 2147483647 h 332"/>
              <a:gd name="T20" fmla="*/ 2147483647 w 150"/>
              <a:gd name="T21" fmla="*/ 2147483647 h 332"/>
              <a:gd name="T22" fmla="*/ 2147483647 w 150"/>
              <a:gd name="T23" fmla="*/ 2147483647 h 332"/>
              <a:gd name="T24" fmla="*/ 2147483647 w 150"/>
              <a:gd name="T25" fmla="*/ 2147483647 h 332"/>
              <a:gd name="T26" fmla="*/ 2147483647 w 150"/>
              <a:gd name="T27" fmla="*/ 2147483647 h 332"/>
              <a:gd name="T28" fmla="*/ 2147483647 w 150"/>
              <a:gd name="T29" fmla="*/ 0 h 332"/>
              <a:gd name="T30" fmla="*/ 2147483647 w 150"/>
              <a:gd name="T31" fmla="*/ 2147483647 h 332"/>
              <a:gd name="T32" fmla="*/ 2147483647 w 150"/>
              <a:gd name="T33" fmla="*/ 2147483647 h 332"/>
              <a:gd name="T34" fmla="*/ 2147483647 w 150"/>
              <a:gd name="T35" fmla="*/ 2147483647 h 332"/>
              <a:gd name="T36" fmla="*/ 2147483647 w 150"/>
              <a:gd name="T37" fmla="*/ 2147483647 h 332"/>
              <a:gd name="T38" fmla="*/ 2147483647 w 150"/>
              <a:gd name="T39" fmla="*/ 2147483647 h 332"/>
              <a:gd name="T40" fmla="*/ 2147483647 w 150"/>
              <a:gd name="T41" fmla="*/ 2147483647 h 332"/>
              <a:gd name="T42" fmla="*/ 2147483647 w 150"/>
              <a:gd name="T43" fmla="*/ 2147483647 h 332"/>
              <a:gd name="T44" fmla="*/ 2147483647 w 150"/>
              <a:gd name="T45" fmla="*/ 2147483647 h 332"/>
              <a:gd name="T46" fmla="*/ 2147483647 w 150"/>
              <a:gd name="T47" fmla="*/ 2147483647 h 332"/>
              <a:gd name="T48" fmla="*/ 2147483647 w 150"/>
              <a:gd name="T49" fmla="*/ 2147483647 h 332"/>
              <a:gd name="T50" fmla="*/ 2147483647 w 150"/>
              <a:gd name="T51" fmla="*/ 2147483647 h 332"/>
              <a:gd name="T52" fmla="*/ 0 w 150"/>
              <a:gd name="T53" fmla="*/ 2147483647 h 332"/>
              <a:gd name="T54" fmla="*/ 2147483647 w 150"/>
              <a:gd name="T55" fmla="*/ 2147483647 h 332"/>
              <a:gd name="T56" fmla="*/ 2147483647 w 150"/>
              <a:gd name="T57" fmla="*/ 2147483647 h 332"/>
              <a:gd name="T58" fmla="*/ 2147483647 w 150"/>
              <a:gd name="T59" fmla="*/ 2147483647 h 332"/>
              <a:gd name="T60" fmla="*/ 2147483647 w 150"/>
              <a:gd name="T61" fmla="*/ 2147483647 h 332"/>
              <a:gd name="T62" fmla="*/ 2147483647 w 150"/>
              <a:gd name="T63" fmla="*/ 2147483647 h 332"/>
              <a:gd name="T64" fmla="*/ 2147483647 w 150"/>
              <a:gd name="T65" fmla="*/ 2147483647 h 332"/>
              <a:gd name="T66" fmla="*/ 2147483647 w 150"/>
              <a:gd name="T67" fmla="*/ 2147483647 h 332"/>
              <a:gd name="T68" fmla="*/ 2147483647 w 150"/>
              <a:gd name="T69" fmla="*/ 2147483647 h 332"/>
              <a:gd name="T70" fmla="*/ 2147483647 w 150"/>
              <a:gd name="T71" fmla="*/ 2147483647 h 332"/>
              <a:gd name="T72" fmla="*/ 2147483647 w 150"/>
              <a:gd name="T73" fmla="*/ 2147483647 h 332"/>
              <a:gd name="T74" fmla="*/ 2147483647 w 150"/>
              <a:gd name="T75" fmla="*/ 2147483647 h 332"/>
              <a:gd name="T76" fmla="*/ 2147483647 w 150"/>
              <a:gd name="T77" fmla="*/ 2147483647 h 332"/>
              <a:gd name="T78" fmla="*/ 2147483647 w 150"/>
              <a:gd name="T79" fmla="*/ 2147483647 h 332"/>
              <a:gd name="T80" fmla="*/ 2147483647 w 150"/>
              <a:gd name="T81" fmla="*/ 2147483647 h 332"/>
              <a:gd name="T82" fmla="*/ 2147483647 w 150"/>
              <a:gd name="T83" fmla="*/ 2147483647 h 332"/>
              <a:gd name="T84" fmla="*/ 2147483647 w 150"/>
              <a:gd name="T85" fmla="*/ 2147483647 h 332"/>
              <a:gd name="T86" fmla="*/ 2147483647 w 150"/>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
              <a:gd name="T133" fmla="*/ 0 h 332"/>
              <a:gd name="T134" fmla="*/ 150 w 150"/>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2" name="Freeform 109"/>
          <p:cNvSpPr>
            <a:spLocks/>
          </p:cNvSpPr>
          <p:nvPr/>
        </p:nvSpPr>
        <p:spPr bwMode="auto">
          <a:xfrm>
            <a:off x="5349875" y="3919538"/>
            <a:ext cx="336550" cy="303212"/>
          </a:xfrm>
          <a:custGeom>
            <a:avLst/>
            <a:gdLst>
              <a:gd name="T0" fmla="*/ 2147483647 w 567"/>
              <a:gd name="T1" fmla="*/ 2147483647 h 511"/>
              <a:gd name="T2" fmla="*/ 2147483647 w 567"/>
              <a:gd name="T3" fmla="*/ 2147483647 h 511"/>
              <a:gd name="T4" fmla="*/ 2147483647 w 567"/>
              <a:gd name="T5" fmla="*/ 2147483647 h 511"/>
              <a:gd name="T6" fmla="*/ 2147483647 w 567"/>
              <a:gd name="T7" fmla="*/ 2147483647 h 511"/>
              <a:gd name="T8" fmla="*/ 2147483647 w 567"/>
              <a:gd name="T9" fmla="*/ 2147483647 h 511"/>
              <a:gd name="T10" fmla="*/ 2147483647 w 567"/>
              <a:gd name="T11" fmla="*/ 2147483647 h 511"/>
              <a:gd name="T12" fmla="*/ 2147483647 w 567"/>
              <a:gd name="T13" fmla="*/ 2147483647 h 511"/>
              <a:gd name="T14" fmla="*/ 2147483647 w 567"/>
              <a:gd name="T15" fmla="*/ 2147483647 h 511"/>
              <a:gd name="T16" fmla="*/ 2147483647 w 567"/>
              <a:gd name="T17" fmla="*/ 2147483647 h 511"/>
              <a:gd name="T18" fmla="*/ 2147483647 w 567"/>
              <a:gd name="T19" fmla="*/ 2147483647 h 511"/>
              <a:gd name="T20" fmla="*/ 2147483647 w 567"/>
              <a:gd name="T21" fmla="*/ 2147483647 h 511"/>
              <a:gd name="T22" fmla="*/ 2147483647 w 567"/>
              <a:gd name="T23" fmla="*/ 2147483647 h 511"/>
              <a:gd name="T24" fmla="*/ 2147483647 w 567"/>
              <a:gd name="T25" fmla="*/ 2147483647 h 511"/>
              <a:gd name="T26" fmla="*/ 2147483647 w 567"/>
              <a:gd name="T27" fmla="*/ 2147483647 h 511"/>
              <a:gd name="T28" fmla="*/ 2147483647 w 567"/>
              <a:gd name="T29" fmla="*/ 2147483647 h 511"/>
              <a:gd name="T30" fmla="*/ 2147483647 w 567"/>
              <a:gd name="T31" fmla="*/ 2147483647 h 511"/>
              <a:gd name="T32" fmla="*/ 2147483647 w 567"/>
              <a:gd name="T33" fmla="*/ 2147483647 h 511"/>
              <a:gd name="T34" fmla="*/ 2147483647 w 567"/>
              <a:gd name="T35" fmla="*/ 2147483647 h 511"/>
              <a:gd name="T36" fmla="*/ 2147483647 w 567"/>
              <a:gd name="T37" fmla="*/ 2147483647 h 511"/>
              <a:gd name="T38" fmla="*/ 2147483647 w 567"/>
              <a:gd name="T39" fmla="*/ 2147483647 h 511"/>
              <a:gd name="T40" fmla="*/ 2147483647 w 567"/>
              <a:gd name="T41" fmla="*/ 2147483647 h 511"/>
              <a:gd name="T42" fmla="*/ 2147483647 w 567"/>
              <a:gd name="T43" fmla="*/ 2147483647 h 511"/>
              <a:gd name="T44" fmla="*/ 2147483647 w 567"/>
              <a:gd name="T45" fmla="*/ 2147483647 h 511"/>
              <a:gd name="T46" fmla="*/ 2147483647 w 567"/>
              <a:gd name="T47" fmla="*/ 2147483647 h 511"/>
              <a:gd name="T48" fmla="*/ 2147483647 w 567"/>
              <a:gd name="T49" fmla="*/ 2147483647 h 511"/>
              <a:gd name="T50" fmla="*/ 2147483647 w 567"/>
              <a:gd name="T51" fmla="*/ 2147483647 h 511"/>
              <a:gd name="T52" fmla="*/ 2147483647 w 567"/>
              <a:gd name="T53" fmla="*/ 2147483647 h 511"/>
              <a:gd name="T54" fmla="*/ 2147483647 w 567"/>
              <a:gd name="T55" fmla="*/ 2147483647 h 511"/>
              <a:gd name="T56" fmla="*/ 2147483647 w 567"/>
              <a:gd name="T57" fmla="*/ 2147483647 h 511"/>
              <a:gd name="T58" fmla="*/ 2147483647 w 567"/>
              <a:gd name="T59" fmla="*/ 2147483647 h 511"/>
              <a:gd name="T60" fmla="*/ 0 w 567"/>
              <a:gd name="T61" fmla="*/ 2147483647 h 511"/>
              <a:gd name="T62" fmla="*/ 2147483647 w 567"/>
              <a:gd name="T63" fmla="*/ 2147483647 h 511"/>
              <a:gd name="T64" fmla="*/ 2147483647 w 567"/>
              <a:gd name="T65" fmla="*/ 2147483647 h 511"/>
              <a:gd name="T66" fmla="*/ 2147483647 w 567"/>
              <a:gd name="T67" fmla="*/ 2147483647 h 511"/>
              <a:gd name="T68" fmla="*/ 2147483647 w 567"/>
              <a:gd name="T69" fmla="*/ 2147483647 h 511"/>
              <a:gd name="T70" fmla="*/ 2147483647 w 567"/>
              <a:gd name="T71" fmla="*/ 2147483647 h 511"/>
              <a:gd name="T72" fmla="*/ 2147483647 w 567"/>
              <a:gd name="T73" fmla="*/ 2147483647 h 511"/>
              <a:gd name="T74" fmla="*/ 2147483647 w 567"/>
              <a:gd name="T75" fmla="*/ 2147483647 h 511"/>
              <a:gd name="T76" fmla="*/ 2147483647 w 567"/>
              <a:gd name="T77" fmla="*/ 2147483647 h 511"/>
              <a:gd name="T78" fmla="*/ 2147483647 w 567"/>
              <a:gd name="T79" fmla="*/ 2147483647 h 5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7"/>
              <a:gd name="T121" fmla="*/ 0 h 511"/>
              <a:gd name="T122" fmla="*/ 567 w 567"/>
              <a:gd name="T123" fmla="*/ 511 h 5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3" name="Freeform 110"/>
          <p:cNvSpPr>
            <a:spLocks/>
          </p:cNvSpPr>
          <p:nvPr/>
        </p:nvSpPr>
        <p:spPr bwMode="auto">
          <a:xfrm>
            <a:off x="5649914" y="3611563"/>
            <a:ext cx="295275" cy="514350"/>
          </a:xfrm>
          <a:custGeom>
            <a:avLst/>
            <a:gdLst>
              <a:gd name="T0" fmla="*/ 2147483647 w 496"/>
              <a:gd name="T1" fmla="*/ 2147483647 h 866"/>
              <a:gd name="T2" fmla="*/ 2147483647 w 496"/>
              <a:gd name="T3" fmla="*/ 0 h 866"/>
              <a:gd name="T4" fmla="*/ 2147483647 w 496"/>
              <a:gd name="T5" fmla="*/ 2147483647 h 866"/>
              <a:gd name="T6" fmla="*/ 2147483647 w 496"/>
              <a:gd name="T7" fmla="*/ 2147483647 h 866"/>
              <a:gd name="T8" fmla="*/ 2147483647 w 496"/>
              <a:gd name="T9" fmla="*/ 2147483647 h 866"/>
              <a:gd name="T10" fmla="*/ 2147483647 w 496"/>
              <a:gd name="T11" fmla="*/ 2147483647 h 866"/>
              <a:gd name="T12" fmla="*/ 2147483647 w 496"/>
              <a:gd name="T13" fmla="*/ 2147483647 h 866"/>
              <a:gd name="T14" fmla="*/ 2147483647 w 496"/>
              <a:gd name="T15" fmla="*/ 2147483647 h 866"/>
              <a:gd name="T16" fmla="*/ 2147483647 w 496"/>
              <a:gd name="T17" fmla="*/ 2147483647 h 866"/>
              <a:gd name="T18" fmla="*/ 2147483647 w 496"/>
              <a:gd name="T19" fmla="*/ 2147483647 h 866"/>
              <a:gd name="T20" fmla="*/ 2147483647 w 496"/>
              <a:gd name="T21" fmla="*/ 2147483647 h 866"/>
              <a:gd name="T22" fmla="*/ 2147483647 w 496"/>
              <a:gd name="T23" fmla="*/ 2147483647 h 866"/>
              <a:gd name="T24" fmla="*/ 2147483647 w 496"/>
              <a:gd name="T25" fmla="*/ 2147483647 h 866"/>
              <a:gd name="T26" fmla="*/ 2147483647 w 496"/>
              <a:gd name="T27" fmla="*/ 2147483647 h 866"/>
              <a:gd name="T28" fmla="*/ 2147483647 w 496"/>
              <a:gd name="T29" fmla="*/ 2147483647 h 866"/>
              <a:gd name="T30" fmla="*/ 2147483647 w 496"/>
              <a:gd name="T31" fmla="*/ 2147483647 h 866"/>
              <a:gd name="T32" fmla="*/ 2147483647 w 496"/>
              <a:gd name="T33" fmla="*/ 2147483647 h 866"/>
              <a:gd name="T34" fmla="*/ 2147483647 w 496"/>
              <a:gd name="T35" fmla="*/ 2147483647 h 866"/>
              <a:gd name="T36" fmla="*/ 2147483647 w 496"/>
              <a:gd name="T37" fmla="*/ 2147483647 h 866"/>
              <a:gd name="T38" fmla="*/ 2147483647 w 496"/>
              <a:gd name="T39" fmla="*/ 2147483647 h 866"/>
              <a:gd name="T40" fmla="*/ 2147483647 w 496"/>
              <a:gd name="T41" fmla="*/ 2147483647 h 866"/>
              <a:gd name="T42" fmla="*/ 2147483647 w 496"/>
              <a:gd name="T43" fmla="*/ 2147483647 h 866"/>
              <a:gd name="T44" fmla="*/ 2147483647 w 496"/>
              <a:gd name="T45" fmla="*/ 2147483647 h 866"/>
              <a:gd name="T46" fmla="*/ 2147483647 w 496"/>
              <a:gd name="T47" fmla="*/ 2147483647 h 866"/>
              <a:gd name="T48" fmla="*/ 2147483647 w 496"/>
              <a:gd name="T49" fmla="*/ 2147483647 h 866"/>
              <a:gd name="T50" fmla="*/ 2147483647 w 496"/>
              <a:gd name="T51" fmla="*/ 2147483647 h 866"/>
              <a:gd name="T52" fmla="*/ 2147483647 w 496"/>
              <a:gd name="T53" fmla="*/ 2147483647 h 866"/>
              <a:gd name="T54" fmla="*/ 2147483647 w 496"/>
              <a:gd name="T55" fmla="*/ 2147483647 h 866"/>
              <a:gd name="T56" fmla="*/ 2147483647 w 496"/>
              <a:gd name="T57" fmla="*/ 2147483647 h 866"/>
              <a:gd name="T58" fmla="*/ 2147483647 w 496"/>
              <a:gd name="T59" fmla="*/ 2147483647 h 866"/>
              <a:gd name="T60" fmla="*/ 2147483647 w 496"/>
              <a:gd name="T61" fmla="*/ 2147483647 h 866"/>
              <a:gd name="T62" fmla="*/ 2147483647 w 496"/>
              <a:gd name="T63" fmla="*/ 2147483647 h 866"/>
              <a:gd name="T64" fmla="*/ 2147483647 w 496"/>
              <a:gd name="T65" fmla="*/ 2147483647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866"/>
              <a:gd name="T101" fmla="*/ 496 w 496"/>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4" name="Freeform 111"/>
          <p:cNvSpPr>
            <a:spLocks/>
          </p:cNvSpPr>
          <p:nvPr/>
        </p:nvSpPr>
        <p:spPr bwMode="auto">
          <a:xfrm>
            <a:off x="4935539" y="3563938"/>
            <a:ext cx="460375" cy="474662"/>
          </a:xfrm>
          <a:custGeom>
            <a:avLst/>
            <a:gdLst>
              <a:gd name="T0" fmla="*/ 2147483647 w 778"/>
              <a:gd name="T1" fmla="*/ 2147483647 h 800"/>
              <a:gd name="T2" fmla="*/ 2147483647 w 778"/>
              <a:gd name="T3" fmla="*/ 2147483647 h 800"/>
              <a:gd name="T4" fmla="*/ 2147483647 w 778"/>
              <a:gd name="T5" fmla="*/ 2147483647 h 800"/>
              <a:gd name="T6" fmla="*/ 2147483647 w 778"/>
              <a:gd name="T7" fmla="*/ 2147483647 h 800"/>
              <a:gd name="T8" fmla="*/ 2147483647 w 778"/>
              <a:gd name="T9" fmla="*/ 2147483647 h 800"/>
              <a:gd name="T10" fmla="*/ 2147483647 w 778"/>
              <a:gd name="T11" fmla="*/ 2147483647 h 800"/>
              <a:gd name="T12" fmla="*/ 2147483647 w 778"/>
              <a:gd name="T13" fmla="*/ 2147483647 h 800"/>
              <a:gd name="T14" fmla="*/ 2147483647 w 778"/>
              <a:gd name="T15" fmla="*/ 2147483647 h 800"/>
              <a:gd name="T16" fmla="*/ 2147483647 w 778"/>
              <a:gd name="T17" fmla="*/ 2147483647 h 800"/>
              <a:gd name="T18" fmla="*/ 2147483647 w 778"/>
              <a:gd name="T19" fmla="*/ 2147483647 h 800"/>
              <a:gd name="T20" fmla="*/ 2147483647 w 778"/>
              <a:gd name="T21" fmla="*/ 2147483647 h 800"/>
              <a:gd name="T22" fmla="*/ 2147483647 w 778"/>
              <a:gd name="T23" fmla="*/ 2147483647 h 800"/>
              <a:gd name="T24" fmla="*/ 2147483647 w 778"/>
              <a:gd name="T25" fmla="*/ 2147483647 h 800"/>
              <a:gd name="T26" fmla="*/ 2147483647 w 778"/>
              <a:gd name="T27" fmla="*/ 2147483647 h 800"/>
              <a:gd name="T28" fmla="*/ 2147483647 w 778"/>
              <a:gd name="T29" fmla="*/ 2147483647 h 800"/>
              <a:gd name="T30" fmla="*/ 2147483647 w 778"/>
              <a:gd name="T31" fmla="*/ 2147483647 h 800"/>
              <a:gd name="T32" fmla="*/ 2147483647 w 778"/>
              <a:gd name="T33" fmla="*/ 2147483647 h 800"/>
              <a:gd name="T34" fmla="*/ 2147483647 w 778"/>
              <a:gd name="T35" fmla="*/ 2147483647 h 800"/>
              <a:gd name="T36" fmla="*/ 2147483647 w 778"/>
              <a:gd name="T37" fmla="*/ 2147483647 h 800"/>
              <a:gd name="T38" fmla="*/ 2147483647 w 778"/>
              <a:gd name="T39" fmla="*/ 2147483647 h 800"/>
              <a:gd name="T40" fmla="*/ 2147483647 w 778"/>
              <a:gd name="T41" fmla="*/ 2147483647 h 800"/>
              <a:gd name="T42" fmla="*/ 2147483647 w 778"/>
              <a:gd name="T43" fmla="*/ 2147483647 h 800"/>
              <a:gd name="T44" fmla="*/ 2147483647 w 778"/>
              <a:gd name="T45" fmla="*/ 2147483647 h 800"/>
              <a:gd name="T46" fmla="*/ 2147483647 w 778"/>
              <a:gd name="T47" fmla="*/ 2147483647 h 800"/>
              <a:gd name="T48" fmla="*/ 0 w 778"/>
              <a:gd name="T49" fmla="*/ 2147483647 h 800"/>
              <a:gd name="T50" fmla="*/ 2147483647 w 778"/>
              <a:gd name="T51" fmla="*/ 2147483647 h 800"/>
              <a:gd name="T52" fmla="*/ 2147483647 w 778"/>
              <a:gd name="T53" fmla="*/ 2147483647 h 800"/>
              <a:gd name="T54" fmla="*/ 2147483647 w 778"/>
              <a:gd name="T55" fmla="*/ 2147483647 h 800"/>
              <a:gd name="T56" fmla="*/ 2147483647 w 778"/>
              <a:gd name="T57" fmla="*/ 2147483647 h 800"/>
              <a:gd name="T58" fmla="*/ 2147483647 w 778"/>
              <a:gd name="T59" fmla="*/ 2147483647 h 800"/>
              <a:gd name="T60" fmla="*/ 2147483647 w 778"/>
              <a:gd name="T61" fmla="*/ 2147483647 h 800"/>
              <a:gd name="T62" fmla="*/ 2147483647 w 778"/>
              <a:gd name="T63" fmla="*/ 2147483647 h 800"/>
              <a:gd name="T64" fmla="*/ 2147483647 w 778"/>
              <a:gd name="T65" fmla="*/ 2147483647 h 800"/>
              <a:gd name="T66" fmla="*/ 2147483647 w 778"/>
              <a:gd name="T67" fmla="*/ 2147483647 h 800"/>
              <a:gd name="T68" fmla="*/ 2147483647 w 778"/>
              <a:gd name="T69" fmla="*/ 2147483647 h 800"/>
              <a:gd name="T70" fmla="*/ 2147483647 w 778"/>
              <a:gd name="T71" fmla="*/ 2147483647 h 800"/>
              <a:gd name="T72" fmla="*/ 2147483647 w 778"/>
              <a:gd name="T73" fmla="*/ 2147483647 h 800"/>
              <a:gd name="T74" fmla="*/ 2147483647 w 778"/>
              <a:gd name="T75" fmla="*/ 2147483647 h 800"/>
              <a:gd name="T76" fmla="*/ 2147483647 w 778"/>
              <a:gd name="T77" fmla="*/ 2147483647 h 800"/>
              <a:gd name="T78" fmla="*/ 2147483647 w 778"/>
              <a:gd name="T79" fmla="*/ 2147483647 h 800"/>
              <a:gd name="T80" fmla="*/ 2147483647 w 778"/>
              <a:gd name="T81" fmla="*/ 2147483647 h 800"/>
              <a:gd name="T82" fmla="*/ 2147483647 w 778"/>
              <a:gd name="T83" fmla="*/ 2147483647 h 800"/>
              <a:gd name="T84" fmla="*/ 2147483647 w 778"/>
              <a:gd name="T85" fmla="*/ 2147483647 h 800"/>
              <a:gd name="T86" fmla="*/ 2147483647 w 778"/>
              <a:gd name="T87" fmla="*/ 2147483647 h 800"/>
              <a:gd name="T88" fmla="*/ 2147483647 w 778"/>
              <a:gd name="T89" fmla="*/ 2147483647 h 800"/>
              <a:gd name="T90" fmla="*/ 2147483647 w 778"/>
              <a:gd name="T91" fmla="*/ 2147483647 h 800"/>
              <a:gd name="T92" fmla="*/ 2147483647 w 778"/>
              <a:gd name="T93" fmla="*/ 2147483647 h 800"/>
              <a:gd name="T94" fmla="*/ 2147483647 w 778"/>
              <a:gd name="T95" fmla="*/ 2147483647 h 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8"/>
              <a:gd name="T145" fmla="*/ 0 h 800"/>
              <a:gd name="T146" fmla="*/ 778 w 778"/>
              <a:gd name="T147" fmla="*/ 800 h 8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5" name="Freeform 112"/>
          <p:cNvSpPr>
            <a:spLocks/>
          </p:cNvSpPr>
          <p:nvPr/>
        </p:nvSpPr>
        <p:spPr bwMode="auto">
          <a:xfrm>
            <a:off x="4792663" y="3827463"/>
            <a:ext cx="163512" cy="146050"/>
          </a:xfrm>
          <a:custGeom>
            <a:avLst/>
            <a:gdLst>
              <a:gd name="T0" fmla="*/ 2147483647 w 276"/>
              <a:gd name="T1" fmla="*/ 2147483647 h 246"/>
              <a:gd name="T2" fmla="*/ 2147483647 w 276"/>
              <a:gd name="T3" fmla="*/ 2147483647 h 246"/>
              <a:gd name="T4" fmla="*/ 2147483647 w 276"/>
              <a:gd name="T5" fmla="*/ 2147483647 h 246"/>
              <a:gd name="T6" fmla="*/ 2147483647 w 276"/>
              <a:gd name="T7" fmla="*/ 2147483647 h 246"/>
              <a:gd name="T8" fmla="*/ 2147483647 w 276"/>
              <a:gd name="T9" fmla="*/ 2147483647 h 246"/>
              <a:gd name="T10" fmla="*/ 2147483647 w 276"/>
              <a:gd name="T11" fmla="*/ 2147483647 h 246"/>
              <a:gd name="T12" fmla="*/ 2147483647 w 276"/>
              <a:gd name="T13" fmla="*/ 2147483647 h 246"/>
              <a:gd name="T14" fmla="*/ 2147483647 w 276"/>
              <a:gd name="T15" fmla="*/ 2147483647 h 246"/>
              <a:gd name="T16" fmla="*/ 2147483647 w 276"/>
              <a:gd name="T17" fmla="*/ 2147483647 h 246"/>
              <a:gd name="T18" fmla="*/ 2147483647 w 276"/>
              <a:gd name="T19" fmla="*/ 2147483647 h 246"/>
              <a:gd name="T20" fmla="*/ 2147483647 w 276"/>
              <a:gd name="T21" fmla="*/ 2147483647 h 246"/>
              <a:gd name="T22" fmla="*/ 2147483647 w 276"/>
              <a:gd name="T23" fmla="*/ 2147483647 h 246"/>
              <a:gd name="T24" fmla="*/ 2147483647 w 276"/>
              <a:gd name="T25" fmla="*/ 2147483647 h 246"/>
              <a:gd name="T26" fmla="*/ 2147483647 w 276"/>
              <a:gd name="T27" fmla="*/ 2147483647 h 246"/>
              <a:gd name="T28" fmla="*/ 2147483647 w 276"/>
              <a:gd name="T29" fmla="*/ 0 h 246"/>
              <a:gd name="T30" fmla="*/ 2147483647 w 276"/>
              <a:gd name="T31" fmla="*/ 2147483647 h 246"/>
              <a:gd name="T32" fmla="*/ 2147483647 w 276"/>
              <a:gd name="T33" fmla="*/ 2147483647 h 246"/>
              <a:gd name="T34" fmla="*/ 2147483647 w 276"/>
              <a:gd name="T35" fmla="*/ 2147483647 h 246"/>
              <a:gd name="T36" fmla="*/ 2147483647 w 276"/>
              <a:gd name="T37" fmla="*/ 2147483647 h 246"/>
              <a:gd name="T38" fmla="*/ 2147483647 w 276"/>
              <a:gd name="T39" fmla="*/ 2147483647 h 246"/>
              <a:gd name="T40" fmla="*/ 2147483647 w 276"/>
              <a:gd name="T41" fmla="*/ 2147483647 h 246"/>
              <a:gd name="T42" fmla="*/ 2147483647 w 276"/>
              <a:gd name="T43" fmla="*/ 2147483647 h 246"/>
              <a:gd name="T44" fmla="*/ 0 w 276"/>
              <a:gd name="T45" fmla="*/ 2147483647 h 246"/>
              <a:gd name="T46" fmla="*/ 2147483647 w 276"/>
              <a:gd name="T47" fmla="*/ 2147483647 h 246"/>
              <a:gd name="T48" fmla="*/ 2147483647 w 276"/>
              <a:gd name="T49" fmla="*/ 2147483647 h 246"/>
              <a:gd name="T50" fmla="*/ 2147483647 w 276"/>
              <a:gd name="T51" fmla="*/ 2147483647 h 246"/>
              <a:gd name="T52" fmla="*/ 2147483647 w 276"/>
              <a:gd name="T53" fmla="*/ 2147483647 h 246"/>
              <a:gd name="T54" fmla="*/ 2147483647 w 276"/>
              <a:gd name="T55" fmla="*/ 2147483647 h 246"/>
              <a:gd name="T56" fmla="*/ 2147483647 w 276"/>
              <a:gd name="T57" fmla="*/ 2147483647 h 246"/>
              <a:gd name="T58" fmla="*/ 2147483647 w 276"/>
              <a:gd name="T59" fmla="*/ 2147483647 h 246"/>
              <a:gd name="T60" fmla="*/ 2147483647 w 276"/>
              <a:gd name="T61" fmla="*/ 2147483647 h 246"/>
              <a:gd name="T62" fmla="*/ 2147483647 w 276"/>
              <a:gd name="T63" fmla="*/ 2147483647 h 246"/>
              <a:gd name="T64" fmla="*/ 2147483647 w 276"/>
              <a:gd name="T65" fmla="*/ 2147483647 h 246"/>
              <a:gd name="T66" fmla="*/ 2147483647 w 276"/>
              <a:gd name="T67" fmla="*/ 2147483647 h 246"/>
              <a:gd name="T68" fmla="*/ 2147483647 w 276"/>
              <a:gd name="T69" fmla="*/ 2147483647 h 246"/>
              <a:gd name="T70" fmla="*/ 2147483647 w 276"/>
              <a:gd name="T71" fmla="*/ 2147483647 h 246"/>
              <a:gd name="T72" fmla="*/ 2147483647 w 276"/>
              <a:gd name="T73" fmla="*/ 2147483647 h 246"/>
              <a:gd name="T74" fmla="*/ 2147483647 w 276"/>
              <a:gd name="T75" fmla="*/ 2147483647 h 246"/>
              <a:gd name="T76" fmla="*/ 2147483647 w 276"/>
              <a:gd name="T77" fmla="*/ 2147483647 h 246"/>
              <a:gd name="T78" fmla="*/ 2147483647 w 276"/>
              <a:gd name="T79" fmla="*/ 2147483647 h 246"/>
              <a:gd name="T80" fmla="*/ 2147483647 w 276"/>
              <a:gd name="T81" fmla="*/ 2147483647 h 246"/>
              <a:gd name="T82" fmla="*/ 2147483647 w 276"/>
              <a:gd name="T83" fmla="*/ 2147483647 h 246"/>
              <a:gd name="T84" fmla="*/ 2147483647 w 276"/>
              <a:gd name="T85" fmla="*/ 2147483647 h 246"/>
              <a:gd name="T86" fmla="*/ 2147483647 w 276"/>
              <a:gd name="T87" fmla="*/ 2147483647 h 246"/>
              <a:gd name="T88" fmla="*/ 2147483647 w 276"/>
              <a:gd name="T89" fmla="*/ 2147483647 h 246"/>
              <a:gd name="T90" fmla="*/ 2147483647 w 276"/>
              <a:gd name="T91" fmla="*/ 2147483647 h 246"/>
              <a:gd name="T92" fmla="*/ 2147483647 w 276"/>
              <a:gd name="T93" fmla="*/ 2147483647 h 246"/>
              <a:gd name="T94" fmla="*/ 2147483647 w 276"/>
              <a:gd name="T95" fmla="*/ 2147483647 h 246"/>
              <a:gd name="T96" fmla="*/ 2147483647 w 276"/>
              <a:gd name="T97" fmla="*/ 2147483647 h 246"/>
              <a:gd name="T98" fmla="*/ 2147483647 w 276"/>
              <a:gd name="T99" fmla="*/ 2147483647 h 246"/>
              <a:gd name="T100" fmla="*/ 2147483647 w 276"/>
              <a:gd name="T101" fmla="*/ 2147483647 h 246"/>
              <a:gd name="T102" fmla="*/ 2147483647 w 276"/>
              <a:gd name="T103" fmla="*/ 2147483647 h 246"/>
              <a:gd name="T104" fmla="*/ 2147483647 w 276"/>
              <a:gd name="T105" fmla="*/ 2147483647 h 246"/>
              <a:gd name="T106" fmla="*/ 2147483647 w 276"/>
              <a:gd name="T107" fmla="*/ 2147483647 h 246"/>
              <a:gd name="T108" fmla="*/ 2147483647 w 276"/>
              <a:gd name="T109" fmla="*/ 2147483647 h 246"/>
              <a:gd name="T110" fmla="*/ 2147483647 w 276"/>
              <a:gd name="T111" fmla="*/ 2147483647 h 246"/>
              <a:gd name="T112" fmla="*/ 2147483647 w 276"/>
              <a:gd name="T113" fmla="*/ 2147483647 h 246"/>
              <a:gd name="T114" fmla="*/ 2147483647 w 276"/>
              <a:gd name="T115" fmla="*/ 2147483647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246"/>
              <a:gd name="T176" fmla="*/ 276 w 27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6" name="Freeform 113"/>
          <p:cNvSpPr>
            <a:spLocks/>
          </p:cNvSpPr>
          <p:nvPr/>
        </p:nvSpPr>
        <p:spPr bwMode="auto">
          <a:xfrm>
            <a:off x="4857750" y="3956051"/>
            <a:ext cx="203200" cy="176213"/>
          </a:xfrm>
          <a:custGeom>
            <a:avLst/>
            <a:gdLst>
              <a:gd name="T0" fmla="*/ 2147483647 w 345"/>
              <a:gd name="T1" fmla="*/ 2147483647 h 296"/>
              <a:gd name="T2" fmla="*/ 2147483647 w 345"/>
              <a:gd name="T3" fmla="*/ 2147483647 h 296"/>
              <a:gd name="T4" fmla="*/ 2147483647 w 345"/>
              <a:gd name="T5" fmla="*/ 2147483647 h 296"/>
              <a:gd name="T6" fmla="*/ 0 w 345"/>
              <a:gd name="T7" fmla="*/ 2147483647 h 296"/>
              <a:gd name="T8" fmla="*/ 2147483647 w 345"/>
              <a:gd name="T9" fmla="*/ 2147483647 h 296"/>
              <a:gd name="T10" fmla="*/ 2147483647 w 345"/>
              <a:gd name="T11" fmla="*/ 2147483647 h 296"/>
              <a:gd name="T12" fmla="*/ 2147483647 w 345"/>
              <a:gd name="T13" fmla="*/ 2147483647 h 296"/>
              <a:gd name="T14" fmla="*/ 2147483647 w 345"/>
              <a:gd name="T15" fmla="*/ 2147483647 h 296"/>
              <a:gd name="T16" fmla="*/ 2147483647 w 345"/>
              <a:gd name="T17" fmla="*/ 2147483647 h 296"/>
              <a:gd name="T18" fmla="*/ 2147483647 w 345"/>
              <a:gd name="T19" fmla="*/ 2147483647 h 296"/>
              <a:gd name="T20" fmla="*/ 2147483647 w 345"/>
              <a:gd name="T21" fmla="*/ 2147483647 h 296"/>
              <a:gd name="T22" fmla="*/ 2147483647 w 345"/>
              <a:gd name="T23" fmla="*/ 2147483647 h 296"/>
              <a:gd name="T24" fmla="*/ 2147483647 w 345"/>
              <a:gd name="T25" fmla="*/ 2147483647 h 296"/>
              <a:gd name="T26" fmla="*/ 2147483647 w 345"/>
              <a:gd name="T27" fmla="*/ 2147483647 h 296"/>
              <a:gd name="T28" fmla="*/ 2147483647 w 345"/>
              <a:gd name="T29" fmla="*/ 2147483647 h 296"/>
              <a:gd name="T30" fmla="*/ 2147483647 w 345"/>
              <a:gd name="T31" fmla="*/ 2147483647 h 296"/>
              <a:gd name="T32" fmla="*/ 2147483647 w 345"/>
              <a:gd name="T33" fmla="*/ 2147483647 h 296"/>
              <a:gd name="T34" fmla="*/ 2147483647 w 345"/>
              <a:gd name="T35" fmla="*/ 2147483647 h 296"/>
              <a:gd name="T36" fmla="*/ 2147483647 w 345"/>
              <a:gd name="T37" fmla="*/ 2147483647 h 296"/>
              <a:gd name="T38" fmla="*/ 2147483647 w 345"/>
              <a:gd name="T39" fmla="*/ 2147483647 h 296"/>
              <a:gd name="T40" fmla="*/ 2147483647 w 345"/>
              <a:gd name="T41" fmla="*/ 2147483647 h 296"/>
              <a:gd name="T42" fmla="*/ 2147483647 w 345"/>
              <a:gd name="T43" fmla="*/ 2147483647 h 296"/>
              <a:gd name="T44" fmla="*/ 2147483647 w 345"/>
              <a:gd name="T45" fmla="*/ 2147483647 h 296"/>
              <a:gd name="T46" fmla="*/ 2147483647 w 345"/>
              <a:gd name="T47" fmla="*/ 2147483647 h 296"/>
              <a:gd name="T48" fmla="*/ 2147483647 w 345"/>
              <a:gd name="T49" fmla="*/ 2147483647 h 296"/>
              <a:gd name="T50" fmla="*/ 2147483647 w 345"/>
              <a:gd name="T51" fmla="*/ 2147483647 h 296"/>
              <a:gd name="T52" fmla="*/ 2147483647 w 345"/>
              <a:gd name="T53" fmla="*/ 2147483647 h 296"/>
              <a:gd name="T54" fmla="*/ 2147483647 w 345"/>
              <a:gd name="T55" fmla="*/ 2147483647 h 296"/>
              <a:gd name="T56" fmla="*/ 2147483647 w 345"/>
              <a:gd name="T57" fmla="*/ 2147483647 h 296"/>
              <a:gd name="T58" fmla="*/ 2147483647 w 345"/>
              <a:gd name="T59" fmla="*/ 2147483647 h 296"/>
              <a:gd name="T60" fmla="*/ 2147483647 w 345"/>
              <a:gd name="T61" fmla="*/ 2147483647 h 296"/>
              <a:gd name="T62" fmla="*/ 2147483647 w 345"/>
              <a:gd name="T63" fmla="*/ 2147483647 h 296"/>
              <a:gd name="T64" fmla="*/ 2147483647 w 345"/>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96"/>
              <a:gd name="T101" fmla="*/ 345 w 345"/>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7" name="Freeform 114"/>
          <p:cNvSpPr>
            <a:spLocks/>
          </p:cNvSpPr>
          <p:nvPr/>
        </p:nvSpPr>
        <p:spPr bwMode="auto">
          <a:xfrm>
            <a:off x="4811714" y="3495676"/>
            <a:ext cx="338137" cy="396875"/>
          </a:xfrm>
          <a:custGeom>
            <a:avLst/>
            <a:gdLst>
              <a:gd name="T0" fmla="*/ 0 w 572"/>
              <a:gd name="T1" fmla="*/ 2147483647 h 670"/>
              <a:gd name="T2" fmla="*/ 2147483647 w 572"/>
              <a:gd name="T3" fmla="*/ 2147483647 h 670"/>
              <a:gd name="T4" fmla="*/ 2147483647 w 572"/>
              <a:gd name="T5" fmla="*/ 2147483647 h 670"/>
              <a:gd name="T6" fmla="*/ 2147483647 w 572"/>
              <a:gd name="T7" fmla="*/ 2147483647 h 670"/>
              <a:gd name="T8" fmla="*/ 2147483647 w 572"/>
              <a:gd name="T9" fmla="*/ 2147483647 h 670"/>
              <a:gd name="T10" fmla="*/ 2147483647 w 572"/>
              <a:gd name="T11" fmla="*/ 2147483647 h 670"/>
              <a:gd name="T12" fmla="*/ 2147483647 w 572"/>
              <a:gd name="T13" fmla="*/ 2147483647 h 670"/>
              <a:gd name="T14" fmla="*/ 2147483647 w 572"/>
              <a:gd name="T15" fmla="*/ 2147483647 h 670"/>
              <a:gd name="T16" fmla="*/ 2147483647 w 572"/>
              <a:gd name="T17" fmla="*/ 2147483647 h 670"/>
              <a:gd name="T18" fmla="*/ 2147483647 w 572"/>
              <a:gd name="T19" fmla="*/ 2147483647 h 670"/>
              <a:gd name="T20" fmla="*/ 2147483647 w 572"/>
              <a:gd name="T21" fmla="*/ 2147483647 h 670"/>
              <a:gd name="T22" fmla="*/ 2147483647 w 572"/>
              <a:gd name="T23" fmla="*/ 2147483647 h 670"/>
              <a:gd name="T24" fmla="*/ 2147483647 w 572"/>
              <a:gd name="T25" fmla="*/ 2147483647 h 670"/>
              <a:gd name="T26" fmla="*/ 2147483647 w 572"/>
              <a:gd name="T27" fmla="*/ 2147483647 h 670"/>
              <a:gd name="T28" fmla="*/ 2147483647 w 572"/>
              <a:gd name="T29" fmla="*/ 2147483647 h 670"/>
              <a:gd name="T30" fmla="*/ 2147483647 w 572"/>
              <a:gd name="T31" fmla="*/ 2147483647 h 670"/>
              <a:gd name="T32" fmla="*/ 2147483647 w 572"/>
              <a:gd name="T33" fmla="*/ 2147483647 h 670"/>
              <a:gd name="T34" fmla="*/ 2147483647 w 572"/>
              <a:gd name="T35" fmla="*/ 2147483647 h 670"/>
              <a:gd name="T36" fmla="*/ 2147483647 w 572"/>
              <a:gd name="T37" fmla="*/ 2147483647 h 670"/>
              <a:gd name="T38" fmla="*/ 2147483647 w 572"/>
              <a:gd name="T39" fmla="*/ 2147483647 h 670"/>
              <a:gd name="T40" fmla="*/ 2147483647 w 572"/>
              <a:gd name="T41" fmla="*/ 2147483647 h 670"/>
              <a:gd name="T42" fmla="*/ 2147483647 w 572"/>
              <a:gd name="T43" fmla="*/ 2147483647 h 670"/>
              <a:gd name="T44" fmla="*/ 2147483647 w 572"/>
              <a:gd name="T45" fmla="*/ 2147483647 h 670"/>
              <a:gd name="T46" fmla="*/ 2147483647 w 572"/>
              <a:gd name="T47" fmla="*/ 2147483647 h 670"/>
              <a:gd name="T48" fmla="*/ 2147483647 w 572"/>
              <a:gd name="T49" fmla="*/ 2147483647 h 670"/>
              <a:gd name="T50" fmla="*/ 2147483647 w 572"/>
              <a:gd name="T51" fmla="*/ 2147483647 h 670"/>
              <a:gd name="T52" fmla="*/ 2147483647 w 572"/>
              <a:gd name="T53" fmla="*/ 2147483647 h 670"/>
              <a:gd name="T54" fmla="*/ 2147483647 w 572"/>
              <a:gd name="T55" fmla="*/ 2147483647 h 670"/>
              <a:gd name="T56" fmla="*/ 2147483647 w 572"/>
              <a:gd name="T57" fmla="*/ 2147483647 h 670"/>
              <a:gd name="T58" fmla="*/ 2147483647 w 572"/>
              <a:gd name="T59" fmla="*/ 2147483647 h 670"/>
              <a:gd name="T60" fmla="*/ 2147483647 w 572"/>
              <a:gd name="T61" fmla="*/ 2147483647 h 670"/>
              <a:gd name="T62" fmla="*/ 2147483647 w 572"/>
              <a:gd name="T63" fmla="*/ 2147483647 h 670"/>
              <a:gd name="T64" fmla="*/ 2147483647 w 572"/>
              <a:gd name="T65" fmla="*/ 2147483647 h 670"/>
              <a:gd name="T66" fmla="*/ 2147483647 w 572"/>
              <a:gd name="T67" fmla="*/ 2147483647 h 670"/>
              <a:gd name="T68" fmla="*/ 2147483647 w 572"/>
              <a:gd name="T69" fmla="*/ 2147483647 h 670"/>
              <a:gd name="T70" fmla="*/ 2147483647 w 572"/>
              <a:gd name="T71" fmla="*/ 2147483647 h 670"/>
              <a:gd name="T72" fmla="*/ 2147483647 w 572"/>
              <a:gd name="T73" fmla="*/ 2147483647 h 670"/>
              <a:gd name="T74" fmla="*/ 2147483647 w 572"/>
              <a:gd name="T75" fmla="*/ 2147483647 h 670"/>
              <a:gd name="T76" fmla="*/ 2147483647 w 572"/>
              <a:gd name="T77" fmla="*/ 2147483647 h 670"/>
              <a:gd name="T78" fmla="*/ 2147483647 w 572"/>
              <a:gd name="T79" fmla="*/ 2147483647 h 670"/>
              <a:gd name="T80" fmla="*/ 2147483647 w 572"/>
              <a:gd name="T81" fmla="*/ 2147483647 h 670"/>
              <a:gd name="T82" fmla="*/ 2147483647 w 572"/>
              <a:gd name="T83" fmla="*/ 2147483647 h 670"/>
              <a:gd name="T84" fmla="*/ 2147483647 w 572"/>
              <a:gd name="T85" fmla="*/ 2147483647 h 670"/>
              <a:gd name="T86" fmla="*/ 2147483647 w 572"/>
              <a:gd name="T87" fmla="*/ 2147483647 h 670"/>
              <a:gd name="T88" fmla="*/ 2147483647 w 572"/>
              <a:gd name="T89" fmla="*/ 0 h 670"/>
              <a:gd name="T90" fmla="*/ 2147483647 w 572"/>
              <a:gd name="T91" fmla="*/ 2147483647 h 670"/>
              <a:gd name="T92" fmla="*/ 2147483647 w 572"/>
              <a:gd name="T93" fmla="*/ 2147483647 h 670"/>
              <a:gd name="T94" fmla="*/ 2147483647 w 572"/>
              <a:gd name="T95" fmla="*/ 2147483647 h 670"/>
              <a:gd name="T96" fmla="*/ 2147483647 w 572"/>
              <a:gd name="T97" fmla="*/ 2147483647 h 670"/>
              <a:gd name="T98" fmla="*/ 2147483647 w 572"/>
              <a:gd name="T99" fmla="*/ 2147483647 h 670"/>
              <a:gd name="T100" fmla="*/ 2147483647 w 572"/>
              <a:gd name="T101" fmla="*/ 2147483647 h 670"/>
              <a:gd name="T102" fmla="*/ 2147483647 w 572"/>
              <a:gd name="T103" fmla="*/ 2147483647 h 670"/>
              <a:gd name="T104" fmla="*/ 2147483647 w 572"/>
              <a:gd name="T105" fmla="*/ 2147483647 h 670"/>
              <a:gd name="T106" fmla="*/ 2147483647 w 572"/>
              <a:gd name="T107" fmla="*/ 2147483647 h 670"/>
              <a:gd name="T108" fmla="*/ 2147483647 w 572"/>
              <a:gd name="T109" fmla="*/ 2147483647 h 670"/>
              <a:gd name="T110" fmla="*/ 2147483647 w 572"/>
              <a:gd name="T111" fmla="*/ 2147483647 h 670"/>
              <a:gd name="T112" fmla="*/ 0 w 572"/>
              <a:gd name="T113" fmla="*/ 2147483647 h 670"/>
              <a:gd name="T114" fmla="*/ 0 w 572"/>
              <a:gd name="T115" fmla="*/ 2147483647 h 670"/>
              <a:gd name="T116" fmla="*/ 0 w 572"/>
              <a:gd name="T117" fmla="*/ 2147483647 h 6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2"/>
              <a:gd name="T178" fmla="*/ 0 h 670"/>
              <a:gd name="T179" fmla="*/ 572 w 572"/>
              <a:gd name="T180" fmla="*/ 670 h 6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8" name="Freeform 115"/>
          <p:cNvSpPr>
            <a:spLocks/>
          </p:cNvSpPr>
          <p:nvPr/>
        </p:nvSpPr>
        <p:spPr bwMode="auto">
          <a:xfrm>
            <a:off x="5119689" y="3881438"/>
            <a:ext cx="225425" cy="177800"/>
          </a:xfrm>
          <a:custGeom>
            <a:avLst/>
            <a:gdLst>
              <a:gd name="T0" fmla="*/ 2147483647 w 382"/>
              <a:gd name="T1" fmla="*/ 2147483647 h 300"/>
              <a:gd name="T2" fmla="*/ 2147483647 w 382"/>
              <a:gd name="T3" fmla="*/ 2147483647 h 300"/>
              <a:gd name="T4" fmla="*/ 2147483647 w 382"/>
              <a:gd name="T5" fmla="*/ 2147483647 h 300"/>
              <a:gd name="T6" fmla="*/ 2147483647 w 382"/>
              <a:gd name="T7" fmla="*/ 2147483647 h 300"/>
              <a:gd name="T8" fmla="*/ 2147483647 w 382"/>
              <a:gd name="T9" fmla="*/ 2147483647 h 300"/>
              <a:gd name="T10" fmla="*/ 2147483647 w 382"/>
              <a:gd name="T11" fmla="*/ 2147483647 h 300"/>
              <a:gd name="T12" fmla="*/ 2147483647 w 382"/>
              <a:gd name="T13" fmla="*/ 2147483647 h 300"/>
              <a:gd name="T14" fmla="*/ 2147483647 w 382"/>
              <a:gd name="T15" fmla="*/ 2147483647 h 300"/>
              <a:gd name="T16" fmla="*/ 2147483647 w 382"/>
              <a:gd name="T17" fmla="*/ 2147483647 h 300"/>
              <a:gd name="T18" fmla="*/ 2147483647 w 382"/>
              <a:gd name="T19" fmla="*/ 2147483647 h 300"/>
              <a:gd name="T20" fmla="*/ 2147483647 w 382"/>
              <a:gd name="T21" fmla="*/ 2147483647 h 300"/>
              <a:gd name="T22" fmla="*/ 2147483647 w 382"/>
              <a:gd name="T23" fmla="*/ 2147483647 h 300"/>
              <a:gd name="T24" fmla="*/ 2147483647 w 382"/>
              <a:gd name="T25" fmla="*/ 2147483647 h 300"/>
              <a:gd name="T26" fmla="*/ 2147483647 w 382"/>
              <a:gd name="T27" fmla="*/ 2147483647 h 300"/>
              <a:gd name="T28" fmla="*/ 2147483647 w 382"/>
              <a:gd name="T29" fmla="*/ 2147483647 h 300"/>
              <a:gd name="T30" fmla="*/ 2147483647 w 382"/>
              <a:gd name="T31" fmla="*/ 2147483647 h 300"/>
              <a:gd name="T32" fmla="*/ 2147483647 w 382"/>
              <a:gd name="T33" fmla="*/ 2147483647 h 300"/>
              <a:gd name="T34" fmla="*/ 2147483647 w 382"/>
              <a:gd name="T35" fmla="*/ 2147483647 h 300"/>
              <a:gd name="T36" fmla="*/ 2147483647 w 382"/>
              <a:gd name="T37" fmla="*/ 2147483647 h 300"/>
              <a:gd name="T38" fmla="*/ 2147483647 w 382"/>
              <a:gd name="T39" fmla="*/ 2147483647 h 300"/>
              <a:gd name="T40" fmla="*/ 2147483647 w 382"/>
              <a:gd name="T41" fmla="*/ 2147483647 h 300"/>
              <a:gd name="T42" fmla="*/ 2147483647 w 382"/>
              <a:gd name="T43" fmla="*/ 2147483647 h 300"/>
              <a:gd name="T44" fmla="*/ 2147483647 w 382"/>
              <a:gd name="T45" fmla="*/ 2147483647 h 300"/>
              <a:gd name="T46" fmla="*/ 2147483647 w 382"/>
              <a:gd name="T47" fmla="*/ 2147483647 h 300"/>
              <a:gd name="T48" fmla="*/ 2147483647 w 382"/>
              <a:gd name="T49" fmla="*/ 2147483647 h 300"/>
              <a:gd name="T50" fmla="*/ 2147483647 w 382"/>
              <a:gd name="T51" fmla="*/ 2147483647 h 300"/>
              <a:gd name="T52" fmla="*/ 2147483647 w 382"/>
              <a:gd name="T53" fmla="*/ 2147483647 h 300"/>
              <a:gd name="T54" fmla="*/ 2147483647 w 382"/>
              <a:gd name="T55" fmla="*/ 2147483647 h 300"/>
              <a:gd name="T56" fmla="*/ 2147483647 w 382"/>
              <a:gd name="T57" fmla="*/ 2147483647 h 300"/>
              <a:gd name="T58" fmla="*/ 2147483647 w 382"/>
              <a:gd name="T59" fmla="*/ 2147483647 h 300"/>
              <a:gd name="T60" fmla="*/ 2147483647 w 382"/>
              <a:gd name="T61" fmla="*/ 2147483647 h 300"/>
              <a:gd name="T62" fmla="*/ 2147483647 w 382"/>
              <a:gd name="T63" fmla="*/ 2147483647 h 300"/>
              <a:gd name="T64" fmla="*/ 2147483647 w 382"/>
              <a:gd name="T65" fmla="*/ 2147483647 h 300"/>
              <a:gd name="T66" fmla="*/ 2147483647 w 382"/>
              <a:gd name="T67" fmla="*/ 2147483647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00"/>
              <a:gd name="T104" fmla="*/ 382 w 38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499" name="Freeform 116"/>
          <p:cNvSpPr>
            <a:spLocks/>
          </p:cNvSpPr>
          <p:nvPr/>
        </p:nvSpPr>
        <p:spPr bwMode="auto">
          <a:xfrm>
            <a:off x="5032375" y="4019550"/>
            <a:ext cx="173038" cy="203200"/>
          </a:xfrm>
          <a:custGeom>
            <a:avLst/>
            <a:gdLst>
              <a:gd name="T0" fmla="*/ 2147483647 w 291"/>
              <a:gd name="T1" fmla="*/ 2147483647 h 343"/>
              <a:gd name="T2" fmla="*/ 2147483647 w 291"/>
              <a:gd name="T3" fmla="*/ 2147483647 h 343"/>
              <a:gd name="T4" fmla="*/ 2147483647 w 291"/>
              <a:gd name="T5" fmla="*/ 2147483647 h 343"/>
              <a:gd name="T6" fmla="*/ 2147483647 w 291"/>
              <a:gd name="T7" fmla="*/ 2147483647 h 343"/>
              <a:gd name="T8" fmla="*/ 2147483647 w 291"/>
              <a:gd name="T9" fmla="*/ 2147483647 h 343"/>
              <a:gd name="T10" fmla="*/ 2147483647 w 291"/>
              <a:gd name="T11" fmla="*/ 2147483647 h 343"/>
              <a:gd name="T12" fmla="*/ 2147483647 w 291"/>
              <a:gd name="T13" fmla="*/ 2147483647 h 343"/>
              <a:gd name="T14" fmla="*/ 2147483647 w 291"/>
              <a:gd name="T15" fmla="*/ 2147483647 h 343"/>
              <a:gd name="T16" fmla="*/ 2147483647 w 291"/>
              <a:gd name="T17" fmla="*/ 2147483647 h 343"/>
              <a:gd name="T18" fmla="*/ 2147483647 w 291"/>
              <a:gd name="T19" fmla="*/ 2147483647 h 343"/>
              <a:gd name="T20" fmla="*/ 2147483647 w 291"/>
              <a:gd name="T21" fmla="*/ 2147483647 h 343"/>
              <a:gd name="T22" fmla="*/ 2147483647 w 291"/>
              <a:gd name="T23" fmla="*/ 2147483647 h 343"/>
              <a:gd name="T24" fmla="*/ 2147483647 w 291"/>
              <a:gd name="T25" fmla="*/ 2147483647 h 343"/>
              <a:gd name="T26" fmla="*/ 2147483647 w 291"/>
              <a:gd name="T27" fmla="*/ 2147483647 h 343"/>
              <a:gd name="T28" fmla="*/ 2147483647 w 291"/>
              <a:gd name="T29" fmla="*/ 2147483647 h 343"/>
              <a:gd name="T30" fmla="*/ 2147483647 w 291"/>
              <a:gd name="T31" fmla="*/ 2147483647 h 343"/>
              <a:gd name="T32" fmla="*/ 2147483647 w 291"/>
              <a:gd name="T33" fmla="*/ 2147483647 h 343"/>
              <a:gd name="T34" fmla="*/ 2147483647 w 291"/>
              <a:gd name="T35" fmla="*/ 0 h 343"/>
              <a:gd name="T36" fmla="*/ 2147483647 w 291"/>
              <a:gd name="T37" fmla="*/ 2147483647 h 343"/>
              <a:gd name="T38" fmla="*/ 2147483647 w 291"/>
              <a:gd name="T39" fmla="*/ 2147483647 h 343"/>
              <a:gd name="T40" fmla="*/ 2147483647 w 291"/>
              <a:gd name="T41" fmla="*/ 2147483647 h 343"/>
              <a:gd name="T42" fmla="*/ 2147483647 w 291"/>
              <a:gd name="T43" fmla="*/ 2147483647 h 343"/>
              <a:gd name="T44" fmla="*/ 2147483647 w 291"/>
              <a:gd name="T45" fmla="*/ 2147483647 h 343"/>
              <a:gd name="T46" fmla="*/ 2147483647 w 291"/>
              <a:gd name="T47" fmla="*/ 2147483647 h 343"/>
              <a:gd name="T48" fmla="*/ 2147483647 w 291"/>
              <a:gd name="T49" fmla="*/ 2147483647 h 343"/>
              <a:gd name="T50" fmla="*/ 2147483647 w 291"/>
              <a:gd name="T51" fmla="*/ 2147483647 h 343"/>
              <a:gd name="T52" fmla="*/ 2147483647 w 291"/>
              <a:gd name="T53" fmla="*/ 2147483647 h 343"/>
              <a:gd name="T54" fmla="*/ 2147483647 w 291"/>
              <a:gd name="T55" fmla="*/ 2147483647 h 343"/>
              <a:gd name="T56" fmla="*/ 2147483647 w 291"/>
              <a:gd name="T57" fmla="*/ 2147483647 h 343"/>
              <a:gd name="T58" fmla="*/ 2147483647 w 291"/>
              <a:gd name="T59" fmla="*/ 2147483647 h 343"/>
              <a:gd name="T60" fmla="*/ 2147483647 w 291"/>
              <a:gd name="T61" fmla="*/ 2147483647 h 343"/>
              <a:gd name="T62" fmla="*/ 2147483647 w 291"/>
              <a:gd name="T63" fmla="*/ 2147483647 h 343"/>
              <a:gd name="T64" fmla="*/ 2147483647 w 291"/>
              <a:gd name="T65" fmla="*/ 2147483647 h 343"/>
              <a:gd name="T66" fmla="*/ 2147483647 w 291"/>
              <a:gd name="T67" fmla="*/ 2147483647 h 343"/>
              <a:gd name="T68" fmla="*/ 2147483647 w 291"/>
              <a:gd name="T69" fmla="*/ 2147483647 h 343"/>
              <a:gd name="T70" fmla="*/ 2147483647 w 291"/>
              <a:gd name="T71" fmla="*/ 2147483647 h 343"/>
              <a:gd name="T72" fmla="*/ 2147483647 w 291"/>
              <a:gd name="T73" fmla="*/ 2147483647 h 343"/>
              <a:gd name="T74" fmla="*/ 2147483647 w 291"/>
              <a:gd name="T75" fmla="*/ 2147483647 h 343"/>
              <a:gd name="T76" fmla="*/ 2147483647 w 291"/>
              <a:gd name="T77" fmla="*/ 2147483647 h 343"/>
              <a:gd name="T78" fmla="*/ 2147483647 w 291"/>
              <a:gd name="T79" fmla="*/ 2147483647 h 343"/>
              <a:gd name="T80" fmla="*/ 2147483647 w 291"/>
              <a:gd name="T81" fmla="*/ 2147483647 h 343"/>
              <a:gd name="T82" fmla="*/ 2147483647 w 291"/>
              <a:gd name="T83" fmla="*/ 2147483647 h 343"/>
              <a:gd name="T84" fmla="*/ 2147483647 w 291"/>
              <a:gd name="T85" fmla="*/ 2147483647 h 343"/>
              <a:gd name="T86" fmla="*/ 2147483647 w 291"/>
              <a:gd name="T87" fmla="*/ 2147483647 h 343"/>
              <a:gd name="T88" fmla="*/ 2147483647 w 291"/>
              <a:gd name="T89" fmla="*/ 2147483647 h 343"/>
              <a:gd name="T90" fmla="*/ 2147483647 w 291"/>
              <a:gd name="T91" fmla="*/ 2147483647 h 343"/>
              <a:gd name="T92" fmla="*/ 2147483647 w 291"/>
              <a:gd name="T93" fmla="*/ 2147483647 h 343"/>
              <a:gd name="T94" fmla="*/ 2147483647 w 291"/>
              <a:gd name="T95" fmla="*/ 2147483647 h 343"/>
              <a:gd name="T96" fmla="*/ 2147483647 w 291"/>
              <a:gd name="T97" fmla="*/ 2147483647 h 343"/>
              <a:gd name="T98" fmla="*/ 2147483647 w 291"/>
              <a:gd name="T99" fmla="*/ 2147483647 h 343"/>
              <a:gd name="T100" fmla="*/ 2147483647 w 291"/>
              <a:gd name="T101" fmla="*/ 2147483647 h 343"/>
              <a:gd name="T102" fmla="*/ 2147483647 w 291"/>
              <a:gd name="T103" fmla="*/ 2147483647 h 343"/>
              <a:gd name="T104" fmla="*/ 2147483647 w 291"/>
              <a:gd name="T105" fmla="*/ 2147483647 h 343"/>
              <a:gd name="T106" fmla="*/ 2147483647 w 291"/>
              <a:gd name="T107" fmla="*/ 2147483647 h 343"/>
              <a:gd name="T108" fmla="*/ 2147483647 w 291"/>
              <a:gd name="T109" fmla="*/ 2147483647 h 343"/>
              <a:gd name="T110" fmla="*/ 2147483647 w 291"/>
              <a:gd name="T111" fmla="*/ 2147483647 h 343"/>
              <a:gd name="T112" fmla="*/ 2147483647 w 291"/>
              <a:gd name="T113" fmla="*/ 2147483647 h 343"/>
              <a:gd name="T114" fmla="*/ 2147483647 w 291"/>
              <a:gd name="T115" fmla="*/ 2147483647 h 343"/>
              <a:gd name="T116" fmla="*/ 2147483647 w 291"/>
              <a:gd name="T117" fmla="*/ 2147483647 h 343"/>
              <a:gd name="T118" fmla="*/ 2147483647 w 291"/>
              <a:gd name="T119" fmla="*/ 2147483647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1"/>
              <a:gd name="T181" fmla="*/ 0 h 343"/>
              <a:gd name="T182" fmla="*/ 291 w 291"/>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0" name="Freeform 117"/>
          <p:cNvSpPr>
            <a:spLocks/>
          </p:cNvSpPr>
          <p:nvPr/>
        </p:nvSpPr>
        <p:spPr bwMode="auto">
          <a:xfrm>
            <a:off x="5283200" y="3611563"/>
            <a:ext cx="439738" cy="374650"/>
          </a:xfrm>
          <a:custGeom>
            <a:avLst/>
            <a:gdLst>
              <a:gd name="T0" fmla="*/ 2147483647 w 741"/>
              <a:gd name="T1" fmla="*/ 2147483647 h 628"/>
              <a:gd name="T2" fmla="*/ 2147483647 w 741"/>
              <a:gd name="T3" fmla="*/ 2147483647 h 628"/>
              <a:gd name="T4" fmla="*/ 2147483647 w 741"/>
              <a:gd name="T5" fmla="*/ 2147483647 h 628"/>
              <a:gd name="T6" fmla="*/ 2147483647 w 741"/>
              <a:gd name="T7" fmla="*/ 2147483647 h 628"/>
              <a:gd name="T8" fmla="*/ 2147483647 w 741"/>
              <a:gd name="T9" fmla="*/ 2147483647 h 628"/>
              <a:gd name="T10" fmla="*/ 2147483647 w 741"/>
              <a:gd name="T11" fmla="*/ 2147483647 h 628"/>
              <a:gd name="T12" fmla="*/ 2147483647 w 741"/>
              <a:gd name="T13" fmla="*/ 2147483647 h 628"/>
              <a:gd name="T14" fmla="*/ 2147483647 w 741"/>
              <a:gd name="T15" fmla="*/ 2147483647 h 628"/>
              <a:gd name="T16" fmla="*/ 2147483647 w 741"/>
              <a:gd name="T17" fmla="*/ 2147483647 h 628"/>
              <a:gd name="T18" fmla="*/ 2147483647 w 741"/>
              <a:gd name="T19" fmla="*/ 2147483647 h 628"/>
              <a:gd name="T20" fmla="*/ 2147483647 w 741"/>
              <a:gd name="T21" fmla="*/ 2147483647 h 628"/>
              <a:gd name="T22" fmla="*/ 2147483647 w 741"/>
              <a:gd name="T23" fmla="*/ 2147483647 h 628"/>
              <a:gd name="T24" fmla="*/ 2147483647 w 741"/>
              <a:gd name="T25" fmla="*/ 2147483647 h 628"/>
              <a:gd name="T26" fmla="*/ 2147483647 w 741"/>
              <a:gd name="T27" fmla="*/ 2147483647 h 628"/>
              <a:gd name="T28" fmla="*/ 2147483647 w 741"/>
              <a:gd name="T29" fmla="*/ 2147483647 h 628"/>
              <a:gd name="T30" fmla="*/ 2147483647 w 741"/>
              <a:gd name="T31" fmla="*/ 2147483647 h 628"/>
              <a:gd name="T32" fmla="*/ 2147483647 w 741"/>
              <a:gd name="T33" fmla="*/ 2147483647 h 628"/>
              <a:gd name="T34" fmla="*/ 2147483647 w 741"/>
              <a:gd name="T35" fmla="*/ 2147483647 h 628"/>
              <a:gd name="T36" fmla="*/ 2147483647 w 741"/>
              <a:gd name="T37" fmla="*/ 2147483647 h 628"/>
              <a:gd name="T38" fmla="*/ 2147483647 w 741"/>
              <a:gd name="T39" fmla="*/ 2147483647 h 628"/>
              <a:gd name="T40" fmla="*/ 2147483647 w 741"/>
              <a:gd name="T41" fmla="*/ 2147483647 h 628"/>
              <a:gd name="T42" fmla="*/ 2147483647 w 741"/>
              <a:gd name="T43" fmla="*/ 2147483647 h 628"/>
              <a:gd name="T44" fmla="*/ 2147483647 w 741"/>
              <a:gd name="T45" fmla="*/ 2147483647 h 628"/>
              <a:gd name="T46" fmla="*/ 2147483647 w 741"/>
              <a:gd name="T47" fmla="*/ 0 h 628"/>
              <a:gd name="T48" fmla="*/ 2147483647 w 741"/>
              <a:gd name="T49" fmla="*/ 2147483647 h 628"/>
              <a:gd name="T50" fmla="*/ 2147483647 w 741"/>
              <a:gd name="T51" fmla="*/ 2147483647 h 628"/>
              <a:gd name="T52" fmla="*/ 2147483647 w 741"/>
              <a:gd name="T53" fmla="*/ 2147483647 h 628"/>
              <a:gd name="T54" fmla="*/ 2147483647 w 741"/>
              <a:gd name="T55" fmla="*/ 2147483647 h 628"/>
              <a:gd name="T56" fmla="*/ 2147483647 w 741"/>
              <a:gd name="T57" fmla="*/ 2147483647 h 628"/>
              <a:gd name="T58" fmla="*/ 2147483647 w 741"/>
              <a:gd name="T59" fmla="*/ 2147483647 h 628"/>
              <a:gd name="T60" fmla="*/ 2147483647 w 741"/>
              <a:gd name="T61" fmla="*/ 2147483647 h 628"/>
              <a:gd name="T62" fmla="*/ 2147483647 w 741"/>
              <a:gd name="T63" fmla="*/ 2147483647 h 6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1"/>
              <a:gd name="T97" fmla="*/ 0 h 628"/>
              <a:gd name="T98" fmla="*/ 741 w 741"/>
              <a:gd name="T99" fmla="*/ 628 h 6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1"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1" name="Freeform 118"/>
          <p:cNvSpPr>
            <a:spLocks/>
          </p:cNvSpPr>
          <p:nvPr/>
        </p:nvSpPr>
        <p:spPr bwMode="auto">
          <a:xfrm>
            <a:off x="5027613" y="3178176"/>
            <a:ext cx="582612" cy="581025"/>
          </a:xfrm>
          <a:custGeom>
            <a:avLst/>
            <a:gdLst>
              <a:gd name="T0" fmla="*/ 2147483647 w 983"/>
              <a:gd name="T1" fmla="*/ 2147483647 h 981"/>
              <a:gd name="T2" fmla="*/ 2147483647 w 983"/>
              <a:gd name="T3" fmla="*/ 2147483647 h 981"/>
              <a:gd name="T4" fmla="*/ 2147483647 w 983"/>
              <a:gd name="T5" fmla="*/ 2147483647 h 981"/>
              <a:gd name="T6" fmla="*/ 2147483647 w 983"/>
              <a:gd name="T7" fmla="*/ 2147483647 h 981"/>
              <a:gd name="T8" fmla="*/ 2147483647 w 983"/>
              <a:gd name="T9" fmla="*/ 2147483647 h 981"/>
              <a:gd name="T10" fmla="*/ 2147483647 w 983"/>
              <a:gd name="T11" fmla="*/ 2147483647 h 981"/>
              <a:gd name="T12" fmla="*/ 2147483647 w 983"/>
              <a:gd name="T13" fmla="*/ 2147483647 h 981"/>
              <a:gd name="T14" fmla="*/ 2147483647 w 983"/>
              <a:gd name="T15" fmla="*/ 2147483647 h 981"/>
              <a:gd name="T16" fmla="*/ 2147483647 w 983"/>
              <a:gd name="T17" fmla="*/ 2147483647 h 981"/>
              <a:gd name="T18" fmla="*/ 2147483647 w 983"/>
              <a:gd name="T19" fmla="*/ 2147483647 h 981"/>
              <a:gd name="T20" fmla="*/ 2147483647 w 983"/>
              <a:gd name="T21" fmla="*/ 2147483647 h 981"/>
              <a:gd name="T22" fmla="*/ 2147483647 w 983"/>
              <a:gd name="T23" fmla="*/ 2147483647 h 981"/>
              <a:gd name="T24" fmla="*/ 2147483647 w 983"/>
              <a:gd name="T25" fmla="*/ 2147483647 h 981"/>
              <a:gd name="T26" fmla="*/ 2147483647 w 983"/>
              <a:gd name="T27" fmla="*/ 2147483647 h 981"/>
              <a:gd name="T28" fmla="*/ 2147483647 w 983"/>
              <a:gd name="T29" fmla="*/ 2147483647 h 981"/>
              <a:gd name="T30" fmla="*/ 2147483647 w 983"/>
              <a:gd name="T31" fmla="*/ 2147483647 h 981"/>
              <a:gd name="T32" fmla="*/ 2147483647 w 983"/>
              <a:gd name="T33" fmla="*/ 2147483647 h 981"/>
              <a:gd name="T34" fmla="*/ 2147483647 w 983"/>
              <a:gd name="T35" fmla="*/ 2147483647 h 981"/>
              <a:gd name="T36" fmla="*/ 2147483647 w 983"/>
              <a:gd name="T37" fmla="*/ 2147483647 h 981"/>
              <a:gd name="T38" fmla="*/ 2147483647 w 983"/>
              <a:gd name="T39" fmla="*/ 2147483647 h 981"/>
              <a:gd name="T40" fmla="*/ 2147483647 w 983"/>
              <a:gd name="T41" fmla="*/ 2147483647 h 981"/>
              <a:gd name="T42" fmla="*/ 2147483647 w 983"/>
              <a:gd name="T43" fmla="*/ 2147483647 h 981"/>
              <a:gd name="T44" fmla="*/ 2147483647 w 983"/>
              <a:gd name="T45" fmla="*/ 2147483647 h 981"/>
              <a:gd name="T46" fmla="*/ 2147483647 w 983"/>
              <a:gd name="T47" fmla="*/ 2147483647 h 981"/>
              <a:gd name="T48" fmla="*/ 2147483647 w 983"/>
              <a:gd name="T49" fmla="*/ 2147483647 h 981"/>
              <a:gd name="T50" fmla="*/ 2147483647 w 983"/>
              <a:gd name="T51" fmla="*/ 2147483647 h 981"/>
              <a:gd name="T52" fmla="*/ 2147483647 w 983"/>
              <a:gd name="T53" fmla="*/ 2147483647 h 981"/>
              <a:gd name="T54" fmla="*/ 2147483647 w 983"/>
              <a:gd name="T55" fmla="*/ 2147483647 h 981"/>
              <a:gd name="T56" fmla="*/ 2147483647 w 983"/>
              <a:gd name="T57" fmla="*/ 2147483647 h 981"/>
              <a:gd name="T58" fmla="*/ 2147483647 w 983"/>
              <a:gd name="T59" fmla="*/ 2147483647 h 981"/>
              <a:gd name="T60" fmla="*/ 2147483647 w 983"/>
              <a:gd name="T61" fmla="*/ 2147483647 h 981"/>
              <a:gd name="T62" fmla="*/ 2147483647 w 983"/>
              <a:gd name="T63" fmla="*/ 2147483647 h 981"/>
              <a:gd name="T64" fmla="*/ 2147483647 w 983"/>
              <a:gd name="T65" fmla="*/ 2147483647 h 981"/>
              <a:gd name="T66" fmla="*/ 2147483647 w 983"/>
              <a:gd name="T67" fmla="*/ 0 h 981"/>
              <a:gd name="T68" fmla="*/ 2147483647 w 983"/>
              <a:gd name="T69" fmla="*/ 2147483647 h 981"/>
              <a:gd name="T70" fmla="*/ 2147483647 w 983"/>
              <a:gd name="T71" fmla="*/ 2147483647 h 981"/>
              <a:gd name="T72" fmla="*/ 2147483647 w 983"/>
              <a:gd name="T73" fmla="*/ 2147483647 h 981"/>
              <a:gd name="T74" fmla="*/ 2147483647 w 983"/>
              <a:gd name="T75" fmla="*/ 2147483647 h 981"/>
              <a:gd name="T76" fmla="*/ 2147483647 w 983"/>
              <a:gd name="T77" fmla="*/ 2147483647 h 981"/>
              <a:gd name="T78" fmla="*/ 2147483647 w 983"/>
              <a:gd name="T79" fmla="*/ 2147483647 h 981"/>
              <a:gd name="T80" fmla="*/ 2147483647 w 983"/>
              <a:gd name="T81" fmla="*/ 2147483647 h 981"/>
              <a:gd name="T82" fmla="*/ 2147483647 w 983"/>
              <a:gd name="T83" fmla="*/ 2147483647 h 981"/>
              <a:gd name="T84" fmla="*/ 2147483647 w 983"/>
              <a:gd name="T85" fmla="*/ 2147483647 h 981"/>
              <a:gd name="T86" fmla="*/ 2147483647 w 983"/>
              <a:gd name="T87" fmla="*/ 2147483647 h 981"/>
              <a:gd name="T88" fmla="*/ 2147483647 w 983"/>
              <a:gd name="T89" fmla="*/ 2147483647 h 981"/>
              <a:gd name="T90" fmla="*/ 2147483647 w 983"/>
              <a:gd name="T91" fmla="*/ 2147483647 h 981"/>
              <a:gd name="T92" fmla="*/ 2147483647 w 983"/>
              <a:gd name="T93" fmla="*/ 2147483647 h 981"/>
              <a:gd name="T94" fmla="*/ 2147483647 w 983"/>
              <a:gd name="T95" fmla="*/ 2147483647 h 981"/>
              <a:gd name="T96" fmla="*/ 2147483647 w 983"/>
              <a:gd name="T97" fmla="*/ 2147483647 h 981"/>
              <a:gd name="T98" fmla="*/ 2147483647 w 983"/>
              <a:gd name="T99" fmla="*/ 2147483647 h 981"/>
              <a:gd name="T100" fmla="*/ 2147483647 w 983"/>
              <a:gd name="T101" fmla="*/ 2147483647 h 9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3"/>
              <a:gd name="T154" fmla="*/ 0 h 981"/>
              <a:gd name="T155" fmla="*/ 983 w 983"/>
              <a:gd name="T156" fmla="*/ 981 h 9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2" name="Freeform 119"/>
          <p:cNvSpPr>
            <a:spLocks/>
          </p:cNvSpPr>
          <p:nvPr/>
        </p:nvSpPr>
        <p:spPr bwMode="auto">
          <a:xfrm>
            <a:off x="5537200" y="3305176"/>
            <a:ext cx="433388" cy="434975"/>
          </a:xfrm>
          <a:custGeom>
            <a:avLst/>
            <a:gdLst>
              <a:gd name="T0" fmla="*/ 2147483647 w 731"/>
              <a:gd name="T1" fmla="*/ 2147483647 h 737"/>
              <a:gd name="T2" fmla="*/ 2147483647 w 731"/>
              <a:gd name="T3" fmla="*/ 2147483647 h 737"/>
              <a:gd name="T4" fmla="*/ 2147483647 w 731"/>
              <a:gd name="T5" fmla="*/ 2147483647 h 737"/>
              <a:gd name="T6" fmla="*/ 2147483647 w 731"/>
              <a:gd name="T7" fmla="*/ 2147483647 h 737"/>
              <a:gd name="T8" fmla="*/ 2147483647 w 731"/>
              <a:gd name="T9" fmla="*/ 2147483647 h 737"/>
              <a:gd name="T10" fmla="*/ 2147483647 w 731"/>
              <a:gd name="T11" fmla="*/ 2147483647 h 737"/>
              <a:gd name="T12" fmla="*/ 2147483647 w 731"/>
              <a:gd name="T13" fmla="*/ 2147483647 h 737"/>
              <a:gd name="T14" fmla="*/ 2147483647 w 731"/>
              <a:gd name="T15" fmla="*/ 2147483647 h 737"/>
              <a:gd name="T16" fmla="*/ 2147483647 w 731"/>
              <a:gd name="T17" fmla="*/ 2147483647 h 737"/>
              <a:gd name="T18" fmla="*/ 2147483647 w 731"/>
              <a:gd name="T19" fmla="*/ 2147483647 h 737"/>
              <a:gd name="T20" fmla="*/ 2147483647 w 731"/>
              <a:gd name="T21" fmla="*/ 2147483647 h 737"/>
              <a:gd name="T22" fmla="*/ 2147483647 w 731"/>
              <a:gd name="T23" fmla="*/ 2147483647 h 737"/>
              <a:gd name="T24" fmla="*/ 2147483647 w 731"/>
              <a:gd name="T25" fmla="*/ 2147483647 h 737"/>
              <a:gd name="T26" fmla="*/ 2147483647 w 731"/>
              <a:gd name="T27" fmla="*/ 2147483647 h 737"/>
              <a:gd name="T28" fmla="*/ 2147483647 w 731"/>
              <a:gd name="T29" fmla="*/ 2147483647 h 737"/>
              <a:gd name="T30" fmla="*/ 2147483647 w 731"/>
              <a:gd name="T31" fmla="*/ 2147483647 h 737"/>
              <a:gd name="T32" fmla="*/ 2147483647 w 731"/>
              <a:gd name="T33" fmla="*/ 2147483647 h 737"/>
              <a:gd name="T34" fmla="*/ 2147483647 w 731"/>
              <a:gd name="T35" fmla="*/ 2147483647 h 737"/>
              <a:gd name="T36" fmla="*/ 2147483647 w 731"/>
              <a:gd name="T37" fmla="*/ 2147483647 h 737"/>
              <a:gd name="T38" fmla="*/ 2147483647 w 731"/>
              <a:gd name="T39" fmla="*/ 2147483647 h 737"/>
              <a:gd name="T40" fmla="*/ 2147483647 w 731"/>
              <a:gd name="T41" fmla="*/ 2147483647 h 737"/>
              <a:gd name="T42" fmla="*/ 2147483647 w 731"/>
              <a:gd name="T43" fmla="*/ 2147483647 h 737"/>
              <a:gd name="T44" fmla="*/ 2147483647 w 731"/>
              <a:gd name="T45" fmla="*/ 2147483647 h 737"/>
              <a:gd name="T46" fmla="*/ 2147483647 w 731"/>
              <a:gd name="T47" fmla="*/ 2147483647 h 737"/>
              <a:gd name="T48" fmla="*/ 2147483647 w 731"/>
              <a:gd name="T49" fmla="*/ 2147483647 h 737"/>
              <a:gd name="T50" fmla="*/ 2147483647 w 731"/>
              <a:gd name="T51" fmla="*/ 2147483647 h 737"/>
              <a:gd name="T52" fmla="*/ 2147483647 w 731"/>
              <a:gd name="T53" fmla="*/ 2147483647 h 737"/>
              <a:gd name="T54" fmla="*/ 2147483647 w 731"/>
              <a:gd name="T55" fmla="*/ 2147483647 h 737"/>
              <a:gd name="T56" fmla="*/ 2147483647 w 731"/>
              <a:gd name="T57" fmla="*/ 2147483647 h 737"/>
              <a:gd name="T58" fmla="*/ 2147483647 w 731"/>
              <a:gd name="T59" fmla="*/ 2147483647 h 737"/>
              <a:gd name="T60" fmla="*/ 2147483647 w 731"/>
              <a:gd name="T61" fmla="*/ 2147483647 h 737"/>
              <a:gd name="T62" fmla="*/ 2147483647 w 731"/>
              <a:gd name="T63" fmla="*/ 2147483647 h 737"/>
              <a:gd name="T64" fmla="*/ 2147483647 w 731"/>
              <a:gd name="T65" fmla="*/ 2147483647 h 737"/>
              <a:gd name="T66" fmla="*/ 2147483647 w 731"/>
              <a:gd name="T67" fmla="*/ 2147483647 h 737"/>
              <a:gd name="T68" fmla="*/ 2147483647 w 731"/>
              <a:gd name="T69" fmla="*/ 2147483647 h 737"/>
              <a:gd name="T70" fmla="*/ 2147483647 w 731"/>
              <a:gd name="T71" fmla="*/ 2147483647 h 737"/>
              <a:gd name="T72" fmla="*/ 2147483647 w 731"/>
              <a:gd name="T73" fmla="*/ 2147483647 h 737"/>
              <a:gd name="T74" fmla="*/ 2147483647 w 731"/>
              <a:gd name="T75" fmla="*/ 2147483647 h 737"/>
              <a:gd name="T76" fmla="*/ 2147483647 w 731"/>
              <a:gd name="T77" fmla="*/ 2147483647 h 737"/>
              <a:gd name="T78" fmla="*/ 2147483647 w 731"/>
              <a:gd name="T79" fmla="*/ 2147483647 h 737"/>
              <a:gd name="T80" fmla="*/ 2147483647 w 731"/>
              <a:gd name="T81" fmla="*/ 2147483647 h 737"/>
              <a:gd name="T82" fmla="*/ 2147483647 w 731"/>
              <a:gd name="T83" fmla="*/ 2147483647 h 737"/>
              <a:gd name="T84" fmla="*/ 2147483647 w 731"/>
              <a:gd name="T85" fmla="*/ 2147483647 h 737"/>
              <a:gd name="T86" fmla="*/ 2147483647 w 731"/>
              <a:gd name="T87" fmla="*/ 2147483647 h 737"/>
              <a:gd name="T88" fmla="*/ 2147483647 w 731"/>
              <a:gd name="T89" fmla="*/ 2147483647 h 737"/>
              <a:gd name="T90" fmla="*/ 2147483647 w 731"/>
              <a:gd name="T91" fmla="*/ 2147483647 h 737"/>
              <a:gd name="T92" fmla="*/ 2147483647 w 731"/>
              <a:gd name="T93" fmla="*/ 2147483647 h 737"/>
              <a:gd name="T94" fmla="*/ 2147483647 w 731"/>
              <a:gd name="T95" fmla="*/ 2147483647 h 737"/>
              <a:gd name="T96" fmla="*/ 2147483647 w 731"/>
              <a:gd name="T97" fmla="*/ 2147483647 h 737"/>
              <a:gd name="T98" fmla="*/ 2147483647 w 731"/>
              <a:gd name="T99" fmla="*/ 2147483647 h 737"/>
              <a:gd name="T100" fmla="*/ 2147483647 w 731"/>
              <a:gd name="T101" fmla="*/ 2147483647 h 737"/>
              <a:gd name="T102" fmla="*/ 2147483647 w 731"/>
              <a:gd name="T103" fmla="*/ 2147483647 h 737"/>
              <a:gd name="T104" fmla="*/ 2147483647 w 731"/>
              <a:gd name="T105" fmla="*/ 2147483647 h 737"/>
              <a:gd name="T106" fmla="*/ 2147483647 w 731"/>
              <a:gd name="T107" fmla="*/ 2147483647 h 737"/>
              <a:gd name="T108" fmla="*/ 2147483647 w 731"/>
              <a:gd name="T109" fmla="*/ 2147483647 h 737"/>
              <a:gd name="T110" fmla="*/ 2147483647 w 731"/>
              <a:gd name="T111" fmla="*/ 2147483647 h 737"/>
              <a:gd name="T112" fmla="*/ 2147483647 w 731"/>
              <a:gd name="T113" fmla="*/ 2147483647 h 737"/>
              <a:gd name="T114" fmla="*/ 2147483647 w 731"/>
              <a:gd name="T115" fmla="*/ 0 h 737"/>
              <a:gd name="T116" fmla="*/ 2147483647 w 731"/>
              <a:gd name="T117" fmla="*/ 2147483647 h 737"/>
              <a:gd name="T118" fmla="*/ 2147483647 w 731"/>
              <a:gd name="T119" fmla="*/ 2147483647 h 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737"/>
              <a:gd name="T182" fmla="*/ 731 w 731"/>
              <a:gd name="T183" fmla="*/ 737 h 7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3" name="Freeform 120"/>
          <p:cNvSpPr>
            <a:spLocks noEditPoints="1"/>
          </p:cNvSpPr>
          <p:nvPr/>
        </p:nvSpPr>
        <p:spPr bwMode="auto">
          <a:xfrm>
            <a:off x="5600701" y="4497388"/>
            <a:ext cx="352425" cy="436562"/>
          </a:xfrm>
          <a:custGeom>
            <a:avLst/>
            <a:gdLst>
              <a:gd name="T0" fmla="*/ 2147483647 w 597"/>
              <a:gd name="T1" fmla="*/ 2147483647 h 735"/>
              <a:gd name="T2" fmla="*/ 2147483647 w 597"/>
              <a:gd name="T3" fmla="*/ 2147483647 h 735"/>
              <a:gd name="T4" fmla="*/ 2147483647 w 597"/>
              <a:gd name="T5" fmla="*/ 2147483647 h 735"/>
              <a:gd name="T6" fmla="*/ 2147483647 w 597"/>
              <a:gd name="T7" fmla="*/ 2147483647 h 735"/>
              <a:gd name="T8" fmla="*/ 2147483647 w 597"/>
              <a:gd name="T9" fmla="*/ 2147483647 h 735"/>
              <a:gd name="T10" fmla="*/ 2147483647 w 597"/>
              <a:gd name="T11" fmla="*/ 2147483647 h 735"/>
              <a:gd name="T12" fmla="*/ 2147483647 w 597"/>
              <a:gd name="T13" fmla="*/ 2147483647 h 735"/>
              <a:gd name="T14" fmla="*/ 2147483647 w 597"/>
              <a:gd name="T15" fmla="*/ 2147483647 h 735"/>
              <a:gd name="T16" fmla="*/ 2147483647 w 597"/>
              <a:gd name="T17" fmla="*/ 2147483647 h 735"/>
              <a:gd name="T18" fmla="*/ 2147483647 w 597"/>
              <a:gd name="T19" fmla="*/ 2147483647 h 735"/>
              <a:gd name="T20" fmla="*/ 2147483647 w 597"/>
              <a:gd name="T21" fmla="*/ 2147483647 h 735"/>
              <a:gd name="T22" fmla="*/ 2147483647 w 597"/>
              <a:gd name="T23" fmla="*/ 2147483647 h 735"/>
              <a:gd name="T24" fmla="*/ 2147483647 w 597"/>
              <a:gd name="T25" fmla="*/ 2147483647 h 735"/>
              <a:gd name="T26" fmla="*/ 2147483647 w 597"/>
              <a:gd name="T27" fmla="*/ 2147483647 h 735"/>
              <a:gd name="T28" fmla="*/ 2147483647 w 597"/>
              <a:gd name="T29" fmla="*/ 2147483647 h 735"/>
              <a:gd name="T30" fmla="*/ 2147483647 w 597"/>
              <a:gd name="T31" fmla="*/ 2147483647 h 735"/>
              <a:gd name="T32" fmla="*/ 2147483647 w 597"/>
              <a:gd name="T33" fmla="*/ 2147483647 h 735"/>
              <a:gd name="T34" fmla="*/ 2147483647 w 597"/>
              <a:gd name="T35" fmla="*/ 2147483647 h 735"/>
              <a:gd name="T36" fmla="*/ 2147483647 w 597"/>
              <a:gd name="T37" fmla="*/ 2147483647 h 735"/>
              <a:gd name="T38" fmla="*/ 2147483647 w 597"/>
              <a:gd name="T39" fmla="*/ 2147483647 h 735"/>
              <a:gd name="T40" fmla="*/ 2147483647 w 597"/>
              <a:gd name="T41" fmla="*/ 2147483647 h 735"/>
              <a:gd name="T42" fmla="*/ 2147483647 w 597"/>
              <a:gd name="T43" fmla="*/ 2147483647 h 735"/>
              <a:gd name="T44" fmla="*/ 2147483647 w 597"/>
              <a:gd name="T45" fmla="*/ 2147483647 h 735"/>
              <a:gd name="T46" fmla="*/ 2147483647 w 597"/>
              <a:gd name="T47" fmla="*/ 2147483647 h 735"/>
              <a:gd name="T48" fmla="*/ 2147483647 w 597"/>
              <a:gd name="T49" fmla="*/ 2147483647 h 735"/>
              <a:gd name="T50" fmla="*/ 2147483647 w 597"/>
              <a:gd name="T51" fmla="*/ 2147483647 h 735"/>
              <a:gd name="T52" fmla="*/ 2147483647 w 597"/>
              <a:gd name="T53" fmla="*/ 2147483647 h 735"/>
              <a:gd name="T54" fmla="*/ 2147483647 w 597"/>
              <a:gd name="T55" fmla="*/ 2147483647 h 735"/>
              <a:gd name="T56" fmla="*/ 2147483647 w 597"/>
              <a:gd name="T57" fmla="*/ 2147483647 h 735"/>
              <a:gd name="T58" fmla="*/ 2147483647 w 597"/>
              <a:gd name="T59" fmla="*/ 2147483647 h 735"/>
              <a:gd name="T60" fmla="*/ 2147483647 w 597"/>
              <a:gd name="T61" fmla="*/ 2147483647 h 735"/>
              <a:gd name="T62" fmla="*/ 2147483647 w 597"/>
              <a:gd name="T63" fmla="*/ 2147483647 h 735"/>
              <a:gd name="T64" fmla="*/ 2147483647 w 597"/>
              <a:gd name="T65" fmla="*/ 2147483647 h 735"/>
              <a:gd name="T66" fmla="*/ 2147483647 w 597"/>
              <a:gd name="T67" fmla="*/ 2147483647 h 735"/>
              <a:gd name="T68" fmla="*/ 2147483647 w 597"/>
              <a:gd name="T69" fmla="*/ 2147483647 h 735"/>
              <a:gd name="T70" fmla="*/ 2147483647 w 597"/>
              <a:gd name="T71" fmla="*/ 2147483647 h 735"/>
              <a:gd name="T72" fmla="*/ 2147483647 w 597"/>
              <a:gd name="T73" fmla="*/ 2147483647 h 735"/>
              <a:gd name="T74" fmla="*/ 2147483647 w 597"/>
              <a:gd name="T75" fmla="*/ 2147483647 h 735"/>
              <a:gd name="T76" fmla="*/ 2147483647 w 597"/>
              <a:gd name="T77" fmla="*/ 2147483647 h 735"/>
              <a:gd name="T78" fmla="*/ 2147483647 w 597"/>
              <a:gd name="T79" fmla="*/ 2147483647 h 735"/>
              <a:gd name="T80" fmla="*/ 2147483647 w 597"/>
              <a:gd name="T81" fmla="*/ 2147483647 h 735"/>
              <a:gd name="T82" fmla="*/ 2147483647 w 597"/>
              <a:gd name="T83" fmla="*/ 2147483647 h 735"/>
              <a:gd name="T84" fmla="*/ 2147483647 w 597"/>
              <a:gd name="T85" fmla="*/ 2147483647 h 735"/>
              <a:gd name="T86" fmla="*/ 2147483647 w 597"/>
              <a:gd name="T87" fmla="*/ 2147483647 h 735"/>
              <a:gd name="T88" fmla="*/ 2147483647 w 597"/>
              <a:gd name="T89" fmla="*/ 2147483647 h 735"/>
              <a:gd name="T90" fmla="*/ 2147483647 w 597"/>
              <a:gd name="T91" fmla="*/ 2147483647 h 735"/>
              <a:gd name="T92" fmla="*/ 2147483647 w 597"/>
              <a:gd name="T93" fmla="*/ 2147483647 h 735"/>
              <a:gd name="T94" fmla="*/ 2147483647 w 597"/>
              <a:gd name="T95" fmla="*/ 2147483647 h 735"/>
              <a:gd name="T96" fmla="*/ 2147483647 w 597"/>
              <a:gd name="T97" fmla="*/ 2147483647 h 735"/>
              <a:gd name="T98" fmla="*/ 2147483647 w 597"/>
              <a:gd name="T99" fmla="*/ 2147483647 h 735"/>
              <a:gd name="T100" fmla="*/ 2147483647 w 597"/>
              <a:gd name="T101" fmla="*/ 2147483647 h 735"/>
              <a:gd name="T102" fmla="*/ 2147483647 w 597"/>
              <a:gd name="T103" fmla="*/ 2147483647 h 735"/>
              <a:gd name="T104" fmla="*/ 2147483647 w 597"/>
              <a:gd name="T105" fmla="*/ 2147483647 h 735"/>
              <a:gd name="T106" fmla="*/ 2147483647 w 597"/>
              <a:gd name="T107" fmla="*/ 2147483647 h 735"/>
              <a:gd name="T108" fmla="*/ 2147483647 w 597"/>
              <a:gd name="T109" fmla="*/ 2147483647 h 735"/>
              <a:gd name="T110" fmla="*/ 2147483647 w 597"/>
              <a:gd name="T111" fmla="*/ 2147483647 h 735"/>
              <a:gd name="T112" fmla="*/ 2147483647 w 597"/>
              <a:gd name="T113" fmla="*/ 2147483647 h 735"/>
              <a:gd name="T114" fmla="*/ 2147483647 w 597"/>
              <a:gd name="T115" fmla="*/ 2147483647 h 735"/>
              <a:gd name="T116" fmla="*/ 2147483647 w 597"/>
              <a:gd name="T117" fmla="*/ 2147483647 h 735"/>
              <a:gd name="T118" fmla="*/ 2147483647 w 597"/>
              <a:gd name="T119" fmla="*/ 2147483647 h 7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735"/>
              <a:gd name="T182" fmla="*/ 597 w 597"/>
              <a:gd name="T183" fmla="*/ 735 h 7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4" name="Freeform 121"/>
          <p:cNvSpPr>
            <a:spLocks/>
          </p:cNvSpPr>
          <p:nvPr/>
        </p:nvSpPr>
        <p:spPr bwMode="auto">
          <a:xfrm>
            <a:off x="6083301" y="4394200"/>
            <a:ext cx="60325" cy="58738"/>
          </a:xfrm>
          <a:custGeom>
            <a:avLst/>
            <a:gdLst>
              <a:gd name="T0" fmla="*/ 2147483647 w 104"/>
              <a:gd name="T1" fmla="*/ 2147483647 h 98"/>
              <a:gd name="T2" fmla="*/ 2147483647 w 104"/>
              <a:gd name="T3" fmla="*/ 2147483647 h 98"/>
              <a:gd name="T4" fmla="*/ 2147483647 w 104"/>
              <a:gd name="T5" fmla="*/ 2147483647 h 98"/>
              <a:gd name="T6" fmla="*/ 2147483647 w 104"/>
              <a:gd name="T7" fmla="*/ 2147483647 h 98"/>
              <a:gd name="T8" fmla="*/ 2147483647 w 104"/>
              <a:gd name="T9" fmla="*/ 2147483647 h 98"/>
              <a:gd name="T10" fmla="*/ 2147483647 w 104"/>
              <a:gd name="T11" fmla="*/ 2147483647 h 98"/>
              <a:gd name="T12" fmla="*/ 2147483647 w 104"/>
              <a:gd name="T13" fmla="*/ 2147483647 h 98"/>
              <a:gd name="T14" fmla="*/ 2147483647 w 104"/>
              <a:gd name="T15" fmla="*/ 2147483647 h 98"/>
              <a:gd name="T16" fmla="*/ 2147483647 w 104"/>
              <a:gd name="T17" fmla="*/ 2147483647 h 98"/>
              <a:gd name="T18" fmla="*/ 2147483647 w 104"/>
              <a:gd name="T19" fmla="*/ 0 h 98"/>
              <a:gd name="T20" fmla="*/ 2147483647 w 104"/>
              <a:gd name="T21" fmla="*/ 2147483647 h 98"/>
              <a:gd name="T22" fmla="*/ 2147483647 w 104"/>
              <a:gd name="T23" fmla="*/ 2147483647 h 98"/>
              <a:gd name="T24" fmla="*/ 2147483647 w 104"/>
              <a:gd name="T25" fmla="*/ 2147483647 h 98"/>
              <a:gd name="T26" fmla="*/ 2147483647 w 104"/>
              <a:gd name="T27" fmla="*/ 2147483647 h 98"/>
              <a:gd name="T28" fmla="*/ 2147483647 w 104"/>
              <a:gd name="T29" fmla="*/ 2147483647 h 98"/>
              <a:gd name="T30" fmla="*/ 2147483647 w 104"/>
              <a:gd name="T31" fmla="*/ 2147483647 h 98"/>
              <a:gd name="T32" fmla="*/ 2147483647 w 104"/>
              <a:gd name="T33" fmla="*/ 2147483647 h 98"/>
              <a:gd name="T34" fmla="*/ 2147483647 w 104"/>
              <a:gd name="T35" fmla="*/ 2147483647 h 98"/>
              <a:gd name="T36" fmla="*/ 2147483647 w 104"/>
              <a:gd name="T37" fmla="*/ 2147483647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98"/>
              <a:gd name="T59" fmla="*/ 104 w 104"/>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5" name="Freeform 122"/>
          <p:cNvSpPr>
            <a:spLocks/>
          </p:cNvSpPr>
          <p:nvPr/>
        </p:nvSpPr>
        <p:spPr bwMode="auto">
          <a:xfrm>
            <a:off x="5678488" y="4011613"/>
            <a:ext cx="361950" cy="277812"/>
          </a:xfrm>
          <a:custGeom>
            <a:avLst/>
            <a:gdLst>
              <a:gd name="T0" fmla="*/ 2147483647 w 614"/>
              <a:gd name="T1" fmla="*/ 2147483647 h 467"/>
              <a:gd name="T2" fmla="*/ 2147483647 w 614"/>
              <a:gd name="T3" fmla="*/ 2147483647 h 467"/>
              <a:gd name="T4" fmla="*/ 2147483647 w 614"/>
              <a:gd name="T5" fmla="*/ 2147483647 h 467"/>
              <a:gd name="T6" fmla="*/ 2147483647 w 614"/>
              <a:gd name="T7" fmla="*/ 2147483647 h 467"/>
              <a:gd name="T8" fmla="*/ 2147483647 w 614"/>
              <a:gd name="T9" fmla="*/ 2147483647 h 467"/>
              <a:gd name="T10" fmla="*/ 2147483647 w 614"/>
              <a:gd name="T11" fmla="*/ 2147483647 h 467"/>
              <a:gd name="T12" fmla="*/ 2147483647 w 614"/>
              <a:gd name="T13" fmla="*/ 2147483647 h 467"/>
              <a:gd name="T14" fmla="*/ 2147483647 w 614"/>
              <a:gd name="T15" fmla="*/ 2147483647 h 467"/>
              <a:gd name="T16" fmla="*/ 2147483647 w 614"/>
              <a:gd name="T17" fmla="*/ 2147483647 h 467"/>
              <a:gd name="T18" fmla="*/ 2147483647 w 614"/>
              <a:gd name="T19" fmla="*/ 2147483647 h 467"/>
              <a:gd name="T20" fmla="*/ 2147483647 w 614"/>
              <a:gd name="T21" fmla="*/ 0 h 467"/>
              <a:gd name="T22" fmla="*/ 2147483647 w 614"/>
              <a:gd name="T23" fmla="*/ 2147483647 h 467"/>
              <a:gd name="T24" fmla="*/ 2147483647 w 614"/>
              <a:gd name="T25" fmla="*/ 2147483647 h 467"/>
              <a:gd name="T26" fmla="*/ 2147483647 w 614"/>
              <a:gd name="T27" fmla="*/ 2147483647 h 467"/>
              <a:gd name="T28" fmla="*/ 2147483647 w 614"/>
              <a:gd name="T29" fmla="*/ 2147483647 h 467"/>
              <a:gd name="T30" fmla="*/ 2147483647 w 614"/>
              <a:gd name="T31" fmla="*/ 2147483647 h 467"/>
              <a:gd name="T32" fmla="*/ 2147483647 w 614"/>
              <a:gd name="T33" fmla="*/ 2147483647 h 467"/>
              <a:gd name="T34" fmla="*/ 2147483647 w 614"/>
              <a:gd name="T35" fmla="*/ 2147483647 h 467"/>
              <a:gd name="T36" fmla="*/ 2147483647 w 614"/>
              <a:gd name="T37" fmla="*/ 2147483647 h 467"/>
              <a:gd name="T38" fmla="*/ 2147483647 w 614"/>
              <a:gd name="T39" fmla="*/ 2147483647 h 467"/>
              <a:gd name="T40" fmla="*/ 2147483647 w 614"/>
              <a:gd name="T41" fmla="*/ 2147483647 h 467"/>
              <a:gd name="T42" fmla="*/ 2147483647 w 614"/>
              <a:gd name="T43" fmla="*/ 2147483647 h 467"/>
              <a:gd name="T44" fmla="*/ 2147483647 w 614"/>
              <a:gd name="T45" fmla="*/ 2147483647 h 467"/>
              <a:gd name="T46" fmla="*/ 2147483647 w 614"/>
              <a:gd name="T47" fmla="*/ 2147483647 h 467"/>
              <a:gd name="T48" fmla="*/ 2147483647 w 614"/>
              <a:gd name="T49" fmla="*/ 2147483647 h 467"/>
              <a:gd name="T50" fmla="*/ 2147483647 w 614"/>
              <a:gd name="T51" fmla="*/ 2147483647 h 467"/>
              <a:gd name="T52" fmla="*/ 2147483647 w 614"/>
              <a:gd name="T53" fmla="*/ 2147483647 h 467"/>
              <a:gd name="T54" fmla="*/ 2147483647 w 614"/>
              <a:gd name="T55" fmla="*/ 2147483647 h 467"/>
              <a:gd name="T56" fmla="*/ 2147483647 w 614"/>
              <a:gd name="T57" fmla="*/ 2147483647 h 467"/>
              <a:gd name="T58" fmla="*/ 2147483647 w 614"/>
              <a:gd name="T59" fmla="*/ 2147483647 h 467"/>
              <a:gd name="T60" fmla="*/ 2147483647 w 614"/>
              <a:gd name="T61" fmla="*/ 2147483647 h 467"/>
              <a:gd name="T62" fmla="*/ 2147483647 w 614"/>
              <a:gd name="T63" fmla="*/ 2147483647 h 467"/>
              <a:gd name="T64" fmla="*/ 2147483647 w 614"/>
              <a:gd name="T65" fmla="*/ 2147483647 h 467"/>
              <a:gd name="T66" fmla="*/ 2147483647 w 614"/>
              <a:gd name="T67" fmla="*/ 2147483647 h 467"/>
              <a:gd name="T68" fmla="*/ 2147483647 w 614"/>
              <a:gd name="T69" fmla="*/ 2147483647 h 467"/>
              <a:gd name="T70" fmla="*/ 2147483647 w 614"/>
              <a:gd name="T71" fmla="*/ 2147483647 h 467"/>
              <a:gd name="T72" fmla="*/ 2147483647 w 614"/>
              <a:gd name="T73" fmla="*/ 2147483647 h 467"/>
              <a:gd name="T74" fmla="*/ 2147483647 w 614"/>
              <a:gd name="T75" fmla="*/ 2147483647 h 467"/>
              <a:gd name="T76" fmla="*/ 2147483647 w 614"/>
              <a:gd name="T77" fmla="*/ 2147483647 h 467"/>
              <a:gd name="T78" fmla="*/ 2147483647 w 614"/>
              <a:gd name="T79" fmla="*/ 2147483647 h 467"/>
              <a:gd name="T80" fmla="*/ 2147483647 w 614"/>
              <a:gd name="T81" fmla="*/ 2147483647 h 467"/>
              <a:gd name="T82" fmla="*/ 2147483647 w 614"/>
              <a:gd name="T83" fmla="*/ 2147483647 h 467"/>
              <a:gd name="T84" fmla="*/ 2147483647 w 614"/>
              <a:gd name="T85" fmla="*/ 2147483647 h 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4"/>
              <a:gd name="T130" fmla="*/ 0 h 467"/>
              <a:gd name="T131" fmla="*/ 614 w 614"/>
              <a:gd name="T132" fmla="*/ 467 h 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6" name="Freeform 123"/>
          <p:cNvSpPr>
            <a:spLocks/>
          </p:cNvSpPr>
          <p:nvPr/>
        </p:nvSpPr>
        <p:spPr bwMode="auto">
          <a:xfrm>
            <a:off x="5586414" y="4243389"/>
            <a:ext cx="211137" cy="274637"/>
          </a:xfrm>
          <a:custGeom>
            <a:avLst/>
            <a:gdLst>
              <a:gd name="T0" fmla="*/ 2147483647 w 356"/>
              <a:gd name="T1" fmla="*/ 2147483647 h 466"/>
              <a:gd name="T2" fmla="*/ 2147483647 w 356"/>
              <a:gd name="T3" fmla="*/ 2147483647 h 466"/>
              <a:gd name="T4" fmla="*/ 2147483647 w 356"/>
              <a:gd name="T5" fmla="*/ 2147483647 h 466"/>
              <a:gd name="T6" fmla="*/ 2147483647 w 356"/>
              <a:gd name="T7" fmla="*/ 2147483647 h 466"/>
              <a:gd name="T8" fmla="*/ 2147483647 w 356"/>
              <a:gd name="T9" fmla="*/ 2147483647 h 466"/>
              <a:gd name="T10" fmla="*/ 2147483647 w 356"/>
              <a:gd name="T11" fmla="*/ 2147483647 h 466"/>
              <a:gd name="T12" fmla="*/ 2147483647 w 356"/>
              <a:gd name="T13" fmla="*/ 2147483647 h 466"/>
              <a:gd name="T14" fmla="*/ 2147483647 w 356"/>
              <a:gd name="T15" fmla="*/ 2147483647 h 466"/>
              <a:gd name="T16" fmla="*/ 2147483647 w 356"/>
              <a:gd name="T17" fmla="*/ 2147483647 h 466"/>
              <a:gd name="T18" fmla="*/ 2147483647 w 356"/>
              <a:gd name="T19" fmla="*/ 2147483647 h 466"/>
              <a:gd name="T20" fmla="*/ 2147483647 w 356"/>
              <a:gd name="T21" fmla="*/ 2147483647 h 466"/>
              <a:gd name="T22" fmla="*/ 2147483647 w 356"/>
              <a:gd name="T23" fmla="*/ 2147483647 h 466"/>
              <a:gd name="T24" fmla="*/ 2147483647 w 356"/>
              <a:gd name="T25" fmla="*/ 2147483647 h 466"/>
              <a:gd name="T26" fmla="*/ 2147483647 w 356"/>
              <a:gd name="T27" fmla="*/ 2147483647 h 466"/>
              <a:gd name="T28" fmla="*/ 2147483647 w 356"/>
              <a:gd name="T29" fmla="*/ 2147483647 h 466"/>
              <a:gd name="T30" fmla="*/ 2147483647 w 356"/>
              <a:gd name="T31" fmla="*/ 2147483647 h 466"/>
              <a:gd name="T32" fmla="*/ 2147483647 w 356"/>
              <a:gd name="T33" fmla="*/ 2147483647 h 466"/>
              <a:gd name="T34" fmla="*/ 2147483647 w 356"/>
              <a:gd name="T35" fmla="*/ 2147483647 h 466"/>
              <a:gd name="T36" fmla="*/ 2147483647 w 356"/>
              <a:gd name="T37" fmla="*/ 2147483647 h 466"/>
              <a:gd name="T38" fmla="*/ 2147483647 w 356"/>
              <a:gd name="T39" fmla="*/ 2147483647 h 466"/>
              <a:gd name="T40" fmla="*/ 2147483647 w 356"/>
              <a:gd name="T41" fmla="*/ 2147483647 h 466"/>
              <a:gd name="T42" fmla="*/ 0 w 356"/>
              <a:gd name="T43" fmla="*/ 2147483647 h 466"/>
              <a:gd name="T44" fmla="*/ 2147483647 w 356"/>
              <a:gd name="T45" fmla="*/ 2147483647 h 466"/>
              <a:gd name="T46" fmla="*/ 2147483647 w 356"/>
              <a:gd name="T47" fmla="*/ 2147483647 h 466"/>
              <a:gd name="T48" fmla="*/ 2147483647 w 356"/>
              <a:gd name="T49" fmla="*/ 2147483647 h 466"/>
              <a:gd name="T50" fmla="*/ 2147483647 w 356"/>
              <a:gd name="T51" fmla="*/ 2147483647 h 466"/>
              <a:gd name="T52" fmla="*/ 2147483647 w 356"/>
              <a:gd name="T53" fmla="*/ 2147483647 h 466"/>
              <a:gd name="T54" fmla="*/ 2147483647 w 356"/>
              <a:gd name="T55" fmla="*/ 2147483647 h 466"/>
              <a:gd name="T56" fmla="*/ 2147483647 w 356"/>
              <a:gd name="T57" fmla="*/ 2147483647 h 466"/>
              <a:gd name="T58" fmla="*/ 2147483647 w 356"/>
              <a:gd name="T59" fmla="*/ 2147483647 h 466"/>
              <a:gd name="T60" fmla="*/ 2147483647 w 356"/>
              <a:gd name="T61" fmla="*/ 2147483647 h 466"/>
              <a:gd name="T62" fmla="*/ 2147483647 w 356"/>
              <a:gd name="T63" fmla="*/ 2147483647 h 466"/>
              <a:gd name="T64" fmla="*/ 2147483647 w 356"/>
              <a:gd name="T65" fmla="*/ 2147483647 h 466"/>
              <a:gd name="T66" fmla="*/ 2147483647 w 356"/>
              <a:gd name="T67" fmla="*/ 2147483647 h 466"/>
              <a:gd name="T68" fmla="*/ 2147483647 w 356"/>
              <a:gd name="T69" fmla="*/ 2147483647 h 466"/>
              <a:gd name="T70" fmla="*/ 2147483647 w 356"/>
              <a:gd name="T71" fmla="*/ 2147483647 h 466"/>
              <a:gd name="T72" fmla="*/ 2147483647 w 356"/>
              <a:gd name="T73" fmla="*/ 2147483647 h 466"/>
              <a:gd name="T74" fmla="*/ 2147483647 w 356"/>
              <a:gd name="T75" fmla="*/ 2147483647 h 466"/>
              <a:gd name="T76" fmla="*/ 2147483647 w 356"/>
              <a:gd name="T77" fmla="*/ 2147483647 h 466"/>
              <a:gd name="T78" fmla="*/ 2147483647 w 356"/>
              <a:gd name="T79" fmla="*/ 2147483647 h 466"/>
              <a:gd name="T80" fmla="*/ 2147483647 w 356"/>
              <a:gd name="T81" fmla="*/ 2147483647 h 4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
              <a:gd name="T124" fmla="*/ 0 h 466"/>
              <a:gd name="T125" fmla="*/ 356 w 356"/>
              <a:gd name="T126" fmla="*/ 466 h 4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7" name="Freeform 124"/>
          <p:cNvSpPr>
            <a:spLocks/>
          </p:cNvSpPr>
          <p:nvPr/>
        </p:nvSpPr>
        <p:spPr bwMode="auto">
          <a:xfrm>
            <a:off x="5884863" y="3625851"/>
            <a:ext cx="463550" cy="625475"/>
          </a:xfrm>
          <a:custGeom>
            <a:avLst/>
            <a:gdLst>
              <a:gd name="T0" fmla="*/ 2147483647 w 781"/>
              <a:gd name="T1" fmla="*/ 2147483647 h 1054"/>
              <a:gd name="T2" fmla="*/ 2147483647 w 781"/>
              <a:gd name="T3" fmla="*/ 2147483647 h 1054"/>
              <a:gd name="T4" fmla="*/ 2147483647 w 781"/>
              <a:gd name="T5" fmla="*/ 2147483647 h 1054"/>
              <a:gd name="T6" fmla="*/ 2147483647 w 781"/>
              <a:gd name="T7" fmla="*/ 2147483647 h 1054"/>
              <a:gd name="T8" fmla="*/ 2147483647 w 781"/>
              <a:gd name="T9" fmla="*/ 2147483647 h 1054"/>
              <a:gd name="T10" fmla="*/ 2147483647 w 781"/>
              <a:gd name="T11" fmla="*/ 2147483647 h 1054"/>
              <a:gd name="T12" fmla="*/ 2147483647 w 781"/>
              <a:gd name="T13" fmla="*/ 2147483647 h 1054"/>
              <a:gd name="T14" fmla="*/ 2147483647 w 781"/>
              <a:gd name="T15" fmla="*/ 2147483647 h 1054"/>
              <a:gd name="T16" fmla="*/ 2147483647 w 781"/>
              <a:gd name="T17" fmla="*/ 2147483647 h 1054"/>
              <a:gd name="T18" fmla="*/ 2147483647 w 781"/>
              <a:gd name="T19" fmla="*/ 2147483647 h 1054"/>
              <a:gd name="T20" fmla="*/ 2147483647 w 781"/>
              <a:gd name="T21" fmla="*/ 2147483647 h 1054"/>
              <a:gd name="T22" fmla="*/ 2147483647 w 781"/>
              <a:gd name="T23" fmla="*/ 2147483647 h 1054"/>
              <a:gd name="T24" fmla="*/ 2147483647 w 781"/>
              <a:gd name="T25" fmla="*/ 2147483647 h 1054"/>
              <a:gd name="T26" fmla="*/ 2147483647 w 781"/>
              <a:gd name="T27" fmla="*/ 2147483647 h 1054"/>
              <a:gd name="T28" fmla="*/ 2147483647 w 781"/>
              <a:gd name="T29" fmla="*/ 2147483647 h 1054"/>
              <a:gd name="T30" fmla="*/ 2147483647 w 781"/>
              <a:gd name="T31" fmla="*/ 2147483647 h 1054"/>
              <a:gd name="T32" fmla="*/ 2147483647 w 781"/>
              <a:gd name="T33" fmla="*/ 2147483647 h 1054"/>
              <a:gd name="T34" fmla="*/ 2147483647 w 781"/>
              <a:gd name="T35" fmla="*/ 2147483647 h 1054"/>
              <a:gd name="T36" fmla="*/ 2147483647 w 781"/>
              <a:gd name="T37" fmla="*/ 2147483647 h 1054"/>
              <a:gd name="T38" fmla="*/ 2147483647 w 781"/>
              <a:gd name="T39" fmla="*/ 2147483647 h 1054"/>
              <a:gd name="T40" fmla="*/ 2147483647 w 781"/>
              <a:gd name="T41" fmla="*/ 2147483647 h 1054"/>
              <a:gd name="T42" fmla="*/ 2147483647 w 781"/>
              <a:gd name="T43" fmla="*/ 2147483647 h 1054"/>
              <a:gd name="T44" fmla="*/ 2147483647 w 781"/>
              <a:gd name="T45" fmla="*/ 2147483647 h 1054"/>
              <a:gd name="T46" fmla="*/ 2147483647 w 781"/>
              <a:gd name="T47" fmla="*/ 2147483647 h 1054"/>
              <a:gd name="T48" fmla="*/ 2147483647 w 781"/>
              <a:gd name="T49" fmla="*/ 2147483647 h 1054"/>
              <a:gd name="T50" fmla="*/ 2147483647 w 781"/>
              <a:gd name="T51" fmla="*/ 2147483647 h 1054"/>
              <a:gd name="T52" fmla="*/ 2147483647 w 781"/>
              <a:gd name="T53" fmla="*/ 2147483647 h 1054"/>
              <a:gd name="T54" fmla="*/ 2147483647 w 781"/>
              <a:gd name="T55" fmla="*/ 2147483647 h 1054"/>
              <a:gd name="T56" fmla="*/ 2147483647 w 781"/>
              <a:gd name="T57" fmla="*/ 2147483647 h 1054"/>
              <a:gd name="T58" fmla="*/ 2147483647 w 781"/>
              <a:gd name="T59" fmla="*/ 2147483647 h 1054"/>
              <a:gd name="T60" fmla="*/ 2147483647 w 781"/>
              <a:gd name="T61" fmla="*/ 2147483647 h 1054"/>
              <a:gd name="T62" fmla="*/ 2147483647 w 781"/>
              <a:gd name="T63" fmla="*/ 2147483647 h 1054"/>
              <a:gd name="T64" fmla="*/ 2147483647 w 781"/>
              <a:gd name="T65" fmla="*/ 2147483647 h 1054"/>
              <a:gd name="T66" fmla="*/ 2147483647 w 781"/>
              <a:gd name="T67" fmla="*/ 2147483647 h 1054"/>
              <a:gd name="T68" fmla="*/ 2147483647 w 781"/>
              <a:gd name="T69" fmla="*/ 2147483647 h 1054"/>
              <a:gd name="T70" fmla="*/ 2147483647 w 781"/>
              <a:gd name="T71" fmla="*/ 2147483647 h 1054"/>
              <a:gd name="T72" fmla="*/ 2147483647 w 781"/>
              <a:gd name="T73" fmla="*/ 2147483647 h 1054"/>
              <a:gd name="T74" fmla="*/ 2147483647 w 781"/>
              <a:gd name="T75" fmla="*/ 2147483647 h 1054"/>
              <a:gd name="T76" fmla="*/ 2147483647 w 781"/>
              <a:gd name="T77" fmla="*/ 2147483647 h 1054"/>
              <a:gd name="T78" fmla="*/ 2147483647 w 781"/>
              <a:gd name="T79" fmla="*/ 2147483647 h 1054"/>
              <a:gd name="T80" fmla="*/ 2147483647 w 781"/>
              <a:gd name="T81" fmla="*/ 2147483647 h 1054"/>
              <a:gd name="T82" fmla="*/ 2147483647 w 781"/>
              <a:gd name="T83" fmla="*/ 2147483647 h 1054"/>
              <a:gd name="T84" fmla="*/ 2147483647 w 781"/>
              <a:gd name="T85" fmla="*/ 2147483647 h 1054"/>
              <a:gd name="T86" fmla="*/ 2147483647 w 781"/>
              <a:gd name="T87" fmla="*/ 2147483647 h 1054"/>
              <a:gd name="T88" fmla="*/ 2147483647 w 781"/>
              <a:gd name="T89" fmla="*/ 2147483647 h 1054"/>
              <a:gd name="T90" fmla="*/ 2147483647 w 781"/>
              <a:gd name="T91" fmla="*/ 2147483647 h 10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1054"/>
              <a:gd name="T140" fmla="*/ 781 w 781"/>
              <a:gd name="T141" fmla="*/ 1054 h 10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8" name="Freeform 125"/>
          <p:cNvSpPr>
            <a:spLocks/>
          </p:cNvSpPr>
          <p:nvPr/>
        </p:nvSpPr>
        <p:spPr bwMode="auto">
          <a:xfrm>
            <a:off x="5532438" y="4287839"/>
            <a:ext cx="61912" cy="41275"/>
          </a:xfrm>
          <a:custGeom>
            <a:avLst/>
            <a:gdLst>
              <a:gd name="T0" fmla="*/ 2147483647 w 103"/>
              <a:gd name="T1" fmla="*/ 2147483647 h 71"/>
              <a:gd name="T2" fmla="*/ 2147483647 w 103"/>
              <a:gd name="T3" fmla="*/ 2147483647 h 71"/>
              <a:gd name="T4" fmla="*/ 2147483647 w 103"/>
              <a:gd name="T5" fmla="*/ 2147483647 h 71"/>
              <a:gd name="T6" fmla="*/ 2147483647 w 103"/>
              <a:gd name="T7" fmla="*/ 0 h 71"/>
              <a:gd name="T8" fmla="*/ 2147483647 w 103"/>
              <a:gd name="T9" fmla="*/ 2147483647 h 71"/>
              <a:gd name="T10" fmla="*/ 2147483647 w 103"/>
              <a:gd name="T11" fmla="*/ 2147483647 h 71"/>
              <a:gd name="T12" fmla="*/ 2147483647 w 103"/>
              <a:gd name="T13" fmla="*/ 2147483647 h 71"/>
              <a:gd name="T14" fmla="*/ 2147483647 w 103"/>
              <a:gd name="T15" fmla="*/ 2147483647 h 71"/>
              <a:gd name="T16" fmla="*/ 2147483647 w 103"/>
              <a:gd name="T17" fmla="*/ 2147483647 h 71"/>
              <a:gd name="T18" fmla="*/ 2147483647 w 103"/>
              <a:gd name="T19" fmla="*/ 2147483647 h 71"/>
              <a:gd name="T20" fmla="*/ 2147483647 w 103"/>
              <a:gd name="T21" fmla="*/ 2147483647 h 71"/>
              <a:gd name="T22" fmla="*/ 2147483647 w 103"/>
              <a:gd name="T23" fmla="*/ 2147483647 h 71"/>
              <a:gd name="T24" fmla="*/ 2147483647 w 103"/>
              <a:gd name="T25" fmla="*/ 214748364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1"/>
              <a:gd name="T41" fmla="*/ 103 w 10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09" name="Freeform 126"/>
          <p:cNvSpPr>
            <a:spLocks noEditPoints="1"/>
          </p:cNvSpPr>
          <p:nvPr/>
        </p:nvSpPr>
        <p:spPr bwMode="auto">
          <a:xfrm>
            <a:off x="5729288" y="5067301"/>
            <a:ext cx="450850" cy="404813"/>
          </a:xfrm>
          <a:custGeom>
            <a:avLst/>
            <a:gdLst>
              <a:gd name="T0" fmla="*/ 2147483647 w 759"/>
              <a:gd name="T1" fmla="*/ 2147483647 h 682"/>
              <a:gd name="T2" fmla="*/ 2147483647 w 759"/>
              <a:gd name="T3" fmla="*/ 2147483647 h 682"/>
              <a:gd name="T4" fmla="*/ 2147483647 w 759"/>
              <a:gd name="T5" fmla="*/ 2147483647 h 682"/>
              <a:gd name="T6" fmla="*/ 2147483647 w 759"/>
              <a:gd name="T7" fmla="*/ 2147483647 h 682"/>
              <a:gd name="T8" fmla="*/ 2147483647 w 759"/>
              <a:gd name="T9" fmla="*/ 2147483647 h 682"/>
              <a:gd name="T10" fmla="*/ 2147483647 w 759"/>
              <a:gd name="T11" fmla="*/ 2147483647 h 682"/>
              <a:gd name="T12" fmla="*/ 2147483647 w 759"/>
              <a:gd name="T13" fmla="*/ 2147483647 h 682"/>
              <a:gd name="T14" fmla="*/ 2147483647 w 759"/>
              <a:gd name="T15" fmla="*/ 2147483647 h 682"/>
              <a:gd name="T16" fmla="*/ 2147483647 w 759"/>
              <a:gd name="T17" fmla="*/ 2147483647 h 682"/>
              <a:gd name="T18" fmla="*/ 2147483647 w 759"/>
              <a:gd name="T19" fmla="*/ 2147483647 h 682"/>
              <a:gd name="T20" fmla="*/ 2147483647 w 759"/>
              <a:gd name="T21" fmla="*/ 2147483647 h 682"/>
              <a:gd name="T22" fmla="*/ 2147483647 w 759"/>
              <a:gd name="T23" fmla="*/ 2147483647 h 682"/>
              <a:gd name="T24" fmla="*/ 2147483647 w 759"/>
              <a:gd name="T25" fmla="*/ 2147483647 h 682"/>
              <a:gd name="T26" fmla="*/ 2147483647 w 759"/>
              <a:gd name="T27" fmla="*/ 2147483647 h 682"/>
              <a:gd name="T28" fmla="*/ 2147483647 w 759"/>
              <a:gd name="T29" fmla="*/ 2147483647 h 682"/>
              <a:gd name="T30" fmla="*/ 2147483647 w 759"/>
              <a:gd name="T31" fmla="*/ 2147483647 h 682"/>
              <a:gd name="T32" fmla="*/ 2147483647 w 759"/>
              <a:gd name="T33" fmla="*/ 2147483647 h 682"/>
              <a:gd name="T34" fmla="*/ 2147483647 w 759"/>
              <a:gd name="T35" fmla="*/ 2147483647 h 682"/>
              <a:gd name="T36" fmla="*/ 2147483647 w 759"/>
              <a:gd name="T37" fmla="*/ 2147483647 h 682"/>
              <a:gd name="T38" fmla="*/ 2147483647 w 759"/>
              <a:gd name="T39" fmla="*/ 2147483647 h 682"/>
              <a:gd name="T40" fmla="*/ 2147483647 w 759"/>
              <a:gd name="T41" fmla="*/ 2147483647 h 682"/>
              <a:gd name="T42" fmla="*/ 2147483647 w 759"/>
              <a:gd name="T43" fmla="*/ 2147483647 h 682"/>
              <a:gd name="T44" fmla="*/ 2147483647 w 759"/>
              <a:gd name="T45" fmla="*/ 2147483647 h 682"/>
              <a:gd name="T46" fmla="*/ 2147483647 w 759"/>
              <a:gd name="T47" fmla="*/ 2147483647 h 682"/>
              <a:gd name="T48" fmla="*/ 2147483647 w 759"/>
              <a:gd name="T49" fmla="*/ 2147483647 h 682"/>
              <a:gd name="T50" fmla="*/ 2147483647 w 759"/>
              <a:gd name="T51" fmla="*/ 2147483647 h 682"/>
              <a:gd name="T52" fmla="*/ 2147483647 w 759"/>
              <a:gd name="T53" fmla="*/ 2147483647 h 682"/>
              <a:gd name="T54" fmla="*/ 2147483647 w 759"/>
              <a:gd name="T55" fmla="*/ 2147483647 h 682"/>
              <a:gd name="T56" fmla="*/ 0 w 759"/>
              <a:gd name="T57" fmla="*/ 2147483647 h 682"/>
              <a:gd name="T58" fmla="*/ 2147483647 w 759"/>
              <a:gd name="T59" fmla="*/ 2147483647 h 682"/>
              <a:gd name="T60" fmla="*/ 2147483647 w 759"/>
              <a:gd name="T61" fmla="*/ 2147483647 h 682"/>
              <a:gd name="T62" fmla="*/ 2147483647 w 759"/>
              <a:gd name="T63" fmla="*/ 2147483647 h 682"/>
              <a:gd name="T64" fmla="*/ 2147483647 w 759"/>
              <a:gd name="T65" fmla="*/ 2147483647 h 682"/>
              <a:gd name="T66" fmla="*/ 2147483647 w 759"/>
              <a:gd name="T67" fmla="*/ 2147483647 h 682"/>
              <a:gd name="T68" fmla="*/ 2147483647 w 759"/>
              <a:gd name="T69" fmla="*/ 2147483647 h 682"/>
              <a:gd name="T70" fmla="*/ 2147483647 w 759"/>
              <a:gd name="T71" fmla="*/ 2147483647 h 682"/>
              <a:gd name="T72" fmla="*/ 2147483647 w 759"/>
              <a:gd name="T73" fmla="*/ 2147483647 h 682"/>
              <a:gd name="T74" fmla="*/ 2147483647 w 759"/>
              <a:gd name="T75" fmla="*/ 2147483647 h 682"/>
              <a:gd name="T76" fmla="*/ 2147483647 w 759"/>
              <a:gd name="T77" fmla="*/ 2147483647 h 682"/>
              <a:gd name="T78" fmla="*/ 2147483647 w 759"/>
              <a:gd name="T79" fmla="*/ 2147483647 h 682"/>
              <a:gd name="T80" fmla="*/ 2147483647 w 759"/>
              <a:gd name="T81" fmla="*/ 2147483647 h 682"/>
              <a:gd name="T82" fmla="*/ 2147483647 w 759"/>
              <a:gd name="T83" fmla="*/ 2147483647 h 682"/>
              <a:gd name="T84" fmla="*/ 2147483647 w 759"/>
              <a:gd name="T85" fmla="*/ 2147483647 h 682"/>
              <a:gd name="T86" fmla="*/ 2147483647 w 759"/>
              <a:gd name="T87" fmla="*/ 2147483647 h 682"/>
              <a:gd name="T88" fmla="*/ 2147483647 w 759"/>
              <a:gd name="T89" fmla="*/ 2147483647 h 682"/>
              <a:gd name="T90" fmla="*/ 2147483647 w 759"/>
              <a:gd name="T91" fmla="*/ 2147483647 h 682"/>
              <a:gd name="T92" fmla="*/ 2147483647 w 759"/>
              <a:gd name="T93" fmla="*/ 2147483647 h 682"/>
              <a:gd name="T94" fmla="*/ 2147483647 w 759"/>
              <a:gd name="T95" fmla="*/ 2147483647 h 682"/>
              <a:gd name="T96" fmla="*/ 2147483647 w 759"/>
              <a:gd name="T97" fmla="*/ 2147483647 h 682"/>
              <a:gd name="T98" fmla="*/ 2147483647 w 759"/>
              <a:gd name="T99" fmla="*/ 2147483647 h 682"/>
              <a:gd name="T100" fmla="*/ 2147483647 w 759"/>
              <a:gd name="T101" fmla="*/ 2147483647 h 682"/>
              <a:gd name="T102" fmla="*/ 2147483647 w 759"/>
              <a:gd name="T103" fmla="*/ 2147483647 h 682"/>
              <a:gd name="T104" fmla="*/ 2147483647 w 759"/>
              <a:gd name="T105" fmla="*/ 2147483647 h 682"/>
              <a:gd name="T106" fmla="*/ 2147483647 w 759"/>
              <a:gd name="T107" fmla="*/ 2147483647 h 682"/>
              <a:gd name="T108" fmla="*/ 2147483647 w 759"/>
              <a:gd name="T109" fmla="*/ 2147483647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9"/>
              <a:gd name="T166" fmla="*/ 0 h 682"/>
              <a:gd name="T167" fmla="*/ 759 w 75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0" name="Freeform 127"/>
          <p:cNvSpPr>
            <a:spLocks/>
          </p:cNvSpPr>
          <p:nvPr/>
        </p:nvSpPr>
        <p:spPr bwMode="auto">
          <a:xfrm>
            <a:off x="6115050" y="4694239"/>
            <a:ext cx="298450" cy="528637"/>
          </a:xfrm>
          <a:custGeom>
            <a:avLst/>
            <a:gdLst>
              <a:gd name="T0" fmla="*/ 2147483647 w 508"/>
              <a:gd name="T1" fmla="*/ 2147483647 h 891"/>
              <a:gd name="T2" fmla="*/ 2147483647 w 508"/>
              <a:gd name="T3" fmla="*/ 2147483647 h 891"/>
              <a:gd name="T4" fmla="*/ 2147483647 w 508"/>
              <a:gd name="T5" fmla="*/ 2147483647 h 891"/>
              <a:gd name="T6" fmla="*/ 2147483647 w 508"/>
              <a:gd name="T7" fmla="*/ 2147483647 h 891"/>
              <a:gd name="T8" fmla="*/ 2147483647 w 508"/>
              <a:gd name="T9" fmla="*/ 2147483647 h 891"/>
              <a:gd name="T10" fmla="*/ 2147483647 w 508"/>
              <a:gd name="T11" fmla="*/ 0 h 891"/>
              <a:gd name="T12" fmla="*/ 2147483647 w 508"/>
              <a:gd name="T13" fmla="*/ 2147483647 h 891"/>
              <a:gd name="T14" fmla="*/ 2147483647 w 508"/>
              <a:gd name="T15" fmla="*/ 2147483647 h 891"/>
              <a:gd name="T16" fmla="*/ 2147483647 w 508"/>
              <a:gd name="T17" fmla="*/ 2147483647 h 891"/>
              <a:gd name="T18" fmla="*/ 2147483647 w 508"/>
              <a:gd name="T19" fmla="*/ 2147483647 h 891"/>
              <a:gd name="T20" fmla="*/ 2147483647 w 508"/>
              <a:gd name="T21" fmla="*/ 2147483647 h 891"/>
              <a:gd name="T22" fmla="*/ 2147483647 w 508"/>
              <a:gd name="T23" fmla="*/ 2147483647 h 891"/>
              <a:gd name="T24" fmla="*/ 2147483647 w 508"/>
              <a:gd name="T25" fmla="*/ 2147483647 h 891"/>
              <a:gd name="T26" fmla="*/ 2147483647 w 508"/>
              <a:gd name="T27" fmla="*/ 2147483647 h 891"/>
              <a:gd name="T28" fmla="*/ 2147483647 w 508"/>
              <a:gd name="T29" fmla="*/ 2147483647 h 891"/>
              <a:gd name="T30" fmla="*/ 2147483647 w 508"/>
              <a:gd name="T31" fmla="*/ 2147483647 h 891"/>
              <a:gd name="T32" fmla="*/ 2147483647 w 508"/>
              <a:gd name="T33" fmla="*/ 2147483647 h 891"/>
              <a:gd name="T34" fmla="*/ 2147483647 w 508"/>
              <a:gd name="T35" fmla="*/ 2147483647 h 891"/>
              <a:gd name="T36" fmla="*/ 2147483647 w 508"/>
              <a:gd name="T37" fmla="*/ 2147483647 h 891"/>
              <a:gd name="T38" fmla="*/ 2147483647 w 508"/>
              <a:gd name="T39" fmla="*/ 2147483647 h 891"/>
              <a:gd name="T40" fmla="*/ 2147483647 w 508"/>
              <a:gd name="T41" fmla="*/ 2147483647 h 891"/>
              <a:gd name="T42" fmla="*/ 2147483647 w 508"/>
              <a:gd name="T43" fmla="*/ 2147483647 h 891"/>
              <a:gd name="T44" fmla="*/ 2147483647 w 508"/>
              <a:gd name="T45" fmla="*/ 2147483647 h 891"/>
              <a:gd name="T46" fmla="*/ 2147483647 w 508"/>
              <a:gd name="T47" fmla="*/ 2147483647 h 891"/>
              <a:gd name="T48" fmla="*/ 2147483647 w 508"/>
              <a:gd name="T49" fmla="*/ 2147483647 h 891"/>
              <a:gd name="T50" fmla="*/ 2147483647 w 508"/>
              <a:gd name="T51" fmla="*/ 2147483647 h 891"/>
              <a:gd name="T52" fmla="*/ 2147483647 w 508"/>
              <a:gd name="T53" fmla="*/ 2147483647 h 891"/>
              <a:gd name="T54" fmla="*/ 2147483647 w 508"/>
              <a:gd name="T55" fmla="*/ 2147483647 h 891"/>
              <a:gd name="T56" fmla="*/ 2147483647 w 508"/>
              <a:gd name="T57" fmla="*/ 2147483647 h 891"/>
              <a:gd name="T58" fmla="*/ 2147483647 w 508"/>
              <a:gd name="T59" fmla="*/ 2147483647 h 891"/>
              <a:gd name="T60" fmla="*/ 2147483647 w 508"/>
              <a:gd name="T61" fmla="*/ 2147483647 h 891"/>
              <a:gd name="T62" fmla="*/ 2147483647 w 508"/>
              <a:gd name="T63" fmla="*/ 2147483647 h 891"/>
              <a:gd name="T64" fmla="*/ 2147483647 w 508"/>
              <a:gd name="T65" fmla="*/ 2147483647 h 891"/>
              <a:gd name="T66" fmla="*/ 2147483647 w 508"/>
              <a:gd name="T67" fmla="*/ 2147483647 h 891"/>
              <a:gd name="T68" fmla="*/ 2147483647 w 508"/>
              <a:gd name="T69" fmla="*/ 2147483647 h 891"/>
              <a:gd name="T70" fmla="*/ 2147483647 w 508"/>
              <a:gd name="T71" fmla="*/ 2147483647 h 891"/>
              <a:gd name="T72" fmla="*/ 2147483647 w 508"/>
              <a:gd name="T73" fmla="*/ 2147483647 h 891"/>
              <a:gd name="T74" fmla="*/ 2147483647 w 508"/>
              <a:gd name="T75" fmla="*/ 2147483647 h 891"/>
              <a:gd name="T76" fmla="*/ 2147483647 w 508"/>
              <a:gd name="T77" fmla="*/ 2147483647 h 891"/>
              <a:gd name="T78" fmla="*/ 2147483647 w 508"/>
              <a:gd name="T79" fmla="*/ 2147483647 h 891"/>
              <a:gd name="T80" fmla="*/ 2147483647 w 508"/>
              <a:gd name="T81" fmla="*/ 2147483647 h 891"/>
              <a:gd name="T82" fmla="*/ 2147483647 w 508"/>
              <a:gd name="T83" fmla="*/ 2147483647 h 891"/>
              <a:gd name="T84" fmla="*/ 2147483647 w 508"/>
              <a:gd name="T85" fmla="*/ 2147483647 h 891"/>
              <a:gd name="T86" fmla="*/ 2147483647 w 508"/>
              <a:gd name="T87" fmla="*/ 2147483647 h 891"/>
              <a:gd name="T88" fmla="*/ 2147483647 w 508"/>
              <a:gd name="T89" fmla="*/ 2147483647 h 891"/>
              <a:gd name="T90" fmla="*/ 2147483647 w 508"/>
              <a:gd name="T91" fmla="*/ 2147483647 h 891"/>
              <a:gd name="T92" fmla="*/ 2147483647 w 508"/>
              <a:gd name="T93" fmla="*/ 2147483647 h 891"/>
              <a:gd name="T94" fmla="*/ 2147483647 w 508"/>
              <a:gd name="T95" fmla="*/ 2147483647 h 891"/>
              <a:gd name="T96" fmla="*/ 2147483647 w 508"/>
              <a:gd name="T97" fmla="*/ 2147483647 h 891"/>
              <a:gd name="T98" fmla="*/ 2147483647 w 508"/>
              <a:gd name="T99" fmla="*/ 2147483647 h 891"/>
              <a:gd name="T100" fmla="*/ 2147483647 w 508"/>
              <a:gd name="T101" fmla="*/ 2147483647 h 891"/>
              <a:gd name="T102" fmla="*/ 2147483647 w 508"/>
              <a:gd name="T103" fmla="*/ 2147483647 h 891"/>
              <a:gd name="T104" fmla="*/ 2147483647 w 508"/>
              <a:gd name="T105" fmla="*/ 2147483647 h 891"/>
              <a:gd name="T106" fmla="*/ 2147483647 w 508"/>
              <a:gd name="T107" fmla="*/ 2147483647 h 891"/>
              <a:gd name="T108" fmla="*/ 2147483647 w 508"/>
              <a:gd name="T109" fmla="*/ 2147483647 h 891"/>
              <a:gd name="T110" fmla="*/ 2147483647 w 508"/>
              <a:gd name="T111" fmla="*/ 2147483647 h 891"/>
              <a:gd name="T112" fmla="*/ 2147483647 w 508"/>
              <a:gd name="T113" fmla="*/ 2147483647 h 891"/>
              <a:gd name="T114" fmla="*/ 2147483647 w 508"/>
              <a:gd name="T115" fmla="*/ 2147483647 h 891"/>
              <a:gd name="T116" fmla="*/ 2147483647 w 508"/>
              <a:gd name="T117" fmla="*/ 2147483647 h 891"/>
              <a:gd name="T118" fmla="*/ 2147483647 w 508"/>
              <a:gd name="T119" fmla="*/ 2147483647 h 891"/>
              <a:gd name="T120" fmla="*/ 2147483647 w 508"/>
              <a:gd name="T121" fmla="*/ 2147483647 h 8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8"/>
              <a:gd name="T184" fmla="*/ 0 h 891"/>
              <a:gd name="T185" fmla="*/ 508 w 508"/>
              <a:gd name="T186" fmla="*/ 891 h 8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1" name="Freeform 128"/>
          <p:cNvSpPr>
            <a:spLocks/>
          </p:cNvSpPr>
          <p:nvPr/>
        </p:nvSpPr>
        <p:spPr bwMode="auto">
          <a:xfrm>
            <a:off x="6188075" y="4662488"/>
            <a:ext cx="96838" cy="246062"/>
          </a:xfrm>
          <a:custGeom>
            <a:avLst/>
            <a:gdLst>
              <a:gd name="T0" fmla="*/ 2147483647 w 162"/>
              <a:gd name="T1" fmla="*/ 2147483647 h 416"/>
              <a:gd name="T2" fmla="*/ 2147483647 w 162"/>
              <a:gd name="T3" fmla="*/ 2147483647 h 416"/>
              <a:gd name="T4" fmla="*/ 2147483647 w 162"/>
              <a:gd name="T5" fmla="*/ 2147483647 h 416"/>
              <a:gd name="T6" fmla="*/ 2147483647 w 162"/>
              <a:gd name="T7" fmla="*/ 2147483647 h 416"/>
              <a:gd name="T8" fmla="*/ 2147483647 w 162"/>
              <a:gd name="T9" fmla="*/ 2147483647 h 416"/>
              <a:gd name="T10" fmla="*/ 2147483647 w 162"/>
              <a:gd name="T11" fmla="*/ 2147483647 h 416"/>
              <a:gd name="T12" fmla="*/ 2147483647 w 162"/>
              <a:gd name="T13" fmla="*/ 2147483647 h 416"/>
              <a:gd name="T14" fmla="*/ 2147483647 w 162"/>
              <a:gd name="T15" fmla="*/ 2147483647 h 416"/>
              <a:gd name="T16" fmla="*/ 2147483647 w 162"/>
              <a:gd name="T17" fmla="*/ 2147483647 h 416"/>
              <a:gd name="T18" fmla="*/ 2147483647 w 162"/>
              <a:gd name="T19" fmla="*/ 2147483647 h 416"/>
              <a:gd name="T20" fmla="*/ 2147483647 w 162"/>
              <a:gd name="T21" fmla="*/ 2147483647 h 416"/>
              <a:gd name="T22" fmla="*/ 2147483647 w 162"/>
              <a:gd name="T23" fmla="*/ 2147483647 h 416"/>
              <a:gd name="T24" fmla="*/ 2147483647 w 162"/>
              <a:gd name="T25" fmla="*/ 2147483647 h 416"/>
              <a:gd name="T26" fmla="*/ 2147483647 w 162"/>
              <a:gd name="T27" fmla="*/ 2147483647 h 416"/>
              <a:gd name="T28" fmla="*/ 2147483647 w 162"/>
              <a:gd name="T29" fmla="*/ 2147483647 h 416"/>
              <a:gd name="T30" fmla="*/ 2147483647 w 162"/>
              <a:gd name="T31" fmla="*/ 2147483647 h 416"/>
              <a:gd name="T32" fmla="*/ 2147483647 w 162"/>
              <a:gd name="T33" fmla="*/ 2147483647 h 416"/>
              <a:gd name="T34" fmla="*/ 2147483647 w 162"/>
              <a:gd name="T35" fmla="*/ 2147483647 h 416"/>
              <a:gd name="T36" fmla="*/ 2147483647 w 162"/>
              <a:gd name="T37" fmla="*/ 2147483647 h 416"/>
              <a:gd name="T38" fmla="*/ 2147483647 w 162"/>
              <a:gd name="T39" fmla="*/ 2147483647 h 416"/>
              <a:gd name="T40" fmla="*/ 2147483647 w 162"/>
              <a:gd name="T41" fmla="*/ 2147483647 h 416"/>
              <a:gd name="T42" fmla="*/ 2147483647 w 162"/>
              <a:gd name="T43" fmla="*/ 0 h 416"/>
              <a:gd name="T44" fmla="*/ 2147483647 w 162"/>
              <a:gd name="T45" fmla="*/ 2147483647 h 416"/>
              <a:gd name="T46" fmla="*/ 2147483647 w 162"/>
              <a:gd name="T47" fmla="*/ 2147483647 h 416"/>
              <a:gd name="T48" fmla="*/ 2147483647 w 162"/>
              <a:gd name="T49" fmla="*/ 2147483647 h 416"/>
              <a:gd name="T50" fmla="*/ 2147483647 w 162"/>
              <a:gd name="T51" fmla="*/ 2147483647 h 416"/>
              <a:gd name="T52" fmla="*/ 2147483647 w 162"/>
              <a:gd name="T53" fmla="*/ 2147483647 h 416"/>
              <a:gd name="T54" fmla="*/ 2147483647 w 162"/>
              <a:gd name="T55" fmla="*/ 2147483647 h 416"/>
              <a:gd name="T56" fmla="*/ 2147483647 w 162"/>
              <a:gd name="T57" fmla="*/ 2147483647 h 416"/>
              <a:gd name="T58" fmla="*/ 2147483647 w 162"/>
              <a:gd name="T59" fmla="*/ 2147483647 h 416"/>
              <a:gd name="T60" fmla="*/ 2147483647 w 162"/>
              <a:gd name="T61" fmla="*/ 2147483647 h 416"/>
              <a:gd name="T62" fmla="*/ 2147483647 w 162"/>
              <a:gd name="T63" fmla="*/ 2147483647 h 416"/>
              <a:gd name="T64" fmla="*/ 2147483647 w 162"/>
              <a:gd name="T65" fmla="*/ 2147483647 h 416"/>
              <a:gd name="T66" fmla="*/ 2147483647 w 162"/>
              <a:gd name="T67" fmla="*/ 2147483647 h 416"/>
              <a:gd name="T68" fmla="*/ 2147483647 w 162"/>
              <a:gd name="T69" fmla="*/ 2147483647 h 416"/>
              <a:gd name="T70" fmla="*/ 2147483647 w 162"/>
              <a:gd name="T71" fmla="*/ 2147483647 h 416"/>
              <a:gd name="T72" fmla="*/ 2147483647 w 162"/>
              <a:gd name="T73" fmla="*/ 2147483647 h 416"/>
              <a:gd name="T74" fmla="*/ 2147483647 w 162"/>
              <a:gd name="T75" fmla="*/ 2147483647 h 416"/>
              <a:gd name="T76" fmla="*/ 2147483647 w 162"/>
              <a:gd name="T77" fmla="*/ 2147483647 h 416"/>
              <a:gd name="T78" fmla="*/ 2147483647 w 162"/>
              <a:gd name="T79" fmla="*/ 2147483647 h 416"/>
              <a:gd name="T80" fmla="*/ 2147483647 w 162"/>
              <a:gd name="T81" fmla="*/ 2147483647 h 416"/>
              <a:gd name="T82" fmla="*/ 2147483647 w 162"/>
              <a:gd name="T83" fmla="*/ 2147483647 h 416"/>
              <a:gd name="T84" fmla="*/ 2147483647 w 162"/>
              <a:gd name="T85" fmla="*/ 2147483647 h 416"/>
              <a:gd name="T86" fmla="*/ 2147483647 w 162"/>
              <a:gd name="T87" fmla="*/ 2147483647 h 416"/>
              <a:gd name="T88" fmla="*/ 2147483647 w 162"/>
              <a:gd name="T89" fmla="*/ 2147483647 h 416"/>
              <a:gd name="T90" fmla="*/ 2147483647 w 162"/>
              <a:gd name="T91" fmla="*/ 2147483647 h 416"/>
              <a:gd name="T92" fmla="*/ 2147483647 w 162"/>
              <a:gd name="T93" fmla="*/ 2147483647 h 416"/>
              <a:gd name="T94" fmla="*/ 2147483647 w 162"/>
              <a:gd name="T95" fmla="*/ 2147483647 h 416"/>
              <a:gd name="T96" fmla="*/ 2147483647 w 162"/>
              <a:gd name="T97" fmla="*/ 2147483647 h 416"/>
              <a:gd name="T98" fmla="*/ 2147483647 w 162"/>
              <a:gd name="T99" fmla="*/ 2147483647 h 416"/>
              <a:gd name="T100" fmla="*/ 2147483647 w 162"/>
              <a:gd name="T101" fmla="*/ 2147483647 h 416"/>
              <a:gd name="T102" fmla="*/ 2147483647 w 162"/>
              <a:gd name="T103" fmla="*/ 2147483647 h 416"/>
              <a:gd name="T104" fmla="*/ 2147483647 w 162"/>
              <a:gd name="T105" fmla="*/ 2147483647 h 416"/>
              <a:gd name="T106" fmla="*/ 2147483647 w 162"/>
              <a:gd name="T107" fmla="*/ 2147483647 h 416"/>
              <a:gd name="T108" fmla="*/ 2147483647 w 162"/>
              <a:gd name="T109" fmla="*/ 2147483647 h 416"/>
              <a:gd name="T110" fmla="*/ 2147483647 w 162"/>
              <a:gd name="T111" fmla="*/ 2147483647 h 416"/>
              <a:gd name="T112" fmla="*/ 2147483647 w 162"/>
              <a:gd name="T113" fmla="*/ 2147483647 h 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2"/>
              <a:gd name="T172" fmla="*/ 0 h 416"/>
              <a:gd name="T173" fmla="*/ 162 w 162"/>
              <a:gd name="T174" fmla="*/ 416 h 4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2" name="Freeform 129"/>
          <p:cNvSpPr>
            <a:spLocks/>
          </p:cNvSpPr>
          <p:nvPr/>
        </p:nvSpPr>
        <p:spPr bwMode="auto">
          <a:xfrm>
            <a:off x="5889625" y="4621213"/>
            <a:ext cx="331788" cy="317500"/>
          </a:xfrm>
          <a:custGeom>
            <a:avLst/>
            <a:gdLst>
              <a:gd name="T0" fmla="*/ 2147483647 w 563"/>
              <a:gd name="T1" fmla="*/ 2147483647 h 536"/>
              <a:gd name="T2" fmla="*/ 2147483647 w 563"/>
              <a:gd name="T3" fmla="*/ 2147483647 h 536"/>
              <a:gd name="T4" fmla="*/ 2147483647 w 563"/>
              <a:gd name="T5" fmla="*/ 2147483647 h 536"/>
              <a:gd name="T6" fmla="*/ 2147483647 w 563"/>
              <a:gd name="T7" fmla="*/ 2147483647 h 536"/>
              <a:gd name="T8" fmla="*/ 2147483647 w 563"/>
              <a:gd name="T9" fmla="*/ 2147483647 h 536"/>
              <a:gd name="T10" fmla="*/ 2147483647 w 563"/>
              <a:gd name="T11" fmla="*/ 2147483647 h 536"/>
              <a:gd name="T12" fmla="*/ 2147483647 w 563"/>
              <a:gd name="T13" fmla="*/ 2147483647 h 536"/>
              <a:gd name="T14" fmla="*/ 2147483647 w 563"/>
              <a:gd name="T15" fmla="*/ 2147483647 h 536"/>
              <a:gd name="T16" fmla="*/ 2147483647 w 563"/>
              <a:gd name="T17" fmla="*/ 0 h 536"/>
              <a:gd name="T18" fmla="*/ 2147483647 w 563"/>
              <a:gd name="T19" fmla="*/ 2147483647 h 536"/>
              <a:gd name="T20" fmla="*/ 2147483647 w 563"/>
              <a:gd name="T21" fmla="*/ 2147483647 h 536"/>
              <a:gd name="T22" fmla="*/ 2147483647 w 563"/>
              <a:gd name="T23" fmla="*/ 2147483647 h 536"/>
              <a:gd name="T24" fmla="*/ 2147483647 w 563"/>
              <a:gd name="T25" fmla="*/ 2147483647 h 536"/>
              <a:gd name="T26" fmla="*/ 2147483647 w 563"/>
              <a:gd name="T27" fmla="*/ 2147483647 h 536"/>
              <a:gd name="T28" fmla="*/ 2147483647 w 563"/>
              <a:gd name="T29" fmla="*/ 2147483647 h 536"/>
              <a:gd name="T30" fmla="*/ 2147483647 w 563"/>
              <a:gd name="T31" fmla="*/ 2147483647 h 536"/>
              <a:gd name="T32" fmla="*/ 2147483647 w 563"/>
              <a:gd name="T33" fmla="*/ 2147483647 h 536"/>
              <a:gd name="T34" fmla="*/ 2147483647 w 563"/>
              <a:gd name="T35" fmla="*/ 2147483647 h 536"/>
              <a:gd name="T36" fmla="*/ 2147483647 w 563"/>
              <a:gd name="T37" fmla="*/ 2147483647 h 536"/>
              <a:gd name="T38" fmla="*/ 2147483647 w 563"/>
              <a:gd name="T39" fmla="*/ 2147483647 h 536"/>
              <a:gd name="T40" fmla="*/ 2147483647 w 563"/>
              <a:gd name="T41" fmla="*/ 2147483647 h 536"/>
              <a:gd name="T42" fmla="*/ 2147483647 w 563"/>
              <a:gd name="T43" fmla="*/ 2147483647 h 536"/>
              <a:gd name="T44" fmla="*/ 2147483647 w 563"/>
              <a:gd name="T45" fmla="*/ 2147483647 h 536"/>
              <a:gd name="T46" fmla="*/ 2147483647 w 563"/>
              <a:gd name="T47" fmla="*/ 2147483647 h 536"/>
              <a:gd name="T48" fmla="*/ 2147483647 w 563"/>
              <a:gd name="T49" fmla="*/ 2147483647 h 536"/>
              <a:gd name="T50" fmla="*/ 2147483647 w 563"/>
              <a:gd name="T51" fmla="*/ 2147483647 h 536"/>
              <a:gd name="T52" fmla="*/ 2147483647 w 563"/>
              <a:gd name="T53" fmla="*/ 2147483647 h 536"/>
              <a:gd name="T54" fmla="*/ 2147483647 w 563"/>
              <a:gd name="T55" fmla="*/ 2147483647 h 536"/>
              <a:gd name="T56" fmla="*/ 2147483647 w 563"/>
              <a:gd name="T57" fmla="*/ 2147483647 h 536"/>
              <a:gd name="T58" fmla="*/ 2147483647 w 563"/>
              <a:gd name="T59" fmla="*/ 2147483647 h 536"/>
              <a:gd name="T60" fmla="*/ 0 w 563"/>
              <a:gd name="T61" fmla="*/ 2147483647 h 536"/>
              <a:gd name="T62" fmla="*/ 2147483647 w 563"/>
              <a:gd name="T63" fmla="*/ 2147483647 h 536"/>
              <a:gd name="T64" fmla="*/ 2147483647 w 563"/>
              <a:gd name="T65" fmla="*/ 2147483647 h 536"/>
              <a:gd name="T66" fmla="*/ 2147483647 w 563"/>
              <a:gd name="T67" fmla="*/ 2147483647 h 536"/>
              <a:gd name="T68" fmla="*/ 2147483647 w 563"/>
              <a:gd name="T69" fmla="*/ 2147483647 h 536"/>
              <a:gd name="T70" fmla="*/ 2147483647 w 563"/>
              <a:gd name="T71" fmla="*/ 2147483647 h 536"/>
              <a:gd name="T72" fmla="*/ 2147483647 w 563"/>
              <a:gd name="T73" fmla="*/ 2147483647 h 536"/>
              <a:gd name="T74" fmla="*/ 2147483647 w 563"/>
              <a:gd name="T75" fmla="*/ 2147483647 h 536"/>
              <a:gd name="T76" fmla="*/ 2147483647 w 563"/>
              <a:gd name="T77" fmla="*/ 2147483647 h 536"/>
              <a:gd name="T78" fmla="*/ 2147483647 w 563"/>
              <a:gd name="T79" fmla="*/ 2147483647 h 536"/>
              <a:gd name="T80" fmla="*/ 2147483647 w 563"/>
              <a:gd name="T81" fmla="*/ 2147483647 h 536"/>
              <a:gd name="T82" fmla="*/ 2147483647 w 563"/>
              <a:gd name="T83" fmla="*/ 2147483647 h 536"/>
              <a:gd name="T84" fmla="*/ 2147483647 w 563"/>
              <a:gd name="T85" fmla="*/ 2147483647 h 536"/>
              <a:gd name="T86" fmla="*/ 2147483647 w 563"/>
              <a:gd name="T87" fmla="*/ 2147483647 h 536"/>
              <a:gd name="T88" fmla="*/ 2147483647 w 563"/>
              <a:gd name="T89" fmla="*/ 2147483647 h 536"/>
              <a:gd name="T90" fmla="*/ 2147483647 w 563"/>
              <a:gd name="T91" fmla="*/ 2147483647 h 536"/>
              <a:gd name="T92" fmla="*/ 2147483647 w 563"/>
              <a:gd name="T93" fmla="*/ 2147483647 h 536"/>
              <a:gd name="T94" fmla="*/ 2147483647 w 563"/>
              <a:gd name="T95" fmla="*/ 2147483647 h 536"/>
              <a:gd name="T96" fmla="*/ 2147483647 w 563"/>
              <a:gd name="T97" fmla="*/ 2147483647 h 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3"/>
              <a:gd name="T148" fmla="*/ 0 h 536"/>
              <a:gd name="T149" fmla="*/ 563 w 563"/>
              <a:gd name="T150" fmla="*/ 536 h 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3" name="Freeform 130"/>
          <p:cNvSpPr>
            <a:spLocks/>
          </p:cNvSpPr>
          <p:nvPr/>
        </p:nvSpPr>
        <p:spPr bwMode="auto">
          <a:xfrm>
            <a:off x="5619750" y="4189414"/>
            <a:ext cx="533400" cy="600075"/>
          </a:xfrm>
          <a:custGeom>
            <a:avLst/>
            <a:gdLst>
              <a:gd name="T0" fmla="*/ 2147483647 w 902"/>
              <a:gd name="T1" fmla="*/ 2147483647 h 1016"/>
              <a:gd name="T2" fmla="*/ 2147483647 w 902"/>
              <a:gd name="T3" fmla="*/ 2147483647 h 1016"/>
              <a:gd name="T4" fmla="*/ 2147483647 w 902"/>
              <a:gd name="T5" fmla="*/ 2147483647 h 1016"/>
              <a:gd name="T6" fmla="*/ 2147483647 w 902"/>
              <a:gd name="T7" fmla="*/ 2147483647 h 1016"/>
              <a:gd name="T8" fmla="*/ 2147483647 w 902"/>
              <a:gd name="T9" fmla="*/ 2147483647 h 1016"/>
              <a:gd name="T10" fmla="*/ 2147483647 w 902"/>
              <a:gd name="T11" fmla="*/ 2147483647 h 1016"/>
              <a:gd name="T12" fmla="*/ 2147483647 w 902"/>
              <a:gd name="T13" fmla="*/ 2147483647 h 1016"/>
              <a:gd name="T14" fmla="*/ 2147483647 w 902"/>
              <a:gd name="T15" fmla="*/ 2147483647 h 1016"/>
              <a:gd name="T16" fmla="*/ 2147483647 w 902"/>
              <a:gd name="T17" fmla="*/ 2147483647 h 1016"/>
              <a:gd name="T18" fmla="*/ 2147483647 w 902"/>
              <a:gd name="T19" fmla="*/ 2147483647 h 1016"/>
              <a:gd name="T20" fmla="*/ 2147483647 w 902"/>
              <a:gd name="T21" fmla="*/ 2147483647 h 1016"/>
              <a:gd name="T22" fmla="*/ 2147483647 w 902"/>
              <a:gd name="T23" fmla="*/ 2147483647 h 1016"/>
              <a:gd name="T24" fmla="*/ 2147483647 w 902"/>
              <a:gd name="T25" fmla="*/ 2147483647 h 1016"/>
              <a:gd name="T26" fmla="*/ 2147483647 w 902"/>
              <a:gd name="T27" fmla="*/ 2147483647 h 1016"/>
              <a:gd name="T28" fmla="*/ 2147483647 w 902"/>
              <a:gd name="T29" fmla="*/ 2147483647 h 1016"/>
              <a:gd name="T30" fmla="*/ 2147483647 w 902"/>
              <a:gd name="T31" fmla="*/ 2147483647 h 1016"/>
              <a:gd name="T32" fmla="*/ 2147483647 w 902"/>
              <a:gd name="T33" fmla="*/ 2147483647 h 1016"/>
              <a:gd name="T34" fmla="*/ 2147483647 w 902"/>
              <a:gd name="T35" fmla="*/ 2147483647 h 1016"/>
              <a:gd name="T36" fmla="*/ 2147483647 w 902"/>
              <a:gd name="T37" fmla="*/ 2147483647 h 1016"/>
              <a:gd name="T38" fmla="*/ 2147483647 w 902"/>
              <a:gd name="T39" fmla="*/ 2147483647 h 1016"/>
              <a:gd name="T40" fmla="*/ 2147483647 w 902"/>
              <a:gd name="T41" fmla="*/ 2147483647 h 1016"/>
              <a:gd name="T42" fmla="*/ 2147483647 w 902"/>
              <a:gd name="T43" fmla="*/ 2147483647 h 1016"/>
              <a:gd name="T44" fmla="*/ 2147483647 w 902"/>
              <a:gd name="T45" fmla="*/ 2147483647 h 1016"/>
              <a:gd name="T46" fmla="*/ 2147483647 w 902"/>
              <a:gd name="T47" fmla="*/ 2147483647 h 1016"/>
              <a:gd name="T48" fmla="*/ 2147483647 w 902"/>
              <a:gd name="T49" fmla="*/ 2147483647 h 1016"/>
              <a:gd name="T50" fmla="*/ 2147483647 w 902"/>
              <a:gd name="T51" fmla="*/ 2147483647 h 1016"/>
              <a:gd name="T52" fmla="*/ 2147483647 w 902"/>
              <a:gd name="T53" fmla="*/ 2147483647 h 1016"/>
              <a:gd name="T54" fmla="*/ 2147483647 w 902"/>
              <a:gd name="T55" fmla="*/ 2147483647 h 1016"/>
              <a:gd name="T56" fmla="*/ 2147483647 w 902"/>
              <a:gd name="T57" fmla="*/ 2147483647 h 1016"/>
              <a:gd name="T58" fmla="*/ 2147483647 w 902"/>
              <a:gd name="T59" fmla="*/ 2147483647 h 1016"/>
              <a:gd name="T60" fmla="*/ 2147483647 w 902"/>
              <a:gd name="T61" fmla="*/ 2147483647 h 1016"/>
              <a:gd name="T62" fmla="*/ 2147483647 w 902"/>
              <a:gd name="T63" fmla="*/ 2147483647 h 1016"/>
              <a:gd name="T64" fmla="*/ 2147483647 w 902"/>
              <a:gd name="T65" fmla="*/ 2147483647 h 1016"/>
              <a:gd name="T66" fmla="*/ 2147483647 w 902"/>
              <a:gd name="T67" fmla="*/ 2147483647 h 1016"/>
              <a:gd name="T68" fmla="*/ 2147483647 w 902"/>
              <a:gd name="T69" fmla="*/ 2147483647 h 1016"/>
              <a:gd name="T70" fmla="*/ 2147483647 w 902"/>
              <a:gd name="T71" fmla="*/ 2147483647 h 1016"/>
              <a:gd name="T72" fmla="*/ 2147483647 w 902"/>
              <a:gd name="T73" fmla="*/ 2147483647 h 1016"/>
              <a:gd name="T74" fmla="*/ 2147483647 w 902"/>
              <a:gd name="T75" fmla="*/ 2147483647 h 1016"/>
              <a:gd name="T76" fmla="*/ 2147483647 w 902"/>
              <a:gd name="T77" fmla="*/ 2147483647 h 1016"/>
              <a:gd name="T78" fmla="*/ 2147483647 w 902"/>
              <a:gd name="T79" fmla="*/ 2147483647 h 1016"/>
              <a:gd name="T80" fmla="*/ 2147483647 w 902"/>
              <a:gd name="T81" fmla="*/ 2147483647 h 1016"/>
              <a:gd name="T82" fmla="*/ 2147483647 w 902"/>
              <a:gd name="T83" fmla="*/ 2147483647 h 1016"/>
              <a:gd name="T84" fmla="*/ 2147483647 w 902"/>
              <a:gd name="T85" fmla="*/ 2147483647 h 1016"/>
              <a:gd name="T86" fmla="*/ 2147483647 w 902"/>
              <a:gd name="T87" fmla="*/ 2147483647 h 1016"/>
              <a:gd name="T88" fmla="*/ 2147483647 w 902"/>
              <a:gd name="T89" fmla="*/ 2147483647 h 1016"/>
              <a:gd name="T90" fmla="*/ 2147483647 w 902"/>
              <a:gd name="T91" fmla="*/ 2147483647 h 1016"/>
              <a:gd name="T92" fmla="*/ 2147483647 w 902"/>
              <a:gd name="T93" fmla="*/ 2147483647 h 1016"/>
              <a:gd name="T94" fmla="*/ 2147483647 w 902"/>
              <a:gd name="T95" fmla="*/ 2147483647 h 1016"/>
              <a:gd name="T96" fmla="*/ 2147483647 w 902"/>
              <a:gd name="T97" fmla="*/ 2147483647 h 1016"/>
              <a:gd name="T98" fmla="*/ 2147483647 w 902"/>
              <a:gd name="T99" fmla="*/ 2147483647 h 1016"/>
              <a:gd name="T100" fmla="*/ 2147483647 w 902"/>
              <a:gd name="T101" fmla="*/ 2147483647 h 1016"/>
              <a:gd name="T102" fmla="*/ 2147483647 w 902"/>
              <a:gd name="T103" fmla="*/ 2147483647 h 1016"/>
              <a:gd name="T104" fmla="*/ 2147483647 w 902"/>
              <a:gd name="T105" fmla="*/ 2147483647 h 1016"/>
              <a:gd name="T106" fmla="*/ 2147483647 w 902"/>
              <a:gd name="T107" fmla="*/ 2147483647 h 1016"/>
              <a:gd name="T108" fmla="*/ 2147483647 w 902"/>
              <a:gd name="T109" fmla="*/ 2147483647 h 1016"/>
              <a:gd name="T110" fmla="*/ 2147483647 w 902"/>
              <a:gd name="T111" fmla="*/ 2147483647 h 1016"/>
              <a:gd name="T112" fmla="*/ 2147483647 w 902"/>
              <a:gd name="T113" fmla="*/ 2147483647 h 1016"/>
              <a:gd name="T114" fmla="*/ 2147483647 w 902"/>
              <a:gd name="T115" fmla="*/ 2147483647 h 1016"/>
              <a:gd name="T116" fmla="*/ 2147483647 w 902"/>
              <a:gd name="T117" fmla="*/ 2147483647 h 1016"/>
              <a:gd name="T118" fmla="*/ 2147483647 w 902"/>
              <a:gd name="T119" fmla="*/ 2147483647 h 1016"/>
              <a:gd name="T120" fmla="*/ 2147483647 w 902"/>
              <a:gd name="T121" fmla="*/ 2147483647 h 1016"/>
              <a:gd name="T122" fmla="*/ 2147483647 w 902"/>
              <a:gd name="T123" fmla="*/ 2147483647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1016"/>
              <a:gd name="T188" fmla="*/ 902 w 902"/>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4" name="Freeform 131"/>
          <p:cNvSpPr>
            <a:spLocks/>
          </p:cNvSpPr>
          <p:nvPr/>
        </p:nvSpPr>
        <p:spPr bwMode="auto">
          <a:xfrm>
            <a:off x="6091238" y="4438650"/>
            <a:ext cx="50800" cy="65088"/>
          </a:xfrm>
          <a:custGeom>
            <a:avLst/>
            <a:gdLst>
              <a:gd name="T0" fmla="*/ 2147483647 w 87"/>
              <a:gd name="T1" fmla="*/ 2147483647 h 112"/>
              <a:gd name="T2" fmla="*/ 2147483647 w 87"/>
              <a:gd name="T3" fmla="*/ 2147483647 h 112"/>
              <a:gd name="T4" fmla="*/ 2147483647 w 87"/>
              <a:gd name="T5" fmla="*/ 2147483647 h 112"/>
              <a:gd name="T6" fmla="*/ 2147483647 w 87"/>
              <a:gd name="T7" fmla="*/ 2147483647 h 112"/>
              <a:gd name="T8" fmla="*/ 2147483647 w 87"/>
              <a:gd name="T9" fmla="*/ 2147483647 h 112"/>
              <a:gd name="T10" fmla="*/ 2147483647 w 87"/>
              <a:gd name="T11" fmla="*/ 2147483647 h 112"/>
              <a:gd name="T12" fmla="*/ 2147483647 w 87"/>
              <a:gd name="T13" fmla="*/ 2147483647 h 112"/>
              <a:gd name="T14" fmla="*/ 2147483647 w 87"/>
              <a:gd name="T15" fmla="*/ 2147483647 h 112"/>
              <a:gd name="T16" fmla="*/ 2147483647 w 87"/>
              <a:gd name="T17" fmla="*/ 2147483647 h 112"/>
              <a:gd name="T18" fmla="*/ 2147483647 w 87"/>
              <a:gd name="T19" fmla="*/ 2147483647 h 112"/>
              <a:gd name="T20" fmla="*/ 2147483647 w 87"/>
              <a:gd name="T21" fmla="*/ 0 h 112"/>
              <a:gd name="T22" fmla="*/ 2147483647 w 87"/>
              <a:gd name="T23" fmla="*/ 0 h 112"/>
              <a:gd name="T24" fmla="*/ 2147483647 w 87"/>
              <a:gd name="T25" fmla="*/ 0 h 112"/>
              <a:gd name="T26" fmla="*/ 2147483647 w 87"/>
              <a:gd name="T27" fmla="*/ 0 h 112"/>
              <a:gd name="T28" fmla="*/ 2147483647 w 87"/>
              <a:gd name="T29" fmla="*/ 2147483647 h 112"/>
              <a:gd name="T30" fmla="*/ 2147483647 w 87"/>
              <a:gd name="T31" fmla="*/ 2147483647 h 112"/>
              <a:gd name="T32" fmla="*/ 2147483647 w 87"/>
              <a:gd name="T33" fmla="*/ 2147483647 h 112"/>
              <a:gd name="T34" fmla="*/ 0 w 87"/>
              <a:gd name="T35" fmla="*/ 2147483647 h 112"/>
              <a:gd name="T36" fmla="*/ 2147483647 w 87"/>
              <a:gd name="T37" fmla="*/ 2147483647 h 112"/>
              <a:gd name="T38" fmla="*/ 2147483647 w 87"/>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12"/>
              <a:gd name="T62" fmla="*/ 87 w 87"/>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5" name="Freeform 132"/>
          <p:cNvSpPr>
            <a:spLocks noEditPoints="1"/>
          </p:cNvSpPr>
          <p:nvPr/>
        </p:nvSpPr>
        <p:spPr bwMode="auto">
          <a:xfrm>
            <a:off x="6107114" y="4394200"/>
            <a:ext cx="300037" cy="342900"/>
          </a:xfrm>
          <a:custGeom>
            <a:avLst/>
            <a:gdLst>
              <a:gd name="T0" fmla="*/ 2147483647 w 510"/>
              <a:gd name="T1" fmla="*/ 2147483647 h 579"/>
              <a:gd name="T2" fmla="*/ 2147483647 w 510"/>
              <a:gd name="T3" fmla="*/ 2147483647 h 579"/>
              <a:gd name="T4" fmla="*/ 2147483647 w 510"/>
              <a:gd name="T5" fmla="*/ 2147483647 h 579"/>
              <a:gd name="T6" fmla="*/ 2147483647 w 510"/>
              <a:gd name="T7" fmla="*/ 2147483647 h 579"/>
              <a:gd name="T8" fmla="*/ 2147483647 w 510"/>
              <a:gd name="T9" fmla="*/ 2147483647 h 579"/>
              <a:gd name="T10" fmla="*/ 2147483647 w 510"/>
              <a:gd name="T11" fmla="*/ 2147483647 h 579"/>
              <a:gd name="T12" fmla="*/ 2147483647 w 510"/>
              <a:gd name="T13" fmla="*/ 2147483647 h 579"/>
              <a:gd name="T14" fmla="*/ 2147483647 w 510"/>
              <a:gd name="T15" fmla="*/ 2147483647 h 579"/>
              <a:gd name="T16" fmla="*/ 2147483647 w 510"/>
              <a:gd name="T17" fmla="*/ 2147483647 h 579"/>
              <a:gd name="T18" fmla="*/ 2147483647 w 510"/>
              <a:gd name="T19" fmla="*/ 2147483647 h 579"/>
              <a:gd name="T20" fmla="*/ 2147483647 w 510"/>
              <a:gd name="T21" fmla="*/ 2147483647 h 579"/>
              <a:gd name="T22" fmla="*/ 2147483647 w 510"/>
              <a:gd name="T23" fmla="*/ 2147483647 h 579"/>
              <a:gd name="T24" fmla="*/ 2147483647 w 510"/>
              <a:gd name="T25" fmla="*/ 2147483647 h 579"/>
              <a:gd name="T26" fmla="*/ 2147483647 w 510"/>
              <a:gd name="T27" fmla="*/ 2147483647 h 579"/>
              <a:gd name="T28" fmla="*/ 2147483647 w 510"/>
              <a:gd name="T29" fmla="*/ 2147483647 h 579"/>
              <a:gd name="T30" fmla="*/ 2147483647 w 510"/>
              <a:gd name="T31" fmla="*/ 2147483647 h 579"/>
              <a:gd name="T32" fmla="*/ 2147483647 w 510"/>
              <a:gd name="T33" fmla="*/ 0 h 579"/>
              <a:gd name="T34" fmla="*/ 2147483647 w 510"/>
              <a:gd name="T35" fmla="*/ 2147483647 h 579"/>
              <a:gd name="T36" fmla="*/ 2147483647 w 510"/>
              <a:gd name="T37" fmla="*/ 2147483647 h 579"/>
              <a:gd name="T38" fmla="*/ 2147483647 w 510"/>
              <a:gd name="T39" fmla="*/ 2147483647 h 579"/>
              <a:gd name="T40" fmla="*/ 2147483647 w 510"/>
              <a:gd name="T41" fmla="*/ 2147483647 h 579"/>
              <a:gd name="T42" fmla="*/ 2147483647 w 510"/>
              <a:gd name="T43" fmla="*/ 2147483647 h 579"/>
              <a:gd name="T44" fmla="*/ 2147483647 w 510"/>
              <a:gd name="T45" fmla="*/ 2147483647 h 579"/>
              <a:gd name="T46" fmla="*/ 0 w 510"/>
              <a:gd name="T47" fmla="*/ 2147483647 h 579"/>
              <a:gd name="T48" fmla="*/ 2147483647 w 510"/>
              <a:gd name="T49" fmla="*/ 2147483647 h 579"/>
              <a:gd name="T50" fmla="*/ 2147483647 w 510"/>
              <a:gd name="T51" fmla="*/ 2147483647 h 579"/>
              <a:gd name="T52" fmla="*/ 2147483647 w 510"/>
              <a:gd name="T53" fmla="*/ 2147483647 h 579"/>
              <a:gd name="T54" fmla="*/ 2147483647 w 510"/>
              <a:gd name="T55" fmla="*/ 2147483647 h 579"/>
              <a:gd name="T56" fmla="*/ 2147483647 w 510"/>
              <a:gd name="T57" fmla="*/ 2147483647 h 579"/>
              <a:gd name="T58" fmla="*/ 2147483647 w 510"/>
              <a:gd name="T59" fmla="*/ 2147483647 h 579"/>
              <a:gd name="T60" fmla="*/ 2147483647 w 510"/>
              <a:gd name="T61" fmla="*/ 2147483647 h 579"/>
              <a:gd name="T62" fmla="*/ 2147483647 w 510"/>
              <a:gd name="T63" fmla="*/ 2147483647 h 579"/>
              <a:gd name="T64" fmla="*/ 2147483647 w 510"/>
              <a:gd name="T65" fmla="*/ 2147483647 h 579"/>
              <a:gd name="T66" fmla="*/ 2147483647 w 510"/>
              <a:gd name="T67" fmla="*/ 2147483647 h 579"/>
              <a:gd name="T68" fmla="*/ 2147483647 w 510"/>
              <a:gd name="T69" fmla="*/ 2147483647 h 579"/>
              <a:gd name="T70" fmla="*/ 2147483647 w 510"/>
              <a:gd name="T71" fmla="*/ 2147483647 h 579"/>
              <a:gd name="T72" fmla="*/ 2147483647 w 510"/>
              <a:gd name="T73" fmla="*/ 2147483647 h 579"/>
              <a:gd name="T74" fmla="*/ 2147483647 w 510"/>
              <a:gd name="T75" fmla="*/ 2147483647 h 579"/>
              <a:gd name="T76" fmla="*/ 2147483647 w 510"/>
              <a:gd name="T77" fmla="*/ 2147483647 h 579"/>
              <a:gd name="T78" fmla="*/ 2147483647 w 510"/>
              <a:gd name="T79" fmla="*/ 2147483647 h 579"/>
              <a:gd name="T80" fmla="*/ 2147483647 w 510"/>
              <a:gd name="T81" fmla="*/ 2147483647 h 579"/>
              <a:gd name="T82" fmla="*/ 2147483647 w 510"/>
              <a:gd name="T83" fmla="*/ 2147483647 h 579"/>
              <a:gd name="T84" fmla="*/ 2147483647 w 510"/>
              <a:gd name="T85" fmla="*/ 2147483647 h 579"/>
              <a:gd name="T86" fmla="*/ 2147483647 w 510"/>
              <a:gd name="T87" fmla="*/ 2147483647 h 579"/>
              <a:gd name="T88" fmla="*/ 2147483647 w 510"/>
              <a:gd name="T89" fmla="*/ 2147483647 h 579"/>
              <a:gd name="T90" fmla="*/ 2147483647 w 510"/>
              <a:gd name="T91" fmla="*/ 2147483647 h 579"/>
              <a:gd name="T92" fmla="*/ 2147483647 w 510"/>
              <a:gd name="T93" fmla="*/ 2147483647 h 579"/>
              <a:gd name="T94" fmla="*/ 2147483647 w 510"/>
              <a:gd name="T95" fmla="*/ 2147483647 h 5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579"/>
              <a:gd name="T146" fmla="*/ 510 w 510"/>
              <a:gd name="T147" fmla="*/ 579 h 5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6" name="Freeform 133"/>
          <p:cNvSpPr>
            <a:spLocks noEditPoints="1"/>
          </p:cNvSpPr>
          <p:nvPr/>
        </p:nvSpPr>
        <p:spPr bwMode="auto">
          <a:xfrm>
            <a:off x="6108701" y="4227514"/>
            <a:ext cx="155575" cy="185737"/>
          </a:xfrm>
          <a:custGeom>
            <a:avLst/>
            <a:gdLst>
              <a:gd name="T0" fmla="*/ 2147483647 w 266"/>
              <a:gd name="T1" fmla="*/ 2147483647 h 314"/>
              <a:gd name="T2" fmla="*/ 2147483647 w 266"/>
              <a:gd name="T3" fmla="*/ 2147483647 h 314"/>
              <a:gd name="T4" fmla="*/ 2147483647 w 266"/>
              <a:gd name="T5" fmla="*/ 2147483647 h 314"/>
              <a:gd name="T6" fmla="*/ 2147483647 w 266"/>
              <a:gd name="T7" fmla="*/ 2147483647 h 314"/>
              <a:gd name="T8" fmla="*/ 2147483647 w 266"/>
              <a:gd name="T9" fmla="*/ 2147483647 h 314"/>
              <a:gd name="T10" fmla="*/ 2147483647 w 266"/>
              <a:gd name="T11" fmla="*/ 2147483647 h 314"/>
              <a:gd name="T12" fmla="*/ 2147483647 w 266"/>
              <a:gd name="T13" fmla="*/ 2147483647 h 314"/>
              <a:gd name="T14" fmla="*/ 2147483647 w 266"/>
              <a:gd name="T15" fmla="*/ 2147483647 h 314"/>
              <a:gd name="T16" fmla="*/ 2147483647 w 266"/>
              <a:gd name="T17" fmla="*/ 2147483647 h 314"/>
              <a:gd name="T18" fmla="*/ 2147483647 w 266"/>
              <a:gd name="T19" fmla="*/ 2147483647 h 314"/>
              <a:gd name="T20" fmla="*/ 2147483647 w 266"/>
              <a:gd name="T21" fmla="*/ 2147483647 h 314"/>
              <a:gd name="T22" fmla="*/ 2147483647 w 266"/>
              <a:gd name="T23" fmla="*/ 2147483647 h 314"/>
              <a:gd name="T24" fmla="*/ 2147483647 w 266"/>
              <a:gd name="T25" fmla="*/ 0 h 314"/>
              <a:gd name="T26" fmla="*/ 2147483647 w 266"/>
              <a:gd name="T27" fmla="*/ 0 h 314"/>
              <a:gd name="T28" fmla="*/ 2147483647 w 266"/>
              <a:gd name="T29" fmla="*/ 2147483647 h 314"/>
              <a:gd name="T30" fmla="*/ 2147483647 w 266"/>
              <a:gd name="T31" fmla="*/ 2147483647 h 314"/>
              <a:gd name="T32" fmla="*/ 2147483647 w 266"/>
              <a:gd name="T33" fmla="*/ 2147483647 h 314"/>
              <a:gd name="T34" fmla="*/ 2147483647 w 266"/>
              <a:gd name="T35" fmla="*/ 2147483647 h 314"/>
              <a:gd name="T36" fmla="*/ 2147483647 w 266"/>
              <a:gd name="T37" fmla="*/ 2147483647 h 314"/>
              <a:gd name="T38" fmla="*/ 2147483647 w 266"/>
              <a:gd name="T39" fmla="*/ 2147483647 h 314"/>
              <a:gd name="T40" fmla="*/ 2147483647 w 266"/>
              <a:gd name="T41" fmla="*/ 2147483647 h 314"/>
              <a:gd name="T42" fmla="*/ 2147483647 w 266"/>
              <a:gd name="T43" fmla="*/ 2147483647 h 314"/>
              <a:gd name="T44" fmla="*/ 2147483647 w 266"/>
              <a:gd name="T45" fmla="*/ 2147483647 h 314"/>
              <a:gd name="T46" fmla="*/ 2147483647 w 266"/>
              <a:gd name="T47" fmla="*/ 2147483647 h 314"/>
              <a:gd name="T48" fmla="*/ 2147483647 w 266"/>
              <a:gd name="T49" fmla="*/ 2147483647 h 314"/>
              <a:gd name="T50" fmla="*/ 2147483647 w 266"/>
              <a:gd name="T51" fmla="*/ 2147483647 h 314"/>
              <a:gd name="T52" fmla="*/ 2147483647 w 266"/>
              <a:gd name="T53" fmla="*/ 2147483647 h 314"/>
              <a:gd name="T54" fmla="*/ 2147483647 w 266"/>
              <a:gd name="T55" fmla="*/ 2147483647 h 314"/>
              <a:gd name="T56" fmla="*/ 2147483647 w 266"/>
              <a:gd name="T57" fmla="*/ 2147483647 h 314"/>
              <a:gd name="T58" fmla="*/ 2147483647 w 266"/>
              <a:gd name="T59" fmla="*/ 2147483647 h 314"/>
              <a:gd name="T60" fmla="*/ 2147483647 w 266"/>
              <a:gd name="T61" fmla="*/ 2147483647 h 314"/>
              <a:gd name="T62" fmla="*/ 2147483647 w 266"/>
              <a:gd name="T63" fmla="*/ 2147483647 h 314"/>
              <a:gd name="T64" fmla="*/ 2147483647 w 266"/>
              <a:gd name="T65" fmla="*/ 2147483647 h 314"/>
              <a:gd name="T66" fmla="*/ 2147483647 w 266"/>
              <a:gd name="T67" fmla="*/ 2147483647 h 314"/>
              <a:gd name="T68" fmla="*/ 2147483647 w 266"/>
              <a:gd name="T69" fmla="*/ 2147483647 h 314"/>
              <a:gd name="T70" fmla="*/ 2147483647 w 266"/>
              <a:gd name="T71" fmla="*/ 2147483647 h 314"/>
              <a:gd name="T72" fmla="*/ 2147483647 w 266"/>
              <a:gd name="T73" fmla="*/ 2147483647 h 314"/>
              <a:gd name="T74" fmla="*/ 0 w 266"/>
              <a:gd name="T75" fmla="*/ 2147483647 h 314"/>
              <a:gd name="T76" fmla="*/ 2147483647 w 266"/>
              <a:gd name="T77" fmla="*/ 2147483647 h 314"/>
              <a:gd name="T78" fmla="*/ 2147483647 w 266"/>
              <a:gd name="T79" fmla="*/ 2147483647 h 314"/>
              <a:gd name="T80" fmla="*/ 2147483647 w 266"/>
              <a:gd name="T81" fmla="*/ 2147483647 h 314"/>
              <a:gd name="T82" fmla="*/ 2147483647 w 266"/>
              <a:gd name="T83" fmla="*/ 2147483647 h 314"/>
              <a:gd name="T84" fmla="*/ 2147483647 w 266"/>
              <a:gd name="T85" fmla="*/ 2147483647 h 314"/>
              <a:gd name="T86" fmla="*/ 2147483647 w 266"/>
              <a:gd name="T87" fmla="*/ 2147483647 h 314"/>
              <a:gd name="T88" fmla="*/ 2147483647 w 266"/>
              <a:gd name="T89" fmla="*/ 2147483647 h 314"/>
              <a:gd name="T90" fmla="*/ 2147483647 w 266"/>
              <a:gd name="T91" fmla="*/ 2147483647 h 314"/>
              <a:gd name="T92" fmla="*/ 2147483647 w 266"/>
              <a:gd name="T93" fmla="*/ 2147483647 h 314"/>
              <a:gd name="T94" fmla="*/ 2147483647 w 266"/>
              <a:gd name="T95" fmla="*/ 2147483647 h 314"/>
              <a:gd name="T96" fmla="*/ 2147483647 w 266"/>
              <a:gd name="T97" fmla="*/ 2147483647 h 314"/>
              <a:gd name="T98" fmla="*/ 2147483647 w 266"/>
              <a:gd name="T99" fmla="*/ 2147483647 h 314"/>
              <a:gd name="T100" fmla="*/ 2147483647 w 266"/>
              <a:gd name="T101" fmla="*/ 2147483647 h 314"/>
              <a:gd name="T102" fmla="*/ 2147483647 w 266"/>
              <a:gd name="T103" fmla="*/ 2147483647 h 314"/>
              <a:gd name="T104" fmla="*/ 2147483647 w 266"/>
              <a:gd name="T105" fmla="*/ 2147483647 h 314"/>
              <a:gd name="T106" fmla="*/ 2147483647 w 266"/>
              <a:gd name="T107" fmla="*/ 2147483647 h 314"/>
              <a:gd name="T108" fmla="*/ 2147483647 w 266"/>
              <a:gd name="T109" fmla="*/ 2147483647 h 314"/>
              <a:gd name="T110" fmla="*/ 2147483647 w 266"/>
              <a:gd name="T111" fmla="*/ 2147483647 h 314"/>
              <a:gd name="T112" fmla="*/ 2147483647 w 266"/>
              <a:gd name="T113" fmla="*/ 2147483647 h 314"/>
              <a:gd name="T114" fmla="*/ 2147483647 w 266"/>
              <a:gd name="T115" fmla="*/ 2147483647 h 314"/>
              <a:gd name="T116" fmla="*/ 2147483647 w 266"/>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
              <a:gd name="T178" fmla="*/ 0 h 314"/>
              <a:gd name="T179" fmla="*/ 266 w 266"/>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7" name="Freeform 134"/>
          <p:cNvSpPr>
            <a:spLocks/>
          </p:cNvSpPr>
          <p:nvPr/>
        </p:nvSpPr>
        <p:spPr bwMode="auto">
          <a:xfrm>
            <a:off x="6227764" y="4210051"/>
            <a:ext cx="225425" cy="301625"/>
          </a:xfrm>
          <a:custGeom>
            <a:avLst/>
            <a:gdLst>
              <a:gd name="T0" fmla="*/ 2147483647 w 378"/>
              <a:gd name="T1" fmla="*/ 2147483647 h 509"/>
              <a:gd name="T2" fmla="*/ 2147483647 w 378"/>
              <a:gd name="T3" fmla="*/ 2147483647 h 509"/>
              <a:gd name="T4" fmla="*/ 2147483647 w 378"/>
              <a:gd name="T5" fmla="*/ 2147483647 h 509"/>
              <a:gd name="T6" fmla="*/ 2147483647 w 378"/>
              <a:gd name="T7" fmla="*/ 2147483647 h 509"/>
              <a:gd name="T8" fmla="*/ 2147483647 w 378"/>
              <a:gd name="T9" fmla="*/ 2147483647 h 509"/>
              <a:gd name="T10" fmla="*/ 2147483647 w 378"/>
              <a:gd name="T11" fmla="*/ 2147483647 h 509"/>
              <a:gd name="T12" fmla="*/ 2147483647 w 378"/>
              <a:gd name="T13" fmla="*/ 2147483647 h 509"/>
              <a:gd name="T14" fmla="*/ 2147483647 w 378"/>
              <a:gd name="T15" fmla="*/ 2147483647 h 509"/>
              <a:gd name="T16" fmla="*/ 2147483647 w 378"/>
              <a:gd name="T17" fmla="*/ 2147483647 h 509"/>
              <a:gd name="T18" fmla="*/ 2147483647 w 378"/>
              <a:gd name="T19" fmla="*/ 2147483647 h 509"/>
              <a:gd name="T20" fmla="*/ 2147483647 w 378"/>
              <a:gd name="T21" fmla="*/ 2147483647 h 509"/>
              <a:gd name="T22" fmla="*/ 2147483647 w 378"/>
              <a:gd name="T23" fmla="*/ 2147483647 h 509"/>
              <a:gd name="T24" fmla="*/ 2147483647 w 378"/>
              <a:gd name="T25" fmla="*/ 2147483647 h 509"/>
              <a:gd name="T26" fmla="*/ 2147483647 w 378"/>
              <a:gd name="T27" fmla="*/ 2147483647 h 509"/>
              <a:gd name="T28" fmla="*/ 2147483647 w 378"/>
              <a:gd name="T29" fmla="*/ 2147483647 h 509"/>
              <a:gd name="T30" fmla="*/ 2147483647 w 378"/>
              <a:gd name="T31" fmla="*/ 0 h 509"/>
              <a:gd name="T32" fmla="*/ 2147483647 w 378"/>
              <a:gd name="T33" fmla="*/ 2147483647 h 509"/>
              <a:gd name="T34" fmla="*/ 2147483647 w 378"/>
              <a:gd name="T35" fmla="*/ 2147483647 h 509"/>
              <a:gd name="T36" fmla="*/ 2147483647 w 378"/>
              <a:gd name="T37" fmla="*/ 2147483647 h 509"/>
              <a:gd name="T38" fmla="*/ 2147483647 w 378"/>
              <a:gd name="T39" fmla="*/ 2147483647 h 509"/>
              <a:gd name="T40" fmla="*/ 2147483647 w 378"/>
              <a:gd name="T41" fmla="*/ 2147483647 h 509"/>
              <a:gd name="T42" fmla="*/ 2147483647 w 378"/>
              <a:gd name="T43" fmla="*/ 2147483647 h 509"/>
              <a:gd name="T44" fmla="*/ 2147483647 w 378"/>
              <a:gd name="T45" fmla="*/ 2147483647 h 509"/>
              <a:gd name="T46" fmla="*/ 2147483647 w 378"/>
              <a:gd name="T47" fmla="*/ 2147483647 h 509"/>
              <a:gd name="T48" fmla="*/ 2147483647 w 378"/>
              <a:gd name="T49" fmla="*/ 2147483647 h 509"/>
              <a:gd name="T50" fmla="*/ 2147483647 w 378"/>
              <a:gd name="T51" fmla="*/ 2147483647 h 509"/>
              <a:gd name="T52" fmla="*/ 2147483647 w 378"/>
              <a:gd name="T53" fmla="*/ 2147483647 h 509"/>
              <a:gd name="T54" fmla="*/ 2147483647 w 378"/>
              <a:gd name="T55" fmla="*/ 2147483647 h 509"/>
              <a:gd name="T56" fmla="*/ 2147483647 w 378"/>
              <a:gd name="T57" fmla="*/ 2147483647 h 509"/>
              <a:gd name="T58" fmla="*/ 2147483647 w 378"/>
              <a:gd name="T59" fmla="*/ 2147483647 h 509"/>
              <a:gd name="T60" fmla="*/ 2147483647 w 378"/>
              <a:gd name="T61" fmla="*/ 2147483647 h 509"/>
              <a:gd name="T62" fmla="*/ 2147483647 w 378"/>
              <a:gd name="T63" fmla="*/ 2147483647 h 509"/>
              <a:gd name="T64" fmla="*/ 2147483647 w 378"/>
              <a:gd name="T65" fmla="*/ 2147483647 h 509"/>
              <a:gd name="T66" fmla="*/ 2147483647 w 378"/>
              <a:gd name="T67" fmla="*/ 2147483647 h 509"/>
              <a:gd name="T68" fmla="*/ 2147483647 w 378"/>
              <a:gd name="T69" fmla="*/ 2147483647 h 509"/>
              <a:gd name="T70" fmla="*/ 2147483647 w 378"/>
              <a:gd name="T71" fmla="*/ 2147483647 h 509"/>
              <a:gd name="T72" fmla="*/ 2147483647 w 378"/>
              <a:gd name="T73" fmla="*/ 2147483647 h 509"/>
              <a:gd name="T74" fmla="*/ 2147483647 w 378"/>
              <a:gd name="T75" fmla="*/ 2147483647 h 509"/>
              <a:gd name="T76" fmla="*/ 2147483647 w 378"/>
              <a:gd name="T77" fmla="*/ 2147483647 h 509"/>
              <a:gd name="T78" fmla="*/ 2147483647 w 378"/>
              <a:gd name="T79" fmla="*/ 2147483647 h 509"/>
              <a:gd name="T80" fmla="*/ 2147483647 w 378"/>
              <a:gd name="T81" fmla="*/ 2147483647 h 509"/>
              <a:gd name="T82" fmla="*/ 2147483647 w 378"/>
              <a:gd name="T83" fmla="*/ 2147483647 h 509"/>
              <a:gd name="T84" fmla="*/ 2147483647 w 378"/>
              <a:gd name="T85" fmla="*/ 2147483647 h 509"/>
              <a:gd name="T86" fmla="*/ 2147483647 w 378"/>
              <a:gd name="T87" fmla="*/ 2147483647 h 509"/>
              <a:gd name="T88" fmla="*/ 2147483647 w 378"/>
              <a:gd name="T89" fmla="*/ 2147483647 h 509"/>
              <a:gd name="T90" fmla="*/ 2147483647 w 378"/>
              <a:gd name="T91" fmla="*/ 2147483647 h 509"/>
              <a:gd name="T92" fmla="*/ 2147483647 w 378"/>
              <a:gd name="T93" fmla="*/ 2147483647 h 509"/>
              <a:gd name="T94" fmla="*/ 2147483647 w 378"/>
              <a:gd name="T95" fmla="*/ 2147483647 h 509"/>
              <a:gd name="T96" fmla="*/ 2147483647 w 378"/>
              <a:gd name="T97" fmla="*/ 2147483647 h 509"/>
              <a:gd name="T98" fmla="*/ 2147483647 w 378"/>
              <a:gd name="T99" fmla="*/ 2147483647 h 509"/>
              <a:gd name="T100" fmla="*/ 2147483647 w 378"/>
              <a:gd name="T101" fmla="*/ 2147483647 h 509"/>
              <a:gd name="T102" fmla="*/ 2147483647 w 378"/>
              <a:gd name="T103" fmla="*/ 2147483647 h 509"/>
              <a:gd name="T104" fmla="*/ 2147483647 w 378"/>
              <a:gd name="T105" fmla="*/ 2147483647 h 509"/>
              <a:gd name="T106" fmla="*/ 2147483647 w 378"/>
              <a:gd name="T107" fmla="*/ 2147483647 h 509"/>
              <a:gd name="T108" fmla="*/ 2147483647 w 378"/>
              <a:gd name="T109" fmla="*/ 2147483647 h 509"/>
              <a:gd name="T110" fmla="*/ 2147483647 w 378"/>
              <a:gd name="T111" fmla="*/ 2147483647 h 509"/>
              <a:gd name="T112" fmla="*/ 2147483647 w 378"/>
              <a:gd name="T113" fmla="*/ 2147483647 h 509"/>
              <a:gd name="T114" fmla="*/ 2147483647 w 378"/>
              <a:gd name="T115" fmla="*/ 2147483647 h 509"/>
              <a:gd name="T116" fmla="*/ 2147483647 w 378"/>
              <a:gd name="T117" fmla="*/ 2147483647 h 5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09"/>
              <a:gd name="T179" fmla="*/ 378 w 378"/>
              <a:gd name="T180" fmla="*/ 509 h 5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8" name="Freeform 135"/>
          <p:cNvSpPr>
            <a:spLocks/>
          </p:cNvSpPr>
          <p:nvPr/>
        </p:nvSpPr>
        <p:spPr bwMode="auto">
          <a:xfrm>
            <a:off x="5491164" y="3168650"/>
            <a:ext cx="111125" cy="230188"/>
          </a:xfrm>
          <a:custGeom>
            <a:avLst/>
            <a:gdLst>
              <a:gd name="T0" fmla="*/ 2147483647 w 187"/>
              <a:gd name="T1" fmla="*/ 2147483647 h 387"/>
              <a:gd name="T2" fmla="*/ 2147483647 w 187"/>
              <a:gd name="T3" fmla="*/ 2147483647 h 387"/>
              <a:gd name="T4" fmla="*/ 2147483647 w 187"/>
              <a:gd name="T5" fmla="*/ 2147483647 h 387"/>
              <a:gd name="T6" fmla="*/ 2147483647 w 187"/>
              <a:gd name="T7" fmla="*/ 2147483647 h 387"/>
              <a:gd name="T8" fmla="*/ 2147483647 w 187"/>
              <a:gd name="T9" fmla="*/ 2147483647 h 387"/>
              <a:gd name="T10" fmla="*/ 2147483647 w 187"/>
              <a:gd name="T11" fmla="*/ 2147483647 h 387"/>
              <a:gd name="T12" fmla="*/ 0 w 187"/>
              <a:gd name="T13" fmla="*/ 2147483647 h 387"/>
              <a:gd name="T14" fmla="*/ 0 w 187"/>
              <a:gd name="T15" fmla="*/ 2147483647 h 387"/>
              <a:gd name="T16" fmla="*/ 2147483647 w 187"/>
              <a:gd name="T17" fmla="*/ 2147483647 h 387"/>
              <a:gd name="T18" fmla="*/ 2147483647 w 187"/>
              <a:gd name="T19" fmla="*/ 2147483647 h 387"/>
              <a:gd name="T20" fmla="*/ 2147483647 w 187"/>
              <a:gd name="T21" fmla="*/ 2147483647 h 387"/>
              <a:gd name="T22" fmla="*/ 2147483647 w 187"/>
              <a:gd name="T23" fmla="*/ 2147483647 h 387"/>
              <a:gd name="T24" fmla="*/ 2147483647 w 187"/>
              <a:gd name="T25" fmla="*/ 2147483647 h 387"/>
              <a:gd name="T26" fmla="*/ 2147483647 w 187"/>
              <a:gd name="T27" fmla="*/ 2147483647 h 387"/>
              <a:gd name="T28" fmla="*/ 2147483647 w 187"/>
              <a:gd name="T29" fmla="*/ 2147483647 h 387"/>
              <a:gd name="T30" fmla="*/ 2147483647 w 187"/>
              <a:gd name="T31" fmla="*/ 2147483647 h 387"/>
              <a:gd name="T32" fmla="*/ 2147483647 w 187"/>
              <a:gd name="T33" fmla="*/ 2147483647 h 387"/>
              <a:gd name="T34" fmla="*/ 2147483647 w 187"/>
              <a:gd name="T35" fmla="*/ 2147483647 h 387"/>
              <a:gd name="T36" fmla="*/ 2147483647 w 187"/>
              <a:gd name="T37" fmla="*/ 2147483647 h 387"/>
              <a:gd name="T38" fmla="*/ 2147483647 w 187"/>
              <a:gd name="T39" fmla="*/ 2147483647 h 387"/>
              <a:gd name="T40" fmla="*/ 2147483647 w 187"/>
              <a:gd name="T41" fmla="*/ 2147483647 h 387"/>
              <a:gd name="T42" fmla="*/ 2147483647 w 187"/>
              <a:gd name="T43" fmla="*/ 2147483647 h 387"/>
              <a:gd name="T44" fmla="*/ 2147483647 w 187"/>
              <a:gd name="T45" fmla="*/ 2147483647 h 387"/>
              <a:gd name="T46" fmla="*/ 2147483647 w 187"/>
              <a:gd name="T47" fmla="*/ 2147483647 h 387"/>
              <a:gd name="T48" fmla="*/ 2147483647 w 187"/>
              <a:gd name="T49" fmla="*/ 2147483647 h 387"/>
              <a:gd name="T50" fmla="*/ 2147483647 w 187"/>
              <a:gd name="T51" fmla="*/ 2147483647 h 387"/>
              <a:gd name="T52" fmla="*/ 2147483647 w 187"/>
              <a:gd name="T53" fmla="*/ 2147483647 h 387"/>
              <a:gd name="T54" fmla="*/ 2147483647 w 187"/>
              <a:gd name="T55" fmla="*/ 2147483647 h 387"/>
              <a:gd name="T56" fmla="*/ 2147483647 w 187"/>
              <a:gd name="T57" fmla="*/ 2147483647 h 387"/>
              <a:gd name="T58" fmla="*/ 2147483647 w 187"/>
              <a:gd name="T59" fmla="*/ 2147483647 h 387"/>
              <a:gd name="T60" fmla="*/ 2147483647 w 187"/>
              <a:gd name="T61" fmla="*/ 2147483647 h 387"/>
              <a:gd name="T62" fmla="*/ 2147483647 w 187"/>
              <a:gd name="T63" fmla="*/ 2147483647 h 387"/>
              <a:gd name="T64" fmla="*/ 2147483647 w 187"/>
              <a:gd name="T65" fmla="*/ 2147483647 h 387"/>
              <a:gd name="T66" fmla="*/ 2147483647 w 187"/>
              <a:gd name="T67" fmla="*/ 2147483647 h 387"/>
              <a:gd name="T68" fmla="*/ 2147483647 w 187"/>
              <a:gd name="T69" fmla="*/ 2147483647 h 387"/>
              <a:gd name="T70" fmla="*/ 2147483647 w 187"/>
              <a:gd name="T71" fmla="*/ 2147483647 h 387"/>
              <a:gd name="T72" fmla="*/ 2147483647 w 187"/>
              <a:gd name="T73" fmla="*/ 2147483647 h 387"/>
              <a:gd name="T74" fmla="*/ 2147483647 w 187"/>
              <a:gd name="T75" fmla="*/ 2147483647 h 387"/>
              <a:gd name="T76" fmla="*/ 2147483647 w 187"/>
              <a:gd name="T77" fmla="*/ 2147483647 h 387"/>
              <a:gd name="T78" fmla="*/ 2147483647 w 187"/>
              <a:gd name="T79" fmla="*/ 2147483647 h 3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387"/>
              <a:gd name="T122" fmla="*/ 187 w 187"/>
              <a:gd name="T123" fmla="*/ 387 h 3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solidFill>
            <a:srgbClr val="4F81B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19" name="Freeform 136"/>
          <p:cNvSpPr>
            <a:spLocks/>
          </p:cNvSpPr>
          <p:nvPr/>
        </p:nvSpPr>
        <p:spPr bwMode="auto">
          <a:xfrm>
            <a:off x="6675439" y="3524250"/>
            <a:ext cx="28575" cy="58738"/>
          </a:xfrm>
          <a:custGeom>
            <a:avLst/>
            <a:gdLst>
              <a:gd name="T0" fmla="*/ 2147483647 w 49"/>
              <a:gd name="T1" fmla="*/ 2147483647 h 98"/>
              <a:gd name="T2" fmla="*/ 2147483647 w 49"/>
              <a:gd name="T3" fmla="*/ 2147483647 h 98"/>
              <a:gd name="T4" fmla="*/ 2147483647 w 49"/>
              <a:gd name="T5" fmla="*/ 2147483647 h 98"/>
              <a:gd name="T6" fmla="*/ 2147483647 w 49"/>
              <a:gd name="T7" fmla="*/ 2147483647 h 98"/>
              <a:gd name="T8" fmla="*/ 2147483647 w 49"/>
              <a:gd name="T9" fmla="*/ 2147483647 h 98"/>
              <a:gd name="T10" fmla="*/ 2147483647 w 49"/>
              <a:gd name="T11" fmla="*/ 2147483647 h 98"/>
              <a:gd name="T12" fmla="*/ 2147483647 w 49"/>
              <a:gd name="T13" fmla="*/ 2147483647 h 98"/>
              <a:gd name="T14" fmla="*/ 2147483647 w 49"/>
              <a:gd name="T15" fmla="*/ 2147483647 h 98"/>
              <a:gd name="T16" fmla="*/ 0 w 49"/>
              <a:gd name="T17" fmla="*/ 2147483647 h 98"/>
              <a:gd name="T18" fmla="*/ 2147483647 w 49"/>
              <a:gd name="T19" fmla="*/ 2147483647 h 98"/>
              <a:gd name="T20" fmla="*/ 2147483647 w 49"/>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98"/>
              <a:gd name="T35" fmla="*/ 49 w 49"/>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solidFill>
            <a:srgbClr val="E7C79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0" name="Freeform 137"/>
          <p:cNvSpPr>
            <a:spLocks/>
          </p:cNvSpPr>
          <p:nvPr/>
        </p:nvSpPr>
        <p:spPr bwMode="auto">
          <a:xfrm>
            <a:off x="6546851" y="3405189"/>
            <a:ext cx="53975" cy="47625"/>
          </a:xfrm>
          <a:custGeom>
            <a:avLst/>
            <a:gdLst>
              <a:gd name="T0" fmla="*/ 2147483647 w 89"/>
              <a:gd name="T1" fmla="*/ 0 h 81"/>
              <a:gd name="T2" fmla="*/ 2147483647 w 89"/>
              <a:gd name="T3" fmla="*/ 2147483647 h 81"/>
              <a:gd name="T4" fmla="*/ 2147483647 w 89"/>
              <a:gd name="T5" fmla="*/ 2147483647 h 81"/>
              <a:gd name="T6" fmla="*/ 0 w 89"/>
              <a:gd name="T7" fmla="*/ 2147483647 h 81"/>
              <a:gd name="T8" fmla="*/ 2147483647 w 89"/>
              <a:gd name="T9" fmla="*/ 2147483647 h 81"/>
              <a:gd name="T10" fmla="*/ 2147483647 w 89"/>
              <a:gd name="T11" fmla="*/ 2147483647 h 81"/>
              <a:gd name="T12" fmla="*/ 2147483647 w 89"/>
              <a:gd name="T13" fmla="*/ 2147483647 h 81"/>
              <a:gd name="T14" fmla="*/ 2147483647 w 89"/>
              <a:gd name="T15" fmla="*/ 2147483647 h 81"/>
              <a:gd name="T16" fmla="*/ 2147483647 w 89"/>
              <a:gd name="T17" fmla="*/ 2147483647 h 81"/>
              <a:gd name="T18" fmla="*/ 2147483647 w 89"/>
              <a:gd name="T19" fmla="*/ 2147483647 h 81"/>
              <a:gd name="T20" fmla="*/ 2147483647 w 89"/>
              <a:gd name="T21" fmla="*/ 2147483647 h 81"/>
              <a:gd name="T22" fmla="*/ 2147483647 w 89"/>
              <a:gd name="T23" fmla="*/ 2147483647 h 81"/>
              <a:gd name="T24" fmla="*/ 2147483647 w 89"/>
              <a:gd name="T25" fmla="*/ 2147483647 h 81"/>
              <a:gd name="T26" fmla="*/ 2147483647 w 89"/>
              <a:gd name="T27" fmla="*/ 2147483647 h 81"/>
              <a:gd name="T28" fmla="*/ 2147483647 w 89"/>
              <a:gd name="T29" fmla="*/ 2147483647 h 81"/>
              <a:gd name="T30" fmla="*/ 2147483647 w 89"/>
              <a:gd name="T31" fmla="*/ 0 h 81"/>
              <a:gd name="T32" fmla="*/ 2147483647 w 89"/>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1"/>
              <a:gd name="T53" fmla="*/ 89 w 89"/>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solidFill>
            <a:srgbClr val="E7C79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1" name="Freeform 138"/>
          <p:cNvSpPr>
            <a:spLocks/>
          </p:cNvSpPr>
          <p:nvPr/>
        </p:nvSpPr>
        <p:spPr bwMode="auto">
          <a:xfrm>
            <a:off x="6464300" y="3757613"/>
            <a:ext cx="287338" cy="195262"/>
          </a:xfrm>
          <a:custGeom>
            <a:avLst/>
            <a:gdLst>
              <a:gd name="T0" fmla="*/ 2147483647 w 487"/>
              <a:gd name="T1" fmla="*/ 2147483647 h 330"/>
              <a:gd name="T2" fmla="*/ 2147483647 w 487"/>
              <a:gd name="T3" fmla="*/ 2147483647 h 330"/>
              <a:gd name="T4" fmla="*/ 2147483647 w 487"/>
              <a:gd name="T5" fmla="*/ 2147483647 h 330"/>
              <a:gd name="T6" fmla="*/ 2147483647 w 487"/>
              <a:gd name="T7" fmla="*/ 2147483647 h 330"/>
              <a:gd name="T8" fmla="*/ 2147483647 w 487"/>
              <a:gd name="T9" fmla="*/ 2147483647 h 330"/>
              <a:gd name="T10" fmla="*/ 2147483647 w 487"/>
              <a:gd name="T11" fmla="*/ 2147483647 h 330"/>
              <a:gd name="T12" fmla="*/ 2147483647 w 487"/>
              <a:gd name="T13" fmla="*/ 2147483647 h 330"/>
              <a:gd name="T14" fmla="*/ 2147483647 w 487"/>
              <a:gd name="T15" fmla="*/ 2147483647 h 330"/>
              <a:gd name="T16" fmla="*/ 2147483647 w 487"/>
              <a:gd name="T17" fmla="*/ 2147483647 h 330"/>
              <a:gd name="T18" fmla="*/ 2147483647 w 487"/>
              <a:gd name="T19" fmla="*/ 2147483647 h 330"/>
              <a:gd name="T20" fmla="*/ 2147483647 w 487"/>
              <a:gd name="T21" fmla="*/ 2147483647 h 330"/>
              <a:gd name="T22" fmla="*/ 2147483647 w 487"/>
              <a:gd name="T23" fmla="*/ 2147483647 h 330"/>
              <a:gd name="T24" fmla="*/ 2147483647 w 487"/>
              <a:gd name="T25" fmla="*/ 2147483647 h 330"/>
              <a:gd name="T26" fmla="*/ 2147483647 w 487"/>
              <a:gd name="T27" fmla="*/ 2147483647 h 330"/>
              <a:gd name="T28" fmla="*/ 2147483647 w 487"/>
              <a:gd name="T29" fmla="*/ 2147483647 h 330"/>
              <a:gd name="T30" fmla="*/ 2147483647 w 487"/>
              <a:gd name="T31" fmla="*/ 2147483647 h 330"/>
              <a:gd name="T32" fmla="*/ 2147483647 w 487"/>
              <a:gd name="T33" fmla="*/ 2147483647 h 330"/>
              <a:gd name="T34" fmla="*/ 2147483647 w 487"/>
              <a:gd name="T35" fmla="*/ 2147483647 h 330"/>
              <a:gd name="T36" fmla="*/ 2147483647 w 487"/>
              <a:gd name="T37" fmla="*/ 2147483647 h 330"/>
              <a:gd name="T38" fmla="*/ 2147483647 w 487"/>
              <a:gd name="T39" fmla="*/ 2147483647 h 330"/>
              <a:gd name="T40" fmla="*/ 2147483647 w 487"/>
              <a:gd name="T41" fmla="*/ 2147483647 h 330"/>
              <a:gd name="T42" fmla="*/ 2147483647 w 487"/>
              <a:gd name="T43" fmla="*/ 2147483647 h 330"/>
              <a:gd name="T44" fmla="*/ 2147483647 w 487"/>
              <a:gd name="T45" fmla="*/ 2147483647 h 330"/>
              <a:gd name="T46" fmla="*/ 2147483647 w 487"/>
              <a:gd name="T47" fmla="*/ 2147483647 h 330"/>
              <a:gd name="T48" fmla="*/ 2147483647 w 487"/>
              <a:gd name="T49" fmla="*/ 2147483647 h 330"/>
              <a:gd name="T50" fmla="*/ 2147483647 w 487"/>
              <a:gd name="T51" fmla="*/ 2147483647 h 330"/>
              <a:gd name="T52" fmla="*/ 2147483647 w 487"/>
              <a:gd name="T53" fmla="*/ 2147483647 h 330"/>
              <a:gd name="T54" fmla="*/ 2147483647 w 487"/>
              <a:gd name="T55" fmla="*/ 2147483647 h 330"/>
              <a:gd name="T56" fmla="*/ 2147483647 w 487"/>
              <a:gd name="T57" fmla="*/ 2147483647 h 330"/>
              <a:gd name="T58" fmla="*/ 2147483647 w 487"/>
              <a:gd name="T59" fmla="*/ 2147483647 h 330"/>
              <a:gd name="T60" fmla="*/ 2147483647 w 487"/>
              <a:gd name="T61" fmla="*/ 0 h 330"/>
              <a:gd name="T62" fmla="*/ 2147483647 w 487"/>
              <a:gd name="T63" fmla="*/ 2147483647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7"/>
              <a:gd name="T97" fmla="*/ 0 h 330"/>
              <a:gd name="T98" fmla="*/ 487 w 487"/>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2" name="Freeform 139"/>
          <p:cNvSpPr>
            <a:spLocks/>
          </p:cNvSpPr>
          <p:nvPr/>
        </p:nvSpPr>
        <p:spPr bwMode="auto">
          <a:xfrm>
            <a:off x="7507289" y="4049714"/>
            <a:ext cx="79375" cy="136525"/>
          </a:xfrm>
          <a:custGeom>
            <a:avLst/>
            <a:gdLst>
              <a:gd name="T0" fmla="*/ 2147483647 w 136"/>
              <a:gd name="T1" fmla="*/ 2147483647 h 228"/>
              <a:gd name="T2" fmla="*/ 2147483647 w 136"/>
              <a:gd name="T3" fmla="*/ 2147483647 h 228"/>
              <a:gd name="T4" fmla="*/ 2147483647 w 136"/>
              <a:gd name="T5" fmla="*/ 2147483647 h 228"/>
              <a:gd name="T6" fmla="*/ 2147483647 w 136"/>
              <a:gd name="T7" fmla="*/ 2147483647 h 228"/>
              <a:gd name="T8" fmla="*/ 2147483647 w 136"/>
              <a:gd name="T9" fmla="*/ 2147483647 h 228"/>
              <a:gd name="T10" fmla="*/ 2147483647 w 136"/>
              <a:gd name="T11" fmla="*/ 2147483647 h 228"/>
              <a:gd name="T12" fmla="*/ 2147483647 w 136"/>
              <a:gd name="T13" fmla="*/ 2147483647 h 228"/>
              <a:gd name="T14" fmla="*/ 2147483647 w 136"/>
              <a:gd name="T15" fmla="*/ 2147483647 h 228"/>
              <a:gd name="T16" fmla="*/ 2147483647 w 136"/>
              <a:gd name="T17" fmla="*/ 2147483647 h 228"/>
              <a:gd name="T18" fmla="*/ 2147483647 w 136"/>
              <a:gd name="T19" fmla="*/ 2147483647 h 228"/>
              <a:gd name="T20" fmla="*/ 2147483647 w 136"/>
              <a:gd name="T21" fmla="*/ 2147483647 h 228"/>
              <a:gd name="T22" fmla="*/ 2147483647 w 136"/>
              <a:gd name="T23" fmla="*/ 2147483647 h 228"/>
              <a:gd name="T24" fmla="*/ 2147483647 w 136"/>
              <a:gd name="T25" fmla="*/ 2147483647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28"/>
              <a:gd name="T41" fmla="*/ 136 w 136"/>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3" name="Freeform 140"/>
          <p:cNvSpPr>
            <a:spLocks noEditPoints="1"/>
          </p:cNvSpPr>
          <p:nvPr/>
        </p:nvSpPr>
        <p:spPr bwMode="auto">
          <a:xfrm>
            <a:off x="8556625" y="3765551"/>
            <a:ext cx="287338" cy="473075"/>
          </a:xfrm>
          <a:custGeom>
            <a:avLst/>
            <a:gdLst>
              <a:gd name="T0" fmla="*/ 2147483647 w 487"/>
              <a:gd name="T1" fmla="*/ 2147483647 h 801"/>
              <a:gd name="T2" fmla="*/ 2147483647 w 487"/>
              <a:gd name="T3" fmla="*/ 2147483647 h 801"/>
              <a:gd name="T4" fmla="*/ 2147483647 w 487"/>
              <a:gd name="T5" fmla="*/ 2147483647 h 801"/>
              <a:gd name="T6" fmla="*/ 2147483647 w 487"/>
              <a:gd name="T7" fmla="*/ 2147483647 h 801"/>
              <a:gd name="T8" fmla="*/ 2147483647 w 487"/>
              <a:gd name="T9" fmla="*/ 2147483647 h 801"/>
              <a:gd name="T10" fmla="*/ 2147483647 w 487"/>
              <a:gd name="T11" fmla="*/ 2147483647 h 801"/>
              <a:gd name="T12" fmla="*/ 2147483647 w 487"/>
              <a:gd name="T13" fmla="*/ 2147483647 h 801"/>
              <a:gd name="T14" fmla="*/ 2147483647 w 487"/>
              <a:gd name="T15" fmla="*/ 2147483647 h 801"/>
              <a:gd name="T16" fmla="*/ 2147483647 w 487"/>
              <a:gd name="T17" fmla="*/ 2147483647 h 801"/>
              <a:gd name="T18" fmla="*/ 2147483647 w 487"/>
              <a:gd name="T19" fmla="*/ 2147483647 h 801"/>
              <a:gd name="T20" fmla="*/ 2147483647 w 487"/>
              <a:gd name="T21" fmla="*/ 2147483647 h 801"/>
              <a:gd name="T22" fmla="*/ 2147483647 w 487"/>
              <a:gd name="T23" fmla="*/ 2147483647 h 801"/>
              <a:gd name="T24" fmla="*/ 2147483647 w 487"/>
              <a:gd name="T25" fmla="*/ 2147483647 h 801"/>
              <a:gd name="T26" fmla="*/ 2147483647 w 487"/>
              <a:gd name="T27" fmla="*/ 2147483647 h 801"/>
              <a:gd name="T28" fmla="*/ 2147483647 w 487"/>
              <a:gd name="T29" fmla="*/ 2147483647 h 801"/>
              <a:gd name="T30" fmla="*/ 2147483647 w 487"/>
              <a:gd name="T31" fmla="*/ 2147483647 h 801"/>
              <a:gd name="T32" fmla="*/ 2147483647 w 487"/>
              <a:gd name="T33" fmla="*/ 2147483647 h 801"/>
              <a:gd name="T34" fmla="*/ 2147483647 w 487"/>
              <a:gd name="T35" fmla="*/ 2147483647 h 801"/>
              <a:gd name="T36" fmla="*/ 2147483647 w 487"/>
              <a:gd name="T37" fmla="*/ 2147483647 h 801"/>
              <a:gd name="T38" fmla="*/ 2147483647 w 487"/>
              <a:gd name="T39" fmla="*/ 2147483647 h 801"/>
              <a:gd name="T40" fmla="*/ 2147483647 w 487"/>
              <a:gd name="T41" fmla="*/ 2147483647 h 801"/>
              <a:gd name="T42" fmla="*/ 2147483647 w 487"/>
              <a:gd name="T43" fmla="*/ 2147483647 h 801"/>
              <a:gd name="T44" fmla="*/ 2147483647 w 487"/>
              <a:gd name="T45" fmla="*/ 2147483647 h 801"/>
              <a:gd name="T46" fmla="*/ 2147483647 w 487"/>
              <a:gd name="T47" fmla="*/ 2147483647 h 801"/>
              <a:gd name="T48" fmla="*/ 2147483647 w 487"/>
              <a:gd name="T49" fmla="*/ 2147483647 h 801"/>
              <a:gd name="T50" fmla="*/ 2147483647 w 487"/>
              <a:gd name="T51" fmla="*/ 2147483647 h 801"/>
              <a:gd name="T52" fmla="*/ 2147483647 w 487"/>
              <a:gd name="T53" fmla="*/ 2147483647 h 801"/>
              <a:gd name="T54" fmla="*/ 2147483647 w 487"/>
              <a:gd name="T55" fmla="*/ 2147483647 h 801"/>
              <a:gd name="T56" fmla="*/ 2147483647 w 487"/>
              <a:gd name="T57" fmla="*/ 2147483647 h 801"/>
              <a:gd name="T58" fmla="*/ 2147483647 w 487"/>
              <a:gd name="T59" fmla="*/ 2147483647 h 801"/>
              <a:gd name="T60" fmla="*/ 2147483647 w 487"/>
              <a:gd name="T61" fmla="*/ 2147483647 h 801"/>
              <a:gd name="T62" fmla="*/ 2147483647 w 487"/>
              <a:gd name="T63" fmla="*/ 2147483647 h 801"/>
              <a:gd name="T64" fmla="*/ 2147483647 w 487"/>
              <a:gd name="T65" fmla="*/ 2147483647 h 801"/>
              <a:gd name="T66" fmla="*/ 2147483647 w 487"/>
              <a:gd name="T67" fmla="*/ 2147483647 h 801"/>
              <a:gd name="T68" fmla="*/ 2147483647 w 487"/>
              <a:gd name="T69" fmla="*/ 2147483647 h 801"/>
              <a:gd name="T70" fmla="*/ 2147483647 w 487"/>
              <a:gd name="T71" fmla="*/ 2147483647 h 801"/>
              <a:gd name="T72" fmla="*/ 2147483647 w 487"/>
              <a:gd name="T73" fmla="*/ 2147483647 h 801"/>
              <a:gd name="T74" fmla="*/ 2147483647 w 487"/>
              <a:gd name="T75" fmla="*/ 2147483647 h 801"/>
              <a:gd name="T76" fmla="*/ 2147483647 w 487"/>
              <a:gd name="T77" fmla="*/ 2147483647 h 801"/>
              <a:gd name="T78" fmla="*/ 2147483647 w 487"/>
              <a:gd name="T79" fmla="*/ 2147483647 h 801"/>
              <a:gd name="T80" fmla="*/ 2147483647 w 487"/>
              <a:gd name="T81" fmla="*/ 2147483647 h 801"/>
              <a:gd name="T82" fmla="*/ 2147483647 w 487"/>
              <a:gd name="T83" fmla="*/ 2147483647 h 801"/>
              <a:gd name="T84" fmla="*/ 2147483647 w 487"/>
              <a:gd name="T85" fmla="*/ 2147483647 h 801"/>
              <a:gd name="T86" fmla="*/ 2147483647 w 487"/>
              <a:gd name="T87" fmla="*/ 2147483647 h 801"/>
              <a:gd name="T88" fmla="*/ 2147483647 w 487"/>
              <a:gd name="T89" fmla="*/ 2147483647 h 801"/>
              <a:gd name="T90" fmla="*/ 2147483647 w 487"/>
              <a:gd name="T91" fmla="*/ 2147483647 h 801"/>
              <a:gd name="T92" fmla="*/ 2147483647 w 487"/>
              <a:gd name="T93" fmla="*/ 2147483647 h 801"/>
              <a:gd name="T94" fmla="*/ 2147483647 w 487"/>
              <a:gd name="T95" fmla="*/ 2147483647 h 801"/>
              <a:gd name="T96" fmla="*/ 2147483647 w 487"/>
              <a:gd name="T97" fmla="*/ 2147483647 h 801"/>
              <a:gd name="T98" fmla="*/ 2147483647 w 487"/>
              <a:gd name="T99" fmla="*/ 2147483647 h 801"/>
              <a:gd name="T100" fmla="*/ 2147483647 w 487"/>
              <a:gd name="T101" fmla="*/ 2147483647 h 801"/>
              <a:gd name="T102" fmla="*/ 2147483647 w 487"/>
              <a:gd name="T103" fmla="*/ 2147483647 h 8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801"/>
              <a:gd name="T158" fmla="*/ 487 w 487"/>
              <a:gd name="T159" fmla="*/ 801 h 8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4" name="Freeform 141"/>
          <p:cNvSpPr>
            <a:spLocks/>
          </p:cNvSpPr>
          <p:nvPr/>
        </p:nvSpPr>
        <p:spPr bwMode="auto">
          <a:xfrm>
            <a:off x="8570913" y="3554413"/>
            <a:ext cx="50800" cy="107950"/>
          </a:xfrm>
          <a:custGeom>
            <a:avLst/>
            <a:gdLst>
              <a:gd name="T0" fmla="*/ 2147483647 w 85"/>
              <a:gd name="T1" fmla="*/ 2147483647 h 181"/>
              <a:gd name="T2" fmla="*/ 2147483647 w 85"/>
              <a:gd name="T3" fmla="*/ 2147483647 h 181"/>
              <a:gd name="T4" fmla="*/ 2147483647 w 85"/>
              <a:gd name="T5" fmla="*/ 2147483647 h 181"/>
              <a:gd name="T6" fmla="*/ 2147483647 w 85"/>
              <a:gd name="T7" fmla="*/ 2147483647 h 181"/>
              <a:gd name="T8" fmla="*/ 2147483647 w 85"/>
              <a:gd name="T9" fmla="*/ 2147483647 h 181"/>
              <a:gd name="T10" fmla="*/ 2147483647 w 85"/>
              <a:gd name="T11" fmla="*/ 2147483647 h 181"/>
              <a:gd name="T12" fmla="*/ 2147483647 w 85"/>
              <a:gd name="T13" fmla="*/ 0 h 181"/>
              <a:gd name="T14" fmla="*/ 2147483647 w 85"/>
              <a:gd name="T15" fmla="*/ 2147483647 h 181"/>
              <a:gd name="T16" fmla="*/ 2147483647 w 85"/>
              <a:gd name="T17" fmla="*/ 2147483647 h 181"/>
              <a:gd name="T18" fmla="*/ 2147483647 w 85"/>
              <a:gd name="T19" fmla="*/ 2147483647 h 181"/>
              <a:gd name="T20" fmla="*/ 2147483647 w 85"/>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81"/>
              <a:gd name="T35" fmla="*/ 85 w 85"/>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5" name="Freeform 142"/>
          <p:cNvSpPr>
            <a:spLocks/>
          </p:cNvSpPr>
          <p:nvPr/>
        </p:nvSpPr>
        <p:spPr bwMode="auto">
          <a:xfrm>
            <a:off x="8081964" y="4146550"/>
            <a:ext cx="122237" cy="173038"/>
          </a:xfrm>
          <a:custGeom>
            <a:avLst/>
            <a:gdLst>
              <a:gd name="T0" fmla="*/ 2147483647 w 207"/>
              <a:gd name="T1" fmla="*/ 2147483647 h 293"/>
              <a:gd name="T2" fmla="*/ 2147483647 w 207"/>
              <a:gd name="T3" fmla="*/ 2147483647 h 293"/>
              <a:gd name="T4" fmla="*/ 2147483647 w 207"/>
              <a:gd name="T5" fmla="*/ 2147483647 h 293"/>
              <a:gd name="T6" fmla="*/ 2147483647 w 207"/>
              <a:gd name="T7" fmla="*/ 2147483647 h 293"/>
              <a:gd name="T8" fmla="*/ 2147483647 w 207"/>
              <a:gd name="T9" fmla="*/ 2147483647 h 293"/>
              <a:gd name="T10" fmla="*/ 2147483647 w 207"/>
              <a:gd name="T11" fmla="*/ 2147483647 h 293"/>
              <a:gd name="T12" fmla="*/ 2147483647 w 207"/>
              <a:gd name="T13" fmla="*/ 2147483647 h 293"/>
              <a:gd name="T14" fmla="*/ 2147483647 w 207"/>
              <a:gd name="T15" fmla="*/ 2147483647 h 293"/>
              <a:gd name="T16" fmla="*/ 2147483647 w 207"/>
              <a:gd name="T17" fmla="*/ 2147483647 h 293"/>
              <a:gd name="T18" fmla="*/ 2147483647 w 207"/>
              <a:gd name="T19" fmla="*/ 2147483647 h 293"/>
              <a:gd name="T20" fmla="*/ 2147483647 w 207"/>
              <a:gd name="T21" fmla="*/ 2147483647 h 293"/>
              <a:gd name="T22" fmla="*/ 2147483647 w 207"/>
              <a:gd name="T23" fmla="*/ 2147483647 h 293"/>
              <a:gd name="T24" fmla="*/ 2147483647 w 207"/>
              <a:gd name="T25" fmla="*/ 2147483647 h 293"/>
              <a:gd name="T26" fmla="*/ 2147483647 w 207"/>
              <a:gd name="T27" fmla="*/ 2147483647 h 293"/>
              <a:gd name="T28" fmla="*/ 2147483647 w 207"/>
              <a:gd name="T29" fmla="*/ 2147483647 h 293"/>
              <a:gd name="T30" fmla="*/ 2147483647 w 207"/>
              <a:gd name="T31" fmla="*/ 2147483647 h 293"/>
              <a:gd name="T32" fmla="*/ 2147483647 w 207"/>
              <a:gd name="T33" fmla="*/ 2147483647 h 293"/>
              <a:gd name="T34" fmla="*/ 2147483647 w 207"/>
              <a:gd name="T35" fmla="*/ 2147483647 h 293"/>
              <a:gd name="T36" fmla="*/ 2147483647 w 207"/>
              <a:gd name="T37" fmla="*/ 2147483647 h 293"/>
              <a:gd name="T38" fmla="*/ 2147483647 w 207"/>
              <a:gd name="T39" fmla="*/ 2147483647 h 293"/>
              <a:gd name="T40" fmla="*/ 2147483647 w 207"/>
              <a:gd name="T41" fmla="*/ 2147483647 h 293"/>
              <a:gd name="T42" fmla="*/ 2147483647 w 207"/>
              <a:gd name="T43" fmla="*/ 2147483647 h 293"/>
              <a:gd name="T44" fmla="*/ 2147483647 w 207"/>
              <a:gd name="T45" fmla="*/ 2147483647 h 293"/>
              <a:gd name="T46" fmla="*/ 2147483647 w 207"/>
              <a:gd name="T47" fmla="*/ 2147483647 h 293"/>
              <a:gd name="T48" fmla="*/ 2147483647 w 207"/>
              <a:gd name="T49" fmla="*/ 2147483647 h 293"/>
              <a:gd name="T50" fmla="*/ 2147483647 w 207"/>
              <a:gd name="T51" fmla="*/ 2147483647 h 293"/>
              <a:gd name="T52" fmla="*/ 2147483647 w 207"/>
              <a:gd name="T53" fmla="*/ 2147483647 h 293"/>
              <a:gd name="T54" fmla="*/ 0 w 207"/>
              <a:gd name="T55" fmla="*/ 2147483647 h 293"/>
              <a:gd name="T56" fmla="*/ 2147483647 w 207"/>
              <a:gd name="T57" fmla="*/ 2147483647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293"/>
              <a:gd name="T89" fmla="*/ 207 w 207"/>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6" name="Freeform 143"/>
          <p:cNvSpPr>
            <a:spLocks/>
          </p:cNvSpPr>
          <p:nvPr/>
        </p:nvSpPr>
        <p:spPr bwMode="auto">
          <a:xfrm>
            <a:off x="8135939" y="3898901"/>
            <a:ext cx="147637" cy="130175"/>
          </a:xfrm>
          <a:custGeom>
            <a:avLst/>
            <a:gdLst>
              <a:gd name="T0" fmla="*/ 2147483647 w 252"/>
              <a:gd name="T1" fmla="*/ 0 h 224"/>
              <a:gd name="T2" fmla="*/ 2147483647 w 252"/>
              <a:gd name="T3" fmla="*/ 2147483647 h 224"/>
              <a:gd name="T4" fmla="*/ 2147483647 w 252"/>
              <a:gd name="T5" fmla="*/ 0 h 224"/>
              <a:gd name="T6" fmla="*/ 2147483647 w 252"/>
              <a:gd name="T7" fmla="*/ 2147483647 h 224"/>
              <a:gd name="T8" fmla="*/ 2147483647 w 252"/>
              <a:gd name="T9" fmla="*/ 2147483647 h 224"/>
              <a:gd name="T10" fmla="*/ 2147483647 w 252"/>
              <a:gd name="T11" fmla="*/ 2147483647 h 224"/>
              <a:gd name="T12" fmla="*/ 2147483647 w 252"/>
              <a:gd name="T13" fmla="*/ 2147483647 h 224"/>
              <a:gd name="T14" fmla="*/ 2147483647 w 252"/>
              <a:gd name="T15" fmla="*/ 2147483647 h 224"/>
              <a:gd name="T16" fmla="*/ 2147483647 w 252"/>
              <a:gd name="T17" fmla="*/ 2147483647 h 224"/>
              <a:gd name="T18" fmla="*/ 2147483647 w 252"/>
              <a:gd name="T19" fmla="*/ 2147483647 h 224"/>
              <a:gd name="T20" fmla="*/ 2147483647 w 252"/>
              <a:gd name="T21" fmla="*/ 2147483647 h 224"/>
              <a:gd name="T22" fmla="*/ 2147483647 w 252"/>
              <a:gd name="T23" fmla="*/ 2147483647 h 224"/>
              <a:gd name="T24" fmla="*/ 2147483647 w 252"/>
              <a:gd name="T25" fmla="*/ 2147483647 h 224"/>
              <a:gd name="T26" fmla="*/ 2147483647 w 252"/>
              <a:gd name="T27" fmla="*/ 2147483647 h 224"/>
              <a:gd name="T28" fmla="*/ 0 w 252"/>
              <a:gd name="T29" fmla="*/ 2147483647 h 224"/>
              <a:gd name="T30" fmla="*/ 2147483647 w 252"/>
              <a:gd name="T31" fmla="*/ 2147483647 h 224"/>
              <a:gd name="T32" fmla="*/ 2147483647 w 252"/>
              <a:gd name="T33" fmla="*/ 2147483647 h 224"/>
              <a:gd name="T34" fmla="*/ 2147483647 w 252"/>
              <a:gd name="T35" fmla="*/ 2147483647 h 224"/>
              <a:gd name="T36" fmla="*/ 2147483647 w 252"/>
              <a:gd name="T37" fmla="*/ 2147483647 h 224"/>
              <a:gd name="T38" fmla="*/ 2147483647 w 252"/>
              <a:gd name="T39" fmla="*/ 2147483647 h 224"/>
              <a:gd name="T40" fmla="*/ 2147483647 w 252"/>
              <a:gd name="T41" fmla="*/ 2147483647 h 224"/>
              <a:gd name="T42" fmla="*/ 2147483647 w 252"/>
              <a:gd name="T43" fmla="*/ 2147483647 h 224"/>
              <a:gd name="T44" fmla="*/ 2147483647 w 252"/>
              <a:gd name="T45" fmla="*/ 2147483647 h 224"/>
              <a:gd name="T46" fmla="*/ 2147483647 w 252"/>
              <a:gd name="T47" fmla="*/ 2147483647 h 224"/>
              <a:gd name="T48" fmla="*/ 2147483647 w 252"/>
              <a:gd name="T49" fmla="*/ 2147483647 h 224"/>
              <a:gd name="T50" fmla="*/ 2147483647 w 252"/>
              <a:gd name="T51" fmla="*/ 2147483647 h 224"/>
              <a:gd name="T52" fmla="*/ 2147483647 w 252"/>
              <a:gd name="T53" fmla="*/ 2147483647 h 224"/>
              <a:gd name="T54" fmla="*/ 2147483647 w 252"/>
              <a:gd name="T55" fmla="*/ 2147483647 h 224"/>
              <a:gd name="T56" fmla="*/ 2147483647 w 252"/>
              <a:gd name="T57" fmla="*/ 2147483647 h 224"/>
              <a:gd name="T58" fmla="*/ 2147483647 w 252"/>
              <a:gd name="T59" fmla="*/ 2147483647 h 224"/>
              <a:gd name="T60" fmla="*/ 2147483647 w 252"/>
              <a:gd name="T61" fmla="*/ 2147483647 h 224"/>
              <a:gd name="T62" fmla="*/ 2147483647 w 252"/>
              <a:gd name="T63" fmla="*/ 2147483647 h 224"/>
              <a:gd name="T64" fmla="*/ 2147483647 w 252"/>
              <a:gd name="T65" fmla="*/ 2147483647 h 224"/>
              <a:gd name="T66" fmla="*/ 2147483647 w 252"/>
              <a:gd name="T67" fmla="*/ 2147483647 h 224"/>
              <a:gd name="T68" fmla="*/ 2147483647 w 252"/>
              <a:gd name="T69" fmla="*/ 2147483647 h 224"/>
              <a:gd name="T70" fmla="*/ 2147483647 w 252"/>
              <a:gd name="T71" fmla="*/ 2147483647 h 224"/>
              <a:gd name="T72" fmla="*/ 2147483647 w 252"/>
              <a:gd name="T73" fmla="*/ 2147483647 h 224"/>
              <a:gd name="T74" fmla="*/ 2147483647 w 252"/>
              <a:gd name="T75" fmla="*/ 2147483647 h 224"/>
              <a:gd name="T76" fmla="*/ 2147483647 w 252"/>
              <a:gd name="T77" fmla="*/ 2147483647 h 224"/>
              <a:gd name="T78" fmla="*/ 2147483647 w 252"/>
              <a:gd name="T79" fmla="*/ 2147483647 h 224"/>
              <a:gd name="T80" fmla="*/ 2147483647 w 252"/>
              <a:gd name="T81" fmla="*/ 2147483647 h 224"/>
              <a:gd name="T82" fmla="*/ 2147483647 w 252"/>
              <a:gd name="T83" fmla="*/ 2147483647 h 224"/>
              <a:gd name="T84" fmla="*/ 2147483647 w 252"/>
              <a:gd name="T85" fmla="*/ 2147483647 h 224"/>
              <a:gd name="T86" fmla="*/ 2147483647 w 252"/>
              <a:gd name="T87" fmla="*/ 2147483647 h 224"/>
              <a:gd name="T88" fmla="*/ 2147483647 w 252"/>
              <a:gd name="T89" fmla="*/ 2147483647 h 224"/>
              <a:gd name="T90" fmla="*/ 2147483647 w 252"/>
              <a:gd name="T91" fmla="*/ 0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
              <a:gd name="T139" fmla="*/ 0 h 224"/>
              <a:gd name="T140" fmla="*/ 252 w 252"/>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7" name="Freeform 144"/>
          <p:cNvSpPr>
            <a:spLocks noEditPoints="1"/>
          </p:cNvSpPr>
          <p:nvPr/>
        </p:nvSpPr>
        <p:spPr bwMode="auto">
          <a:xfrm>
            <a:off x="8607425" y="3133726"/>
            <a:ext cx="114300" cy="169863"/>
          </a:xfrm>
          <a:custGeom>
            <a:avLst/>
            <a:gdLst>
              <a:gd name="T0" fmla="*/ 2147483647 w 191"/>
              <a:gd name="T1" fmla="*/ 2147483647 h 284"/>
              <a:gd name="T2" fmla="*/ 2147483647 w 191"/>
              <a:gd name="T3" fmla="*/ 2147483647 h 284"/>
              <a:gd name="T4" fmla="*/ 2147483647 w 191"/>
              <a:gd name="T5" fmla="*/ 2147483647 h 284"/>
              <a:gd name="T6" fmla="*/ 2147483647 w 191"/>
              <a:gd name="T7" fmla="*/ 2147483647 h 284"/>
              <a:gd name="T8" fmla="*/ 2147483647 w 191"/>
              <a:gd name="T9" fmla="*/ 2147483647 h 284"/>
              <a:gd name="T10" fmla="*/ 2147483647 w 191"/>
              <a:gd name="T11" fmla="*/ 2147483647 h 284"/>
              <a:gd name="T12" fmla="*/ 2147483647 w 191"/>
              <a:gd name="T13" fmla="*/ 2147483647 h 284"/>
              <a:gd name="T14" fmla="*/ 2147483647 w 191"/>
              <a:gd name="T15" fmla="*/ 2147483647 h 284"/>
              <a:gd name="T16" fmla="*/ 2147483647 w 191"/>
              <a:gd name="T17" fmla="*/ 2147483647 h 284"/>
              <a:gd name="T18" fmla="*/ 2147483647 w 191"/>
              <a:gd name="T19" fmla="*/ 0 h 284"/>
              <a:gd name="T20" fmla="*/ 2147483647 w 191"/>
              <a:gd name="T21" fmla="*/ 2147483647 h 284"/>
              <a:gd name="T22" fmla="*/ 2147483647 w 191"/>
              <a:gd name="T23" fmla="*/ 2147483647 h 284"/>
              <a:gd name="T24" fmla="*/ 2147483647 w 191"/>
              <a:gd name="T25" fmla="*/ 2147483647 h 284"/>
              <a:gd name="T26" fmla="*/ 0 w 191"/>
              <a:gd name="T27" fmla="*/ 2147483647 h 284"/>
              <a:gd name="T28" fmla="*/ 2147483647 w 191"/>
              <a:gd name="T29" fmla="*/ 2147483647 h 284"/>
              <a:gd name="T30" fmla="*/ 2147483647 w 191"/>
              <a:gd name="T31" fmla="*/ 2147483647 h 284"/>
              <a:gd name="T32" fmla="*/ 2147483647 w 191"/>
              <a:gd name="T33" fmla="*/ 2147483647 h 284"/>
              <a:gd name="T34" fmla="*/ 2147483647 w 191"/>
              <a:gd name="T35" fmla="*/ 2147483647 h 284"/>
              <a:gd name="T36" fmla="*/ 2147483647 w 191"/>
              <a:gd name="T37" fmla="*/ 2147483647 h 284"/>
              <a:gd name="T38" fmla="*/ 2147483647 w 191"/>
              <a:gd name="T39" fmla="*/ 2147483647 h 284"/>
              <a:gd name="T40" fmla="*/ 2147483647 w 191"/>
              <a:gd name="T41" fmla="*/ 2147483647 h 284"/>
              <a:gd name="T42" fmla="*/ 2147483647 w 191"/>
              <a:gd name="T43" fmla="*/ 2147483647 h 284"/>
              <a:gd name="T44" fmla="*/ 2147483647 w 191"/>
              <a:gd name="T45" fmla="*/ 2147483647 h 284"/>
              <a:gd name="T46" fmla="*/ 2147483647 w 191"/>
              <a:gd name="T47" fmla="*/ 2147483647 h 284"/>
              <a:gd name="T48" fmla="*/ 2147483647 w 191"/>
              <a:gd name="T49" fmla="*/ 2147483647 h 284"/>
              <a:gd name="T50" fmla="*/ 2147483647 w 191"/>
              <a:gd name="T51" fmla="*/ 2147483647 h 284"/>
              <a:gd name="T52" fmla="*/ 2147483647 w 191"/>
              <a:gd name="T53" fmla="*/ 2147483647 h 284"/>
              <a:gd name="T54" fmla="*/ 2147483647 w 191"/>
              <a:gd name="T55" fmla="*/ 2147483647 h 284"/>
              <a:gd name="T56" fmla="*/ 2147483647 w 191"/>
              <a:gd name="T57" fmla="*/ 2147483647 h 284"/>
              <a:gd name="T58" fmla="*/ 2147483647 w 191"/>
              <a:gd name="T59" fmla="*/ 2147483647 h 2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1"/>
              <a:gd name="T91" fmla="*/ 0 h 284"/>
              <a:gd name="T92" fmla="*/ 191 w 191"/>
              <a:gd name="T93" fmla="*/ 284 h 2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8" name="Freeform 145"/>
          <p:cNvSpPr>
            <a:spLocks/>
          </p:cNvSpPr>
          <p:nvPr/>
        </p:nvSpPr>
        <p:spPr bwMode="auto">
          <a:xfrm>
            <a:off x="8040688" y="3644901"/>
            <a:ext cx="239712" cy="277813"/>
          </a:xfrm>
          <a:custGeom>
            <a:avLst/>
            <a:gdLst>
              <a:gd name="T0" fmla="*/ 2147483647 w 404"/>
              <a:gd name="T1" fmla="*/ 2147483647 h 470"/>
              <a:gd name="T2" fmla="*/ 2147483647 w 404"/>
              <a:gd name="T3" fmla="*/ 2147483647 h 470"/>
              <a:gd name="T4" fmla="*/ 2147483647 w 404"/>
              <a:gd name="T5" fmla="*/ 2147483647 h 470"/>
              <a:gd name="T6" fmla="*/ 2147483647 w 404"/>
              <a:gd name="T7" fmla="*/ 2147483647 h 470"/>
              <a:gd name="T8" fmla="*/ 2147483647 w 404"/>
              <a:gd name="T9" fmla="*/ 2147483647 h 470"/>
              <a:gd name="T10" fmla="*/ 2147483647 w 404"/>
              <a:gd name="T11" fmla="*/ 2147483647 h 470"/>
              <a:gd name="T12" fmla="*/ 2147483647 w 404"/>
              <a:gd name="T13" fmla="*/ 2147483647 h 470"/>
              <a:gd name="T14" fmla="*/ 2147483647 w 404"/>
              <a:gd name="T15" fmla="*/ 2147483647 h 470"/>
              <a:gd name="T16" fmla="*/ 2147483647 w 404"/>
              <a:gd name="T17" fmla="*/ 2147483647 h 470"/>
              <a:gd name="T18" fmla="*/ 2147483647 w 404"/>
              <a:gd name="T19" fmla="*/ 2147483647 h 470"/>
              <a:gd name="T20" fmla="*/ 2147483647 w 404"/>
              <a:gd name="T21" fmla="*/ 2147483647 h 470"/>
              <a:gd name="T22" fmla="*/ 2147483647 w 404"/>
              <a:gd name="T23" fmla="*/ 2147483647 h 470"/>
              <a:gd name="T24" fmla="*/ 2147483647 w 404"/>
              <a:gd name="T25" fmla="*/ 2147483647 h 470"/>
              <a:gd name="T26" fmla="*/ 2147483647 w 404"/>
              <a:gd name="T27" fmla="*/ 2147483647 h 470"/>
              <a:gd name="T28" fmla="*/ 2147483647 w 404"/>
              <a:gd name="T29" fmla="*/ 2147483647 h 470"/>
              <a:gd name="T30" fmla="*/ 2147483647 w 404"/>
              <a:gd name="T31" fmla="*/ 2147483647 h 470"/>
              <a:gd name="T32" fmla="*/ 2147483647 w 404"/>
              <a:gd name="T33" fmla="*/ 2147483647 h 470"/>
              <a:gd name="T34" fmla="*/ 2147483647 w 404"/>
              <a:gd name="T35" fmla="*/ 2147483647 h 470"/>
              <a:gd name="T36" fmla="*/ 2147483647 w 404"/>
              <a:gd name="T37" fmla="*/ 2147483647 h 470"/>
              <a:gd name="T38" fmla="*/ 2147483647 w 404"/>
              <a:gd name="T39" fmla="*/ 2147483647 h 470"/>
              <a:gd name="T40" fmla="*/ 2147483647 w 404"/>
              <a:gd name="T41" fmla="*/ 2147483647 h 470"/>
              <a:gd name="T42" fmla="*/ 2147483647 w 404"/>
              <a:gd name="T43" fmla="*/ 2147483647 h 470"/>
              <a:gd name="T44" fmla="*/ 2147483647 w 404"/>
              <a:gd name="T45" fmla="*/ 2147483647 h 470"/>
              <a:gd name="T46" fmla="*/ 2147483647 w 404"/>
              <a:gd name="T47" fmla="*/ 2147483647 h 470"/>
              <a:gd name="T48" fmla="*/ 2147483647 w 404"/>
              <a:gd name="T49" fmla="*/ 2147483647 h 470"/>
              <a:gd name="T50" fmla="*/ 2147483647 w 404"/>
              <a:gd name="T51" fmla="*/ 2147483647 h 470"/>
              <a:gd name="T52" fmla="*/ 2147483647 w 404"/>
              <a:gd name="T53" fmla="*/ 2147483647 h 470"/>
              <a:gd name="T54" fmla="*/ 2147483647 w 404"/>
              <a:gd name="T55" fmla="*/ 2147483647 h 470"/>
              <a:gd name="T56" fmla="*/ 2147483647 w 404"/>
              <a:gd name="T57" fmla="*/ 2147483647 h 470"/>
              <a:gd name="T58" fmla="*/ 2147483647 w 404"/>
              <a:gd name="T59" fmla="*/ 2147483647 h 470"/>
              <a:gd name="T60" fmla="*/ 2147483647 w 404"/>
              <a:gd name="T61" fmla="*/ 2147483647 h 470"/>
              <a:gd name="T62" fmla="*/ 2147483647 w 404"/>
              <a:gd name="T63" fmla="*/ 2147483647 h 470"/>
              <a:gd name="T64" fmla="*/ 2147483647 w 404"/>
              <a:gd name="T65" fmla="*/ 2147483647 h 470"/>
              <a:gd name="T66" fmla="*/ 2147483647 w 404"/>
              <a:gd name="T67" fmla="*/ 2147483647 h 470"/>
              <a:gd name="T68" fmla="*/ 2147483647 w 404"/>
              <a:gd name="T69" fmla="*/ 2147483647 h 470"/>
              <a:gd name="T70" fmla="*/ 2147483647 w 404"/>
              <a:gd name="T71" fmla="*/ 2147483647 h 470"/>
              <a:gd name="T72" fmla="*/ 2147483647 w 404"/>
              <a:gd name="T73" fmla="*/ 2147483647 h 470"/>
              <a:gd name="T74" fmla="*/ 2147483647 w 404"/>
              <a:gd name="T75" fmla="*/ 2147483647 h 470"/>
              <a:gd name="T76" fmla="*/ 2147483647 w 404"/>
              <a:gd name="T77" fmla="*/ 2147483647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4"/>
              <a:gd name="T118" fmla="*/ 0 h 470"/>
              <a:gd name="T119" fmla="*/ 404 w 404"/>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29" name="Freeform 146"/>
          <p:cNvSpPr>
            <a:spLocks/>
          </p:cNvSpPr>
          <p:nvPr/>
        </p:nvSpPr>
        <p:spPr bwMode="auto">
          <a:xfrm>
            <a:off x="7975601" y="3708400"/>
            <a:ext cx="250825" cy="476250"/>
          </a:xfrm>
          <a:custGeom>
            <a:avLst/>
            <a:gdLst>
              <a:gd name="T0" fmla="*/ 2147483647 w 420"/>
              <a:gd name="T1" fmla="*/ 2147483647 h 800"/>
              <a:gd name="T2" fmla="*/ 2147483647 w 420"/>
              <a:gd name="T3" fmla="*/ 2147483647 h 800"/>
              <a:gd name="T4" fmla="*/ 2147483647 w 420"/>
              <a:gd name="T5" fmla="*/ 2147483647 h 800"/>
              <a:gd name="T6" fmla="*/ 2147483647 w 420"/>
              <a:gd name="T7" fmla="*/ 2147483647 h 800"/>
              <a:gd name="T8" fmla="*/ 2147483647 w 420"/>
              <a:gd name="T9" fmla="*/ 2147483647 h 800"/>
              <a:gd name="T10" fmla="*/ 2147483647 w 420"/>
              <a:gd name="T11" fmla="*/ 2147483647 h 800"/>
              <a:gd name="T12" fmla="*/ 2147483647 w 420"/>
              <a:gd name="T13" fmla="*/ 2147483647 h 800"/>
              <a:gd name="T14" fmla="*/ 2147483647 w 420"/>
              <a:gd name="T15" fmla="*/ 2147483647 h 800"/>
              <a:gd name="T16" fmla="*/ 2147483647 w 420"/>
              <a:gd name="T17" fmla="*/ 2147483647 h 800"/>
              <a:gd name="T18" fmla="*/ 2147483647 w 420"/>
              <a:gd name="T19" fmla="*/ 2147483647 h 800"/>
              <a:gd name="T20" fmla="*/ 2147483647 w 420"/>
              <a:gd name="T21" fmla="*/ 2147483647 h 800"/>
              <a:gd name="T22" fmla="*/ 2147483647 w 420"/>
              <a:gd name="T23" fmla="*/ 2147483647 h 800"/>
              <a:gd name="T24" fmla="*/ 2147483647 w 420"/>
              <a:gd name="T25" fmla="*/ 2147483647 h 800"/>
              <a:gd name="T26" fmla="*/ 2147483647 w 420"/>
              <a:gd name="T27" fmla="*/ 2147483647 h 800"/>
              <a:gd name="T28" fmla="*/ 2147483647 w 420"/>
              <a:gd name="T29" fmla="*/ 2147483647 h 800"/>
              <a:gd name="T30" fmla="*/ 2147483647 w 420"/>
              <a:gd name="T31" fmla="*/ 2147483647 h 800"/>
              <a:gd name="T32" fmla="*/ 2147483647 w 420"/>
              <a:gd name="T33" fmla="*/ 2147483647 h 800"/>
              <a:gd name="T34" fmla="*/ 2147483647 w 420"/>
              <a:gd name="T35" fmla="*/ 2147483647 h 800"/>
              <a:gd name="T36" fmla="*/ 2147483647 w 420"/>
              <a:gd name="T37" fmla="*/ 2147483647 h 800"/>
              <a:gd name="T38" fmla="*/ 2147483647 w 420"/>
              <a:gd name="T39" fmla="*/ 2147483647 h 800"/>
              <a:gd name="T40" fmla="*/ 2147483647 w 420"/>
              <a:gd name="T41" fmla="*/ 2147483647 h 800"/>
              <a:gd name="T42" fmla="*/ 2147483647 w 420"/>
              <a:gd name="T43" fmla="*/ 2147483647 h 800"/>
              <a:gd name="T44" fmla="*/ 2147483647 w 420"/>
              <a:gd name="T45" fmla="*/ 2147483647 h 800"/>
              <a:gd name="T46" fmla="*/ 2147483647 w 420"/>
              <a:gd name="T47" fmla="*/ 2147483647 h 800"/>
              <a:gd name="T48" fmla="*/ 2147483647 w 420"/>
              <a:gd name="T49" fmla="*/ 2147483647 h 800"/>
              <a:gd name="T50" fmla="*/ 2147483647 w 420"/>
              <a:gd name="T51" fmla="*/ 2147483647 h 800"/>
              <a:gd name="T52" fmla="*/ 2147483647 w 420"/>
              <a:gd name="T53" fmla="*/ 2147483647 h 800"/>
              <a:gd name="T54" fmla="*/ 2147483647 w 420"/>
              <a:gd name="T55" fmla="*/ 2147483647 h 800"/>
              <a:gd name="T56" fmla="*/ 2147483647 w 420"/>
              <a:gd name="T57" fmla="*/ 2147483647 h 800"/>
              <a:gd name="T58" fmla="*/ 2147483647 w 420"/>
              <a:gd name="T59" fmla="*/ 2147483647 h 800"/>
              <a:gd name="T60" fmla="*/ 2147483647 w 420"/>
              <a:gd name="T61" fmla="*/ 2147483647 h 800"/>
              <a:gd name="T62" fmla="*/ 2147483647 w 420"/>
              <a:gd name="T63" fmla="*/ 2147483647 h 800"/>
              <a:gd name="T64" fmla="*/ 2147483647 w 420"/>
              <a:gd name="T65" fmla="*/ 2147483647 h 800"/>
              <a:gd name="T66" fmla="*/ 2147483647 w 420"/>
              <a:gd name="T67" fmla="*/ 2147483647 h 800"/>
              <a:gd name="T68" fmla="*/ 2147483647 w 420"/>
              <a:gd name="T69" fmla="*/ 2147483647 h 800"/>
              <a:gd name="T70" fmla="*/ 2147483647 w 420"/>
              <a:gd name="T71" fmla="*/ 2147483647 h 800"/>
              <a:gd name="T72" fmla="*/ 2147483647 w 420"/>
              <a:gd name="T73" fmla="*/ 2147483647 h 800"/>
              <a:gd name="T74" fmla="*/ 2147483647 w 420"/>
              <a:gd name="T75" fmla="*/ 2147483647 h 800"/>
              <a:gd name="T76" fmla="*/ 2147483647 w 420"/>
              <a:gd name="T77" fmla="*/ 2147483647 h 800"/>
              <a:gd name="T78" fmla="*/ 2147483647 w 420"/>
              <a:gd name="T79" fmla="*/ 2147483647 h 800"/>
              <a:gd name="T80" fmla="*/ 2147483647 w 420"/>
              <a:gd name="T81" fmla="*/ 2147483647 h 800"/>
              <a:gd name="T82" fmla="*/ 2147483647 w 420"/>
              <a:gd name="T83" fmla="*/ 2147483647 h 800"/>
              <a:gd name="T84" fmla="*/ 2147483647 w 420"/>
              <a:gd name="T85" fmla="*/ 2147483647 h 800"/>
              <a:gd name="T86" fmla="*/ 2147483647 w 420"/>
              <a:gd name="T87" fmla="*/ 2147483647 h 800"/>
              <a:gd name="T88" fmla="*/ 2147483647 w 420"/>
              <a:gd name="T89" fmla="*/ 2147483647 h 800"/>
              <a:gd name="T90" fmla="*/ 2147483647 w 420"/>
              <a:gd name="T91" fmla="*/ 2147483647 h 800"/>
              <a:gd name="T92" fmla="*/ 2147483647 w 420"/>
              <a:gd name="T93" fmla="*/ 2147483647 h 800"/>
              <a:gd name="T94" fmla="*/ 2147483647 w 420"/>
              <a:gd name="T95" fmla="*/ 2147483647 h 800"/>
              <a:gd name="T96" fmla="*/ 2147483647 w 420"/>
              <a:gd name="T97" fmla="*/ 2147483647 h 800"/>
              <a:gd name="T98" fmla="*/ 2147483647 w 420"/>
              <a:gd name="T99" fmla="*/ 2147483647 h 800"/>
              <a:gd name="T100" fmla="*/ 2147483647 w 420"/>
              <a:gd name="T101" fmla="*/ 2147483647 h 800"/>
              <a:gd name="T102" fmla="*/ 2147483647 w 420"/>
              <a:gd name="T103" fmla="*/ 2147483647 h 800"/>
              <a:gd name="T104" fmla="*/ 2147483647 w 420"/>
              <a:gd name="T105" fmla="*/ 2147483647 h 800"/>
              <a:gd name="T106" fmla="*/ 2147483647 w 420"/>
              <a:gd name="T107" fmla="*/ 2147483647 h 800"/>
              <a:gd name="T108" fmla="*/ 2147483647 w 420"/>
              <a:gd name="T109" fmla="*/ 2147483647 h 800"/>
              <a:gd name="T110" fmla="*/ 2147483647 w 420"/>
              <a:gd name="T111" fmla="*/ 2147483647 h 8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800"/>
              <a:gd name="T170" fmla="*/ 420 w 420"/>
              <a:gd name="T171" fmla="*/ 800 h 8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0" name="Freeform 147"/>
          <p:cNvSpPr>
            <a:spLocks/>
          </p:cNvSpPr>
          <p:nvPr/>
        </p:nvSpPr>
        <p:spPr bwMode="auto">
          <a:xfrm>
            <a:off x="8093075" y="3616326"/>
            <a:ext cx="242888" cy="473075"/>
          </a:xfrm>
          <a:custGeom>
            <a:avLst/>
            <a:gdLst>
              <a:gd name="T0" fmla="*/ 2147483647 w 407"/>
              <a:gd name="T1" fmla="*/ 2147483647 h 795"/>
              <a:gd name="T2" fmla="*/ 2147483647 w 407"/>
              <a:gd name="T3" fmla="*/ 2147483647 h 795"/>
              <a:gd name="T4" fmla="*/ 2147483647 w 407"/>
              <a:gd name="T5" fmla="*/ 2147483647 h 795"/>
              <a:gd name="T6" fmla="*/ 2147483647 w 407"/>
              <a:gd name="T7" fmla="*/ 2147483647 h 795"/>
              <a:gd name="T8" fmla="*/ 2147483647 w 407"/>
              <a:gd name="T9" fmla="*/ 2147483647 h 795"/>
              <a:gd name="T10" fmla="*/ 2147483647 w 407"/>
              <a:gd name="T11" fmla="*/ 2147483647 h 795"/>
              <a:gd name="T12" fmla="*/ 2147483647 w 407"/>
              <a:gd name="T13" fmla="*/ 2147483647 h 795"/>
              <a:gd name="T14" fmla="*/ 2147483647 w 407"/>
              <a:gd name="T15" fmla="*/ 2147483647 h 795"/>
              <a:gd name="T16" fmla="*/ 2147483647 w 407"/>
              <a:gd name="T17" fmla="*/ 2147483647 h 795"/>
              <a:gd name="T18" fmla="*/ 2147483647 w 407"/>
              <a:gd name="T19" fmla="*/ 2147483647 h 795"/>
              <a:gd name="T20" fmla="*/ 2147483647 w 407"/>
              <a:gd name="T21" fmla="*/ 2147483647 h 795"/>
              <a:gd name="T22" fmla="*/ 2147483647 w 407"/>
              <a:gd name="T23" fmla="*/ 2147483647 h 795"/>
              <a:gd name="T24" fmla="*/ 2147483647 w 407"/>
              <a:gd name="T25" fmla="*/ 2147483647 h 795"/>
              <a:gd name="T26" fmla="*/ 2147483647 w 407"/>
              <a:gd name="T27" fmla="*/ 2147483647 h 795"/>
              <a:gd name="T28" fmla="*/ 2147483647 w 407"/>
              <a:gd name="T29" fmla="*/ 2147483647 h 795"/>
              <a:gd name="T30" fmla="*/ 2147483647 w 407"/>
              <a:gd name="T31" fmla="*/ 2147483647 h 795"/>
              <a:gd name="T32" fmla="*/ 2147483647 w 407"/>
              <a:gd name="T33" fmla="*/ 2147483647 h 795"/>
              <a:gd name="T34" fmla="*/ 2147483647 w 407"/>
              <a:gd name="T35" fmla="*/ 2147483647 h 795"/>
              <a:gd name="T36" fmla="*/ 2147483647 w 407"/>
              <a:gd name="T37" fmla="*/ 2147483647 h 795"/>
              <a:gd name="T38" fmla="*/ 2147483647 w 407"/>
              <a:gd name="T39" fmla="*/ 2147483647 h 795"/>
              <a:gd name="T40" fmla="*/ 2147483647 w 407"/>
              <a:gd name="T41" fmla="*/ 2147483647 h 795"/>
              <a:gd name="T42" fmla="*/ 2147483647 w 407"/>
              <a:gd name="T43" fmla="*/ 2147483647 h 795"/>
              <a:gd name="T44" fmla="*/ 2147483647 w 407"/>
              <a:gd name="T45" fmla="*/ 2147483647 h 795"/>
              <a:gd name="T46" fmla="*/ 2147483647 w 407"/>
              <a:gd name="T47" fmla="*/ 2147483647 h 795"/>
              <a:gd name="T48" fmla="*/ 2147483647 w 407"/>
              <a:gd name="T49" fmla="*/ 2147483647 h 795"/>
              <a:gd name="T50" fmla="*/ 2147483647 w 407"/>
              <a:gd name="T51" fmla="*/ 2147483647 h 795"/>
              <a:gd name="T52" fmla="*/ 2147483647 w 407"/>
              <a:gd name="T53" fmla="*/ 2147483647 h 795"/>
              <a:gd name="T54" fmla="*/ 2147483647 w 407"/>
              <a:gd name="T55" fmla="*/ 2147483647 h 795"/>
              <a:gd name="T56" fmla="*/ 2147483647 w 407"/>
              <a:gd name="T57" fmla="*/ 2147483647 h 795"/>
              <a:gd name="T58" fmla="*/ 2147483647 w 407"/>
              <a:gd name="T59" fmla="*/ 2147483647 h 795"/>
              <a:gd name="T60" fmla="*/ 2147483647 w 407"/>
              <a:gd name="T61" fmla="*/ 2147483647 h 795"/>
              <a:gd name="T62" fmla="*/ 2147483647 w 407"/>
              <a:gd name="T63" fmla="*/ 2147483647 h 795"/>
              <a:gd name="T64" fmla="*/ 2147483647 w 407"/>
              <a:gd name="T65" fmla="*/ 2147483647 h 795"/>
              <a:gd name="T66" fmla="*/ 2147483647 w 407"/>
              <a:gd name="T67" fmla="*/ 2147483647 h 795"/>
              <a:gd name="T68" fmla="*/ 2147483647 w 407"/>
              <a:gd name="T69" fmla="*/ 2147483647 h 795"/>
              <a:gd name="T70" fmla="*/ 2147483647 w 407"/>
              <a:gd name="T71" fmla="*/ 2147483647 h 795"/>
              <a:gd name="T72" fmla="*/ 2147483647 w 407"/>
              <a:gd name="T73" fmla="*/ 2147483647 h 795"/>
              <a:gd name="T74" fmla="*/ 2147483647 w 407"/>
              <a:gd name="T75" fmla="*/ 2147483647 h 795"/>
              <a:gd name="T76" fmla="*/ 2147483647 w 407"/>
              <a:gd name="T77" fmla="*/ 2147483647 h 795"/>
              <a:gd name="T78" fmla="*/ 2147483647 w 407"/>
              <a:gd name="T79" fmla="*/ 2147483647 h 795"/>
              <a:gd name="T80" fmla="*/ 2147483647 w 407"/>
              <a:gd name="T81" fmla="*/ 2147483647 h 795"/>
              <a:gd name="T82" fmla="*/ 2147483647 w 407"/>
              <a:gd name="T83" fmla="*/ 2147483647 h 795"/>
              <a:gd name="T84" fmla="*/ 2147483647 w 407"/>
              <a:gd name="T85" fmla="*/ 2147483647 h 795"/>
              <a:gd name="T86" fmla="*/ 2147483647 w 407"/>
              <a:gd name="T87" fmla="*/ 2147483647 h 795"/>
              <a:gd name="T88" fmla="*/ 2147483647 w 407"/>
              <a:gd name="T89" fmla="*/ 2147483647 h 795"/>
              <a:gd name="T90" fmla="*/ 2147483647 w 407"/>
              <a:gd name="T91" fmla="*/ 2147483647 h 795"/>
              <a:gd name="T92" fmla="*/ 2147483647 w 407"/>
              <a:gd name="T93" fmla="*/ 2147483647 h 795"/>
              <a:gd name="T94" fmla="*/ 2147483647 w 407"/>
              <a:gd name="T95" fmla="*/ 2147483647 h 795"/>
              <a:gd name="T96" fmla="*/ 2147483647 w 407"/>
              <a:gd name="T97" fmla="*/ 2147483647 h 795"/>
              <a:gd name="T98" fmla="*/ 2147483647 w 407"/>
              <a:gd name="T99" fmla="*/ 2147483647 h 795"/>
              <a:gd name="T100" fmla="*/ 2147483647 w 407"/>
              <a:gd name="T101" fmla="*/ 2147483647 h 795"/>
              <a:gd name="T102" fmla="*/ 2147483647 w 407"/>
              <a:gd name="T103" fmla="*/ 2147483647 h 7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7"/>
              <a:gd name="T157" fmla="*/ 0 h 795"/>
              <a:gd name="T158" fmla="*/ 407 w 407"/>
              <a:gd name="T159" fmla="*/ 795 h 7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1" name="Freeform 148"/>
          <p:cNvSpPr>
            <a:spLocks/>
          </p:cNvSpPr>
          <p:nvPr/>
        </p:nvSpPr>
        <p:spPr bwMode="auto">
          <a:xfrm>
            <a:off x="7450138" y="3386139"/>
            <a:ext cx="234950" cy="136525"/>
          </a:xfrm>
          <a:custGeom>
            <a:avLst/>
            <a:gdLst>
              <a:gd name="T0" fmla="*/ 2147483647 w 400"/>
              <a:gd name="T1" fmla="*/ 2147483647 h 233"/>
              <a:gd name="T2" fmla="*/ 2147483647 w 400"/>
              <a:gd name="T3" fmla="*/ 2147483647 h 233"/>
              <a:gd name="T4" fmla="*/ 2147483647 w 400"/>
              <a:gd name="T5" fmla="*/ 2147483647 h 233"/>
              <a:gd name="T6" fmla="*/ 2147483647 w 400"/>
              <a:gd name="T7" fmla="*/ 2147483647 h 233"/>
              <a:gd name="T8" fmla="*/ 2147483647 w 400"/>
              <a:gd name="T9" fmla="*/ 2147483647 h 233"/>
              <a:gd name="T10" fmla="*/ 2147483647 w 400"/>
              <a:gd name="T11" fmla="*/ 2147483647 h 233"/>
              <a:gd name="T12" fmla="*/ 2147483647 w 400"/>
              <a:gd name="T13" fmla="*/ 2147483647 h 233"/>
              <a:gd name="T14" fmla="*/ 2147483647 w 400"/>
              <a:gd name="T15" fmla="*/ 2147483647 h 233"/>
              <a:gd name="T16" fmla="*/ 2147483647 w 400"/>
              <a:gd name="T17" fmla="*/ 2147483647 h 233"/>
              <a:gd name="T18" fmla="*/ 2147483647 w 400"/>
              <a:gd name="T19" fmla="*/ 2147483647 h 233"/>
              <a:gd name="T20" fmla="*/ 2147483647 w 400"/>
              <a:gd name="T21" fmla="*/ 2147483647 h 233"/>
              <a:gd name="T22" fmla="*/ 2147483647 w 400"/>
              <a:gd name="T23" fmla="*/ 2147483647 h 233"/>
              <a:gd name="T24" fmla="*/ 2147483647 w 400"/>
              <a:gd name="T25" fmla="*/ 2147483647 h 233"/>
              <a:gd name="T26" fmla="*/ 2147483647 w 400"/>
              <a:gd name="T27" fmla="*/ 2147483647 h 233"/>
              <a:gd name="T28" fmla="*/ 2147483647 w 400"/>
              <a:gd name="T29" fmla="*/ 2147483647 h 233"/>
              <a:gd name="T30" fmla="*/ 2147483647 w 400"/>
              <a:gd name="T31" fmla="*/ 2147483647 h 233"/>
              <a:gd name="T32" fmla="*/ 2147483647 w 400"/>
              <a:gd name="T33" fmla="*/ 2147483647 h 233"/>
              <a:gd name="T34" fmla="*/ 2147483647 w 400"/>
              <a:gd name="T35" fmla="*/ 2147483647 h 233"/>
              <a:gd name="T36" fmla="*/ 2147483647 w 400"/>
              <a:gd name="T37" fmla="*/ 2147483647 h 233"/>
              <a:gd name="T38" fmla="*/ 2147483647 w 400"/>
              <a:gd name="T39" fmla="*/ 2147483647 h 233"/>
              <a:gd name="T40" fmla="*/ 2147483647 w 400"/>
              <a:gd name="T41" fmla="*/ 2147483647 h 233"/>
              <a:gd name="T42" fmla="*/ 2147483647 w 400"/>
              <a:gd name="T43" fmla="*/ 2147483647 h 233"/>
              <a:gd name="T44" fmla="*/ 2147483647 w 400"/>
              <a:gd name="T45" fmla="*/ 2147483647 h 233"/>
              <a:gd name="T46" fmla="*/ 2147483647 w 400"/>
              <a:gd name="T47" fmla="*/ 2147483647 h 233"/>
              <a:gd name="T48" fmla="*/ 2147483647 w 400"/>
              <a:gd name="T49" fmla="*/ 2147483647 h 233"/>
              <a:gd name="T50" fmla="*/ 2147483647 w 400"/>
              <a:gd name="T51" fmla="*/ 2147483647 h 233"/>
              <a:gd name="T52" fmla="*/ 2147483647 w 400"/>
              <a:gd name="T53" fmla="*/ 2147483647 h 233"/>
              <a:gd name="T54" fmla="*/ 2147483647 w 400"/>
              <a:gd name="T55" fmla="*/ 2147483647 h 233"/>
              <a:gd name="T56" fmla="*/ 2147483647 w 400"/>
              <a:gd name="T57" fmla="*/ 2147483647 h 233"/>
              <a:gd name="T58" fmla="*/ 2147483647 w 400"/>
              <a:gd name="T59" fmla="*/ 2147483647 h 233"/>
              <a:gd name="T60" fmla="*/ 2147483647 w 400"/>
              <a:gd name="T61" fmla="*/ 2147483647 h 233"/>
              <a:gd name="T62" fmla="*/ 2147483647 w 400"/>
              <a:gd name="T63" fmla="*/ 2147483647 h 233"/>
              <a:gd name="T64" fmla="*/ 2147483647 w 400"/>
              <a:gd name="T65" fmla="*/ 2147483647 h 233"/>
              <a:gd name="T66" fmla="*/ 2147483647 w 400"/>
              <a:gd name="T67" fmla="*/ 2147483647 h 233"/>
              <a:gd name="T68" fmla="*/ 2147483647 w 400"/>
              <a:gd name="T69" fmla="*/ 2147483647 h 233"/>
              <a:gd name="T70" fmla="*/ 2147483647 w 400"/>
              <a:gd name="T71" fmla="*/ 2147483647 h 233"/>
              <a:gd name="T72" fmla="*/ 2147483647 w 400"/>
              <a:gd name="T73" fmla="*/ 2147483647 h 233"/>
              <a:gd name="T74" fmla="*/ 2147483647 w 400"/>
              <a:gd name="T75" fmla="*/ 2147483647 h 233"/>
              <a:gd name="T76" fmla="*/ 2147483647 w 400"/>
              <a:gd name="T77" fmla="*/ 2147483647 h 233"/>
              <a:gd name="T78" fmla="*/ 2147483647 w 400"/>
              <a:gd name="T79" fmla="*/ 2147483647 h 233"/>
              <a:gd name="T80" fmla="*/ 2147483647 w 400"/>
              <a:gd name="T81" fmla="*/ 2147483647 h 233"/>
              <a:gd name="T82" fmla="*/ 2147483647 w 400"/>
              <a:gd name="T83" fmla="*/ 2147483647 h 233"/>
              <a:gd name="T84" fmla="*/ 2147483647 w 400"/>
              <a:gd name="T85" fmla="*/ 2147483647 h 233"/>
              <a:gd name="T86" fmla="*/ 2147483647 w 400"/>
              <a:gd name="T87" fmla="*/ 2147483647 h 233"/>
              <a:gd name="T88" fmla="*/ 2147483647 w 400"/>
              <a:gd name="T89" fmla="*/ 2147483647 h 233"/>
              <a:gd name="T90" fmla="*/ 2147483647 w 400"/>
              <a:gd name="T91" fmla="*/ 2147483647 h 233"/>
              <a:gd name="T92" fmla="*/ 2147483647 w 400"/>
              <a:gd name="T93" fmla="*/ 2147483647 h 233"/>
              <a:gd name="T94" fmla="*/ 2147483647 w 400"/>
              <a:gd name="T95" fmla="*/ 2147483647 h 233"/>
              <a:gd name="T96" fmla="*/ 2147483647 w 400"/>
              <a:gd name="T97" fmla="*/ 2147483647 h 233"/>
              <a:gd name="T98" fmla="*/ 2147483647 w 400"/>
              <a:gd name="T99" fmla="*/ 2147483647 h 233"/>
              <a:gd name="T100" fmla="*/ 2147483647 w 400"/>
              <a:gd name="T101" fmla="*/ 2147483647 h 233"/>
              <a:gd name="T102" fmla="*/ 2147483647 w 400"/>
              <a:gd name="T103" fmla="*/ 2147483647 h 233"/>
              <a:gd name="T104" fmla="*/ 2147483647 w 400"/>
              <a:gd name="T105" fmla="*/ 2147483647 h 233"/>
              <a:gd name="T106" fmla="*/ 2147483647 w 400"/>
              <a:gd name="T107" fmla="*/ 2147483647 h 233"/>
              <a:gd name="T108" fmla="*/ 2147483647 w 400"/>
              <a:gd name="T109" fmla="*/ 2147483647 h 233"/>
              <a:gd name="T110" fmla="*/ 2147483647 w 400"/>
              <a:gd name="T111" fmla="*/ 2147483647 h 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0"/>
              <a:gd name="T169" fmla="*/ 0 h 233"/>
              <a:gd name="T170" fmla="*/ 400 w 400"/>
              <a:gd name="T171" fmla="*/ 233 h 2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2" name="Freeform 149"/>
          <p:cNvSpPr>
            <a:spLocks/>
          </p:cNvSpPr>
          <p:nvPr/>
        </p:nvSpPr>
        <p:spPr bwMode="auto">
          <a:xfrm>
            <a:off x="7693025" y="3455988"/>
            <a:ext cx="103188" cy="55562"/>
          </a:xfrm>
          <a:custGeom>
            <a:avLst/>
            <a:gdLst>
              <a:gd name="T0" fmla="*/ 2147483647 w 176"/>
              <a:gd name="T1" fmla="*/ 2147483647 h 93"/>
              <a:gd name="T2" fmla="*/ 2147483647 w 176"/>
              <a:gd name="T3" fmla="*/ 2147483647 h 93"/>
              <a:gd name="T4" fmla="*/ 2147483647 w 176"/>
              <a:gd name="T5" fmla="*/ 2147483647 h 93"/>
              <a:gd name="T6" fmla="*/ 2147483647 w 176"/>
              <a:gd name="T7" fmla="*/ 2147483647 h 93"/>
              <a:gd name="T8" fmla="*/ 2147483647 w 176"/>
              <a:gd name="T9" fmla="*/ 2147483647 h 93"/>
              <a:gd name="T10" fmla="*/ 2147483647 w 176"/>
              <a:gd name="T11" fmla="*/ 2147483647 h 93"/>
              <a:gd name="T12" fmla="*/ 2147483647 w 176"/>
              <a:gd name="T13" fmla="*/ 2147483647 h 93"/>
              <a:gd name="T14" fmla="*/ 2147483647 w 176"/>
              <a:gd name="T15" fmla="*/ 2147483647 h 93"/>
              <a:gd name="T16" fmla="*/ 2147483647 w 176"/>
              <a:gd name="T17" fmla="*/ 2147483647 h 93"/>
              <a:gd name="T18" fmla="*/ 2147483647 w 176"/>
              <a:gd name="T19" fmla="*/ 2147483647 h 93"/>
              <a:gd name="T20" fmla="*/ 2147483647 w 176"/>
              <a:gd name="T21" fmla="*/ 2147483647 h 93"/>
              <a:gd name="T22" fmla="*/ 2147483647 w 176"/>
              <a:gd name="T23" fmla="*/ 2147483647 h 93"/>
              <a:gd name="T24" fmla="*/ 2147483647 w 176"/>
              <a:gd name="T25" fmla="*/ 2147483647 h 93"/>
              <a:gd name="T26" fmla="*/ 2147483647 w 176"/>
              <a:gd name="T27" fmla="*/ 2147483647 h 93"/>
              <a:gd name="T28" fmla="*/ 2147483647 w 176"/>
              <a:gd name="T29" fmla="*/ 2147483647 h 93"/>
              <a:gd name="T30" fmla="*/ 2147483647 w 176"/>
              <a:gd name="T31" fmla="*/ 2147483647 h 93"/>
              <a:gd name="T32" fmla="*/ 2147483647 w 176"/>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93"/>
              <a:gd name="T53" fmla="*/ 176 w 17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3" name="Freeform 150"/>
          <p:cNvSpPr>
            <a:spLocks/>
          </p:cNvSpPr>
          <p:nvPr/>
        </p:nvSpPr>
        <p:spPr bwMode="auto">
          <a:xfrm>
            <a:off x="7688263" y="3514726"/>
            <a:ext cx="146050" cy="169863"/>
          </a:xfrm>
          <a:custGeom>
            <a:avLst/>
            <a:gdLst>
              <a:gd name="T0" fmla="*/ 2147483647 w 247"/>
              <a:gd name="T1" fmla="*/ 2147483647 h 284"/>
              <a:gd name="T2" fmla="*/ 2147483647 w 247"/>
              <a:gd name="T3" fmla="*/ 2147483647 h 284"/>
              <a:gd name="T4" fmla="*/ 2147483647 w 247"/>
              <a:gd name="T5" fmla="*/ 2147483647 h 284"/>
              <a:gd name="T6" fmla="*/ 2147483647 w 247"/>
              <a:gd name="T7" fmla="*/ 2147483647 h 284"/>
              <a:gd name="T8" fmla="*/ 2147483647 w 247"/>
              <a:gd name="T9" fmla="*/ 2147483647 h 284"/>
              <a:gd name="T10" fmla="*/ 2147483647 w 247"/>
              <a:gd name="T11" fmla="*/ 2147483647 h 284"/>
              <a:gd name="T12" fmla="*/ 2147483647 w 247"/>
              <a:gd name="T13" fmla="*/ 2147483647 h 284"/>
              <a:gd name="T14" fmla="*/ 2147483647 w 247"/>
              <a:gd name="T15" fmla="*/ 2147483647 h 284"/>
              <a:gd name="T16" fmla="*/ 2147483647 w 247"/>
              <a:gd name="T17" fmla="*/ 2147483647 h 284"/>
              <a:gd name="T18" fmla="*/ 2147483647 w 247"/>
              <a:gd name="T19" fmla="*/ 2147483647 h 284"/>
              <a:gd name="T20" fmla="*/ 2147483647 w 247"/>
              <a:gd name="T21" fmla="*/ 2147483647 h 284"/>
              <a:gd name="T22" fmla="*/ 2147483647 w 247"/>
              <a:gd name="T23" fmla="*/ 2147483647 h 284"/>
              <a:gd name="T24" fmla="*/ 2147483647 w 247"/>
              <a:gd name="T25" fmla="*/ 2147483647 h 284"/>
              <a:gd name="T26" fmla="*/ 2147483647 w 247"/>
              <a:gd name="T27" fmla="*/ 2147483647 h 284"/>
              <a:gd name="T28" fmla="*/ 2147483647 w 247"/>
              <a:gd name="T29" fmla="*/ 2147483647 h 284"/>
              <a:gd name="T30" fmla="*/ 2147483647 w 247"/>
              <a:gd name="T31" fmla="*/ 2147483647 h 284"/>
              <a:gd name="T32" fmla="*/ 2147483647 w 247"/>
              <a:gd name="T33" fmla="*/ 2147483647 h 284"/>
              <a:gd name="T34" fmla="*/ 2147483647 w 247"/>
              <a:gd name="T35" fmla="*/ 2147483647 h 284"/>
              <a:gd name="T36" fmla="*/ 2147483647 w 247"/>
              <a:gd name="T37" fmla="*/ 2147483647 h 284"/>
              <a:gd name="T38" fmla="*/ 2147483647 w 247"/>
              <a:gd name="T39" fmla="*/ 2147483647 h 284"/>
              <a:gd name="T40" fmla="*/ 2147483647 w 247"/>
              <a:gd name="T41" fmla="*/ 2147483647 h 284"/>
              <a:gd name="T42" fmla="*/ 2147483647 w 247"/>
              <a:gd name="T43" fmla="*/ 2147483647 h 284"/>
              <a:gd name="T44" fmla="*/ 2147483647 w 247"/>
              <a:gd name="T45" fmla="*/ 2147483647 h 284"/>
              <a:gd name="T46" fmla="*/ 2147483647 w 247"/>
              <a:gd name="T47" fmla="*/ 2147483647 h 284"/>
              <a:gd name="T48" fmla="*/ 2147483647 w 247"/>
              <a:gd name="T49" fmla="*/ 2147483647 h 284"/>
              <a:gd name="T50" fmla="*/ 2147483647 w 247"/>
              <a:gd name="T51" fmla="*/ 2147483647 h 284"/>
              <a:gd name="T52" fmla="*/ 2147483647 w 247"/>
              <a:gd name="T53" fmla="*/ 2147483647 h 284"/>
              <a:gd name="T54" fmla="*/ 2147483647 w 247"/>
              <a:gd name="T55" fmla="*/ 2147483647 h 284"/>
              <a:gd name="T56" fmla="*/ 2147483647 w 247"/>
              <a:gd name="T57" fmla="*/ 2147483647 h 284"/>
              <a:gd name="T58" fmla="*/ 2147483647 w 247"/>
              <a:gd name="T59" fmla="*/ 2147483647 h 284"/>
              <a:gd name="T60" fmla="*/ 2147483647 w 247"/>
              <a:gd name="T61" fmla="*/ 2147483647 h 284"/>
              <a:gd name="T62" fmla="*/ 2147483647 w 247"/>
              <a:gd name="T63" fmla="*/ 2147483647 h 284"/>
              <a:gd name="T64" fmla="*/ 2147483647 w 247"/>
              <a:gd name="T65" fmla="*/ 2147483647 h 284"/>
              <a:gd name="T66" fmla="*/ 2147483647 w 247"/>
              <a:gd name="T67" fmla="*/ 2147483647 h 284"/>
              <a:gd name="T68" fmla="*/ 2147483647 w 247"/>
              <a:gd name="T69" fmla="*/ 2147483647 h 284"/>
              <a:gd name="T70" fmla="*/ 2147483647 w 247"/>
              <a:gd name="T71" fmla="*/ 2147483647 h 284"/>
              <a:gd name="T72" fmla="*/ 2147483647 w 247"/>
              <a:gd name="T73" fmla="*/ 2147483647 h 284"/>
              <a:gd name="T74" fmla="*/ 2147483647 w 247"/>
              <a:gd name="T75" fmla="*/ 0 h 284"/>
              <a:gd name="T76" fmla="*/ 2147483647 w 247"/>
              <a:gd name="T77" fmla="*/ 2147483647 h 284"/>
              <a:gd name="T78" fmla="*/ 2147483647 w 247"/>
              <a:gd name="T79" fmla="*/ 2147483647 h 284"/>
              <a:gd name="T80" fmla="*/ 2147483647 w 247"/>
              <a:gd name="T81" fmla="*/ 2147483647 h 284"/>
              <a:gd name="T82" fmla="*/ 2147483647 w 247"/>
              <a:gd name="T83" fmla="*/ 2147483647 h 284"/>
              <a:gd name="T84" fmla="*/ 2147483647 w 247"/>
              <a:gd name="T85" fmla="*/ 2147483647 h 284"/>
              <a:gd name="T86" fmla="*/ 2147483647 w 247"/>
              <a:gd name="T87" fmla="*/ 2147483647 h 284"/>
              <a:gd name="T88" fmla="*/ 2147483647 w 247"/>
              <a:gd name="T89" fmla="*/ 2147483647 h 284"/>
              <a:gd name="T90" fmla="*/ 2147483647 w 247"/>
              <a:gd name="T91" fmla="*/ 2147483647 h 284"/>
              <a:gd name="T92" fmla="*/ 2147483647 w 247"/>
              <a:gd name="T93" fmla="*/ 2147483647 h 284"/>
              <a:gd name="T94" fmla="*/ 2147483647 w 247"/>
              <a:gd name="T95" fmla="*/ 2147483647 h 284"/>
              <a:gd name="T96" fmla="*/ 2147483647 w 247"/>
              <a:gd name="T97" fmla="*/ 2147483647 h 284"/>
              <a:gd name="T98" fmla="*/ 2147483647 w 247"/>
              <a:gd name="T99" fmla="*/ 2147483647 h 284"/>
              <a:gd name="T100" fmla="*/ 2147483647 w 247"/>
              <a:gd name="T101" fmla="*/ 2147483647 h 284"/>
              <a:gd name="T102" fmla="*/ 2147483647 w 247"/>
              <a:gd name="T103" fmla="*/ 2147483647 h 284"/>
              <a:gd name="T104" fmla="*/ 2147483647 w 247"/>
              <a:gd name="T105" fmla="*/ 2147483647 h 284"/>
              <a:gd name="T106" fmla="*/ 2147483647 w 247"/>
              <a:gd name="T107" fmla="*/ 2147483647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7"/>
              <a:gd name="T163" fmla="*/ 0 h 284"/>
              <a:gd name="T164" fmla="*/ 247 w 247"/>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4" name="Freeform 151"/>
          <p:cNvSpPr>
            <a:spLocks noEditPoints="1"/>
          </p:cNvSpPr>
          <p:nvPr/>
        </p:nvSpPr>
        <p:spPr bwMode="auto">
          <a:xfrm>
            <a:off x="7158038" y="3211514"/>
            <a:ext cx="773112" cy="936625"/>
          </a:xfrm>
          <a:custGeom>
            <a:avLst/>
            <a:gdLst>
              <a:gd name="T0" fmla="*/ 2147483647 w 1304"/>
              <a:gd name="T1" fmla="*/ 2147483647 h 1578"/>
              <a:gd name="T2" fmla="*/ 2147483647 w 1304"/>
              <a:gd name="T3" fmla="*/ 2147483647 h 1578"/>
              <a:gd name="T4" fmla="*/ 2147483647 w 1304"/>
              <a:gd name="T5" fmla="*/ 2147483647 h 1578"/>
              <a:gd name="T6" fmla="*/ 2147483647 w 1304"/>
              <a:gd name="T7" fmla="*/ 2147483647 h 1578"/>
              <a:gd name="T8" fmla="*/ 2147483647 w 1304"/>
              <a:gd name="T9" fmla="*/ 2147483647 h 1578"/>
              <a:gd name="T10" fmla="*/ 2147483647 w 1304"/>
              <a:gd name="T11" fmla="*/ 2147483647 h 1578"/>
              <a:gd name="T12" fmla="*/ 2147483647 w 1304"/>
              <a:gd name="T13" fmla="*/ 2147483647 h 1578"/>
              <a:gd name="T14" fmla="*/ 2147483647 w 1304"/>
              <a:gd name="T15" fmla="*/ 2147483647 h 1578"/>
              <a:gd name="T16" fmla="*/ 2147483647 w 1304"/>
              <a:gd name="T17" fmla="*/ 2147483647 h 1578"/>
              <a:gd name="T18" fmla="*/ 2147483647 w 1304"/>
              <a:gd name="T19" fmla="*/ 2147483647 h 1578"/>
              <a:gd name="T20" fmla="*/ 2147483647 w 1304"/>
              <a:gd name="T21" fmla="*/ 2147483647 h 1578"/>
              <a:gd name="T22" fmla="*/ 2147483647 w 1304"/>
              <a:gd name="T23" fmla="*/ 2147483647 h 1578"/>
              <a:gd name="T24" fmla="*/ 2147483647 w 1304"/>
              <a:gd name="T25" fmla="*/ 2147483647 h 1578"/>
              <a:gd name="T26" fmla="*/ 2147483647 w 1304"/>
              <a:gd name="T27" fmla="*/ 2147483647 h 1578"/>
              <a:gd name="T28" fmla="*/ 2147483647 w 1304"/>
              <a:gd name="T29" fmla="*/ 2147483647 h 1578"/>
              <a:gd name="T30" fmla="*/ 2147483647 w 1304"/>
              <a:gd name="T31" fmla="*/ 2147483647 h 1578"/>
              <a:gd name="T32" fmla="*/ 2147483647 w 1304"/>
              <a:gd name="T33" fmla="*/ 2147483647 h 1578"/>
              <a:gd name="T34" fmla="*/ 2147483647 w 1304"/>
              <a:gd name="T35" fmla="*/ 2147483647 h 1578"/>
              <a:gd name="T36" fmla="*/ 2147483647 w 1304"/>
              <a:gd name="T37" fmla="*/ 2147483647 h 1578"/>
              <a:gd name="T38" fmla="*/ 2147483647 w 1304"/>
              <a:gd name="T39" fmla="*/ 2147483647 h 1578"/>
              <a:gd name="T40" fmla="*/ 2147483647 w 1304"/>
              <a:gd name="T41" fmla="*/ 2147483647 h 1578"/>
              <a:gd name="T42" fmla="*/ 2147483647 w 1304"/>
              <a:gd name="T43" fmla="*/ 2147483647 h 1578"/>
              <a:gd name="T44" fmla="*/ 2147483647 w 1304"/>
              <a:gd name="T45" fmla="*/ 2147483647 h 1578"/>
              <a:gd name="T46" fmla="*/ 2147483647 w 1304"/>
              <a:gd name="T47" fmla="*/ 2147483647 h 1578"/>
              <a:gd name="T48" fmla="*/ 2147483647 w 1304"/>
              <a:gd name="T49" fmla="*/ 2147483647 h 1578"/>
              <a:gd name="T50" fmla="*/ 2147483647 w 1304"/>
              <a:gd name="T51" fmla="*/ 2147483647 h 1578"/>
              <a:gd name="T52" fmla="*/ 2147483647 w 1304"/>
              <a:gd name="T53" fmla="*/ 2147483647 h 1578"/>
              <a:gd name="T54" fmla="*/ 2147483647 w 1304"/>
              <a:gd name="T55" fmla="*/ 2147483647 h 1578"/>
              <a:gd name="T56" fmla="*/ 2147483647 w 1304"/>
              <a:gd name="T57" fmla="*/ 2147483647 h 1578"/>
              <a:gd name="T58" fmla="*/ 2147483647 w 1304"/>
              <a:gd name="T59" fmla="*/ 2147483647 h 1578"/>
              <a:gd name="T60" fmla="*/ 2147483647 w 1304"/>
              <a:gd name="T61" fmla="*/ 2147483647 h 1578"/>
              <a:gd name="T62" fmla="*/ 2147483647 w 1304"/>
              <a:gd name="T63" fmla="*/ 2147483647 h 1578"/>
              <a:gd name="T64" fmla="*/ 2147483647 w 1304"/>
              <a:gd name="T65" fmla="*/ 2147483647 h 1578"/>
              <a:gd name="T66" fmla="*/ 2147483647 w 1304"/>
              <a:gd name="T67" fmla="*/ 2147483647 h 1578"/>
              <a:gd name="T68" fmla="*/ 2147483647 w 1304"/>
              <a:gd name="T69" fmla="*/ 2147483647 h 1578"/>
              <a:gd name="T70" fmla="*/ 2147483647 w 1304"/>
              <a:gd name="T71" fmla="*/ 2147483647 h 1578"/>
              <a:gd name="T72" fmla="*/ 2147483647 w 1304"/>
              <a:gd name="T73" fmla="*/ 2147483647 h 1578"/>
              <a:gd name="T74" fmla="*/ 2147483647 w 1304"/>
              <a:gd name="T75" fmla="*/ 2147483647 h 1578"/>
              <a:gd name="T76" fmla="*/ 2147483647 w 1304"/>
              <a:gd name="T77" fmla="*/ 2147483647 h 1578"/>
              <a:gd name="T78" fmla="*/ 2147483647 w 1304"/>
              <a:gd name="T79" fmla="*/ 2147483647 h 1578"/>
              <a:gd name="T80" fmla="*/ 2147483647 w 1304"/>
              <a:gd name="T81" fmla="*/ 2147483647 h 1578"/>
              <a:gd name="T82" fmla="*/ 2147483647 w 1304"/>
              <a:gd name="T83" fmla="*/ 2147483647 h 1578"/>
              <a:gd name="T84" fmla="*/ 2147483647 w 1304"/>
              <a:gd name="T85" fmla="*/ 2147483647 h 1578"/>
              <a:gd name="T86" fmla="*/ 2147483647 w 1304"/>
              <a:gd name="T87" fmla="*/ 2147483647 h 1578"/>
              <a:gd name="T88" fmla="*/ 2147483647 w 1304"/>
              <a:gd name="T89" fmla="*/ 2147483647 h 1578"/>
              <a:gd name="T90" fmla="*/ 2147483647 w 1304"/>
              <a:gd name="T91" fmla="*/ 2147483647 h 1578"/>
              <a:gd name="T92" fmla="*/ 2147483647 w 1304"/>
              <a:gd name="T93" fmla="*/ 2147483647 h 1578"/>
              <a:gd name="T94" fmla="*/ 2147483647 w 1304"/>
              <a:gd name="T95" fmla="*/ 2147483647 h 1578"/>
              <a:gd name="T96" fmla="*/ 2147483647 w 1304"/>
              <a:gd name="T97" fmla="*/ 2147483647 h 1578"/>
              <a:gd name="T98" fmla="*/ 2147483647 w 1304"/>
              <a:gd name="T99" fmla="*/ 2147483647 h 1578"/>
              <a:gd name="T100" fmla="*/ 2147483647 w 1304"/>
              <a:gd name="T101" fmla="*/ 2147483647 h 1578"/>
              <a:gd name="T102" fmla="*/ 2147483647 w 1304"/>
              <a:gd name="T103" fmla="*/ 2147483647 h 1578"/>
              <a:gd name="T104" fmla="*/ 2147483647 w 1304"/>
              <a:gd name="T105" fmla="*/ 2147483647 h 1578"/>
              <a:gd name="T106" fmla="*/ 2147483647 w 1304"/>
              <a:gd name="T107" fmla="*/ 2147483647 h 1578"/>
              <a:gd name="T108" fmla="*/ 2147483647 w 1304"/>
              <a:gd name="T109" fmla="*/ 2147483647 h 1578"/>
              <a:gd name="T110" fmla="*/ 2147483647 w 1304"/>
              <a:gd name="T111" fmla="*/ 2147483647 h 1578"/>
              <a:gd name="T112" fmla="*/ 2147483647 w 1304"/>
              <a:gd name="T113" fmla="*/ 2147483647 h 15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4"/>
              <a:gd name="T172" fmla="*/ 0 h 1578"/>
              <a:gd name="T173" fmla="*/ 1304 w 1304"/>
              <a:gd name="T174" fmla="*/ 1578 h 15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5" name="Freeform 152"/>
          <p:cNvSpPr>
            <a:spLocks/>
          </p:cNvSpPr>
          <p:nvPr/>
        </p:nvSpPr>
        <p:spPr bwMode="auto">
          <a:xfrm>
            <a:off x="7820026" y="3452814"/>
            <a:ext cx="250825" cy="592137"/>
          </a:xfrm>
          <a:custGeom>
            <a:avLst/>
            <a:gdLst>
              <a:gd name="T0" fmla="*/ 2147483647 w 426"/>
              <a:gd name="T1" fmla="*/ 2147483647 h 1001"/>
              <a:gd name="T2" fmla="*/ 2147483647 w 426"/>
              <a:gd name="T3" fmla="*/ 2147483647 h 1001"/>
              <a:gd name="T4" fmla="*/ 2147483647 w 426"/>
              <a:gd name="T5" fmla="*/ 2147483647 h 1001"/>
              <a:gd name="T6" fmla="*/ 2147483647 w 426"/>
              <a:gd name="T7" fmla="*/ 2147483647 h 1001"/>
              <a:gd name="T8" fmla="*/ 2147483647 w 426"/>
              <a:gd name="T9" fmla="*/ 2147483647 h 1001"/>
              <a:gd name="T10" fmla="*/ 2147483647 w 426"/>
              <a:gd name="T11" fmla="*/ 2147483647 h 1001"/>
              <a:gd name="T12" fmla="*/ 2147483647 w 426"/>
              <a:gd name="T13" fmla="*/ 2147483647 h 1001"/>
              <a:gd name="T14" fmla="*/ 2147483647 w 426"/>
              <a:gd name="T15" fmla="*/ 2147483647 h 1001"/>
              <a:gd name="T16" fmla="*/ 2147483647 w 426"/>
              <a:gd name="T17" fmla="*/ 2147483647 h 1001"/>
              <a:gd name="T18" fmla="*/ 2147483647 w 426"/>
              <a:gd name="T19" fmla="*/ 2147483647 h 1001"/>
              <a:gd name="T20" fmla="*/ 2147483647 w 426"/>
              <a:gd name="T21" fmla="*/ 2147483647 h 1001"/>
              <a:gd name="T22" fmla="*/ 2147483647 w 426"/>
              <a:gd name="T23" fmla="*/ 2147483647 h 1001"/>
              <a:gd name="T24" fmla="*/ 2147483647 w 426"/>
              <a:gd name="T25" fmla="*/ 2147483647 h 1001"/>
              <a:gd name="T26" fmla="*/ 2147483647 w 426"/>
              <a:gd name="T27" fmla="*/ 2147483647 h 1001"/>
              <a:gd name="T28" fmla="*/ 2147483647 w 426"/>
              <a:gd name="T29" fmla="*/ 2147483647 h 1001"/>
              <a:gd name="T30" fmla="*/ 2147483647 w 426"/>
              <a:gd name="T31" fmla="*/ 2147483647 h 1001"/>
              <a:gd name="T32" fmla="*/ 2147483647 w 426"/>
              <a:gd name="T33" fmla="*/ 2147483647 h 1001"/>
              <a:gd name="T34" fmla="*/ 2147483647 w 426"/>
              <a:gd name="T35" fmla="*/ 2147483647 h 1001"/>
              <a:gd name="T36" fmla="*/ 2147483647 w 426"/>
              <a:gd name="T37" fmla="*/ 2147483647 h 1001"/>
              <a:gd name="T38" fmla="*/ 2147483647 w 426"/>
              <a:gd name="T39" fmla="*/ 2147483647 h 1001"/>
              <a:gd name="T40" fmla="*/ 2147483647 w 426"/>
              <a:gd name="T41" fmla="*/ 2147483647 h 1001"/>
              <a:gd name="T42" fmla="*/ 2147483647 w 426"/>
              <a:gd name="T43" fmla="*/ 2147483647 h 1001"/>
              <a:gd name="T44" fmla="*/ 2147483647 w 426"/>
              <a:gd name="T45" fmla="*/ 2147483647 h 1001"/>
              <a:gd name="T46" fmla="*/ 2147483647 w 426"/>
              <a:gd name="T47" fmla="*/ 2147483647 h 1001"/>
              <a:gd name="T48" fmla="*/ 2147483647 w 426"/>
              <a:gd name="T49" fmla="*/ 2147483647 h 1001"/>
              <a:gd name="T50" fmla="*/ 2147483647 w 426"/>
              <a:gd name="T51" fmla="*/ 2147483647 h 1001"/>
              <a:gd name="T52" fmla="*/ 2147483647 w 426"/>
              <a:gd name="T53" fmla="*/ 2147483647 h 1001"/>
              <a:gd name="T54" fmla="*/ 2147483647 w 426"/>
              <a:gd name="T55" fmla="*/ 2147483647 h 1001"/>
              <a:gd name="T56" fmla="*/ 2147483647 w 426"/>
              <a:gd name="T57" fmla="*/ 2147483647 h 1001"/>
              <a:gd name="T58" fmla="*/ 2147483647 w 426"/>
              <a:gd name="T59" fmla="*/ 2147483647 h 1001"/>
              <a:gd name="T60" fmla="*/ 2147483647 w 426"/>
              <a:gd name="T61" fmla="*/ 2147483647 h 1001"/>
              <a:gd name="T62" fmla="*/ 2147483647 w 426"/>
              <a:gd name="T63" fmla="*/ 2147483647 h 1001"/>
              <a:gd name="T64" fmla="*/ 2147483647 w 426"/>
              <a:gd name="T65" fmla="*/ 2147483647 h 1001"/>
              <a:gd name="T66" fmla="*/ 2147483647 w 426"/>
              <a:gd name="T67" fmla="*/ 2147483647 h 1001"/>
              <a:gd name="T68" fmla="*/ 2147483647 w 426"/>
              <a:gd name="T69" fmla="*/ 2147483647 h 1001"/>
              <a:gd name="T70" fmla="*/ 2147483647 w 426"/>
              <a:gd name="T71" fmla="*/ 2147483647 h 1001"/>
              <a:gd name="T72" fmla="*/ 2147483647 w 426"/>
              <a:gd name="T73" fmla="*/ 2147483647 h 1001"/>
              <a:gd name="T74" fmla="*/ 2147483647 w 426"/>
              <a:gd name="T75" fmla="*/ 2147483647 h 1001"/>
              <a:gd name="T76" fmla="*/ 2147483647 w 426"/>
              <a:gd name="T77" fmla="*/ 2147483647 h 1001"/>
              <a:gd name="T78" fmla="*/ 2147483647 w 426"/>
              <a:gd name="T79" fmla="*/ 2147483647 h 1001"/>
              <a:gd name="T80" fmla="*/ 2147483647 w 426"/>
              <a:gd name="T81" fmla="*/ 2147483647 h 1001"/>
              <a:gd name="T82" fmla="*/ 2147483647 w 426"/>
              <a:gd name="T83" fmla="*/ 2147483647 h 1001"/>
              <a:gd name="T84" fmla="*/ 2147483647 w 426"/>
              <a:gd name="T85" fmla="*/ 2147483647 h 10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
              <a:gd name="T130" fmla="*/ 0 h 1001"/>
              <a:gd name="T131" fmla="*/ 426 w 426"/>
              <a:gd name="T132" fmla="*/ 1001 h 10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6" name="Freeform 153"/>
          <p:cNvSpPr>
            <a:spLocks/>
          </p:cNvSpPr>
          <p:nvPr/>
        </p:nvSpPr>
        <p:spPr bwMode="auto">
          <a:xfrm>
            <a:off x="8516938" y="2995613"/>
            <a:ext cx="131762" cy="165100"/>
          </a:xfrm>
          <a:custGeom>
            <a:avLst/>
            <a:gdLst>
              <a:gd name="T0" fmla="*/ 2147483647 w 220"/>
              <a:gd name="T1" fmla="*/ 0 h 280"/>
              <a:gd name="T2" fmla="*/ 2147483647 w 220"/>
              <a:gd name="T3" fmla="*/ 0 h 280"/>
              <a:gd name="T4" fmla="*/ 2147483647 w 220"/>
              <a:gd name="T5" fmla="*/ 2147483647 h 280"/>
              <a:gd name="T6" fmla="*/ 2147483647 w 220"/>
              <a:gd name="T7" fmla="*/ 2147483647 h 280"/>
              <a:gd name="T8" fmla="*/ 2147483647 w 220"/>
              <a:gd name="T9" fmla="*/ 2147483647 h 280"/>
              <a:gd name="T10" fmla="*/ 2147483647 w 220"/>
              <a:gd name="T11" fmla="*/ 2147483647 h 280"/>
              <a:gd name="T12" fmla="*/ 2147483647 w 220"/>
              <a:gd name="T13" fmla="*/ 2147483647 h 280"/>
              <a:gd name="T14" fmla="*/ 2147483647 w 220"/>
              <a:gd name="T15" fmla="*/ 2147483647 h 280"/>
              <a:gd name="T16" fmla="*/ 2147483647 w 220"/>
              <a:gd name="T17" fmla="*/ 2147483647 h 280"/>
              <a:gd name="T18" fmla="*/ 2147483647 w 220"/>
              <a:gd name="T19" fmla="*/ 2147483647 h 280"/>
              <a:gd name="T20" fmla="*/ 2147483647 w 220"/>
              <a:gd name="T21" fmla="*/ 2147483647 h 280"/>
              <a:gd name="T22" fmla="*/ 2147483647 w 220"/>
              <a:gd name="T23" fmla="*/ 2147483647 h 280"/>
              <a:gd name="T24" fmla="*/ 2147483647 w 220"/>
              <a:gd name="T25" fmla="*/ 2147483647 h 280"/>
              <a:gd name="T26" fmla="*/ 0 w 220"/>
              <a:gd name="T27" fmla="*/ 2147483647 h 280"/>
              <a:gd name="T28" fmla="*/ 2147483647 w 220"/>
              <a:gd name="T29" fmla="*/ 2147483647 h 280"/>
              <a:gd name="T30" fmla="*/ 2147483647 w 220"/>
              <a:gd name="T31" fmla="*/ 2147483647 h 280"/>
              <a:gd name="T32" fmla="*/ 2147483647 w 220"/>
              <a:gd name="T33" fmla="*/ 2147483647 h 280"/>
              <a:gd name="T34" fmla="*/ 2147483647 w 220"/>
              <a:gd name="T35" fmla="*/ 2147483647 h 280"/>
              <a:gd name="T36" fmla="*/ 2147483647 w 220"/>
              <a:gd name="T37" fmla="*/ 2147483647 h 280"/>
              <a:gd name="T38" fmla="*/ 2147483647 w 220"/>
              <a:gd name="T39" fmla="*/ 2147483647 h 280"/>
              <a:gd name="T40" fmla="*/ 2147483647 w 220"/>
              <a:gd name="T41" fmla="*/ 2147483647 h 280"/>
              <a:gd name="T42" fmla="*/ 2147483647 w 220"/>
              <a:gd name="T43" fmla="*/ 2147483647 h 280"/>
              <a:gd name="T44" fmla="*/ 2147483647 w 220"/>
              <a:gd name="T45" fmla="*/ 2147483647 h 280"/>
              <a:gd name="T46" fmla="*/ 2147483647 w 220"/>
              <a:gd name="T47" fmla="*/ 2147483647 h 280"/>
              <a:gd name="T48" fmla="*/ 2147483647 w 220"/>
              <a:gd name="T49" fmla="*/ 2147483647 h 280"/>
              <a:gd name="T50" fmla="*/ 2147483647 w 220"/>
              <a:gd name="T51" fmla="*/ 2147483647 h 280"/>
              <a:gd name="T52" fmla="*/ 2147483647 w 220"/>
              <a:gd name="T53" fmla="*/ 2147483647 h 280"/>
              <a:gd name="T54" fmla="*/ 2147483647 w 220"/>
              <a:gd name="T55" fmla="*/ 2147483647 h 280"/>
              <a:gd name="T56" fmla="*/ 2147483647 w 220"/>
              <a:gd name="T57" fmla="*/ 2147483647 h 280"/>
              <a:gd name="T58" fmla="*/ 2147483647 w 220"/>
              <a:gd name="T59" fmla="*/ 2147483647 h 280"/>
              <a:gd name="T60" fmla="*/ 2147483647 w 220"/>
              <a:gd name="T61" fmla="*/ 2147483647 h 280"/>
              <a:gd name="T62" fmla="*/ 2147483647 w 220"/>
              <a:gd name="T63" fmla="*/ 2147483647 h 280"/>
              <a:gd name="T64" fmla="*/ 2147483647 w 220"/>
              <a:gd name="T65" fmla="*/ 2147483647 h 280"/>
              <a:gd name="T66" fmla="*/ 2147483647 w 220"/>
              <a:gd name="T67" fmla="*/ 2147483647 h 280"/>
              <a:gd name="T68" fmla="*/ 2147483647 w 220"/>
              <a:gd name="T69" fmla="*/ 2147483647 h 280"/>
              <a:gd name="T70" fmla="*/ 2147483647 w 220"/>
              <a:gd name="T71" fmla="*/ 2147483647 h 280"/>
              <a:gd name="T72" fmla="*/ 2147483647 w 220"/>
              <a:gd name="T73" fmla="*/ 2147483647 h 280"/>
              <a:gd name="T74" fmla="*/ 2147483647 w 220"/>
              <a:gd name="T75" fmla="*/ 2147483647 h 280"/>
              <a:gd name="T76" fmla="*/ 2147483647 w 220"/>
              <a:gd name="T77" fmla="*/ 2147483647 h 280"/>
              <a:gd name="T78" fmla="*/ 2147483647 w 220"/>
              <a:gd name="T79" fmla="*/ 2147483647 h 280"/>
              <a:gd name="T80" fmla="*/ 2147483647 w 220"/>
              <a:gd name="T81" fmla="*/ 2147483647 h 280"/>
              <a:gd name="T82" fmla="*/ 2147483647 w 220"/>
              <a:gd name="T83" fmla="*/ 2147483647 h 280"/>
              <a:gd name="T84" fmla="*/ 2147483647 w 220"/>
              <a:gd name="T85" fmla="*/ 2147483647 h 280"/>
              <a:gd name="T86" fmla="*/ 2147483647 w 220"/>
              <a:gd name="T87" fmla="*/ 2147483647 h 280"/>
              <a:gd name="T88" fmla="*/ 2147483647 w 220"/>
              <a:gd name="T89" fmla="*/ 2147483647 h 280"/>
              <a:gd name="T90" fmla="*/ 2147483647 w 220"/>
              <a:gd name="T91" fmla="*/ 2147483647 h 280"/>
              <a:gd name="T92" fmla="*/ 2147483647 w 220"/>
              <a:gd name="T93" fmla="*/ 0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0"/>
              <a:gd name="T142" fmla="*/ 0 h 280"/>
              <a:gd name="T143" fmla="*/ 220 w 220"/>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7" name="Freeform 154"/>
          <p:cNvSpPr>
            <a:spLocks noEditPoints="1"/>
          </p:cNvSpPr>
          <p:nvPr/>
        </p:nvSpPr>
        <p:spPr bwMode="auto">
          <a:xfrm>
            <a:off x="7210426" y="2662238"/>
            <a:ext cx="1446213" cy="1116012"/>
          </a:xfrm>
          <a:custGeom>
            <a:avLst/>
            <a:gdLst>
              <a:gd name="T0" fmla="*/ 2147483647 w 2441"/>
              <a:gd name="T1" fmla="*/ 2147483647 h 1882"/>
              <a:gd name="T2" fmla="*/ 2147483647 w 2441"/>
              <a:gd name="T3" fmla="*/ 2147483647 h 1882"/>
              <a:gd name="T4" fmla="*/ 2147483647 w 2441"/>
              <a:gd name="T5" fmla="*/ 2147483647 h 1882"/>
              <a:gd name="T6" fmla="*/ 2147483647 w 2441"/>
              <a:gd name="T7" fmla="*/ 2147483647 h 1882"/>
              <a:gd name="T8" fmla="*/ 2147483647 w 2441"/>
              <a:gd name="T9" fmla="*/ 2147483647 h 1882"/>
              <a:gd name="T10" fmla="*/ 2147483647 w 2441"/>
              <a:gd name="T11" fmla="*/ 2147483647 h 1882"/>
              <a:gd name="T12" fmla="*/ 2147483647 w 2441"/>
              <a:gd name="T13" fmla="*/ 0 h 1882"/>
              <a:gd name="T14" fmla="*/ 2147483647 w 2441"/>
              <a:gd name="T15" fmla="*/ 2147483647 h 1882"/>
              <a:gd name="T16" fmla="*/ 2147483647 w 2441"/>
              <a:gd name="T17" fmla="*/ 2147483647 h 1882"/>
              <a:gd name="T18" fmla="*/ 2147483647 w 2441"/>
              <a:gd name="T19" fmla="*/ 2147483647 h 1882"/>
              <a:gd name="T20" fmla="*/ 2147483647 w 2441"/>
              <a:gd name="T21" fmla="*/ 2147483647 h 1882"/>
              <a:gd name="T22" fmla="*/ 2147483647 w 2441"/>
              <a:gd name="T23" fmla="*/ 2147483647 h 1882"/>
              <a:gd name="T24" fmla="*/ 2147483647 w 2441"/>
              <a:gd name="T25" fmla="*/ 2147483647 h 1882"/>
              <a:gd name="T26" fmla="*/ 2147483647 w 2441"/>
              <a:gd name="T27" fmla="*/ 2147483647 h 1882"/>
              <a:gd name="T28" fmla="*/ 2147483647 w 2441"/>
              <a:gd name="T29" fmla="*/ 2147483647 h 1882"/>
              <a:gd name="T30" fmla="*/ 2147483647 w 2441"/>
              <a:gd name="T31" fmla="*/ 2147483647 h 1882"/>
              <a:gd name="T32" fmla="*/ 2147483647 w 2441"/>
              <a:gd name="T33" fmla="*/ 2147483647 h 1882"/>
              <a:gd name="T34" fmla="*/ 2147483647 w 2441"/>
              <a:gd name="T35" fmla="*/ 2147483647 h 1882"/>
              <a:gd name="T36" fmla="*/ 2147483647 w 2441"/>
              <a:gd name="T37" fmla="*/ 2147483647 h 1882"/>
              <a:gd name="T38" fmla="*/ 2147483647 w 2441"/>
              <a:gd name="T39" fmla="*/ 2147483647 h 1882"/>
              <a:gd name="T40" fmla="*/ 2147483647 w 2441"/>
              <a:gd name="T41" fmla="*/ 2147483647 h 1882"/>
              <a:gd name="T42" fmla="*/ 2147483647 w 2441"/>
              <a:gd name="T43" fmla="*/ 2147483647 h 1882"/>
              <a:gd name="T44" fmla="*/ 2147483647 w 2441"/>
              <a:gd name="T45" fmla="*/ 2147483647 h 1882"/>
              <a:gd name="T46" fmla="*/ 2147483647 w 2441"/>
              <a:gd name="T47" fmla="*/ 2147483647 h 1882"/>
              <a:gd name="T48" fmla="*/ 2147483647 w 2441"/>
              <a:gd name="T49" fmla="*/ 2147483647 h 1882"/>
              <a:gd name="T50" fmla="*/ 2147483647 w 2441"/>
              <a:gd name="T51" fmla="*/ 2147483647 h 1882"/>
              <a:gd name="T52" fmla="*/ 2147483647 w 2441"/>
              <a:gd name="T53" fmla="*/ 2147483647 h 1882"/>
              <a:gd name="T54" fmla="*/ 2147483647 w 2441"/>
              <a:gd name="T55" fmla="*/ 2147483647 h 1882"/>
              <a:gd name="T56" fmla="*/ 2147483647 w 2441"/>
              <a:gd name="T57" fmla="*/ 2147483647 h 1882"/>
              <a:gd name="T58" fmla="*/ 2147483647 w 2441"/>
              <a:gd name="T59" fmla="*/ 2147483647 h 1882"/>
              <a:gd name="T60" fmla="*/ 2147483647 w 2441"/>
              <a:gd name="T61" fmla="*/ 2147483647 h 1882"/>
              <a:gd name="T62" fmla="*/ 2147483647 w 2441"/>
              <a:gd name="T63" fmla="*/ 2147483647 h 1882"/>
              <a:gd name="T64" fmla="*/ 2147483647 w 2441"/>
              <a:gd name="T65" fmla="*/ 2147483647 h 1882"/>
              <a:gd name="T66" fmla="*/ 2147483647 w 2441"/>
              <a:gd name="T67" fmla="*/ 2147483647 h 1882"/>
              <a:gd name="T68" fmla="*/ 2147483647 w 2441"/>
              <a:gd name="T69" fmla="*/ 2147483647 h 1882"/>
              <a:gd name="T70" fmla="*/ 2147483647 w 2441"/>
              <a:gd name="T71" fmla="*/ 2147483647 h 1882"/>
              <a:gd name="T72" fmla="*/ 2147483647 w 2441"/>
              <a:gd name="T73" fmla="*/ 2147483647 h 1882"/>
              <a:gd name="T74" fmla="*/ 2147483647 w 2441"/>
              <a:gd name="T75" fmla="*/ 2147483647 h 1882"/>
              <a:gd name="T76" fmla="*/ 2147483647 w 2441"/>
              <a:gd name="T77" fmla="*/ 2147483647 h 1882"/>
              <a:gd name="T78" fmla="*/ 2147483647 w 2441"/>
              <a:gd name="T79" fmla="*/ 2147483647 h 1882"/>
              <a:gd name="T80" fmla="*/ 2147483647 w 2441"/>
              <a:gd name="T81" fmla="*/ 2147483647 h 1882"/>
              <a:gd name="T82" fmla="*/ 2147483647 w 2441"/>
              <a:gd name="T83" fmla="*/ 2147483647 h 1882"/>
              <a:gd name="T84" fmla="*/ 2147483647 w 2441"/>
              <a:gd name="T85" fmla="*/ 2147483647 h 1882"/>
              <a:gd name="T86" fmla="*/ 2147483647 w 2441"/>
              <a:gd name="T87" fmla="*/ 2147483647 h 1882"/>
              <a:gd name="T88" fmla="*/ 2147483647 w 2441"/>
              <a:gd name="T89" fmla="*/ 2147483647 h 1882"/>
              <a:gd name="T90" fmla="*/ 2147483647 w 2441"/>
              <a:gd name="T91" fmla="*/ 2147483647 h 1882"/>
              <a:gd name="T92" fmla="*/ 2147483647 w 2441"/>
              <a:gd name="T93" fmla="*/ 2147483647 h 1882"/>
              <a:gd name="T94" fmla="*/ 2147483647 w 2441"/>
              <a:gd name="T95" fmla="*/ 2147483647 h 1882"/>
              <a:gd name="T96" fmla="*/ 2147483647 w 2441"/>
              <a:gd name="T97" fmla="*/ 2147483647 h 1882"/>
              <a:gd name="T98" fmla="*/ 2147483647 w 2441"/>
              <a:gd name="T99" fmla="*/ 2147483647 h 1882"/>
              <a:gd name="T100" fmla="*/ 2147483647 w 2441"/>
              <a:gd name="T101" fmla="*/ 2147483647 h 1882"/>
              <a:gd name="T102" fmla="*/ 2147483647 w 2441"/>
              <a:gd name="T103" fmla="*/ 2147483647 h 1882"/>
              <a:gd name="T104" fmla="*/ 2147483647 w 2441"/>
              <a:gd name="T105" fmla="*/ 2147483647 h 1882"/>
              <a:gd name="T106" fmla="*/ 2147483647 w 2441"/>
              <a:gd name="T107" fmla="*/ 2147483647 h 1882"/>
              <a:gd name="T108" fmla="*/ 2147483647 w 2441"/>
              <a:gd name="T109" fmla="*/ 2147483647 h 1882"/>
              <a:gd name="T110" fmla="*/ 2147483647 w 2441"/>
              <a:gd name="T111" fmla="*/ 2147483647 h 1882"/>
              <a:gd name="T112" fmla="*/ 2147483647 w 2441"/>
              <a:gd name="T113" fmla="*/ 2147483647 h 1882"/>
              <a:gd name="T114" fmla="*/ 2147483647 w 2441"/>
              <a:gd name="T115" fmla="*/ 2147483647 h 1882"/>
              <a:gd name="T116" fmla="*/ 2147483647 w 2441"/>
              <a:gd name="T117" fmla="*/ 2147483647 h 1882"/>
              <a:gd name="T118" fmla="*/ 2147483647 w 2441"/>
              <a:gd name="T119" fmla="*/ 2147483647 h 1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1"/>
              <a:gd name="T181" fmla="*/ 0 h 1882"/>
              <a:gd name="T182" fmla="*/ 2441 w 2441"/>
              <a:gd name="T183" fmla="*/ 1882 h 1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8" name="Freeform 155"/>
          <p:cNvSpPr>
            <a:spLocks/>
          </p:cNvSpPr>
          <p:nvPr/>
        </p:nvSpPr>
        <p:spPr bwMode="auto">
          <a:xfrm>
            <a:off x="6697663" y="3514725"/>
            <a:ext cx="131762" cy="127000"/>
          </a:xfrm>
          <a:custGeom>
            <a:avLst/>
            <a:gdLst>
              <a:gd name="T0" fmla="*/ 2147483647 w 224"/>
              <a:gd name="T1" fmla="*/ 2147483647 h 215"/>
              <a:gd name="T2" fmla="*/ 2147483647 w 224"/>
              <a:gd name="T3" fmla="*/ 2147483647 h 215"/>
              <a:gd name="T4" fmla="*/ 2147483647 w 224"/>
              <a:gd name="T5" fmla="*/ 2147483647 h 215"/>
              <a:gd name="T6" fmla="*/ 2147483647 w 224"/>
              <a:gd name="T7" fmla="*/ 2147483647 h 215"/>
              <a:gd name="T8" fmla="*/ 2147483647 w 224"/>
              <a:gd name="T9" fmla="*/ 2147483647 h 215"/>
              <a:gd name="T10" fmla="*/ 2147483647 w 224"/>
              <a:gd name="T11" fmla="*/ 2147483647 h 215"/>
              <a:gd name="T12" fmla="*/ 2147483647 w 224"/>
              <a:gd name="T13" fmla="*/ 2147483647 h 215"/>
              <a:gd name="T14" fmla="*/ 2147483647 w 224"/>
              <a:gd name="T15" fmla="*/ 2147483647 h 215"/>
              <a:gd name="T16" fmla="*/ 2147483647 w 224"/>
              <a:gd name="T17" fmla="*/ 2147483647 h 215"/>
              <a:gd name="T18" fmla="*/ 2147483647 w 224"/>
              <a:gd name="T19" fmla="*/ 2147483647 h 215"/>
              <a:gd name="T20" fmla="*/ 2147483647 w 224"/>
              <a:gd name="T21" fmla="*/ 2147483647 h 215"/>
              <a:gd name="T22" fmla="*/ 2147483647 w 224"/>
              <a:gd name="T23" fmla="*/ 2147483647 h 215"/>
              <a:gd name="T24" fmla="*/ 2147483647 w 224"/>
              <a:gd name="T25" fmla="*/ 2147483647 h 215"/>
              <a:gd name="T26" fmla="*/ 2147483647 w 224"/>
              <a:gd name="T27" fmla="*/ 2147483647 h 215"/>
              <a:gd name="T28" fmla="*/ 2147483647 w 224"/>
              <a:gd name="T29" fmla="*/ 2147483647 h 215"/>
              <a:gd name="T30" fmla="*/ 2147483647 w 224"/>
              <a:gd name="T31" fmla="*/ 2147483647 h 215"/>
              <a:gd name="T32" fmla="*/ 2147483647 w 224"/>
              <a:gd name="T33" fmla="*/ 2147483647 h 215"/>
              <a:gd name="T34" fmla="*/ 2147483647 w 224"/>
              <a:gd name="T35" fmla="*/ 2147483647 h 215"/>
              <a:gd name="T36" fmla="*/ 2147483647 w 224"/>
              <a:gd name="T37" fmla="*/ 2147483647 h 215"/>
              <a:gd name="T38" fmla="*/ 2147483647 w 224"/>
              <a:gd name="T39" fmla="*/ 2147483647 h 215"/>
              <a:gd name="T40" fmla="*/ 2147483647 w 224"/>
              <a:gd name="T41" fmla="*/ 2147483647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15"/>
              <a:gd name="T65" fmla="*/ 224 w 224"/>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39" name="Freeform 156"/>
          <p:cNvSpPr>
            <a:spLocks/>
          </p:cNvSpPr>
          <p:nvPr/>
        </p:nvSpPr>
        <p:spPr bwMode="auto">
          <a:xfrm>
            <a:off x="6719888" y="3563939"/>
            <a:ext cx="215900" cy="263525"/>
          </a:xfrm>
          <a:custGeom>
            <a:avLst/>
            <a:gdLst>
              <a:gd name="T0" fmla="*/ 2147483647 w 364"/>
              <a:gd name="T1" fmla="*/ 2147483647 h 445"/>
              <a:gd name="T2" fmla="*/ 2147483647 w 364"/>
              <a:gd name="T3" fmla="*/ 2147483647 h 445"/>
              <a:gd name="T4" fmla="*/ 2147483647 w 364"/>
              <a:gd name="T5" fmla="*/ 2147483647 h 445"/>
              <a:gd name="T6" fmla="*/ 2147483647 w 364"/>
              <a:gd name="T7" fmla="*/ 2147483647 h 445"/>
              <a:gd name="T8" fmla="*/ 2147483647 w 364"/>
              <a:gd name="T9" fmla="*/ 2147483647 h 445"/>
              <a:gd name="T10" fmla="*/ 2147483647 w 364"/>
              <a:gd name="T11" fmla="*/ 2147483647 h 445"/>
              <a:gd name="T12" fmla="*/ 2147483647 w 364"/>
              <a:gd name="T13" fmla="*/ 2147483647 h 445"/>
              <a:gd name="T14" fmla="*/ 2147483647 w 364"/>
              <a:gd name="T15" fmla="*/ 2147483647 h 445"/>
              <a:gd name="T16" fmla="*/ 2147483647 w 364"/>
              <a:gd name="T17" fmla="*/ 2147483647 h 445"/>
              <a:gd name="T18" fmla="*/ 2147483647 w 364"/>
              <a:gd name="T19" fmla="*/ 2147483647 h 445"/>
              <a:gd name="T20" fmla="*/ 2147483647 w 364"/>
              <a:gd name="T21" fmla="*/ 2147483647 h 445"/>
              <a:gd name="T22" fmla="*/ 2147483647 w 364"/>
              <a:gd name="T23" fmla="*/ 2147483647 h 445"/>
              <a:gd name="T24" fmla="*/ 2147483647 w 364"/>
              <a:gd name="T25" fmla="*/ 2147483647 h 445"/>
              <a:gd name="T26" fmla="*/ 2147483647 w 364"/>
              <a:gd name="T27" fmla="*/ 2147483647 h 445"/>
              <a:gd name="T28" fmla="*/ 2147483647 w 364"/>
              <a:gd name="T29" fmla="*/ 2147483647 h 445"/>
              <a:gd name="T30" fmla="*/ 2147483647 w 364"/>
              <a:gd name="T31" fmla="*/ 0 h 445"/>
              <a:gd name="T32" fmla="*/ 2147483647 w 364"/>
              <a:gd name="T33" fmla="*/ 2147483647 h 445"/>
              <a:gd name="T34" fmla="*/ 2147483647 w 364"/>
              <a:gd name="T35" fmla="*/ 2147483647 h 445"/>
              <a:gd name="T36" fmla="*/ 2147483647 w 364"/>
              <a:gd name="T37" fmla="*/ 2147483647 h 445"/>
              <a:gd name="T38" fmla="*/ 2147483647 w 364"/>
              <a:gd name="T39" fmla="*/ 2147483647 h 445"/>
              <a:gd name="T40" fmla="*/ 2147483647 w 364"/>
              <a:gd name="T41" fmla="*/ 2147483647 h 445"/>
              <a:gd name="T42" fmla="*/ 2147483647 w 364"/>
              <a:gd name="T43" fmla="*/ 2147483647 h 445"/>
              <a:gd name="T44" fmla="*/ 2147483647 w 364"/>
              <a:gd name="T45" fmla="*/ 2147483647 h 445"/>
              <a:gd name="T46" fmla="*/ 2147483647 w 364"/>
              <a:gd name="T47" fmla="*/ 2147483647 h 445"/>
              <a:gd name="T48" fmla="*/ 0 w 364"/>
              <a:gd name="T49" fmla="*/ 2147483647 h 445"/>
              <a:gd name="T50" fmla="*/ 2147483647 w 364"/>
              <a:gd name="T51" fmla="*/ 2147483647 h 445"/>
              <a:gd name="T52" fmla="*/ 2147483647 w 364"/>
              <a:gd name="T53" fmla="*/ 2147483647 h 445"/>
              <a:gd name="T54" fmla="*/ 2147483647 w 364"/>
              <a:gd name="T55" fmla="*/ 2147483647 h 4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4"/>
              <a:gd name="T85" fmla="*/ 0 h 445"/>
              <a:gd name="T86" fmla="*/ 364 w 364"/>
              <a:gd name="T87" fmla="*/ 445 h 4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0" name="Freeform 157"/>
          <p:cNvSpPr>
            <a:spLocks/>
          </p:cNvSpPr>
          <p:nvPr/>
        </p:nvSpPr>
        <p:spPr bwMode="auto">
          <a:xfrm>
            <a:off x="6932614" y="3181350"/>
            <a:ext cx="415925" cy="419100"/>
          </a:xfrm>
          <a:custGeom>
            <a:avLst/>
            <a:gdLst>
              <a:gd name="T0" fmla="*/ 2147483647 w 701"/>
              <a:gd name="T1" fmla="*/ 2147483647 h 705"/>
              <a:gd name="T2" fmla="*/ 2147483647 w 701"/>
              <a:gd name="T3" fmla="*/ 2147483647 h 705"/>
              <a:gd name="T4" fmla="*/ 2147483647 w 701"/>
              <a:gd name="T5" fmla="*/ 0 h 705"/>
              <a:gd name="T6" fmla="*/ 2147483647 w 701"/>
              <a:gd name="T7" fmla="*/ 2147483647 h 705"/>
              <a:gd name="T8" fmla="*/ 2147483647 w 701"/>
              <a:gd name="T9" fmla="*/ 2147483647 h 705"/>
              <a:gd name="T10" fmla="*/ 2147483647 w 701"/>
              <a:gd name="T11" fmla="*/ 2147483647 h 705"/>
              <a:gd name="T12" fmla="*/ 2147483647 w 701"/>
              <a:gd name="T13" fmla="*/ 2147483647 h 705"/>
              <a:gd name="T14" fmla="*/ 2147483647 w 701"/>
              <a:gd name="T15" fmla="*/ 2147483647 h 705"/>
              <a:gd name="T16" fmla="*/ 2147483647 w 701"/>
              <a:gd name="T17" fmla="*/ 2147483647 h 705"/>
              <a:gd name="T18" fmla="*/ 2147483647 w 701"/>
              <a:gd name="T19" fmla="*/ 2147483647 h 705"/>
              <a:gd name="T20" fmla="*/ 2147483647 w 701"/>
              <a:gd name="T21" fmla="*/ 2147483647 h 705"/>
              <a:gd name="T22" fmla="*/ 2147483647 w 701"/>
              <a:gd name="T23" fmla="*/ 2147483647 h 705"/>
              <a:gd name="T24" fmla="*/ 2147483647 w 701"/>
              <a:gd name="T25" fmla="*/ 2147483647 h 705"/>
              <a:gd name="T26" fmla="*/ 2147483647 w 701"/>
              <a:gd name="T27" fmla="*/ 2147483647 h 705"/>
              <a:gd name="T28" fmla="*/ 2147483647 w 701"/>
              <a:gd name="T29" fmla="*/ 2147483647 h 705"/>
              <a:gd name="T30" fmla="*/ 2147483647 w 701"/>
              <a:gd name="T31" fmla="*/ 2147483647 h 705"/>
              <a:gd name="T32" fmla="*/ 2147483647 w 701"/>
              <a:gd name="T33" fmla="*/ 2147483647 h 705"/>
              <a:gd name="T34" fmla="*/ 0 w 701"/>
              <a:gd name="T35" fmla="*/ 2147483647 h 705"/>
              <a:gd name="T36" fmla="*/ 2147483647 w 701"/>
              <a:gd name="T37" fmla="*/ 2147483647 h 705"/>
              <a:gd name="T38" fmla="*/ 2147483647 w 701"/>
              <a:gd name="T39" fmla="*/ 2147483647 h 705"/>
              <a:gd name="T40" fmla="*/ 2147483647 w 701"/>
              <a:gd name="T41" fmla="*/ 2147483647 h 705"/>
              <a:gd name="T42" fmla="*/ 2147483647 w 701"/>
              <a:gd name="T43" fmla="*/ 2147483647 h 705"/>
              <a:gd name="T44" fmla="*/ 2147483647 w 701"/>
              <a:gd name="T45" fmla="*/ 2147483647 h 705"/>
              <a:gd name="T46" fmla="*/ 2147483647 w 701"/>
              <a:gd name="T47" fmla="*/ 2147483647 h 705"/>
              <a:gd name="T48" fmla="*/ 2147483647 w 701"/>
              <a:gd name="T49" fmla="*/ 2147483647 h 705"/>
              <a:gd name="T50" fmla="*/ 2147483647 w 701"/>
              <a:gd name="T51" fmla="*/ 2147483647 h 705"/>
              <a:gd name="T52" fmla="*/ 2147483647 w 701"/>
              <a:gd name="T53" fmla="*/ 2147483647 h 705"/>
              <a:gd name="T54" fmla="*/ 2147483647 w 701"/>
              <a:gd name="T55" fmla="*/ 2147483647 h 705"/>
              <a:gd name="T56" fmla="*/ 2147483647 w 701"/>
              <a:gd name="T57" fmla="*/ 2147483647 h 705"/>
              <a:gd name="T58" fmla="*/ 2147483647 w 701"/>
              <a:gd name="T59" fmla="*/ 2147483647 h 705"/>
              <a:gd name="T60" fmla="*/ 2147483647 w 701"/>
              <a:gd name="T61" fmla="*/ 2147483647 h 705"/>
              <a:gd name="T62" fmla="*/ 2147483647 w 701"/>
              <a:gd name="T63" fmla="*/ 2147483647 h 705"/>
              <a:gd name="T64" fmla="*/ 2147483647 w 701"/>
              <a:gd name="T65" fmla="*/ 2147483647 h 705"/>
              <a:gd name="T66" fmla="*/ 2147483647 w 701"/>
              <a:gd name="T67" fmla="*/ 2147483647 h 705"/>
              <a:gd name="T68" fmla="*/ 2147483647 w 701"/>
              <a:gd name="T69" fmla="*/ 2147483647 h 705"/>
              <a:gd name="T70" fmla="*/ 2147483647 w 701"/>
              <a:gd name="T71" fmla="*/ 2147483647 h 705"/>
              <a:gd name="T72" fmla="*/ 2147483647 w 701"/>
              <a:gd name="T73" fmla="*/ 2147483647 h 705"/>
              <a:gd name="T74" fmla="*/ 2147483647 w 701"/>
              <a:gd name="T75" fmla="*/ 2147483647 h 705"/>
              <a:gd name="T76" fmla="*/ 2147483647 w 701"/>
              <a:gd name="T77" fmla="*/ 2147483647 h 705"/>
              <a:gd name="T78" fmla="*/ 2147483647 w 701"/>
              <a:gd name="T79" fmla="*/ 2147483647 h 705"/>
              <a:gd name="T80" fmla="*/ 2147483647 w 701"/>
              <a:gd name="T81" fmla="*/ 2147483647 h 705"/>
              <a:gd name="T82" fmla="*/ 2147483647 w 701"/>
              <a:gd name="T83" fmla="*/ 2147483647 h 705"/>
              <a:gd name="T84" fmla="*/ 2147483647 w 701"/>
              <a:gd name="T85" fmla="*/ 2147483647 h 705"/>
              <a:gd name="T86" fmla="*/ 2147483647 w 701"/>
              <a:gd name="T87" fmla="*/ 2147483647 h 705"/>
              <a:gd name="T88" fmla="*/ 2147483647 w 701"/>
              <a:gd name="T89" fmla="*/ 2147483647 h 705"/>
              <a:gd name="T90" fmla="*/ 2147483647 w 701"/>
              <a:gd name="T91" fmla="*/ 2147483647 h 7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1"/>
              <a:gd name="T139" fmla="*/ 0 h 705"/>
              <a:gd name="T140" fmla="*/ 701 w 701"/>
              <a:gd name="T141" fmla="*/ 705 h 7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1" name="Freeform 158"/>
          <p:cNvSpPr>
            <a:spLocks/>
          </p:cNvSpPr>
          <p:nvPr/>
        </p:nvSpPr>
        <p:spPr bwMode="auto">
          <a:xfrm>
            <a:off x="6324601" y="3171825"/>
            <a:ext cx="269875" cy="261938"/>
          </a:xfrm>
          <a:custGeom>
            <a:avLst/>
            <a:gdLst>
              <a:gd name="T0" fmla="*/ 2147483647 w 454"/>
              <a:gd name="T1" fmla="*/ 2147483647 h 442"/>
              <a:gd name="T2" fmla="*/ 2147483647 w 454"/>
              <a:gd name="T3" fmla="*/ 2147483647 h 442"/>
              <a:gd name="T4" fmla="*/ 2147483647 w 454"/>
              <a:gd name="T5" fmla="*/ 2147483647 h 442"/>
              <a:gd name="T6" fmla="*/ 2147483647 w 454"/>
              <a:gd name="T7" fmla="*/ 2147483647 h 442"/>
              <a:gd name="T8" fmla="*/ 2147483647 w 454"/>
              <a:gd name="T9" fmla="*/ 2147483647 h 442"/>
              <a:gd name="T10" fmla="*/ 2147483647 w 454"/>
              <a:gd name="T11" fmla="*/ 2147483647 h 442"/>
              <a:gd name="T12" fmla="*/ 2147483647 w 454"/>
              <a:gd name="T13" fmla="*/ 2147483647 h 442"/>
              <a:gd name="T14" fmla="*/ 2147483647 w 454"/>
              <a:gd name="T15" fmla="*/ 2147483647 h 442"/>
              <a:gd name="T16" fmla="*/ 2147483647 w 454"/>
              <a:gd name="T17" fmla="*/ 2147483647 h 442"/>
              <a:gd name="T18" fmla="*/ 2147483647 w 454"/>
              <a:gd name="T19" fmla="*/ 2147483647 h 442"/>
              <a:gd name="T20" fmla="*/ 2147483647 w 454"/>
              <a:gd name="T21" fmla="*/ 2147483647 h 442"/>
              <a:gd name="T22" fmla="*/ 2147483647 w 454"/>
              <a:gd name="T23" fmla="*/ 2147483647 h 442"/>
              <a:gd name="T24" fmla="*/ 2147483647 w 454"/>
              <a:gd name="T25" fmla="*/ 2147483647 h 442"/>
              <a:gd name="T26" fmla="*/ 2147483647 w 454"/>
              <a:gd name="T27" fmla="*/ 2147483647 h 442"/>
              <a:gd name="T28" fmla="*/ 2147483647 w 454"/>
              <a:gd name="T29" fmla="*/ 2147483647 h 442"/>
              <a:gd name="T30" fmla="*/ 2147483647 w 454"/>
              <a:gd name="T31" fmla="*/ 2147483647 h 442"/>
              <a:gd name="T32" fmla="*/ 2147483647 w 454"/>
              <a:gd name="T33" fmla="*/ 2147483647 h 442"/>
              <a:gd name="T34" fmla="*/ 2147483647 w 454"/>
              <a:gd name="T35" fmla="*/ 2147483647 h 442"/>
              <a:gd name="T36" fmla="*/ 2147483647 w 454"/>
              <a:gd name="T37" fmla="*/ 2147483647 h 442"/>
              <a:gd name="T38" fmla="*/ 2147483647 w 454"/>
              <a:gd name="T39" fmla="*/ 2147483647 h 442"/>
              <a:gd name="T40" fmla="*/ 2147483647 w 454"/>
              <a:gd name="T41" fmla="*/ 2147483647 h 442"/>
              <a:gd name="T42" fmla="*/ 2147483647 w 454"/>
              <a:gd name="T43" fmla="*/ 2147483647 h 442"/>
              <a:gd name="T44" fmla="*/ 2147483647 w 454"/>
              <a:gd name="T45" fmla="*/ 2147483647 h 442"/>
              <a:gd name="T46" fmla="*/ 2147483647 w 454"/>
              <a:gd name="T47" fmla="*/ 2147483647 h 442"/>
              <a:gd name="T48" fmla="*/ 2147483647 w 454"/>
              <a:gd name="T49" fmla="*/ 2147483647 h 442"/>
              <a:gd name="T50" fmla="*/ 2147483647 w 454"/>
              <a:gd name="T51" fmla="*/ 2147483647 h 442"/>
              <a:gd name="T52" fmla="*/ 2147483647 w 454"/>
              <a:gd name="T53" fmla="*/ 2147483647 h 442"/>
              <a:gd name="T54" fmla="*/ 2147483647 w 454"/>
              <a:gd name="T55" fmla="*/ 2147483647 h 442"/>
              <a:gd name="T56" fmla="*/ 2147483647 w 454"/>
              <a:gd name="T57" fmla="*/ 2147483647 h 442"/>
              <a:gd name="T58" fmla="*/ 2147483647 w 454"/>
              <a:gd name="T59" fmla="*/ 2147483647 h 442"/>
              <a:gd name="T60" fmla="*/ 2147483647 w 454"/>
              <a:gd name="T61" fmla="*/ 2147483647 h 442"/>
              <a:gd name="T62" fmla="*/ 2147483647 w 454"/>
              <a:gd name="T63" fmla="*/ 2147483647 h 442"/>
              <a:gd name="T64" fmla="*/ 2147483647 w 454"/>
              <a:gd name="T65" fmla="*/ 2147483647 h 442"/>
              <a:gd name="T66" fmla="*/ 2147483647 w 454"/>
              <a:gd name="T67" fmla="*/ 2147483647 h 442"/>
              <a:gd name="T68" fmla="*/ 2147483647 w 454"/>
              <a:gd name="T69" fmla="*/ 2147483647 h 442"/>
              <a:gd name="T70" fmla="*/ 2147483647 w 454"/>
              <a:gd name="T71" fmla="*/ 2147483647 h 442"/>
              <a:gd name="T72" fmla="*/ 2147483647 w 454"/>
              <a:gd name="T73" fmla="*/ 2147483647 h 442"/>
              <a:gd name="T74" fmla="*/ 2147483647 w 454"/>
              <a:gd name="T75" fmla="*/ 2147483647 h 442"/>
              <a:gd name="T76" fmla="*/ 0 w 454"/>
              <a:gd name="T77" fmla="*/ 2147483647 h 442"/>
              <a:gd name="T78" fmla="*/ 0 w 454"/>
              <a:gd name="T79" fmla="*/ 2147483647 h 442"/>
              <a:gd name="T80" fmla="*/ 2147483647 w 454"/>
              <a:gd name="T81" fmla="*/ 2147483647 h 442"/>
              <a:gd name="T82" fmla="*/ 2147483647 w 454"/>
              <a:gd name="T83" fmla="*/ 2147483647 h 442"/>
              <a:gd name="T84" fmla="*/ 2147483647 w 454"/>
              <a:gd name="T85" fmla="*/ 2147483647 h 442"/>
              <a:gd name="T86" fmla="*/ 2147483647 w 454"/>
              <a:gd name="T87" fmla="*/ 2147483647 h 442"/>
              <a:gd name="T88" fmla="*/ 2147483647 w 454"/>
              <a:gd name="T89" fmla="*/ 2147483647 h 442"/>
              <a:gd name="T90" fmla="*/ 2147483647 w 454"/>
              <a:gd name="T91" fmla="*/ 2147483647 h 442"/>
              <a:gd name="T92" fmla="*/ 2147483647 w 454"/>
              <a:gd name="T93" fmla="*/ 2147483647 h 442"/>
              <a:gd name="T94" fmla="*/ 2147483647 w 454"/>
              <a:gd name="T95" fmla="*/ 2147483647 h 442"/>
              <a:gd name="T96" fmla="*/ 2147483647 w 454"/>
              <a:gd name="T97" fmla="*/ 2147483647 h 442"/>
              <a:gd name="T98" fmla="*/ 2147483647 w 454"/>
              <a:gd name="T99" fmla="*/ 2147483647 h 442"/>
              <a:gd name="T100" fmla="*/ 2147483647 w 454"/>
              <a:gd name="T101" fmla="*/ 2147483647 h 442"/>
              <a:gd name="T102" fmla="*/ 2147483647 w 454"/>
              <a:gd name="T103" fmla="*/ 2147483647 h 442"/>
              <a:gd name="T104" fmla="*/ 2147483647 w 454"/>
              <a:gd name="T105" fmla="*/ 2147483647 h 442"/>
              <a:gd name="T106" fmla="*/ 2147483647 w 454"/>
              <a:gd name="T107" fmla="*/ 2147483647 h 442"/>
              <a:gd name="T108" fmla="*/ 2147483647 w 454"/>
              <a:gd name="T109" fmla="*/ 2147483647 h 442"/>
              <a:gd name="T110" fmla="*/ 2147483647 w 454"/>
              <a:gd name="T111" fmla="*/ 2147483647 h 442"/>
              <a:gd name="T112" fmla="*/ 2147483647 w 454"/>
              <a:gd name="T113" fmla="*/ 2147483647 h 442"/>
              <a:gd name="T114" fmla="*/ 2147483647 w 454"/>
              <a:gd name="T115" fmla="*/ 2147483647 h 442"/>
              <a:gd name="T116" fmla="*/ 2147483647 w 454"/>
              <a:gd name="T117" fmla="*/ 2147483647 h 4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4"/>
              <a:gd name="T178" fmla="*/ 0 h 442"/>
              <a:gd name="T179" fmla="*/ 454 w 454"/>
              <a:gd name="T180" fmla="*/ 442 h 4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2" name="Freeform 159"/>
          <p:cNvSpPr>
            <a:spLocks/>
          </p:cNvSpPr>
          <p:nvPr/>
        </p:nvSpPr>
        <p:spPr bwMode="auto">
          <a:xfrm>
            <a:off x="6440489" y="3094039"/>
            <a:ext cx="568325" cy="466725"/>
          </a:xfrm>
          <a:custGeom>
            <a:avLst/>
            <a:gdLst>
              <a:gd name="T0" fmla="*/ 2147483647 w 959"/>
              <a:gd name="T1" fmla="*/ 2147483647 h 789"/>
              <a:gd name="T2" fmla="*/ 2147483647 w 959"/>
              <a:gd name="T3" fmla="*/ 2147483647 h 789"/>
              <a:gd name="T4" fmla="*/ 2147483647 w 959"/>
              <a:gd name="T5" fmla="*/ 2147483647 h 789"/>
              <a:gd name="T6" fmla="*/ 2147483647 w 959"/>
              <a:gd name="T7" fmla="*/ 2147483647 h 789"/>
              <a:gd name="T8" fmla="*/ 2147483647 w 959"/>
              <a:gd name="T9" fmla="*/ 2147483647 h 789"/>
              <a:gd name="T10" fmla="*/ 2147483647 w 959"/>
              <a:gd name="T11" fmla="*/ 2147483647 h 789"/>
              <a:gd name="T12" fmla="*/ 2147483647 w 959"/>
              <a:gd name="T13" fmla="*/ 2147483647 h 789"/>
              <a:gd name="T14" fmla="*/ 2147483647 w 959"/>
              <a:gd name="T15" fmla="*/ 2147483647 h 789"/>
              <a:gd name="T16" fmla="*/ 2147483647 w 959"/>
              <a:gd name="T17" fmla="*/ 2147483647 h 789"/>
              <a:gd name="T18" fmla="*/ 2147483647 w 959"/>
              <a:gd name="T19" fmla="*/ 2147483647 h 789"/>
              <a:gd name="T20" fmla="*/ 2147483647 w 959"/>
              <a:gd name="T21" fmla="*/ 2147483647 h 789"/>
              <a:gd name="T22" fmla="*/ 2147483647 w 959"/>
              <a:gd name="T23" fmla="*/ 2147483647 h 789"/>
              <a:gd name="T24" fmla="*/ 2147483647 w 959"/>
              <a:gd name="T25" fmla="*/ 2147483647 h 789"/>
              <a:gd name="T26" fmla="*/ 2147483647 w 959"/>
              <a:gd name="T27" fmla="*/ 2147483647 h 789"/>
              <a:gd name="T28" fmla="*/ 2147483647 w 959"/>
              <a:gd name="T29" fmla="*/ 2147483647 h 789"/>
              <a:gd name="T30" fmla="*/ 2147483647 w 959"/>
              <a:gd name="T31" fmla="*/ 2147483647 h 789"/>
              <a:gd name="T32" fmla="*/ 2147483647 w 959"/>
              <a:gd name="T33" fmla="*/ 2147483647 h 789"/>
              <a:gd name="T34" fmla="*/ 2147483647 w 959"/>
              <a:gd name="T35" fmla="*/ 2147483647 h 789"/>
              <a:gd name="T36" fmla="*/ 2147483647 w 959"/>
              <a:gd name="T37" fmla="*/ 2147483647 h 789"/>
              <a:gd name="T38" fmla="*/ 2147483647 w 959"/>
              <a:gd name="T39" fmla="*/ 2147483647 h 789"/>
              <a:gd name="T40" fmla="*/ 2147483647 w 959"/>
              <a:gd name="T41" fmla="*/ 2147483647 h 789"/>
              <a:gd name="T42" fmla="*/ 2147483647 w 959"/>
              <a:gd name="T43" fmla="*/ 2147483647 h 789"/>
              <a:gd name="T44" fmla="*/ 2147483647 w 959"/>
              <a:gd name="T45" fmla="*/ 2147483647 h 789"/>
              <a:gd name="T46" fmla="*/ 2147483647 w 959"/>
              <a:gd name="T47" fmla="*/ 2147483647 h 789"/>
              <a:gd name="T48" fmla="*/ 2147483647 w 959"/>
              <a:gd name="T49" fmla="*/ 2147483647 h 789"/>
              <a:gd name="T50" fmla="*/ 0 w 959"/>
              <a:gd name="T51" fmla="*/ 2147483647 h 789"/>
              <a:gd name="T52" fmla="*/ 2147483647 w 959"/>
              <a:gd name="T53" fmla="*/ 2147483647 h 789"/>
              <a:gd name="T54" fmla="*/ 2147483647 w 959"/>
              <a:gd name="T55" fmla="*/ 2147483647 h 789"/>
              <a:gd name="T56" fmla="*/ 2147483647 w 959"/>
              <a:gd name="T57" fmla="*/ 2147483647 h 789"/>
              <a:gd name="T58" fmla="*/ 2147483647 w 959"/>
              <a:gd name="T59" fmla="*/ 2147483647 h 789"/>
              <a:gd name="T60" fmla="*/ 2147483647 w 959"/>
              <a:gd name="T61" fmla="*/ 2147483647 h 789"/>
              <a:gd name="T62" fmla="*/ 2147483647 w 959"/>
              <a:gd name="T63" fmla="*/ 2147483647 h 789"/>
              <a:gd name="T64" fmla="*/ 2147483647 w 959"/>
              <a:gd name="T65" fmla="*/ 2147483647 h 789"/>
              <a:gd name="T66" fmla="*/ 2147483647 w 959"/>
              <a:gd name="T67" fmla="*/ 2147483647 h 789"/>
              <a:gd name="T68" fmla="*/ 2147483647 w 959"/>
              <a:gd name="T69" fmla="*/ 2147483647 h 789"/>
              <a:gd name="T70" fmla="*/ 2147483647 w 959"/>
              <a:gd name="T71" fmla="*/ 2147483647 h 789"/>
              <a:gd name="T72" fmla="*/ 2147483647 w 959"/>
              <a:gd name="T73" fmla="*/ 2147483647 h 789"/>
              <a:gd name="T74" fmla="*/ 2147483647 w 959"/>
              <a:gd name="T75" fmla="*/ 2147483647 h 789"/>
              <a:gd name="T76" fmla="*/ 2147483647 w 959"/>
              <a:gd name="T77" fmla="*/ 2147483647 h 789"/>
              <a:gd name="T78" fmla="*/ 2147483647 w 959"/>
              <a:gd name="T79" fmla="*/ 2147483647 h 789"/>
              <a:gd name="T80" fmla="*/ 2147483647 w 959"/>
              <a:gd name="T81" fmla="*/ 2147483647 h 789"/>
              <a:gd name="T82" fmla="*/ 2147483647 w 959"/>
              <a:gd name="T83" fmla="*/ 2147483647 h 789"/>
              <a:gd name="T84" fmla="*/ 2147483647 w 959"/>
              <a:gd name="T85" fmla="*/ 2147483647 h 789"/>
              <a:gd name="T86" fmla="*/ 2147483647 w 959"/>
              <a:gd name="T87" fmla="*/ 2147483647 h 789"/>
              <a:gd name="T88" fmla="*/ 2147483647 w 959"/>
              <a:gd name="T89" fmla="*/ 2147483647 h 789"/>
              <a:gd name="T90" fmla="*/ 2147483647 w 959"/>
              <a:gd name="T91" fmla="*/ 2147483647 h 789"/>
              <a:gd name="T92" fmla="*/ 2147483647 w 959"/>
              <a:gd name="T93" fmla="*/ 2147483647 h 789"/>
              <a:gd name="T94" fmla="*/ 2147483647 w 959"/>
              <a:gd name="T95" fmla="*/ 2147483647 h 789"/>
              <a:gd name="T96" fmla="*/ 2147483647 w 959"/>
              <a:gd name="T97" fmla="*/ 2147483647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9"/>
              <a:gd name="T148" fmla="*/ 0 h 789"/>
              <a:gd name="T149" fmla="*/ 959 w 959"/>
              <a:gd name="T150" fmla="*/ 789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3" name="Freeform 160"/>
          <p:cNvSpPr>
            <a:spLocks/>
          </p:cNvSpPr>
          <p:nvPr/>
        </p:nvSpPr>
        <p:spPr bwMode="auto">
          <a:xfrm>
            <a:off x="7048501" y="3055939"/>
            <a:ext cx="220663" cy="141287"/>
          </a:xfrm>
          <a:custGeom>
            <a:avLst/>
            <a:gdLst>
              <a:gd name="T0" fmla="*/ 2147483647 w 372"/>
              <a:gd name="T1" fmla="*/ 2147483647 h 238"/>
              <a:gd name="T2" fmla="*/ 2147483647 w 372"/>
              <a:gd name="T3" fmla="*/ 2147483647 h 238"/>
              <a:gd name="T4" fmla="*/ 2147483647 w 372"/>
              <a:gd name="T5" fmla="*/ 2147483647 h 238"/>
              <a:gd name="T6" fmla="*/ 2147483647 w 372"/>
              <a:gd name="T7" fmla="*/ 2147483647 h 238"/>
              <a:gd name="T8" fmla="*/ 2147483647 w 372"/>
              <a:gd name="T9" fmla="*/ 2147483647 h 238"/>
              <a:gd name="T10" fmla="*/ 2147483647 w 372"/>
              <a:gd name="T11" fmla="*/ 2147483647 h 238"/>
              <a:gd name="T12" fmla="*/ 2147483647 w 372"/>
              <a:gd name="T13" fmla="*/ 2147483647 h 238"/>
              <a:gd name="T14" fmla="*/ 2147483647 w 372"/>
              <a:gd name="T15" fmla="*/ 2147483647 h 238"/>
              <a:gd name="T16" fmla="*/ 2147483647 w 372"/>
              <a:gd name="T17" fmla="*/ 2147483647 h 238"/>
              <a:gd name="T18" fmla="*/ 2147483647 w 372"/>
              <a:gd name="T19" fmla="*/ 2147483647 h 238"/>
              <a:gd name="T20" fmla="*/ 2147483647 w 372"/>
              <a:gd name="T21" fmla="*/ 2147483647 h 238"/>
              <a:gd name="T22" fmla="*/ 2147483647 w 372"/>
              <a:gd name="T23" fmla="*/ 2147483647 h 238"/>
              <a:gd name="T24" fmla="*/ 2147483647 w 372"/>
              <a:gd name="T25" fmla="*/ 2147483647 h 238"/>
              <a:gd name="T26" fmla="*/ 2147483647 w 372"/>
              <a:gd name="T27" fmla="*/ 2147483647 h 238"/>
              <a:gd name="T28" fmla="*/ 2147483647 w 372"/>
              <a:gd name="T29" fmla="*/ 2147483647 h 238"/>
              <a:gd name="T30" fmla="*/ 2147483647 w 372"/>
              <a:gd name="T31" fmla="*/ 2147483647 h 238"/>
              <a:gd name="T32" fmla="*/ 2147483647 w 372"/>
              <a:gd name="T33" fmla="*/ 2147483647 h 238"/>
              <a:gd name="T34" fmla="*/ 2147483647 w 372"/>
              <a:gd name="T35" fmla="*/ 2147483647 h 238"/>
              <a:gd name="T36" fmla="*/ 2147483647 w 372"/>
              <a:gd name="T37" fmla="*/ 2147483647 h 238"/>
              <a:gd name="T38" fmla="*/ 2147483647 w 372"/>
              <a:gd name="T39" fmla="*/ 2147483647 h 238"/>
              <a:gd name="T40" fmla="*/ 2147483647 w 372"/>
              <a:gd name="T41" fmla="*/ 2147483647 h 238"/>
              <a:gd name="T42" fmla="*/ 2147483647 w 372"/>
              <a:gd name="T43" fmla="*/ 2147483647 h 238"/>
              <a:gd name="T44" fmla="*/ 2147483647 w 372"/>
              <a:gd name="T45" fmla="*/ 2147483647 h 238"/>
              <a:gd name="T46" fmla="*/ 2147483647 w 372"/>
              <a:gd name="T47" fmla="*/ 2147483647 h 238"/>
              <a:gd name="T48" fmla="*/ 2147483647 w 372"/>
              <a:gd name="T49" fmla="*/ 2147483647 h 238"/>
              <a:gd name="T50" fmla="*/ 2147483647 w 372"/>
              <a:gd name="T51" fmla="*/ 2147483647 h 238"/>
              <a:gd name="T52" fmla="*/ 2147483647 w 372"/>
              <a:gd name="T53" fmla="*/ 2147483647 h 238"/>
              <a:gd name="T54" fmla="*/ 2147483647 w 372"/>
              <a:gd name="T55" fmla="*/ 2147483647 h 238"/>
              <a:gd name="T56" fmla="*/ 2147483647 w 372"/>
              <a:gd name="T57" fmla="*/ 2147483647 h 238"/>
              <a:gd name="T58" fmla="*/ 2147483647 w 372"/>
              <a:gd name="T59" fmla="*/ 2147483647 h 238"/>
              <a:gd name="T60" fmla="*/ 2147483647 w 372"/>
              <a:gd name="T61" fmla="*/ 2147483647 h 238"/>
              <a:gd name="T62" fmla="*/ 2147483647 w 372"/>
              <a:gd name="T63" fmla="*/ 2147483647 h 238"/>
              <a:gd name="T64" fmla="*/ 2147483647 w 372"/>
              <a:gd name="T65" fmla="*/ 2147483647 h 238"/>
              <a:gd name="T66" fmla="*/ 2147483647 w 372"/>
              <a:gd name="T67" fmla="*/ 2147483647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238"/>
              <a:gd name="T104" fmla="*/ 372 w 372"/>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4" name="Freeform 161"/>
          <p:cNvSpPr>
            <a:spLocks/>
          </p:cNvSpPr>
          <p:nvPr/>
        </p:nvSpPr>
        <p:spPr bwMode="auto">
          <a:xfrm>
            <a:off x="7092950" y="2987676"/>
            <a:ext cx="266700" cy="123825"/>
          </a:xfrm>
          <a:custGeom>
            <a:avLst/>
            <a:gdLst>
              <a:gd name="T0" fmla="*/ 2147483647 w 449"/>
              <a:gd name="T1" fmla="*/ 2147483647 h 211"/>
              <a:gd name="T2" fmla="*/ 2147483647 w 449"/>
              <a:gd name="T3" fmla="*/ 2147483647 h 211"/>
              <a:gd name="T4" fmla="*/ 2147483647 w 449"/>
              <a:gd name="T5" fmla="*/ 2147483647 h 211"/>
              <a:gd name="T6" fmla="*/ 2147483647 w 449"/>
              <a:gd name="T7" fmla="*/ 2147483647 h 211"/>
              <a:gd name="T8" fmla="*/ 2147483647 w 449"/>
              <a:gd name="T9" fmla="*/ 2147483647 h 211"/>
              <a:gd name="T10" fmla="*/ 2147483647 w 449"/>
              <a:gd name="T11" fmla="*/ 2147483647 h 211"/>
              <a:gd name="T12" fmla="*/ 2147483647 w 449"/>
              <a:gd name="T13" fmla="*/ 2147483647 h 211"/>
              <a:gd name="T14" fmla="*/ 2147483647 w 449"/>
              <a:gd name="T15" fmla="*/ 2147483647 h 211"/>
              <a:gd name="T16" fmla="*/ 2147483647 w 449"/>
              <a:gd name="T17" fmla="*/ 2147483647 h 211"/>
              <a:gd name="T18" fmla="*/ 2147483647 w 449"/>
              <a:gd name="T19" fmla="*/ 2147483647 h 211"/>
              <a:gd name="T20" fmla="*/ 2147483647 w 449"/>
              <a:gd name="T21" fmla="*/ 2147483647 h 211"/>
              <a:gd name="T22" fmla="*/ 0 w 449"/>
              <a:gd name="T23" fmla="*/ 2147483647 h 211"/>
              <a:gd name="T24" fmla="*/ 2147483647 w 449"/>
              <a:gd name="T25" fmla="*/ 2147483647 h 211"/>
              <a:gd name="T26" fmla="*/ 2147483647 w 449"/>
              <a:gd name="T27" fmla="*/ 2147483647 h 211"/>
              <a:gd name="T28" fmla="*/ 2147483647 w 449"/>
              <a:gd name="T29" fmla="*/ 2147483647 h 211"/>
              <a:gd name="T30" fmla="*/ 2147483647 w 449"/>
              <a:gd name="T31" fmla="*/ 2147483647 h 211"/>
              <a:gd name="T32" fmla="*/ 2147483647 w 449"/>
              <a:gd name="T33" fmla="*/ 2147483647 h 211"/>
              <a:gd name="T34" fmla="*/ 2147483647 w 449"/>
              <a:gd name="T35" fmla="*/ 2147483647 h 211"/>
              <a:gd name="T36" fmla="*/ 2147483647 w 449"/>
              <a:gd name="T37" fmla="*/ 2147483647 h 211"/>
              <a:gd name="T38" fmla="*/ 2147483647 w 449"/>
              <a:gd name="T39" fmla="*/ 2147483647 h 211"/>
              <a:gd name="T40" fmla="*/ 2147483647 w 449"/>
              <a:gd name="T41" fmla="*/ 2147483647 h 211"/>
              <a:gd name="T42" fmla="*/ 2147483647 w 449"/>
              <a:gd name="T43" fmla="*/ 2147483647 h 211"/>
              <a:gd name="T44" fmla="*/ 2147483647 w 449"/>
              <a:gd name="T45" fmla="*/ 2147483647 h 211"/>
              <a:gd name="T46" fmla="*/ 2147483647 w 449"/>
              <a:gd name="T47" fmla="*/ 2147483647 h 211"/>
              <a:gd name="T48" fmla="*/ 2147483647 w 449"/>
              <a:gd name="T49" fmla="*/ 2147483647 h 211"/>
              <a:gd name="T50" fmla="*/ 2147483647 w 449"/>
              <a:gd name="T51" fmla="*/ 2147483647 h 211"/>
              <a:gd name="T52" fmla="*/ 2147483647 w 449"/>
              <a:gd name="T53" fmla="*/ 2147483647 h 211"/>
              <a:gd name="T54" fmla="*/ 2147483647 w 449"/>
              <a:gd name="T55" fmla="*/ 2147483647 h 211"/>
              <a:gd name="T56" fmla="*/ 2147483647 w 449"/>
              <a:gd name="T57" fmla="*/ 2147483647 h 211"/>
              <a:gd name="T58" fmla="*/ 2147483647 w 449"/>
              <a:gd name="T59" fmla="*/ 2147483647 h 211"/>
              <a:gd name="T60" fmla="*/ 2147483647 w 449"/>
              <a:gd name="T61" fmla="*/ 2147483647 h 211"/>
              <a:gd name="T62" fmla="*/ 2147483647 w 449"/>
              <a:gd name="T63" fmla="*/ 2147483647 h 211"/>
              <a:gd name="T64" fmla="*/ 2147483647 w 449"/>
              <a:gd name="T65" fmla="*/ 2147483647 h 211"/>
              <a:gd name="T66" fmla="*/ 2147483647 w 449"/>
              <a:gd name="T67" fmla="*/ 2147483647 h 211"/>
              <a:gd name="T68" fmla="*/ 2147483647 w 449"/>
              <a:gd name="T69" fmla="*/ 2147483647 h 211"/>
              <a:gd name="T70" fmla="*/ 2147483647 w 449"/>
              <a:gd name="T71" fmla="*/ 2147483647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211"/>
              <a:gd name="T110" fmla="*/ 449 w 449"/>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5" name="Freeform 162"/>
          <p:cNvSpPr>
            <a:spLocks/>
          </p:cNvSpPr>
          <p:nvPr/>
        </p:nvSpPr>
        <p:spPr bwMode="auto">
          <a:xfrm>
            <a:off x="6645275" y="3000376"/>
            <a:ext cx="400050" cy="239713"/>
          </a:xfrm>
          <a:custGeom>
            <a:avLst/>
            <a:gdLst>
              <a:gd name="T0" fmla="*/ 2147483647 w 674"/>
              <a:gd name="T1" fmla="*/ 2147483647 h 406"/>
              <a:gd name="T2" fmla="*/ 2147483647 w 674"/>
              <a:gd name="T3" fmla="*/ 2147483647 h 406"/>
              <a:gd name="T4" fmla="*/ 2147483647 w 674"/>
              <a:gd name="T5" fmla="*/ 2147483647 h 406"/>
              <a:gd name="T6" fmla="*/ 2147483647 w 674"/>
              <a:gd name="T7" fmla="*/ 2147483647 h 406"/>
              <a:gd name="T8" fmla="*/ 2147483647 w 674"/>
              <a:gd name="T9" fmla="*/ 2147483647 h 406"/>
              <a:gd name="T10" fmla="*/ 2147483647 w 674"/>
              <a:gd name="T11" fmla="*/ 2147483647 h 406"/>
              <a:gd name="T12" fmla="*/ 2147483647 w 674"/>
              <a:gd name="T13" fmla="*/ 2147483647 h 406"/>
              <a:gd name="T14" fmla="*/ 2147483647 w 674"/>
              <a:gd name="T15" fmla="*/ 2147483647 h 406"/>
              <a:gd name="T16" fmla="*/ 2147483647 w 674"/>
              <a:gd name="T17" fmla="*/ 2147483647 h 406"/>
              <a:gd name="T18" fmla="*/ 2147483647 w 674"/>
              <a:gd name="T19" fmla="*/ 2147483647 h 406"/>
              <a:gd name="T20" fmla="*/ 2147483647 w 674"/>
              <a:gd name="T21" fmla="*/ 2147483647 h 406"/>
              <a:gd name="T22" fmla="*/ 2147483647 w 674"/>
              <a:gd name="T23" fmla="*/ 2147483647 h 406"/>
              <a:gd name="T24" fmla="*/ 2147483647 w 674"/>
              <a:gd name="T25" fmla="*/ 2147483647 h 406"/>
              <a:gd name="T26" fmla="*/ 2147483647 w 674"/>
              <a:gd name="T27" fmla="*/ 2147483647 h 406"/>
              <a:gd name="T28" fmla="*/ 2147483647 w 674"/>
              <a:gd name="T29" fmla="*/ 2147483647 h 406"/>
              <a:gd name="T30" fmla="*/ 2147483647 w 674"/>
              <a:gd name="T31" fmla="*/ 2147483647 h 406"/>
              <a:gd name="T32" fmla="*/ 2147483647 w 674"/>
              <a:gd name="T33" fmla="*/ 2147483647 h 406"/>
              <a:gd name="T34" fmla="*/ 2147483647 w 674"/>
              <a:gd name="T35" fmla="*/ 2147483647 h 406"/>
              <a:gd name="T36" fmla="*/ 2147483647 w 674"/>
              <a:gd name="T37" fmla="*/ 2147483647 h 406"/>
              <a:gd name="T38" fmla="*/ 2147483647 w 674"/>
              <a:gd name="T39" fmla="*/ 2147483647 h 406"/>
              <a:gd name="T40" fmla="*/ 2147483647 w 674"/>
              <a:gd name="T41" fmla="*/ 2147483647 h 406"/>
              <a:gd name="T42" fmla="*/ 2147483647 w 674"/>
              <a:gd name="T43" fmla="*/ 2147483647 h 406"/>
              <a:gd name="T44" fmla="*/ 2147483647 w 674"/>
              <a:gd name="T45" fmla="*/ 2147483647 h 406"/>
              <a:gd name="T46" fmla="*/ 2147483647 w 674"/>
              <a:gd name="T47" fmla="*/ 2147483647 h 406"/>
              <a:gd name="T48" fmla="*/ 2147483647 w 674"/>
              <a:gd name="T49" fmla="*/ 2147483647 h 406"/>
              <a:gd name="T50" fmla="*/ 2147483647 w 674"/>
              <a:gd name="T51" fmla="*/ 2147483647 h 406"/>
              <a:gd name="T52" fmla="*/ 2147483647 w 674"/>
              <a:gd name="T53" fmla="*/ 2147483647 h 406"/>
              <a:gd name="T54" fmla="*/ 2147483647 w 674"/>
              <a:gd name="T55" fmla="*/ 2147483647 h 406"/>
              <a:gd name="T56" fmla="*/ 2147483647 w 674"/>
              <a:gd name="T57" fmla="*/ 2147483647 h 406"/>
              <a:gd name="T58" fmla="*/ 2147483647 w 674"/>
              <a:gd name="T59" fmla="*/ 2147483647 h 406"/>
              <a:gd name="T60" fmla="*/ 2147483647 w 674"/>
              <a:gd name="T61" fmla="*/ 2147483647 h 406"/>
              <a:gd name="T62" fmla="*/ 2147483647 w 674"/>
              <a:gd name="T63" fmla="*/ 2147483647 h 406"/>
              <a:gd name="T64" fmla="*/ 2147483647 w 674"/>
              <a:gd name="T65" fmla="*/ 2147483647 h 406"/>
              <a:gd name="T66" fmla="*/ 2147483647 w 674"/>
              <a:gd name="T67" fmla="*/ 2147483647 h 406"/>
              <a:gd name="T68" fmla="*/ 2147483647 w 674"/>
              <a:gd name="T69" fmla="*/ 2147483647 h 406"/>
              <a:gd name="T70" fmla="*/ 2147483647 w 674"/>
              <a:gd name="T71" fmla="*/ 2147483647 h 406"/>
              <a:gd name="T72" fmla="*/ 2147483647 w 674"/>
              <a:gd name="T73" fmla="*/ 2147483647 h 406"/>
              <a:gd name="T74" fmla="*/ 2147483647 w 674"/>
              <a:gd name="T75" fmla="*/ 2147483647 h 406"/>
              <a:gd name="T76" fmla="*/ 2147483647 w 674"/>
              <a:gd name="T77" fmla="*/ 2147483647 h 406"/>
              <a:gd name="T78" fmla="*/ 2147483647 w 674"/>
              <a:gd name="T79" fmla="*/ 2147483647 h 406"/>
              <a:gd name="T80" fmla="*/ 2147483647 w 674"/>
              <a:gd name="T81" fmla="*/ 2147483647 h 406"/>
              <a:gd name="T82" fmla="*/ 2147483647 w 674"/>
              <a:gd name="T83" fmla="*/ 2147483647 h 406"/>
              <a:gd name="T84" fmla="*/ 2147483647 w 674"/>
              <a:gd name="T85" fmla="*/ 2147483647 h 406"/>
              <a:gd name="T86" fmla="*/ 2147483647 w 674"/>
              <a:gd name="T87" fmla="*/ 2147483647 h 406"/>
              <a:gd name="T88" fmla="*/ 2147483647 w 674"/>
              <a:gd name="T89" fmla="*/ 2147483647 h 406"/>
              <a:gd name="T90" fmla="*/ 2147483647 w 674"/>
              <a:gd name="T91" fmla="*/ 2147483647 h 406"/>
              <a:gd name="T92" fmla="*/ 2147483647 w 674"/>
              <a:gd name="T93" fmla="*/ 2147483647 h 406"/>
              <a:gd name="T94" fmla="*/ 2147483647 w 674"/>
              <a:gd name="T95" fmla="*/ 2147483647 h 406"/>
              <a:gd name="T96" fmla="*/ 2147483647 w 674"/>
              <a:gd name="T97" fmla="*/ 2147483647 h 406"/>
              <a:gd name="T98" fmla="*/ 2147483647 w 674"/>
              <a:gd name="T99" fmla="*/ 2147483647 h 406"/>
              <a:gd name="T100" fmla="*/ 2147483647 w 674"/>
              <a:gd name="T101" fmla="*/ 2147483647 h 4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406"/>
              <a:gd name="T155" fmla="*/ 674 w 674"/>
              <a:gd name="T156" fmla="*/ 406 h 4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6" name="Freeform 163"/>
          <p:cNvSpPr>
            <a:spLocks/>
          </p:cNvSpPr>
          <p:nvPr/>
        </p:nvSpPr>
        <p:spPr bwMode="auto">
          <a:xfrm>
            <a:off x="6896101" y="3135313"/>
            <a:ext cx="360363" cy="290512"/>
          </a:xfrm>
          <a:custGeom>
            <a:avLst/>
            <a:gdLst>
              <a:gd name="T0" fmla="*/ 2147483647 w 607"/>
              <a:gd name="T1" fmla="*/ 2147483647 h 492"/>
              <a:gd name="T2" fmla="*/ 2147483647 w 607"/>
              <a:gd name="T3" fmla="*/ 2147483647 h 492"/>
              <a:gd name="T4" fmla="*/ 2147483647 w 607"/>
              <a:gd name="T5" fmla="*/ 2147483647 h 492"/>
              <a:gd name="T6" fmla="*/ 2147483647 w 607"/>
              <a:gd name="T7" fmla="*/ 2147483647 h 492"/>
              <a:gd name="T8" fmla="*/ 2147483647 w 607"/>
              <a:gd name="T9" fmla="*/ 2147483647 h 492"/>
              <a:gd name="T10" fmla="*/ 2147483647 w 607"/>
              <a:gd name="T11" fmla="*/ 2147483647 h 492"/>
              <a:gd name="T12" fmla="*/ 2147483647 w 607"/>
              <a:gd name="T13" fmla="*/ 2147483647 h 492"/>
              <a:gd name="T14" fmla="*/ 2147483647 w 607"/>
              <a:gd name="T15" fmla="*/ 2147483647 h 492"/>
              <a:gd name="T16" fmla="*/ 2147483647 w 607"/>
              <a:gd name="T17" fmla="*/ 2147483647 h 492"/>
              <a:gd name="T18" fmla="*/ 2147483647 w 607"/>
              <a:gd name="T19" fmla="*/ 2147483647 h 492"/>
              <a:gd name="T20" fmla="*/ 2147483647 w 607"/>
              <a:gd name="T21" fmla="*/ 2147483647 h 492"/>
              <a:gd name="T22" fmla="*/ 2147483647 w 607"/>
              <a:gd name="T23" fmla="*/ 2147483647 h 492"/>
              <a:gd name="T24" fmla="*/ 2147483647 w 607"/>
              <a:gd name="T25" fmla="*/ 2147483647 h 492"/>
              <a:gd name="T26" fmla="*/ 2147483647 w 607"/>
              <a:gd name="T27" fmla="*/ 2147483647 h 492"/>
              <a:gd name="T28" fmla="*/ 2147483647 w 607"/>
              <a:gd name="T29" fmla="*/ 2147483647 h 492"/>
              <a:gd name="T30" fmla="*/ 2147483647 w 607"/>
              <a:gd name="T31" fmla="*/ 2147483647 h 492"/>
              <a:gd name="T32" fmla="*/ 2147483647 w 607"/>
              <a:gd name="T33" fmla="*/ 2147483647 h 492"/>
              <a:gd name="T34" fmla="*/ 2147483647 w 607"/>
              <a:gd name="T35" fmla="*/ 2147483647 h 492"/>
              <a:gd name="T36" fmla="*/ 2147483647 w 607"/>
              <a:gd name="T37" fmla="*/ 2147483647 h 492"/>
              <a:gd name="T38" fmla="*/ 2147483647 w 607"/>
              <a:gd name="T39" fmla="*/ 2147483647 h 492"/>
              <a:gd name="T40" fmla="*/ 2147483647 w 607"/>
              <a:gd name="T41" fmla="*/ 2147483647 h 492"/>
              <a:gd name="T42" fmla="*/ 2147483647 w 607"/>
              <a:gd name="T43" fmla="*/ 2147483647 h 492"/>
              <a:gd name="T44" fmla="*/ 2147483647 w 607"/>
              <a:gd name="T45" fmla="*/ 2147483647 h 492"/>
              <a:gd name="T46" fmla="*/ 2147483647 w 607"/>
              <a:gd name="T47" fmla="*/ 2147483647 h 492"/>
              <a:gd name="T48" fmla="*/ 2147483647 w 607"/>
              <a:gd name="T49" fmla="*/ 2147483647 h 492"/>
              <a:gd name="T50" fmla="*/ 2147483647 w 607"/>
              <a:gd name="T51" fmla="*/ 2147483647 h 492"/>
              <a:gd name="T52" fmla="*/ 2147483647 w 607"/>
              <a:gd name="T53" fmla="*/ 2147483647 h 492"/>
              <a:gd name="T54" fmla="*/ 2147483647 w 607"/>
              <a:gd name="T55" fmla="*/ 2147483647 h 492"/>
              <a:gd name="T56" fmla="*/ 2147483647 w 607"/>
              <a:gd name="T57" fmla="*/ 2147483647 h 492"/>
              <a:gd name="T58" fmla="*/ 2147483647 w 607"/>
              <a:gd name="T59" fmla="*/ 2147483647 h 492"/>
              <a:gd name="T60" fmla="*/ 2147483647 w 607"/>
              <a:gd name="T61" fmla="*/ 2147483647 h 492"/>
              <a:gd name="T62" fmla="*/ 2147483647 w 607"/>
              <a:gd name="T63" fmla="*/ 2147483647 h 492"/>
              <a:gd name="T64" fmla="*/ 2147483647 w 607"/>
              <a:gd name="T65" fmla="*/ 2147483647 h 492"/>
              <a:gd name="T66" fmla="*/ 2147483647 w 607"/>
              <a:gd name="T67" fmla="*/ 2147483647 h 492"/>
              <a:gd name="T68" fmla="*/ 2147483647 w 607"/>
              <a:gd name="T69" fmla="*/ 2147483647 h 492"/>
              <a:gd name="T70" fmla="*/ 2147483647 w 607"/>
              <a:gd name="T71" fmla="*/ 2147483647 h 492"/>
              <a:gd name="T72" fmla="*/ 2147483647 w 607"/>
              <a:gd name="T73" fmla="*/ 2147483647 h 492"/>
              <a:gd name="T74" fmla="*/ 2147483647 w 607"/>
              <a:gd name="T75" fmla="*/ 2147483647 h 492"/>
              <a:gd name="T76" fmla="*/ 2147483647 w 607"/>
              <a:gd name="T77" fmla="*/ 2147483647 h 492"/>
              <a:gd name="T78" fmla="*/ 2147483647 w 607"/>
              <a:gd name="T79" fmla="*/ 2147483647 h 492"/>
              <a:gd name="T80" fmla="*/ 2147483647 w 607"/>
              <a:gd name="T81" fmla="*/ 2147483647 h 492"/>
              <a:gd name="T82" fmla="*/ 2147483647 w 607"/>
              <a:gd name="T83" fmla="*/ 2147483647 h 492"/>
              <a:gd name="T84" fmla="*/ 2147483647 w 607"/>
              <a:gd name="T85" fmla="*/ 2147483647 h 492"/>
              <a:gd name="T86" fmla="*/ 2147483647 w 607"/>
              <a:gd name="T87" fmla="*/ 2147483647 h 492"/>
              <a:gd name="T88" fmla="*/ 2147483647 w 607"/>
              <a:gd name="T89" fmla="*/ 2147483647 h 492"/>
              <a:gd name="T90" fmla="*/ 2147483647 w 607"/>
              <a:gd name="T91" fmla="*/ 2147483647 h 492"/>
              <a:gd name="T92" fmla="*/ 2147483647 w 607"/>
              <a:gd name="T93" fmla="*/ 2147483647 h 492"/>
              <a:gd name="T94" fmla="*/ 2147483647 w 607"/>
              <a:gd name="T95" fmla="*/ 2147483647 h 492"/>
              <a:gd name="T96" fmla="*/ 2147483647 w 607"/>
              <a:gd name="T97" fmla="*/ 2147483647 h 492"/>
              <a:gd name="T98" fmla="*/ 2147483647 w 607"/>
              <a:gd name="T99" fmla="*/ 2147483647 h 492"/>
              <a:gd name="T100" fmla="*/ 2147483647 w 607"/>
              <a:gd name="T101" fmla="*/ 2147483647 h 492"/>
              <a:gd name="T102" fmla="*/ 2147483647 w 607"/>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7"/>
              <a:gd name="T157" fmla="*/ 0 h 492"/>
              <a:gd name="T158" fmla="*/ 607 w 607"/>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7" name="Freeform 164"/>
          <p:cNvSpPr>
            <a:spLocks/>
          </p:cNvSpPr>
          <p:nvPr/>
        </p:nvSpPr>
        <p:spPr bwMode="auto">
          <a:xfrm>
            <a:off x="6223000" y="3335339"/>
            <a:ext cx="590550" cy="504825"/>
          </a:xfrm>
          <a:custGeom>
            <a:avLst/>
            <a:gdLst>
              <a:gd name="T0" fmla="*/ 2147483647 w 998"/>
              <a:gd name="T1" fmla="*/ 2147483647 h 851"/>
              <a:gd name="T2" fmla="*/ 2147483647 w 998"/>
              <a:gd name="T3" fmla="*/ 2147483647 h 851"/>
              <a:gd name="T4" fmla="*/ 2147483647 w 998"/>
              <a:gd name="T5" fmla="*/ 2147483647 h 851"/>
              <a:gd name="T6" fmla="*/ 2147483647 w 998"/>
              <a:gd name="T7" fmla="*/ 2147483647 h 851"/>
              <a:gd name="T8" fmla="*/ 2147483647 w 998"/>
              <a:gd name="T9" fmla="*/ 2147483647 h 851"/>
              <a:gd name="T10" fmla="*/ 2147483647 w 998"/>
              <a:gd name="T11" fmla="*/ 2147483647 h 851"/>
              <a:gd name="T12" fmla="*/ 2147483647 w 998"/>
              <a:gd name="T13" fmla="*/ 2147483647 h 851"/>
              <a:gd name="T14" fmla="*/ 2147483647 w 998"/>
              <a:gd name="T15" fmla="*/ 2147483647 h 851"/>
              <a:gd name="T16" fmla="*/ 2147483647 w 998"/>
              <a:gd name="T17" fmla="*/ 2147483647 h 851"/>
              <a:gd name="T18" fmla="*/ 2147483647 w 998"/>
              <a:gd name="T19" fmla="*/ 2147483647 h 851"/>
              <a:gd name="T20" fmla="*/ 2147483647 w 998"/>
              <a:gd name="T21" fmla="*/ 2147483647 h 851"/>
              <a:gd name="T22" fmla="*/ 2147483647 w 998"/>
              <a:gd name="T23" fmla="*/ 2147483647 h 851"/>
              <a:gd name="T24" fmla="*/ 2147483647 w 998"/>
              <a:gd name="T25" fmla="*/ 0 h 851"/>
              <a:gd name="T26" fmla="*/ 2147483647 w 998"/>
              <a:gd name="T27" fmla="*/ 2147483647 h 851"/>
              <a:gd name="T28" fmla="*/ 2147483647 w 998"/>
              <a:gd name="T29" fmla="*/ 2147483647 h 851"/>
              <a:gd name="T30" fmla="*/ 2147483647 w 998"/>
              <a:gd name="T31" fmla="*/ 2147483647 h 851"/>
              <a:gd name="T32" fmla="*/ 2147483647 w 998"/>
              <a:gd name="T33" fmla="*/ 2147483647 h 851"/>
              <a:gd name="T34" fmla="*/ 2147483647 w 998"/>
              <a:gd name="T35" fmla="*/ 2147483647 h 851"/>
              <a:gd name="T36" fmla="*/ 2147483647 w 998"/>
              <a:gd name="T37" fmla="*/ 2147483647 h 851"/>
              <a:gd name="T38" fmla="*/ 2147483647 w 998"/>
              <a:gd name="T39" fmla="*/ 2147483647 h 851"/>
              <a:gd name="T40" fmla="*/ 2147483647 w 998"/>
              <a:gd name="T41" fmla="*/ 2147483647 h 851"/>
              <a:gd name="T42" fmla="*/ 2147483647 w 998"/>
              <a:gd name="T43" fmla="*/ 2147483647 h 851"/>
              <a:gd name="T44" fmla="*/ 2147483647 w 998"/>
              <a:gd name="T45" fmla="*/ 2147483647 h 851"/>
              <a:gd name="T46" fmla="*/ 2147483647 w 998"/>
              <a:gd name="T47" fmla="*/ 2147483647 h 851"/>
              <a:gd name="T48" fmla="*/ 2147483647 w 998"/>
              <a:gd name="T49" fmla="*/ 2147483647 h 851"/>
              <a:gd name="T50" fmla="*/ 2147483647 w 998"/>
              <a:gd name="T51" fmla="*/ 2147483647 h 851"/>
              <a:gd name="T52" fmla="*/ 2147483647 w 998"/>
              <a:gd name="T53" fmla="*/ 2147483647 h 851"/>
              <a:gd name="T54" fmla="*/ 2147483647 w 998"/>
              <a:gd name="T55" fmla="*/ 2147483647 h 851"/>
              <a:gd name="T56" fmla="*/ 2147483647 w 998"/>
              <a:gd name="T57" fmla="*/ 2147483647 h 851"/>
              <a:gd name="T58" fmla="*/ 2147483647 w 998"/>
              <a:gd name="T59" fmla="*/ 2147483647 h 851"/>
              <a:gd name="T60" fmla="*/ 2147483647 w 998"/>
              <a:gd name="T61" fmla="*/ 2147483647 h 851"/>
              <a:gd name="T62" fmla="*/ 2147483647 w 998"/>
              <a:gd name="T63" fmla="*/ 2147483647 h 851"/>
              <a:gd name="T64" fmla="*/ 2147483647 w 998"/>
              <a:gd name="T65" fmla="*/ 2147483647 h 851"/>
              <a:gd name="T66" fmla="*/ 2147483647 w 998"/>
              <a:gd name="T67" fmla="*/ 2147483647 h 8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8"/>
              <a:gd name="T103" fmla="*/ 0 h 851"/>
              <a:gd name="T104" fmla="*/ 998 w 998"/>
              <a:gd name="T105" fmla="*/ 851 h 8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8" name="Freeform 165"/>
          <p:cNvSpPr>
            <a:spLocks/>
          </p:cNvSpPr>
          <p:nvPr/>
        </p:nvSpPr>
        <p:spPr bwMode="auto">
          <a:xfrm>
            <a:off x="6230938" y="3170239"/>
            <a:ext cx="176212" cy="161925"/>
          </a:xfrm>
          <a:custGeom>
            <a:avLst/>
            <a:gdLst>
              <a:gd name="T0" fmla="*/ 2147483647 w 297"/>
              <a:gd name="T1" fmla="*/ 2147483647 h 275"/>
              <a:gd name="T2" fmla="*/ 2147483647 w 297"/>
              <a:gd name="T3" fmla="*/ 2147483647 h 275"/>
              <a:gd name="T4" fmla="*/ 2147483647 w 297"/>
              <a:gd name="T5" fmla="*/ 2147483647 h 275"/>
              <a:gd name="T6" fmla="*/ 2147483647 w 297"/>
              <a:gd name="T7" fmla="*/ 2147483647 h 275"/>
              <a:gd name="T8" fmla="*/ 2147483647 w 297"/>
              <a:gd name="T9" fmla="*/ 2147483647 h 275"/>
              <a:gd name="T10" fmla="*/ 2147483647 w 297"/>
              <a:gd name="T11" fmla="*/ 2147483647 h 275"/>
              <a:gd name="T12" fmla="*/ 2147483647 w 297"/>
              <a:gd name="T13" fmla="*/ 2147483647 h 275"/>
              <a:gd name="T14" fmla="*/ 2147483647 w 297"/>
              <a:gd name="T15" fmla="*/ 2147483647 h 275"/>
              <a:gd name="T16" fmla="*/ 2147483647 w 297"/>
              <a:gd name="T17" fmla="*/ 2147483647 h 275"/>
              <a:gd name="T18" fmla="*/ 2147483647 w 297"/>
              <a:gd name="T19" fmla="*/ 2147483647 h 275"/>
              <a:gd name="T20" fmla="*/ 2147483647 w 297"/>
              <a:gd name="T21" fmla="*/ 2147483647 h 275"/>
              <a:gd name="T22" fmla="*/ 2147483647 w 297"/>
              <a:gd name="T23" fmla="*/ 2147483647 h 275"/>
              <a:gd name="T24" fmla="*/ 2147483647 w 297"/>
              <a:gd name="T25" fmla="*/ 2147483647 h 275"/>
              <a:gd name="T26" fmla="*/ 2147483647 w 297"/>
              <a:gd name="T27" fmla="*/ 2147483647 h 275"/>
              <a:gd name="T28" fmla="*/ 2147483647 w 297"/>
              <a:gd name="T29" fmla="*/ 2147483647 h 275"/>
              <a:gd name="T30" fmla="*/ 2147483647 w 297"/>
              <a:gd name="T31" fmla="*/ 2147483647 h 275"/>
              <a:gd name="T32" fmla="*/ 2147483647 w 297"/>
              <a:gd name="T33" fmla="*/ 2147483647 h 275"/>
              <a:gd name="T34" fmla="*/ 2147483647 w 297"/>
              <a:gd name="T35" fmla="*/ 2147483647 h 275"/>
              <a:gd name="T36" fmla="*/ 2147483647 w 297"/>
              <a:gd name="T37" fmla="*/ 2147483647 h 275"/>
              <a:gd name="T38" fmla="*/ 2147483647 w 297"/>
              <a:gd name="T39" fmla="*/ 2147483647 h 275"/>
              <a:gd name="T40" fmla="*/ 2147483647 w 297"/>
              <a:gd name="T41" fmla="*/ 2147483647 h 275"/>
              <a:gd name="T42" fmla="*/ 2147483647 w 297"/>
              <a:gd name="T43" fmla="*/ 2147483647 h 275"/>
              <a:gd name="T44" fmla="*/ 2147483647 w 297"/>
              <a:gd name="T45" fmla="*/ 2147483647 h 275"/>
              <a:gd name="T46" fmla="*/ 2147483647 w 297"/>
              <a:gd name="T47" fmla="*/ 2147483647 h 275"/>
              <a:gd name="T48" fmla="*/ 0 w 297"/>
              <a:gd name="T49" fmla="*/ 2147483647 h 275"/>
              <a:gd name="T50" fmla="*/ 2147483647 w 297"/>
              <a:gd name="T51" fmla="*/ 2147483647 h 275"/>
              <a:gd name="T52" fmla="*/ 2147483647 w 297"/>
              <a:gd name="T53" fmla="*/ 2147483647 h 275"/>
              <a:gd name="T54" fmla="*/ 2147483647 w 297"/>
              <a:gd name="T55" fmla="*/ 2147483647 h 275"/>
              <a:gd name="T56" fmla="*/ 2147483647 w 297"/>
              <a:gd name="T57" fmla="*/ 2147483647 h 275"/>
              <a:gd name="T58" fmla="*/ 2147483647 w 297"/>
              <a:gd name="T59" fmla="*/ 2147483647 h 275"/>
              <a:gd name="T60" fmla="*/ 2147483647 w 297"/>
              <a:gd name="T61" fmla="*/ 2147483647 h 275"/>
              <a:gd name="T62" fmla="*/ 2147483647 w 297"/>
              <a:gd name="T63" fmla="*/ 2147483647 h 275"/>
              <a:gd name="T64" fmla="*/ 2147483647 w 297"/>
              <a:gd name="T65" fmla="*/ 2147483647 h 275"/>
              <a:gd name="T66" fmla="*/ 2147483647 w 297"/>
              <a:gd name="T67" fmla="*/ 2147483647 h 275"/>
              <a:gd name="T68" fmla="*/ 2147483647 w 297"/>
              <a:gd name="T69" fmla="*/ 2147483647 h 275"/>
              <a:gd name="T70" fmla="*/ 2147483647 w 297"/>
              <a:gd name="T71" fmla="*/ 2147483647 h 275"/>
              <a:gd name="T72" fmla="*/ 2147483647 w 297"/>
              <a:gd name="T73" fmla="*/ 2147483647 h 275"/>
              <a:gd name="T74" fmla="*/ 2147483647 w 297"/>
              <a:gd name="T75" fmla="*/ 2147483647 h 275"/>
              <a:gd name="T76" fmla="*/ 2147483647 w 297"/>
              <a:gd name="T77" fmla="*/ 2147483647 h 275"/>
              <a:gd name="T78" fmla="*/ 2147483647 w 297"/>
              <a:gd name="T79" fmla="*/ 2147483647 h 275"/>
              <a:gd name="T80" fmla="*/ 2147483647 w 297"/>
              <a:gd name="T81" fmla="*/ 2147483647 h 275"/>
              <a:gd name="T82" fmla="*/ 2147483647 w 297"/>
              <a:gd name="T83" fmla="*/ 2147483647 h 275"/>
              <a:gd name="T84" fmla="*/ 2147483647 w 297"/>
              <a:gd name="T85" fmla="*/ 2147483647 h 275"/>
              <a:gd name="T86" fmla="*/ 2147483647 w 297"/>
              <a:gd name="T87" fmla="*/ 2147483647 h 275"/>
              <a:gd name="T88" fmla="*/ 2147483647 w 297"/>
              <a:gd name="T89" fmla="*/ 2147483647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275"/>
              <a:gd name="T137" fmla="*/ 297 w 297"/>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49" name="Freeform 166"/>
          <p:cNvSpPr>
            <a:spLocks/>
          </p:cNvSpPr>
          <p:nvPr/>
        </p:nvSpPr>
        <p:spPr bwMode="auto">
          <a:xfrm>
            <a:off x="6416675" y="3044825"/>
            <a:ext cx="90488" cy="82550"/>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2147483647 w 152"/>
              <a:gd name="T19" fmla="*/ 2147483647 h 140"/>
              <a:gd name="T20" fmla="*/ 2147483647 w 152"/>
              <a:gd name="T21" fmla="*/ 2147483647 h 140"/>
              <a:gd name="T22" fmla="*/ 2147483647 w 152"/>
              <a:gd name="T23" fmla="*/ 0 h 140"/>
              <a:gd name="T24" fmla="*/ 2147483647 w 152"/>
              <a:gd name="T25" fmla="*/ 2147483647 h 140"/>
              <a:gd name="T26" fmla="*/ 2147483647 w 152"/>
              <a:gd name="T27" fmla="*/ 2147483647 h 140"/>
              <a:gd name="T28" fmla="*/ 2147483647 w 152"/>
              <a:gd name="T29" fmla="*/ 2147483647 h 140"/>
              <a:gd name="T30" fmla="*/ 0 w 152"/>
              <a:gd name="T31" fmla="*/ 2147483647 h 140"/>
              <a:gd name="T32" fmla="*/ 2147483647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0"/>
              <a:gd name="T92" fmla="*/ 152 w 152"/>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0" name="Freeform 167"/>
          <p:cNvSpPr>
            <a:spLocks noEditPoints="1"/>
          </p:cNvSpPr>
          <p:nvPr/>
        </p:nvSpPr>
        <p:spPr bwMode="auto">
          <a:xfrm>
            <a:off x="5945188" y="3017838"/>
            <a:ext cx="527050" cy="201612"/>
          </a:xfrm>
          <a:custGeom>
            <a:avLst/>
            <a:gdLst>
              <a:gd name="T0" fmla="*/ 2147483647 w 888"/>
              <a:gd name="T1" fmla="*/ 2147483647 h 340"/>
              <a:gd name="T2" fmla="*/ 2147483647 w 888"/>
              <a:gd name="T3" fmla="*/ 2147483647 h 340"/>
              <a:gd name="T4" fmla="*/ 2147483647 w 888"/>
              <a:gd name="T5" fmla="*/ 2147483647 h 340"/>
              <a:gd name="T6" fmla="*/ 2147483647 w 888"/>
              <a:gd name="T7" fmla="*/ 2147483647 h 340"/>
              <a:gd name="T8" fmla="*/ 2147483647 w 888"/>
              <a:gd name="T9" fmla="*/ 2147483647 h 340"/>
              <a:gd name="T10" fmla="*/ 2147483647 w 888"/>
              <a:gd name="T11" fmla="*/ 2147483647 h 340"/>
              <a:gd name="T12" fmla="*/ 2147483647 w 888"/>
              <a:gd name="T13" fmla="*/ 2147483647 h 340"/>
              <a:gd name="T14" fmla="*/ 2147483647 w 888"/>
              <a:gd name="T15" fmla="*/ 2147483647 h 340"/>
              <a:gd name="T16" fmla="*/ 2147483647 w 888"/>
              <a:gd name="T17" fmla="*/ 2147483647 h 340"/>
              <a:gd name="T18" fmla="*/ 2147483647 w 888"/>
              <a:gd name="T19" fmla="*/ 2147483647 h 340"/>
              <a:gd name="T20" fmla="*/ 2147483647 w 888"/>
              <a:gd name="T21" fmla="*/ 2147483647 h 340"/>
              <a:gd name="T22" fmla="*/ 2147483647 w 888"/>
              <a:gd name="T23" fmla="*/ 2147483647 h 340"/>
              <a:gd name="T24" fmla="*/ 2147483647 w 888"/>
              <a:gd name="T25" fmla="*/ 2147483647 h 340"/>
              <a:gd name="T26" fmla="*/ 2147483647 w 888"/>
              <a:gd name="T27" fmla="*/ 2147483647 h 340"/>
              <a:gd name="T28" fmla="*/ 2147483647 w 888"/>
              <a:gd name="T29" fmla="*/ 2147483647 h 340"/>
              <a:gd name="T30" fmla="*/ 2147483647 w 888"/>
              <a:gd name="T31" fmla="*/ 2147483647 h 340"/>
              <a:gd name="T32" fmla="*/ 2147483647 w 888"/>
              <a:gd name="T33" fmla="*/ 2147483647 h 340"/>
              <a:gd name="T34" fmla="*/ 2147483647 w 888"/>
              <a:gd name="T35" fmla="*/ 2147483647 h 340"/>
              <a:gd name="T36" fmla="*/ 2147483647 w 888"/>
              <a:gd name="T37" fmla="*/ 2147483647 h 340"/>
              <a:gd name="T38" fmla="*/ 2147483647 w 888"/>
              <a:gd name="T39" fmla="*/ 2147483647 h 340"/>
              <a:gd name="T40" fmla="*/ 2147483647 w 888"/>
              <a:gd name="T41" fmla="*/ 2147483647 h 340"/>
              <a:gd name="T42" fmla="*/ 2147483647 w 888"/>
              <a:gd name="T43" fmla="*/ 2147483647 h 340"/>
              <a:gd name="T44" fmla="*/ 2147483647 w 888"/>
              <a:gd name="T45" fmla="*/ 2147483647 h 340"/>
              <a:gd name="T46" fmla="*/ 2147483647 w 888"/>
              <a:gd name="T47" fmla="*/ 2147483647 h 340"/>
              <a:gd name="T48" fmla="*/ 2147483647 w 888"/>
              <a:gd name="T49" fmla="*/ 2147483647 h 340"/>
              <a:gd name="T50" fmla="*/ 2147483647 w 888"/>
              <a:gd name="T51" fmla="*/ 2147483647 h 340"/>
              <a:gd name="T52" fmla="*/ 2147483647 w 888"/>
              <a:gd name="T53" fmla="*/ 2147483647 h 340"/>
              <a:gd name="T54" fmla="*/ 2147483647 w 888"/>
              <a:gd name="T55" fmla="*/ 2147483647 h 340"/>
              <a:gd name="T56" fmla="*/ 2147483647 w 888"/>
              <a:gd name="T57" fmla="*/ 2147483647 h 340"/>
              <a:gd name="T58" fmla="*/ 2147483647 w 888"/>
              <a:gd name="T59" fmla="*/ 2147483647 h 340"/>
              <a:gd name="T60" fmla="*/ 2147483647 w 888"/>
              <a:gd name="T61" fmla="*/ 2147483647 h 340"/>
              <a:gd name="T62" fmla="*/ 2147483647 w 888"/>
              <a:gd name="T63" fmla="*/ 2147483647 h 340"/>
              <a:gd name="T64" fmla="*/ 2147483647 w 888"/>
              <a:gd name="T65" fmla="*/ 2147483647 h 340"/>
              <a:gd name="T66" fmla="*/ 2147483647 w 888"/>
              <a:gd name="T67" fmla="*/ 2147483647 h 340"/>
              <a:gd name="T68" fmla="*/ 2147483647 w 888"/>
              <a:gd name="T69" fmla="*/ 2147483647 h 340"/>
              <a:gd name="T70" fmla="*/ 2147483647 w 888"/>
              <a:gd name="T71" fmla="*/ 2147483647 h 340"/>
              <a:gd name="T72" fmla="*/ 2147483647 w 888"/>
              <a:gd name="T73" fmla="*/ 2147483647 h 340"/>
              <a:gd name="T74" fmla="*/ 2147483647 w 888"/>
              <a:gd name="T75" fmla="*/ 2147483647 h 340"/>
              <a:gd name="T76" fmla="*/ 2147483647 w 888"/>
              <a:gd name="T77" fmla="*/ 2147483647 h 340"/>
              <a:gd name="T78" fmla="*/ 2147483647 w 888"/>
              <a:gd name="T79" fmla="*/ 2147483647 h 340"/>
              <a:gd name="T80" fmla="*/ 2147483647 w 888"/>
              <a:gd name="T81" fmla="*/ 2147483647 h 340"/>
              <a:gd name="T82" fmla="*/ 2147483647 w 888"/>
              <a:gd name="T83" fmla="*/ 2147483647 h 340"/>
              <a:gd name="T84" fmla="*/ 2147483647 w 888"/>
              <a:gd name="T85" fmla="*/ 2147483647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8"/>
              <a:gd name="T130" fmla="*/ 0 h 340"/>
              <a:gd name="T131" fmla="*/ 888 w 888"/>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rgbClr val="DAD1B3"/>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1" name="Freeform 168"/>
          <p:cNvSpPr>
            <a:spLocks/>
          </p:cNvSpPr>
          <p:nvPr/>
        </p:nvSpPr>
        <p:spPr bwMode="auto">
          <a:xfrm>
            <a:off x="7467600" y="2709863"/>
            <a:ext cx="831850" cy="328612"/>
          </a:xfrm>
          <a:custGeom>
            <a:avLst/>
            <a:gdLst>
              <a:gd name="T0" fmla="*/ 2147483647 w 1406"/>
              <a:gd name="T1" fmla="*/ 2147483647 h 558"/>
              <a:gd name="T2" fmla="*/ 2147483647 w 1406"/>
              <a:gd name="T3" fmla="*/ 2147483647 h 558"/>
              <a:gd name="T4" fmla="*/ 2147483647 w 1406"/>
              <a:gd name="T5" fmla="*/ 2147483647 h 558"/>
              <a:gd name="T6" fmla="*/ 2147483647 w 1406"/>
              <a:gd name="T7" fmla="*/ 2147483647 h 558"/>
              <a:gd name="T8" fmla="*/ 2147483647 w 1406"/>
              <a:gd name="T9" fmla="*/ 2147483647 h 558"/>
              <a:gd name="T10" fmla="*/ 2147483647 w 1406"/>
              <a:gd name="T11" fmla="*/ 2147483647 h 558"/>
              <a:gd name="T12" fmla="*/ 2147483647 w 1406"/>
              <a:gd name="T13" fmla="*/ 2147483647 h 558"/>
              <a:gd name="T14" fmla="*/ 2147483647 w 1406"/>
              <a:gd name="T15" fmla="*/ 2147483647 h 558"/>
              <a:gd name="T16" fmla="*/ 2147483647 w 1406"/>
              <a:gd name="T17" fmla="*/ 2147483647 h 558"/>
              <a:gd name="T18" fmla="*/ 2147483647 w 1406"/>
              <a:gd name="T19" fmla="*/ 2147483647 h 558"/>
              <a:gd name="T20" fmla="*/ 2147483647 w 1406"/>
              <a:gd name="T21" fmla="*/ 2147483647 h 558"/>
              <a:gd name="T22" fmla="*/ 2147483647 w 1406"/>
              <a:gd name="T23" fmla="*/ 2147483647 h 558"/>
              <a:gd name="T24" fmla="*/ 2147483647 w 1406"/>
              <a:gd name="T25" fmla="*/ 2147483647 h 558"/>
              <a:gd name="T26" fmla="*/ 2147483647 w 1406"/>
              <a:gd name="T27" fmla="*/ 2147483647 h 558"/>
              <a:gd name="T28" fmla="*/ 2147483647 w 1406"/>
              <a:gd name="T29" fmla="*/ 2147483647 h 558"/>
              <a:gd name="T30" fmla="*/ 2147483647 w 1406"/>
              <a:gd name="T31" fmla="*/ 2147483647 h 558"/>
              <a:gd name="T32" fmla="*/ 2147483647 w 1406"/>
              <a:gd name="T33" fmla="*/ 0 h 558"/>
              <a:gd name="T34" fmla="*/ 2147483647 w 1406"/>
              <a:gd name="T35" fmla="*/ 2147483647 h 558"/>
              <a:gd name="T36" fmla="*/ 2147483647 w 1406"/>
              <a:gd name="T37" fmla="*/ 2147483647 h 558"/>
              <a:gd name="T38" fmla="*/ 2147483647 w 1406"/>
              <a:gd name="T39" fmla="*/ 2147483647 h 558"/>
              <a:gd name="T40" fmla="*/ 2147483647 w 1406"/>
              <a:gd name="T41" fmla="*/ 2147483647 h 558"/>
              <a:gd name="T42" fmla="*/ 2147483647 w 1406"/>
              <a:gd name="T43" fmla="*/ 2147483647 h 558"/>
              <a:gd name="T44" fmla="*/ 2147483647 w 1406"/>
              <a:gd name="T45" fmla="*/ 2147483647 h 558"/>
              <a:gd name="T46" fmla="*/ 2147483647 w 1406"/>
              <a:gd name="T47" fmla="*/ 2147483647 h 558"/>
              <a:gd name="T48" fmla="*/ 2147483647 w 1406"/>
              <a:gd name="T49" fmla="*/ 2147483647 h 558"/>
              <a:gd name="T50" fmla="*/ 2147483647 w 1406"/>
              <a:gd name="T51" fmla="*/ 2147483647 h 558"/>
              <a:gd name="T52" fmla="*/ 2147483647 w 1406"/>
              <a:gd name="T53" fmla="*/ 2147483647 h 558"/>
              <a:gd name="T54" fmla="*/ 2147483647 w 1406"/>
              <a:gd name="T55" fmla="*/ 2147483647 h 558"/>
              <a:gd name="T56" fmla="*/ 2147483647 w 1406"/>
              <a:gd name="T57" fmla="*/ 2147483647 h 558"/>
              <a:gd name="T58" fmla="*/ 2147483647 w 1406"/>
              <a:gd name="T59" fmla="*/ 2147483647 h 558"/>
              <a:gd name="T60" fmla="*/ 2147483647 w 1406"/>
              <a:gd name="T61" fmla="*/ 2147483647 h 558"/>
              <a:gd name="T62" fmla="*/ 2147483647 w 1406"/>
              <a:gd name="T63" fmla="*/ 2147483647 h 558"/>
              <a:gd name="T64" fmla="*/ 2147483647 w 1406"/>
              <a:gd name="T65" fmla="*/ 2147483647 h 558"/>
              <a:gd name="T66" fmla="*/ 2147483647 w 1406"/>
              <a:gd name="T67" fmla="*/ 2147483647 h 558"/>
              <a:gd name="T68" fmla="*/ 2147483647 w 1406"/>
              <a:gd name="T69" fmla="*/ 2147483647 h 558"/>
              <a:gd name="T70" fmla="*/ 2147483647 w 1406"/>
              <a:gd name="T71" fmla="*/ 2147483647 h 558"/>
              <a:gd name="T72" fmla="*/ 2147483647 w 1406"/>
              <a:gd name="T73" fmla="*/ 2147483647 h 558"/>
              <a:gd name="T74" fmla="*/ 2147483647 w 1406"/>
              <a:gd name="T75" fmla="*/ 2147483647 h 558"/>
              <a:gd name="T76" fmla="*/ 2147483647 w 1406"/>
              <a:gd name="T77" fmla="*/ 2147483647 h 558"/>
              <a:gd name="T78" fmla="*/ 2147483647 w 1406"/>
              <a:gd name="T79" fmla="*/ 2147483647 h 558"/>
              <a:gd name="T80" fmla="*/ 2147483647 w 1406"/>
              <a:gd name="T81" fmla="*/ 2147483647 h 558"/>
              <a:gd name="T82" fmla="*/ 2147483647 w 1406"/>
              <a:gd name="T83" fmla="*/ 2147483647 h 558"/>
              <a:gd name="T84" fmla="*/ 2147483647 w 1406"/>
              <a:gd name="T85" fmla="*/ 2147483647 h 558"/>
              <a:gd name="T86" fmla="*/ 2147483647 w 1406"/>
              <a:gd name="T87" fmla="*/ 2147483647 h 558"/>
              <a:gd name="T88" fmla="*/ 2147483647 w 1406"/>
              <a:gd name="T89" fmla="*/ 2147483647 h 558"/>
              <a:gd name="T90" fmla="*/ 2147483647 w 1406"/>
              <a:gd name="T91" fmla="*/ 2147483647 h 558"/>
              <a:gd name="T92" fmla="*/ 2147483647 w 1406"/>
              <a:gd name="T93" fmla="*/ 2147483647 h 558"/>
              <a:gd name="T94" fmla="*/ 2147483647 w 1406"/>
              <a:gd name="T95" fmla="*/ 2147483647 h 558"/>
              <a:gd name="T96" fmla="*/ 2147483647 w 1406"/>
              <a:gd name="T97" fmla="*/ 2147483647 h 558"/>
              <a:gd name="T98" fmla="*/ 2147483647 w 1406"/>
              <a:gd name="T99" fmla="*/ 2147483647 h 558"/>
              <a:gd name="T100" fmla="*/ 2147483647 w 1406"/>
              <a:gd name="T101" fmla="*/ 2147483647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6"/>
              <a:gd name="T154" fmla="*/ 0 h 558"/>
              <a:gd name="T155" fmla="*/ 1406 w 1406"/>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2" name="Freeform 169"/>
          <p:cNvSpPr>
            <a:spLocks/>
          </p:cNvSpPr>
          <p:nvPr/>
        </p:nvSpPr>
        <p:spPr bwMode="auto">
          <a:xfrm>
            <a:off x="6318250" y="2974975"/>
            <a:ext cx="184150" cy="84138"/>
          </a:xfrm>
          <a:custGeom>
            <a:avLst/>
            <a:gdLst>
              <a:gd name="T0" fmla="*/ 2147483647 w 308"/>
              <a:gd name="T1" fmla="*/ 2147483647 h 144"/>
              <a:gd name="T2" fmla="*/ 2147483647 w 308"/>
              <a:gd name="T3" fmla="*/ 2147483647 h 144"/>
              <a:gd name="T4" fmla="*/ 2147483647 w 308"/>
              <a:gd name="T5" fmla="*/ 2147483647 h 144"/>
              <a:gd name="T6" fmla="*/ 2147483647 w 308"/>
              <a:gd name="T7" fmla="*/ 2147483647 h 144"/>
              <a:gd name="T8" fmla="*/ 2147483647 w 308"/>
              <a:gd name="T9" fmla="*/ 2147483647 h 144"/>
              <a:gd name="T10" fmla="*/ 2147483647 w 308"/>
              <a:gd name="T11" fmla="*/ 2147483647 h 144"/>
              <a:gd name="T12" fmla="*/ 2147483647 w 308"/>
              <a:gd name="T13" fmla="*/ 2147483647 h 144"/>
              <a:gd name="T14" fmla="*/ 2147483647 w 308"/>
              <a:gd name="T15" fmla="*/ 2147483647 h 144"/>
              <a:gd name="T16" fmla="*/ 2147483647 w 308"/>
              <a:gd name="T17" fmla="*/ 2147483647 h 144"/>
              <a:gd name="T18" fmla="*/ 2147483647 w 308"/>
              <a:gd name="T19" fmla="*/ 2147483647 h 144"/>
              <a:gd name="T20" fmla="*/ 2147483647 w 308"/>
              <a:gd name="T21" fmla="*/ 2147483647 h 144"/>
              <a:gd name="T22" fmla="*/ 2147483647 w 308"/>
              <a:gd name="T23" fmla="*/ 2147483647 h 144"/>
              <a:gd name="T24" fmla="*/ 2147483647 w 308"/>
              <a:gd name="T25" fmla="*/ 2147483647 h 144"/>
              <a:gd name="T26" fmla="*/ 2147483647 w 308"/>
              <a:gd name="T27" fmla="*/ 2147483647 h 144"/>
              <a:gd name="T28" fmla="*/ 2147483647 w 308"/>
              <a:gd name="T29" fmla="*/ 2147483647 h 144"/>
              <a:gd name="T30" fmla="*/ 2147483647 w 308"/>
              <a:gd name="T31" fmla="*/ 2147483647 h 144"/>
              <a:gd name="T32" fmla="*/ 2147483647 w 308"/>
              <a:gd name="T33" fmla="*/ 2147483647 h 144"/>
              <a:gd name="T34" fmla="*/ 2147483647 w 308"/>
              <a:gd name="T35" fmla="*/ 2147483647 h 144"/>
              <a:gd name="T36" fmla="*/ 2147483647 w 308"/>
              <a:gd name="T37" fmla="*/ 2147483647 h 144"/>
              <a:gd name="T38" fmla="*/ 2147483647 w 308"/>
              <a:gd name="T39" fmla="*/ 2147483647 h 144"/>
              <a:gd name="T40" fmla="*/ 2147483647 w 308"/>
              <a:gd name="T41" fmla="*/ 2147483647 h 144"/>
              <a:gd name="T42" fmla="*/ 2147483647 w 308"/>
              <a:gd name="T43" fmla="*/ 2147483647 h 144"/>
              <a:gd name="T44" fmla="*/ 2147483647 w 308"/>
              <a:gd name="T45" fmla="*/ 2147483647 h 144"/>
              <a:gd name="T46" fmla="*/ 2147483647 w 308"/>
              <a:gd name="T47" fmla="*/ 2147483647 h 144"/>
              <a:gd name="T48" fmla="*/ 2147483647 w 308"/>
              <a:gd name="T49" fmla="*/ 2147483647 h 144"/>
              <a:gd name="T50" fmla="*/ 2147483647 w 308"/>
              <a:gd name="T51" fmla="*/ 2147483647 h 144"/>
              <a:gd name="T52" fmla="*/ 2147483647 w 308"/>
              <a:gd name="T53" fmla="*/ 2147483647 h 144"/>
              <a:gd name="T54" fmla="*/ 2147483647 w 308"/>
              <a:gd name="T55" fmla="*/ 2147483647 h 144"/>
              <a:gd name="T56" fmla="*/ 2147483647 w 308"/>
              <a:gd name="T57" fmla="*/ 2147483647 h 144"/>
              <a:gd name="T58" fmla="*/ 2147483647 w 308"/>
              <a:gd name="T59" fmla="*/ 2147483647 h 144"/>
              <a:gd name="T60" fmla="*/ 2147483647 w 308"/>
              <a:gd name="T61" fmla="*/ 2147483647 h 144"/>
              <a:gd name="T62" fmla="*/ 2147483647 w 308"/>
              <a:gd name="T63" fmla="*/ 2147483647 h 144"/>
              <a:gd name="T64" fmla="*/ 2147483647 w 308"/>
              <a:gd name="T65" fmla="*/ 2147483647 h 144"/>
              <a:gd name="T66" fmla="*/ 2147483647 w 308"/>
              <a:gd name="T67" fmla="*/ 2147483647 h 144"/>
              <a:gd name="T68" fmla="*/ 2147483647 w 308"/>
              <a:gd name="T69" fmla="*/ 0 h 144"/>
              <a:gd name="T70" fmla="*/ 0 w 308"/>
              <a:gd name="T71" fmla="*/ 2147483647 h 144"/>
              <a:gd name="T72" fmla="*/ 2147483647 w 30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44"/>
              <a:gd name="T113" fmla="*/ 308 w 30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3" name="Freeform 170"/>
          <p:cNvSpPr>
            <a:spLocks noEditPoints="1"/>
          </p:cNvSpPr>
          <p:nvPr/>
        </p:nvSpPr>
        <p:spPr bwMode="auto">
          <a:xfrm>
            <a:off x="6459539" y="3027363"/>
            <a:ext cx="142875" cy="114300"/>
          </a:xfrm>
          <a:custGeom>
            <a:avLst/>
            <a:gdLst>
              <a:gd name="T0" fmla="*/ 2147483647 w 240"/>
              <a:gd name="T1" fmla="*/ 2147483647 h 194"/>
              <a:gd name="T2" fmla="*/ 2147483647 w 240"/>
              <a:gd name="T3" fmla="*/ 2147483647 h 194"/>
              <a:gd name="T4" fmla="*/ 2147483647 w 240"/>
              <a:gd name="T5" fmla="*/ 2147483647 h 194"/>
              <a:gd name="T6" fmla="*/ 2147483647 w 240"/>
              <a:gd name="T7" fmla="*/ 2147483647 h 194"/>
              <a:gd name="T8" fmla="*/ 2147483647 w 240"/>
              <a:gd name="T9" fmla="*/ 2147483647 h 194"/>
              <a:gd name="T10" fmla="*/ 2147483647 w 240"/>
              <a:gd name="T11" fmla="*/ 2147483647 h 194"/>
              <a:gd name="T12" fmla="*/ 2147483647 w 240"/>
              <a:gd name="T13" fmla="*/ 2147483647 h 194"/>
              <a:gd name="T14" fmla="*/ 2147483647 w 240"/>
              <a:gd name="T15" fmla="*/ 2147483647 h 194"/>
              <a:gd name="T16" fmla="*/ 2147483647 w 240"/>
              <a:gd name="T17" fmla="*/ 2147483647 h 194"/>
              <a:gd name="T18" fmla="*/ 2147483647 w 240"/>
              <a:gd name="T19" fmla="*/ 2147483647 h 194"/>
              <a:gd name="T20" fmla="*/ 2147483647 w 240"/>
              <a:gd name="T21" fmla="*/ 2147483647 h 194"/>
              <a:gd name="T22" fmla="*/ 2147483647 w 240"/>
              <a:gd name="T23" fmla="*/ 2147483647 h 194"/>
              <a:gd name="T24" fmla="*/ 2147483647 w 240"/>
              <a:gd name="T25" fmla="*/ 2147483647 h 194"/>
              <a:gd name="T26" fmla="*/ 2147483647 w 240"/>
              <a:gd name="T27" fmla="*/ 2147483647 h 194"/>
              <a:gd name="T28" fmla="*/ 2147483647 w 240"/>
              <a:gd name="T29" fmla="*/ 2147483647 h 194"/>
              <a:gd name="T30" fmla="*/ 2147483647 w 240"/>
              <a:gd name="T31" fmla="*/ 2147483647 h 194"/>
              <a:gd name="T32" fmla="*/ 2147483647 w 240"/>
              <a:gd name="T33" fmla="*/ 2147483647 h 194"/>
              <a:gd name="T34" fmla="*/ 2147483647 w 240"/>
              <a:gd name="T35" fmla="*/ 2147483647 h 194"/>
              <a:gd name="T36" fmla="*/ 2147483647 w 240"/>
              <a:gd name="T37" fmla="*/ 2147483647 h 194"/>
              <a:gd name="T38" fmla="*/ 2147483647 w 240"/>
              <a:gd name="T39" fmla="*/ 2147483647 h 194"/>
              <a:gd name="T40" fmla="*/ 2147483647 w 240"/>
              <a:gd name="T41" fmla="*/ 2147483647 h 194"/>
              <a:gd name="T42" fmla="*/ 2147483647 w 240"/>
              <a:gd name="T43" fmla="*/ 2147483647 h 194"/>
              <a:gd name="T44" fmla="*/ 2147483647 w 240"/>
              <a:gd name="T45" fmla="*/ 2147483647 h 194"/>
              <a:gd name="T46" fmla="*/ 2147483647 w 240"/>
              <a:gd name="T47" fmla="*/ 2147483647 h 194"/>
              <a:gd name="T48" fmla="*/ 2147483647 w 240"/>
              <a:gd name="T49" fmla="*/ 2147483647 h 194"/>
              <a:gd name="T50" fmla="*/ 2147483647 w 240"/>
              <a:gd name="T51" fmla="*/ 2147483647 h 194"/>
              <a:gd name="T52" fmla="*/ 0 w 240"/>
              <a:gd name="T53" fmla="*/ 2147483647 h 194"/>
              <a:gd name="T54" fmla="*/ 2147483647 w 240"/>
              <a:gd name="T55" fmla="*/ 2147483647 h 194"/>
              <a:gd name="T56" fmla="*/ 2147483647 w 240"/>
              <a:gd name="T57" fmla="*/ 2147483647 h 194"/>
              <a:gd name="T58" fmla="*/ 2147483647 w 240"/>
              <a:gd name="T59" fmla="*/ 2147483647 h 194"/>
              <a:gd name="T60" fmla="*/ 2147483647 w 240"/>
              <a:gd name="T61" fmla="*/ 2147483647 h 194"/>
              <a:gd name="T62" fmla="*/ 2147483647 w 240"/>
              <a:gd name="T63" fmla="*/ 2147483647 h 194"/>
              <a:gd name="T64" fmla="*/ 2147483647 w 240"/>
              <a:gd name="T65" fmla="*/ 2147483647 h 194"/>
              <a:gd name="T66" fmla="*/ 2147483647 w 240"/>
              <a:gd name="T67" fmla="*/ 2147483647 h 194"/>
              <a:gd name="T68" fmla="*/ 2147483647 w 240"/>
              <a:gd name="T69" fmla="*/ 2147483647 h 194"/>
              <a:gd name="T70" fmla="*/ 2147483647 w 240"/>
              <a:gd name="T71" fmla="*/ 2147483647 h 194"/>
              <a:gd name="T72" fmla="*/ 2147483647 w 240"/>
              <a:gd name="T73" fmla="*/ 2147483647 h 194"/>
              <a:gd name="T74" fmla="*/ 2147483647 w 240"/>
              <a:gd name="T75" fmla="*/ 2147483647 h 194"/>
              <a:gd name="T76" fmla="*/ 2147483647 w 240"/>
              <a:gd name="T77" fmla="*/ 2147483647 h 194"/>
              <a:gd name="T78" fmla="*/ 2147483647 w 240"/>
              <a:gd name="T79" fmla="*/ 2147483647 h 194"/>
              <a:gd name="T80" fmla="*/ 2147483647 w 240"/>
              <a:gd name="T81" fmla="*/ 2147483647 h 194"/>
              <a:gd name="T82" fmla="*/ 2147483647 w 240"/>
              <a:gd name="T83" fmla="*/ 2147483647 h 194"/>
              <a:gd name="T84" fmla="*/ 2147483647 w 240"/>
              <a:gd name="T85" fmla="*/ 2147483647 h 194"/>
              <a:gd name="T86" fmla="*/ 2147483647 w 240"/>
              <a:gd name="T87" fmla="*/ 2147483647 h 194"/>
              <a:gd name="T88" fmla="*/ 2147483647 w 240"/>
              <a:gd name="T89" fmla="*/ 2147483647 h 194"/>
              <a:gd name="T90" fmla="*/ 2147483647 w 240"/>
              <a:gd name="T91" fmla="*/ 2147483647 h 194"/>
              <a:gd name="T92" fmla="*/ 2147483647 w 240"/>
              <a:gd name="T93" fmla="*/ 2147483647 h 194"/>
              <a:gd name="T94" fmla="*/ 2147483647 w 240"/>
              <a:gd name="T95" fmla="*/ 2147483647 h 194"/>
              <a:gd name="T96" fmla="*/ 2147483647 w 240"/>
              <a:gd name="T97" fmla="*/ 2147483647 h 194"/>
              <a:gd name="T98" fmla="*/ 2147483647 w 240"/>
              <a:gd name="T99" fmla="*/ 2147483647 h 194"/>
              <a:gd name="T100" fmla="*/ 2147483647 w 240"/>
              <a:gd name="T101" fmla="*/ 2147483647 h 194"/>
              <a:gd name="T102" fmla="*/ 2147483647 w 240"/>
              <a:gd name="T103" fmla="*/ 2147483647 h 194"/>
              <a:gd name="T104" fmla="*/ 2147483647 w 240"/>
              <a:gd name="T105" fmla="*/ 2147483647 h 194"/>
              <a:gd name="T106" fmla="*/ 2147483647 w 240"/>
              <a:gd name="T107" fmla="*/ 2147483647 h 194"/>
              <a:gd name="T108" fmla="*/ 2147483647 w 240"/>
              <a:gd name="T109" fmla="*/ 2147483647 h 194"/>
              <a:gd name="T110" fmla="*/ 2147483647 w 240"/>
              <a:gd name="T111" fmla="*/ 2147483647 h 194"/>
              <a:gd name="T112" fmla="*/ 2147483647 w 240"/>
              <a:gd name="T113" fmla="*/ 2147483647 h 194"/>
              <a:gd name="T114" fmla="*/ 2147483647 w 240"/>
              <a:gd name="T115" fmla="*/ 2147483647 h 194"/>
              <a:gd name="T116" fmla="*/ 2147483647 w 240"/>
              <a:gd name="T117" fmla="*/ 2147483647 h 194"/>
              <a:gd name="T118" fmla="*/ 2147483647 w 240"/>
              <a:gd name="T119" fmla="*/ 2147483647 h 194"/>
              <a:gd name="T120" fmla="*/ 2147483647 w 240"/>
              <a:gd name="T121" fmla="*/ 2147483647 h 194"/>
              <a:gd name="T122" fmla="*/ 2147483647 w 240"/>
              <a:gd name="T123" fmla="*/ 2147483647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0"/>
              <a:gd name="T187" fmla="*/ 0 h 194"/>
              <a:gd name="T188" fmla="*/ 240 w 240"/>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4" name="Freeform 171"/>
          <p:cNvSpPr>
            <a:spLocks/>
          </p:cNvSpPr>
          <p:nvPr/>
        </p:nvSpPr>
        <p:spPr bwMode="auto">
          <a:xfrm>
            <a:off x="5854700" y="2703513"/>
            <a:ext cx="446088" cy="246062"/>
          </a:xfrm>
          <a:custGeom>
            <a:avLst/>
            <a:gdLst>
              <a:gd name="T0" fmla="*/ 2147483647 w 750"/>
              <a:gd name="T1" fmla="*/ 2147483647 h 415"/>
              <a:gd name="T2" fmla="*/ 2147483647 w 750"/>
              <a:gd name="T3" fmla="*/ 2147483647 h 415"/>
              <a:gd name="T4" fmla="*/ 2147483647 w 750"/>
              <a:gd name="T5" fmla="*/ 2147483647 h 415"/>
              <a:gd name="T6" fmla="*/ 2147483647 w 750"/>
              <a:gd name="T7" fmla="*/ 2147483647 h 415"/>
              <a:gd name="T8" fmla="*/ 2147483647 w 750"/>
              <a:gd name="T9" fmla="*/ 2147483647 h 415"/>
              <a:gd name="T10" fmla="*/ 2147483647 w 750"/>
              <a:gd name="T11" fmla="*/ 2147483647 h 415"/>
              <a:gd name="T12" fmla="*/ 2147483647 w 750"/>
              <a:gd name="T13" fmla="*/ 2147483647 h 415"/>
              <a:gd name="T14" fmla="*/ 2147483647 w 750"/>
              <a:gd name="T15" fmla="*/ 2147483647 h 415"/>
              <a:gd name="T16" fmla="*/ 2147483647 w 750"/>
              <a:gd name="T17" fmla="*/ 2147483647 h 415"/>
              <a:gd name="T18" fmla="*/ 2147483647 w 750"/>
              <a:gd name="T19" fmla="*/ 2147483647 h 415"/>
              <a:gd name="T20" fmla="*/ 2147483647 w 750"/>
              <a:gd name="T21" fmla="*/ 2147483647 h 415"/>
              <a:gd name="T22" fmla="*/ 2147483647 w 750"/>
              <a:gd name="T23" fmla="*/ 2147483647 h 415"/>
              <a:gd name="T24" fmla="*/ 2147483647 w 750"/>
              <a:gd name="T25" fmla="*/ 2147483647 h 415"/>
              <a:gd name="T26" fmla="*/ 2147483647 w 750"/>
              <a:gd name="T27" fmla="*/ 2147483647 h 415"/>
              <a:gd name="T28" fmla="*/ 2147483647 w 750"/>
              <a:gd name="T29" fmla="*/ 2147483647 h 415"/>
              <a:gd name="T30" fmla="*/ 2147483647 w 750"/>
              <a:gd name="T31" fmla="*/ 2147483647 h 415"/>
              <a:gd name="T32" fmla="*/ 2147483647 w 750"/>
              <a:gd name="T33" fmla="*/ 2147483647 h 415"/>
              <a:gd name="T34" fmla="*/ 2147483647 w 750"/>
              <a:gd name="T35" fmla="*/ 2147483647 h 415"/>
              <a:gd name="T36" fmla="*/ 2147483647 w 750"/>
              <a:gd name="T37" fmla="*/ 2147483647 h 415"/>
              <a:gd name="T38" fmla="*/ 2147483647 w 750"/>
              <a:gd name="T39" fmla="*/ 2147483647 h 415"/>
              <a:gd name="T40" fmla="*/ 2147483647 w 750"/>
              <a:gd name="T41" fmla="*/ 2147483647 h 415"/>
              <a:gd name="T42" fmla="*/ 2147483647 w 750"/>
              <a:gd name="T43" fmla="*/ 2147483647 h 415"/>
              <a:gd name="T44" fmla="*/ 2147483647 w 750"/>
              <a:gd name="T45" fmla="*/ 2147483647 h 415"/>
              <a:gd name="T46" fmla="*/ 2147483647 w 750"/>
              <a:gd name="T47" fmla="*/ 2147483647 h 415"/>
              <a:gd name="T48" fmla="*/ 2147483647 w 750"/>
              <a:gd name="T49" fmla="*/ 2147483647 h 415"/>
              <a:gd name="T50" fmla="*/ 2147483647 w 750"/>
              <a:gd name="T51" fmla="*/ 2147483647 h 415"/>
              <a:gd name="T52" fmla="*/ 2147483647 w 750"/>
              <a:gd name="T53" fmla="*/ 2147483647 h 415"/>
              <a:gd name="T54" fmla="*/ 2147483647 w 750"/>
              <a:gd name="T55" fmla="*/ 2147483647 h 415"/>
              <a:gd name="T56" fmla="*/ 2147483647 w 750"/>
              <a:gd name="T57" fmla="*/ 2147483647 h 415"/>
              <a:gd name="T58" fmla="*/ 2147483647 w 750"/>
              <a:gd name="T59" fmla="*/ 2147483647 h 415"/>
              <a:gd name="T60" fmla="*/ 2147483647 w 750"/>
              <a:gd name="T61" fmla="*/ 2147483647 h 415"/>
              <a:gd name="T62" fmla="*/ 2147483647 w 750"/>
              <a:gd name="T63" fmla="*/ 2147483647 h 415"/>
              <a:gd name="T64" fmla="*/ 2147483647 w 750"/>
              <a:gd name="T65" fmla="*/ 2147483647 h 415"/>
              <a:gd name="T66" fmla="*/ 2147483647 w 750"/>
              <a:gd name="T67" fmla="*/ 2147483647 h 415"/>
              <a:gd name="T68" fmla="*/ 2147483647 w 750"/>
              <a:gd name="T69" fmla="*/ 2147483647 h 415"/>
              <a:gd name="T70" fmla="*/ 2147483647 w 750"/>
              <a:gd name="T71" fmla="*/ 2147483647 h 415"/>
              <a:gd name="T72" fmla="*/ 2147483647 w 750"/>
              <a:gd name="T73" fmla="*/ 2147483647 h 415"/>
              <a:gd name="T74" fmla="*/ 2147483647 w 750"/>
              <a:gd name="T75" fmla="*/ 2147483647 h 415"/>
              <a:gd name="T76" fmla="*/ 2147483647 w 750"/>
              <a:gd name="T77" fmla="*/ 2147483647 h 415"/>
              <a:gd name="T78" fmla="*/ 2147483647 w 750"/>
              <a:gd name="T79" fmla="*/ 2147483647 h 415"/>
              <a:gd name="T80" fmla="*/ 2147483647 w 750"/>
              <a:gd name="T81" fmla="*/ 2147483647 h 415"/>
              <a:gd name="T82" fmla="*/ 2147483647 w 750"/>
              <a:gd name="T83" fmla="*/ 2147483647 h 415"/>
              <a:gd name="T84" fmla="*/ 2147483647 w 750"/>
              <a:gd name="T85" fmla="*/ 2147483647 h 415"/>
              <a:gd name="T86" fmla="*/ 2147483647 w 750"/>
              <a:gd name="T87" fmla="*/ 2147483647 h 415"/>
              <a:gd name="T88" fmla="*/ 2147483647 w 750"/>
              <a:gd name="T89" fmla="*/ 2147483647 h 415"/>
              <a:gd name="T90" fmla="*/ 2147483647 w 750"/>
              <a:gd name="T91" fmla="*/ 2147483647 h 415"/>
              <a:gd name="T92" fmla="*/ 2147483647 w 750"/>
              <a:gd name="T93" fmla="*/ 2147483647 h 415"/>
              <a:gd name="T94" fmla="*/ 2147483647 w 750"/>
              <a:gd name="T95" fmla="*/ 2147483647 h 415"/>
              <a:gd name="T96" fmla="*/ 2147483647 w 750"/>
              <a:gd name="T97" fmla="*/ 2147483647 h 415"/>
              <a:gd name="T98" fmla="*/ 2147483647 w 750"/>
              <a:gd name="T99" fmla="*/ 2147483647 h 415"/>
              <a:gd name="T100" fmla="*/ 2147483647 w 750"/>
              <a:gd name="T101" fmla="*/ 2147483647 h 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0"/>
              <a:gd name="T154" fmla="*/ 0 h 415"/>
              <a:gd name="T155" fmla="*/ 750 w 750"/>
              <a:gd name="T156" fmla="*/ 415 h 4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rgbClr val="A69B74"/>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5" name="Freeform 172"/>
          <p:cNvSpPr>
            <a:spLocks noEditPoints="1"/>
          </p:cNvSpPr>
          <p:nvPr/>
        </p:nvSpPr>
        <p:spPr bwMode="auto">
          <a:xfrm>
            <a:off x="8994776" y="2498725"/>
            <a:ext cx="119063" cy="469900"/>
          </a:xfrm>
          <a:custGeom>
            <a:avLst/>
            <a:gdLst>
              <a:gd name="T0" fmla="*/ 0 w 199"/>
              <a:gd name="T1" fmla="*/ 2147483647 h 794"/>
              <a:gd name="T2" fmla="*/ 2147483647 w 199"/>
              <a:gd name="T3" fmla="*/ 2147483647 h 794"/>
              <a:gd name="T4" fmla="*/ 2147483647 w 199"/>
              <a:gd name="T5" fmla="*/ 2147483647 h 794"/>
              <a:gd name="T6" fmla="*/ 2147483647 w 199"/>
              <a:gd name="T7" fmla="*/ 2147483647 h 794"/>
              <a:gd name="T8" fmla="*/ 0 w 199"/>
              <a:gd name="T9" fmla="*/ 2147483647 h 794"/>
              <a:gd name="T10" fmla="*/ 2147483647 w 199"/>
              <a:gd name="T11" fmla="*/ 2147483647 h 794"/>
              <a:gd name="T12" fmla="*/ 2147483647 w 199"/>
              <a:gd name="T13" fmla="*/ 2147483647 h 794"/>
              <a:gd name="T14" fmla="*/ 2147483647 w 199"/>
              <a:gd name="T15" fmla="*/ 2147483647 h 794"/>
              <a:gd name="T16" fmla="*/ 2147483647 w 199"/>
              <a:gd name="T17" fmla="*/ 2147483647 h 794"/>
              <a:gd name="T18" fmla="*/ 2147483647 w 199"/>
              <a:gd name="T19" fmla="*/ 2147483647 h 794"/>
              <a:gd name="T20" fmla="*/ 2147483647 w 199"/>
              <a:gd name="T21" fmla="*/ 2147483647 h 794"/>
              <a:gd name="T22" fmla="*/ 2147483647 w 199"/>
              <a:gd name="T23" fmla="*/ 2147483647 h 794"/>
              <a:gd name="T24" fmla="*/ 2147483647 w 199"/>
              <a:gd name="T25" fmla="*/ 2147483647 h 794"/>
              <a:gd name="T26" fmla="*/ 2147483647 w 199"/>
              <a:gd name="T27" fmla="*/ 2147483647 h 794"/>
              <a:gd name="T28" fmla="*/ 2147483647 w 199"/>
              <a:gd name="T29" fmla="*/ 2147483647 h 794"/>
              <a:gd name="T30" fmla="*/ 2147483647 w 199"/>
              <a:gd name="T31" fmla="*/ 2147483647 h 794"/>
              <a:gd name="T32" fmla="*/ 2147483647 w 199"/>
              <a:gd name="T33" fmla="*/ 2147483647 h 794"/>
              <a:gd name="T34" fmla="*/ 2147483647 w 199"/>
              <a:gd name="T35" fmla="*/ 2147483647 h 794"/>
              <a:gd name="T36" fmla="*/ 2147483647 w 199"/>
              <a:gd name="T37" fmla="*/ 2147483647 h 794"/>
              <a:gd name="T38" fmla="*/ 2147483647 w 199"/>
              <a:gd name="T39" fmla="*/ 2147483647 h 794"/>
              <a:gd name="T40" fmla="*/ 2147483647 w 199"/>
              <a:gd name="T41" fmla="*/ 2147483647 h 794"/>
              <a:gd name="T42" fmla="*/ 2147483647 w 199"/>
              <a:gd name="T43" fmla="*/ 2147483647 h 794"/>
              <a:gd name="T44" fmla="*/ 2147483647 w 199"/>
              <a:gd name="T45" fmla="*/ 2147483647 h 794"/>
              <a:gd name="T46" fmla="*/ 2147483647 w 199"/>
              <a:gd name="T47" fmla="*/ 2147483647 h 794"/>
              <a:gd name="T48" fmla="*/ 2147483647 w 199"/>
              <a:gd name="T49" fmla="*/ 2147483647 h 794"/>
              <a:gd name="T50" fmla="*/ 2147483647 w 199"/>
              <a:gd name="T51" fmla="*/ 2147483647 h 794"/>
              <a:gd name="T52" fmla="*/ 2147483647 w 199"/>
              <a:gd name="T53" fmla="*/ 2147483647 h 794"/>
              <a:gd name="T54" fmla="*/ 2147483647 w 199"/>
              <a:gd name="T55" fmla="*/ 2147483647 h 794"/>
              <a:gd name="T56" fmla="*/ 2147483647 w 199"/>
              <a:gd name="T57" fmla="*/ 2147483647 h 794"/>
              <a:gd name="T58" fmla="*/ 2147483647 w 199"/>
              <a:gd name="T59" fmla="*/ 2147483647 h 794"/>
              <a:gd name="T60" fmla="*/ 2147483647 w 199"/>
              <a:gd name="T61" fmla="*/ 2147483647 h 794"/>
              <a:gd name="T62" fmla="*/ 2147483647 w 199"/>
              <a:gd name="T63" fmla="*/ 2147483647 h 794"/>
              <a:gd name="T64" fmla="*/ 2147483647 w 199"/>
              <a:gd name="T65" fmla="*/ 2147483647 h 794"/>
              <a:gd name="T66" fmla="*/ 2147483647 w 199"/>
              <a:gd name="T67" fmla="*/ 2147483647 h 794"/>
              <a:gd name="T68" fmla="*/ 2147483647 w 199"/>
              <a:gd name="T69" fmla="*/ 2147483647 h 794"/>
              <a:gd name="T70" fmla="*/ 2147483647 w 199"/>
              <a:gd name="T71" fmla="*/ 2147483647 h 794"/>
              <a:gd name="T72" fmla="*/ 2147483647 w 199"/>
              <a:gd name="T73" fmla="*/ 2147483647 h 794"/>
              <a:gd name="T74" fmla="*/ 2147483647 w 199"/>
              <a:gd name="T75" fmla="*/ 2147483647 h 794"/>
              <a:gd name="T76" fmla="*/ 2147483647 w 199"/>
              <a:gd name="T77" fmla="*/ 2147483647 h 794"/>
              <a:gd name="T78" fmla="*/ 2147483647 w 199"/>
              <a:gd name="T79" fmla="*/ 2147483647 h 794"/>
              <a:gd name="T80" fmla="*/ 2147483647 w 199"/>
              <a:gd name="T81" fmla="*/ 2147483647 h 794"/>
              <a:gd name="T82" fmla="*/ 2147483647 w 199"/>
              <a:gd name="T83" fmla="*/ 0 h 794"/>
              <a:gd name="T84" fmla="*/ 2147483647 w 199"/>
              <a:gd name="T85" fmla="*/ 2147483647 h 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794"/>
              <a:gd name="T131" fmla="*/ 199 w 199"/>
              <a:gd name="T132" fmla="*/ 794 h 7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solidFill>
            <a:srgbClr val="001965"/>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6" name="Freeform 173"/>
          <p:cNvSpPr>
            <a:spLocks noEditPoints="1"/>
          </p:cNvSpPr>
          <p:nvPr/>
        </p:nvSpPr>
        <p:spPr bwMode="auto">
          <a:xfrm>
            <a:off x="8362950" y="3806826"/>
            <a:ext cx="46038" cy="30163"/>
          </a:xfrm>
          <a:custGeom>
            <a:avLst/>
            <a:gdLst>
              <a:gd name="T0" fmla="*/ 2147483647 w 76"/>
              <a:gd name="T1" fmla="*/ 2147483647 h 52"/>
              <a:gd name="T2" fmla="*/ 2147483647 w 76"/>
              <a:gd name="T3" fmla="*/ 2147483647 h 52"/>
              <a:gd name="T4" fmla="*/ 2147483647 w 76"/>
              <a:gd name="T5" fmla="*/ 2147483647 h 52"/>
              <a:gd name="T6" fmla="*/ 2147483647 w 76"/>
              <a:gd name="T7" fmla="*/ 2147483647 h 52"/>
              <a:gd name="T8" fmla="*/ 2147483647 w 76"/>
              <a:gd name="T9" fmla="*/ 2147483647 h 52"/>
              <a:gd name="T10" fmla="*/ 2147483647 w 76"/>
              <a:gd name="T11" fmla="*/ 2147483647 h 52"/>
              <a:gd name="T12" fmla="*/ 2147483647 w 76"/>
              <a:gd name="T13" fmla="*/ 2147483647 h 52"/>
              <a:gd name="T14" fmla="*/ 2147483647 w 76"/>
              <a:gd name="T15" fmla="*/ 2147483647 h 52"/>
              <a:gd name="T16" fmla="*/ 2147483647 w 76"/>
              <a:gd name="T17" fmla="*/ 2147483647 h 52"/>
              <a:gd name="T18" fmla="*/ 2147483647 w 76"/>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7" name="Freeform 174"/>
          <p:cNvSpPr>
            <a:spLocks noEditPoints="1"/>
          </p:cNvSpPr>
          <p:nvPr/>
        </p:nvSpPr>
        <p:spPr bwMode="auto">
          <a:xfrm>
            <a:off x="8666164" y="2908301"/>
            <a:ext cx="350837" cy="684213"/>
          </a:xfrm>
          <a:custGeom>
            <a:avLst/>
            <a:gdLst>
              <a:gd name="T0" fmla="*/ 2147483647 w 591"/>
              <a:gd name="T1" fmla="*/ 2147483647 h 1153"/>
              <a:gd name="T2" fmla="*/ 2147483647 w 591"/>
              <a:gd name="T3" fmla="*/ 2147483647 h 1153"/>
              <a:gd name="T4" fmla="*/ 2147483647 w 591"/>
              <a:gd name="T5" fmla="*/ 2147483647 h 1153"/>
              <a:gd name="T6" fmla="*/ 2147483647 w 591"/>
              <a:gd name="T7" fmla="*/ 2147483647 h 1153"/>
              <a:gd name="T8" fmla="*/ 2147483647 w 591"/>
              <a:gd name="T9" fmla="*/ 2147483647 h 1153"/>
              <a:gd name="T10" fmla="*/ 2147483647 w 591"/>
              <a:gd name="T11" fmla="*/ 2147483647 h 1153"/>
              <a:gd name="T12" fmla="*/ 2147483647 w 591"/>
              <a:gd name="T13" fmla="*/ 2147483647 h 1153"/>
              <a:gd name="T14" fmla="*/ 2147483647 w 591"/>
              <a:gd name="T15" fmla="*/ 2147483647 h 1153"/>
              <a:gd name="T16" fmla="*/ 2147483647 w 591"/>
              <a:gd name="T17" fmla="*/ 2147483647 h 1153"/>
              <a:gd name="T18" fmla="*/ 2147483647 w 591"/>
              <a:gd name="T19" fmla="*/ 2147483647 h 1153"/>
              <a:gd name="T20" fmla="*/ 2147483647 w 591"/>
              <a:gd name="T21" fmla="*/ 2147483647 h 1153"/>
              <a:gd name="T22" fmla="*/ 2147483647 w 591"/>
              <a:gd name="T23" fmla="*/ 2147483647 h 1153"/>
              <a:gd name="T24" fmla="*/ 2147483647 w 591"/>
              <a:gd name="T25" fmla="*/ 2147483647 h 1153"/>
              <a:gd name="T26" fmla="*/ 2147483647 w 591"/>
              <a:gd name="T27" fmla="*/ 2147483647 h 1153"/>
              <a:gd name="T28" fmla="*/ 2147483647 w 591"/>
              <a:gd name="T29" fmla="*/ 2147483647 h 1153"/>
              <a:gd name="T30" fmla="*/ 2147483647 w 591"/>
              <a:gd name="T31" fmla="*/ 2147483647 h 1153"/>
              <a:gd name="T32" fmla="*/ 2147483647 w 591"/>
              <a:gd name="T33" fmla="*/ 2147483647 h 1153"/>
              <a:gd name="T34" fmla="*/ 2147483647 w 591"/>
              <a:gd name="T35" fmla="*/ 2147483647 h 1153"/>
              <a:gd name="T36" fmla="*/ 2147483647 w 591"/>
              <a:gd name="T37" fmla="*/ 2147483647 h 1153"/>
              <a:gd name="T38" fmla="*/ 2147483647 w 591"/>
              <a:gd name="T39" fmla="*/ 2147483647 h 1153"/>
              <a:gd name="T40" fmla="*/ 2147483647 w 591"/>
              <a:gd name="T41" fmla="*/ 2147483647 h 1153"/>
              <a:gd name="T42" fmla="*/ 2147483647 w 591"/>
              <a:gd name="T43" fmla="*/ 2147483647 h 1153"/>
              <a:gd name="T44" fmla="*/ 2147483647 w 591"/>
              <a:gd name="T45" fmla="*/ 2147483647 h 1153"/>
              <a:gd name="T46" fmla="*/ 2147483647 w 591"/>
              <a:gd name="T47" fmla="*/ 2147483647 h 1153"/>
              <a:gd name="T48" fmla="*/ 2147483647 w 591"/>
              <a:gd name="T49" fmla="*/ 2147483647 h 1153"/>
              <a:gd name="T50" fmla="*/ 2147483647 w 591"/>
              <a:gd name="T51" fmla="*/ 2147483647 h 1153"/>
              <a:gd name="T52" fmla="*/ 2147483647 w 591"/>
              <a:gd name="T53" fmla="*/ 2147483647 h 1153"/>
              <a:gd name="T54" fmla="*/ 2147483647 w 591"/>
              <a:gd name="T55" fmla="*/ 2147483647 h 1153"/>
              <a:gd name="T56" fmla="*/ 2147483647 w 591"/>
              <a:gd name="T57" fmla="*/ 2147483647 h 1153"/>
              <a:gd name="T58" fmla="*/ 2147483647 w 591"/>
              <a:gd name="T59" fmla="*/ 2147483647 h 1153"/>
              <a:gd name="T60" fmla="*/ 2147483647 w 591"/>
              <a:gd name="T61" fmla="*/ 2147483647 h 1153"/>
              <a:gd name="T62" fmla="*/ 2147483647 w 591"/>
              <a:gd name="T63" fmla="*/ 2147483647 h 1153"/>
              <a:gd name="T64" fmla="*/ 2147483647 w 591"/>
              <a:gd name="T65" fmla="*/ 2147483647 h 1153"/>
              <a:gd name="T66" fmla="*/ 2147483647 w 591"/>
              <a:gd name="T67" fmla="*/ 2147483647 h 1153"/>
              <a:gd name="T68" fmla="*/ 2147483647 w 591"/>
              <a:gd name="T69" fmla="*/ 2147483647 h 1153"/>
              <a:gd name="T70" fmla="*/ 2147483647 w 591"/>
              <a:gd name="T71" fmla="*/ 2147483647 h 1153"/>
              <a:gd name="T72" fmla="*/ 2147483647 w 591"/>
              <a:gd name="T73" fmla="*/ 2147483647 h 1153"/>
              <a:gd name="T74" fmla="*/ 2147483647 w 591"/>
              <a:gd name="T75" fmla="*/ 2147483647 h 1153"/>
              <a:gd name="T76" fmla="*/ 2147483647 w 591"/>
              <a:gd name="T77" fmla="*/ 2147483647 h 1153"/>
              <a:gd name="T78" fmla="*/ 2147483647 w 591"/>
              <a:gd name="T79" fmla="*/ 2147483647 h 1153"/>
              <a:gd name="T80" fmla="*/ 2147483647 w 591"/>
              <a:gd name="T81" fmla="*/ 2147483647 h 1153"/>
              <a:gd name="T82" fmla="*/ 2147483647 w 591"/>
              <a:gd name="T83" fmla="*/ 2147483647 h 1153"/>
              <a:gd name="T84" fmla="*/ 2147483647 w 591"/>
              <a:gd name="T85" fmla="*/ 2147483647 h 1153"/>
              <a:gd name="T86" fmla="*/ 2147483647 w 591"/>
              <a:gd name="T87" fmla="*/ 2147483647 h 1153"/>
              <a:gd name="T88" fmla="*/ 2147483647 w 591"/>
              <a:gd name="T89" fmla="*/ 2147483647 h 1153"/>
              <a:gd name="T90" fmla="*/ 2147483647 w 591"/>
              <a:gd name="T91" fmla="*/ 2147483647 h 1153"/>
              <a:gd name="T92" fmla="*/ 2147483647 w 591"/>
              <a:gd name="T93" fmla="*/ 2147483647 h 1153"/>
              <a:gd name="T94" fmla="*/ 2147483647 w 591"/>
              <a:gd name="T95" fmla="*/ 2147483647 h 1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1153"/>
              <a:gd name="T146" fmla="*/ 591 w 591"/>
              <a:gd name="T147" fmla="*/ 1153 h 1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8" name="Freeform 176"/>
          <p:cNvSpPr>
            <a:spLocks/>
          </p:cNvSpPr>
          <p:nvPr/>
        </p:nvSpPr>
        <p:spPr bwMode="auto">
          <a:xfrm>
            <a:off x="8362950" y="4124325"/>
            <a:ext cx="274638" cy="211138"/>
          </a:xfrm>
          <a:custGeom>
            <a:avLst/>
            <a:gdLst>
              <a:gd name="T0" fmla="*/ 2147483647 w 461"/>
              <a:gd name="T1" fmla="*/ 2147483647 h 355"/>
              <a:gd name="T2" fmla="*/ 2147483647 w 461"/>
              <a:gd name="T3" fmla="*/ 2147483647 h 355"/>
              <a:gd name="T4" fmla="*/ 2147483647 w 461"/>
              <a:gd name="T5" fmla="*/ 2147483647 h 355"/>
              <a:gd name="T6" fmla="*/ 2147483647 w 461"/>
              <a:gd name="T7" fmla="*/ 2147483647 h 355"/>
              <a:gd name="T8" fmla="*/ 2147483647 w 461"/>
              <a:gd name="T9" fmla="*/ 2147483647 h 355"/>
              <a:gd name="T10" fmla="*/ 2147483647 w 461"/>
              <a:gd name="T11" fmla="*/ 2147483647 h 355"/>
              <a:gd name="T12" fmla="*/ 2147483647 w 461"/>
              <a:gd name="T13" fmla="*/ 2147483647 h 355"/>
              <a:gd name="T14" fmla="*/ 2147483647 w 461"/>
              <a:gd name="T15" fmla="*/ 2147483647 h 355"/>
              <a:gd name="T16" fmla="*/ 2147483647 w 461"/>
              <a:gd name="T17" fmla="*/ 2147483647 h 355"/>
              <a:gd name="T18" fmla="*/ 2147483647 w 461"/>
              <a:gd name="T19" fmla="*/ 2147483647 h 355"/>
              <a:gd name="T20" fmla="*/ 2147483647 w 461"/>
              <a:gd name="T21" fmla="*/ 2147483647 h 355"/>
              <a:gd name="T22" fmla="*/ 2147483647 w 461"/>
              <a:gd name="T23" fmla="*/ 2147483647 h 355"/>
              <a:gd name="T24" fmla="*/ 2147483647 w 461"/>
              <a:gd name="T25" fmla="*/ 2147483647 h 355"/>
              <a:gd name="T26" fmla="*/ 2147483647 w 461"/>
              <a:gd name="T27" fmla="*/ 2147483647 h 355"/>
              <a:gd name="T28" fmla="*/ 2147483647 w 461"/>
              <a:gd name="T29" fmla="*/ 2147483647 h 355"/>
              <a:gd name="T30" fmla="*/ 2147483647 w 461"/>
              <a:gd name="T31" fmla="*/ 2147483647 h 355"/>
              <a:gd name="T32" fmla="*/ 2147483647 w 461"/>
              <a:gd name="T33" fmla="*/ 2147483647 h 355"/>
              <a:gd name="T34" fmla="*/ 2147483647 w 461"/>
              <a:gd name="T35" fmla="*/ 2147483647 h 355"/>
              <a:gd name="T36" fmla="*/ 2147483647 w 461"/>
              <a:gd name="T37" fmla="*/ 2147483647 h 355"/>
              <a:gd name="T38" fmla="*/ 2147483647 w 461"/>
              <a:gd name="T39" fmla="*/ 2147483647 h 355"/>
              <a:gd name="T40" fmla="*/ 2147483647 w 461"/>
              <a:gd name="T41" fmla="*/ 2147483647 h 355"/>
              <a:gd name="T42" fmla="*/ 2147483647 w 461"/>
              <a:gd name="T43" fmla="*/ 2147483647 h 355"/>
              <a:gd name="T44" fmla="*/ 2147483647 w 461"/>
              <a:gd name="T45" fmla="*/ 2147483647 h 355"/>
              <a:gd name="T46" fmla="*/ 2147483647 w 461"/>
              <a:gd name="T47" fmla="*/ 2147483647 h 355"/>
              <a:gd name="T48" fmla="*/ 2147483647 w 461"/>
              <a:gd name="T49" fmla="*/ 2147483647 h 355"/>
              <a:gd name="T50" fmla="*/ 2147483647 w 461"/>
              <a:gd name="T51" fmla="*/ 2147483647 h 355"/>
              <a:gd name="T52" fmla="*/ 2147483647 w 461"/>
              <a:gd name="T53" fmla="*/ 2147483647 h 355"/>
              <a:gd name="T54" fmla="*/ 2147483647 w 461"/>
              <a:gd name="T55" fmla="*/ 2147483647 h 355"/>
              <a:gd name="T56" fmla="*/ 2147483647 w 461"/>
              <a:gd name="T57" fmla="*/ 2147483647 h 355"/>
              <a:gd name="T58" fmla="*/ 2147483647 w 461"/>
              <a:gd name="T59" fmla="*/ 2147483647 h 355"/>
              <a:gd name="T60" fmla="*/ 2147483647 w 461"/>
              <a:gd name="T61" fmla="*/ 2147483647 h 355"/>
              <a:gd name="T62" fmla="*/ 2147483647 w 461"/>
              <a:gd name="T63" fmla="*/ 2147483647 h 355"/>
              <a:gd name="T64" fmla="*/ 2147483647 w 461"/>
              <a:gd name="T65" fmla="*/ 2147483647 h 355"/>
              <a:gd name="T66" fmla="*/ 2147483647 w 461"/>
              <a:gd name="T67" fmla="*/ 0 h 355"/>
              <a:gd name="T68" fmla="*/ 2147483647 w 461"/>
              <a:gd name="T69" fmla="*/ 2147483647 h 355"/>
              <a:gd name="T70" fmla="*/ 2147483647 w 461"/>
              <a:gd name="T71" fmla="*/ 2147483647 h 355"/>
              <a:gd name="T72" fmla="*/ 2147483647 w 461"/>
              <a:gd name="T73" fmla="*/ 2147483647 h 355"/>
              <a:gd name="T74" fmla="*/ 2147483647 w 461"/>
              <a:gd name="T75" fmla="*/ 2147483647 h 355"/>
              <a:gd name="T76" fmla="*/ 2147483647 w 461"/>
              <a:gd name="T77" fmla="*/ 2147483647 h 355"/>
              <a:gd name="T78" fmla="*/ 2147483647 w 461"/>
              <a:gd name="T79" fmla="*/ 2147483647 h 355"/>
              <a:gd name="T80" fmla="*/ 2147483647 w 461"/>
              <a:gd name="T81" fmla="*/ 2147483647 h 355"/>
              <a:gd name="T82" fmla="*/ 2147483647 w 461"/>
              <a:gd name="T83" fmla="*/ 2147483647 h 355"/>
              <a:gd name="T84" fmla="*/ 2147483647 w 461"/>
              <a:gd name="T85" fmla="*/ 2147483647 h 355"/>
              <a:gd name="T86" fmla="*/ 2147483647 w 461"/>
              <a:gd name="T87" fmla="*/ 2147483647 h 355"/>
              <a:gd name="T88" fmla="*/ 2147483647 w 461"/>
              <a:gd name="T89" fmla="*/ 2147483647 h 355"/>
              <a:gd name="T90" fmla="*/ 2147483647 w 461"/>
              <a:gd name="T91" fmla="*/ 2147483647 h 355"/>
              <a:gd name="T92" fmla="*/ 2147483647 w 461"/>
              <a:gd name="T93" fmla="*/ 2147483647 h 355"/>
              <a:gd name="T94" fmla="*/ 2147483647 w 461"/>
              <a:gd name="T95" fmla="*/ 2147483647 h 355"/>
              <a:gd name="T96" fmla="*/ 0 w 461"/>
              <a:gd name="T97" fmla="*/ 2147483647 h 355"/>
              <a:gd name="T98" fmla="*/ 0 w 461"/>
              <a:gd name="T99" fmla="*/ 2147483647 h 355"/>
              <a:gd name="T100" fmla="*/ 2147483647 w 461"/>
              <a:gd name="T101" fmla="*/ 2147483647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1"/>
              <a:gd name="T154" fmla="*/ 0 h 355"/>
              <a:gd name="T155" fmla="*/ 461 w 461"/>
              <a:gd name="T156" fmla="*/ 355 h 3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59" name="Freeform 177"/>
          <p:cNvSpPr>
            <a:spLocks/>
          </p:cNvSpPr>
          <p:nvPr/>
        </p:nvSpPr>
        <p:spPr bwMode="auto">
          <a:xfrm>
            <a:off x="6715126" y="2913063"/>
            <a:ext cx="474663" cy="265112"/>
          </a:xfrm>
          <a:custGeom>
            <a:avLst/>
            <a:gdLst>
              <a:gd name="T0" fmla="*/ 2147483647 w 798"/>
              <a:gd name="T1" fmla="*/ 2147483647 h 447"/>
              <a:gd name="T2" fmla="*/ 2147483647 w 798"/>
              <a:gd name="T3" fmla="*/ 2147483647 h 447"/>
              <a:gd name="T4" fmla="*/ 2147483647 w 798"/>
              <a:gd name="T5" fmla="*/ 2147483647 h 447"/>
              <a:gd name="T6" fmla="*/ 2147483647 w 798"/>
              <a:gd name="T7" fmla="*/ 2147483647 h 447"/>
              <a:gd name="T8" fmla="*/ 2147483647 w 798"/>
              <a:gd name="T9" fmla="*/ 2147483647 h 447"/>
              <a:gd name="T10" fmla="*/ 2147483647 w 798"/>
              <a:gd name="T11" fmla="*/ 2147483647 h 447"/>
              <a:gd name="T12" fmla="*/ 2147483647 w 798"/>
              <a:gd name="T13" fmla="*/ 2147483647 h 447"/>
              <a:gd name="T14" fmla="*/ 2147483647 w 798"/>
              <a:gd name="T15" fmla="*/ 2147483647 h 447"/>
              <a:gd name="T16" fmla="*/ 2147483647 w 798"/>
              <a:gd name="T17" fmla="*/ 2147483647 h 447"/>
              <a:gd name="T18" fmla="*/ 2147483647 w 798"/>
              <a:gd name="T19" fmla="*/ 2147483647 h 447"/>
              <a:gd name="T20" fmla="*/ 2147483647 w 798"/>
              <a:gd name="T21" fmla="*/ 2147483647 h 447"/>
              <a:gd name="T22" fmla="*/ 2147483647 w 798"/>
              <a:gd name="T23" fmla="*/ 2147483647 h 447"/>
              <a:gd name="T24" fmla="*/ 2147483647 w 798"/>
              <a:gd name="T25" fmla="*/ 2147483647 h 447"/>
              <a:gd name="T26" fmla="*/ 2147483647 w 798"/>
              <a:gd name="T27" fmla="*/ 2147483647 h 447"/>
              <a:gd name="T28" fmla="*/ 2147483647 w 798"/>
              <a:gd name="T29" fmla="*/ 2147483647 h 447"/>
              <a:gd name="T30" fmla="*/ 2147483647 w 798"/>
              <a:gd name="T31" fmla="*/ 2147483647 h 447"/>
              <a:gd name="T32" fmla="*/ 2147483647 w 798"/>
              <a:gd name="T33" fmla="*/ 2147483647 h 447"/>
              <a:gd name="T34" fmla="*/ 2147483647 w 798"/>
              <a:gd name="T35" fmla="*/ 2147483647 h 447"/>
              <a:gd name="T36" fmla="*/ 2147483647 w 798"/>
              <a:gd name="T37" fmla="*/ 2147483647 h 447"/>
              <a:gd name="T38" fmla="*/ 2147483647 w 798"/>
              <a:gd name="T39" fmla="*/ 2147483647 h 447"/>
              <a:gd name="T40" fmla="*/ 2147483647 w 798"/>
              <a:gd name="T41" fmla="*/ 2147483647 h 447"/>
              <a:gd name="T42" fmla="*/ 2147483647 w 798"/>
              <a:gd name="T43" fmla="*/ 2147483647 h 447"/>
              <a:gd name="T44" fmla="*/ 2147483647 w 798"/>
              <a:gd name="T45" fmla="*/ 2147483647 h 447"/>
              <a:gd name="T46" fmla="*/ 2147483647 w 798"/>
              <a:gd name="T47" fmla="*/ 2147483647 h 447"/>
              <a:gd name="T48" fmla="*/ 0 w 798"/>
              <a:gd name="T49" fmla="*/ 2147483647 h 447"/>
              <a:gd name="T50" fmla="*/ 2147483647 w 798"/>
              <a:gd name="T51" fmla="*/ 2147483647 h 447"/>
              <a:gd name="T52" fmla="*/ 2147483647 w 798"/>
              <a:gd name="T53" fmla="*/ 2147483647 h 447"/>
              <a:gd name="T54" fmla="*/ 2147483647 w 798"/>
              <a:gd name="T55" fmla="*/ 2147483647 h 447"/>
              <a:gd name="T56" fmla="*/ 2147483647 w 798"/>
              <a:gd name="T57" fmla="*/ 2147483647 h 447"/>
              <a:gd name="T58" fmla="*/ 2147483647 w 798"/>
              <a:gd name="T59" fmla="*/ 2147483647 h 447"/>
              <a:gd name="T60" fmla="*/ 2147483647 w 798"/>
              <a:gd name="T61" fmla="*/ 2147483647 h 447"/>
              <a:gd name="T62" fmla="*/ 2147483647 w 798"/>
              <a:gd name="T63" fmla="*/ 2147483647 h 447"/>
              <a:gd name="T64" fmla="*/ 2147483647 w 798"/>
              <a:gd name="T65" fmla="*/ 2147483647 h 447"/>
              <a:gd name="T66" fmla="*/ 2147483647 w 798"/>
              <a:gd name="T67" fmla="*/ 2147483647 h 447"/>
              <a:gd name="T68" fmla="*/ 2147483647 w 798"/>
              <a:gd name="T69" fmla="*/ 2147483647 h 447"/>
              <a:gd name="T70" fmla="*/ 2147483647 w 798"/>
              <a:gd name="T71" fmla="*/ 2147483647 h 447"/>
              <a:gd name="T72" fmla="*/ 2147483647 w 798"/>
              <a:gd name="T73" fmla="*/ 2147483647 h 447"/>
              <a:gd name="T74" fmla="*/ 2147483647 w 798"/>
              <a:gd name="T75" fmla="*/ 2147483647 h 447"/>
              <a:gd name="T76" fmla="*/ 2147483647 w 798"/>
              <a:gd name="T77" fmla="*/ 2147483647 h 447"/>
              <a:gd name="T78" fmla="*/ 2147483647 w 798"/>
              <a:gd name="T79" fmla="*/ 2147483647 h 447"/>
              <a:gd name="T80" fmla="*/ 2147483647 w 798"/>
              <a:gd name="T81" fmla="*/ 2147483647 h 447"/>
              <a:gd name="T82" fmla="*/ 2147483647 w 798"/>
              <a:gd name="T83" fmla="*/ 2147483647 h 447"/>
              <a:gd name="T84" fmla="*/ 2147483647 w 798"/>
              <a:gd name="T85" fmla="*/ 2147483647 h 447"/>
              <a:gd name="T86" fmla="*/ 2147483647 w 798"/>
              <a:gd name="T87" fmla="*/ 2147483647 h 447"/>
              <a:gd name="T88" fmla="*/ 2147483647 w 798"/>
              <a:gd name="T89" fmla="*/ 2147483647 h 447"/>
              <a:gd name="T90" fmla="*/ 2147483647 w 798"/>
              <a:gd name="T91" fmla="*/ 2147483647 h 447"/>
              <a:gd name="T92" fmla="*/ 2147483647 w 798"/>
              <a:gd name="T93" fmla="*/ 2147483647 h 447"/>
              <a:gd name="T94" fmla="*/ 2147483647 w 798"/>
              <a:gd name="T95" fmla="*/ 2147483647 h 447"/>
              <a:gd name="T96" fmla="*/ 2147483647 w 798"/>
              <a:gd name="T97" fmla="*/ 2147483647 h 447"/>
              <a:gd name="T98" fmla="*/ 2147483647 w 798"/>
              <a:gd name="T99" fmla="*/ 2147483647 h 447"/>
              <a:gd name="T100" fmla="*/ 2147483647 w 798"/>
              <a:gd name="T101" fmla="*/ 2147483647 h 447"/>
              <a:gd name="T102" fmla="*/ 2147483647 w 798"/>
              <a:gd name="T103" fmla="*/ 2147483647 h 447"/>
              <a:gd name="T104" fmla="*/ 2147483647 w 798"/>
              <a:gd name="T105" fmla="*/ 2147483647 h 447"/>
              <a:gd name="T106" fmla="*/ 2147483647 w 798"/>
              <a:gd name="T107" fmla="*/ 2147483647 h 447"/>
              <a:gd name="T108" fmla="*/ 2147483647 w 798"/>
              <a:gd name="T109" fmla="*/ 2147483647 h 447"/>
              <a:gd name="T110" fmla="*/ 2147483647 w 798"/>
              <a:gd name="T111" fmla="*/ 2147483647 h 447"/>
              <a:gd name="T112" fmla="*/ 2147483647 w 798"/>
              <a:gd name="T113" fmla="*/ 2147483647 h 447"/>
              <a:gd name="T114" fmla="*/ 2147483647 w 798"/>
              <a:gd name="T115" fmla="*/ 2147483647 h 447"/>
              <a:gd name="T116" fmla="*/ 2147483647 w 798"/>
              <a:gd name="T117" fmla="*/ 2147483647 h 447"/>
              <a:gd name="T118" fmla="*/ 2147483647 w 798"/>
              <a:gd name="T119" fmla="*/ 2147483647 h 447"/>
              <a:gd name="T120" fmla="*/ 2147483647 w 798"/>
              <a:gd name="T121" fmla="*/ 2147483647 h 4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447"/>
              <a:gd name="T185" fmla="*/ 798 w 798"/>
              <a:gd name="T186" fmla="*/ 447 h 4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60" name="Freeform 178"/>
          <p:cNvSpPr>
            <a:spLocks noEditPoints="1"/>
          </p:cNvSpPr>
          <p:nvPr/>
        </p:nvSpPr>
        <p:spPr bwMode="auto">
          <a:xfrm>
            <a:off x="6459539" y="2611439"/>
            <a:ext cx="992187" cy="460375"/>
          </a:xfrm>
          <a:custGeom>
            <a:avLst/>
            <a:gdLst>
              <a:gd name="T0" fmla="*/ 2147483647 w 1673"/>
              <a:gd name="T1" fmla="*/ 2147483647 h 778"/>
              <a:gd name="T2" fmla="*/ 2147483647 w 1673"/>
              <a:gd name="T3" fmla="*/ 2147483647 h 778"/>
              <a:gd name="T4" fmla="*/ 2147483647 w 1673"/>
              <a:gd name="T5" fmla="*/ 2147483647 h 778"/>
              <a:gd name="T6" fmla="*/ 2147483647 w 1673"/>
              <a:gd name="T7" fmla="*/ 2147483647 h 778"/>
              <a:gd name="T8" fmla="*/ 2147483647 w 1673"/>
              <a:gd name="T9" fmla="*/ 2147483647 h 778"/>
              <a:gd name="T10" fmla="*/ 2147483647 w 1673"/>
              <a:gd name="T11" fmla="*/ 2147483647 h 778"/>
              <a:gd name="T12" fmla="*/ 2147483647 w 1673"/>
              <a:gd name="T13" fmla="*/ 2147483647 h 778"/>
              <a:gd name="T14" fmla="*/ 2147483647 w 1673"/>
              <a:gd name="T15" fmla="*/ 2147483647 h 778"/>
              <a:gd name="T16" fmla="*/ 2147483647 w 1673"/>
              <a:gd name="T17" fmla="*/ 2147483647 h 778"/>
              <a:gd name="T18" fmla="*/ 2147483647 w 1673"/>
              <a:gd name="T19" fmla="*/ 2147483647 h 778"/>
              <a:gd name="T20" fmla="*/ 2147483647 w 1673"/>
              <a:gd name="T21" fmla="*/ 2147483647 h 778"/>
              <a:gd name="T22" fmla="*/ 2147483647 w 1673"/>
              <a:gd name="T23" fmla="*/ 2147483647 h 778"/>
              <a:gd name="T24" fmla="*/ 2147483647 w 1673"/>
              <a:gd name="T25" fmla="*/ 2147483647 h 778"/>
              <a:gd name="T26" fmla="*/ 2147483647 w 1673"/>
              <a:gd name="T27" fmla="*/ 2147483647 h 778"/>
              <a:gd name="T28" fmla="*/ 2147483647 w 1673"/>
              <a:gd name="T29" fmla="*/ 2147483647 h 778"/>
              <a:gd name="T30" fmla="*/ 2147483647 w 1673"/>
              <a:gd name="T31" fmla="*/ 2147483647 h 778"/>
              <a:gd name="T32" fmla="*/ 2147483647 w 1673"/>
              <a:gd name="T33" fmla="*/ 2147483647 h 778"/>
              <a:gd name="T34" fmla="*/ 2147483647 w 1673"/>
              <a:gd name="T35" fmla="*/ 2147483647 h 778"/>
              <a:gd name="T36" fmla="*/ 2147483647 w 1673"/>
              <a:gd name="T37" fmla="*/ 2147483647 h 778"/>
              <a:gd name="T38" fmla="*/ 2147483647 w 1673"/>
              <a:gd name="T39" fmla="*/ 2147483647 h 778"/>
              <a:gd name="T40" fmla="*/ 2147483647 w 1673"/>
              <a:gd name="T41" fmla="*/ 2147483647 h 778"/>
              <a:gd name="T42" fmla="*/ 2147483647 w 1673"/>
              <a:gd name="T43" fmla="*/ 2147483647 h 778"/>
              <a:gd name="T44" fmla="*/ 2147483647 w 1673"/>
              <a:gd name="T45" fmla="*/ 2147483647 h 778"/>
              <a:gd name="T46" fmla="*/ 2147483647 w 1673"/>
              <a:gd name="T47" fmla="*/ 2147483647 h 778"/>
              <a:gd name="T48" fmla="*/ 2147483647 w 1673"/>
              <a:gd name="T49" fmla="*/ 2147483647 h 778"/>
              <a:gd name="T50" fmla="*/ 2147483647 w 1673"/>
              <a:gd name="T51" fmla="*/ 2147483647 h 778"/>
              <a:gd name="T52" fmla="*/ 2147483647 w 1673"/>
              <a:gd name="T53" fmla="*/ 2147483647 h 778"/>
              <a:gd name="T54" fmla="*/ 2147483647 w 1673"/>
              <a:gd name="T55" fmla="*/ 2147483647 h 778"/>
              <a:gd name="T56" fmla="*/ 2147483647 w 1673"/>
              <a:gd name="T57" fmla="*/ 2147483647 h 778"/>
              <a:gd name="T58" fmla="*/ 2147483647 w 1673"/>
              <a:gd name="T59" fmla="*/ 2147483647 h 778"/>
              <a:gd name="T60" fmla="*/ 2147483647 w 1673"/>
              <a:gd name="T61" fmla="*/ 2147483647 h 778"/>
              <a:gd name="T62" fmla="*/ 2147483647 w 1673"/>
              <a:gd name="T63" fmla="*/ 2147483647 h 778"/>
              <a:gd name="T64" fmla="*/ 2147483647 w 1673"/>
              <a:gd name="T65" fmla="*/ 2147483647 h 778"/>
              <a:gd name="T66" fmla="*/ 2147483647 w 1673"/>
              <a:gd name="T67" fmla="*/ 2147483647 h 778"/>
              <a:gd name="T68" fmla="*/ 2147483647 w 1673"/>
              <a:gd name="T69" fmla="*/ 2147483647 h 778"/>
              <a:gd name="T70" fmla="*/ 2147483647 w 1673"/>
              <a:gd name="T71" fmla="*/ 2147483647 h 778"/>
              <a:gd name="T72" fmla="*/ 2147483647 w 1673"/>
              <a:gd name="T73" fmla="*/ 2147483647 h 778"/>
              <a:gd name="T74" fmla="*/ 2147483647 w 1673"/>
              <a:gd name="T75" fmla="*/ 2147483647 h 778"/>
              <a:gd name="T76" fmla="*/ 2147483647 w 1673"/>
              <a:gd name="T77" fmla="*/ 2147483647 h 778"/>
              <a:gd name="T78" fmla="*/ 2147483647 w 1673"/>
              <a:gd name="T79" fmla="*/ 2147483647 h 778"/>
              <a:gd name="T80" fmla="*/ 2147483647 w 1673"/>
              <a:gd name="T81" fmla="*/ 2147483647 h 778"/>
              <a:gd name="T82" fmla="*/ 2147483647 w 1673"/>
              <a:gd name="T83" fmla="*/ 2147483647 h 778"/>
              <a:gd name="T84" fmla="*/ 2147483647 w 1673"/>
              <a:gd name="T85" fmla="*/ 2147483647 h 778"/>
              <a:gd name="T86" fmla="*/ 2147483647 w 1673"/>
              <a:gd name="T87" fmla="*/ 2147483647 h 778"/>
              <a:gd name="T88" fmla="*/ 2147483647 w 1673"/>
              <a:gd name="T89" fmla="*/ 2147483647 h 778"/>
              <a:gd name="T90" fmla="*/ 2147483647 w 1673"/>
              <a:gd name="T91" fmla="*/ 2147483647 h 778"/>
              <a:gd name="T92" fmla="*/ 2147483647 w 1673"/>
              <a:gd name="T93" fmla="*/ 2147483647 h 778"/>
              <a:gd name="T94" fmla="*/ 2147483647 w 1673"/>
              <a:gd name="T95" fmla="*/ 2147483647 h 778"/>
              <a:gd name="T96" fmla="*/ 2147483647 w 1673"/>
              <a:gd name="T97" fmla="*/ 2147483647 h 778"/>
              <a:gd name="T98" fmla="*/ 2147483647 w 1673"/>
              <a:gd name="T99" fmla="*/ 2147483647 h 778"/>
              <a:gd name="T100" fmla="*/ 2147483647 w 1673"/>
              <a:gd name="T101" fmla="*/ 2147483647 h 778"/>
              <a:gd name="T102" fmla="*/ 2147483647 w 1673"/>
              <a:gd name="T103" fmla="*/ 2147483647 h 778"/>
              <a:gd name="T104" fmla="*/ 2147483647 w 1673"/>
              <a:gd name="T105" fmla="*/ 2147483647 h 778"/>
              <a:gd name="T106" fmla="*/ 2147483647 w 1673"/>
              <a:gd name="T107" fmla="*/ 2147483647 h 778"/>
              <a:gd name="T108" fmla="*/ 2147483647 w 1673"/>
              <a:gd name="T109" fmla="*/ 2147483647 h 778"/>
              <a:gd name="T110" fmla="*/ 2147483647 w 1673"/>
              <a:gd name="T111" fmla="*/ 2147483647 h 778"/>
              <a:gd name="T112" fmla="*/ 2147483647 w 1673"/>
              <a:gd name="T113" fmla="*/ 2147483647 h 778"/>
              <a:gd name="T114" fmla="*/ 2147483647 w 1673"/>
              <a:gd name="T115" fmla="*/ 2147483647 h 778"/>
              <a:gd name="T116" fmla="*/ 2147483647 w 1673"/>
              <a:gd name="T117" fmla="*/ 2147483647 h 778"/>
              <a:gd name="T118" fmla="*/ 2147483647 w 1673"/>
              <a:gd name="T119" fmla="*/ 2147483647 h 778"/>
              <a:gd name="T120" fmla="*/ 2147483647 w 1673"/>
              <a:gd name="T121" fmla="*/ 2147483647 h 778"/>
              <a:gd name="T122" fmla="*/ 2147483647 w 1673"/>
              <a:gd name="T123" fmla="*/ 2147483647 h 778"/>
              <a:gd name="T124" fmla="*/ 2147483647 w 1673"/>
              <a:gd name="T125" fmla="*/ 2147483647 h 7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3"/>
              <a:gd name="T190" fmla="*/ 0 h 778"/>
              <a:gd name="T191" fmla="*/ 1673 w 1673"/>
              <a:gd name="T192" fmla="*/ 778 h 7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solidFill>
            <a:srgbClr val="C0504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61" name="Freeform 179"/>
          <p:cNvSpPr>
            <a:spLocks/>
          </p:cNvSpPr>
          <p:nvPr/>
        </p:nvSpPr>
        <p:spPr bwMode="auto">
          <a:xfrm>
            <a:off x="6143625" y="3225801"/>
            <a:ext cx="58738" cy="36513"/>
          </a:xfrm>
          <a:custGeom>
            <a:avLst/>
            <a:gdLst>
              <a:gd name="T0" fmla="*/ 2147483647 w 98"/>
              <a:gd name="T1" fmla="*/ 2147483647 h 60"/>
              <a:gd name="T2" fmla="*/ 2147483647 w 98"/>
              <a:gd name="T3" fmla="*/ 2147483647 h 60"/>
              <a:gd name="T4" fmla="*/ 2147483647 w 98"/>
              <a:gd name="T5" fmla="*/ 2147483647 h 60"/>
              <a:gd name="T6" fmla="*/ 2147483647 w 98"/>
              <a:gd name="T7" fmla="*/ 2147483647 h 60"/>
              <a:gd name="T8" fmla="*/ 2147483647 w 98"/>
              <a:gd name="T9" fmla="*/ 2147483647 h 60"/>
              <a:gd name="T10" fmla="*/ 2147483647 w 98"/>
              <a:gd name="T11" fmla="*/ 0 h 60"/>
              <a:gd name="T12" fmla="*/ 2147483647 w 98"/>
              <a:gd name="T13" fmla="*/ 2147483647 h 60"/>
              <a:gd name="T14" fmla="*/ 2147483647 w 98"/>
              <a:gd name="T15" fmla="*/ 2147483647 h 60"/>
              <a:gd name="T16" fmla="*/ 2147483647 w 98"/>
              <a:gd name="T17" fmla="*/ 2147483647 h 60"/>
              <a:gd name="T18" fmla="*/ 2147483647 w 98"/>
              <a:gd name="T19" fmla="*/ 214748364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0"/>
              <a:gd name="T32" fmla="*/ 98 w 98"/>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62" name="Freeform 180"/>
          <p:cNvSpPr>
            <a:spLocks/>
          </p:cNvSpPr>
          <p:nvPr/>
        </p:nvSpPr>
        <p:spPr bwMode="auto">
          <a:xfrm>
            <a:off x="6219825" y="3257551"/>
            <a:ext cx="44450" cy="61913"/>
          </a:xfrm>
          <a:custGeom>
            <a:avLst/>
            <a:gdLst>
              <a:gd name="T0" fmla="*/ 2147483647 w 76"/>
              <a:gd name="T1" fmla="*/ 2147483647 h 105"/>
              <a:gd name="T2" fmla="*/ 2147483647 w 76"/>
              <a:gd name="T3" fmla="*/ 2147483647 h 105"/>
              <a:gd name="T4" fmla="*/ 2147483647 w 76"/>
              <a:gd name="T5" fmla="*/ 2147483647 h 105"/>
              <a:gd name="T6" fmla="*/ 2147483647 w 76"/>
              <a:gd name="T7" fmla="*/ 2147483647 h 105"/>
              <a:gd name="T8" fmla="*/ 2147483647 w 76"/>
              <a:gd name="T9" fmla="*/ 0 h 105"/>
              <a:gd name="T10" fmla="*/ 2147483647 w 76"/>
              <a:gd name="T11" fmla="*/ 0 h 105"/>
              <a:gd name="T12" fmla="*/ 2147483647 w 76"/>
              <a:gd name="T13" fmla="*/ 0 h 105"/>
              <a:gd name="T14" fmla="*/ 2147483647 w 76"/>
              <a:gd name="T15" fmla="*/ 2147483647 h 105"/>
              <a:gd name="T16" fmla="*/ 2147483647 w 76"/>
              <a:gd name="T17" fmla="*/ 2147483647 h 105"/>
              <a:gd name="T18" fmla="*/ 2147483647 w 76"/>
              <a:gd name="T19" fmla="*/ 2147483647 h 105"/>
              <a:gd name="T20" fmla="*/ 0 w 76"/>
              <a:gd name="T21" fmla="*/ 2147483647 h 105"/>
              <a:gd name="T22" fmla="*/ 2147483647 w 76"/>
              <a:gd name="T23" fmla="*/ 2147483647 h 105"/>
              <a:gd name="T24" fmla="*/ 2147483647 w 76"/>
              <a:gd name="T25" fmla="*/ 2147483647 h 105"/>
              <a:gd name="T26" fmla="*/ 2147483647 w 76"/>
              <a:gd name="T27" fmla="*/ 2147483647 h 105"/>
              <a:gd name="T28" fmla="*/ 2147483647 w 76"/>
              <a:gd name="T29" fmla="*/ 2147483647 h 105"/>
              <a:gd name="T30" fmla="*/ 2147483647 w 76"/>
              <a:gd name="T31" fmla="*/ 2147483647 h 105"/>
              <a:gd name="T32" fmla="*/ 2147483647 w 76"/>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05"/>
              <a:gd name="T53" fmla="*/ 76 w 76"/>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63" name="Freeform 181"/>
          <p:cNvSpPr>
            <a:spLocks/>
          </p:cNvSpPr>
          <p:nvPr/>
        </p:nvSpPr>
        <p:spPr bwMode="auto">
          <a:xfrm>
            <a:off x="6223000" y="3325813"/>
            <a:ext cx="19050" cy="42862"/>
          </a:xfrm>
          <a:custGeom>
            <a:avLst/>
            <a:gdLst>
              <a:gd name="T0" fmla="*/ 2147483647 w 32"/>
              <a:gd name="T1" fmla="*/ 2147483647 h 70"/>
              <a:gd name="T2" fmla="*/ 2147483647 w 32"/>
              <a:gd name="T3" fmla="*/ 2147483647 h 70"/>
              <a:gd name="T4" fmla="*/ 2147483647 w 32"/>
              <a:gd name="T5" fmla="*/ 2147483647 h 70"/>
              <a:gd name="T6" fmla="*/ 2147483647 w 32"/>
              <a:gd name="T7" fmla="*/ 2147483647 h 70"/>
              <a:gd name="T8" fmla="*/ 2147483647 w 32"/>
              <a:gd name="T9" fmla="*/ 2147483647 h 70"/>
              <a:gd name="T10" fmla="*/ 2147483647 w 32"/>
              <a:gd name="T11" fmla="*/ 2147483647 h 70"/>
              <a:gd name="T12" fmla="*/ 2147483647 w 32"/>
              <a:gd name="T13" fmla="*/ 2147483647 h 70"/>
              <a:gd name="T14" fmla="*/ 2147483647 w 32"/>
              <a:gd name="T15" fmla="*/ 2147483647 h 70"/>
              <a:gd name="T16" fmla="*/ 2147483647 w 3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0"/>
              <a:gd name="T29" fmla="*/ 32 w 3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solidFill>
            <a:srgbClr val="E7C79D"/>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64" name="Freeform 182"/>
          <p:cNvSpPr>
            <a:spLocks/>
          </p:cNvSpPr>
          <p:nvPr/>
        </p:nvSpPr>
        <p:spPr bwMode="auto">
          <a:xfrm>
            <a:off x="6230939" y="3300413"/>
            <a:ext cx="111125" cy="138112"/>
          </a:xfrm>
          <a:custGeom>
            <a:avLst/>
            <a:gdLst>
              <a:gd name="T0" fmla="*/ 2147483647 w 186"/>
              <a:gd name="T1" fmla="*/ 2147483647 h 236"/>
              <a:gd name="T2" fmla="*/ 2147483647 w 186"/>
              <a:gd name="T3" fmla="*/ 2147483647 h 236"/>
              <a:gd name="T4" fmla="*/ 2147483647 w 186"/>
              <a:gd name="T5" fmla="*/ 0 h 236"/>
              <a:gd name="T6" fmla="*/ 2147483647 w 186"/>
              <a:gd name="T7" fmla="*/ 2147483647 h 236"/>
              <a:gd name="T8" fmla="*/ 2147483647 w 186"/>
              <a:gd name="T9" fmla="*/ 2147483647 h 236"/>
              <a:gd name="T10" fmla="*/ 2147483647 w 186"/>
              <a:gd name="T11" fmla="*/ 2147483647 h 236"/>
              <a:gd name="T12" fmla="*/ 2147483647 w 186"/>
              <a:gd name="T13" fmla="*/ 2147483647 h 236"/>
              <a:gd name="T14" fmla="*/ 2147483647 w 186"/>
              <a:gd name="T15" fmla="*/ 2147483647 h 236"/>
              <a:gd name="T16" fmla="*/ 2147483647 w 186"/>
              <a:gd name="T17" fmla="*/ 2147483647 h 236"/>
              <a:gd name="T18" fmla="*/ 2147483647 w 186"/>
              <a:gd name="T19" fmla="*/ 2147483647 h 236"/>
              <a:gd name="T20" fmla="*/ 2147483647 w 186"/>
              <a:gd name="T21" fmla="*/ 2147483647 h 236"/>
              <a:gd name="T22" fmla="*/ 2147483647 w 186"/>
              <a:gd name="T23" fmla="*/ 2147483647 h 236"/>
              <a:gd name="T24" fmla="*/ 2147483647 w 186"/>
              <a:gd name="T25" fmla="*/ 2147483647 h 236"/>
              <a:gd name="T26" fmla="*/ 0 w 186"/>
              <a:gd name="T27" fmla="*/ 2147483647 h 236"/>
              <a:gd name="T28" fmla="*/ 2147483647 w 186"/>
              <a:gd name="T29" fmla="*/ 2147483647 h 236"/>
              <a:gd name="T30" fmla="*/ 2147483647 w 186"/>
              <a:gd name="T31" fmla="*/ 2147483647 h 236"/>
              <a:gd name="T32" fmla="*/ 2147483647 w 186"/>
              <a:gd name="T33" fmla="*/ 2147483647 h 236"/>
              <a:gd name="T34" fmla="*/ 2147483647 w 186"/>
              <a:gd name="T35" fmla="*/ 2147483647 h 236"/>
              <a:gd name="T36" fmla="*/ 2147483647 w 186"/>
              <a:gd name="T37" fmla="*/ 2147483647 h 236"/>
              <a:gd name="T38" fmla="*/ 2147483647 w 186"/>
              <a:gd name="T39" fmla="*/ 2147483647 h 236"/>
              <a:gd name="T40" fmla="*/ 2147483647 w 186"/>
              <a:gd name="T41" fmla="*/ 2147483647 h 236"/>
              <a:gd name="T42" fmla="*/ 2147483647 w 186"/>
              <a:gd name="T43" fmla="*/ 2147483647 h 236"/>
              <a:gd name="T44" fmla="*/ 2147483647 w 186"/>
              <a:gd name="T45" fmla="*/ 2147483647 h 236"/>
              <a:gd name="T46" fmla="*/ 2147483647 w 186"/>
              <a:gd name="T47" fmla="*/ 2147483647 h 236"/>
              <a:gd name="T48" fmla="*/ 2147483647 w 186"/>
              <a:gd name="T49" fmla="*/ 2147483647 h 236"/>
              <a:gd name="T50" fmla="*/ 2147483647 w 186"/>
              <a:gd name="T51" fmla="*/ 2147483647 h 236"/>
              <a:gd name="T52" fmla="*/ 2147483647 w 186"/>
              <a:gd name="T53" fmla="*/ 2147483647 h 236"/>
              <a:gd name="T54" fmla="*/ 2147483647 w 186"/>
              <a:gd name="T55" fmla="*/ 2147483647 h 236"/>
              <a:gd name="T56" fmla="*/ 2147483647 w 186"/>
              <a:gd name="T57" fmla="*/ 2147483647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36"/>
              <a:gd name="T89" fmla="*/ 186 w 186"/>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65" name="Freeform 183"/>
          <p:cNvSpPr>
            <a:spLocks/>
          </p:cNvSpPr>
          <p:nvPr/>
        </p:nvSpPr>
        <p:spPr bwMode="auto">
          <a:xfrm>
            <a:off x="6208713" y="3297238"/>
            <a:ext cx="38100" cy="127000"/>
          </a:xfrm>
          <a:custGeom>
            <a:avLst/>
            <a:gdLst>
              <a:gd name="T0" fmla="*/ 0 w 67"/>
              <a:gd name="T1" fmla="*/ 2147483647 h 216"/>
              <a:gd name="T2" fmla="*/ 2147483647 w 67"/>
              <a:gd name="T3" fmla="*/ 2147483647 h 216"/>
              <a:gd name="T4" fmla="*/ 2147483647 w 67"/>
              <a:gd name="T5" fmla="*/ 2147483647 h 216"/>
              <a:gd name="T6" fmla="*/ 2147483647 w 67"/>
              <a:gd name="T7" fmla="*/ 2147483647 h 216"/>
              <a:gd name="T8" fmla="*/ 2147483647 w 67"/>
              <a:gd name="T9" fmla="*/ 2147483647 h 216"/>
              <a:gd name="T10" fmla="*/ 2147483647 w 67"/>
              <a:gd name="T11" fmla="*/ 2147483647 h 216"/>
              <a:gd name="T12" fmla="*/ 2147483647 w 67"/>
              <a:gd name="T13" fmla="*/ 2147483647 h 216"/>
              <a:gd name="T14" fmla="*/ 2147483647 w 67"/>
              <a:gd name="T15" fmla="*/ 2147483647 h 216"/>
              <a:gd name="T16" fmla="*/ 2147483647 w 67"/>
              <a:gd name="T17" fmla="*/ 2147483647 h 216"/>
              <a:gd name="T18" fmla="*/ 2147483647 w 67"/>
              <a:gd name="T19" fmla="*/ 2147483647 h 216"/>
              <a:gd name="T20" fmla="*/ 2147483647 w 67"/>
              <a:gd name="T21" fmla="*/ 2147483647 h 216"/>
              <a:gd name="T22" fmla="*/ 2147483647 w 67"/>
              <a:gd name="T23" fmla="*/ 2147483647 h 216"/>
              <a:gd name="T24" fmla="*/ 2147483647 w 67"/>
              <a:gd name="T25" fmla="*/ 2147483647 h 216"/>
              <a:gd name="T26" fmla="*/ 2147483647 w 67"/>
              <a:gd name="T27" fmla="*/ 2147483647 h 216"/>
              <a:gd name="T28" fmla="*/ 2147483647 w 67"/>
              <a:gd name="T29" fmla="*/ 2147483647 h 216"/>
              <a:gd name="T30" fmla="*/ 2147483647 w 67"/>
              <a:gd name="T31" fmla="*/ 2147483647 h 216"/>
              <a:gd name="T32" fmla="*/ 2147483647 w 67"/>
              <a:gd name="T33" fmla="*/ 2147483647 h 216"/>
              <a:gd name="T34" fmla="*/ 2147483647 w 67"/>
              <a:gd name="T35" fmla="*/ 0 h 216"/>
              <a:gd name="T36" fmla="*/ 2147483647 w 67"/>
              <a:gd name="T37" fmla="*/ 2147483647 h 216"/>
              <a:gd name="T38" fmla="*/ 2147483647 w 67"/>
              <a:gd name="T39" fmla="*/ 2147483647 h 216"/>
              <a:gd name="T40" fmla="*/ 2147483647 w 67"/>
              <a:gd name="T41" fmla="*/ 2147483647 h 216"/>
              <a:gd name="T42" fmla="*/ 2147483647 w 67"/>
              <a:gd name="T43" fmla="*/ 2147483647 h 216"/>
              <a:gd name="T44" fmla="*/ 2147483647 w 67"/>
              <a:gd name="T45" fmla="*/ 2147483647 h 216"/>
              <a:gd name="T46" fmla="*/ 2147483647 w 67"/>
              <a:gd name="T47" fmla="*/ 2147483647 h 216"/>
              <a:gd name="T48" fmla="*/ 2147483647 w 67"/>
              <a:gd name="T49" fmla="*/ 2147483647 h 216"/>
              <a:gd name="T50" fmla="*/ 2147483647 w 67"/>
              <a:gd name="T51" fmla="*/ 2147483647 h 216"/>
              <a:gd name="T52" fmla="*/ 0 w 67"/>
              <a:gd name="T53" fmla="*/ 2147483647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216"/>
              <a:gd name="T83" fmla="*/ 67 w 67"/>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solidFill>
            <a:srgbClr val="800080"/>
          </a:solidFill>
          <a:ln w="3175">
            <a:solidFill>
              <a:sysClr val="window" lastClr="FFFFFF"/>
            </a:solidFill>
            <a:round/>
            <a:headEnd/>
            <a:tailEnd/>
          </a:ln>
        </p:spPr>
        <p:txBody>
          <a:bodyPr/>
          <a:lstStyle/>
          <a:p>
            <a:pPr>
              <a:defRPr/>
            </a:pPr>
            <a:endParaRPr lang="en-GB" kern="0">
              <a:solidFill>
                <a:srgbClr val="000000"/>
              </a:solidFill>
              <a:latin typeface="Verdana" pitchFamily="34" charset="0"/>
              <a:ea typeface="Verdana" pitchFamily="34" charset="0"/>
              <a:cs typeface="Verdana" pitchFamily="34" charset="0"/>
            </a:endParaRPr>
          </a:p>
        </p:txBody>
      </p:sp>
      <p:sp>
        <p:nvSpPr>
          <p:cNvPr id="58552" name="AutoShape 184"/>
          <p:cNvSpPr>
            <a:spLocks noChangeArrowheads="1"/>
          </p:cNvSpPr>
          <p:nvPr/>
        </p:nvSpPr>
        <p:spPr bwMode="auto">
          <a:xfrm>
            <a:off x="1784351" y="2176464"/>
            <a:ext cx="722313" cy="738187"/>
          </a:xfrm>
          <a:prstGeom prst="roundRect">
            <a:avLst>
              <a:gd name="adj" fmla="val 16667"/>
            </a:avLst>
          </a:prstGeom>
          <a:solidFill>
            <a:srgbClr val="EEECE1"/>
          </a:solidFill>
          <a:ln w="19050">
            <a:solidFill>
              <a:srgbClr val="C0504D"/>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400">
                <a:solidFill>
                  <a:srgbClr val="092F5E"/>
                </a:solidFill>
                <a:latin typeface="Verdana" panose="020B0604030504040204" pitchFamily="34" charset="0"/>
              </a:rPr>
              <a:t>37.7</a:t>
            </a:r>
            <a:br>
              <a:rPr lang="en-CA" altLang="en-US" sz="1400">
                <a:solidFill>
                  <a:srgbClr val="092F5E"/>
                </a:solidFill>
                <a:latin typeface="Verdana" panose="020B0604030504040204" pitchFamily="34" charset="0"/>
              </a:rPr>
            </a:br>
            <a:r>
              <a:rPr lang="en-CA" altLang="en-US" sz="1400">
                <a:solidFill>
                  <a:srgbClr val="092F5E"/>
                </a:solidFill>
                <a:latin typeface="Verdana" panose="020B0604030504040204" pitchFamily="34" charset="0"/>
              </a:rPr>
              <a:t>51.2</a:t>
            </a:r>
            <a:br>
              <a:rPr lang="en-CA" altLang="en-US" sz="1400">
                <a:solidFill>
                  <a:srgbClr val="092F5E"/>
                </a:solidFill>
                <a:latin typeface="Verdana" panose="020B0604030504040204" pitchFamily="34" charset="0"/>
              </a:rPr>
            </a:br>
            <a:r>
              <a:rPr lang="en-CA" altLang="en-US" sz="1400" b="1">
                <a:solidFill>
                  <a:srgbClr val="092F5E"/>
                </a:solidFill>
                <a:latin typeface="Verdana" panose="020B0604030504040204" pitchFamily="34" charset="0"/>
              </a:rPr>
              <a:t>36%</a:t>
            </a:r>
          </a:p>
        </p:txBody>
      </p:sp>
      <p:sp>
        <p:nvSpPr>
          <p:cNvPr id="58553" name="AutoShape 190"/>
          <p:cNvSpPr>
            <a:spLocks noChangeArrowheads="1"/>
          </p:cNvSpPr>
          <p:nvPr/>
        </p:nvSpPr>
        <p:spPr bwMode="auto">
          <a:xfrm>
            <a:off x="8007351" y="5146675"/>
            <a:ext cx="722313" cy="738188"/>
          </a:xfrm>
          <a:prstGeom prst="roundRect">
            <a:avLst>
              <a:gd name="adj" fmla="val 16667"/>
            </a:avLst>
          </a:prstGeom>
          <a:solidFill>
            <a:srgbClr val="EEECE1"/>
          </a:solidFill>
          <a:ln w="19050">
            <a:solidFill>
              <a:srgbClr val="C0504D"/>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400">
                <a:solidFill>
                  <a:srgbClr val="092F5E"/>
                </a:solidFill>
                <a:latin typeface="Verdana" panose="020B0604030504040204" pitchFamily="34" charset="0"/>
              </a:rPr>
              <a:t>131.9</a:t>
            </a:r>
          </a:p>
          <a:p>
            <a:pPr algn="ctr"/>
            <a:r>
              <a:rPr lang="en-CA" altLang="en-US" sz="1400">
                <a:solidFill>
                  <a:srgbClr val="092F5E"/>
                </a:solidFill>
                <a:latin typeface="Verdana" panose="020B0604030504040204" pitchFamily="34" charset="0"/>
              </a:rPr>
              <a:t>187.9</a:t>
            </a:r>
          </a:p>
          <a:p>
            <a:pPr algn="ctr"/>
            <a:r>
              <a:rPr lang="en-CA" altLang="en-US" sz="1400" b="1">
                <a:solidFill>
                  <a:srgbClr val="092F5E"/>
                </a:solidFill>
                <a:latin typeface="Verdana" panose="020B0604030504040204" pitchFamily="34" charset="0"/>
              </a:rPr>
              <a:t>42%</a:t>
            </a:r>
          </a:p>
        </p:txBody>
      </p:sp>
      <p:sp>
        <p:nvSpPr>
          <p:cNvPr id="568" name="AutoShape 191"/>
          <p:cNvSpPr>
            <a:spLocks noChangeArrowheads="1"/>
          </p:cNvSpPr>
          <p:nvPr/>
        </p:nvSpPr>
        <p:spPr bwMode="auto">
          <a:xfrm>
            <a:off x="6091238" y="1182689"/>
            <a:ext cx="3746500" cy="738187"/>
          </a:xfrm>
          <a:prstGeom prst="roundRect">
            <a:avLst>
              <a:gd name="adj" fmla="val 16667"/>
            </a:avLst>
          </a:prstGeom>
          <a:solidFill>
            <a:srgbClr val="EEECE1"/>
          </a:solidFill>
          <a:ln w="19050">
            <a:solidFill>
              <a:srgbClr val="C0504D"/>
            </a:solidFill>
            <a:round/>
            <a:headEnd/>
            <a:tailEnd/>
          </a:ln>
        </p:spPr>
        <p:txBody>
          <a:bodyPr wrap="none" anchor="ctr"/>
          <a:lstStyle/>
          <a:p>
            <a:pPr>
              <a:defRPr/>
            </a:pPr>
            <a:r>
              <a:rPr lang="en-GB" sz="1400" kern="0" dirty="0">
                <a:solidFill>
                  <a:srgbClr val="092F5E"/>
                </a:solidFill>
                <a:latin typeface="Verdana" pitchFamily="34" charset="0"/>
                <a:ea typeface="Verdana" pitchFamily="34" charset="0"/>
                <a:cs typeface="Verdana" pitchFamily="34" charset="0"/>
              </a:rPr>
              <a:t>World	2011 = 366 million</a:t>
            </a:r>
          </a:p>
          <a:p>
            <a:pPr>
              <a:defRPr/>
            </a:pPr>
            <a:r>
              <a:rPr lang="en-GB" sz="1400" kern="0" dirty="0">
                <a:solidFill>
                  <a:srgbClr val="092F5E"/>
                </a:solidFill>
                <a:latin typeface="Verdana" pitchFamily="34" charset="0"/>
                <a:ea typeface="Verdana" pitchFamily="34" charset="0"/>
                <a:cs typeface="Verdana" pitchFamily="34" charset="0"/>
              </a:rPr>
              <a:t>	2030 = 552 million</a:t>
            </a:r>
          </a:p>
          <a:p>
            <a:pPr>
              <a:defRPr/>
            </a:pPr>
            <a:r>
              <a:rPr lang="en-GB" sz="1400" kern="0" dirty="0">
                <a:solidFill>
                  <a:srgbClr val="092F5E"/>
                </a:solidFill>
                <a:latin typeface="Verdana" pitchFamily="34" charset="0"/>
                <a:ea typeface="Verdana" pitchFamily="34" charset="0"/>
                <a:cs typeface="Verdana" pitchFamily="34" charset="0"/>
              </a:rPr>
              <a:t>     	</a:t>
            </a:r>
            <a:r>
              <a:rPr lang="en-GB" sz="1400" b="1" kern="0" dirty="0">
                <a:solidFill>
                  <a:srgbClr val="092F5E"/>
                </a:solidFill>
                <a:latin typeface="Verdana" pitchFamily="34" charset="0"/>
                <a:ea typeface="Verdana" pitchFamily="34" charset="0"/>
                <a:cs typeface="Verdana" pitchFamily="34" charset="0"/>
              </a:rPr>
              <a:t>Increase 51%</a:t>
            </a:r>
            <a:endParaRPr lang="en-CA" sz="1400" b="1" kern="0" dirty="0">
              <a:solidFill>
                <a:srgbClr val="092F5E"/>
              </a:solidFill>
              <a:latin typeface="Verdana" pitchFamily="34" charset="0"/>
              <a:ea typeface="Verdana" pitchFamily="34" charset="0"/>
              <a:cs typeface="Verdana" pitchFamily="34" charset="0"/>
            </a:endParaRPr>
          </a:p>
        </p:txBody>
      </p:sp>
      <p:sp>
        <p:nvSpPr>
          <p:cNvPr id="58555" name="AutoShape 187"/>
          <p:cNvSpPr>
            <a:spLocks noChangeArrowheads="1"/>
          </p:cNvSpPr>
          <p:nvPr/>
        </p:nvSpPr>
        <p:spPr bwMode="auto">
          <a:xfrm>
            <a:off x="4981576" y="2049464"/>
            <a:ext cx="722313" cy="738187"/>
          </a:xfrm>
          <a:prstGeom prst="roundRect">
            <a:avLst>
              <a:gd name="adj" fmla="val 16667"/>
            </a:avLst>
          </a:prstGeom>
          <a:solidFill>
            <a:srgbClr val="EEECE1"/>
          </a:solidFill>
          <a:ln w="19050">
            <a:solidFill>
              <a:srgbClr val="C0504D"/>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400">
                <a:solidFill>
                  <a:srgbClr val="092F5E"/>
                </a:solidFill>
                <a:latin typeface="Verdana" panose="020B0604030504040204" pitchFamily="34" charset="0"/>
              </a:rPr>
              <a:t>52.6</a:t>
            </a:r>
            <a:br>
              <a:rPr lang="en-CA" altLang="en-US" sz="1400">
                <a:solidFill>
                  <a:srgbClr val="092F5E"/>
                </a:solidFill>
                <a:latin typeface="Verdana" panose="020B0604030504040204" pitchFamily="34" charset="0"/>
              </a:rPr>
            </a:br>
            <a:r>
              <a:rPr lang="en-CA" altLang="en-US" sz="1400">
                <a:solidFill>
                  <a:srgbClr val="092F5E"/>
                </a:solidFill>
                <a:latin typeface="Verdana" panose="020B0604030504040204" pitchFamily="34" charset="0"/>
              </a:rPr>
              <a:t>64.0</a:t>
            </a:r>
            <a:br>
              <a:rPr lang="en-CA" altLang="en-US" sz="1400">
                <a:solidFill>
                  <a:srgbClr val="092F5E"/>
                </a:solidFill>
                <a:latin typeface="Verdana" panose="020B0604030504040204" pitchFamily="34" charset="0"/>
              </a:rPr>
            </a:br>
            <a:r>
              <a:rPr lang="en-CA" altLang="en-US" sz="1400" b="1">
                <a:solidFill>
                  <a:srgbClr val="092F5E"/>
                </a:solidFill>
                <a:latin typeface="Verdana" panose="020B0604030504040204" pitchFamily="34" charset="0"/>
              </a:rPr>
              <a:t>22%</a:t>
            </a:r>
          </a:p>
        </p:txBody>
      </p:sp>
      <p:cxnSp>
        <p:nvCxnSpPr>
          <p:cNvPr id="570" name="Straight Connector 569"/>
          <p:cNvCxnSpPr>
            <a:cxnSpLocks noChangeShapeType="1"/>
          </p:cNvCxnSpPr>
          <p:nvPr/>
        </p:nvCxnSpPr>
        <p:spPr bwMode="auto">
          <a:xfrm rot="10800000" flipV="1">
            <a:off x="2462213" y="2363788"/>
            <a:ext cx="7429500" cy="3357562"/>
          </a:xfrm>
          <a:prstGeom prst="line">
            <a:avLst/>
          </a:prstGeom>
          <a:noFill/>
          <a:ln w="57150"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557" name="AutoShape 186"/>
          <p:cNvSpPr>
            <a:spLocks noChangeArrowheads="1"/>
          </p:cNvSpPr>
          <p:nvPr/>
        </p:nvSpPr>
        <p:spPr bwMode="auto">
          <a:xfrm>
            <a:off x="5126038" y="4210050"/>
            <a:ext cx="722312" cy="738188"/>
          </a:xfrm>
          <a:prstGeom prst="roundRect">
            <a:avLst>
              <a:gd name="adj" fmla="val 16667"/>
            </a:avLst>
          </a:prstGeom>
          <a:solidFill>
            <a:srgbClr val="EEECE1"/>
          </a:solidFill>
          <a:ln w="19050" algn="ctr">
            <a:solidFill>
              <a:srgbClr val="C0504D"/>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400">
                <a:solidFill>
                  <a:srgbClr val="092F5E"/>
                </a:solidFill>
                <a:latin typeface="Verdana" panose="020B0604030504040204" pitchFamily="34" charset="0"/>
              </a:rPr>
              <a:t>14.7</a:t>
            </a:r>
            <a:br>
              <a:rPr lang="en-CA" altLang="en-US" sz="1400">
                <a:solidFill>
                  <a:srgbClr val="092F5E"/>
                </a:solidFill>
                <a:latin typeface="Verdana" panose="020B0604030504040204" pitchFamily="34" charset="0"/>
              </a:rPr>
            </a:br>
            <a:r>
              <a:rPr lang="en-CA" altLang="en-US" sz="1400">
                <a:solidFill>
                  <a:srgbClr val="092F5E"/>
                </a:solidFill>
                <a:latin typeface="Verdana" panose="020B0604030504040204" pitchFamily="34" charset="0"/>
              </a:rPr>
              <a:t>28.0</a:t>
            </a:r>
            <a:br>
              <a:rPr lang="en-CA" altLang="en-US" sz="1400">
                <a:solidFill>
                  <a:srgbClr val="092F5E"/>
                </a:solidFill>
                <a:latin typeface="Verdana" panose="020B0604030504040204" pitchFamily="34" charset="0"/>
              </a:rPr>
            </a:br>
            <a:r>
              <a:rPr lang="en-CA" altLang="en-US" sz="1400" b="1">
                <a:solidFill>
                  <a:srgbClr val="092F5E"/>
                </a:solidFill>
                <a:latin typeface="Verdana" panose="020B0604030504040204" pitchFamily="34" charset="0"/>
              </a:rPr>
              <a:t>90%</a:t>
            </a:r>
          </a:p>
        </p:txBody>
      </p:sp>
      <p:sp>
        <p:nvSpPr>
          <p:cNvPr id="58558" name="AutoShape 189"/>
          <p:cNvSpPr>
            <a:spLocks noChangeArrowheads="1"/>
          </p:cNvSpPr>
          <p:nvPr/>
        </p:nvSpPr>
        <p:spPr bwMode="auto">
          <a:xfrm>
            <a:off x="8797926" y="2049464"/>
            <a:ext cx="722313" cy="738187"/>
          </a:xfrm>
          <a:prstGeom prst="roundRect">
            <a:avLst>
              <a:gd name="adj" fmla="val 16667"/>
            </a:avLst>
          </a:prstGeom>
          <a:solidFill>
            <a:srgbClr val="EEECE1"/>
          </a:solidFill>
          <a:ln w="19050">
            <a:solidFill>
              <a:srgbClr val="C0504D"/>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400">
                <a:solidFill>
                  <a:srgbClr val="092F5E"/>
                </a:solidFill>
                <a:latin typeface="Verdana" panose="020B0604030504040204" pitchFamily="34" charset="0"/>
              </a:rPr>
              <a:t>71.4</a:t>
            </a:r>
          </a:p>
          <a:p>
            <a:pPr algn="ctr"/>
            <a:r>
              <a:rPr lang="en-CA" altLang="en-US" sz="1400">
                <a:solidFill>
                  <a:srgbClr val="092F5E"/>
                </a:solidFill>
                <a:latin typeface="Verdana" panose="020B0604030504040204" pitchFamily="34" charset="0"/>
              </a:rPr>
              <a:t>120.9</a:t>
            </a:r>
          </a:p>
          <a:p>
            <a:pPr algn="ctr"/>
            <a:r>
              <a:rPr lang="en-CA" altLang="en-US" sz="1400" b="1">
                <a:solidFill>
                  <a:srgbClr val="092F5E"/>
                </a:solidFill>
                <a:latin typeface="Verdana" panose="020B0604030504040204" pitchFamily="34" charset="0"/>
              </a:rPr>
              <a:t>69%</a:t>
            </a:r>
          </a:p>
        </p:txBody>
      </p:sp>
      <p:sp>
        <p:nvSpPr>
          <p:cNvPr id="58559" name="AutoShape 188"/>
          <p:cNvSpPr>
            <a:spLocks noChangeArrowheads="1"/>
          </p:cNvSpPr>
          <p:nvPr/>
        </p:nvSpPr>
        <p:spPr bwMode="auto">
          <a:xfrm>
            <a:off x="6494463" y="3273425"/>
            <a:ext cx="722312" cy="738188"/>
          </a:xfrm>
          <a:prstGeom prst="roundRect">
            <a:avLst>
              <a:gd name="adj" fmla="val 16667"/>
            </a:avLst>
          </a:prstGeom>
          <a:solidFill>
            <a:srgbClr val="EEECE1"/>
          </a:solidFill>
          <a:ln w="19050">
            <a:solidFill>
              <a:srgbClr val="C0504D"/>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400">
                <a:solidFill>
                  <a:srgbClr val="092F5E"/>
                </a:solidFill>
                <a:latin typeface="Verdana" panose="020B0604030504040204" pitchFamily="34" charset="0"/>
              </a:rPr>
              <a:t>32.8</a:t>
            </a:r>
            <a:br>
              <a:rPr lang="en-CA" altLang="en-US" sz="1400">
                <a:solidFill>
                  <a:srgbClr val="092F5E"/>
                </a:solidFill>
                <a:latin typeface="Verdana" panose="020B0604030504040204" pitchFamily="34" charset="0"/>
              </a:rPr>
            </a:br>
            <a:r>
              <a:rPr lang="en-CA" altLang="en-US" sz="1400">
                <a:solidFill>
                  <a:srgbClr val="092F5E"/>
                </a:solidFill>
                <a:latin typeface="Verdana" panose="020B0604030504040204" pitchFamily="34" charset="0"/>
              </a:rPr>
              <a:t>59.7</a:t>
            </a:r>
          </a:p>
          <a:p>
            <a:pPr algn="ctr"/>
            <a:r>
              <a:rPr lang="en-CA" altLang="en-US" sz="1400" b="1">
                <a:solidFill>
                  <a:srgbClr val="092F5E"/>
                </a:solidFill>
                <a:latin typeface="Verdana" panose="020B0604030504040204" pitchFamily="34" charset="0"/>
              </a:rPr>
              <a:t>83%</a:t>
            </a:r>
          </a:p>
        </p:txBody>
      </p:sp>
      <p:sp>
        <p:nvSpPr>
          <p:cNvPr id="58560" name="AutoShape 185"/>
          <p:cNvSpPr>
            <a:spLocks noChangeArrowheads="1"/>
          </p:cNvSpPr>
          <p:nvPr/>
        </p:nvSpPr>
        <p:spPr bwMode="auto">
          <a:xfrm>
            <a:off x="2892426" y="4984750"/>
            <a:ext cx="722313" cy="738188"/>
          </a:xfrm>
          <a:prstGeom prst="roundRect">
            <a:avLst>
              <a:gd name="adj" fmla="val 16667"/>
            </a:avLst>
          </a:prstGeom>
          <a:solidFill>
            <a:srgbClr val="EEECE1"/>
          </a:solidFill>
          <a:ln w="19050">
            <a:solidFill>
              <a:srgbClr val="C0504D"/>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CA" altLang="en-US" sz="1400">
                <a:solidFill>
                  <a:srgbClr val="092F5E"/>
                </a:solidFill>
                <a:latin typeface="Verdana" panose="020B0604030504040204" pitchFamily="34" charset="0"/>
              </a:rPr>
              <a:t>25.1</a:t>
            </a:r>
            <a:br>
              <a:rPr lang="en-CA" altLang="en-US" sz="1400">
                <a:solidFill>
                  <a:srgbClr val="092F5E"/>
                </a:solidFill>
                <a:latin typeface="Verdana" panose="020B0604030504040204" pitchFamily="34" charset="0"/>
              </a:rPr>
            </a:br>
            <a:r>
              <a:rPr lang="en-CA" altLang="en-US" sz="1400">
                <a:solidFill>
                  <a:srgbClr val="092F5E"/>
                </a:solidFill>
                <a:latin typeface="Verdana" panose="020B0604030504040204" pitchFamily="34" charset="0"/>
              </a:rPr>
              <a:t>39.9</a:t>
            </a:r>
            <a:br>
              <a:rPr lang="en-CA" altLang="en-US" sz="1400">
                <a:solidFill>
                  <a:srgbClr val="092F5E"/>
                </a:solidFill>
                <a:latin typeface="Verdana" panose="020B0604030504040204" pitchFamily="34" charset="0"/>
              </a:rPr>
            </a:br>
            <a:r>
              <a:rPr lang="en-CA" altLang="en-US" sz="1400" b="1">
                <a:solidFill>
                  <a:srgbClr val="092F5E"/>
                </a:solidFill>
                <a:latin typeface="Verdana" panose="020B0604030504040204" pitchFamily="34" charset="0"/>
              </a:rPr>
              <a:t>59%</a:t>
            </a:r>
          </a:p>
        </p:txBody>
      </p:sp>
    </p:spTree>
    <p:custDataLst>
      <p:tags r:id="rId1"/>
    </p:custDataLst>
    <p:extLst>
      <p:ext uri="{BB962C8B-B14F-4D97-AF65-F5344CB8AC3E}">
        <p14:creationId xmlns:p14="http://schemas.microsoft.com/office/powerpoint/2010/main" val="15464238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wipe(down)">
                                      <p:cBhvr>
                                        <p:cTn id="7"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1524000" y="274638"/>
            <a:ext cx="9067800" cy="1143000"/>
          </a:xfrm>
        </p:spPr>
        <p:txBody>
          <a:bodyPr>
            <a:noAutofit/>
          </a:bodyPr>
          <a:lstStyle/>
          <a:p>
            <a:pPr algn="ctr" eaLnBrk="1" fontAlgn="auto" hangingPunct="1">
              <a:spcAft>
                <a:spcPts val="0"/>
              </a:spcAft>
              <a:defRPr/>
            </a:pPr>
            <a:r>
              <a:rPr lang="fa-IR" sz="4500" b="1" dirty="0">
                <a:latin typeface="Bebas Neue"/>
                <a:ea typeface="Bebas Neue"/>
                <a:cs typeface="Bebas Neue"/>
              </a:rPr>
              <a:t>وضعيت ديابت در جهان</a:t>
            </a:r>
            <a:endParaRPr lang="en-US" sz="4500" b="1" dirty="0">
              <a:latin typeface="Bebas Neue"/>
              <a:ea typeface="Bebas Neue"/>
              <a:cs typeface="Bebas Neue"/>
            </a:endParaRPr>
          </a:p>
        </p:txBody>
      </p:sp>
      <p:graphicFrame>
        <p:nvGraphicFramePr>
          <p:cNvPr id="60419" name="Object 3"/>
          <p:cNvGraphicFramePr>
            <a:graphicFrameLocks noGrp="1" noChangeAspect="1"/>
          </p:cNvGraphicFramePr>
          <p:nvPr>
            <p:ph sz="half" idx="1"/>
          </p:nvPr>
        </p:nvGraphicFramePr>
        <p:xfrm>
          <a:off x="1573214" y="2501900"/>
          <a:ext cx="4827587" cy="3289300"/>
        </p:xfrm>
        <a:graphic>
          <a:graphicData uri="http://schemas.openxmlformats.org/presentationml/2006/ole">
            <mc:AlternateContent xmlns:mc="http://schemas.openxmlformats.org/markup-compatibility/2006">
              <mc:Choice xmlns:v="urn:schemas-microsoft-com:vml" Requires="v">
                <p:oleObj spid="_x0000_s1206" name="Chart" r:id="rId3" imgW="3648142" imgH="2485983" progId="Excel.Chart.8">
                  <p:embed/>
                </p:oleObj>
              </mc:Choice>
              <mc:Fallback>
                <p:oleObj name="Chart" r:id="rId3" imgW="3648142" imgH="2485983"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4" y="2501900"/>
                        <a:ext cx="482758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0" name="Object 4"/>
          <p:cNvGraphicFramePr>
            <a:graphicFrameLocks noGrp="1" noChangeAspect="1"/>
          </p:cNvGraphicFramePr>
          <p:nvPr>
            <p:ph sz="half" idx="2"/>
          </p:nvPr>
        </p:nvGraphicFramePr>
        <p:xfrm>
          <a:off x="6367463" y="2501900"/>
          <a:ext cx="4222750" cy="3289300"/>
        </p:xfrm>
        <a:graphic>
          <a:graphicData uri="http://schemas.openxmlformats.org/presentationml/2006/ole">
            <mc:AlternateContent xmlns:mc="http://schemas.openxmlformats.org/markup-compatibility/2006">
              <mc:Choice xmlns:v="urn:schemas-microsoft-com:vml" Requires="v">
                <p:oleObj spid="_x0000_s1207" name="Chart" r:id="rId5" imgW="3648151" imgH="2485949" progId="Excel.Chart.8">
                  <p:embed/>
                </p:oleObj>
              </mc:Choice>
              <mc:Fallback>
                <p:oleObj name="Chart" r:id="rId5" imgW="3648151" imgH="2485949" progId="Excel.Char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7463" y="2501900"/>
                        <a:ext cx="422275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5374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54201" y="2344738"/>
            <a:ext cx="2225676" cy="1655762"/>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lvl1pPr eaLnBrk="0" hangingPunct="0">
              <a:lnSpc>
                <a:spcPct val="90000"/>
              </a:lnSpc>
              <a:spcBef>
                <a:spcPts val="750"/>
              </a:spcBef>
              <a:buFont typeface="Arial" pitchFamily="34" charset="0"/>
              <a:buChar char="•"/>
              <a:defRPr sz="2100">
                <a:solidFill>
                  <a:schemeClr val="tx1"/>
                </a:solidFill>
                <a:latin typeface="Avenir Medium"/>
                <a:ea typeface="Avenir Medium"/>
                <a:cs typeface="Avenir Medium"/>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ea typeface="Avenir Medium"/>
                <a:cs typeface="Avenir Medium"/>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ea typeface="Avenir Medium"/>
                <a:cs typeface="Avenir Medium"/>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ea typeface="Avenir Medium"/>
                <a:cs typeface="Avenir Medium"/>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ea typeface="Avenir Medium"/>
                <a:cs typeface="Avenir Medium"/>
              </a:defRPr>
            </a:lvl5pPr>
            <a:lvl6pPr marL="25146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6pPr>
            <a:lvl7pPr marL="29718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7pPr>
            <a:lvl8pPr marL="34290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8pPr>
            <a:lvl9pPr marL="38862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9pPr>
          </a:lstStyle>
          <a:p>
            <a:pPr algn="ctr" eaLnBrk="1" hangingPunct="1">
              <a:lnSpc>
                <a:spcPct val="100000"/>
              </a:lnSpc>
              <a:spcBef>
                <a:spcPct val="0"/>
              </a:spcBef>
              <a:buFontTx/>
              <a:buNone/>
              <a:defRPr/>
            </a:pPr>
            <a:r>
              <a:rPr lang="fa-IR" altLang="en-US" sz="3200" dirty="0">
                <a:solidFill>
                  <a:schemeClr val="bg1"/>
                </a:solidFill>
                <a:latin typeface="Calibri" pitchFamily="34" charset="0"/>
                <a:cs typeface="Arial" pitchFamily="34" charset="0"/>
              </a:rPr>
              <a:t>108</a:t>
            </a:r>
            <a:r>
              <a:rPr lang="en-GB" altLang="en-US" sz="3200" dirty="0">
                <a:solidFill>
                  <a:schemeClr val="bg1"/>
                </a:solidFill>
                <a:latin typeface="Calibri" pitchFamily="34" charset="0"/>
                <a:cs typeface="Arial" pitchFamily="34" charset="0"/>
              </a:rPr>
              <a:t> </a:t>
            </a:r>
            <a:r>
              <a:rPr lang="fa-IR" altLang="en-US" sz="3200" dirty="0">
                <a:solidFill>
                  <a:schemeClr val="bg1"/>
                </a:solidFill>
                <a:latin typeface="Calibri" pitchFamily="34" charset="0"/>
                <a:cs typeface="Arial" pitchFamily="34" charset="0"/>
              </a:rPr>
              <a:t>میلیون </a:t>
            </a:r>
            <a:r>
              <a:rPr lang="fa-IR" altLang="en-US" sz="3200" dirty="0" smtClean="0">
                <a:solidFill>
                  <a:schemeClr val="bg1"/>
                </a:solidFill>
                <a:latin typeface="Calibri" pitchFamily="34" charset="0"/>
                <a:cs typeface="Arial" pitchFamily="34" charset="0"/>
              </a:rPr>
              <a:t>نفر</a:t>
            </a:r>
            <a:r>
              <a:rPr lang="fa-IR" altLang="en-US" sz="2400" dirty="0" smtClean="0">
                <a:solidFill>
                  <a:schemeClr val="bg1"/>
                </a:solidFill>
                <a:latin typeface="Calibri" pitchFamily="34" charset="0"/>
                <a:cs typeface="Arial" pitchFamily="34" charset="0"/>
              </a:rPr>
              <a:t>(4/7%)</a:t>
            </a:r>
            <a:endParaRPr lang="en-GB" altLang="en-US" sz="2400" dirty="0">
              <a:solidFill>
                <a:schemeClr val="bg1"/>
              </a:solidFill>
              <a:latin typeface="Calibri" pitchFamily="34" charset="0"/>
              <a:cs typeface="Arial" pitchFamily="34" charset="0"/>
            </a:endParaRPr>
          </a:p>
          <a:p>
            <a:pPr algn="ctr" eaLnBrk="1" hangingPunct="1">
              <a:lnSpc>
                <a:spcPct val="100000"/>
              </a:lnSpc>
              <a:spcBef>
                <a:spcPct val="0"/>
              </a:spcBef>
              <a:buFontTx/>
              <a:buNone/>
              <a:defRPr/>
            </a:pPr>
            <a:endParaRPr lang="en-GB" altLang="en-US" sz="1800" dirty="0">
              <a:solidFill>
                <a:srgbClr val="FFFFFF"/>
              </a:solidFill>
              <a:latin typeface="Calibri" pitchFamily="34" charset="0"/>
              <a:cs typeface="Arial" pitchFamily="34" charset="0"/>
            </a:endParaRPr>
          </a:p>
        </p:txBody>
      </p:sp>
      <p:sp>
        <p:nvSpPr>
          <p:cNvPr id="4" name="Oval 3"/>
          <p:cNvSpPr/>
          <p:nvPr/>
        </p:nvSpPr>
        <p:spPr>
          <a:xfrm>
            <a:off x="5981701" y="1268760"/>
            <a:ext cx="4075684" cy="3167062"/>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lnSpc>
                <a:spcPct val="90000"/>
              </a:lnSpc>
              <a:spcBef>
                <a:spcPts val="750"/>
              </a:spcBef>
              <a:buFont typeface="Arial" pitchFamily="34" charset="0"/>
              <a:buChar char="•"/>
              <a:defRPr sz="2100">
                <a:solidFill>
                  <a:schemeClr val="tx1"/>
                </a:solidFill>
                <a:latin typeface="Avenir Medium"/>
                <a:ea typeface="Avenir Medium"/>
                <a:cs typeface="Avenir Medium"/>
              </a:defRPr>
            </a:lvl1pPr>
            <a:lvl2pPr marL="742950" indent="-285750" eaLnBrk="0" hangingPunct="0">
              <a:lnSpc>
                <a:spcPct val="90000"/>
              </a:lnSpc>
              <a:spcBef>
                <a:spcPts val="375"/>
              </a:spcBef>
              <a:buFont typeface="Arial" pitchFamily="34" charset="0"/>
              <a:buChar char="•"/>
              <a:defRPr>
                <a:solidFill>
                  <a:schemeClr val="tx1"/>
                </a:solidFill>
                <a:latin typeface="Calibri" pitchFamily="34" charset="0"/>
                <a:ea typeface="Avenir Medium"/>
                <a:cs typeface="Avenir Medium"/>
              </a:defRPr>
            </a:lvl2pPr>
            <a:lvl3pPr marL="1143000" indent="-228600" eaLnBrk="0" hangingPunct="0">
              <a:lnSpc>
                <a:spcPct val="90000"/>
              </a:lnSpc>
              <a:spcBef>
                <a:spcPts val="375"/>
              </a:spcBef>
              <a:buFont typeface="Arial" pitchFamily="34" charset="0"/>
              <a:buChar char="•"/>
              <a:defRPr sz="1500">
                <a:solidFill>
                  <a:schemeClr val="tx1"/>
                </a:solidFill>
                <a:latin typeface="Calibri" pitchFamily="34" charset="0"/>
                <a:ea typeface="Avenir Medium"/>
                <a:cs typeface="Avenir Medium"/>
              </a:defRPr>
            </a:lvl3pPr>
            <a:lvl4pPr marL="1600200" indent="-228600" eaLnBrk="0" hangingPunct="0">
              <a:lnSpc>
                <a:spcPct val="90000"/>
              </a:lnSpc>
              <a:spcBef>
                <a:spcPts val="375"/>
              </a:spcBef>
              <a:buFont typeface="Arial" pitchFamily="34" charset="0"/>
              <a:buChar char="•"/>
              <a:defRPr sz="1300">
                <a:solidFill>
                  <a:schemeClr val="tx1"/>
                </a:solidFill>
                <a:latin typeface="Calibri" pitchFamily="34" charset="0"/>
                <a:ea typeface="Avenir Medium"/>
                <a:cs typeface="Avenir Medium"/>
              </a:defRPr>
            </a:lvl4pPr>
            <a:lvl5pPr marL="2057400" indent="-228600" eaLnBrk="0" hangingPunct="0">
              <a:lnSpc>
                <a:spcPct val="90000"/>
              </a:lnSpc>
              <a:spcBef>
                <a:spcPts val="375"/>
              </a:spcBef>
              <a:buFont typeface="Arial" pitchFamily="34" charset="0"/>
              <a:buChar char="•"/>
              <a:defRPr sz="1300">
                <a:solidFill>
                  <a:schemeClr val="tx1"/>
                </a:solidFill>
                <a:latin typeface="Calibri" pitchFamily="34" charset="0"/>
                <a:ea typeface="Avenir Medium"/>
                <a:cs typeface="Avenir Medium"/>
              </a:defRPr>
            </a:lvl5pPr>
            <a:lvl6pPr marL="25146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6pPr>
            <a:lvl7pPr marL="29718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7pPr>
            <a:lvl8pPr marL="34290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8pPr>
            <a:lvl9pPr marL="3886200" indent="-228600" defTabSz="4572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ea typeface="Avenir Medium"/>
                <a:cs typeface="Avenir Medium"/>
              </a:defRPr>
            </a:lvl9pPr>
          </a:lstStyle>
          <a:p>
            <a:pPr algn="ctr" eaLnBrk="1" hangingPunct="1">
              <a:lnSpc>
                <a:spcPct val="100000"/>
              </a:lnSpc>
              <a:spcBef>
                <a:spcPct val="0"/>
              </a:spcBef>
              <a:buFontTx/>
              <a:buNone/>
              <a:defRPr/>
            </a:pPr>
            <a:r>
              <a:rPr lang="fa-IR" altLang="en-US" sz="6600" b="1" dirty="0">
                <a:latin typeface="Calibri" pitchFamily="34" charset="0"/>
                <a:cs typeface="Arial" pitchFamily="34" charset="0"/>
              </a:rPr>
              <a:t>422</a:t>
            </a:r>
            <a:r>
              <a:rPr lang="en-GB" altLang="en-US" sz="6600" b="1" dirty="0">
                <a:latin typeface="Calibri" pitchFamily="34" charset="0"/>
                <a:cs typeface="Arial" pitchFamily="34" charset="0"/>
              </a:rPr>
              <a:t> </a:t>
            </a:r>
            <a:r>
              <a:rPr lang="fa-IR" altLang="en-US" sz="6600" b="1" dirty="0">
                <a:latin typeface="Calibri" pitchFamily="34" charset="0"/>
                <a:cs typeface="Arial" pitchFamily="34" charset="0"/>
              </a:rPr>
              <a:t>میلیون </a:t>
            </a:r>
            <a:r>
              <a:rPr lang="fa-IR" altLang="en-US" sz="6600" b="1" dirty="0" smtClean="0">
                <a:latin typeface="Calibri" pitchFamily="34" charset="0"/>
                <a:cs typeface="Arial" pitchFamily="34" charset="0"/>
              </a:rPr>
              <a:t>نفر</a:t>
            </a:r>
            <a:r>
              <a:rPr lang="fa-IR" altLang="en-US" sz="4400" b="1" dirty="0" smtClean="0">
                <a:latin typeface="Calibri" pitchFamily="34" charset="0"/>
                <a:cs typeface="Arial" pitchFamily="34" charset="0"/>
              </a:rPr>
              <a:t>(8/5%)</a:t>
            </a:r>
            <a:endParaRPr lang="en-GB" altLang="en-US" sz="4400" b="1" dirty="0">
              <a:latin typeface="Calibri" pitchFamily="34" charset="0"/>
              <a:cs typeface="Arial" pitchFamily="34" charset="0"/>
            </a:endParaRPr>
          </a:p>
          <a:p>
            <a:pPr algn="ctr" eaLnBrk="1" hangingPunct="1">
              <a:lnSpc>
                <a:spcPct val="100000"/>
              </a:lnSpc>
              <a:spcBef>
                <a:spcPct val="0"/>
              </a:spcBef>
              <a:buFontTx/>
              <a:buNone/>
              <a:defRPr/>
            </a:pPr>
            <a:endParaRPr lang="en-GB" altLang="en-US" sz="1800" dirty="0">
              <a:solidFill>
                <a:srgbClr val="FFFFFF"/>
              </a:solidFill>
              <a:latin typeface="Calibri" pitchFamily="34" charset="0"/>
              <a:cs typeface="Arial" pitchFamily="34" charset="0"/>
            </a:endParaRPr>
          </a:p>
        </p:txBody>
      </p:sp>
      <p:sp>
        <p:nvSpPr>
          <p:cNvPr id="12292" name="Title 4"/>
          <p:cNvSpPr>
            <a:spLocks noGrp="1"/>
          </p:cNvSpPr>
          <p:nvPr>
            <p:ph type="title"/>
          </p:nvPr>
        </p:nvSpPr>
        <p:spPr>
          <a:xfrm>
            <a:off x="1271836" y="560735"/>
            <a:ext cx="8229600" cy="708025"/>
          </a:xfrm>
        </p:spPr>
        <p:txBody>
          <a:bodyPr>
            <a:normAutofit fontScale="90000"/>
          </a:bodyPr>
          <a:lstStyle/>
          <a:p>
            <a:pPr algn="ctr" eaLnBrk="1" hangingPunct="1"/>
            <a:r>
              <a:rPr lang="fa-IR" altLang="en-US" b="1" dirty="0" smtClean="0">
                <a:latin typeface="Bebas Neue"/>
                <a:ea typeface="Bebas Neue"/>
                <a:cs typeface="Bebas Neue"/>
              </a:rPr>
              <a:t>شیوع جهانی دیابت</a:t>
            </a:r>
            <a:endParaRPr lang="en-GB" altLang="en-US" b="1" dirty="0" smtClean="0">
              <a:latin typeface="Bebas Neue"/>
              <a:ea typeface="Bebas Neue"/>
              <a:cs typeface="Bebas Neue"/>
            </a:endParaRPr>
          </a:p>
        </p:txBody>
      </p:sp>
      <p:sp>
        <p:nvSpPr>
          <p:cNvPr id="12293" name="TextBox 5"/>
          <p:cNvSpPr txBox="1">
            <a:spLocks noChangeArrowheads="1"/>
          </p:cNvSpPr>
          <p:nvPr/>
        </p:nvSpPr>
        <p:spPr bwMode="auto">
          <a:xfrm>
            <a:off x="2536825" y="4022725"/>
            <a:ext cx="1657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venir Medium"/>
                <a:ea typeface="Avenir Medium"/>
                <a:cs typeface="Avenir Medium"/>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Avenir Medium"/>
                <a:cs typeface="Avenir Medium"/>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Avenir Medium"/>
                <a:cs typeface="Avenir Medium"/>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Avenir Medium"/>
                <a:cs typeface="Avenir Medium"/>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Avenir Medium"/>
                <a:cs typeface="Avenir Medium"/>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9pPr>
          </a:lstStyle>
          <a:p>
            <a:pPr eaLnBrk="1" hangingPunct="1">
              <a:lnSpc>
                <a:spcPct val="100000"/>
              </a:lnSpc>
              <a:spcBef>
                <a:spcPct val="0"/>
              </a:spcBef>
              <a:buFontTx/>
              <a:buNone/>
            </a:pPr>
            <a:r>
              <a:rPr lang="fa-IR" altLang="en-US" sz="3200" b="1">
                <a:latin typeface="Calibri" panose="020F0502020204030204" pitchFamily="34" charset="0"/>
                <a:cs typeface="Arial" panose="020B0604020202020204" pitchFamily="34" charset="0"/>
              </a:rPr>
              <a:t>1980</a:t>
            </a:r>
            <a:endParaRPr lang="en-GB" altLang="en-US" sz="3200" b="1">
              <a:latin typeface="Calibri" panose="020F0502020204030204" pitchFamily="34" charset="0"/>
              <a:cs typeface="Arial" panose="020B0604020202020204" pitchFamily="34" charset="0"/>
            </a:endParaRPr>
          </a:p>
        </p:txBody>
      </p:sp>
      <p:sp>
        <p:nvSpPr>
          <p:cNvPr id="12294" name="TextBox 6"/>
          <p:cNvSpPr txBox="1">
            <a:spLocks noChangeArrowheads="1"/>
          </p:cNvSpPr>
          <p:nvPr/>
        </p:nvSpPr>
        <p:spPr bwMode="auto">
          <a:xfrm>
            <a:off x="7608168" y="4653137"/>
            <a:ext cx="1331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Avenir Medium"/>
                <a:ea typeface="Avenir Medium"/>
                <a:cs typeface="Avenir Medium"/>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Avenir Medium"/>
                <a:cs typeface="Avenir Medium"/>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Avenir Medium"/>
                <a:cs typeface="Avenir Medium"/>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Avenir Medium"/>
                <a:cs typeface="Avenir Medium"/>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Avenir Medium"/>
                <a:cs typeface="Avenir Medium"/>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Avenir Medium"/>
                <a:cs typeface="Avenir Medium"/>
              </a:defRPr>
            </a:lvl9pPr>
          </a:lstStyle>
          <a:p>
            <a:pPr eaLnBrk="1" hangingPunct="1">
              <a:lnSpc>
                <a:spcPct val="100000"/>
              </a:lnSpc>
              <a:spcBef>
                <a:spcPct val="0"/>
              </a:spcBef>
              <a:buFontTx/>
              <a:buNone/>
            </a:pPr>
            <a:r>
              <a:rPr lang="fa-IR" altLang="en-US" sz="3200" b="1" dirty="0">
                <a:latin typeface="Calibri" panose="020F0502020204030204" pitchFamily="34" charset="0"/>
                <a:cs typeface="Arial" panose="020B0604020202020204" pitchFamily="34" charset="0"/>
              </a:rPr>
              <a:t>2014</a:t>
            </a:r>
            <a:endParaRPr lang="en-GB" altLang="en-US" sz="32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9725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2209800" y="0"/>
            <a:ext cx="7772400" cy="1155032"/>
          </a:xfrm>
        </p:spPr>
        <p:txBody>
          <a:bodyPr/>
          <a:lstStyle/>
          <a:p>
            <a:pPr algn="ctr" eaLnBrk="1" hangingPunct="1"/>
            <a:r>
              <a:rPr lang="ar-SA" altLang="en-US" sz="6000" dirty="0">
                <a:ea typeface="Nazanin"/>
                <a:cs typeface="Nazanin"/>
              </a:rPr>
              <a:t>شيوع جهاني</a:t>
            </a:r>
            <a:r>
              <a:rPr lang="en-US" altLang="en-US" sz="6000" dirty="0">
                <a:ea typeface="Nazanin"/>
                <a:cs typeface="Nazanin"/>
              </a:rPr>
              <a:t> </a:t>
            </a:r>
            <a:r>
              <a:rPr lang="fa-IR" altLang="en-US" sz="6000" dirty="0">
                <a:ea typeface="Nazanin"/>
                <a:cs typeface="Nazanin"/>
              </a:rPr>
              <a:t>ديابت</a:t>
            </a:r>
            <a:endParaRPr lang="en-US" altLang="en-US" sz="6000" dirty="0">
              <a:ea typeface="Nazanin"/>
              <a:cs typeface="Nazanin"/>
            </a:endParaRPr>
          </a:p>
        </p:txBody>
      </p:sp>
      <p:sp>
        <p:nvSpPr>
          <p:cNvPr id="61443" name="Rectangle 3"/>
          <p:cNvSpPr>
            <a:spLocks noGrp="1" noChangeArrowheads="1"/>
          </p:cNvSpPr>
          <p:nvPr>
            <p:ph idx="1"/>
          </p:nvPr>
        </p:nvSpPr>
        <p:spPr>
          <a:xfrm>
            <a:off x="0" y="1155032"/>
            <a:ext cx="12192000" cy="5702969"/>
          </a:xfrm>
        </p:spPr>
        <p:txBody>
          <a:bodyPr/>
          <a:lstStyle/>
          <a:p>
            <a:pPr marL="0" indent="0" algn="r" rtl="1" eaLnBrk="1" hangingPunct="1">
              <a:lnSpc>
                <a:spcPct val="80000"/>
              </a:lnSpc>
              <a:buNone/>
            </a:pPr>
            <a:r>
              <a:rPr lang="ar-SA" dirty="0" smtClean="0"/>
              <a:t>دﻳﺎﺑﺖ</a:t>
            </a:r>
            <a:r>
              <a:rPr lang="ar-SA" dirty="0"/>
              <a:t>، ﺷــﺎﻳﻊ ﺗﺮﻳﻦ ﺑﻴﻤﺎري ﻣﺘﺎﺑﻮﻟﻴﻚ در ﺟﻬﺎن ﻣﺤﺴــﻮب ﻣﻲ ﺷﻮد و از ﺳﻮي ﺳــﺎزﻣﺎن ﺟﻬﺎﻧﻲ ﺑﻬﺪاﺷﺖ، </a:t>
            </a:r>
            <a:r>
              <a:rPr lang="en-US" dirty="0"/>
              <a:t>»</a:t>
            </a:r>
            <a:r>
              <a:rPr lang="ar-SA" b="1" dirty="0">
                <a:solidFill>
                  <a:srgbClr val="FF0000"/>
                </a:solidFill>
              </a:rPr>
              <a:t>ﻫﻤﻪ ﮔﻴﺮي </a:t>
            </a:r>
            <a:r>
              <a:rPr lang="ar-SA" b="1" dirty="0" smtClean="0">
                <a:solidFill>
                  <a:srgbClr val="FF0000"/>
                </a:solidFill>
              </a:rPr>
              <a:t>ﻧﻬﻔﺘﻪ</a:t>
            </a:r>
            <a:r>
              <a:rPr lang="en-US" dirty="0" smtClean="0"/>
              <a:t>« </a:t>
            </a:r>
            <a:r>
              <a:rPr lang="ar-SA" dirty="0"/>
              <a:t>ﻟﻘﺐ ﻳﺎﻓﺘﻪ اﺳــﺖ</a:t>
            </a:r>
            <a:r>
              <a:rPr lang="ar-SA" dirty="0" smtClean="0"/>
              <a:t>.</a:t>
            </a:r>
            <a:endParaRPr lang="fa-IR" dirty="0" smtClean="0"/>
          </a:p>
          <a:p>
            <a:pPr marL="0" indent="0" algn="r" rtl="1" eaLnBrk="1" hangingPunct="1">
              <a:lnSpc>
                <a:spcPct val="80000"/>
              </a:lnSpc>
              <a:buNone/>
            </a:pPr>
            <a:r>
              <a:rPr lang="ar-SA" dirty="0" smtClean="0"/>
              <a:t> </a:t>
            </a:r>
            <a:r>
              <a:rPr lang="ar-SA" dirty="0"/>
              <a:t>ﻃﺒﻖ ﮔﺰارش ﻓﺪراﺳــﻴﻮن ﺑﻴﻦ اﻟﻤﻠﻠﻲ دﻳﺎﺑﺖ، در ﺳــﺎل ٢٠١٧ ﺷﻴﻮع دﻳﺎﺑﺖ در اﻓﺮاد ٢٠ ﺗﺎ ٧٩ ﺳﺎل در ﺟﻬﺎن، </a:t>
            </a:r>
            <a:r>
              <a:rPr lang="ar-SA" dirty="0" smtClean="0"/>
              <a:t>ﺣﺪود</a:t>
            </a:r>
            <a:r>
              <a:rPr lang="fa-IR" dirty="0" smtClean="0"/>
              <a:t> </a:t>
            </a:r>
            <a:r>
              <a:rPr lang="ar-SA" dirty="0" smtClean="0"/>
              <a:t>٨</a:t>
            </a:r>
            <a:r>
              <a:rPr lang="fa-IR" dirty="0" smtClean="0"/>
              <a:t>/</a:t>
            </a:r>
            <a:r>
              <a:rPr lang="ar-SA" dirty="0" smtClean="0"/>
              <a:t> ٨ </a:t>
            </a:r>
            <a:r>
              <a:rPr lang="fa-IR" dirty="0" smtClean="0"/>
              <a:t>% </a:t>
            </a:r>
            <a:r>
              <a:rPr lang="ar-SA" dirty="0" smtClean="0"/>
              <a:t>ﺑﺮآورد </a:t>
            </a:r>
            <a:r>
              <a:rPr lang="ar-SA" dirty="0"/>
              <a:t>ﺷﺪه اﺳﺖ</a:t>
            </a:r>
            <a:r>
              <a:rPr lang="ar-SA" dirty="0" smtClean="0"/>
              <a:t>.</a:t>
            </a:r>
            <a:endParaRPr lang="fa-IR" dirty="0" smtClean="0"/>
          </a:p>
          <a:p>
            <a:pPr marL="0" indent="0" algn="r" rtl="1" eaLnBrk="1" hangingPunct="1">
              <a:lnSpc>
                <a:spcPct val="80000"/>
              </a:lnSpc>
              <a:buNone/>
            </a:pPr>
            <a:r>
              <a:rPr lang="ar-SA" dirty="0" smtClean="0"/>
              <a:t>در </a:t>
            </a:r>
            <a:r>
              <a:rPr lang="fa-IR" dirty="0" smtClean="0"/>
              <a:t>این </a:t>
            </a:r>
            <a:r>
              <a:rPr lang="ar-SA" dirty="0" smtClean="0"/>
              <a:t>ﺳﺎل </a:t>
            </a:r>
            <a:r>
              <a:rPr lang="ar-SA" dirty="0"/>
              <a:t>٢٠١٧، ﺣﺪود ٤٢٥ ﻣﻴﻠﻴﻮن ﻧﻔﺮ در ﮔﺮوه ﺳﻨﻲ ٢٠ ﺗﺎ ٧٩ ﺳــﺎل ﻣﺒﺘﻼ ﺑﻪ دﻳﺎﺑﺖ ﻫﺴــﺘﻨﺪ و ﺑﺎ روﻧﺪ اﻓﺰاﻳﺸــﻲ ﭘﻴﺶ ﺑﻴﻨﻲ ﺷﺪه اﻳﻦ ﻣﻴﺰان ﺑﻪ ٦٢٩ ﻣﻴﻠﻴﻮن ﻧﻔﺮ در ﺳﺎل ٢٠٤٥ ﺧﻮاﻫﺪ </a:t>
            </a:r>
            <a:r>
              <a:rPr lang="ar-SA" dirty="0" smtClean="0"/>
              <a:t>رﺳﻴﺪ</a:t>
            </a:r>
            <a:r>
              <a:rPr lang="fa-IR" dirty="0" smtClean="0"/>
              <a:t> </a:t>
            </a:r>
            <a:r>
              <a:rPr lang="ar-SA" dirty="0" smtClean="0"/>
              <a:t>ﻛﻪ </a:t>
            </a:r>
            <a:r>
              <a:rPr lang="ar-SA" dirty="0"/>
              <a:t>ﺗﻌﺪاد زﻳﺎدي از اﻓﺮاد ﻣﺒﺘﻼ در ﮔﺮوه ﺳﻨﻲ ٤٠ ﺗﺎ ٥٩ ﺳﺎل ﺟﺎي دارﻧﺪ. ﻣﺘﺎﺳﻔﺎﻧﻪ ﻧﻴﻤﻲ از </a:t>
            </a:r>
            <a:r>
              <a:rPr lang="fa-IR" dirty="0" smtClean="0"/>
              <a:t>آن ها</a:t>
            </a:r>
            <a:r>
              <a:rPr lang="ar-SA" dirty="0" smtClean="0"/>
              <a:t>، </a:t>
            </a:r>
            <a:r>
              <a:rPr lang="ar-SA" dirty="0"/>
              <a:t>ﺷــﻨﺎﺧﺘﻪ ﺷــﺪه </a:t>
            </a:r>
            <a:r>
              <a:rPr lang="ar-SA" dirty="0" smtClean="0"/>
              <a:t>ﻧﻴﺴﺘﻨﺪ</a:t>
            </a:r>
            <a:r>
              <a:rPr lang="fa-IR" dirty="0" smtClean="0"/>
              <a:t>.</a:t>
            </a:r>
            <a:r>
              <a:rPr lang="ar-SA" dirty="0" smtClean="0"/>
              <a:t> </a:t>
            </a:r>
            <a:endParaRPr lang="fa-IR" dirty="0" smtClean="0"/>
          </a:p>
          <a:p>
            <a:pPr marL="0" indent="0" algn="r" rtl="1" eaLnBrk="1" hangingPunct="1">
              <a:lnSpc>
                <a:spcPct val="80000"/>
              </a:lnSpc>
              <a:buNone/>
            </a:pPr>
            <a:r>
              <a:rPr lang="fa-IR" altLang="en-US" sz="2800" dirty="0" smtClean="0"/>
              <a:t>در </a:t>
            </a:r>
            <a:r>
              <a:rPr lang="fa-IR" altLang="en-US" sz="2800" dirty="0"/>
              <a:t>2012 ، 1.5 </a:t>
            </a:r>
            <a:r>
              <a:rPr lang="fa-IR" altLang="en-US" sz="2800" dirty="0" smtClean="0"/>
              <a:t>میلیون </a:t>
            </a:r>
            <a:r>
              <a:rPr lang="fa-IR" altLang="en-US" sz="2800" dirty="0"/>
              <a:t>نفر به علت دیابت فوت کردند. در همان سال 2.2 میلیون نفر به علت پره دیابت فوت کردند.</a:t>
            </a:r>
          </a:p>
          <a:p>
            <a:pPr marL="0" indent="0" algn="r" rtl="1" eaLnBrk="1" hangingPunct="1">
              <a:lnSpc>
                <a:spcPct val="80000"/>
              </a:lnSpc>
              <a:buNone/>
            </a:pPr>
            <a:r>
              <a:rPr lang="fa-IR" altLang="en-US" sz="2800" b="1" dirty="0"/>
              <a:t>مهمترین عامل خطری که باعث این وضعیت شده اضافه وزن و چاقی است. </a:t>
            </a:r>
          </a:p>
          <a:p>
            <a:pPr marL="0" indent="0" algn="r" rtl="1" eaLnBrk="1" hangingPunct="1">
              <a:lnSpc>
                <a:spcPct val="80000"/>
              </a:lnSpc>
              <a:buNone/>
            </a:pPr>
            <a:r>
              <a:rPr lang="fa-IR" altLang="en-US" sz="2800" b="1" dirty="0"/>
              <a:t>مهمترین راهکار داشتن رژیم غذایی سالم، فعالیت بدنی مناسب و دوری از اضافه وزن و چاقی است.</a:t>
            </a:r>
          </a:p>
          <a:p>
            <a:pPr marL="0" indent="0" algn="r" rtl="1" eaLnBrk="1" hangingPunct="1">
              <a:lnSpc>
                <a:spcPct val="80000"/>
              </a:lnSpc>
              <a:buNone/>
            </a:pPr>
            <a:r>
              <a:rPr lang="fa-IR" altLang="en-US" sz="2800" b="1" dirty="0"/>
              <a:t>در 2014 در بالغین از هر 3 نفر یک نفر مبتلا به اضافه وزن </a:t>
            </a:r>
            <a:r>
              <a:rPr lang="fa-IR" altLang="en-US" sz="2800" b="1" dirty="0" smtClean="0"/>
              <a:t>هستند </a:t>
            </a:r>
            <a:r>
              <a:rPr lang="fa-IR" altLang="en-US" sz="2800" b="1" dirty="0"/>
              <a:t>و از هر 10 نفر یک نفر مبتلا به چاقی می باشند.</a:t>
            </a:r>
            <a:endParaRPr lang="en-US" altLang="en-US" sz="2800" b="1" dirty="0">
              <a:cs typeface="Majalla UI"/>
            </a:endParaRPr>
          </a:p>
        </p:txBody>
      </p:sp>
    </p:spTree>
    <p:extLst>
      <p:ext uri="{BB962C8B-B14F-4D97-AF65-F5344CB8AC3E}">
        <p14:creationId xmlns:p14="http://schemas.microsoft.com/office/powerpoint/2010/main" val="17897796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717342"/>
            <a:ext cx="12192000" cy="1528997"/>
          </a:xfrm>
        </p:spPr>
        <p:txBody>
          <a:bodyPr>
            <a:normAutofit fontScale="90000"/>
          </a:bodyPr>
          <a:lstStyle/>
          <a:p>
            <a:pPr algn="ctr" rtl="1" eaLnBrk="1" hangingPunct="1"/>
            <a:r>
              <a:rPr lang="fa-IR" altLang="en-US" sz="4400" b="1" dirty="0" smtClean="0">
                <a:latin typeface="Bebas Neue"/>
                <a:ea typeface="Bebas Neue"/>
                <a:cs typeface="Bebas Neue"/>
              </a:rPr>
              <a:t>افزایش شیوع سریعتر در کشورهای با درآمد اقتصادی کم و متوسط</a:t>
            </a:r>
            <a:br>
              <a:rPr lang="fa-IR" altLang="en-US" sz="4400" b="1" dirty="0" smtClean="0">
                <a:latin typeface="Bebas Neue"/>
                <a:ea typeface="Bebas Neue"/>
                <a:cs typeface="Bebas Neue"/>
              </a:rPr>
            </a:br>
            <a:r>
              <a:rPr lang="fa-IR" altLang="en-US" sz="4400" b="1" dirty="0" smtClean="0">
                <a:latin typeface="Bebas Neue"/>
                <a:ea typeface="Bebas Neue"/>
                <a:cs typeface="Bebas Neue"/>
              </a:rPr>
              <a:t> </a:t>
            </a:r>
            <a:r>
              <a:rPr lang="fa-IR" altLang="en-US" b="1" dirty="0" smtClean="0">
                <a:latin typeface="Bebas Neue"/>
                <a:ea typeface="Bebas Neue"/>
                <a:cs typeface="Bebas Neue"/>
              </a:rPr>
              <a:t/>
            </a:r>
            <a:br>
              <a:rPr lang="fa-IR" altLang="en-US" b="1" dirty="0" smtClean="0">
                <a:latin typeface="Bebas Neue"/>
                <a:ea typeface="Bebas Neue"/>
                <a:cs typeface="Bebas Neue"/>
              </a:rPr>
            </a:br>
            <a:r>
              <a:rPr lang="fa-IR" altLang="en-US" sz="2200" b="1" dirty="0" smtClean="0">
                <a:latin typeface="Bebas Neue"/>
                <a:ea typeface="Bebas Neue"/>
                <a:cs typeface="Bebas Neue"/>
              </a:rPr>
              <a:t>در حال حاضر 79 % بالغین مبتلا به دیابت در کشورهای در حال توسعه زندگی می کنند </a:t>
            </a:r>
            <a:endParaRPr lang="en-GB" altLang="en-US" sz="2200" dirty="0" smtClean="0">
              <a:latin typeface="Bebas Neue"/>
              <a:ea typeface="Bebas Neue"/>
              <a:cs typeface="Bebas Neue"/>
            </a:endParaRPr>
          </a:p>
        </p:txBody>
      </p:sp>
      <p:graphicFrame>
        <p:nvGraphicFramePr>
          <p:cNvPr id="3" name="Chart 2"/>
          <p:cNvGraphicFramePr/>
          <p:nvPr>
            <p:extLst>
              <p:ext uri="{D42A27DB-BD31-4B8C-83A1-F6EECF244321}">
                <p14:modId xmlns:p14="http://schemas.microsoft.com/office/powerpoint/2010/main" val="2511248617"/>
              </p:ext>
            </p:extLst>
          </p:nvPr>
        </p:nvGraphicFramePr>
        <p:xfrm>
          <a:off x="1883532" y="2246339"/>
          <a:ext cx="8424936" cy="434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5688338"/>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1557</TotalTime>
  <Words>2345</Words>
  <Application>Microsoft Office PowerPoint</Application>
  <PresentationFormat>Widescreen</PresentationFormat>
  <Paragraphs>270</Paragraphs>
  <Slides>34</Slides>
  <Notes>1</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54" baseType="lpstr">
      <vt:lpstr>B Nazanin</vt:lpstr>
      <vt:lpstr>Courier New</vt:lpstr>
      <vt:lpstr>Majalla UI</vt:lpstr>
      <vt:lpstr>Gulim</vt:lpstr>
      <vt:lpstr>Bebas Neue</vt:lpstr>
      <vt:lpstr>Nazanin</vt:lpstr>
      <vt:lpstr>Times New Roman</vt:lpstr>
      <vt:lpstr>Constantia</vt:lpstr>
      <vt:lpstr>Avenir Medium</vt:lpstr>
      <vt:lpstr>Calibri</vt:lpstr>
      <vt:lpstr>Traditional Arabic</vt:lpstr>
      <vt:lpstr>Arial</vt:lpstr>
      <vt:lpstr>Verdana</vt:lpstr>
      <vt:lpstr>2  Titr</vt:lpstr>
      <vt:lpstr>B Titr</vt:lpstr>
      <vt:lpstr>Wingdings 2</vt:lpstr>
      <vt:lpstr>Flow</vt:lpstr>
      <vt:lpstr>1_Flow</vt:lpstr>
      <vt:lpstr>Chart</vt:lpstr>
      <vt:lpstr>Microsoft Excel Chart</vt:lpstr>
      <vt:lpstr>PowerPoint Presentation</vt:lpstr>
      <vt:lpstr>لزوم توجه به بیماری های غیرواگیر</vt:lpstr>
      <vt:lpstr>    </vt:lpstr>
      <vt:lpstr>PowerPoint Presentation</vt:lpstr>
      <vt:lpstr>Global projections for the diabetes epidemic:  2011–2030 (millions)</vt:lpstr>
      <vt:lpstr>وضعيت ديابت در جهان</vt:lpstr>
      <vt:lpstr>شیوع جهانی دیابت</vt:lpstr>
      <vt:lpstr>شيوع جهاني ديابت</vt:lpstr>
      <vt:lpstr>افزایش شیوع سریعتر در کشورهای با درآمد اقتصادی کم و متوسط   در حال حاضر 79 % بالغین مبتلا به دیابت در کشورهای در حال توسعه زندگی می کنند </vt:lpstr>
      <vt:lpstr>بیشترین افزایش شیوع دیابت در منطقه خاورمیانه</vt:lpstr>
      <vt:lpstr>شیوع دیابت در خاورمیانه</vt:lpstr>
      <vt:lpstr>مرگ ناشی از دیابت</vt:lpstr>
      <vt:lpstr>شیوع دیابت در ایران</vt:lpstr>
      <vt:lpstr>PowerPoint Presentation</vt:lpstr>
      <vt:lpstr>روز جهانی دیابت   23 آبان   14 نوامبر</vt:lpstr>
      <vt:lpstr>شعار روز جهانی دیابت  2019  از خانواده خود محافظت کنید  خانواده و دیابت</vt:lpstr>
      <vt:lpstr>PowerPoint Presentation</vt:lpstr>
      <vt:lpstr>PowerPoint Presentation</vt:lpstr>
      <vt:lpstr>PowerPoint Presentation</vt:lpstr>
      <vt:lpstr>پیشگیری دیابت نوع دو در خانواده       از خانواده خود محافظت کنید </vt:lpstr>
      <vt:lpstr>تشخیص زود هنگام دیابت در خانواده       از خانواده خود محافظت کنید </vt:lpstr>
      <vt:lpstr>مراقبت از بیمار دیابتی در خانواده       از خانواده خود محافظت کنید </vt:lpstr>
      <vt:lpstr>مراقبت از بیمار دیابتی در خانواده       از خانواده خود محافظت کنید </vt:lpstr>
      <vt:lpstr>مراقبت از بیمار دیابتی در خانواده       از خانواده خود محافظت کنید </vt:lpstr>
      <vt:lpstr>مراقبت از بیمار دیابتی در خانواده       از خانواده خود محافظت کنید </vt:lpstr>
      <vt:lpstr>عوارض دیابت</vt:lpstr>
      <vt:lpstr>PowerPoint Presentation</vt:lpstr>
      <vt:lpstr>واقعیت های مربوط به دیابت</vt:lpstr>
      <vt:lpstr>PowerPoint Presentation</vt:lpstr>
      <vt:lpstr>برنامه عملیاتی بر اساس روزهای هفته</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saeid</dc:creator>
  <cp:lastModifiedBy>Windows User</cp:lastModifiedBy>
  <cp:revision>123</cp:revision>
  <dcterms:created xsi:type="dcterms:W3CDTF">2017-10-21T14:12:03Z</dcterms:created>
  <dcterms:modified xsi:type="dcterms:W3CDTF">2019-10-20T04:15:43Z</dcterms:modified>
</cp:coreProperties>
</file>