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1B6D-F6B8-487F-A207-D1D757EEA934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3C3E4B9-9DC9-4D24-AA34-AA74C575962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1B6D-F6B8-487F-A207-D1D757EEA934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3E4B9-9DC9-4D24-AA34-AA74C575962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1B6D-F6B8-487F-A207-D1D757EEA934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3E4B9-9DC9-4D24-AA34-AA74C575962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1B6D-F6B8-487F-A207-D1D757EEA934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3E4B9-9DC9-4D24-AA34-AA74C575962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1B6D-F6B8-487F-A207-D1D757EEA934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3C3E4B9-9DC9-4D24-AA34-AA74C575962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1B6D-F6B8-487F-A207-D1D757EEA934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3E4B9-9DC9-4D24-AA34-AA74C575962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1B6D-F6B8-487F-A207-D1D757EEA934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3E4B9-9DC9-4D24-AA34-AA74C575962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1B6D-F6B8-487F-A207-D1D757EEA934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3E4B9-9DC9-4D24-AA34-AA74C575962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1B6D-F6B8-487F-A207-D1D757EEA934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3E4B9-9DC9-4D24-AA34-AA74C575962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1B6D-F6B8-487F-A207-D1D757EEA934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3E4B9-9DC9-4D24-AA34-AA74C575962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1B6D-F6B8-487F-A207-D1D757EEA934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3C3E4B9-9DC9-4D24-AA34-AA74C575962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8951B6D-F6B8-487F-A207-D1D757EEA934}" type="datetimeFigureOut">
              <a:rPr lang="en-GB" smtClean="0"/>
              <a:pPr/>
              <a:t>05/03/2019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93C3E4B9-9DC9-4D24-AA34-AA74C575962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Cutoff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297497" y="836712"/>
            <a:ext cx="2093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In The Name of God</a:t>
            </a: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15816" y="548680"/>
            <a:ext cx="3888432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2699792" y="188640"/>
            <a:ext cx="458780" cy="307777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117</a:t>
            </a:r>
            <a:endParaRPr lang="en-GB" sz="1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329244" y="188640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233</a:t>
            </a:r>
            <a:endParaRPr lang="en-GB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417476" y="188640"/>
            <a:ext cx="458780" cy="307777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507</a:t>
            </a:r>
            <a:endParaRPr lang="en-GB" sz="1400" b="1" dirty="0"/>
          </a:p>
        </p:txBody>
      </p:sp>
      <p:sp>
        <p:nvSpPr>
          <p:cNvPr id="8" name="Rectangle 7"/>
          <p:cNvSpPr/>
          <p:nvPr/>
        </p:nvSpPr>
        <p:spPr>
          <a:xfrm>
            <a:off x="1835696" y="2924944"/>
            <a:ext cx="3240000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1619672" y="2564904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89</a:t>
            </a:r>
            <a:endParaRPr lang="en-GB" sz="1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249124" y="2564904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162</a:t>
            </a:r>
            <a:endParaRPr lang="en-GB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788024" y="2564904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290</a:t>
            </a:r>
            <a:endParaRPr lang="en-GB" sz="1400" b="1" dirty="0"/>
          </a:p>
        </p:txBody>
      </p:sp>
      <p:sp>
        <p:nvSpPr>
          <p:cNvPr id="12" name="Rectangle 11"/>
          <p:cNvSpPr/>
          <p:nvPr/>
        </p:nvSpPr>
        <p:spPr>
          <a:xfrm>
            <a:off x="2267744" y="2204864"/>
            <a:ext cx="3888432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2051720" y="1844824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104</a:t>
            </a:r>
            <a:endParaRPr lang="en-GB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032828" y="1844824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203</a:t>
            </a:r>
            <a:endParaRPr lang="en-GB" sz="1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769404" y="1844824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371</a:t>
            </a:r>
            <a:endParaRPr lang="en-GB" sz="1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23528" y="332656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R4S</a:t>
            </a:r>
            <a:endParaRPr lang="en-GB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95536" y="2699628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C2D</a:t>
            </a:r>
            <a:endParaRPr lang="en-GB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95536" y="1979548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C1D</a:t>
            </a:r>
            <a:endParaRPr lang="en-GB" b="1" dirty="0"/>
          </a:p>
        </p:txBody>
      </p:sp>
      <p:sp>
        <p:nvSpPr>
          <p:cNvPr id="19" name="Rectangle 18"/>
          <p:cNvSpPr/>
          <p:nvPr/>
        </p:nvSpPr>
        <p:spPr>
          <a:xfrm>
            <a:off x="1907704" y="3717032"/>
            <a:ext cx="3888432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1691680" y="335699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90</a:t>
            </a:r>
            <a:endParaRPr lang="en-GB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321132" y="3356992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176</a:t>
            </a:r>
            <a:endParaRPr lang="en-GB" sz="1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409364" y="3356992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334</a:t>
            </a:r>
            <a:endParaRPr lang="en-GB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491716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C3U</a:t>
            </a:r>
            <a:endParaRPr lang="en-GB" b="1" dirty="0"/>
          </a:p>
        </p:txBody>
      </p:sp>
      <p:sp>
        <p:nvSpPr>
          <p:cNvPr id="24" name="Rectangle 23"/>
          <p:cNvSpPr/>
          <p:nvPr/>
        </p:nvSpPr>
        <p:spPr>
          <a:xfrm>
            <a:off x="1835696" y="4437112"/>
            <a:ext cx="3888432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1619672" y="407707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84</a:t>
            </a:r>
            <a:endParaRPr lang="en-GB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249124" y="4077072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171</a:t>
            </a:r>
            <a:endParaRPr lang="en-GB" sz="1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337356" y="4077072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322</a:t>
            </a:r>
            <a:endParaRPr lang="en-GB" sz="1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95536" y="4211796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C4U</a:t>
            </a:r>
            <a:endParaRPr lang="en-GB" b="1" dirty="0"/>
          </a:p>
        </p:txBody>
      </p:sp>
      <p:sp>
        <p:nvSpPr>
          <p:cNvPr id="29" name="Rectangle 28"/>
          <p:cNvSpPr/>
          <p:nvPr/>
        </p:nvSpPr>
        <p:spPr>
          <a:xfrm>
            <a:off x="1619672" y="5157192"/>
            <a:ext cx="4320000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/>
          <p:cNvSpPr txBox="1"/>
          <p:nvPr/>
        </p:nvSpPr>
        <p:spPr>
          <a:xfrm>
            <a:off x="1475656" y="4797152"/>
            <a:ext cx="367408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38</a:t>
            </a:r>
            <a:endParaRPr lang="en-GB" sz="14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49124" y="4797152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182</a:t>
            </a:r>
            <a:endParaRPr lang="en-GB" sz="14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5553380" y="4797152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418</a:t>
            </a:r>
            <a:endParaRPr lang="en-GB" sz="1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95536" y="4931876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C5U</a:t>
            </a:r>
            <a:endParaRPr lang="en-GB" b="1" dirty="0"/>
          </a:p>
        </p:txBody>
      </p:sp>
      <p:sp>
        <p:nvSpPr>
          <p:cNvPr id="39" name="Rectangle 38"/>
          <p:cNvSpPr/>
          <p:nvPr/>
        </p:nvSpPr>
        <p:spPr>
          <a:xfrm>
            <a:off x="1916088" y="5877272"/>
            <a:ext cx="3888432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xtBox 39"/>
          <p:cNvSpPr txBox="1"/>
          <p:nvPr/>
        </p:nvSpPr>
        <p:spPr>
          <a:xfrm>
            <a:off x="1700064" y="551723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84</a:t>
            </a:r>
            <a:endParaRPr lang="en-GB" sz="14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3203848" y="5517232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155</a:t>
            </a:r>
            <a:endParaRPr lang="en-GB" sz="1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292080" y="5517232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305</a:t>
            </a:r>
            <a:endParaRPr lang="en-GB" sz="1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74221" y="5651956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C6D</a:t>
            </a:r>
            <a:endParaRPr lang="en-GB" b="1" dirty="0"/>
          </a:p>
        </p:txBody>
      </p:sp>
      <p:sp>
        <p:nvSpPr>
          <p:cNvPr id="44" name="Rectangle 43"/>
          <p:cNvSpPr/>
          <p:nvPr/>
        </p:nvSpPr>
        <p:spPr>
          <a:xfrm>
            <a:off x="1835696" y="6597352"/>
            <a:ext cx="4500000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Box 44"/>
          <p:cNvSpPr txBox="1"/>
          <p:nvPr/>
        </p:nvSpPr>
        <p:spPr>
          <a:xfrm>
            <a:off x="1756320" y="6237312"/>
            <a:ext cx="367408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55</a:t>
            </a:r>
            <a:endParaRPr lang="en-GB" sz="14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897196" y="6237312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245</a:t>
            </a:r>
            <a:endParaRPr lang="en-GB" sz="14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5985428" y="6237312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470</a:t>
            </a:r>
            <a:endParaRPr lang="en-GB" sz="14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467544" y="6372036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C7U</a:t>
            </a:r>
            <a:endParaRPr lang="en-GB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7956376" y="116632"/>
            <a:ext cx="10230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ALA</a:t>
            </a:r>
            <a:endParaRPr lang="en-GB" sz="4000" b="1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63675" y="620688"/>
            <a:ext cx="78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CV=22%</a:t>
            </a:r>
          </a:p>
          <a:p>
            <a:pPr algn="ctr"/>
            <a:r>
              <a:rPr lang="en-US" sz="1400" b="1" dirty="0" smtClean="0"/>
              <a:t>65-168</a:t>
            </a:r>
            <a:endParaRPr lang="en-GB" sz="14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4145446" y="620688"/>
            <a:ext cx="7889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CV=19%</a:t>
            </a:r>
          </a:p>
          <a:p>
            <a:pPr algn="ctr"/>
            <a:r>
              <a:rPr lang="en-US" sz="1400" b="1" dirty="0" smtClean="0"/>
              <a:t>144-321</a:t>
            </a:r>
            <a:endParaRPr lang="en-GB" sz="14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6236083" y="620688"/>
            <a:ext cx="78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CV=22%</a:t>
            </a:r>
          </a:p>
          <a:p>
            <a:pPr algn="ctr"/>
            <a:r>
              <a:rPr lang="en-US" sz="1400" b="1" dirty="0" smtClean="0"/>
              <a:t>284-730</a:t>
            </a:r>
            <a:endParaRPr lang="en-GB" sz="1400" b="1" dirty="0"/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5292080" y="1124744"/>
            <a:ext cx="2448272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3707904" y="1379957"/>
            <a:ext cx="1800200" cy="0"/>
          </a:xfrm>
          <a:prstGeom prst="straightConnector1">
            <a:avLst/>
          </a:prstGeom>
          <a:ln w="38100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>
            <a:off x="1691680" y="1196752"/>
            <a:ext cx="2232248" cy="0"/>
          </a:xfrm>
          <a:prstGeom prst="straightConnector1">
            <a:avLst/>
          </a:prstGeom>
          <a:ln w="57150">
            <a:solidFill>
              <a:srgbClr val="00B0F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547664" y="836712"/>
            <a:ext cx="367408" cy="307777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65</a:t>
            </a:r>
            <a:endParaRPr lang="en-GB" sz="14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7308304" y="744959"/>
            <a:ext cx="458780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730</a:t>
            </a:r>
            <a:endParaRPr lang="en-GB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11760" y="548680"/>
            <a:ext cx="3888432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2267744" y="188640"/>
            <a:ext cx="415498" cy="307777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2.3</a:t>
            </a:r>
            <a:endParaRPr lang="en-GB" sz="1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129026" y="188640"/>
            <a:ext cx="415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8.7</a:t>
            </a:r>
            <a:endParaRPr lang="en-GB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985428" y="188640"/>
            <a:ext cx="367408" cy="307777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32</a:t>
            </a:r>
            <a:endParaRPr lang="en-GB" sz="1400" b="1" dirty="0"/>
          </a:p>
        </p:txBody>
      </p:sp>
      <p:sp>
        <p:nvSpPr>
          <p:cNvPr id="8" name="Rectangle 7"/>
          <p:cNvSpPr/>
          <p:nvPr/>
        </p:nvSpPr>
        <p:spPr>
          <a:xfrm>
            <a:off x="2627784" y="3573016"/>
            <a:ext cx="3780000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2411760" y="3212976"/>
            <a:ext cx="415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2.9</a:t>
            </a:r>
            <a:endParaRPr lang="en-GB" sz="1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201034" y="3212976"/>
            <a:ext cx="415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8.7</a:t>
            </a:r>
            <a:endParaRPr lang="en-GB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076800" y="3212976"/>
            <a:ext cx="367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38</a:t>
            </a:r>
            <a:endParaRPr lang="en-GB" sz="1400" b="1" dirty="0"/>
          </a:p>
        </p:txBody>
      </p:sp>
      <p:sp>
        <p:nvSpPr>
          <p:cNvPr id="12" name="Rectangle 11"/>
          <p:cNvSpPr/>
          <p:nvPr/>
        </p:nvSpPr>
        <p:spPr>
          <a:xfrm>
            <a:off x="2699792" y="2924944"/>
            <a:ext cx="3888432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2483768" y="2564904"/>
            <a:ext cx="415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4.2</a:t>
            </a:r>
            <a:endParaRPr lang="en-GB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633082" y="2564904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12</a:t>
            </a:r>
            <a:endParaRPr lang="en-GB" sz="1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201452" y="2564904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38</a:t>
            </a:r>
            <a:endParaRPr lang="en-GB" sz="1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23528" y="332656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R4S</a:t>
            </a:r>
            <a:endParaRPr lang="en-GB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95536" y="3347700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C2D</a:t>
            </a:r>
            <a:endParaRPr lang="en-GB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95536" y="2699628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C1D</a:t>
            </a:r>
            <a:endParaRPr lang="en-GB" b="1" dirty="0"/>
          </a:p>
        </p:txBody>
      </p:sp>
      <p:sp>
        <p:nvSpPr>
          <p:cNvPr id="19" name="Rectangle 18"/>
          <p:cNvSpPr/>
          <p:nvPr/>
        </p:nvSpPr>
        <p:spPr>
          <a:xfrm>
            <a:off x="2195736" y="4221088"/>
            <a:ext cx="3888432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2051720" y="3861048"/>
            <a:ext cx="415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1.4</a:t>
            </a:r>
            <a:endParaRPr lang="en-GB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932366" y="3861048"/>
            <a:ext cx="415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6.5</a:t>
            </a:r>
            <a:endParaRPr lang="en-GB" sz="1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769404" y="3861048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28</a:t>
            </a:r>
            <a:endParaRPr lang="en-GB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995772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C3U</a:t>
            </a:r>
            <a:endParaRPr lang="en-GB" b="1" dirty="0"/>
          </a:p>
        </p:txBody>
      </p:sp>
      <p:sp>
        <p:nvSpPr>
          <p:cNvPr id="24" name="Rectangle 23"/>
          <p:cNvSpPr/>
          <p:nvPr/>
        </p:nvSpPr>
        <p:spPr>
          <a:xfrm>
            <a:off x="2051720" y="4797152"/>
            <a:ext cx="4320000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1835696" y="443711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</a:t>
            </a:r>
            <a:endParaRPr lang="en-GB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217584" y="4437112"/>
            <a:ext cx="415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8.7</a:t>
            </a:r>
            <a:endParaRPr lang="en-GB" sz="1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6004792" y="443711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38</a:t>
            </a:r>
            <a:endParaRPr lang="en-GB" sz="1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95536" y="4571836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C4U</a:t>
            </a:r>
            <a:endParaRPr lang="en-GB" b="1" dirty="0"/>
          </a:p>
        </p:txBody>
      </p:sp>
      <p:sp>
        <p:nvSpPr>
          <p:cNvPr id="29" name="Rectangle 28"/>
          <p:cNvSpPr/>
          <p:nvPr/>
        </p:nvSpPr>
        <p:spPr>
          <a:xfrm>
            <a:off x="2628264" y="5373216"/>
            <a:ext cx="4680000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/>
          <p:cNvSpPr txBox="1"/>
          <p:nvPr/>
        </p:nvSpPr>
        <p:spPr>
          <a:xfrm>
            <a:off x="2484248" y="5013176"/>
            <a:ext cx="415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2.5</a:t>
            </a:r>
            <a:endParaRPr lang="en-GB" sz="1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067944" y="5013176"/>
            <a:ext cx="5068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16.4</a:t>
            </a:r>
            <a:endParaRPr lang="en-GB" sz="14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940896" y="5013176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56</a:t>
            </a:r>
            <a:endParaRPr lang="en-GB" sz="1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95536" y="5147900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C5U</a:t>
            </a:r>
            <a:endParaRPr lang="en-GB" b="1" dirty="0"/>
          </a:p>
        </p:txBody>
      </p:sp>
      <p:sp>
        <p:nvSpPr>
          <p:cNvPr id="39" name="Rectangle 38"/>
          <p:cNvSpPr/>
          <p:nvPr/>
        </p:nvSpPr>
        <p:spPr>
          <a:xfrm>
            <a:off x="2899266" y="5949280"/>
            <a:ext cx="3888432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xtBox 39"/>
          <p:cNvSpPr txBox="1"/>
          <p:nvPr/>
        </p:nvSpPr>
        <p:spPr>
          <a:xfrm>
            <a:off x="2771800" y="5589240"/>
            <a:ext cx="415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4.8</a:t>
            </a:r>
            <a:endParaRPr lang="en-GB" sz="14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3537156" y="5589240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13</a:t>
            </a:r>
            <a:endParaRPr lang="en-GB" sz="1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6492298" y="5589240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40</a:t>
            </a:r>
            <a:endParaRPr lang="en-GB" sz="1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74221" y="5723964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C6D</a:t>
            </a:r>
            <a:endParaRPr lang="en-GB" b="1" dirty="0"/>
          </a:p>
        </p:txBody>
      </p:sp>
      <p:sp>
        <p:nvSpPr>
          <p:cNvPr id="44" name="Rectangle 43"/>
          <p:cNvSpPr/>
          <p:nvPr/>
        </p:nvSpPr>
        <p:spPr>
          <a:xfrm>
            <a:off x="2647148" y="6525344"/>
            <a:ext cx="4320000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Box 44"/>
          <p:cNvSpPr txBox="1"/>
          <p:nvPr/>
        </p:nvSpPr>
        <p:spPr>
          <a:xfrm>
            <a:off x="2567772" y="6165304"/>
            <a:ext cx="415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2.4</a:t>
            </a:r>
            <a:endParaRPr lang="en-GB" sz="14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3779912" y="6165304"/>
            <a:ext cx="5068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14.4</a:t>
            </a:r>
            <a:endParaRPr lang="en-GB" sz="14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6588224" y="6165304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36</a:t>
            </a:r>
            <a:endParaRPr lang="en-GB" sz="14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467544" y="6300028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C7U</a:t>
            </a:r>
            <a:endParaRPr lang="en-GB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7956376" y="116632"/>
            <a:ext cx="11071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ARG</a:t>
            </a:r>
            <a:endParaRPr lang="en-GB" sz="4000" b="1" dirty="0">
              <a:solidFill>
                <a:srgbClr val="FF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246506" y="653507"/>
            <a:ext cx="7889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CV=48%</a:t>
            </a:r>
          </a:p>
          <a:p>
            <a:pPr algn="ctr"/>
            <a:r>
              <a:rPr lang="en-US" sz="1400" b="1" dirty="0" smtClean="0"/>
              <a:t>0.1-4.5</a:t>
            </a:r>
            <a:endParaRPr lang="en-GB" sz="14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3830682" y="653507"/>
            <a:ext cx="7889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CV=38%</a:t>
            </a:r>
          </a:p>
          <a:p>
            <a:pPr algn="ctr"/>
            <a:r>
              <a:rPr lang="en-US" sz="1400" b="1" dirty="0" smtClean="0"/>
              <a:t>2-15</a:t>
            </a:r>
            <a:endParaRPr lang="en-GB" sz="14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5921319" y="653507"/>
            <a:ext cx="78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CV=39%</a:t>
            </a:r>
          </a:p>
          <a:p>
            <a:pPr algn="ctr"/>
            <a:r>
              <a:rPr lang="en-US" sz="1400" b="1" dirty="0" smtClean="0"/>
              <a:t>7-57</a:t>
            </a:r>
            <a:endParaRPr lang="en-GB" sz="1400" b="1" dirty="0"/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4977316" y="1157563"/>
            <a:ext cx="2448272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3393140" y="1412776"/>
            <a:ext cx="1800200" cy="0"/>
          </a:xfrm>
          <a:prstGeom prst="straightConnector1">
            <a:avLst/>
          </a:prstGeom>
          <a:ln w="38100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1376916" y="1229571"/>
            <a:ext cx="2232248" cy="0"/>
          </a:xfrm>
          <a:prstGeom prst="straightConnector1">
            <a:avLst/>
          </a:prstGeom>
          <a:ln w="57150">
            <a:solidFill>
              <a:srgbClr val="00B0F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232900" y="869531"/>
            <a:ext cx="415498" cy="307777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0.1</a:t>
            </a:r>
            <a:endParaRPr lang="en-GB" sz="14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6993540" y="777778"/>
            <a:ext cx="367408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57</a:t>
            </a:r>
            <a:endParaRPr lang="en-GB" sz="14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979" y="1628800"/>
            <a:ext cx="8719517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3645024"/>
            <a:ext cx="889248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85184"/>
            <a:ext cx="8954591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522" y="1916832"/>
            <a:ext cx="9050982" cy="158417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624"/>
            <a:ext cx="9113465" cy="1728192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60" name="Rounded Rectangle 59"/>
          <p:cNvSpPr/>
          <p:nvPr/>
        </p:nvSpPr>
        <p:spPr>
          <a:xfrm>
            <a:off x="7380312" y="1556792"/>
            <a:ext cx="504056" cy="21602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ounded Rectangle 60"/>
          <p:cNvSpPr/>
          <p:nvPr/>
        </p:nvSpPr>
        <p:spPr>
          <a:xfrm>
            <a:off x="3059832" y="1556792"/>
            <a:ext cx="504056" cy="21602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Rounded Rectangle 61"/>
          <p:cNvSpPr/>
          <p:nvPr/>
        </p:nvSpPr>
        <p:spPr>
          <a:xfrm>
            <a:off x="3707904" y="3265228"/>
            <a:ext cx="504056" cy="216024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Rounded Rectangle 62"/>
          <p:cNvSpPr/>
          <p:nvPr/>
        </p:nvSpPr>
        <p:spPr>
          <a:xfrm>
            <a:off x="5364088" y="2996952"/>
            <a:ext cx="504056" cy="216024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Rounded Rectangle 63"/>
          <p:cNvSpPr/>
          <p:nvPr/>
        </p:nvSpPr>
        <p:spPr>
          <a:xfrm>
            <a:off x="2843808" y="6623478"/>
            <a:ext cx="504056" cy="21602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ounded Rectangle 64"/>
          <p:cNvSpPr/>
          <p:nvPr/>
        </p:nvSpPr>
        <p:spPr>
          <a:xfrm>
            <a:off x="3131840" y="4836341"/>
            <a:ext cx="504056" cy="21602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624"/>
            <a:ext cx="9144000" cy="39116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068960"/>
            <a:ext cx="8892480" cy="3525322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116632"/>
            <a:ext cx="9036496" cy="2236178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105</TotalTime>
  <Words>94</Words>
  <Application>Microsoft Office PowerPoint</Application>
  <PresentationFormat>On-screen Show (4:3)</PresentationFormat>
  <Paragraphs>84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Equity</vt:lpstr>
      <vt:lpstr>Cutoff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saeed golnaz</dc:creator>
  <cp:lastModifiedBy>saeed golnaz</cp:lastModifiedBy>
  <cp:revision>6</cp:revision>
  <dcterms:created xsi:type="dcterms:W3CDTF">2019-03-03T16:51:26Z</dcterms:created>
  <dcterms:modified xsi:type="dcterms:W3CDTF">2019-03-04T23:18:53Z</dcterms:modified>
</cp:coreProperties>
</file>