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4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5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42" r:id="rId3"/>
    <p:sldMasterId id="2147483758" r:id="rId4"/>
    <p:sldMasterId id="2147483771" r:id="rId5"/>
    <p:sldMasterId id="2147483853" r:id="rId6"/>
    <p:sldMasterId id="2147483923" r:id="rId7"/>
    <p:sldMasterId id="2147483936" r:id="rId8"/>
  </p:sldMasterIdLst>
  <p:notesMasterIdLst>
    <p:notesMasterId r:id="rId34"/>
  </p:notesMasterIdLst>
  <p:sldIdLst>
    <p:sldId id="263" r:id="rId9"/>
    <p:sldId id="289" r:id="rId10"/>
    <p:sldId id="277" r:id="rId11"/>
    <p:sldId id="290" r:id="rId12"/>
    <p:sldId id="291" r:id="rId13"/>
    <p:sldId id="257" r:id="rId14"/>
    <p:sldId id="258" r:id="rId15"/>
    <p:sldId id="259" r:id="rId16"/>
    <p:sldId id="260" r:id="rId17"/>
    <p:sldId id="261" r:id="rId18"/>
    <p:sldId id="262" r:id="rId19"/>
    <p:sldId id="274" r:id="rId20"/>
    <p:sldId id="275" r:id="rId21"/>
    <p:sldId id="276" r:id="rId22"/>
    <p:sldId id="265" r:id="rId23"/>
    <p:sldId id="279" r:id="rId24"/>
    <p:sldId id="283" r:id="rId25"/>
    <p:sldId id="284" r:id="rId26"/>
    <p:sldId id="286" r:id="rId27"/>
    <p:sldId id="266" r:id="rId28"/>
    <p:sldId id="267" r:id="rId29"/>
    <p:sldId id="268" r:id="rId30"/>
    <p:sldId id="287" r:id="rId31"/>
    <p:sldId id="269" r:id="rId32"/>
    <p:sldId id="28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0A1CED-E9C3-443E-8270-F0534A63ED64}" type="doc">
      <dgm:prSet loTypeId="urn:microsoft.com/office/officeart/2005/8/layout/radial6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CC4D8DE-36E0-419E-8EBB-A90650F2A100}">
      <dgm:prSet phldrT="[Text]"/>
      <dgm:spPr/>
      <dgm:t>
        <a:bodyPr/>
        <a:lstStyle/>
        <a:p>
          <a:r>
            <a:rPr lang="fa-IR" b="1" dirty="0" smtClean="0">
              <a:cs typeface="B Nazanin" panose="00000400000000000000" pitchFamily="2" charset="-78"/>
            </a:rPr>
            <a:t>مراکز بهداشتی</a:t>
          </a:r>
          <a:endParaRPr lang="en-US" b="1" dirty="0">
            <a:cs typeface="B Nazanin" panose="00000400000000000000" pitchFamily="2" charset="-78"/>
          </a:endParaRPr>
        </a:p>
      </dgm:t>
    </dgm:pt>
    <dgm:pt modelId="{B6E3B9C0-5258-4153-B12B-00EF76F3626A}" type="parTrans" cxnId="{DA43DF74-81C5-4CBD-B5EC-08C37F290482}">
      <dgm:prSet/>
      <dgm:spPr/>
      <dgm:t>
        <a:bodyPr/>
        <a:lstStyle/>
        <a:p>
          <a:endParaRPr lang="en-US"/>
        </a:p>
      </dgm:t>
    </dgm:pt>
    <dgm:pt modelId="{BABDDD8B-25F8-49BA-889E-B8997D6CF802}" type="sibTrans" cxnId="{DA43DF74-81C5-4CBD-B5EC-08C37F290482}">
      <dgm:prSet/>
      <dgm:spPr/>
      <dgm:t>
        <a:bodyPr/>
        <a:lstStyle/>
        <a:p>
          <a:endParaRPr lang="en-US"/>
        </a:p>
      </dgm:t>
    </dgm:pt>
    <dgm:pt modelId="{F3EDA8B3-FD7A-4DCA-8C55-E6219137AD6B}">
      <dgm:prSet phldrT="[Text]" custT="1"/>
      <dgm:spPr/>
      <dgm:t>
        <a:bodyPr/>
        <a:lstStyle/>
        <a:p>
          <a:r>
            <a:rPr lang="fa-IR" sz="1200" b="1" dirty="0" smtClean="0">
              <a:cs typeface="B Nazanin" panose="00000400000000000000" pitchFamily="2" charset="-78"/>
            </a:rPr>
            <a:t>بیمارستان منتخب- درمان، تغذیه ، مشاوره و پیشگیری</a:t>
          </a:r>
          <a:endParaRPr lang="en-US" sz="1200" b="1" dirty="0">
            <a:cs typeface="B Nazanin" panose="00000400000000000000" pitchFamily="2" charset="-78"/>
          </a:endParaRPr>
        </a:p>
      </dgm:t>
    </dgm:pt>
    <dgm:pt modelId="{D86D3B76-82E6-4F2A-8F81-C9F7A015BFAA}" type="parTrans" cxnId="{477655FC-F8B6-4941-94C1-6C1FA9DB92CF}">
      <dgm:prSet/>
      <dgm:spPr/>
      <dgm:t>
        <a:bodyPr/>
        <a:lstStyle/>
        <a:p>
          <a:endParaRPr lang="en-US"/>
        </a:p>
      </dgm:t>
    </dgm:pt>
    <dgm:pt modelId="{547DF4AE-DF50-47D1-AA2B-ED503C58371B}" type="sibTrans" cxnId="{477655FC-F8B6-4941-94C1-6C1FA9DB92CF}">
      <dgm:prSet/>
      <dgm:spPr/>
      <dgm:t>
        <a:bodyPr/>
        <a:lstStyle/>
        <a:p>
          <a:endParaRPr lang="en-US"/>
        </a:p>
      </dgm:t>
    </dgm:pt>
    <dgm:pt modelId="{8B4E28BB-6E42-4D86-B0EF-BBD244980739}">
      <dgm:prSet/>
      <dgm:spPr/>
      <dgm:t>
        <a:bodyPr/>
        <a:lstStyle/>
        <a:p>
          <a:r>
            <a:rPr lang="fa-IR" b="1" smtClean="0">
              <a:solidFill>
                <a:schemeClr val="tx1"/>
              </a:solidFill>
              <a:cs typeface="B Nazanin" panose="00000400000000000000" pitchFamily="2" charset="-78"/>
            </a:rPr>
            <a:t>آزمایشگاه غربالگری</a:t>
          </a:r>
          <a:endParaRPr lang="en-US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DB1C5B20-77BE-4098-87C5-2F5277398B62}" type="parTrans" cxnId="{B77AB1DB-875B-49F5-BA46-D8BDF806FF0A}">
      <dgm:prSet/>
      <dgm:spPr/>
      <dgm:t>
        <a:bodyPr/>
        <a:lstStyle/>
        <a:p>
          <a:endParaRPr lang="en-US"/>
        </a:p>
      </dgm:t>
    </dgm:pt>
    <dgm:pt modelId="{61D7E3A8-6C22-4D8A-A542-C028D0EE81A5}" type="sibTrans" cxnId="{B77AB1DB-875B-49F5-BA46-D8BDF806FF0A}">
      <dgm:prSet/>
      <dgm:spPr/>
      <dgm:t>
        <a:bodyPr/>
        <a:lstStyle/>
        <a:p>
          <a:endParaRPr lang="en-US"/>
        </a:p>
      </dgm:t>
    </dgm:pt>
    <dgm:pt modelId="{616222DD-81C5-498C-828B-0D710ED98B5D}">
      <dgm:prSet phldrT="[Text]"/>
      <dgm:spPr/>
      <dgm:t>
        <a:bodyPr/>
        <a:lstStyle/>
        <a:p>
          <a:r>
            <a:rPr lang="fa-IR" b="1" smtClean="0">
              <a:solidFill>
                <a:schemeClr val="tx1"/>
              </a:solidFill>
              <a:cs typeface="B Nazanin" panose="00000400000000000000" pitchFamily="2" charset="-78"/>
            </a:rPr>
            <a:t>آزمایشگاه تاییدی</a:t>
          </a:r>
          <a:endParaRPr lang="en-US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6F00B198-A998-4557-AE4B-B3EA3109FAE0}" type="parTrans" cxnId="{49194EBA-A93B-4C73-9963-DF7C0D2FB8DF}">
      <dgm:prSet/>
      <dgm:spPr/>
      <dgm:t>
        <a:bodyPr/>
        <a:lstStyle/>
        <a:p>
          <a:endParaRPr lang="en-US"/>
        </a:p>
      </dgm:t>
    </dgm:pt>
    <dgm:pt modelId="{DD630064-599B-4886-AE2F-DB7792A51DC7}" type="sibTrans" cxnId="{49194EBA-A93B-4C73-9963-DF7C0D2FB8DF}">
      <dgm:prSet/>
      <dgm:spPr/>
      <dgm:t>
        <a:bodyPr/>
        <a:lstStyle/>
        <a:p>
          <a:endParaRPr lang="en-US"/>
        </a:p>
      </dgm:t>
    </dgm:pt>
    <dgm:pt modelId="{D162697D-C039-4DCE-A485-CF47A074F8A4}">
      <dgm:prSet phldrT="[Text]"/>
      <dgm:spPr/>
      <dgm:t>
        <a:bodyPr/>
        <a:lstStyle/>
        <a:p>
          <a:r>
            <a:rPr lang="fa-IR" b="1" dirty="0" smtClean="0">
              <a:cs typeface="B Nazanin" panose="00000400000000000000" pitchFamily="2" charset="-78"/>
            </a:rPr>
            <a:t>بیمارستان منتخب-پیگیری</a:t>
          </a:r>
          <a:endParaRPr lang="en-US" b="1" dirty="0">
            <a:cs typeface="B Nazanin" panose="00000400000000000000" pitchFamily="2" charset="-78"/>
          </a:endParaRPr>
        </a:p>
      </dgm:t>
    </dgm:pt>
    <dgm:pt modelId="{0F7A6774-EC1D-494D-8F8D-05667B8C5E62}" type="sibTrans" cxnId="{C04C704B-4ECC-4339-A66C-87C5DE3A298C}">
      <dgm:prSet/>
      <dgm:spPr/>
      <dgm:t>
        <a:bodyPr/>
        <a:lstStyle/>
        <a:p>
          <a:endParaRPr lang="en-US"/>
        </a:p>
      </dgm:t>
    </dgm:pt>
    <dgm:pt modelId="{182AA4FC-FFC5-49E3-8FF4-D12FB6E3776E}" type="parTrans" cxnId="{C04C704B-4ECC-4339-A66C-87C5DE3A298C}">
      <dgm:prSet/>
      <dgm:spPr/>
      <dgm:t>
        <a:bodyPr/>
        <a:lstStyle/>
        <a:p>
          <a:endParaRPr lang="en-US"/>
        </a:p>
      </dgm:t>
    </dgm:pt>
    <dgm:pt modelId="{75D2C152-4455-47AB-8988-491BECB02520}">
      <dgm:prSet phldrT="[Text]"/>
      <dgm:spPr/>
      <dgm:t>
        <a:bodyPr/>
        <a:lstStyle/>
        <a:p>
          <a:r>
            <a:rPr lang="fa-IR" b="1" dirty="0" smtClean="0">
              <a:solidFill>
                <a:schemeClr val="tx1"/>
              </a:solidFill>
              <a:cs typeface="B Nazanin" panose="00000400000000000000" pitchFamily="2" charset="-78"/>
            </a:rPr>
            <a:t>آزمایشگاه ژنتیک</a:t>
          </a:r>
          <a:endParaRPr lang="en-US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9BDF8AC5-A495-4EF2-BB7D-8A66C8DA8F62}" type="parTrans" cxnId="{076DDEA5-FFA0-4E04-AC74-C70D0D5B01CA}">
      <dgm:prSet/>
      <dgm:spPr/>
      <dgm:t>
        <a:bodyPr/>
        <a:lstStyle/>
        <a:p>
          <a:endParaRPr lang="en-US"/>
        </a:p>
      </dgm:t>
    </dgm:pt>
    <dgm:pt modelId="{6F51927A-D06D-495E-BC4F-7E0C20D04FA9}" type="sibTrans" cxnId="{076DDEA5-FFA0-4E04-AC74-C70D0D5B01CA}">
      <dgm:prSet/>
      <dgm:spPr/>
      <dgm:t>
        <a:bodyPr/>
        <a:lstStyle/>
        <a:p>
          <a:endParaRPr lang="en-US"/>
        </a:p>
      </dgm:t>
    </dgm:pt>
    <dgm:pt modelId="{1F805ABF-77C2-423D-BD71-01F21102B5D3}">
      <dgm:prSet phldrT="[Text]" custT="1"/>
      <dgm:spPr/>
      <dgm:t>
        <a:bodyPr/>
        <a:lstStyle/>
        <a:p>
          <a:pPr rtl="1"/>
          <a:r>
            <a:rPr lang="fa-IR" sz="2000" b="1" dirty="0" smtClean="0">
              <a:solidFill>
                <a:schemeClr val="tx1"/>
              </a:solidFill>
              <a:cs typeface="B Nazanin" panose="00000400000000000000" pitchFamily="2" charset="-78"/>
            </a:rPr>
            <a:t>مدیریت برنامه غربالگری</a:t>
          </a:r>
        </a:p>
        <a:p>
          <a:pPr rtl="1"/>
          <a:r>
            <a:rPr lang="fa-IR" sz="2000" b="1" dirty="0" smtClean="0">
              <a:solidFill>
                <a:schemeClr val="tx1"/>
              </a:solidFill>
              <a:cs typeface="B Nazanin" panose="00000400000000000000" pitchFamily="2" charset="-78"/>
            </a:rPr>
            <a:t>اداره ژنتیک</a:t>
          </a:r>
          <a:endParaRPr lang="en-US" sz="2000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0CC4EE9D-870C-4ED0-807E-9A700C629F3D}" type="sibTrans" cxnId="{6E51EA69-718A-4B52-9BD0-0F19D022D171}">
      <dgm:prSet/>
      <dgm:spPr/>
      <dgm:t>
        <a:bodyPr/>
        <a:lstStyle/>
        <a:p>
          <a:endParaRPr lang="en-US"/>
        </a:p>
      </dgm:t>
    </dgm:pt>
    <dgm:pt modelId="{F23B06EF-319F-4D92-B917-1584031D06B4}" type="parTrans" cxnId="{6E51EA69-718A-4B52-9BD0-0F19D022D171}">
      <dgm:prSet/>
      <dgm:spPr/>
      <dgm:t>
        <a:bodyPr/>
        <a:lstStyle/>
        <a:p>
          <a:endParaRPr lang="en-US"/>
        </a:p>
      </dgm:t>
    </dgm:pt>
    <dgm:pt modelId="{879699BC-6783-422F-B217-99CE215410E2}">
      <dgm:prSet/>
      <dgm:spPr/>
      <dgm:t>
        <a:bodyPr/>
        <a:lstStyle/>
        <a:p>
          <a:r>
            <a:rPr lang="fa-IR" dirty="0" smtClean="0"/>
            <a:t>معاونت های بهداشتی دانشگاه ها</a:t>
          </a:r>
          <a:endParaRPr lang="en-US" dirty="0"/>
        </a:p>
      </dgm:t>
    </dgm:pt>
    <dgm:pt modelId="{C7F8EF53-81FD-47F0-BD3D-185EB1367E30}" type="parTrans" cxnId="{E2C3B9E2-6EB2-4F89-AABE-AE7C1D82F1C0}">
      <dgm:prSet/>
      <dgm:spPr/>
      <dgm:t>
        <a:bodyPr/>
        <a:lstStyle/>
        <a:p>
          <a:endParaRPr lang="en-US"/>
        </a:p>
      </dgm:t>
    </dgm:pt>
    <dgm:pt modelId="{8F1995BB-F261-414D-9E6A-2BF54F1F898A}" type="sibTrans" cxnId="{E2C3B9E2-6EB2-4F89-AABE-AE7C1D82F1C0}">
      <dgm:prSet/>
      <dgm:spPr/>
      <dgm:t>
        <a:bodyPr/>
        <a:lstStyle/>
        <a:p>
          <a:endParaRPr lang="en-US"/>
        </a:p>
      </dgm:t>
    </dgm:pt>
    <dgm:pt modelId="{BE2E9CF8-9ABB-4DA5-A4C0-5280D3372B9B}" type="pres">
      <dgm:prSet presAssocID="{560A1CED-E9C3-443E-8270-F0534A63ED6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1E67D55-ACBA-4DC4-87C1-87044B8C1898}" type="pres">
      <dgm:prSet presAssocID="{1F805ABF-77C2-423D-BD71-01F21102B5D3}" presName="centerShape" presStyleLbl="node0" presStyleIdx="0" presStyleCnt="1" custScaleX="142256" custScaleY="136613"/>
      <dgm:spPr/>
      <dgm:t>
        <a:bodyPr/>
        <a:lstStyle/>
        <a:p>
          <a:endParaRPr lang="en-US"/>
        </a:p>
      </dgm:t>
    </dgm:pt>
    <dgm:pt modelId="{B06441B0-D78A-41FC-AFB3-3A88538DFB83}" type="pres">
      <dgm:prSet presAssocID="{ECC4D8DE-36E0-419E-8EBB-A90650F2A100}" presName="node" presStyleLbl="node1" presStyleIdx="0" presStyleCnt="7" custScaleX="99141" custScaleY="109144" custRadScaleRad="108454" custRadScaleInc="279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4FA715-651F-475D-8F2A-C4A58B10EE11}" type="pres">
      <dgm:prSet presAssocID="{ECC4D8DE-36E0-419E-8EBB-A90650F2A100}" presName="dummy" presStyleCnt="0"/>
      <dgm:spPr/>
    </dgm:pt>
    <dgm:pt modelId="{B3070398-330A-492E-A70B-6AB677640065}" type="pres">
      <dgm:prSet presAssocID="{BABDDD8B-25F8-49BA-889E-B8997D6CF802}" presName="sibTrans" presStyleLbl="sibTrans2D1" presStyleIdx="0" presStyleCnt="7"/>
      <dgm:spPr/>
      <dgm:t>
        <a:bodyPr/>
        <a:lstStyle/>
        <a:p>
          <a:endParaRPr lang="en-US"/>
        </a:p>
      </dgm:t>
    </dgm:pt>
    <dgm:pt modelId="{138C5A4F-5491-4B06-82E4-9E9D26E059B7}" type="pres">
      <dgm:prSet presAssocID="{879699BC-6783-422F-B217-99CE215410E2}" presName="node" presStyleLbl="node1" presStyleIdx="1" presStyleCnt="7" custRadScaleRad="104485" custRadScaleInc="27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658979-9252-42FD-B8B8-70C45CAD0D72}" type="pres">
      <dgm:prSet presAssocID="{879699BC-6783-422F-B217-99CE215410E2}" presName="dummy" presStyleCnt="0"/>
      <dgm:spPr/>
    </dgm:pt>
    <dgm:pt modelId="{4AAF3D75-642B-4213-AEF2-FCA44ABFD611}" type="pres">
      <dgm:prSet presAssocID="{8F1995BB-F261-414D-9E6A-2BF54F1F898A}" presName="sibTrans" presStyleLbl="sibTrans2D1" presStyleIdx="1" presStyleCnt="7"/>
      <dgm:spPr/>
      <dgm:t>
        <a:bodyPr/>
        <a:lstStyle/>
        <a:p>
          <a:endParaRPr lang="en-US"/>
        </a:p>
      </dgm:t>
    </dgm:pt>
    <dgm:pt modelId="{0BCCCD35-2AFC-4C03-9FDC-0EEEBE92A246}" type="pres">
      <dgm:prSet presAssocID="{75D2C152-4455-47AB-8988-491BECB02520}" presName="node" presStyleLbl="node1" presStyleIdx="2" presStyleCnt="7" custRadScaleRad="108653" custRadScaleInc="-29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0FFBC6-1359-4271-A602-E4AAF281BFBB}" type="pres">
      <dgm:prSet presAssocID="{75D2C152-4455-47AB-8988-491BECB02520}" presName="dummy" presStyleCnt="0"/>
      <dgm:spPr/>
    </dgm:pt>
    <dgm:pt modelId="{84B0D94D-EFC4-4ABF-864D-6499B29EBEF1}" type="pres">
      <dgm:prSet presAssocID="{6F51927A-D06D-495E-BC4F-7E0C20D04FA9}" presName="sibTrans" presStyleLbl="sibTrans2D1" presStyleIdx="2" presStyleCnt="7"/>
      <dgm:spPr/>
      <dgm:t>
        <a:bodyPr/>
        <a:lstStyle/>
        <a:p>
          <a:endParaRPr lang="en-US"/>
        </a:p>
      </dgm:t>
    </dgm:pt>
    <dgm:pt modelId="{6ECB7F1A-7262-4FC8-9CD0-CD37D594C456}" type="pres">
      <dgm:prSet presAssocID="{F3EDA8B3-FD7A-4DCA-8C55-E6219137AD6B}" presName="node" presStyleLbl="node1" presStyleIdx="3" presStyleCnt="7" custScaleX="104813" custScaleY="106863" custRadScaleRad="108289" custRadScaleInc="-303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C4C13E-29C0-4AB3-B320-636878E92A02}" type="pres">
      <dgm:prSet presAssocID="{F3EDA8B3-FD7A-4DCA-8C55-E6219137AD6B}" presName="dummy" presStyleCnt="0"/>
      <dgm:spPr/>
    </dgm:pt>
    <dgm:pt modelId="{2865A992-AAEC-45FB-A8DA-1523FFC0B1B0}" type="pres">
      <dgm:prSet presAssocID="{547DF4AE-DF50-47D1-AA2B-ED503C58371B}" presName="sibTrans" presStyleLbl="sibTrans2D1" presStyleIdx="3" presStyleCnt="7"/>
      <dgm:spPr/>
      <dgm:t>
        <a:bodyPr/>
        <a:lstStyle/>
        <a:p>
          <a:endParaRPr lang="en-US"/>
        </a:p>
      </dgm:t>
    </dgm:pt>
    <dgm:pt modelId="{B1D9E5A6-35FF-45A0-BFCC-45B58325F4E8}" type="pres">
      <dgm:prSet presAssocID="{616222DD-81C5-498C-828B-0D710ED98B5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B929DE-EC19-4580-9887-9E02A77E1B66}" type="pres">
      <dgm:prSet presAssocID="{616222DD-81C5-498C-828B-0D710ED98B5D}" presName="dummy" presStyleCnt="0"/>
      <dgm:spPr/>
    </dgm:pt>
    <dgm:pt modelId="{3EBE725E-C01A-4F71-BD6D-743BAEA1FB03}" type="pres">
      <dgm:prSet presAssocID="{DD630064-599B-4886-AE2F-DB7792A51DC7}" presName="sibTrans" presStyleLbl="sibTrans2D1" presStyleIdx="4" presStyleCnt="7"/>
      <dgm:spPr/>
      <dgm:t>
        <a:bodyPr/>
        <a:lstStyle/>
        <a:p>
          <a:endParaRPr lang="en-US"/>
        </a:p>
      </dgm:t>
    </dgm:pt>
    <dgm:pt modelId="{C5A1A0D6-F75A-444B-A223-650B1B21D3D4}" type="pres">
      <dgm:prSet presAssocID="{D162697D-C039-4DCE-A485-CF47A074F8A4}" presName="node" presStyleLbl="node1" presStyleIdx="5" presStyleCnt="7" custScaleX="94382" custScaleY="91077" custRadScaleRad="105656" custRadScaleInc="-40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8DE73F-324B-4342-9632-545F7F3C8D28}" type="pres">
      <dgm:prSet presAssocID="{D162697D-C039-4DCE-A485-CF47A074F8A4}" presName="dummy" presStyleCnt="0"/>
      <dgm:spPr/>
    </dgm:pt>
    <dgm:pt modelId="{8503035B-456D-48F1-90C2-781968D23C07}" type="pres">
      <dgm:prSet presAssocID="{0F7A6774-EC1D-494D-8F8D-05667B8C5E62}" presName="sibTrans" presStyleLbl="sibTrans2D1" presStyleIdx="5" presStyleCnt="7"/>
      <dgm:spPr/>
      <dgm:t>
        <a:bodyPr/>
        <a:lstStyle/>
        <a:p>
          <a:endParaRPr lang="en-US"/>
        </a:p>
      </dgm:t>
    </dgm:pt>
    <dgm:pt modelId="{40BE2BC7-2B61-47E9-AF8E-C0D0CDF5A119}" type="pres">
      <dgm:prSet presAssocID="{8B4E28BB-6E42-4D86-B0EF-BBD244980739}" presName="node" presStyleLbl="node1" presStyleIdx="6" presStyleCnt="7" custRadScaleRad="106859" custRadScaleInc="-85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321E6-EB3B-4D77-84ED-1350F592083D}" type="pres">
      <dgm:prSet presAssocID="{8B4E28BB-6E42-4D86-B0EF-BBD244980739}" presName="dummy" presStyleCnt="0"/>
      <dgm:spPr/>
    </dgm:pt>
    <dgm:pt modelId="{C2BBDA33-85B8-4550-A081-38E717440958}" type="pres">
      <dgm:prSet presAssocID="{61D7E3A8-6C22-4D8A-A542-C028D0EE81A5}" presName="sibTrans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477655FC-F8B6-4941-94C1-6C1FA9DB92CF}" srcId="{1F805ABF-77C2-423D-BD71-01F21102B5D3}" destId="{F3EDA8B3-FD7A-4DCA-8C55-E6219137AD6B}" srcOrd="3" destOrd="0" parTransId="{D86D3B76-82E6-4F2A-8F81-C9F7A015BFAA}" sibTransId="{547DF4AE-DF50-47D1-AA2B-ED503C58371B}"/>
    <dgm:cxn modelId="{E2C3B9E2-6EB2-4F89-AABE-AE7C1D82F1C0}" srcId="{1F805ABF-77C2-423D-BD71-01F21102B5D3}" destId="{879699BC-6783-422F-B217-99CE215410E2}" srcOrd="1" destOrd="0" parTransId="{C7F8EF53-81FD-47F0-BD3D-185EB1367E30}" sibTransId="{8F1995BB-F261-414D-9E6A-2BF54F1F898A}"/>
    <dgm:cxn modelId="{076DDEA5-FFA0-4E04-AC74-C70D0D5B01CA}" srcId="{1F805ABF-77C2-423D-BD71-01F21102B5D3}" destId="{75D2C152-4455-47AB-8988-491BECB02520}" srcOrd="2" destOrd="0" parTransId="{9BDF8AC5-A495-4EF2-BB7D-8A66C8DA8F62}" sibTransId="{6F51927A-D06D-495E-BC4F-7E0C20D04FA9}"/>
    <dgm:cxn modelId="{49178970-4CAD-46BB-BDDA-DE3DBDADDC98}" type="presOf" srcId="{879699BC-6783-422F-B217-99CE215410E2}" destId="{138C5A4F-5491-4B06-82E4-9E9D26E059B7}" srcOrd="0" destOrd="0" presId="urn:microsoft.com/office/officeart/2005/8/layout/radial6"/>
    <dgm:cxn modelId="{F6A1E467-A47D-4478-9F76-6C843A7A5DAA}" type="presOf" srcId="{1F805ABF-77C2-423D-BD71-01F21102B5D3}" destId="{51E67D55-ACBA-4DC4-87C1-87044B8C1898}" srcOrd="0" destOrd="0" presId="urn:microsoft.com/office/officeart/2005/8/layout/radial6"/>
    <dgm:cxn modelId="{376D7A85-A4A0-4328-88D5-876A5B64AA07}" type="presOf" srcId="{ECC4D8DE-36E0-419E-8EBB-A90650F2A100}" destId="{B06441B0-D78A-41FC-AFB3-3A88538DFB83}" srcOrd="0" destOrd="0" presId="urn:microsoft.com/office/officeart/2005/8/layout/radial6"/>
    <dgm:cxn modelId="{31065719-5926-4B17-9649-42FDA08D086E}" type="presOf" srcId="{D162697D-C039-4DCE-A485-CF47A074F8A4}" destId="{C5A1A0D6-F75A-444B-A223-650B1B21D3D4}" srcOrd="0" destOrd="0" presId="urn:microsoft.com/office/officeart/2005/8/layout/radial6"/>
    <dgm:cxn modelId="{9E04EC54-723E-4C39-B4BD-FD187A365162}" type="presOf" srcId="{0F7A6774-EC1D-494D-8F8D-05667B8C5E62}" destId="{8503035B-456D-48F1-90C2-781968D23C07}" srcOrd="0" destOrd="0" presId="urn:microsoft.com/office/officeart/2005/8/layout/radial6"/>
    <dgm:cxn modelId="{AB42DB5B-6269-482C-B2DE-2D1032A8CDC2}" type="presOf" srcId="{DD630064-599B-4886-AE2F-DB7792A51DC7}" destId="{3EBE725E-C01A-4F71-BD6D-743BAEA1FB03}" srcOrd="0" destOrd="0" presId="urn:microsoft.com/office/officeart/2005/8/layout/radial6"/>
    <dgm:cxn modelId="{94533F83-900D-45C4-AA43-9D682C1220DE}" type="presOf" srcId="{F3EDA8B3-FD7A-4DCA-8C55-E6219137AD6B}" destId="{6ECB7F1A-7262-4FC8-9CD0-CD37D594C456}" srcOrd="0" destOrd="0" presId="urn:microsoft.com/office/officeart/2005/8/layout/radial6"/>
    <dgm:cxn modelId="{B73847FE-49E9-4053-96FB-4D7A93693043}" type="presOf" srcId="{547DF4AE-DF50-47D1-AA2B-ED503C58371B}" destId="{2865A992-AAEC-45FB-A8DA-1523FFC0B1B0}" srcOrd="0" destOrd="0" presId="urn:microsoft.com/office/officeart/2005/8/layout/radial6"/>
    <dgm:cxn modelId="{6E51EA69-718A-4B52-9BD0-0F19D022D171}" srcId="{560A1CED-E9C3-443E-8270-F0534A63ED64}" destId="{1F805ABF-77C2-423D-BD71-01F21102B5D3}" srcOrd="0" destOrd="0" parTransId="{F23B06EF-319F-4D92-B917-1584031D06B4}" sibTransId="{0CC4EE9D-870C-4ED0-807E-9A700C629F3D}"/>
    <dgm:cxn modelId="{49194EBA-A93B-4C73-9963-DF7C0D2FB8DF}" srcId="{1F805ABF-77C2-423D-BD71-01F21102B5D3}" destId="{616222DD-81C5-498C-828B-0D710ED98B5D}" srcOrd="4" destOrd="0" parTransId="{6F00B198-A998-4557-AE4B-B3EA3109FAE0}" sibTransId="{DD630064-599B-4886-AE2F-DB7792A51DC7}"/>
    <dgm:cxn modelId="{DFA0B591-6B82-4A08-A6AE-E9FC1774D1F4}" type="presOf" srcId="{560A1CED-E9C3-443E-8270-F0534A63ED64}" destId="{BE2E9CF8-9ABB-4DA5-A4C0-5280D3372B9B}" srcOrd="0" destOrd="0" presId="urn:microsoft.com/office/officeart/2005/8/layout/radial6"/>
    <dgm:cxn modelId="{DA43DF74-81C5-4CBD-B5EC-08C37F290482}" srcId="{1F805ABF-77C2-423D-BD71-01F21102B5D3}" destId="{ECC4D8DE-36E0-419E-8EBB-A90650F2A100}" srcOrd="0" destOrd="0" parTransId="{B6E3B9C0-5258-4153-B12B-00EF76F3626A}" sibTransId="{BABDDD8B-25F8-49BA-889E-B8997D6CF802}"/>
    <dgm:cxn modelId="{5D118A21-C6DE-417F-BBED-D9A1B60D3C14}" type="presOf" srcId="{8F1995BB-F261-414D-9E6A-2BF54F1F898A}" destId="{4AAF3D75-642B-4213-AEF2-FCA44ABFD611}" srcOrd="0" destOrd="0" presId="urn:microsoft.com/office/officeart/2005/8/layout/radial6"/>
    <dgm:cxn modelId="{D821E31E-4215-409E-9CAE-04CDD4EFADCE}" type="presOf" srcId="{616222DD-81C5-498C-828B-0D710ED98B5D}" destId="{B1D9E5A6-35FF-45A0-BFCC-45B58325F4E8}" srcOrd="0" destOrd="0" presId="urn:microsoft.com/office/officeart/2005/8/layout/radial6"/>
    <dgm:cxn modelId="{E2928491-FFC1-40C7-B7D5-E7554D675286}" type="presOf" srcId="{61D7E3A8-6C22-4D8A-A542-C028D0EE81A5}" destId="{C2BBDA33-85B8-4550-A081-38E717440958}" srcOrd="0" destOrd="0" presId="urn:microsoft.com/office/officeart/2005/8/layout/radial6"/>
    <dgm:cxn modelId="{B493F1BC-D713-4A87-B94F-D2432B331CAC}" type="presOf" srcId="{75D2C152-4455-47AB-8988-491BECB02520}" destId="{0BCCCD35-2AFC-4C03-9FDC-0EEEBE92A246}" srcOrd="0" destOrd="0" presId="urn:microsoft.com/office/officeart/2005/8/layout/radial6"/>
    <dgm:cxn modelId="{B07EDAC3-0D8A-470D-A48E-5A0943A0D33A}" type="presOf" srcId="{BABDDD8B-25F8-49BA-889E-B8997D6CF802}" destId="{B3070398-330A-492E-A70B-6AB677640065}" srcOrd="0" destOrd="0" presId="urn:microsoft.com/office/officeart/2005/8/layout/radial6"/>
    <dgm:cxn modelId="{B77AB1DB-875B-49F5-BA46-D8BDF806FF0A}" srcId="{1F805ABF-77C2-423D-BD71-01F21102B5D3}" destId="{8B4E28BB-6E42-4D86-B0EF-BBD244980739}" srcOrd="6" destOrd="0" parTransId="{DB1C5B20-77BE-4098-87C5-2F5277398B62}" sibTransId="{61D7E3A8-6C22-4D8A-A542-C028D0EE81A5}"/>
    <dgm:cxn modelId="{18BA8C30-7FFC-450A-A582-04C31A2D6F05}" type="presOf" srcId="{8B4E28BB-6E42-4D86-B0EF-BBD244980739}" destId="{40BE2BC7-2B61-47E9-AF8E-C0D0CDF5A119}" srcOrd="0" destOrd="0" presId="urn:microsoft.com/office/officeart/2005/8/layout/radial6"/>
    <dgm:cxn modelId="{C04C704B-4ECC-4339-A66C-87C5DE3A298C}" srcId="{1F805ABF-77C2-423D-BD71-01F21102B5D3}" destId="{D162697D-C039-4DCE-A485-CF47A074F8A4}" srcOrd="5" destOrd="0" parTransId="{182AA4FC-FFC5-49E3-8FF4-D12FB6E3776E}" sibTransId="{0F7A6774-EC1D-494D-8F8D-05667B8C5E62}"/>
    <dgm:cxn modelId="{57587679-8FB3-4076-A12C-E9EC899F7FF1}" type="presOf" srcId="{6F51927A-D06D-495E-BC4F-7E0C20D04FA9}" destId="{84B0D94D-EFC4-4ABF-864D-6499B29EBEF1}" srcOrd="0" destOrd="0" presId="urn:microsoft.com/office/officeart/2005/8/layout/radial6"/>
    <dgm:cxn modelId="{0ADA361F-FE61-4E20-83F8-2D2F44AA389C}" type="presParOf" srcId="{BE2E9CF8-9ABB-4DA5-A4C0-5280D3372B9B}" destId="{51E67D55-ACBA-4DC4-87C1-87044B8C1898}" srcOrd="0" destOrd="0" presId="urn:microsoft.com/office/officeart/2005/8/layout/radial6"/>
    <dgm:cxn modelId="{F6EB0AEB-9A83-4538-9D63-6B91B3404715}" type="presParOf" srcId="{BE2E9CF8-9ABB-4DA5-A4C0-5280D3372B9B}" destId="{B06441B0-D78A-41FC-AFB3-3A88538DFB83}" srcOrd="1" destOrd="0" presId="urn:microsoft.com/office/officeart/2005/8/layout/radial6"/>
    <dgm:cxn modelId="{7C41B0DE-5A6F-4526-B486-D841451EF8E6}" type="presParOf" srcId="{BE2E9CF8-9ABB-4DA5-A4C0-5280D3372B9B}" destId="{744FA715-651F-475D-8F2A-C4A58B10EE11}" srcOrd="2" destOrd="0" presId="urn:microsoft.com/office/officeart/2005/8/layout/radial6"/>
    <dgm:cxn modelId="{B36556A5-808F-4FC1-8204-E2ED704C7883}" type="presParOf" srcId="{BE2E9CF8-9ABB-4DA5-A4C0-5280D3372B9B}" destId="{B3070398-330A-492E-A70B-6AB677640065}" srcOrd="3" destOrd="0" presId="urn:microsoft.com/office/officeart/2005/8/layout/radial6"/>
    <dgm:cxn modelId="{93B0C3D5-9A8B-4450-B161-B030CA34CA1C}" type="presParOf" srcId="{BE2E9CF8-9ABB-4DA5-A4C0-5280D3372B9B}" destId="{138C5A4F-5491-4B06-82E4-9E9D26E059B7}" srcOrd="4" destOrd="0" presId="urn:microsoft.com/office/officeart/2005/8/layout/radial6"/>
    <dgm:cxn modelId="{2DBC7725-23FD-49B6-874C-1A16D76BD16C}" type="presParOf" srcId="{BE2E9CF8-9ABB-4DA5-A4C0-5280D3372B9B}" destId="{10658979-9252-42FD-B8B8-70C45CAD0D72}" srcOrd="5" destOrd="0" presId="urn:microsoft.com/office/officeart/2005/8/layout/radial6"/>
    <dgm:cxn modelId="{7477165C-288D-419A-996E-7A5C1E7F5318}" type="presParOf" srcId="{BE2E9CF8-9ABB-4DA5-A4C0-5280D3372B9B}" destId="{4AAF3D75-642B-4213-AEF2-FCA44ABFD611}" srcOrd="6" destOrd="0" presId="urn:microsoft.com/office/officeart/2005/8/layout/radial6"/>
    <dgm:cxn modelId="{DCB330DC-549A-4755-95B4-ABD4935C0702}" type="presParOf" srcId="{BE2E9CF8-9ABB-4DA5-A4C0-5280D3372B9B}" destId="{0BCCCD35-2AFC-4C03-9FDC-0EEEBE92A246}" srcOrd="7" destOrd="0" presId="urn:microsoft.com/office/officeart/2005/8/layout/radial6"/>
    <dgm:cxn modelId="{4759C229-3460-4CEA-BA47-E4405016DA48}" type="presParOf" srcId="{BE2E9CF8-9ABB-4DA5-A4C0-5280D3372B9B}" destId="{360FFBC6-1359-4271-A602-E4AAF281BFBB}" srcOrd="8" destOrd="0" presId="urn:microsoft.com/office/officeart/2005/8/layout/radial6"/>
    <dgm:cxn modelId="{5AA77545-5FAF-49AB-ABF6-C2BDC8841A14}" type="presParOf" srcId="{BE2E9CF8-9ABB-4DA5-A4C0-5280D3372B9B}" destId="{84B0D94D-EFC4-4ABF-864D-6499B29EBEF1}" srcOrd="9" destOrd="0" presId="urn:microsoft.com/office/officeart/2005/8/layout/radial6"/>
    <dgm:cxn modelId="{0C3F14B4-E9C8-4D5F-A091-3DB8E800AF13}" type="presParOf" srcId="{BE2E9CF8-9ABB-4DA5-A4C0-5280D3372B9B}" destId="{6ECB7F1A-7262-4FC8-9CD0-CD37D594C456}" srcOrd="10" destOrd="0" presId="urn:microsoft.com/office/officeart/2005/8/layout/radial6"/>
    <dgm:cxn modelId="{87FA3011-F4F3-4705-AAAA-F7EC7B2E1C10}" type="presParOf" srcId="{BE2E9CF8-9ABB-4DA5-A4C0-5280D3372B9B}" destId="{96C4C13E-29C0-4AB3-B320-636878E92A02}" srcOrd="11" destOrd="0" presId="urn:microsoft.com/office/officeart/2005/8/layout/radial6"/>
    <dgm:cxn modelId="{644CD6C8-2776-4935-B1C8-6B70AC0A0AFF}" type="presParOf" srcId="{BE2E9CF8-9ABB-4DA5-A4C0-5280D3372B9B}" destId="{2865A992-AAEC-45FB-A8DA-1523FFC0B1B0}" srcOrd="12" destOrd="0" presId="urn:microsoft.com/office/officeart/2005/8/layout/radial6"/>
    <dgm:cxn modelId="{4525EBA3-2F3C-424D-8408-5F1D61F25143}" type="presParOf" srcId="{BE2E9CF8-9ABB-4DA5-A4C0-5280D3372B9B}" destId="{B1D9E5A6-35FF-45A0-BFCC-45B58325F4E8}" srcOrd="13" destOrd="0" presId="urn:microsoft.com/office/officeart/2005/8/layout/radial6"/>
    <dgm:cxn modelId="{85CDE1E9-9094-4DB8-8D4D-8A1AA45277CF}" type="presParOf" srcId="{BE2E9CF8-9ABB-4DA5-A4C0-5280D3372B9B}" destId="{09B929DE-EC19-4580-9887-9E02A77E1B66}" srcOrd="14" destOrd="0" presId="urn:microsoft.com/office/officeart/2005/8/layout/radial6"/>
    <dgm:cxn modelId="{27368692-AF06-47F1-BFFE-8B0904724872}" type="presParOf" srcId="{BE2E9CF8-9ABB-4DA5-A4C0-5280D3372B9B}" destId="{3EBE725E-C01A-4F71-BD6D-743BAEA1FB03}" srcOrd="15" destOrd="0" presId="urn:microsoft.com/office/officeart/2005/8/layout/radial6"/>
    <dgm:cxn modelId="{19793854-2343-4C9B-99E9-88C4D7B9DB52}" type="presParOf" srcId="{BE2E9CF8-9ABB-4DA5-A4C0-5280D3372B9B}" destId="{C5A1A0D6-F75A-444B-A223-650B1B21D3D4}" srcOrd="16" destOrd="0" presId="urn:microsoft.com/office/officeart/2005/8/layout/radial6"/>
    <dgm:cxn modelId="{4520E26B-FFA4-4473-B7D6-11691D4C0575}" type="presParOf" srcId="{BE2E9CF8-9ABB-4DA5-A4C0-5280D3372B9B}" destId="{B58DE73F-324B-4342-9632-545F7F3C8D28}" srcOrd="17" destOrd="0" presId="urn:microsoft.com/office/officeart/2005/8/layout/radial6"/>
    <dgm:cxn modelId="{97E146A6-A0D9-46B0-8646-0CEFE7D81CD3}" type="presParOf" srcId="{BE2E9CF8-9ABB-4DA5-A4C0-5280D3372B9B}" destId="{8503035B-456D-48F1-90C2-781968D23C07}" srcOrd="18" destOrd="0" presId="urn:microsoft.com/office/officeart/2005/8/layout/radial6"/>
    <dgm:cxn modelId="{E7C1EB86-5518-4EE2-AAEB-251DDC954352}" type="presParOf" srcId="{BE2E9CF8-9ABB-4DA5-A4C0-5280D3372B9B}" destId="{40BE2BC7-2B61-47E9-AF8E-C0D0CDF5A119}" srcOrd="19" destOrd="0" presId="urn:microsoft.com/office/officeart/2005/8/layout/radial6"/>
    <dgm:cxn modelId="{D23C1B21-15B1-4A8B-BD70-5407C9BA3A4F}" type="presParOf" srcId="{BE2E9CF8-9ABB-4DA5-A4C0-5280D3372B9B}" destId="{601321E6-EB3B-4D77-84ED-1350F592083D}" srcOrd="20" destOrd="0" presId="urn:microsoft.com/office/officeart/2005/8/layout/radial6"/>
    <dgm:cxn modelId="{9D339256-E1FD-4850-A76B-CE824DEF1E9F}" type="presParOf" srcId="{BE2E9CF8-9ABB-4DA5-A4C0-5280D3372B9B}" destId="{C2BBDA33-85B8-4550-A081-38E717440958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BBDA33-85B8-4550-A081-38E717440958}">
      <dsp:nvSpPr>
        <dsp:cNvPr id="0" name=""/>
        <dsp:cNvSpPr/>
      </dsp:nvSpPr>
      <dsp:spPr>
        <a:xfrm>
          <a:off x="2043045" y="470017"/>
          <a:ext cx="3898837" cy="3898837"/>
        </a:xfrm>
        <a:prstGeom prst="blockArc">
          <a:avLst>
            <a:gd name="adj1" fmla="val 13146296"/>
            <a:gd name="adj2" fmla="val 16775935"/>
            <a:gd name="adj3" fmla="val 3900"/>
          </a:avLst>
        </a:prstGeom>
        <a:solidFill>
          <a:schemeClr val="accent2">
            <a:hueOff val="-20163188"/>
            <a:satOff val="8769"/>
            <a:lumOff val="255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03035B-456D-48F1-90C2-781968D23C07}">
      <dsp:nvSpPr>
        <dsp:cNvPr id="0" name=""/>
        <dsp:cNvSpPr/>
      </dsp:nvSpPr>
      <dsp:spPr>
        <a:xfrm>
          <a:off x="2063197" y="444792"/>
          <a:ext cx="3898837" cy="3898837"/>
        </a:xfrm>
        <a:prstGeom prst="blockArc">
          <a:avLst>
            <a:gd name="adj1" fmla="val 9843260"/>
            <a:gd name="adj2" fmla="val 13088228"/>
            <a:gd name="adj3" fmla="val 3900"/>
          </a:avLst>
        </a:prstGeom>
        <a:solidFill>
          <a:schemeClr val="accent2">
            <a:hueOff val="-16802657"/>
            <a:satOff val="7307"/>
            <a:lumOff val="21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BE725E-C01A-4F71-BD6D-743BAEA1FB03}">
      <dsp:nvSpPr>
        <dsp:cNvPr id="0" name=""/>
        <dsp:cNvSpPr/>
      </dsp:nvSpPr>
      <dsp:spPr>
        <a:xfrm>
          <a:off x="2062233" y="441429"/>
          <a:ext cx="3898837" cy="3898837"/>
        </a:xfrm>
        <a:prstGeom prst="blockArc">
          <a:avLst>
            <a:gd name="adj1" fmla="val 6694601"/>
            <a:gd name="adj2" fmla="val 9836967"/>
            <a:gd name="adj3" fmla="val 3900"/>
          </a:avLst>
        </a:prstGeom>
        <a:solidFill>
          <a:schemeClr val="accent2">
            <a:hueOff val="-13442126"/>
            <a:satOff val="5846"/>
            <a:lumOff val="17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5A992-AAEC-45FB-A8DA-1523FFC0B1B0}">
      <dsp:nvSpPr>
        <dsp:cNvPr id="0" name=""/>
        <dsp:cNvSpPr/>
      </dsp:nvSpPr>
      <dsp:spPr>
        <a:xfrm>
          <a:off x="2305775" y="558264"/>
          <a:ext cx="3898837" cy="3898837"/>
        </a:xfrm>
        <a:prstGeom prst="blockArc">
          <a:avLst>
            <a:gd name="adj1" fmla="val 3619176"/>
            <a:gd name="adj2" fmla="val 7180824"/>
            <a:gd name="adj3" fmla="val 3900"/>
          </a:avLst>
        </a:prstGeom>
        <a:solidFill>
          <a:schemeClr val="accent2">
            <a:hueOff val="-10081594"/>
            <a:satOff val="4384"/>
            <a:lumOff val="12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0D94D-EFC4-4ABF-864D-6499B29EBEF1}">
      <dsp:nvSpPr>
        <dsp:cNvPr id="0" name=""/>
        <dsp:cNvSpPr/>
      </dsp:nvSpPr>
      <dsp:spPr>
        <a:xfrm>
          <a:off x="2349829" y="533919"/>
          <a:ext cx="3898837" cy="3898837"/>
        </a:xfrm>
        <a:prstGeom prst="blockArc">
          <a:avLst>
            <a:gd name="adj1" fmla="val 737474"/>
            <a:gd name="adj2" fmla="val 3709705"/>
            <a:gd name="adj3" fmla="val 3900"/>
          </a:avLst>
        </a:prstGeom>
        <a:solidFill>
          <a:schemeClr val="accent2">
            <a:hueOff val="-6721063"/>
            <a:satOff val="2923"/>
            <a:lumOff val="85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AF3D75-642B-4213-AEF2-FCA44ABFD611}">
      <dsp:nvSpPr>
        <dsp:cNvPr id="0" name=""/>
        <dsp:cNvSpPr/>
      </dsp:nvSpPr>
      <dsp:spPr>
        <a:xfrm>
          <a:off x="2346274" y="550590"/>
          <a:ext cx="3898837" cy="3898837"/>
        </a:xfrm>
        <a:prstGeom prst="blockArc">
          <a:avLst>
            <a:gd name="adj1" fmla="val 19062545"/>
            <a:gd name="adj2" fmla="val 706815"/>
            <a:gd name="adj3" fmla="val 3900"/>
          </a:avLst>
        </a:prstGeom>
        <a:solidFill>
          <a:schemeClr val="accent2">
            <a:hueOff val="-3360531"/>
            <a:satOff val="1461"/>
            <a:lumOff val="4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070398-330A-492E-A70B-6AB677640065}">
      <dsp:nvSpPr>
        <dsp:cNvPr id="0" name=""/>
        <dsp:cNvSpPr/>
      </dsp:nvSpPr>
      <dsp:spPr>
        <a:xfrm>
          <a:off x="2298244" y="495722"/>
          <a:ext cx="3898837" cy="3898837"/>
        </a:xfrm>
        <a:prstGeom prst="blockArc">
          <a:avLst>
            <a:gd name="adj1" fmla="val 16314278"/>
            <a:gd name="adj2" fmla="val 19193704"/>
            <a:gd name="adj3" fmla="val 39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E67D55-ACBA-4DC4-87C1-87044B8C1898}">
      <dsp:nvSpPr>
        <dsp:cNvPr id="0" name=""/>
        <dsp:cNvSpPr/>
      </dsp:nvSpPr>
      <dsp:spPr>
        <a:xfrm>
          <a:off x="3064980" y="1415677"/>
          <a:ext cx="2146174" cy="20610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مدیریت برنامه غربالگری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اداره ژنتیک</a:t>
          </a:r>
          <a:endParaRPr lang="en-US" sz="20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3379280" y="1717509"/>
        <a:ext cx="1517574" cy="1457376"/>
      </dsp:txXfrm>
    </dsp:sp>
    <dsp:sp modelId="{B06441B0-D78A-41FC-AFB3-3A88538DFB83}">
      <dsp:nvSpPr>
        <dsp:cNvPr id="0" name=""/>
        <dsp:cNvSpPr/>
      </dsp:nvSpPr>
      <dsp:spPr>
        <a:xfrm>
          <a:off x="3787691" y="-41521"/>
          <a:ext cx="1046997" cy="115263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cs typeface="B Nazanin" panose="00000400000000000000" pitchFamily="2" charset="-78"/>
            </a:rPr>
            <a:t>مراکز بهداشتی</a:t>
          </a:r>
          <a:endParaRPr lang="en-US" sz="1100" b="1" kern="1200" dirty="0">
            <a:cs typeface="B Nazanin" panose="00000400000000000000" pitchFamily="2" charset="-78"/>
          </a:endParaRPr>
        </a:p>
      </dsp:txBody>
      <dsp:txXfrm>
        <a:off x="3941020" y="127279"/>
        <a:ext cx="740339" cy="815036"/>
      </dsp:txXfrm>
    </dsp:sp>
    <dsp:sp modelId="{138C5A4F-5491-4B06-82E4-9E9D26E059B7}">
      <dsp:nvSpPr>
        <dsp:cNvPr id="0" name=""/>
        <dsp:cNvSpPr/>
      </dsp:nvSpPr>
      <dsp:spPr>
        <a:xfrm>
          <a:off x="5181593" y="685802"/>
          <a:ext cx="1056069" cy="1056069"/>
        </a:xfrm>
        <a:prstGeom prst="ellipse">
          <a:avLst/>
        </a:prstGeom>
        <a:solidFill>
          <a:schemeClr val="accent2">
            <a:hueOff val="-3360531"/>
            <a:satOff val="1461"/>
            <a:lumOff val="425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kern="1200" dirty="0" smtClean="0"/>
            <a:t>معاونت های بهداشتی دانشگاه ها</a:t>
          </a:r>
          <a:endParaRPr lang="en-US" sz="1100" kern="1200" dirty="0"/>
        </a:p>
      </dsp:txBody>
      <dsp:txXfrm>
        <a:off x="5336251" y="840460"/>
        <a:ext cx="746753" cy="746753"/>
      </dsp:txXfrm>
    </dsp:sp>
    <dsp:sp modelId="{0BCCCD35-2AFC-4C03-9FDC-0EEEBE92A246}">
      <dsp:nvSpPr>
        <dsp:cNvPr id="0" name=""/>
        <dsp:cNvSpPr/>
      </dsp:nvSpPr>
      <dsp:spPr>
        <a:xfrm>
          <a:off x="5638800" y="2362203"/>
          <a:ext cx="1056069" cy="1056069"/>
        </a:xfrm>
        <a:prstGeom prst="ellipse">
          <a:avLst/>
        </a:prstGeom>
        <a:solidFill>
          <a:schemeClr val="accent2">
            <a:hueOff val="-6721063"/>
            <a:satOff val="2923"/>
            <a:lumOff val="85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آزمایشگاه ژنتیک</a:t>
          </a:r>
          <a:endParaRPr lang="en-US" sz="11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5793458" y="2516861"/>
        <a:ext cx="746753" cy="746753"/>
      </dsp:txXfrm>
    </dsp:sp>
    <dsp:sp modelId="{6ECB7F1A-7262-4FC8-9CD0-CD37D594C456}">
      <dsp:nvSpPr>
        <dsp:cNvPr id="0" name=""/>
        <dsp:cNvSpPr/>
      </dsp:nvSpPr>
      <dsp:spPr>
        <a:xfrm>
          <a:off x="4648197" y="3604035"/>
          <a:ext cx="1106898" cy="1128547"/>
        </a:xfrm>
        <a:prstGeom prst="ellipse">
          <a:avLst/>
        </a:prstGeom>
        <a:solidFill>
          <a:schemeClr val="accent2">
            <a:hueOff val="-10081594"/>
            <a:satOff val="4384"/>
            <a:lumOff val="1275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cs typeface="B Nazanin" panose="00000400000000000000" pitchFamily="2" charset="-78"/>
            </a:rPr>
            <a:t>بیمارستان منتخب- درمان، تغذیه ، مشاوره و پیشگیری</a:t>
          </a:r>
          <a:endParaRPr lang="en-US" sz="1200" b="1" kern="1200" dirty="0">
            <a:cs typeface="B Nazanin" panose="00000400000000000000" pitchFamily="2" charset="-78"/>
          </a:endParaRPr>
        </a:p>
      </dsp:txBody>
      <dsp:txXfrm>
        <a:off x="4810298" y="3769307"/>
        <a:ext cx="782696" cy="798003"/>
      </dsp:txXfrm>
    </dsp:sp>
    <dsp:sp modelId="{B1D9E5A6-35FF-45A0-BFCC-45B58325F4E8}">
      <dsp:nvSpPr>
        <dsp:cNvPr id="0" name=""/>
        <dsp:cNvSpPr/>
      </dsp:nvSpPr>
      <dsp:spPr>
        <a:xfrm>
          <a:off x="2780707" y="3640274"/>
          <a:ext cx="1056069" cy="1056069"/>
        </a:xfrm>
        <a:prstGeom prst="ellipse">
          <a:avLst/>
        </a:prstGeom>
        <a:solidFill>
          <a:schemeClr val="accent2">
            <a:hueOff val="-13442126"/>
            <a:satOff val="5846"/>
            <a:lumOff val="170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smtClean="0">
              <a:solidFill>
                <a:schemeClr val="tx1"/>
              </a:solidFill>
              <a:cs typeface="B Nazanin" panose="00000400000000000000" pitchFamily="2" charset="-78"/>
            </a:rPr>
            <a:t>آزمایشگاه تاییدی</a:t>
          </a:r>
          <a:endParaRPr lang="en-US" sz="11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2935365" y="3794932"/>
        <a:ext cx="746753" cy="746753"/>
      </dsp:txXfrm>
    </dsp:sp>
    <dsp:sp modelId="{C5A1A0D6-F75A-444B-A223-650B1B21D3D4}">
      <dsp:nvSpPr>
        <dsp:cNvPr id="0" name=""/>
        <dsp:cNvSpPr/>
      </dsp:nvSpPr>
      <dsp:spPr>
        <a:xfrm>
          <a:off x="1676391" y="2438404"/>
          <a:ext cx="996739" cy="961836"/>
        </a:xfrm>
        <a:prstGeom prst="ellipse">
          <a:avLst/>
        </a:prstGeom>
        <a:solidFill>
          <a:schemeClr val="accent2">
            <a:hueOff val="-16802657"/>
            <a:satOff val="7307"/>
            <a:lumOff val="2125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cs typeface="B Nazanin" panose="00000400000000000000" pitchFamily="2" charset="-78"/>
            </a:rPr>
            <a:t>بیمارستان منتخب-پیگیری</a:t>
          </a:r>
          <a:endParaRPr lang="en-US" sz="1100" b="1" kern="1200" dirty="0">
            <a:cs typeface="B Nazanin" panose="00000400000000000000" pitchFamily="2" charset="-78"/>
          </a:endParaRPr>
        </a:p>
      </dsp:txBody>
      <dsp:txXfrm>
        <a:off x="1822360" y="2579262"/>
        <a:ext cx="704801" cy="680120"/>
      </dsp:txXfrm>
    </dsp:sp>
    <dsp:sp modelId="{40BE2BC7-2B61-47E9-AF8E-C0D0CDF5A119}">
      <dsp:nvSpPr>
        <dsp:cNvPr id="0" name=""/>
        <dsp:cNvSpPr/>
      </dsp:nvSpPr>
      <dsp:spPr>
        <a:xfrm>
          <a:off x="1981198" y="685799"/>
          <a:ext cx="1056069" cy="1056069"/>
        </a:xfrm>
        <a:prstGeom prst="ellipse">
          <a:avLst/>
        </a:prstGeom>
        <a:solidFill>
          <a:schemeClr val="accent2">
            <a:hueOff val="-20163188"/>
            <a:satOff val="8769"/>
            <a:lumOff val="255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smtClean="0">
              <a:solidFill>
                <a:schemeClr val="tx1"/>
              </a:solidFill>
              <a:cs typeface="B Nazanin" panose="00000400000000000000" pitchFamily="2" charset="-78"/>
            </a:rPr>
            <a:t>آزمایشگاه غربالگری</a:t>
          </a:r>
          <a:endParaRPr lang="en-US" sz="11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2135856" y="840457"/>
        <a:ext cx="746753" cy="7467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827BF-6D65-441B-971D-3E639DAB3C91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D07A9-3E36-4BB8-8F4B-7199C2BB86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9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jpeg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50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4943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539190"/>
      </p:ext>
    </p:extLst>
  </p:cSld>
  <p:clrMapOvr>
    <a:masterClrMapping/>
  </p:clrMapOvr>
  <p:transition>
    <p:wipe dir="d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666731"/>
      </p:ext>
    </p:extLst>
  </p:cSld>
  <p:clrMapOvr>
    <a:masterClrMapping/>
  </p:clrMapOvr>
  <p:transition>
    <p:wipe dir="d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79978725"/>
      </p:ext>
    </p:extLst>
  </p:cSld>
  <p:clrMapOvr>
    <a:masterClrMapping/>
  </p:clrMapOvr>
  <p:transition>
    <p:wipe dir="d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DDE9EC"/>
                </a:solidFill>
              </a:rPr>
              <a:t>1397/12/15</a:t>
            </a:r>
            <a:endParaRPr lang="en-US">
              <a:solidFill>
                <a:srgbClr val="DDE9E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DDE9EC"/>
                </a:solidFill>
              </a:rPr>
              <a:t>Dr Soghra Rouhi    www.yadazma.com</a:t>
            </a:r>
            <a:endParaRPr lang="en-US">
              <a:solidFill>
                <a:srgbClr val="DDE9E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>
              <a:solidFill>
                <a:srgbClr val="DDE9EC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09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64525"/>
      </p:ext>
    </p:extLst>
  </p:cSld>
  <p:clrMapOvr>
    <a:masterClrMapping/>
  </p:clrMapOvr>
  <p:transition>
    <p:wipe dir="d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901589"/>
      </p:ext>
    </p:extLst>
  </p:cSld>
  <p:clrMapOvr>
    <a:masterClrMapping/>
  </p:clrMapOvr>
  <p:transition>
    <p:wipe dir="d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02003"/>
            <a:ext cx="8382000" cy="553998"/>
          </a:xfrm>
        </p:spPr>
        <p:txBody>
          <a:bodyPr/>
          <a:lstStyle>
            <a:lvl1pPr algn="ctr">
              <a:defRPr sz="4000" spc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143000"/>
            <a:ext cx="8305800" cy="5446448"/>
          </a:xfrm>
        </p:spPr>
        <p:txBody>
          <a:bodyPr/>
          <a:lstStyle>
            <a:lvl1pPr algn="just" rtl="1">
              <a:lnSpc>
                <a:spcPct val="90000"/>
              </a:lnSpc>
              <a:defRPr sz="2800">
                <a:latin typeface="Times New Roman" pitchFamily="18" charset="0"/>
                <a:cs typeface="Times New Roman" pitchFamily="18" charset="0"/>
              </a:defRPr>
            </a:lvl1pPr>
            <a:lvl2pPr algn="just" rtl="1">
              <a:lnSpc>
                <a:spcPct val="90000"/>
              </a:lnSpc>
              <a:defRPr sz="2800">
                <a:latin typeface="Times New Roman" pitchFamily="18" charset="0"/>
                <a:cs typeface="Times New Roman" pitchFamily="18" charset="0"/>
              </a:defRPr>
            </a:lvl2pPr>
            <a:lvl3pPr algn="just" rtl="1">
              <a:lnSpc>
                <a:spcPct val="90000"/>
              </a:lnSpc>
              <a:defRPr sz="2800">
                <a:latin typeface="Times New Roman" pitchFamily="18" charset="0"/>
                <a:cs typeface="Times New Roman" pitchFamily="18" charset="0"/>
              </a:defRPr>
            </a:lvl3pPr>
            <a:lvl4pPr algn="just" rtl="1">
              <a:lnSpc>
                <a:spcPct val="90000"/>
              </a:lnSpc>
              <a:defRPr sz="2800">
                <a:latin typeface="Times New Roman" pitchFamily="18" charset="0"/>
                <a:cs typeface="Times New Roman" pitchFamily="18" charset="0"/>
              </a:defRPr>
            </a:lvl4pPr>
            <a:lvl5pPr algn="just" rtl="1">
              <a:lnSpc>
                <a:spcPct val="90000"/>
              </a:lnSpc>
              <a:defRPr sz="2800"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10096"/>
      </p:ext>
    </p:extLst>
  </p:cSld>
  <p:clrMapOvr>
    <a:masterClrMapping/>
  </p:clrMapOvr>
  <p:transition>
    <p:wipe dir="d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5F8E6-9FBF-40CE-A1DF-B701D0C01168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8831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A2F9-CE22-4C12-BA04-6CD4818C3CA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401472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3BA33-F394-41DC-89CB-FE60C9641A0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8685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44886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2E059-804C-4579-895B-60AB7362A2A9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359869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EF916-7849-494F-868B-D1F45EF2016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943368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95D20-4130-4850-B20C-2318E02666F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52283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B817C-7C43-4D2C-A480-8B3D0DF60F4F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537457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E14C4-FDFB-4F33-BEB2-6CAEBE8576CC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724511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A2DE0-3552-415F-BC79-0FFE92035D1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666883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57A66-DED0-49FE-B2DE-CEE1A7C463D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808733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B19B-0126-4182-AB7A-979CA56A4A0C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3928958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;p2"/>
          <p:cNvSpPr>
            <a:spLocks noChangeArrowheads="1"/>
          </p:cNvSpPr>
          <p:nvPr/>
        </p:nvSpPr>
        <p:spPr bwMode="auto">
          <a:xfrm>
            <a:off x="6897688" y="6199188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" name="Google Shape;12;p2"/>
          <p:cNvSpPr>
            <a:spLocks noChangeArrowheads="1"/>
          </p:cNvSpPr>
          <p:nvPr/>
        </p:nvSpPr>
        <p:spPr bwMode="auto">
          <a:xfrm>
            <a:off x="7454900" y="5638800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Google Shape;13;p2"/>
          <p:cNvSpPr>
            <a:spLocks noChangeArrowheads="1"/>
          </p:cNvSpPr>
          <p:nvPr/>
        </p:nvSpPr>
        <p:spPr bwMode="auto">
          <a:xfrm>
            <a:off x="8828088" y="4597400"/>
            <a:ext cx="76200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Google Shape;14;p2"/>
          <p:cNvSpPr>
            <a:spLocks noChangeArrowheads="1"/>
          </p:cNvSpPr>
          <p:nvPr/>
        </p:nvSpPr>
        <p:spPr bwMode="auto">
          <a:xfrm>
            <a:off x="8677275" y="6578600"/>
            <a:ext cx="127000" cy="125413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7" name="Google Shape;15;p2"/>
          <p:cNvSpPr>
            <a:spLocks noChangeArrowheads="1"/>
          </p:cNvSpPr>
          <p:nvPr/>
        </p:nvSpPr>
        <p:spPr bwMode="auto">
          <a:xfrm>
            <a:off x="2971800" y="633413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8" name="Google Shape;16;p2"/>
          <p:cNvSpPr>
            <a:spLocks noChangeArrowheads="1"/>
          </p:cNvSpPr>
          <p:nvPr/>
        </p:nvSpPr>
        <p:spPr bwMode="auto">
          <a:xfrm>
            <a:off x="579438" y="3373438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9" name="Google Shape;17;p2"/>
          <p:cNvSpPr>
            <a:spLocks noChangeArrowheads="1"/>
          </p:cNvSpPr>
          <p:nvPr/>
        </p:nvSpPr>
        <p:spPr bwMode="auto">
          <a:xfrm>
            <a:off x="311150" y="792163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1" name="Google Shape;18;p2"/>
          <p:cNvSpPr>
            <a:spLocks noChangeArrowheads="1"/>
          </p:cNvSpPr>
          <p:nvPr/>
        </p:nvSpPr>
        <p:spPr bwMode="auto">
          <a:xfrm>
            <a:off x="627063" y="1339850"/>
            <a:ext cx="252412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2" name="Google Shape;19;p2"/>
          <p:cNvSpPr>
            <a:spLocks noChangeArrowheads="1"/>
          </p:cNvSpPr>
          <p:nvPr/>
        </p:nvSpPr>
        <p:spPr bwMode="auto">
          <a:xfrm>
            <a:off x="8104188" y="4962525"/>
            <a:ext cx="1905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3" name="Google Shape;20;p2"/>
          <p:cNvSpPr>
            <a:spLocks noChangeArrowheads="1"/>
          </p:cNvSpPr>
          <p:nvPr/>
        </p:nvSpPr>
        <p:spPr bwMode="auto">
          <a:xfrm>
            <a:off x="8804275" y="5654675"/>
            <a:ext cx="1905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4" name="Google Shape;21;p2"/>
          <p:cNvSpPr>
            <a:spLocks noChangeArrowheads="1"/>
          </p:cNvSpPr>
          <p:nvPr/>
        </p:nvSpPr>
        <p:spPr bwMode="auto">
          <a:xfrm>
            <a:off x="196850" y="1990725"/>
            <a:ext cx="74613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5" name="Google Shape;22;p2"/>
          <p:cNvSpPr>
            <a:spLocks noChangeArrowheads="1"/>
          </p:cNvSpPr>
          <p:nvPr/>
        </p:nvSpPr>
        <p:spPr bwMode="auto">
          <a:xfrm>
            <a:off x="1738313" y="271463"/>
            <a:ext cx="254000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6" name="Google Shape;23;p2"/>
          <p:cNvSpPr>
            <a:spLocks noChangeArrowheads="1"/>
          </p:cNvSpPr>
          <p:nvPr/>
        </p:nvSpPr>
        <p:spPr bwMode="auto">
          <a:xfrm>
            <a:off x="771525" y="2505075"/>
            <a:ext cx="76200" cy="74613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7" name="Google Shape;24;p2"/>
          <p:cNvSpPr>
            <a:spLocks noChangeArrowheads="1"/>
          </p:cNvSpPr>
          <p:nvPr/>
        </p:nvSpPr>
        <p:spPr bwMode="auto">
          <a:xfrm>
            <a:off x="4271963" y="474663"/>
            <a:ext cx="76200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8" name="Google Shape;25;p2"/>
          <p:cNvSpPr>
            <a:spLocks noChangeArrowheads="1"/>
          </p:cNvSpPr>
          <p:nvPr/>
        </p:nvSpPr>
        <p:spPr bwMode="auto">
          <a:xfrm>
            <a:off x="7729538" y="6127750"/>
            <a:ext cx="254000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700185" y="1360350"/>
            <a:ext cx="5807400" cy="1546500"/>
          </a:xfrm>
          <a:prstGeom prst="rect">
            <a:avLst/>
          </a:prstGeom>
        </p:spPr>
        <p:txBody>
          <a:bodyPr spcFirstLastPara="1" anchor="t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4853240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1546025" y="2034925"/>
            <a:ext cx="5832600" cy="15465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1546025" y="3710548"/>
            <a:ext cx="5832600" cy="10464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>
                <a:solidFill>
                  <a:srgbClr val="607D8B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06928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;p2"/>
          <p:cNvSpPr>
            <a:spLocks noChangeArrowheads="1"/>
          </p:cNvSpPr>
          <p:nvPr/>
        </p:nvSpPr>
        <p:spPr bwMode="auto">
          <a:xfrm>
            <a:off x="6897688" y="6199188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" name="Google Shape;12;p2"/>
          <p:cNvSpPr>
            <a:spLocks noChangeArrowheads="1"/>
          </p:cNvSpPr>
          <p:nvPr/>
        </p:nvSpPr>
        <p:spPr bwMode="auto">
          <a:xfrm>
            <a:off x="7454900" y="5638800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Google Shape;13;p2"/>
          <p:cNvSpPr>
            <a:spLocks noChangeArrowheads="1"/>
          </p:cNvSpPr>
          <p:nvPr/>
        </p:nvSpPr>
        <p:spPr bwMode="auto">
          <a:xfrm>
            <a:off x="8828088" y="4597400"/>
            <a:ext cx="76200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Google Shape;14;p2"/>
          <p:cNvSpPr>
            <a:spLocks noChangeArrowheads="1"/>
          </p:cNvSpPr>
          <p:nvPr/>
        </p:nvSpPr>
        <p:spPr bwMode="auto">
          <a:xfrm>
            <a:off x="8677275" y="6578600"/>
            <a:ext cx="127000" cy="125413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7" name="Google Shape;15;p2"/>
          <p:cNvSpPr>
            <a:spLocks noChangeArrowheads="1"/>
          </p:cNvSpPr>
          <p:nvPr/>
        </p:nvSpPr>
        <p:spPr bwMode="auto">
          <a:xfrm>
            <a:off x="2971800" y="633413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8" name="Google Shape;16;p2"/>
          <p:cNvSpPr>
            <a:spLocks noChangeArrowheads="1"/>
          </p:cNvSpPr>
          <p:nvPr/>
        </p:nvSpPr>
        <p:spPr bwMode="auto">
          <a:xfrm>
            <a:off x="579438" y="3373438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9" name="Google Shape;17;p2"/>
          <p:cNvSpPr>
            <a:spLocks noChangeArrowheads="1"/>
          </p:cNvSpPr>
          <p:nvPr/>
        </p:nvSpPr>
        <p:spPr bwMode="auto">
          <a:xfrm>
            <a:off x="311150" y="792163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1" name="Google Shape;18;p2"/>
          <p:cNvSpPr>
            <a:spLocks noChangeArrowheads="1"/>
          </p:cNvSpPr>
          <p:nvPr/>
        </p:nvSpPr>
        <p:spPr bwMode="auto">
          <a:xfrm>
            <a:off x="627063" y="1339850"/>
            <a:ext cx="252412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2" name="Google Shape;19;p2"/>
          <p:cNvSpPr>
            <a:spLocks noChangeArrowheads="1"/>
          </p:cNvSpPr>
          <p:nvPr/>
        </p:nvSpPr>
        <p:spPr bwMode="auto">
          <a:xfrm>
            <a:off x="8104188" y="4962525"/>
            <a:ext cx="1905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3" name="Google Shape;20;p2"/>
          <p:cNvSpPr>
            <a:spLocks noChangeArrowheads="1"/>
          </p:cNvSpPr>
          <p:nvPr/>
        </p:nvSpPr>
        <p:spPr bwMode="auto">
          <a:xfrm>
            <a:off x="8804275" y="5654675"/>
            <a:ext cx="1905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4" name="Google Shape;21;p2"/>
          <p:cNvSpPr>
            <a:spLocks noChangeArrowheads="1"/>
          </p:cNvSpPr>
          <p:nvPr/>
        </p:nvSpPr>
        <p:spPr bwMode="auto">
          <a:xfrm>
            <a:off x="196850" y="1990725"/>
            <a:ext cx="74613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5" name="Google Shape;22;p2"/>
          <p:cNvSpPr>
            <a:spLocks noChangeArrowheads="1"/>
          </p:cNvSpPr>
          <p:nvPr/>
        </p:nvSpPr>
        <p:spPr bwMode="auto">
          <a:xfrm>
            <a:off x="1738313" y="271463"/>
            <a:ext cx="254000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6" name="Google Shape;23;p2"/>
          <p:cNvSpPr>
            <a:spLocks noChangeArrowheads="1"/>
          </p:cNvSpPr>
          <p:nvPr/>
        </p:nvSpPr>
        <p:spPr bwMode="auto">
          <a:xfrm>
            <a:off x="771525" y="2505075"/>
            <a:ext cx="76200" cy="74613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7" name="Google Shape;24;p2"/>
          <p:cNvSpPr>
            <a:spLocks noChangeArrowheads="1"/>
          </p:cNvSpPr>
          <p:nvPr/>
        </p:nvSpPr>
        <p:spPr bwMode="auto">
          <a:xfrm>
            <a:off x="4271963" y="474663"/>
            <a:ext cx="76200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8" name="Google Shape;25;p2"/>
          <p:cNvSpPr>
            <a:spLocks noChangeArrowheads="1"/>
          </p:cNvSpPr>
          <p:nvPr/>
        </p:nvSpPr>
        <p:spPr bwMode="auto">
          <a:xfrm>
            <a:off x="7729538" y="6127750"/>
            <a:ext cx="254000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700185" y="1360350"/>
            <a:ext cx="5807400" cy="1546500"/>
          </a:xfrm>
          <a:prstGeom prst="rect">
            <a:avLst/>
          </a:prstGeom>
        </p:spPr>
        <p:txBody>
          <a:bodyPr spcFirstLastPara="1" anchor="t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2219327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30;p4" descr="connections-05.png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oogle Shape;32;p4"/>
          <p:cNvGrpSpPr>
            <a:grpSpLocks/>
          </p:cNvGrpSpPr>
          <p:nvPr/>
        </p:nvGrpSpPr>
        <p:grpSpPr bwMode="auto">
          <a:xfrm>
            <a:off x="3594100" y="1074738"/>
            <a:ext cx="1955800" cy="1092200"/>
            <a:chOff x="3593400" y="1760085"/>
            <a:chExt cx="1957200" cy="1093200"/>
          </a:xfrm>
        </p:grpSpPr>
        <p:sp>
          <p:nvSpPr>
            <p:cNvPr id="5" name="Google Shape;33;p4"/>
            <p:cNvSpPr txBox="1">
              <a:spLocks noChangeArrowheads="1"/>
            </p:cNvSpPr>
            <p:nvPr/>
          </p:nvSpPr>
          <p:spPr bwMode="auto">
            <a:xfrm>
              <a:off x="3593400" y="1871312"/>
              <a:ext cx="1957200" cy="872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6000" b="1" smtClean="0">
                  <a:solidFill>
                    <a:srgbClr val="0091EA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“</a:t>
              </a:r>
            </a:p>
          </p:txBody>
        </p:sp>
        <p:sp>
          <p:nvSpPr>
            <p:cNvPr id="6" name="Google Shape;34;p4"/>
            <p:cNvSpPr>
              <a:spLocks noChangeArrowheads="1"/>
            </p:cNvSpPr>
            <p:nvPr/>
          </p:nvSpPr>
          <p:spPr bwMode="auto">
            <a:xfrm>
              <a:off x="4025509" y="1760085"/>
              <a:ext cx="1092982" cy="1093200"/>
            </a:xfrm>
            <a:prstGeom prst="ellipse">
              <a:avLst/>
            </a:prstGeom>
            <a:noFill/>
            <a:ln w="9525">
              <a:solidFill>
                <a:srgbClr val="CFD8DC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" name="Google Shape;35;p4"/>
            <p:cNvSpPr>
              <a:spLocks noChangeArrowheads="1"/>
            </p:cNvSpPr>
            <p:nvPr/>
          </p:nvSpPr>
          <p:spPr bwMode="auto">
            <a:xfrm>
              <a:off x="4190727" y="1925336"/>
              <a:ext cx="762545" cy="762698"/>
            </a:xfrm>
            <a:prstGeom prst="ellipse">
              <a:avLst/>
            </a:prstGeom>
            <a:noFill/>
            <a:ln w="19050">
              <a:solidFill>
                <a:srgbClr val="CFD8D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mtClean="0">
                <a:solidFill>
                  <a:srgbClr val="000000"/>
                </a:solidFill>
              </a:endParaRPr>
            </a:p>
          </p:txBody>
        </p:sp>
      </p:grpSp>
      <p:cxnSp>
        <p:nvCxnSpPr>
          <p:cNvPr id="8" name="Google Shape;36;p4"/>
          <p:cNvCxnSpPr>
            <a:cxnSpLocks noChangeShapeType="1"/>
          </p:cNvCxnSpPr>
          <p:nvPr/>
        </p:nvCxnSpPr>
        <p:spPr bwMode="auto">
          <a:xfrm>
            <a:off x="3741738" y="871538"/>
            <a:ext cx="444500" cy="363537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Google Shape;37;p4"/>
          <p:cNvCxnSpPr>
            <a:cxnSpLocks noChangeShapeType="1"/>
          </p:cNvCxnSpPr>
          <p:nvPr/>
        </p:nvCxnSpPr>
        <p:spPr bwMode="auto">
          <a:xfrm rot="10800000">
            <a:off x="4114800" y="269875"/>
            <a:ext cx="457200" cy="804863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Google Shape;38;p4"/>
          <p:cNvCxnSpPr>
            <a:cxnSpLocks noChangeShapeType="1"/>
          </p:cNvCxnSpPr>
          <p:nvPr/>
        </p:nvCxnSpPr>
        <p:spPr bwMode="auto">
          <a:xfrm rot="10800000" flipH="1">
            <a:off x="4749800" y="752475"/>
            <a:ext cx="93663" cy="349250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1215300" y="2501400"/>
            <a:ext cx="6713400" cy="1093200"/>
          </a:xfrm>
          <a:prstGeom prst="rect">
            <a:avLst/>
          </a:prstGeom>
        </p:spPr>
        <p:txBody>
          <a:bodyPr spcFirstLastPara="1"/>
          <a:lstStyle>
            <a:lvl1pPr marL="457200" lvl="0" indent="-457200" algn="ctr" rtl="0">
              <a:spcBef>
                <a:spcPts val="600"/>
              </a:spcBef>
              <a:spcAft>
                <a:spcPts val="0"/>
              </a:spcAft>
              <a:buClr>
                <a:srgbClr val="263238"/>
              </a:buClr>
              <a:buSzPts val="3600"/>
              <a:buChar char="◎"/>
              <a:defRPr sz="3600" i="1"/>
            </a:lvl1pPr>
            <a:lvl2pPr marL="914400" lvl="1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2pPr>
            <a:lvl3pPr marL="1371600" lvl="2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◉"/>
              <a:defRPr sz="3600" i="1"/>
            </a:lvl3pPr>
            <a:lvl4pPr marL="1828800" lvl="3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4pPr>
            <a:lvl5pPr marL="2286000" lvl="4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5pPr>
            <a:lvl6pPr marL="2743200" lvl="5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6pPr>
            <a:lvl7pPr marL="3200400" lvl="6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7pPr>
            <a:lvl8pPr marL="3657600" lvl="7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8pPr>
            <a:lvl9pPr marL="4114800" lvl="8" indent="-457200" algn="ctr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Google Shape;39;p4"/>
          <p:cNvSpPr txBox="1">
            <a:spLocks noGrp="1"/>
          </p:cNvSpPr>
          <p:nvPr>
            <p:ph type="sldNum" idx="10"/>
          </p:nvPr>
        </p:nvSpPr>
        <p:spPr>
          <a:xfrm>
            <a:off x="0" y="6332538"/>
            <a:ext cx="9144000" cy="525462"/>
          </a:xfrm>
        </p:spPr>
        <p:txBody>
          <a:bodyPr/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>
              <a:defRPr/>
            </a:pPr>
            <a:fld id="{04BC8135-16E0-4504-99BE-18549CE9EC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507095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86150" y="1682267"/>
            <a:ext cx="7571700" cy="4764900"/>
          </a:xfrm>
          <a:prstGeom prst="rect">
            <a:avLst/>
          </a:prstGeom>
        </p:spPr>
        <p:txBody>
          <a:bodyPr spcFirstLastPara="1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◎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E911B-0632-4D50-9BC4-21E6B83F0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58532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786137" y="1600200"/>
            <a:ext cx="3675300" cy="4967700"/>
          </a:xfrm>
          <a:prstGeom prst="rect">
            <a:avLst/>
          </a:prstGeom>
        </p:spPr>
        <p:txBody>
          <a:bodyPr spcFirstLastPara="1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2"/>
          </p:nvPr>
        </p:nvSpPr>
        <p:spPr>
          <a:xfrm>
            <a:off x="4682659" y="1600200"/>
            <a:ext cx="3675300" cy="4967700"/>
          </a:xfrm>
          <a:prstGeom prst="rect">
            <a:avLst/>
          </a:prstGeom>
        </p:spPr>
        <p:txBody>
          <a:bodyPr spcFirstLastPara="1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8A683-727E-4E43-BF30-0EAEC05D49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91957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786150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2"/>
          </p:nvPr>
        </p:nvSpPr>
        <p:spPr>
          <a:xfrm>
            <a:off x="3329992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3"/>
          </p:nvPr>
        </p:nvSpPr>
        <p:spPr>
          <a:xfrm>
            <a:off x="5873834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2B3D4-9C48-4647-9D5D-3DFCFD7641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646898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Google Shape;57;p8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05887BD4-0E8E-403A-BFC4-D5F607BC5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134320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457200" y="5407123"/>
            <a:ext cx="8229600" cy="491400"/>
          </a:xfrm>
          <a:prstGeom prst="rect">
            <a:avLst/>
          </a:prstGeom>
        </p:spPr>
        <p:txBody>
          <a:bodyPr spcFirstLastPara="1"/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Google Shape;60;p9"/>
          <p:cNvSpPr txBox="1">
            <a:spLocks noGrp="1"/>
          </p:cNvSpPr>
          <p:nvPr>
            <p:ph type="sldNum" idx="10"/>
          </p:nvPr>
        </p:nvSpPr>
        <p:spPr>
          <a:xfrm>
            <a:off x="0" y="6332538"/>
            <a:ext cx="9144000" cy="525462"/>
          </a:xfrm>
        </p:spPr>
        <p:txBody>
          <a:bodyPr/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>
              <a:defRPr/>
            </a:pPr>
            <a:fld id="{40247168-AE9F-46C3-9A56-C94090EC03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048742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0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>
                <a:solidFill>
                  <a:srgbClr val="04617B">
                    <a:shade val="90000"/>
                  </a:srgbClr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83ED74A8-4C58-43AB-A0F2-81C4E33AF9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1781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mplete pattern">
  <p:cSld name="Blank complete patter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;p11"/>
          <p:cNvSpPr>
            <a:spLocks noChangeArrowheads="1"/>
          </p:cNvSpPr>
          <p:nvPr/>
        </p:nvSpPr>
        <p:spPr bwMode="auto">
          <a:xfrm>
            <a:off x="-26988" y="-19050"/>
            <a:ext cx="9197976" cy="6896100"/>
          </a:xfrm>
          <a:prstGeom prst="rect">
            <a:avLst/>
          </a:prstGeom>
          <a:solidFill>
            <a:srgbClr val="CFD8DC">
              <a:alpha val="4941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" name="Google Shape;65;p11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8AC6133F-68D5-4177-A1DD-ED8A767A33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266450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4617B">
                    <a:shade val="90000"/>
                  </a:srgbClr>
                </a:solidFill>
              </a:defRPr>
            </a:lvl1pPr>
            <a:extLst/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latin typeface="Calibri" pitchFamily="34" charset="0"/>
              </a:rPr>
              <a:t>1397-9-15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4617B">
                    <a:shade val="90000"/>
                  </a:srgbClr>
                </a:solidFill>
              </a:defRPr>
            </a:lvl1pPr>
            <a:extLst/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a-IR">
                <a:latin typeface="Calibri" pitchFamily="34" charset="0"/>
              </a:rPr>
              <a:t>دکتر صغری روحی</a:t>
            </a:r>
            <a:endParaRPr lang="en-US"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4617B">
                    <a:shade val="90000"/>
                  </a:srgbClr>
                </a:solidFill>
              </a:defRPr>
            </a:lvl1pPr>
            <a:extLst/>
          </a:lstStyle>
          <a:p>
            <a:pPr>
              <a:defRPr/>
            </a:pPr>
            <a:fld id="{257AE509-4F5E-4908-B2EB-BE81D53D6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382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111744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1546025" y="2034925"/>
            <a:ext cx="5832600" cy="15465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1546025" y="3710548"/>
            <a:ext cx="5832600" cy="10464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>
                <a:solidFill>
                  <a:srgbClr val="607D8B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5071028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240788"/>
      </p:ext>
    </p:extLst>
  </p:cSld>
  <p:clrMapOvr>
    <a:masterClrMapping/>
  </p:clrMapOvr>
  <p:transition>
    <p:rand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61316"/>
      </p:ext>
    </p:extLst>
  </p:cSld>
  <p:clrMapOvr>
    <a:masterClrMapping/>
  </p:clrMapOvr>
  <p:transition>
    <p:rand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98716"/>
      </p:ext>
    </p:extLst>
  </p:cSld>
  <p:clrMapOvr>
    <a:masterClrMapping/>
  </p:clrMapOvr>
  <p:transition>
    <p:rand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91394"/>
      </p:ext>
    </p:extLst>
  </p:cSld>
  <p:clrMapOvr>
    <a:masterClrMapping/>
  </p:clrMapOvr>
  <p:transition>
    <p:rand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02821"/>
      </p:ext>
    </p:extLst>
  </p:cSld>
  <p:clrMapOvr>
    <a:masterClrMapping/>
  </p:clrMapOvr>
  <p:transition>
    <p:rand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973642"/>
      </p:ext>
    </p:extLst>
  </p:cSld>
  <p:clrMapOvr>
    <a:masterClrMapping/>
  </p:clrMapOvr>
  <p:transition>
    <p:rand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29393"/>
      </p:ext>
    </p:extLst>
  </p:cSld>
  <p:clrMapOvr>
    <a:masterClrMapping/>
  </p:clrMapOvr>
  <p:transition>
    <p:rand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28067"/>
      </p:ext>
    </p:extLst>
  </p:cSld>
  <p:clrMapOvr>
    <a:masterClrMapping/>
  </p:clrMapOvr>
  <p:transition>
    <p:rand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76458"/>
      </p:ext>
    </p:extLst>
  </p:cSld>
  <p:clrMapOvr>
    <a:masterClrMapping/>
  </p:clrMapOvr>
  <p:transition>
    <p:rand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62068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30;p4" descr="connections-05.png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oogle Shape;32;p4"/>
          <p:cNvGrpSpPr>
            <a:grpSpLocks/>
          </p:cNvGrpSpPr>
          <p:nvPr/>
        </p:nvGrpSpPr>
        <p:grpSpPr bwMode="auto">
          <a:xfrm>
            <a:off x="3594100" y="1074738"/>
            <a:ext cx="1955800" cy="1092200"/>
            <a:chOff x="3593400" y="1760085"/>
            <a:chExt cx="1957200" cy="1093200"/>
          </a:xfrm>
        </p:grpSpPr>
        <p:sp>
          <p:nvSpPr>
            <p:cNvPr id="5" name="Google Shape;33;p4"/>
            <p:cNvSpPr txBox="1">
              <a:spLocks noChangeArrowheads="1"/>
            </p:cNvSpPr>
            <p:nvPr/>
          </p:nvSpPr>
          <p:spPr bwMode="auto">
            <a:xfrm>
              <a:off x="3593400" y="1871312"/>
              <a:ext cx="1957200" cy="872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6000" b="1" smtClean="0">
                  <a:solidFill>
                    <a:srgbClr val="0091EA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“</a:t>
              </a:r>
            </a:p>
          </p:txBody>
        </p:sp>
        <p:sp>
          <p:nvSpPr>
            <p:cNvPr id="6" name="Google Shape;34;p4"/>
            <p:cNvSpPr>
              <a:spLocks noChangeArrowheads="1"/>
            </p:cNvSpPr>
            <p:nvPr/>
          </p:nvSpPr>
          <p:spPr bwMode="auto">
            <a:xfrm>
              <a:off x="4025509" y="1760085"/>
              <a:ext cx="1092982" cy="1093200"/>
            </a:xfrm>
            <a:prstGeom prst="ellipse">
              <a:avLst/>
            </a:prstGeom>
            <a:noFill/>
            <a:ln w="9525">
              <a:solidFill>
                <a:srgbClr val="CFD8DC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" name="Google Shape;35;p4"/>
            <p:cNvSpPr>
              <a:spLocks noChangeArrowheads="1"/>
            </p:cNvSpPr>
            <p:nvPr/>
          </p:nvSpPr>
          <p:spPr bwMode="auto">
            <a:xfrm>
              <a:off x="4190727" y="1925336"/>
              <a:ext cx="762545" cy="762698"/>
            </a:xfrm>
            <a:prstGeom prst="ellipse">
              <a:avLst/>
            </a:prstGeom>
            <a:noFill/>
            <a:ln w="19050">
              <a:solidFill>
                <a:srgbClr val="CFD8D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mtClean="0">
                <a:solidFill>
                  <a:srgbClr val="000000"/>
                </a:solidFill>
              </a:endParaRPr>
            </a:p>
          </p:txBody>
        </p:sp>
      </p:grpSp>
      <p:cxnSp>
        <p:nvCxnSpPr>
          <p:cNvPr id="8" name="Google Shape;36;p4"/>
          <p:cNvCxnSpPr>
            <a:cxnSpLocks noChangeShapeType="1"/>
          </p:cNvCxnSpPr>
          <p:nvPr/>
        </p:nvCxnSpPr>
        <p:spPr bwMode="auto">
          <a:xfrm>
            <a:off x="3741738" y="871538"/>
            <a:ext cx="444500" cy="363537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Google Shape;37;p4"/>
          <p:cNvCxnSpPr>
            <a:cxnSpLocks noChangeShapeType="1"/>
          </p:cNvCxnSpPr>
          <p:nvPr/>
        </p:nvCxnSpPr>
        <p:spPr bwMode="auto">
          <a:xfrm rot="10800000">
            <a:off x="4114800" y="269875"/>
            <a:ext cx="457200" cy="804863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Google Shape;38;p4"/>
          <p:cNvCxnSpPr>
            <a:cxnSpLocks noChangeShapeType="1"/>
          </p:cNvCxnSpPr>
          <p:nvPr/>
        </p:nvCxnSpPr>
        <p:spPr bwMode="auto">
          <a:xfrm rot="10800000" flipH="1">
            <a:off x="4749800" y="752475"/>
            <a:ext cx="93663" cy="349250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1215300" y="2501400"/>
            <a:ext cx="6713400" cy="1093200"/>
          </a:xfrm>
          <a:prstGeom prst="rect">
            <a:avLst/>
          </a:prstGeom>
        </p:spPr>
        <p:txBody>
          <a:bodyPr spcFirstLastPara="1"/>
          <a:lstStyle>
            <a:lvl1pPr marL="457200" lvl="0" indent="-457200" algn="ctr" rtl="0">
              <a:spcBef>
                <a:spcPts val="600"/>
              </a:spcBef>
              <a:spcAft>
                <a:spcPts val="0"/>
              </a:spcAft>
              <a:buClr>
                <a:srgbClr val="263238"/>
              </a:buClr>
              <a:buSzPts val="3600"/>
              <a:buChar char="◎"/>
              <a:defRPr sz="3600" i="1"/>
            </a:lvl1pPr>
            <a:lvl2pPr marL="914400" lvl="1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2pPr>
            <a:lvl3pPr marL="1371600" lvl="2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◉"/>
              <a:defRPr sz="3600" i="1"/>
            </a:lvl3pPr>
            <a:lvl4pPr marL="1828800" lvl="3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4pPr>
            <a:lvl5pPr marL="2286000" lvl="4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5pPr>
            <a:lvl6pPr marL="2743200" lvl="5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6pPr>
            <a:lvl7pPr marL="3200400" lvl="6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7pPr>
            <a:lvl8pPr marL="3657600" lvl="7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8pPr>
            <a:lvl9pPr marL="4114800" lvl="8" indent="-457200" algn="ctr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Google Shape;39;p4"/>
          <p:cNvSpPr txBox="1">
            <a:spLocks noGrp="1"/>
          </p:cNvSpPr>
          <p:nvPr>
            <p:ph type="sldNum" idx="10"/>
          </p:nvPr>
        </p:nvSpPr>
        <p:spPr>
          <a:xfrm>
            <a:off x="0" y="6332538"/>
            <a:ext cx="9144000" cy="525462"/>
          </a:xfrm>
        </p:spPr>
        <p:txBody>
          <a:bodyPr/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>
              <a:defRPr/>
            </a:pPr>
            <a:fld id="{46F49B1C-C1C9-4DC9-A2F6-344F53666B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626310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668953"/>
      </p:ext>
    </p:extLst>
  </p:cSld>
  <p:clrMapOvr>
    <a:masterClrMapping/>
  </p:clrMapOvr>
  <p:transition>
    <p:random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323589"/>
      </p:ext>
    </p:extLst>
  </p:cSld>
  <p:clrMapOvr>
    <a:masterClrMapping/>
  </p:clrMapOvr>
  <p:transition>
    <p:random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04621"/>
      </p:ext>
    </p:extLst>
  </p:cSld>
  <p:clrMapOvr>
    <a:masterClrMapping/>
  </p:clrMapOvr>
  <p:transition>
    <p:random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26234"/>
      </p:ext>
    </p:extLst>
  </p:cSld>
  <p:clrMapOvr>
    <a:masterClrMapping/>
  </p:clrMapOvr>
  <p:transition>
    <p:random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67134"/>
      </p:ext>
    </p:extLst>
  </p:cSld>
  <p:clrMapOvr>
    <a:masterClrMapping/>
  </p:clrMapOvr>
  <p:transition>
    <p:random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678870"/>
      </p:ext>
    </p:extLst>
  </p:cSld>
  <p:clrMapOvr>
    <a:masterClrMapping/>
  </p:clrMapOvr>
  <p:transition>
    <p:random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609705"/>
      </p:ext>
    </p:extLst>
  </p:cSld>
  <p:clrMapOvr>
    <a:masterClrMapping/>
  </p:clrMapOvr>
  <p:transition>
    <p:random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148613"/>
      </p:ext>
    </p:extLst>
  </p:cSld>
  <p:clrMapOvr>
    <a:masterClrMapping/>
  </p:clrMapOvr>
  <p:transition>
    <p:random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22774"/>
      </p:ext>
    </p:extLst>
  </p:cSld>
  <p:clrMapOvr>
    <a:masterClrMapping/>
  </p:clrMapOvr>
  <p:transition>
    <p:rand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20842"/>
      </p:ext>
    </p:extLst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86150" y="1682267"/>
            <a:ext cx="7571700" cy="4764900"/>
          </a:xfrm>
          <a:prstGeom prst="rect">
            <a:avLst/>
          </a:prstGeom>
        </p:spPr>
        <p:txBody>
          <a:bodyPr spcFirstLastPara="1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◎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19869-C0E7-45BC-983A-5257205D99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41328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799138"/>
      </p:ext>
    </p:extLst>
  </p:cSld>
  <p:clrMapOvr>
    <a:masterClrMapping/>
  </p:clrMapOvr>
  <p:transition>
    <p:random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469131"/>
      </p:ext>
    </p:extLst>
  </p:cSld>
  <p:clrMapOvr>
    <a:masterClrMapping/>
  </p:clrMapOvr>
  <p:transition>
    <p:random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66539"/>
      </p:ext>
    </p:extLst>
  </p:cSld>
  <p:clrMapOvr>
    <a:masterClrMapping/>
  </p:clrMapOvr>
  <p:transition>
    <p:random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8911"/>
      </p:ext>
    </p:extLst>
  </p:cSld>
  <p:clrMapOvr>
    <a:masterClrMapping/>
  </p:clrMapOvr>
  <p:transition>
    <p:random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35255"/>
      </p:ext>
    </p:extLst>
  </p:cSld>
  <p:clrMapOvr>
    <a:masterClrMapping/>
  </p:clrMapOvr>
  <p:transition>
    <p:random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64940"/>
      </p:ext>
    </p:extLst>
  </p:cSld>
  <p:clrMapOvr>
    <a:masterClrMapping/>
  </p:clrMapOvr>
  <p:transition>
    <p:random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73308"/>
      </p:ext>
    </p:extLst>
  </p:cSld>
  <p:clrMapOvr>
    <a:masterClrMapping/>
  </p:clrMapOvr>
  <p:transition>
    <p:random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97282"/>
      </p:ext>
    </p:extLst>
  </p:cSld>
  <p:clrMapOvr>
    <a:masterClrMapping/>
  </p:clrMapOvr>
  <p:transition>
    <p:random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54892"/>
      </p:ext>
    </p:extLst>
  </p:cSld>
  <p:clrMapOvr>
    <a:masterClrMapping/>
  </p:clrMapOvr>
  <p:transition>
    <p:random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832473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786137" y="1600200"/>
            <a:ext cx="3675300" cy="4967700"/>
          </a:xfrm>
          <a:prstGeom prst="rect">
            <a:avLst/>
          </a:prstGeom>
        </p:spPr>
        <p:txBody>
          <a:bodyPr spcFirstLastPara="1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2"/>
          </p:nvPr>
        </p:nvSpPr>
        <p:spPr>
          <a:xfrm>
            <a:off x="4682659" y="1600200"/>
            <a:ext cx="3675300" cy="4967700"/>
          </a:xfrm>
          <a:prstGeom prst="rect">
            <a:avLst/>
          </a:prstGeom>
        </p:spPr>
        <p:txBody>
          <a:bodyPr spcFirstLastPara="1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68239-FF46-4589-B673-B76E5199D4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032690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15639"/>
      </p:ext>
    </p:extLst>
  </p:cSld>
  <p:clrMapOvr>
    <a:masterClrMapping/>
  </p:clrMapOvr>
  <p:transition>
    <p:random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59014"/>
      </p:ext>
    </p:extLst>
  </p:cSld>
  <p:clrMapOvr>
    <a:masterClrMapping/>
  </p:clrMapOvr>
  <p:transition>
    <p:random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683510"/>
      </p:ext>
    </p:extLst>
  </p:cSld>
  <p:clrMapOvr>
    <a:masterClrMapping/>
  </p:clrMapOvr>
  <p:transition>
    <p:random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36765"/>
      </p:ext>
    </p:extLst>
  </p:cSld>
  <p:clrMapOvr>
    <a:masterClrMapping/>
  </p:clrMapOvr>
  <p:transition>
    <p:random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754456"/>
      </p:ext>
    </p:extLst>
  </p:cSld>
  <p:clrMapOvr>
    <a:masterClrMapping/>
  </p:clrMapOvr>
  <p:transition>
    <p:random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26996"/>
      </p:ext>
    </p:extLst>
  </p:cSld>
  <p:clrMapOvr>
    <a:masterClrMapping/>
  </p:clrMapOvr>
  <p:transition>
    <p:random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14277"/>
      </p:ext>
    </p:extLst>
  </p:cSld>
  <p:clrMapOvr>
    <a:masterClrMapping/>
  </p:clrMapOvr>
  <p:transition>
    <p:random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6069"/>
      </p:ext>
    </p:extLst>
  </p:cSld>
  <p:clrMapOvr>
    <a:masterClrMapping/>
  </p:clrMapOvr>
  <p:transition>
    <p:random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3696"/>
      </p:ext>
    </p:extLst>
  </p:cSld>
  <p:clrMapOvr>
    <a:masterClrMapping/>
  </p:clrMapOvr>
  <p:transition>
    <p:random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32266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786150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2"/>
          </p:nvPr>
        </p:nvSpPr>
        <p:spPr>
          <a:xfrm>
            <a:off x="3329992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3"/>
          </p:nvPr>
        </p:nvSpPr>
        <p:spPr>
          <a:xfrm>
            <a:off x="5873834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417B2-0070-4A8F-93C9-3BD4403B1E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914043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832913"/>
      </p:ext>
    </p:extLst>
  </p:cSld>
  <p:clrMapOvr>
    <a:masterClrMapping/>
  </p:clrMapOvr>
  <p:transition>
    <p:random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80394"/>
      </p:ext>
    </p:extLst>
  </p:cSld>
  <p:clrMapOvr>
    <a:masterClrMapping/>
  </p:clrMapOvr>
  <p:transition>
    <p:random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160105"/>
      </p:ext>
    </p:extLst>
  </p:cSld>
  <p:clrMapOvr>
    <a:masterClrMapping/>
  </p:clrMapOvr>
  <p:transition>
    <p:random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61575"/>
      </p:ext>
    </p:extLst>
  </p:cSld>
  <p:clrMapOvr>
    <a:masterClrMapping/>
  </p:clrMapOvr>
  <p:transition>
    <p:random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56003"/>
      </p:ext>
    </p:extLst>
  </p:cSld>
  <p:clrMapOvr>
    <a:masterClrMapping/>
  </p:clrMapOvr>
  <p:transition>
    <p:random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184348"/>
      </p:ext>
    </p:extLst>
  </p:cSld>
  <p:clrMapOvr>
    <a:masterClrMapping/>
  </p:clrMapOvr>
  <p:transition>
    <p:random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21855"/>
      </p:ext>
    </p:extLst>
  </p:cSld>
  <p:clrMapOvr>
    <a:masterClrMapping/>
  </p:clrMapOvr>
  <p:transition>
    <p:random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601621"/>
      </p:ext>
    </p:extLst>
  </p:cSld>
  <p:clrMapOvr>
    <a:masterClrMapping/>
  </p:clrMapOvr>
  <p:transition>
    <p:random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771143"/>
      </p:ext>
    </p:extLst>
  </p:cSld>
  <p:clrMapOvr>
    <a:masterClrMapping/>
  </p:clrMapOvr>
  <p:transition>
    <p:random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768450"/>
      </p:ext>
    </p:extLst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Google Shape;57;p8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4B8C756A-CECD-47FD-A875-2693CF1C4F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21821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15226"/>
      </p:ext>
    </p:extLst>
  </p:cSld>
  <p:clrMapOvr>
    <a:masterClrMapping/>
  </p:clrMapOvr>
  <p:transition>
    <p:random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31791"/>
      </p:ext>
    </p:extLst>
  </p:cSld>
  <p:clrMapOvr>
    <a:masterClrMapping/>
  </p:clrMapOvr>
  <p:transition>
    <p:random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539534"/>
      </p:ext>
    </p:extLst>
  </p:cSld>
  <p:clrMapOvr>
    <a:masterClrMapping/>
  </p:clrMapOvr>
  <p:transition>
    <p:random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749789"/>
      </p:ext>
    </p:extLst>
  </p:cSld>
  <p:clrMapOvr>
    <a:masterClrMapping/>
  </p:clrMapOvr>
  <p:transition>
    <p:random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931115"/>
      </p:ext>
    </p:extLst>
  </p:cSld>
  <p:clrMapOvr>
    <a:masterClrMapping/>
  </p:clrMapOvr>
  <p:transition>
    <p:random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026202"/>
      </p:ext>
    </p:extLst>
  </p:cSld>
  <p:clrMapOvr>
    <a:masterClrMapping/>
  </p:clrMapOvr>
  <p:transition>
    <p:random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>
                <a:latin typeface="Calibri" pitchFamily="34" charset="0"/>
              </a:rPr>
              <a:t>1397-9-15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en-US">
                <a:latin typeface="Calibri" pitchFamily="34" charset="0"/>
              </a:rPr>
              <a:t>دکتر صغری روحی</a:t>
            </a:r>
            <a:endParaRPr lang="en-US" altLang="en-US"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76102-A3D4-496B-B663-FFECE35085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02335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9108557 w 5760"/>
                <a:gd name="T3" fmla="*/ 0 h 528"/>
                <a:gd name="T4" fmla="*/ 9108557 w 5760"/>
                <a:gd name="T5" fmla="*/ 838200 h 528"/>
                <a:gd name="T6" fmla="*/ 75905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F0A3FB2B-5821-4616-8741-B76319502A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66116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04A93BC9-7ED3-440D-B8B7-031327DFC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0351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40DF2797-04F6-47D3-ABB5-8A499DDBA8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366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457200" y="5407123"/>
            <a:ext cx="8229600" cy="491400"/>
          </a:xfrm>
          <a:prstGeom prst="rect">
            <a:avLst/>
          </a:prstGeom>
        </p:spPr>
        <p:txBody>
          <a:bodyPr spcFirstLastPara="1"/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Google Shape;60;p9"/>
          <p:cNvSpPr txBox="1">
            <a:spLocks noGrp="1"/>
          </p:cNvSpPr>
          <p:nvPr>
            <p:ph type="sldNum" idx="10"/>
          </p:nvPr>
        </p:nvSpPr>
        <p:spPr>
          <a:xfrm>
            <a:off x="0" y="6332538"/>
            <a:ext cx="9144000" cy="525462"/>
          </a:xfrm>
        </p:spPr>
        <p:txBody>
          <a:bodyPr/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>
              <a:defRPr/>
            </a:pPr>
            <a:fld id="{0A983499-57BB-4826-AB81-C9C2B3CE09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184700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3FE07E32-7BA8-4445-8083-0A76F39CA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6327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90288E8B-38AF-4313-A07C-790B60A9D3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98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94711864-E0FE-4267-81DF-B2CA612632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940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4BDE3B57-93A4-4F56-9E21-BADAF6A53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62338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40D4F77D-AD0F-4101-B939-ABE963975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64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DCB62E0C-66E6-414A-9D01-778D4374CD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9600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55D1DCD5-718F-4A5C-A0DA-0B0C6EA3A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560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  <a:extLst/>
          </a:lstStyle>
          <a:p>
            <a:pPr>
              <a:defRPr/>
            </a:pPr>
            <a:fld id="{8F80598A-CA5F-434C-B1C5-872310B963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94093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41233"/>
      </p:ext>
    </p:extLst>
  </p:cSld>
  <p:clrMapOvr>
    <a:masterClrMapping/>
  </p:clrMapOvr>
  <p:transition>
    <p:random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;p2"/>
          <p:cNvSpPr>
            <a:spLocks noChangeArrowheads="1"/>
          </p:cNvSpPr>
          <p:nvPr/>
        </p:nvSpPr>
        <p:spPr bwMode="auto">
          <a:xfrm>
            <a:off x="6897688" y="6199188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" name="Google Shape;12;p2"/>
          <p:cNvSpPr>
            <a:spLocks noChangeArrowheads="1"/>
          </p:cNvSpPr>
          <p:nvPr/>
        </p:nvSpPr>
        <p:spPr bwMode="auto">
          <a:xfrm>
            <a:off x="7454900" y="5638800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Google Shape;13;p2"/>
          <p:cNvSpPr>
            <a:spLocks noChangeArrowheads="1"/>
          </p:cNvSpPr>
          <p:nvPr/>
        </p:nvSpPr>
        <p:spPr bwMode="auto">
          <a:xfrm>
            <a:off x="8828088" y="4597400"/>
            <a:ext cx="76200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Google Shape;14;p2"/>
          <p:cNvSpPr>
            <a:spLocks noChangeArrowheads="1"/>
          </p:cNvSpPr>
          <p:nvPr/>
        </p:nvSpPr>
        <p:spPr bwMode="auto">
          <a:xfrm>
            <a:off x="8677275" y="6578600"/>
            <a:ext cx="127000" cy="125413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7" name="Google Shape;15;p2"/>
          <p:cNvSpPr>
            <a:spLocks noChangeArrowheads="1"/>
          </p:cNvSpPr>
          <p:nvPr/>
        </p:nvSpPr>
        <p:spPr bwMode="auto">
          <a:xfrm>
            <a:off x="2971800" y="633413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8" name="Google Shape;16;p2"/>
          <p:cNvSpPr>
            <a:spLocks noChangeArrowheads="1"/>
          </p:cNvSpPr>
          <p:nvPr/>
        </p:nvSpPr>
        <p:spPr bwMode="auto">
          <a:xfrm>
            <a:off x="579438" y="3373438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9" name="Google Shape;17;p2"/>
          <p:cNvSpPr>
            <a:spLocks noChangeArrowheads="1"/>
          </p:cNvSpPr>
          <p:nvPr/>
        </p:nvSpPr>
        <p:spPr bwMode="auto">
          <a:xfrm>
            <a:off x="311150" y="792163"/>
            <a:ext cx="127000" cy="1270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1" name="Google Shape;18;p2"/>
          <p:cNvSpPr>
            <a:spLocks noChangeArrowheads="1"/>
          </p:cNvSpPr>
          <p:nvPr/>
        </p:nvSpPr>
        <p:spPr bwMode="auto">
          <a:xfrm>
            <a:off x="627063" y="1339850"/>
            <a:ext cx="252412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2" name="Google Shape;19;p2"/>
          <p:cNvSpPr>
            <a:spLocks noChangeArrowheads="1"/>
          </p:cNvSpPr>
          <p:nvPr/>
        </p:nvSpPr>
        <p:spPr bwMode="auto">
          <a:xfrm>
            <a:off x="8104188" y="4962525"/>
            <a:ext cx="1905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3" name="Google Shape;20;p2"/>
          <p:cNvSpPr>
            <a:spLocks noChangeArrowheads="1"/>
          </p:cNvSpPr>
          <p:nvPr/>
        </p:nvSpPr>
        <p:spPr bwMode="auto">
          <a:xfrm>
            <a:off x="8804275" y="5654675"/>
            <a:ext cx="1905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4" name="Google Shape;21;p2"/>
          <p:cNvSpPr>
            <a:spLocks noChangeArrowheads="1"/>
          </p:cNvSpPr>
          <p:nvPr/>
        </p:nvSpPr>
        <p:spPr bwMode="auto">
          <a:xfrm>
            <a:off x="196850" y="1990725"/>
            <a:ext cx="74613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5" name="Google Shape;22;p2"/>
          <p:cNvSpPr>
            <a:spLocks noChangeArrowheads="1"/>
          </p:cNvSpPr>
          <p:nvPr/>
        </p:nvSpPr>
        <p:spPr bwMode="auto">
          <a:xfrm>
            <a:off x="1738313" y="271463"/>
            <a:ext cx="254000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6" name="Google Shape;23;p2"/>
          <p:cNvSpPr>
            <a:spLocks noChangeArrowheads="1"/>
          </p:cNvSpPr>
          <p:nvPr/>
        </p:nvSpPr>
        <p:spPr bwMode="auto">
          <a:xfrm>
            <a:off x="771525" y="2505075"/>
            <a:ext cx="76200" cy="74613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7" name="Google Shape;24;p2"/>
          <p:cNvSpPr>
            <a:spLocks noChangeArrowheads="1"/>
          </p:cNvSpPr>
          <p:nvPr/>
        </p:nvSpPr>
        <p:spPr bwMode="auto">
          <a:xfrm>
            <a:off x="4271963" y="474663"/>
            <a:ext cx="76200" cy="76200"/>
          </a:xfrm>
          <a:prstGeom prst="ellipse">
            <a:avLst/>
          </a:prstGeom>
          <a:solidFill>
            <a:srgbClr val="0091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8" name="Google Shape;25;p2"/>
          <p:cNvSpPr>
            <a:spLocks noChangeArrowheads="1"/>
          </p:cNvSpPr>
          <p:nvPr/>
        </p:nvSpPr>
        <p:spPr bwMode="auto">
          <a:xfrm>
            <a:off x="7729538" y="6127750"/>
            <a:ext cx="254000" cy="2540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700185" y="1360350"/>
            <a:ext cx="5807400" cy="1546500"/>
          </a:xfrm>
          <a:prstGeom prst="rect">
            <a:avLst/>
          </a:prstGeom>
        </p:spPr>
        <p:txBody>
          <a:bodyPr spcFirstLastPara="1" anchor="t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53009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8650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0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>
                <a:solidFill>
                  <a:srgbClr val="04617B">
                    <a:shade val="90000"/>
                  </a:srgbClr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56034799-79BF-44AF-A3D1-AF46409A1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9359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1546025" y="2034925"/>
            <a:ext cx="5832600" cy="15465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1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1546025" y="3710548"/>
            <a:ext cx="5832600" cy="10464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>
                <a:solidFill>
                  <a:srgbClr val="607D8B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07D8B"/>
              </a:buClr>
              <a:buSzPts val="3000"/>
              <a:buNone/>
              <a:defRPr sz="3000">
                <a:solidFill>
                  <a:srgbClr val="607D8B"/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5991407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30;p4" descr="connections-05.png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oogle Shape;32;p4"/>
          <p:cNvGrpSpPr>
            <a:grpSpLocks/>
          </p:cNvGrpSpPr>
          <p:nvPr/>
        </p:nvGrpSpPr>
        <p:grpSpPr bwMode="auto">
          <a:xfrm>
            <a:off x="3594100" y="1074738"/>
            <a:ext cx="1955800" cy="1092200"/>
            <a:chOff x="3593400" y="1760085"/>
            <a:chExt cx="1957200" cy="1093200"/>
          </a:xfrm>
        </p:grpSpPr>
        <p:sp>
          <p:nvSpPr>
            <p:cNvPr id="5" name="Google Shape;33;p4"/>
            <p:cNvSpPr txBox="1">
              <a:spLocks noChangeArrowheads="1"/>
            </p:cNvSpPr>
            <p:nvPr/>
          </p:nvSpPr>
          <p:spPr bwMode="auto">
            <a:xfrm>
              <a:off x="3593400" y="1871312"/>
              <a:ext cx="1957200" cy="872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6000" b="1" smtClean="0">
                  <a:solidFill>
                    <a:srgbClr val="0091EA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“</a:t>
              </a:r>
            </a:p>
          </p:txBody>
        </p:sp>
        <p:sp>
          <p:nvSpPr>
            <p:cNvPr id="6" name="Google Shape;34;p4"/>
            <p:cNvSpPr>
              <a:spLocks noChangeArrowheads="1"/>
            </p:cNvSpPr>
            <p:nvPr/>
          </p:nvSpPr>
          <p:spPr bwMode="auto">
            <a:xfrm>
              <a:off x="4025509" y="1760085"/>
              <a:ext cx="1092982" cy="1093200"/>
            </a:xfrm>
            <a:prstGeom prst="ellipse">
              <a:avLst/>
            </a:prstGeom>
            <a:noFill/>
            <a:ln w="9525">
              <a:solidFill>
                <a:srgbClr val="CFD8DC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" name="Google Shape;35;p4"/>
            <p:cNvSpPr>
              <a:spLocks noChangeArrowheads="1"/>
            </p:cNvSpPr>
            <p:nvPr/>
          </p:nvSpPr>
          <p:spPr bwMode="auto">
            <a:xfrm>
              <a:off x="4190727" y="1925336"/>
              <a:ext cx="762545" cy="762698"/>
            </a:xfrm>
            <a:prstGeom prst="ellipse">
              <a:avLst/>
            </a:prstGeom>
            <a:noFill/>
            <a:ln w="19050">
              <a:solidFill>
                <a:srgbClr val="CFD8D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mtClean="0">
                <a:solidFill>
                  <a:srgbClr val="000000"/>
                </a:solidFill>
              </a:endParaRPr>
            </a:p>
          </p:txBody>
        </p:sp>
      </p:grpSp>
      <p:cxnSp>
        <p:nvCxnSpPr>
          <p:cNvPr id="8" name="Google Shape;36;p4"/>
          <p:cNvCxnSpPr>
            <a:cxnSpLocks noChangeShapeType="1"/>
          </p:cNvCxnSpPr>
          <p:nvPr/>
        </p:nvCxnSpPr>
        <p:spPr bwMode="auto">
          <a:xfrm>
            <a:off x="3741738" y="871538"/>
            <a:ext cx="444500" cy="363537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Google Shape;37;p4"/>
          <p:cNvCxnSpPr>
            <a:cxnSpLocks noChangeShapeType="1"/>
          </p:cNvCxnSpPr>
          <p:nvPr/>
        </p:nvCxnSpPr>
        <p:spPr bwMode="auto">
          <a:xfrm rot="10800000">
            <a:off x="4114800" y="269875"/>
            <a:ext cx="457200" cy="804863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Google Shape;38;p4"/>
          <p:cNvCxnSpPr>
            <a:cxnSpLocks noChangeShapeType="1"/>
          </p:cNvCxnSpPr>
          <p:nvPr/>
        </p:nvCxnSpPr>
        <p:spPr bwMode="auto">
          <a:xfrm rot="10800000" flipH="1">
            <a:off x="4749800" y="752475"/>
            <a:ext cx="93663" cy="349250"/>
          </a:xfrm>
          <a:prstGeom prst="straightConnector1">
            <a:avLst/>
          </a:prstGeom>
          <a:noFill/>
          <a:ln w="9525">
            <a:solidFill>
              <a:srgbClr val="CFD8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1215300" y="2501400"/>
            <a:ext cx="6713400" cy="1093200"/>
          </a:xfrm>
          <a:prstGeom prst="rect">
            <a:avLst/>
          </a:prstGeom>
        </p:spPr>
        <p:txBody>
          <a:bodyPr spcFirstLastPara="1"/>
          <a:lstStyle>
            <a:lvl1pPr marL="457200" lvl="0" indent="-457200" algn="ctr" rtl="0">
              <a:spcBef>
                <a:spcPts val="600"/>
              </a:spcBef>
              <a:spcAft>
                <a:spcPts val="0"/>
              </a:spcAft>
              <a:buClr>
                <a:srgbClr val="263238"/>
              </a:buClr>
              <a:buSzPts val="3600"/>
              <a:buChar char="◎"/>
              <a:defRPr sz="3600" i="1"/>
            </a:lvl1pPr>
            <a:lvl2pPr marL="914400" lvl="1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2pPr>
            <a:lvl3pPr marL="1371600" lvl="2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◉"/>
              <a:defRPr sz="3600" i="1"/>
            </a:lvl3pPr>
            <a:lvl4pPr marL="1828800" lvl="3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4pPr>
            <a:lvl5pPr marL="2286000" lvl="4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5pPr>
            <a:lvl6pPr marL="2743200" lvl="5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6pPr>
            <a:lvl7pPr marL="3200400" lvl="6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7pPr>
            <a:lvl8pPr marL="3657600" lvl="7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8pPr>
            <a:lvl9pPr marL="4114800" lvl="8" indent="-457200" algn="ctr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Google Shape;39;p4"/>
          <p:cNvSpPr txBox="1">
            <a:spLocks noGrp="1"/>
          </p:cNvSpPr>
          <p:nvPr>
            <p:ph type="sldNum" idx="10"/>
          </p:nvPr>
        </p:nvSpPr>
        <p:spPr>
          <a:xfrm>
            <a:off x="0" y="6332538"/>
            <a:ext cx="9144000" cy="525462"/>
          </a:xfrm>
        </p:spPr>
        <p:txBody>
          <a:bodyPr/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>
              <a:defRPr/>
            </a:pPr>
            <a:fld id="{46F49B1C-C1C9-4DC9-A2F6-344F53666B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41895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86150" y="1682267"/>
            <a:ext cx="7571700" cy="4764900"/>
          </a:xfrm>
          <a:prstGeom prst="rect">
            <a:avLst/>
          </a:prstGeom>
        </p:spPr>
        <p:txBody>
          <a:bodyPr spcFirstLastPara="1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◎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19869-C0E7-45BC-983A-5257205D99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60568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786137" y="1600200"/>
            <a:ext cx="3675300" cy="4967700"/>
          </a:xfrm>
          <a:prstGeom prst="rect">
            <a:avLst/>
          </a:prstGeom>
        </p:spPr>
        <p:txBody>
          <a:bodyPr spcFirstLastPara="1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2"/>
          </p:nvPr>
        </p:nvSpPr>
        <p:spPr>
          <a:xfrm>
            <a:off x="4682659" y="1600200"/>
            <a:ext cx="3675300" cy="4967700"/>
          </a:xfrm>
          <a:prstGeom prst="rect">
            <a:avLst/>
          </a:prstGeom>
        </p:spPr>
        <p:txBody>
          <a:bodyPr spcFirstLastPara="1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68239-FF46-4589-B673-B76E5199D4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020637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786150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2"/>
          </p:nvPr>
        </p:nvSpPr>
        <p:spPr>
          <a:xfrm>
            <a:off x="3329992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3"/>
          </p:nvPr>
        </p:nvSpPr>
        <p:spPr>
          <a:xfrm>
            <a:off x="5873834" y="1600200"/>
            <a:ext cx="2419800" cy="4967700"/>
          </a:xfrm>
          <a:prstGeom prst="rect">
            <a:avLst/>
          </a:prstGeom>
        </p:spPr>
        <p:txBody>
          <a:bodyPr spcFirstLastPara="1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417B2-0070-4A8F-93C9-3BD4403B1E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493388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Google Shape;57;p8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4B8C756A-CECD-47FD-A875-2693CF1C4F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2662612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457200" y="5407123"/>
            <a:ext cx="8229600" cy="491400"/>
          </a:xfrm>
          <a:prstGeom prst="rect">
            <a:avLst/>
          </a:prstGeom>
        </p:spPr>
        <p:txBody>
          <a:bodyPr spcFirstLastPara="1"/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Google Shape;60;p9"/>
          <p:cNvSpPr txBox="1">
            <a:spLocks noGrp="1"/>
          </p:cNvSpPr>
          <p:nvPr>
            <p:ph type="sldNum" idx="10"/>
          </p:nvPr>
        </p:nvSpPr>
        <p:spPr>
          <a:xfrm>
            <a:off x="0" y="6332538"/>
            <a:ext cx="9144000" cy="525462"/>
          </a:xfrm>
        </p:spPr>
        <p:txBody>
          <a:bodyPr/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>
              <a:defRPr/>
            </a:pPr>
            <a:fld id="{0A983499-57BB-4826-AB81-C9C2B3CE09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878142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0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>
                <a:solidFill>
                  <a:srgbClr val="04617B">
                    <a:shade val="90000"/>
                  </a:srgbClr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56034799-79BF-44AF-A3D1-AF46409A1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5818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mplete pattern">
  <p:cSld name="Blank complete patter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;p11"/>
          <p:cNvSpPr>
            <a:spLocks noChangeArrowheads="1"/>
          </p:cNvSpPr>
          <p:nvPr/>
        </p:nvSpPr>
        <p:spPr bwMode="auto">
          <a:xfrm>
            <a:off x="-26988" y="-19050"/>
            <a:ext cx="9197976" cy="6896100"/>
          </a:xfrm>
          <a:prstGeom prst="rect">
            <a:avLst/>
          </a:prstGeom>
          <a:solidFill>
            <a:srgbClr val="CFD8DC">
              <a:alpha val="4941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" name="Google Shape;65;p11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6C8909CD-F37C-48FA-9488-195E8A9F04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758048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4617B">
                    <a:shade val="90000"/>
                  </a:srgbClr>
                </a:solidFill>
              </a:defRPr>
            </a:lvl1pPr>
            <a:extLst/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latin typeface="Calibri" pitchFamily="34" charset="0"/>
              </a:rPr>
              <a:t>1397/12/15</a:t>
            </a:r>
            <a:endParaRPr lang="en-US"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4617B">
                    <a:shade val="90000"/>
                  </a:srgbClr>
                </a:solidFill>
              </a:defRPr>
            </a:lvl1pPr>
            <a:extLst/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latin typeface="Calibri" pitchFamily="34" charset="0"/>
              </a:rPr>
              <a:t>Dr Soghra Rouhi    www.yadazma.com</a:t>
            </a:r>
            <a:endParaRPr lang="en-US"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4617B">
                    <a:shade val="90000"/>
                  </a:srgbClr>
                </a:solidFill>
              </a:defRPr>
            </a:lvl1pPr>
            <a:extLst/>
          </a:lstStyle>
          <a:p>
            <a:pPr>
              <a:defRPr/>
            </a:pPr>
            <a:fld id="{8F81823A-9BA7-4EF1-A2CD-47AC53D936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51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mplete pattern">
  <p:cSld name="Blank complete patter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;p11"/>
          <p:cNvSpPr>
            <a:spLocks noChangeArrowheads="1"/>
          </p:cNvSpPr>
          <p:nvPr/>
        </p:nvSpPr>
        <p:spPr bwMode="auto">
          <a:xfrm>
            <a:off x="-26988" y="-19050"/>
            <a:ext cx="9197976" cy="6896100"/>
          </a:xfrm>
          <a:prstGeom prst="rect">
            <a:avLst/>
          </a:prstGeom>
          <a:solidFill>
            <a:srgbClr val="CFD8DC">
              <a:alpha val="4941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" name="Google Shape;65;p11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6C8909CD-F37C-48FA-9488-195E8A9F04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449890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18206"/>
      </p:ext>
    </p:extLst>
  </p:cSld>
  <p:clrMapOvr>
    <a:masterClrMapping/>
  </p:clrMapOvr>
  <p:transition>
    <p:random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87663"/>
      </p:ext>
    </p:extLst>
  </p:cSld>
  <p:clrMapOvr>
    <a:masterClrMapping/>
  </p:clrMapOvr>
  <p:transition>
    <p:random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708378"/>
      </p:ext>
    </p:extLst>
  </p:cSld>
  <p:clrMapOvr>
    <a:masterClrMapping/>
  </p:clrMapOvr>
  <p:transition>
    <p:random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9032"/>
      </p:ext>
    </p:extLst>
  </p:cSld>
  <p:clrMapOvr>
    <a:masterClrMapping/>
  </p:clrMapOvr>
  <p:transition>
    <p:random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32792"/>
      </p:ext>
    </p:extLst>
  </p:cSld>
  <p:clrMapOvr>
    <a:masterClrMapping/>
  </p:clrMapOvr>
  <p:transition>
    <p:random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73887"/>
      </p:ext>
    </p:extLst>
  </p:cSld>
  <p:clrMapOvr>
    <a:masterClrMapping/>
  </p:clrMapOvr>
  <p:transition>
    <p:random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29433"/>
      </p:ext>
    </p:extLst>
  </p:cSld>
  <p:clrMapOvr>
    <a:masterClrMapping/>
  </p:clrMapOvr>
  <p:transition>
    <p:random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25790"/>
      </p:ext>
    </p:extLst>
  </p:cSld>
  <p:clrMapOvr>
    <a:masterClrMapping/>
  </p:clrMapOvr>
  <p:transition>
    <p:random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30808"/>
      </p:ext>
    </p:extLst>
  </p:cSld>
  <p:clrMapOvr>
    <a:masterClrMapping/>
  </p:clrMapOvr>
  <p:transition>
    <p:random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830627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655316"/>
      </p:ext>
    </p:extLst>
  </p:cSld>
  <p:clrMapOvr>
    <a:masterClrMapping/>
  </p:clrMapOvr>
  <p:transition>
    <p:random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000896"/>
      </p:ext>
    </p:extLst>
  </p:cSld>
  <p:clrMapOvr>
    <a:masterClrMapping/>
  </p:clrMapOvr>
  <p:transition>
    <p:random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8124"/>
      </p:ext>
    </p:extLst>
  </p:cSld>
  <p:clrMapOvr>
    <a:masterClrMapping/>
  </p:clrMapOvr>
  <p:transition>
    <p:random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56948"/>
      </p:ext>
    </p:extLst>
  </p:cSld>
  <p:clrMapOvr>
    <a:masterClrMapping/>
  </p:clrMapOvr>
  <p:transition>
    <p:random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927699"/>
      </p:ext>
    </p:extLst>
  </p:cSld>
  <p:clrMapOvr>
    <a:masterClrMapping/>
  </p:clrMapOvr>
  <p:transition>
    <p:random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889995"/>
      </p:ext>
    </p:extLst>
  </p:cSld>
  <p:clrMapOvr>
    <a:masterClrMapping/>
  </p:clrMapOvr>
  <p:transition>
    <p:random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714458"/>
      </p:ext>
    </p:extLst>
  </p:cSld>
  <p:clrMapOvr>
    <a:masterClrMapping/>
  </p:clrMapOvr>
  <p:transition>
    <p:random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71636"/>
      </p:ext>
    </p:extLst>
  </p:cSld>
  <p:clrMapOvr>
    <a:masterClrMapping/>
  </p:clrMapOvr>
  <p:transition>
    <p:random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078848"/>
      </p:ext>
    </p:extLst>
  </p:cSld>
  <p:clrMapOvr>
    <a:masterClrMapping/>
  </p:clrMapOvr>
  <p:transition>
    <p:random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02587"/>
      </p:ext>
    </p:extLst>
  </p:cSld>
  <p:clrMapOvr>
    <a:masterClrMapping/>
  </p:clrMapOvr>
  <p:transition>
    <p:random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80978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70875"/>
      </p:ext>
    </p:extLst>
  </p:cSld>
  <p:clrMapOvr>
    <a:masterClrMapping/>
  </p:clrMapOvr>
  <p:transition>
    <p:random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44516"/>
      </p:ext>
    </p:extLst>
  </p:cSld>
  <p:clrMapOvr>
    <a:masterClrMapping/>
  </p:clrMapOvr>
  <p:transition>
    <p:random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98756"/>
      </p:ext>
    </p:extLst>
  </p:cSld>
  <p:clrMapOvr>
    <a:masterClrMapping/>
  </p:clrMapOvr>
  <p:transition>
    <p:random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92331"/>
      </p:ext>
    </p:extLst>
  </p:cSld>
  <p:clrMapOvr>
    <a:masterClrMapping/>
  </p:clrMapOvr>
  <p:transition>
    <p:random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11526"/>
      </p:ext>
    </p:extLst>
  </p:cSld>
  <p:clrMapOvr>
    <a:masterClrMapping/>
  </p:clrMapOvr>
  <p:transition>
    <p:random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649324"/>
      </p:ext>
    </p:extLst>
  </p:cSld>
  <p:clrMapOvr>
    <a:masterClrMapping/>
  </p:clrMapOvr>
  <p:transition>
    <p:random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908651"/>
      </p:ext>
    </p:extLst>
  </p:cSld>
  <p:clrMapOvr>
    <a:masterClrMapping/>
  </p:clrMapOvr>
  <p:transition>
    <p:random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0894"/>
      </p:ext>
    </p:extLst>
  </p:cSld>
  <p:clrMapOvr>
    <a:masterClrMapping/>
  </p:clrMapOvr>
  <p:transition>
    <p:random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33345"/>
      </p:ext>
    </p:extLst>
  </p:cSld>
  <p:clrMapOvr>
    <a:masterClrMapping/>
  </p:clrMapOvr>
  <p:transition>
    <p:random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42087"/>
      </p:ext>
    </p:extLst>
  </p:cSld>
  <p:clrMapOvr>
    <a:masterClrMapping/>
  </p:clrMapOvr>
  <p:transition>
    <p:random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886475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348057"/>
      </p:ext>
    </p:extLst>
  </p:cSld>
  <p:clrMapOvr>
    <a:masterClrMapping/>
  </p:clrMapOvr>
  <p:transition>
    <p:random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25683"/>
      </p:ext>
    </p:extLst>
  </p:cSld>
  <p:clrMapOvr>
    <a:masterClrMapping/>
  </p:clrMapOvr>
  <p:transition>
    <p:random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775776"/>
      </p:ext>
    </p:extLst>
  </p:cSld>
  <p:clrMapOvr>
    <a:masterClrMapping/>
  </p:clrMapOvr>
  <p:transition>
    <p:random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144914"/>
      </p:ext>
    </p:extLst>
  </p:cSld>
  <p:clrMapOvr>
    <a:masterClrMapping/>
  </p:clrMapOvr>
  <p:transition>
    <p:random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64526"/>
      </p:ext>
    </p:extLst>
  </p:cSld>
  <p:clrMapOvr>
    <a:masterClrMapping/>
  </p:clrMapOvr>
  <p:transition>
    <p:random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241108"/>
      </p:ext>
    </p:extLst>
  </p:cSld>
  <p:clrMapOvr>
    <a:masterClrMapping/>
  </p:clrMapOvr>
  <p:transition>
    <p:random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75938"/>
      </p:ext>
    </p:extLst>
  </p:cSld>
  <p:clrMapOvr>
    <a:masterClrMapping/>
  </p:clrMapOvr>
  <p:transition>
    <p:random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344915"/>
      </p:ext>
    </p:extLst>
  </p:cSld>
  <p:clrMapOvr>
    <a:masterClrMapping/>
  </p:clrMapOvr>
  <p:transition>
    <p:random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36624"/>
      </p:ext>
    </p:extLst>
  </p:cSld>
  <p:clrMapOvr>
    <a:masterClrMapping/>
  </p:clrMapOvr>
  <p:transition>
    <p:random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268915"/>
      </p:ext>
    </p:extLst>
  </p:cSld>
  <p:clrMapOvr>
    <a:masterClrMapping/>
  </p:clrMapOvr>
  <p:transition>
    <p:random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95996"/>
      </p:ext>
    </p:extLst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90428"/>
      </p:ext>
    </p:extLst>
  </p:cSld>
  <p:clrMapOvr>
    <a:masterClrMapping/>
  </p:clrMapOvr>
  <p:transition>
    <p:random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386879"/>
      </p:ext>
    </p:extLst>
  </p:cSld>
  <p:clrMapOvr>
    <a:masterClrMapping/>
  </p:clrMapOvr>
  <p:transition>
    <p:random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0243"/>
      </p:ext>
    </p:extLst>
  </p:cSld>
  <p:clrMapOvr>
    <a:masterClrMapping/>
  </p:clrMapOvr>
  <p:transition>
    <p:random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14139"/>
      </p:ext>
    </p:extLst>
  </p:cSld>
  <p:clrMapOvr>
    <a:masterClrMapping/>
  </p:clrMapOvr>
  <p:transition>
    <p:random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6364"/>
      </p:ext>
    </p:extLst>
  </p:cSld>
  <p:clrMapOvr>
    <a:masterClrMapping/>
  </p:clrMapOvr>
  <p:transition>
    <p:random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99201"/>
      </p:ext>
    </p:extLst>
  </p:cSld>
  <p:clrMapOvr>
    <a:masterClrMapping/>
  </p:clrMapOvr>
  <p:transition>
    <p:random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386752"/>
      </p:ext>
    </p:extLst>
  </p:cSld>
  <p:clrMapOvr>
    <a:masterClrMapping/>
  </p:clrMapOvr>
  <p:transition>
    <p:random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16375"/>
      </p:ext>
    </p:extLst>
  </p:cSld>
  <p:clrMapOvr>
    <a:masterClrMapping/>
  </p:clrMapOvr>
  <p:transition>
    <p:random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600652"/>
      </p:ext>
    </p:extLst>
  </p:cSld>
  <p:clrMapOvr>
    <a:masterClrMapping/>
  </p:clrMapOvr>
  <p:transition>
    <p:random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974165"/>
      </p:ext>
    </p:extLst>
  </p:cSld>
  <p:clrMapOvr>
    <a:masterClrMapping/>
  </p:clrMapOvr>
  <p:transition>
    <p:random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89604"/>
      </p:ext>
    </p:extLst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11035"/>
      </p:ext>
    </p:extLst>
  </p:cSld>
  <p:clrMapOvr>
    <a:masterClrMapping/>
  </p:clrMapOvr>
  <p:transition>
    <p:random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82925"/>
      </p:ext>
    </p:extLst>
  </p:cSld>
  <p:clrMapOvr>
    <a:masterClrMapping/>
  </p:clrMapOvr>
  <p:transition>
    <p:random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482903"/>
      </p:ext>
    </p:extLst>
  </p:cSld>
  <p:clrMapOvr>
    <a:masterClrMapping/>
  </p:clrMapOvr>
  <p:transition>
    <p:random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199747"/>
      </p:ext>
    </p:extLst>
  </p:cSld>
  <p:clrMapOvr>
    <a:masterClrMapping/>
  </p:clrMapOvr>
  <p:transition>
    <p:random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667328"/>
      </p:ext>
    </p:extLst>
  </p:cSld>
  <p:clrMapOvr>
    <a:masterClrMapping/>
  </p:clrMapOvr>
  <p:transition>
    <p:random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270767"/>
      </p:ext>
    </p:extLst>
  </p:cSld>
  <p:clrMapOvr>
    <a:masterClrMapping/>
  </p:clrMapOvr>
  <p:transition>
    <p:random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15227"/>
      </p:ext>
    </p:extLst>
  </p:cSld>
  <p:clrMapOvr>
    <a:masterClrMapping/>
  </p:clrMapOvr>
  <p:transition>
    <p:random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01564"/>
      </p:ext>
    </p:extLst>
  </p:cSld>
  <p:clrMapOvr>
    <a:masterClrMapping/>
  </p:clrMapOvr>
  <p:transition>
    <p:random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mtClean="0">
                <a:latin typeface="Calibri" pitchFamily="34" charset="0"/>
              </a:rPr>
              <a:t>1397/12/15</a:t>
            </a:r>
            <a:endParaRPr lang="en-US" altLang="en-US"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mtClean="0">
                <a:latin typeface="Calibri" pitchFamily="34" charset="0"/>
              </a:rPr>
              <a:t>Dr Soghra Rouhi    www.yadazma.com</a:t>
            </a:r>
            <a:endParaRPr lang="en-US" altLang="en-US"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BF671-558D-49C3-9FBB-F49D79B183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3385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72739"/>
      </p:ext>
    </p:extLst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83864"/>
      </p:ext>
    </p:extLst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7298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8304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709894"/>
      </p:ext>
    </p:extLst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171864"/>
      </p:ext>
    </p:extLst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008050"/>
      </p:ext>
    </p:extLst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289357"/>
      </p:ext>
    </p:extLst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95351"/>
      </p:ext>
    </p:extLst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161928"/>
      </p:ext>
    </p:extLst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435088"/>
      </p:ext>
    </p:extLst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019792"/>
      </p:ext>
    </p:extLst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01543"/>
      </p:ext>
    </p:extLst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5674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7376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65874"/>
      </p:ext>
    </p:extLst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91279"/>
      </p:ext>
    </p:extLst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212620"/>
      </p:ext>
    </p:extLst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776744"/>
      </p:ext>
    </p:extLst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87830"/>
      </p:ext>
    </p:extLst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582984"/>
      </p:ext>
    </p:extLst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71228"/>
      </p:ext>
    </p:extLst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030717"/>
      </p:ext>
    </p:extLst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660058"/>
      </p:ext>
    </p:extLst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485777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981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640595"/>
      </p:ext>
    </p:extLst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47781"/>
      </p:ext>
    </p:extLst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98337"/>
      </p:ext>
    </p:extLst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19422"/>
      </p:ext>
    </p:extLst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166415"/>
      </p:ext>
    </p:extLst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78140"/>
      </p:ext>
    </p:extLst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23400"/>
      </p:ext>
    </p:extLst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5424"/>
      </p:ext>
    </p:extLst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825387"/>
      </p:ext>
    </p:extLst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959082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4445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17092"/>
      </p:ext>
    </p:extLst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51536"/>
      </p:ext>
    </p:extLst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7970"/>
      </p:ext>
    </p:extLst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24849"/>
      </p:ext>
    </p:extLst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824424"/>
      </p:ext>
    </p:extLst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97438"/>
      </p:ext>
    </p:extLst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08660"/>
      </p:ext>
    </p:extLst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311000"/>
      </p:ext>
    </p:extLst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6055"/>
      </p:ext>
    </p:extLst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07638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04992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49752"/>
      </p:ext>
    </p:extLst>
  </p:cSld>
  <p:clrMapOvr>
    <a:masterClrMapping/>
  </p:clrMapOvr>
  <p:transition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34527"/>
      </p:ext>
    </p:extLst>
  </p:cSld>
  <p:clrMapOvr>
    <a:masterClrMapping/>
  </p:clrMapOvr>
  <p:transition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17613"/>
      </p:ext>
    </p:extLst>
  </p:cSld>
  <p:clrMapOvr>
    <a:masterClrMapping/>
  </p:clrMapOvr>
  <p:transition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99348"/>
      </p:ext>
    </p:extLst>
  </p:cSld>
  <p:clrMapOvr>
    <a:masterClrMapping/>
  </p:clrMapOvr>
  <p:transition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374245"/>
      </p:ext>
    </p:extLst>
  </p:cSld>
  <p:clrMapOvr>
    <a:masterClrMapping/>
  </p:clrMapOvr>
  <p:transition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926405"/>
      </p:ext>
    </p:extLst>
  </p:cSld>
  <p:clrMapOvr>
    <a:masterClrMapping/>
  </p:clrMapOvr>
  <p:transition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03714"/>
      </p:ext>
    </p:extLst>
  </p:cSld>
  <p:clrMapOvr>
    <a:masterClrMapping/>
  </p:clrMapOvr>
  <p:transition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62475"/>
      </p:ext>
    </p:extLst>
  </p:cSld>
  <p:clrMapOvr>
    <a:masterClrMapping/>
  </p:clrMapOvr>
  <p:transition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60986"/>
      </p:ext>
    </p:extLst>
  </p:cSld>
  <p:clrMapOvr>
    <a:masterClrMapping/>
  </p:clrMapOvr>
  <p:transition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mtClean="0">
                <a:latin typeface="Calibri" pitchFamily="34" charset="0"/>
              </a:rPr>
              <a:t>1397/12/15</a:t>
            </a:r>
            <a:endParaRPr lang="en-US" altLang="en-US"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mtClean="0">
                <a:latin typeface="Calibri" pitchFamily="34" charset="0"/>
              </a:rPr>
              <a:t>Dr Soghra Rouhi    www.yadazma.com</a:t>
            </a:r>
            <a:endParaRPr lang="en-US" altLang="en-US"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BF671-558D-49C3-9FBB-F49D79B183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11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448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387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2681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2253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4959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1702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53157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0355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5951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19268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157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6505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A1A40-196B-4368-B9AB-F69AE0E527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6221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921556"/>
      </p:ext>
    </p:extLst>
  </p:cSld>
  <p:clrMapOvr>
    <a:masterClrMapping/>
  </p:clrMapOvr>
  <p:transition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09908"/>
      </p:ext>
    </p:extLst>
  </p:cSld>
  <p:clrMapOvr>
    <a:masterClrMapping/>
  </p:clrMapOvr>
  <p:transition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01813"/>
      </p:ext>
    </p:extLst>
  </p:cSld>
  <p:clrMapOvr>
    <a:masterClrMapping/>
  </p:clrMapOvr>
  <p:transition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6163" cy="458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864145"/>
      </p:ext>
    </p:extLst>
  </p:cSld>
  <p:clrMapOvr>
    <a:masterClrMapping/>
  </p:clrMapOvr>
  <p:transition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7010400" cy="104775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04875" y="2743200"/>
            <a:ext cx="7315200" cy="218503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13525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305036"/>
      </p:ext>
    </p:extLst>
  </p:cSld>
  <p:clrMapOvr>
    <a:masterClrMapping/>
  </p:clrMapOvr>
  <p:transition>
    <p:wipe dir="d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 b="1">
                <a:solidFill>
                  <a:srgbClr val="C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463040"/>
            <a:ext cx="8229600" cy="4937760"/>
          </a:xfrm>
        </p:spPr>
        <p:txBody>
          <a:bodyPr>
            <a:normAutofit/>
          </a:bodyPr>
          <a:lstStyle>
            <a:lvl1pPr algn="r" rtl="1">
              <a:defRPr sz="2800">
                <a:solidFill>
                  <a:srgbClr val="7030A0"/>
                </a:solidFill>
                <a:latin typeface="Arial" pitchFamily="34" charset="0"/>
                <a:cs typeface="Arial" pitchFamily="34" charset="0"/>
              </a:defRPr>
            </a:lvl1pPr>
            <a:lvl2pPr algn="r" rtl="1">
              <a:buFont typeface="Courier New" pitchFamily="49" charset="0"/>
              <a:buChar char="o"/>
              <a:defRPr sz="2800">
                <a:solidFill>
                  <a:srgbClr val="7030A0"/>
                </a:solidFill>
                <a:latin typeface="Arial" pitchFamily="34" charset="0"/>
                <a:cs typeface="Arial" pitchFamily="34" charset="0"/>
              </a:defRPr>
            </a:lvl2pPr>
            <a:lvl3pPr algn="r" rtl="1">
              <a:buFont typeface="Arial" pitchFamily="34" charset="0"/>
              <a:buChar char="•"/>
              <a:defRPr sz="2800">
                <a:solidFill>
                  <a:srgbClr val="7030A0"/>
                </a:solidFill>
                <a:latin typeface="Arial" pitchFamily="34" charset="0"/>
                <a:cs typeface="Arial" pitchFamily="34" charset="0"/>
              </a:defRPr>
            </a:lvl3pPr>
            <a:lvl4pPr algn="r" rtl="1">
              <a:defRPr sz="2800">
                <a:solidFill>
                  <a:srgbClr val="7030A0"/>
                </a:solidFill>
                <a:latin typeface="Arial" pitchFamily="34" charset="0"/>
                <a:cs typeface="Arial" pitchFamily="34" charset="0"/>
              </a:defRPr>
            </a:lvl4pPr>
            <a:lvl5pPr algn="r" rtl="1">
              <a:defRPr sz="2800">
                <a:solidFill>
                  <a:srgbClr val="7030A0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145045046"/>
      </p:ext>
    </p:extLst>
  </p:cSld>
  <p:clrMapOvr>
    <a:masterClrMapping/>
  </p:clrMapOvr>
  <p:transition>
    <p:wipe dir="d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r>
              <a:rPr lang="en-US" smtClean="0">
                <a:solidFill>
                  <a:srgbClr val="DDE9EC"/>
                </a:solidFill>
              </a:rPr>
              <a:t>1397/12/15</a:t>
            </a:r>
            <a:endParaRPr lang="en-US">
              <a:solidFill>
                <a:srgbClr val="DDE9E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smtClean="0">
                <a:solidFill>
                  <a:srgbClr val="DDE9EC"/>
                </a:solidFill>
              </a:rPr>
              <a:t>Dr Soghra Rouhi    www.yadazma.com</a:t>
            </a:r>
            <a:endParaRPr lang="en-US">
              <a:solidFill>
                <a:srgbClr val="DDE9E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9A912051-ABC2-47E4-BAEC-D17A478B488E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>
              <a:solidFill>
                <a:srgbClr val="DDE9E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0817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95374177"/>
      </p:ext>
    </p:extLst>
  </p:cSld>
  <p:clrMapOvr>
    <a:masterClrMapping/>
  </p:clrMapOvr>
  <p:transition>
    <p:wipe dir="d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69284813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63" Type="http://schemas.openxmlformats.org/officeDocument/2006/relationships/slideLayout" Target="../slideLayouts/slideLayout74.xml"/><Relationship Id="rId68" Type="http://schemas.openxmlformats.org/officeDocument/2006/relationships/slideLayout" Target="../slideLayouts/slideLayout79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6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61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slideLayout" Target="../slideLayouts/slideLayout71.xml"/><Relationship Id="rId6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64" Type="http://schemas.openxmlformats.org/officeDocument/2006/relationships/slideLayout" Target="../slideLayouts/slideLayout75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67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31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62" Type="http://schemas.openxmlformats.org/officeDocument/2006/relationships/slideLayout" Target="../slideLayouts/slideLayout73.xml"/><Relationship Id="rId70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0.xml"/><Relationship Id="rId18" Type="http://schemas.openxmlformats.org/officeDocument/2006/relationships/slideLayout" Target="../slideLayouts/slideLayout135.xml"/><Relationship Id="rId26" Type="http://schemas.openxmlformats.org/officeDocument/2006/relationships/slideLayout" Target="../slideLayouts/slideLayout143.xml"/><Relationship Id="rId39" Type="http://schemas.openxmlformats.org/officeDocument/2006/relationships/slideLayout" Target="../slideLayouts/slideLayout156.xml"/><Relationship Id="rId21" Type="http://schemas.openxmlformats.org/officeDocument/2006/relationships/slideLayout" Target="../slideLayouts/slideLayout138.xml"/><Relationship Id="rId34" Type="http://schemas.openxmlformats.org/officeDocument/2006/relationships/slideLayout" Target="../slideLayouts/slideLayout151.xml"/><Relationship Id="rId42" Type="http://schemas.openxmlformats.org/officeDocument/2006/relationships/slideLayout" Target="../slideLayouts/slideLayout159.xml"/><Relationship Id="rId47" Type="http://schemas.openxmlformats.org/officeDocument/2006/relationships/slideLayout" Target="../slideLayouts/slideLayout164.xml"/><Relationship Id="rId50" Type="http://schemas.openxmlformats.org/officeDocument/2006/relationships/slideLayout" Target="../slideLayouts/slideLayout167.xml"/><Relationship Id="rId55" Type="http://schemas.openxmlformats.org/officeDocument/2006/relationships/slideLayout" Target="../slideLayouts/slideLayout172.xml"/><Relationship Id="rId63" Type="http://schemas.openxmlformats.org/officeDocument/2006/relationships/slideLayout" Target="../slideLayouts/slideLayout180.xml"/><Relationship Id="rId68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24.xml"/><Relationship Id="rId71" Type="http://schemas.openxmlformats.org/officeDocument/2006/relationships/image" Target="../media/image1.jpeg"/><Relationship Id="rId2" Type="http://schemas.openxmlformats.org/officeDocument/2006/relationships/slideLayout" Target="../slideLayouts/slideLayout119.xml"/><Relationship Id="rId16" Type="http://schemas.openxmlformats.org/officeDocument/2006/relationships/slideLayout" Target="../slideLayouts/slideLayout133.xml"/><Relationship Id="rId29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24" Type="http://schemas.openxmlformats.org/officeDocument/2006/relationships/slideLayout" Target="../slideLayouts/slideLayout141.xml"/><Relationship Id="rId32" Type="http://schemas.openxmlformats.org/officeDocument/2006/relationships/slideLayout" Target="../slideLayouts/slideLayout149.xml"/><Relationship Id="rId37" Type="http://schemas.openxmlformats.org/officeDocument/2006/relationships/slideLayout" Target="../slideLayouts/slideLayout154.xml"/><Relationship Id="rId40" Type="http://schemas.openxmlformats.org/officeDocument/2006/relationships/slideLayout" Target="../slideLayouts/slideLayout157.xml"/><Relationship Id="rId45" Type="http://schemas.openxmlformats.org/officeDocument/2006/relationships/slideLayout" Target="../slideLayouts/slideLayout162.xml"/><Relationship Id="rId53" Type="http://schemas.openxmlformats.org/officeDocument/2006/relationships/slideLayout" Target="../slideLayouts/slideLayout170.xml"/><Relationship Id="rId58" Type="http://schemas.openxmlformats.org/officeDocument/2006/relationships/slideLayout" Target="../slideLayouts/slideLayout175.xml"/><Relationship Id="rId66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22.xml"/><Relationship Id="rId15" Type="http://schemas.openxmlformats.org/officeDocument/2006/relationships/slideLayout" Target="../slideLayouts/slideLayout132.xml"/><Relationship Id="rId23" Type="http://schemas.openxmlformats.org/officeDocument/2006/relationships/slideLayout" Target="../slideLayouts/slideLayout140.xml"/><Relationship Id="rId28" Type="http://schemas.openxmlformats.org/officeDocument/2006/relationships/slideLayout" Target="../slideLayouts/slideLayout145.xml"/><Relationship Id="rId36" Type="http://schemas.openxmlformats.org/officeDocument/2006/relationships/slideLayout" Target="../slideLayouts/slideLayout153.xml"/><Relationship Id="rId49" Type="http://schemas.openxmlformats.org/officeDocument/2006/relationships/slideLayout" Target="../slideLayouts/slideLayout166.xml"/><Relationship Id="rId57" Type="http://schemas.openxmlformats.org/officeDocument/2006/relationships/slideLayout" Target="../slideLayouts/slideLayout174.xml"/><Relationship Id="rId61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27.xml"/><Relationship Id="rId19" Type="http://schemas.openxmlformats.org/officeDocument/2006/relationships/slideLayout" Target="../slideLayouts/slideLayout136.xml"/><Relationship Id="rId31" Type="http://schemas.openxmlformats.org/officeDocument/2006/relationships/slideLayout" Target="../slideLayouts/slideLayout148.xml"/><Relationship Id="rId44" Type="http://schemas.openxmlformats.org/officeDocument/2006/relationships/slideLayout" Target="../slideLayouts/slideLayout161.xml"/><Relationship Id="rId52" Type="http://schemas.openxmlformats.org/officeDocument/2006/relationships/slideLayout" Target="../slideLayouts/slideLayout169.xml"/><Relationship Id="rId60" Type="http://schemas.openxmlformats.org/officeDocument/2006/relationships/slideLayout" Target="../slideLayouts/slideLayout177.xml"/><Relationship Id="rId65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slideLayout" Target="../slideLayouts/slideLayout131.xml"/><Relationship Id="rId22" Type="http://schemas.openxmlformats.org/officeDocument/2006/relationships/slideLayout" Target="../slideLayouts/slideLayout139.xml"/><Relationship Id="rId27" Type="http://schemas.openxmlformats.org/officeDocument/2006/relationships/slideLayout" Target="../slideLayouts/slideLayout144.xml"/><Relationship Id="rId30" Type="http://schemas.openxmlformats.org/officeDocument/2006/relationships/slideLayout" Target="../slideLayouts/slideLayout147.xml"/><Relationship Id="rId35" Type="http://schemas.openxmlformats.org/officeDocument/2006/relationships/slideLayout" Target="../slideLayouts/slideLayout152.xml"/><Relationship Id="rId43" Type="http://schemas.openxmlformats.org/officeDocument/2006/relationships/slideLayout" Target="../slideLayouts/slideLayout160.xml"/><Relationship Id="rId48" Type="http://schemas.openxmlformats.org/officeDocument/2006/relationships/slideLayout" Target="../slideLayouts/slideLayout165.xml"/><Relationship Id="rId56" Type="http://schemas.openxmlformats.org/officeDocument/2006/relationships/slideLayout" Target="../slideLayouts/slideLayout173.xml"/><Relationship Id="rId64" Type="http://schemas.openxmlformats.org/officeDocument/2006/relationships/slideLayout" Target="../slideLayouts/slideLayout181.xml"/><Relationship Id="rId69" Type="http://schemas.openxmlformats.org/officeDocument/2006/relationships/slideLayout" Target="../slideLayouts/slideLayout186.xml"/><Relationship Id="rId8" Type="http://schemas.openxmlformats.org/officeDocument/2006/relationships/slideLayout" Target="../slideLayouts/slideLayout125.xml"/><Relationship Id="rId51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9.xml"/><Relationship Id="rId17" Type="http://schemas.openxmlformats.org/officeDocument/2006/relationships/slideLayout" Target="../slideLayouts/slideLayout134.xml"/><Relationship Id="rId25" Type="http://schemas.openxmlformats.org/officeDocument/2006/relationships/slideLayout" Target="../slideLayouts/slideLayout142.xml"/><Relationship Id="rId33" Type="http://schemas.openxmlformats.org/officeDocument/2006/relationships/slideLayout" Target="../slideLayouts/slideLayout150.xml"/><Relationship Id="rId38" Type="http://schemas.openxmlformats.org/officeDocument/2006/relationships/slideLayout" Target="../slideLayouts/slideLayout155.xml"/><Relationship Id="rId46" Type="http://schemas.openxmlformats.org/officeDocument/2006/relationships/slideLayout" Target="../slideLayouts/slideLayout163.xml"/><Relationship Id="rId59" Type="http://schemas.openxmlformats.org/officeDocument/2006/relationships/slideLayout" Target="../slideLayouts/slideLayout176.xml"/><Relationship Id="rId67" Type="http://schemas.openxmlformats.org/officeDocument/2006/relationships/slideLayout" Target="../slideLayouts/slideLayout184.xml"/><Relationship Id="rId20" Type="http://schemas.openxmlformats.org/officeDocument/2006/relationships/slideLayout" Target="../slideLayouts/slideLayout137.xml"/><Relationship Id="rId41" Type="http://schemas.openxmlformats.org/officeDocument/2006/relationships/slideLayout" Target="../slideLayouts/slideLayout158.xml"/><Relationship Id="rId54" Type="http://schemas.openxmlformats.org/officeDocument/2006/relationships/slideLayout" Target="../slideLayouts/slideLayout171.xml"/><Relationship Id="rId62" Type="http://schemas.openxmlformats.org/officeDocument/2006/relationships/slideLayout" Target="../slideLayouts/slideLayout179.xml"/><Relationship Id="rId70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Relationship Id="rId14" Type="http://schemas.openxmlformats.org/officeDocument/2006/relationships/image" Target="../media/image7.jpeg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1.xml"/><Relationship Id="rId18" Type="http://schemas.openxmlformats.org/officeDocument/2006/relationships/slideLayout" Target="../slideLayouts/slideLayout216.xml"/><Relationship Id="rId26" Type="http://schemas.openxmlformats.org/officeDocument/2006/relationships/slideLayout" Target="../slideLayouts/slideLayout224.xml"/><Relationship Id="rId39" Type="http://schemas.openxmlformats.org/officeDocument/2006/relationships/slideLayout" Target="../slideLayouts/slideLayout237.xml"/><Relationship Id="rId21" Type="http://schemas.openxmlformats.org/officeDocument/2006/relationships/slideLayout" Target="../slideLayouts/slideLayout219.xml"/><Relationship Id="rId34" Type="http://schemas.openxmlformats.org/officeDocument/2006/relationships/slideLayout" Target="../slideLayouts/slideLayout232.xml"/><Relationship Id="rId42" Type="http://schemas.openxmlformats.org/officeDocument/2006/relationships/slideLayout" Target="../slideLayouts/slideLayout240.xml"/><Relationship Id="rId47" Type="http://schemas.openxmlformats.org/officeDocument/2006/relationships/slideLayout" Target="../slideLayouts/slideLayout245.xml"/><Relationship Id="rId50" Type="http://schemas.openxmlformats.org/officeDocument/2006/relationships/slideLayout" Target="../slideLayouts/slideLayout248.xml"/><Relationship Id="rId55" Type="http://schemas.openxmlformats.org/officeDocument/2006/relationships/slideLayout" Target="../slideLayouts/slideLayout253.xml"/><Relationship Id="rId63" Type="http://schemas.openxmlformats.org/officeDocument/2006/relationships/slideLayout" Target="../slideLayouts/slideLayout261.xml"/><Relationship Id="rId68" Type="http://schemas.openxmlformats.org/officeDocument/2006/relationships/slideLayout" Target="../slideLayouts/slideLayout266.xml"/><Relationship Id="rId7" Type="http://schemas.openxmlformats.org/officeDocument/2006/relationships/slideLayout" Target="../slideLayouts/slideLayout205.xml"/><Relationship Id="rId71" Type="http://schemas.openxmlformats.org/officeDocument/2006/relationships/image" Target="../media/image1.jpeg"/><Relationship Id="rId2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214.xml"/><Relationship Id="rId29" Type="http://schemas.openxmlformats.org/officeDocument/2006/relationships/slideLayout" Target="../slideLayouts/slideLayout227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24" Type="http://schemas.openxmlformats.org/officeDocument/2006/relationships/slideLayout" Target="../slideLayouts/slideLayout222.xml"/><Relationship Id="rId32" Type="http://schemas.openxmlformats.org/officeDocument/2006/relationships/slideLayout" Target="../slideLayouts/slideLayout230.xml"/><Relationship Id="rId37" Type="http://schemas.openxmlformats.org/officeDocument/2006/relationships/slideLayout" Target="../slideLayouts/slideLayout235.xml"/><Relationship Id="rId40" Type="http://schemas.openxmlformats.org/officeDocument/2006/relationships/slideLayout" Target="../slideLayouts/slideLayout238.xml"/><Relationship Id="rId45" Type="http://schemas.openxmlformats.org/officeDocument/2006/relationships/slideLayout" Target="../slideLayouts/slideLayout243.xml"/><Relationship Id="rId53" Type="http://schemas.openxmlformats.org/officeDocument/2006/relationships/slideLayout" Target="../slideLayouts/slideLayout251.xml"/><Relationship Id="rId58" Type="http://schemas.openxmlformats.org/officeDocument/2006/relationships/slideLayout" Target="../slideLayouts/slideLayout256.xml"/><Relationship Id="rId66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03.xml"/><Relationship Id="rId15" Type="http://schemas.openxmlformats.org/officeDocument/2006/relationships/slideLayout" Target="../slideLayouts/slideLayout213.xml"/><Relationship Id="rId23" Type="http://schemas.openxmlformats.org/officeDocument/2006/relationships/slideLayout" Target="../slideLayouts/slideLayout221.xml"/><Relationship Id="rId28" Type="http://schemas.openxmlformats.org/officeDocument/2006/relationships/slideLayout" Target="../slideLayouts/slideLayout226.xml"/><Relationship Id="rId36" Type="http://schemas.openxmlformats.org/officeDocument/2006/relationships/slideLayout" Target="../slideLayouts/slideLayout234.xml"/><Relationship Id="rId49" Type="http://schemas.openxmlformats.org/officeDocument/2006/relationships/slideLayout" Target="../slideLayouts/slideLayout247.xml"/><Relationship Id="rId57" Type="http://schemas.openxmlformats.org/officeDocument/2006/relationships/slideLayout" Target="../slideLayouts/slideLayout255.xml"/><Relationship Id="rId61" Type="http://schemas.openxmlformats.org/officeDocument/2006/relationships/slideLayout" Target="../slideLayouts/slideLayout259.xml"/><Relationship Id="rId10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217.xml"/><Relationship Id="rId31" Type="http://schemas.openxmlformats.org/officeDocument/2006/relationships/slideLayout" Target="../slideLayouts/slideLayout229.xml"/><Relationship Id="rId44" Type="http://schemas.openxmlformats.org/officeDocument/2006/relationships/slideLayout" Target="../slideLayouts/slideLayout242.xml"/><Relationship Id="rId52" Type="http://schemas.openxmlformats.org/officeDocument/2006/relationships/slideLayout" Target="../slideLayouts/slideLayout250.xml"/><Relationship Id="rId60" Type="http://schemas.openxmlformats.org/officeDocument/2006/relationships/slideLayout" Target="../slideLayouts/slideLayout258.xml"/><Relationship Id="rId65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slideLayout" Target="../slideLayouts/slideLayout212.xml"/><Relationship Id="rId22" Type="http://schemas.openxmlformats.org/officeDocument/2006/relationships/slideLayout" Target="../slideLayouts/slideLayout220.xml"/><Relationship Id="rId27" Type="http://schemas.openxmlformats.org/officeDocument/2006/relationships/slideLayout" Target="../slideLayouts/slideLayout225.xml"/><Relationship Id="rId30" Type="http://schemas.openxmlformats.org/officeDocument/2006/relationships/slideLayout" Target="../slideLayouts/slideLayout228.xml"/><Relationship Id="rId35" Type="http://schemas.openxmlformats.org/officeDocument/2006/relationships/slideLayout" Target="../slideLayouts/slideLayout233.xml"/><Relationship Id="rId43" Type="http://schemas.openxmlformats.org/officeDocument/2006/relationships/slideLayout" Target="../slideLayouts/slideLayout241.xml"/><Relationship Id="rId48" Type="http://schemas.openxmlformats.org/officeDocument/2006/relationships/slideLayout" Target="../slideLayouts/slideLayout246.xml"/><Relationship Id="rId56" Type="http://schemas.openxmlformats.org/officeDocument/2006/relationships/slideLayout" Target="../slideLayouts/slideLayout254.xml"/><Relationship Id="rId64" Type="http://schemas.openxmlformats.org/officeDocument/2006/relationships/slideLayout" Target="../slideLayouts/slideLayout262.xml"/><Relationship Id="rId69" Type="http://schemas.openxmlformats.org/officeDocument/2006/relationships/slideLayout" Target="../slideLayouts/slideLayout267.xml"/><Relationship Id="rId8" Type="http://schemas.openxmlformats.org/officeDocument/2006/relationships/slideLayout" Target="../slideLayouts/slideLayout206.xml"/><Relationship Id="rId51" Type="http://schemas.openxmlformats.org/officeDocument/2006/relationships/slideLayout" Target="../slideLayouts/slideLayout249.xml"/><Relationship Id="rId3" Type="http://schemas.openxmlformats.org/officeDocument/2006/relationships/slideLayout" Target="../slideLayouts/slideLayout201.xml"/><Relationship Id="rId12" Type="http://schemas.openxmlformats.org/officeDocument/2006/relationships/slideLayout" Target="../slideLayouts/slideLayout210.xml"/><Relationship Id="rId17" Type="http://schemas.openxmlformats.org/officeDocument/2006/relationships/slideLayout" Target="../slideLayouts/slideLayout215.xml"/><Relationship Id="rId25" Type="http://schemas.openxmlformats.org/officeDocument/2006/relationships/slideLayout" Target="../slideLayouts/slideLayout223.xml"/><Relationship Id="rId33" Type="http://schemas.openxmlformats.org/officeDocument/2006/relationships/slideLayout" Target="../slideLayouts/slideLayout231.xml"/><Relationship Id="rId38" Type="http://schemas.openxmlformats.org/officeDocument/2006/relationships/slideLayout" Target="../slideLayouts/slideLayout236.xml"/><Relationship Id="rId46" Type="http://schemas.openxmlformats.org/officeDocument/2006/relationships/slideLayout" Target="../slideLayouts/slideLayout244.xml"/><Relationship Id="rId59" Type="http://schemas.openxmlformats.org/officeDocument/2006/relationships/slideLayout" Target="../slideLayouts/slideLayout257.xml"/><Relationship Id="rId67" Type="http://schemas.openxmlformats.org/officeDocument/2006/relationships/slideLayout" Target="../slideLayouts/slideLayout265.xml"/><Relationship Id="rId20" Type="http://schemas.openxmlformats.org/officeDocument/2006/relationships/slideLayout" Target="../slideLayouts/slideLayout218.xml"/><Relationship Id="rId41" Type="http://schemas.openxmlformats.org/officeDocument/2006/relationships/slideLayout" Target="../slideLayouts/slideLayout239.xml"/><Relationship Id="rId54" Type="http://schemas.openxmlformats.org/officeDocument/2006/relationships/slideLayout" Target="../slideLayouts/slideLayout252.xml"/><Relationship Id="rId62" Type="http://schemas.openxmlformats.org/officeDocument/2006/relationships/slideLayout" Target="../slideLayouts/slideLayout260.xml"/><Relationship Id="rId70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93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785813" y="411163"/>
            <a:ext cx="75723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itchFamily="34" charset="0"/>
            </a:endParaRPr>
          </a:p>
        </p:txBody>
      </p:sp>
      <p:sp>
        <p:nvSpPr>
          <p:cNvPr id="102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785813" y="1682750"/>
            <a:ext cx="7572375" cy="476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itchFamily="34" charset="0"/>
            </a:endParaRPr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225" y="6332538"/>
            <a:ext cx="549275" cy="525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84F148E-EF42-460B-A9EF-974D08CB1D9E}" type="slidenum">
              <a:rPr lang="en-US" altLang="en-US"/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3263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99" r:id="rId26"/>
    <p:sldLayoutId id="2147483700" r:id="rId27"/>
    <p:sldLayoutId id="2147483701" r:id="rId28"/>
    <p:sldLayoutId id="2147483702" r:id="rId29"/>
    <p:sldLayoutId id="2147483703" r:id="rId30"/>
    <p:sldLayoutId id="2147483704" r:id="rId31"/>
    <p:sldLayoutId id="2147483705" r:id="rId32"/>
    <p:sldLayoutId id="2147483706" r:id="rId33"/>
    <p:sldLayoutId id="2147483707" r:id="rId34"/>
    <p:sldLayoutId id="2147483708" r:id="rId35"/>
    <p:sldLayoutId id="2147483709" r:id="rId36"/>
    <p:sldLayoutId id="2147483710" r:id="rId37"/>
    <p:sldLayoutId id="2147483711" r:id="rId38"/>
    <p:sldLayoutId id="2147483712" r:id="rId39"/>
    <p:sldLayoutId id="2147483713" r:id="rId40"/>
    <p:sldLayoutId id="2147483714" r:id="rId41"/>
    <p:sldLayoutId id="2147483715" r:id="rId42"/>
    <p:sldLayoutId id="2147483716" r:id="rId43"/>
    <p:sldLayoutId id="2147483717" r:id="rId44"/>
    <p:sldLayoutId id="2147483718" r:id="rId45"/>
    <p:sldLayoutId id="2147483719" r:id="rId46"/>
    <p:sldLayoutId id="2147483720" r:id="rId47"/>
    <p:sldLayoutId id="2147483721" r:id="rId48"/>
    <p:sldLayoutId id="2147483722" r:id="rId49"/>
    <p:sldLayoutId id="2147483723" r:id="rId50"/>
    <p:sldLayoutId id="2147483724" r:id="rId51"/>
    <p:sldLayoutId id="2147483725" r:id="rId52"/>
    <p:sldLayoutId id="2147483726" r:id="rId53"/>
    <p:sldLayoutId id="2147483727" r:id="rId54"/>
    <p:sldLayoutId id="2147483728" r:id="rId55"/>
    <p:sldLayoutId id="2147483729" r:id="rId56"/>
    <p:sldLayoutId id="2147483730" r:id="rId57"/>
    <p:sldLayoutId id="2147483731" r:id="rId58"/>
    <p:sldLayoutId id="2147483732" r:id="rId59"/>
    <p:sldLayoutId id="2147483733" r:id="rId60"/>
    <p:sldLayoutId id="2147483734" r:id="rId61"/>
    <p:sldLayoutId id="2147483735" r:id="rId62"/>
    <p:sldLayoutId id="2147483736" r:id="rId63"/>
    <p:sldLayoutId id="2147483737" r:id="rId64"/>
    <p:sldLayoutId id="2147483738" r:id="rId65"/>
    <p:sldLayoutId id="2147483739" r:id="rId66"/>
    <p:sldLayoutId id="2147483740" r:id="rId67"/>
    <p:sldLayoutId id="2147483741" r:id="rId68"/>
  </p:sldLayoutIdLst>
  <p:transition>
    <p:fade thruBlk="1"/>
  </p:transition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1397/12/15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Dr Soghra Rouhi    www.yadazma.com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A0C0B-BE9F-4F75-A98A-9BCCF20C7FEF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663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464653"/>
                </a:solidFill>
              </a:rPr>
              <a:t>1397/12/15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464653"/>
                </a:solidFill>
              </a:rPr>
              <a:t>Dr Soghra Rouhi    www.yadazma.com</a:t>
            </a:r>
            <a:endParaRPr lang="en-US">
              <a:solidFill>
                <a:srgbClr val="464653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92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p:transition>
    <p:wipe dir="d"/>
  </p:transition>
  <p:hf hdr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 rtl="1"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 rtl="1"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 rtl="1">
              <a:defRPr/>
            </a:pPr>
            <a:fld id="{7C34089E-C0E8-4155-8C32-3F0C9BCEDB8F}" type="slidenum">
              <a:rPr lang="fa-IR"/>
              <a:pPr rtl="1"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727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hf hdr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785813" y="411163"/>
            <a:ext cx="75723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itchFamily="34" charset="0"/>
            </a:endParaRPr>
          </a:p>
        </p:txBody>
      </p:sp>
      <p:sp>
        <p:nvSpPr>
          <p:cNvPr id="102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785813" y="1682750"/>
            <a:ext cx="7572375" cy="476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itchFamily="34" charset="0"/>
            </a:endParaRPr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225" y="6332538"/>
            <a:ext cx="549275" cy="525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7B4D488-4924-44EC-834F-FA006212CAB9}" type="slidenum">
              <a:rPr lang="en-US" altLang="en-US"/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6199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  <p:sldLayoutId id="2147483870" r:id="rId17"/>
    <p:sldLayoutId id="2147483871" r:id="rId18"/>
    <p:sldLayoutId id="2147483872" r:id="rId19"/>
    <p:sldLayoutId id="2147483873" r:id="rId20"/>
    <p:sldLayoutId id="2147483874" r:id="rId21"/>
    <p:sldLayoutId id="2147483875" r:id="rId22"/>
    <p:sldLayoutId id="2147483876" r:id="rId23"/>
    <p:sldLayoutId id="2147483877" r:id="rId24"/>
    <p:sldLayoutId id="2147483878" r:id="rId25"/>
    <p:sldLayoutId id="2147483879" r:id="rId26"/>
    <p:sldLayoutId id="2147483880" r:id="rId27"/>
    <p:sldLayoutId id="2147483881" r:id="rId28"/>
    <p:sldLayoutId id="2147483882" r:id="rId29"/>
    <p:sldLayoutId id="2147483883" r:id="rId30"/>
    <p:sldLayoutId id="2147483884" r:id="rId31"/>
    <p:sldLayoutId id="2147483885" r:id="rId32"/>
    <p:sldLayoutId id="2147483886" r:id="rId33"/>
    <p:sldLayoutId id="2147483887" r:id="rId34"/>
    <p:sldLayoutId id="2147483888" r:id="rId35"/>
    <p:sldLayoutId id="2147483889" r:id="rId36"/>
    <p:sldLayoutId id="2147483890" r:id="rId37"/>
    <p:sldLayoutId id="2147483891" r:id="rId38"/>
    <p:sldLayoutId id="2147483892" r:id="rId39"/>
    <p:sldLayoutId id="2147483893" r:id="rId40"/>
    <p:sldLayoutId id="2147483894" r:id="rId41"/>
    <p:sldLayoutId id="2147483895" r:id="rId42"/>
    <p:sldLayoutId id="2147483896" r:id="rId43"/>
    <p:sldLayoutId id="2147483897" r:id="rId44"/>
    <p:sldLayoutId id="2147483898" r:id="rId45"/>
    <p:sldLayoutId id="2147483899" r:id="rId46"/>
    <p:sldLayoutId id="2147483900" r:id="rId47"/>
    <p:sldLayoutId id="2147483901" r:id="rId48"/>
    <p:sldLayoutId id="2147483902" r:id="rId49"/>
    <p:sldLayoutId id="2147483903" r:id="rId50"/>
    <p:sldLayoutId id="2147483904" r:id="rId51"/>
    <p:sldLayoutId id="2147483905" r:id="rId52"/>
    <p:sldLayoutId id="2147483906" r:id="rId53"/>
    <p:sldLayoutId id="2147483907" r:id="rId54"/>
    <p:sldLayoutId id="2147483908" r:id="rId55"/>
    <p:sldLayoutId id="2147483909" r:id="rId56"/>
    <p:sldLayoutId id="2147483910" r:id="rId57"/>
    <p:sldLayoutId id="2147483911" r:id="rId58"/>
    <p:sldLayoutId id="2147483912" r:id="rId59"/>
    <p:sldLayoutId id="2147483913" r:id="rId60"/>
    <p:sldLayoutId id="2147483914" r:id="rId61"/>
    <p:sldLayoutId id="2147483915" r:id="rId62"/>
    <p:sldLayoutId id="2147483916" r:id="rId63"/>
    <p:sldLayoutId id="2147483917" r:id="rId64"/>
    <p:sldLayoutId id="2147483918" r:id="rId65"/>
    <p:sldLayoutId id="2147483919" r:id="rId66"/>
    <p:sldLayoutId id="2147483920" r:id="rId67"/>
    <p:sldLayoutId id="2147483921" r:id="rId68"/>
    <p:sldLayoutId id="2147483922" r:id="rId69"/>
  </p:sldLayoutIdLst>
  <p:transition>
    <p:fade thruBlk="1"/>
  </p:transition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prstClr val="black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1396/8/6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prstClr val="black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دکتر صغری روحی دهبنه-انستیتو پاستور ایران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prstClr val="black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DCF6B72-B867-4685-BD5D-D71AD8943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4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785813" y="411163"/>
            <a:ext cx="75723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itchFamily="34" charset="0"/>
            </a:endParaRPr>
          </a:p>
        </p:txBody>
      </p:sp>
      <p:sp>
        <p:nvSpPr>
          <p:cNvPr id="102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785813" y="1682750"/>
            <a:ext cx="7572375" cy="476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itchFamily="34" charset="0"/>
            </a:endParaRPr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225" y="6332538"/>
            <a:ext cx="549275" cy="525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84F148E-EF42-460B-A9EF-974D08CB1D9E}" type="slidenum">
              <a:rPr lang="en-US" altLang="en-US"/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22584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  <p:sldLayoutId id="2147483951" r:id="rId15"/>
    <p:sldLayoutId id="2147483952" r:id="rId16"/>
    <p:sldLayoutId id="2147483953" r:id="rId17"/>
    <p:sldLayoutId id="2147483954" r:id="rId18"/>
    <p:sldLayoutId id="2147483955" r:id="rId19"/>
    <p:sldLayoutId id="2147483956" r:id="rId20"/>
    <p:sldLayoutId id="2147483957" r:id="rId21"/>
    <p:sldLayoutId id="2147483958" r:id="rId22"/>
    <p:sldLayoutId id="2147483959" r:id="rId23"/>
    <p:sldLayoutId id="2147483960" r:id="rId24"/>
    <p:sldLayoutId id="2147483961" r:id="rId25"/>
    <p:sldLayoutId id="2147483962" r:id="rId26"/>
    <p:sldLayoutId id="2147483963" r:id="rId27"/>
    <p:sldLayoutId id="2147483964" r:id="rId28"/>
    <p:sldLayoutId id="2147483965" r:id="rId29"/>
    <p:sldLayoutId id="2147483966" r:id="rId30"/>
    <p:sldLayoutId id="2147483967" r:id="rId31"/>
    <p:sldLayoutId id="2147483968" r:id="rId32"/>
    <p:sldLayoutId id="2147483969" r:id="rId33"/>
    <p:sldLayoutId id="2147483970" r:id="rId34"/>
    <p:sldLayoutId id="2147483971" r:id="rId35"/>
    <p:sldLayoutId id="2147483972" r:id="rId36"/>
    <p:sldLayoutId id="2147483973" r:id="rId37"/>
    <p:sldLayoutId id="2147483974" r:id="rId38"/>
    <p:sldLayoutId id="2147483975" r:id="rId39"/>
    <p:sldLayoutId id="2147483976" r:id="rId40"/>
    <p:sldLayoutId id="2147483977" r:id="rId41"/>
    <p:sldLayoutId id="2147483978" r:id="rId42"/>
    <p:sldLayoutId id="2147483979" r:id="rId43"/>
    <p:sldLayoutId id="2147483980" r:id="rId44"/>
    <p:sldLayoutId id="2147483981" r:id="rId45"/>
    <p:sldLayoutId id="2147483982" r:id="rId46"/>
    <p:sldLayoutId id="2147483983" r:id="rId47"/>
    <p:sldLayoutId id="2147483984" r:id="rId48"/>
    <p:sldLayoutId id="2147483985" r:id="rId49"/>
    <p:sldLayoutId id="2147483986" r:id="rId50"/>
    <p:sldLayoutId id="2147483987" r:id="rId51"/>
    <p:sldLayoutId id="2147483988" r:id="rId52"/>
    <p:sldLayoutId id="2147483989" r:id="rId53"/>
    <p:sldLayoutId id="2147483990" r:id="rId54"/>
    <p:sldLayoutId id="2147483991" r:id="rId55"/>
    <p:sldLayoutId id="2147483992" r:id="rId56"/>
    <p:sldLayoutId id="2147483993" r:id="rId57"/>
    <p:sldLayoutId id="2147483994" r:id="rId58"/>
    <p:sldLayoutId id="2147483995" r:id="rId59"/>
    <p:sldLayoutId id="2147483996" r:id="rId60"/>
    <p:sldLayoutId id="2147483997" r:id="rId61"/>
    <p:sldLayoutId id="2147483998" r:id="rId62"/>
    <p:sldLayoutId id="2147483999" r:id="rId63"/>
    <p:sldLayoutId id="2147484000" r:id="rId64"/>
    <p:sldLayoutId id="2147484001" r:id="rId65"/>
    <p:sldLayoutId id="2147484002" r:id="rId66"/>
    <p:sldLayoutId id="2147484003" r:id="rId67"/>
    <p:sldLayoutId id="2147484004" r:id="rId68"/>
    <p:sldLayoutId id="2147484005" r:id="rId69"/>
  </p:sldLayoutIdLst>
  <p:transition>
    <p:fade thruBlk="1"/>
  </p:transition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0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8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RAZI.pdf" TargetMode="External"/><Relationship Id="rId3" Type="http://schemas.openxmlformats.org/officeDocument/2006/relationships/hyperlink" Target="&#1601;&#1585;&#1605;%20&#1580;&#1608;&#1575;&#1576;&#1583;&#1607;&#1740;9-%20&#1606;&#1607;&#1575;&#1740;&#1740;%20.pdf" TargetMode="External"/><Relationship Id="rId7" Type="http://schemas.openxmlformats.org/officeDocument/2006/relationships/hyperlink" Target="FAR.pdf" TargetMode="External"/><Relationship Id="rId12" Type="http://schemas.openxmlformats.org/officeDocument/2006/relationships/hyperlink" Target="&#1601;&#1585;&#1605;%20&#1580;&#1608;&#1575;&#1576;&#1583;&#1607;&#1740;9-%20&#1608;&#1740;&#1585;&#1575;&#1740;&#1588;%203-%20%20&#1606;&#1607;&#1575;&#1740;&#1740;%20.pdf" TargetMode="External"/><Relationship Id="rId2" Type="http://schemas.openxmlformats.org/officeDocument/2006/relationships/hyperlink" Target="&#1601;&#1585;&#1605;%20&#1580;&#1608;&#1575;&#1576;&#1583;&#1607;&#1740;7-%20%20&#1606;&#1607;&#1575;&#1740;&#1740;%20.pdf" TargetMode="External"/><Relationship Id="rId1" Type="http://schemas.openxmlformats.org/officeDocument/2006/relationships/slideLayout" Target="../slideLayouts/slideLayout86.xml"/><Relationship Id="rId6" Type="http://schemas.openxmlformats.org/officeDocument/2006/relationships/hyperlink" Target="MAH.pdf" TargetMode="External"/><Relationship Id="rId11" Type="http://schemas.openxmlformats.org/officeDocument/2006/relationships/hyperlink" Target="&#1601;&#1585;&#1605;%20&#1580;&#1608;&#1575;&#1576;&#1583;&#1607;&#1740;7-%20&#1608;&#1740;&#1585;&#1575;&#1740;&#1588;%203-%20%20&#1606;&#1607;&#1575;&#1740;&#1740;%20.pdf" TargetMode="External"/><Relationship Id="rId5" Type="http://schemas.openxmlformats.org/officeDocument/2006/relationships/hyperlink" Target="NOUBEL.doc" TargetMode="External"/><Relationship Id="rId10" Type="http://schemas.openxmlformats.org/officeDocument/2006/relationships/hyperlink" Target="&#1601;&#1585;&#1605;%20&#1580;&#1608;&#1575;&#1576;&#1583;&#1607;&#1740;12%20&#1606;&#1607;&#1575;&#1740;&#1740;%20&#1578;&#1585;&#1740;&#1606;-13-11-1397%20%20.pdf" TargetMode="External"/><Relationship Id="rId4" Type="http://schemas.openxmlformats.org/officeDocument/2006/relationships/hyperlink" Target="&#1601;&#1585;&#1605;%20&#1580;&#1608;&#1575;&#1576;&#1583;&#1607;&#1740;11-%20%20&#1606;&#1607;&#1575;&#1740;&#1740;%20%20.pdf" TargetMode="External"/><Relationship Id="rId9" Type="http://schemas.openxmlformats.org/officeDocument/2006/relationships/hyperlink" Target="FAJR.pdf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0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4" descr="Image result for ‫بسم الله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492125"/>
            <a:ext cx="7918450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2055813" y="4013200"/>
            <a:ext cx="6400800" cy="1752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lvl="1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lvl="2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lvl="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lvl="4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 eaLnBrk="1" hangingPunct="1">
              <a:defRPr/>
            </a:pPr>
            <a:r>
              <a:rPr lang="fa-IR" altLang="en-US" sz="3200" kern="0" dirty="0" smtClean="0">
                <a:solidFill>
                  <a:srgbClr val="000000">
                    <a:lumMod val="75000"/>
                    <a:lumOff val="25000"/>
                  </a:srgbClr>
                </a:solidFill>
                <a:cs typeface="B Titr" pitchFamily="2" charset="-78"/>
              </a:rPr>
              <a:t>به نام آن که جان را فکرت آموخت.</a:t>
            </a:r>
            <a:endParaRPr lang="en-US" altLang="en-US" sz="3200" kern="0" dirty="0" smtClean="0">
              <a:solidFill>
                <a:srgbClr val="000000">
                  <a:lumMod val="75000"/>
                  <a:lumOff val="25000"/>
                </a:srgb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44884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74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40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03" name="Group 22"/>
          <p:cNvGrpSpPr>
            <a:grpSpLocks/>
          </p:cNvGrpSpPr>
          <p:nvPr/>
        </p:nvGrpSpPr>
        <p:grpSpPr bwMode="auto">
          <a:xfrm>
            <a:off x="228600" y="1219200"/>
            <a:ext cx="8382000" cy="3030538"/>
            <a:chOff x="96" y="1122"/>
            <a:chExt cx="5280" cy="1770"/>
          </a:xfrm>
        </p:grpSpPr>
        <p:sp>
          <p:nvSpPr>
            <p:cNvPr id="128019" name="Line 3"/>
            <p:cNvSpPr>
              <a:spLocks noChangeShapeType="1"/>
            </p:cNvSpPr>
            <p:nvPr/>
          </p:nvSpPr>
          <p:spPr bwMode="auto">
            <a:xfrm flipH="1">
              <a:off x="4995" y="1375"/>
              <a:ext cx="381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8020" name="Text Box 4"/>
            <p:cNvSpPr txBox="1">
              <a:spLocks noChangeArrowheads="1"/>
            </p:cNvSpPr>
            <p:nvPr/>
          </p:nvSpPr>
          <p:spPr bwMode="auto">
            <a:xfrm>
              <a:off x="3895" y="1122"/>
              <a:ext cx="1046" cy="425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پذیرش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8021" name="Line 5"/>
            <p:cNvSpPr>
              <a:spLocks noChangeShapeType="1"/>
            </p:cNvSpPr>
            <p:nvPr/>
          </p:nvSpPr>
          <p:spPr bwMode="auto">
            <a:xfrm flipH="1">
              <a:off x="3314" y="1432"/>
              <a:ext cx="535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8022" name="Line 6"/>
            <p:cNvSpPr>
              <a:spLocks noChangeShapeType="1"/>
            </p:cNvSpPr>
            <p:nvPr/>
          </p:nvSpPr>
          <p:spPr bwMode="auto">
            <a:xfrm>
              <a:off x="3314" y="1432"/>
              <a:ext cx="0" cy="863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8023" name="Text Box 7"/>
            <p:cNvSpPr txBox="1">
              <a:spLocks noChangeArrowheads="1"/>
            </p:cNvSpPr>
            <p:nvPr/>
          </p:nvSpPr>
          <p:spPr bwMode="auto">
            <a:xfrm>
              <a:off x="2875" y="2322"/>
              <a:ext cx="1205" cy="426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نمونه گیری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8024" name="Text Box 8"/>
            <p:cNvSpPr txBox="1">
              <a:spLocks noChangeArrowheads="1"/>
            </p:cNvSpPr>
            <p:nvPr/>
          </p:nvSpPr>
          <p:spPr bwMode="auto">
            <a:xfrm>
              <a:off x="1055" y="2330"/>
              <a:ext cx="878" cy="425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endParaRPr lang="fa-IR" altLang="en-US" sz="2000" b="1" dirty="0" smtClean="0">
                <a:solidFill>
                  <a:srgbClr val="000000"/>
                </a:solidFill>
                <a:latin typeface="Lotus"/>
                <a:cs typeface="B Nazanin" panose="00000400000000000000" pitchFamily="2" charset="-78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انجام آزمایش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8025" name="Line 11"/>
            <p:cNvSpPr>
              <a:spLocks noChangeShapeType="1"/>
            </p:cNvSpPr>
            <p:nvPr/>
          </p:nvSpPr>
          <p:spPr bwMode="auto">
            <a:xfrm>
              <a:off x="1955" y="2543"/>
              <a:ext cx="897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8026" name="Text Box 12"/>
            <p:cNvSpPr txBox="1">
              <a:spLocks noChangeArrowheads="1"/>
            </p:cNvSpPr>
            <p:nvPr/>
          </p:nvSpPr>
          <p:spPr bwMode="auto">
            <a:xfrm>
              <a:off x="2208" y="2279"/>
              <a:ext cx="480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نمونه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Lotus"/>
                </a:rPr>
                <a:t> 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28027" name="Line 14"/>
            <p:cNvSpPr>
              <a:spLocks noChangeShapeType="1"/>
            </p:cNvSpPr>
            <p:nvPr/>
          </p:nvSpPr>
          <p:spPr bwMode="auto">
            <a:xfrm flipH="1">
              <a:off x="528" y="2543"/>
              <a:ext cx="477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8028" name="Text Box 15"/>
            <p:cNvSpPr txBox="1">
              <a:spLocks noChangeArrowheads="1"/>
            </p:cNvSpPr>
            <p:nvPr/>
          </p:nvSpPr>
          <p:spPr bwMode="auto">
            <a:xfrm>
              <a:off x="96" y="2635"/>
              <a:ext cx="872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نتایج آزمایش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8029" name="Text Box 20"/>
            <p:cNvSpPr txBox="1">
              <a:spLocks noChangeArrowheads="1"/>
            </p:cNvSpPr>
            <p:nvPr/>
          </p:nvSpPr>
          <p:spPr bwMode="auto">
            <a:xfrm>
              <a:off x="2875" y="1167"/>
              <a:ext cx="917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برگه پذیرش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28004" name="Text Box 8"/>
          <p:cNvSpPr txBox="1">
            <a:spLocks noChangeArrowheads="1"/>
          </p:cNvSpPr>
          <p:nvPr/>
        </p:nvSpPr>
        <p:spPr bwMode="auto">
          <a:xfrm>
            <a:off x="457200" y="5105400"/>
            <a:ext cx="1393825" cy="727075"/>
          </a:xfrm>
          <a:prstGeom prst="rect">
            <a:avLst/>
          </a:prstGeom>
          <a:solidFill>
            <a:srgbClr val="FFFF66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ar-SA" altLang="en-US" sz="2000" b="1" dirty="0" smtClean="0">
                <a:solidFill>
                  <a:srgbClr val="000000"/>
                </a:solidFill>
                <a:latin typeface="Lotus"/>
                <a:cs typeface="B Nazanin" panose="00000400000000000000" pitchFamily="2" charset="-78"/>
              </a:rPr>
              <a:t>فرآينـد </a:t>
            </a:r>
            <a:r>
              <a:rPr lang="fa-IR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rPr>
              <a:t>جوابدهی</a:t>
            </a:r>
            <a:endParaRPr lang="en-US" altLang="en-US" sz="2000" b="1" dirty="0" smtClean="0">
              <a:solidFill>
                <a:srgbClr val="000000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128005" name="Line 14"/>
          <p:cNvSpPr>
            <a:spLocks noChangeShapeType="1"/>
          </p:cNvSpPr>
          <p:nvPr/>
        </p:nvSpPr>
        <p:spPr bwMode="auto">
          <a:xfrm>
            <a:off x="944563" y="4267200"/>
            <a:ext cx="46037" cy="7620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8006" name="Line 14"/>
          <p:cNvSpPr>
            <a:spLocks noChangeShapeType="1"/>
          </p:cNvSpPr>
          <p:nvPr/>
        </p:nvSpPr>
        <p:spPr bwMode="auto">
          <a:xfrm>
            <a:off x="2057400" y="5410200"/>
            <a:ext cx="914400" cy="46038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28007" name="Group 31"/>
          <p:cNvGrpSpPr>
            <a:grpSpLocks/>
          </p:cNvGrpSpPr>
          <p:nvPr/>
        </p:nvGrpSpPr>
        <p:grpSpPr bwMode="auto">
          <a:xfrm>
            <a:off x="8001000" y="914400"/>
            <a:ext cx="990600" cy="439738"/>
            <a:chOff x="219974" y="0"/>
            <a:chExt cx="1913625" cy="439950"/>
          </a:xfrm>
        </p:grpSpPr>
        <p:sp>
          <p:nvSpPr>
            <p:cNvPr id="33" name="Flowchart: Alternate Process 32"/>
            <p:cNvSpPr/>
            <p:nvPr/>
          </p:nvSpPr>
          <p:spPr>
            <a:xfrm>
              <a:off x="219974" y="0"/>
              <a:ext cx="1913625" cy="439950"/>
            </a:xfrm>
            <a:prstGeom prst="flowChartAlternateProcess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lowchart: Alternate Process 4"/>
            <p:cNvSpPr/>
            <p:nvPr/>
          </p:nvSpPr>
          <p:spPr>
            <a:xfrm>
              <a:off x="219974" y="0"/>
              <a:ext cx="1913625" cy="439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390" tIns="72390" rIns="72390" bIns="72390" spcCol="1270" anchor="ctr"/>
            <a:lstStyle/>
            <a:p>
              <a:pPr algn="ctr" defTabSz="8445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fa-IR" sz="1900" b="1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cs typeface="B Nazanin" panose="00000400000000000000" pitchFamily="2" charset="-78"/>
                </a:rPr>
                <a:t>نسخه</a:t>
              </a:r>
              <a:endParaRPr lang="en-US" sz="19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8008" name="Group 34"/>
          <p:cNvGrpSpPr>
            <a:grpSpLocks/>
          </p:cNvGrpSpPr>
          <p:nvPr/>
        </p:nvGrpSpPr>
        <p:grpSpPr bwMode="auto">
          <a:xfrm>
            <a:off x="3091192" y="5217928"/>
            <a:ext cx="2382838" cy="439738"/>
            <a:chOff x="28612" y="0"/>
            <a:chExt cx="1196519" cy="439950"/>
          </a:xfrm>
        </p:grpSpPr>
        <p:sp>
          <p:nvSpPr>
            <p:cNvPr id="36" name="Flowchart: Alternate Process 35"/>
            <p:cNvSpPr/>
            <p:nvPr/>
          </p:nvSpPr>
          <p:spPr>
            <a:xfrm>
              <a:off x="66875" y="0"/>
              <a:ext cx="1158256" cy="439950"/>
            </a:xfrm>
            <a:prstGeom prst="flowChartAlternateProcess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Flowchart: Alternate Process 4"/>
            <p:cNvSpPr/>
            <p:nvPr/>
          </p:nvSpPr>
          <p:spPr>
            <a:xfrm>
              <a:off x="28612" y="0"/>
              <a:ext cx="1186156" cy="439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390" tIns="72390" rIns="72390" bIns="72390" spcCol="1270" anchor="ctr"/>
            <a:lstStyle/>
            <a:p>
              <a:pPr algn="ctr" rtl="1">
                <a:defRPr/>
              </a:pPr>
              <a:r>
                <a:rPr lang="fa-IR" sz="2000" b="1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cs typeface="B Nazanin" panose="00000400000000000000" pitchFamily="2" charset="-78"/>
                </a:rPr>
                <a:t>برگه نتیجه آزمایش</a:t>
              </a:r>
              <a:endParaRPr lang="en-US" sz="20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8009" name="Oval 27"/>
          <p:cNvSpPr>
            <a:spLocks noChangeArrowheads="1"/>
          </p:cNvSpPr>
          <p:nvPr/>
        </p:nvSpPr>
        <p:spPr bwMode="auto">
          <a:xfrm>
            <a:off x="5943600" y="5209660"/>
            <a:ext cx="3352800" cy="137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36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 نهایی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آزمایشگاه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28010" name="Line 28"/>
          <p:cNvSpPr>
            <a:spLocks noChangeShapeType="1"/>
          </p:cNvSpPr>
          <p:nvPr/>
        </p:nvSpPr>
        <p:spPr bwMode="auto">
          <a:xfrm flipH="1" flipV="1">
            <a:off x="5596732" y="5372100"/>
            <a:ext cx="1108868" cy="285566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128011" name="Line 34"/>
          <p:cNvSpPr>
            <a:spLocks noChangeShapeType="1"/>
          </p:cNvSpPr>
          <p:nvPr/>
        </p:nvSpPr>
        <p:spPr bwMode="auto">
          <a:xfrm>
            <a:off x="1295400" y="4191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8013" name="Oval 36"/>
          <p:cNvSpPr>
            <a:spLocks noChangeArrowheads="1"/>
          </p:cNvSpPr>
          <p:nvPr/>
        </p:nvSpPr>
        <p:spPr bwMode="auto">
          <a:xfrm>
            <a:off x="6705600" y="2286000"/>
            <a:ext cx="24384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36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ورودی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آزمایشگاه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28014" name="Line 37"/>
          <p:cNvSpPr>
            <a:spLocks noChangeShapeType="1"/>
          </p:cNvSpPr>
          <p:nvPr/>
        </p:nvSpPr>
        <p:spPr bwMode="auto">
          <a:xfrm flipV="1">
            <a:off x="8763000" y="1354138"/>
            <a:ext cx="0" cy="1134634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205413" y="6489331"/>
            <a:ext cx="3786187" cy="365125"/>
          </a:xfrm>
        </p:spPr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48B0FC-9D35-43DD-89F1-C57A953C8DF1}" type="slidenum">
              <a:rPr lang="ar-SA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253" y="329625"/>
            <a:ext cx="52489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3200" b="1" dirty="0">
                <a:solidFill>
                  <a:srgbClr val="000000"/>
                </a:solidFill>
                <a:cs typeface="B Titr" pitchFamily="2" charset="-78"/>
              </a:rPr>
              <a:t>فرآيندهای اصلی آزمايشگاه ...</a:t>
            </a:r>
            <a:r>
              <a:rPr lang="fa-IR" altLang="en-US" b="1" dirty="0">
                <a:solidFill>
                  <a:srgbClr val="000000"/>
                </a:solidFill>
                <a:cs typeface="B Titr" pitchFamily="2" charset="-78"/>
              </a:rPr>
              <a:t> </a:t>
            </a:r>
            <a:endParaRPr lang="en-US" altLang="en-US" b="1" dirty="0">
              <a:solidFill>
                <a:srgbClr val="00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5236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27" name="Group 22"/>
          <p:cNvGrpSpPr>
            <a:grpSpLocks/>
          </p:cNvGrpSpPr>
          <p:nvPr/>
        </p:nvGrpSpPr>
        <p:grpSpPr bwMode="auto">
          <a:xfrm>
            <a:off x="228600" y="1219200"/>
            <a:ext cx="8382000" cy="3030538"/>
            <a:chOff x="96" y="1122"/>
            <a:chExt cx="5280" cy="1770"/>
          </a:xfrm>
        </p:grpSpPr>
        <p:sp>
          <p:nvSpPr>
            <p:cNvPr id="129048" name="Line 3"/>
            <p:cNvSpPr>
              <a:spLocks noChangeShapeType="1"/>
            </p:cNvSpPr>
            <p:nvPr/>
          </p:nvSpPr>
          <p:spPr bwMode="auto">
            <a:xfrm flipH="1">
              <a:off x="4995" y="1375"/>
              <a:ext cx="381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9049" name="Text Box 4"/>
            <p:cNvSpPr txBox="1">
              <a:spLocks noChangeArrowheads="1"/>
            </p:cNvSpPr>
            <p:nvPr/>
          </p:nvSpPr>
          <p:spPr bwMode="auto">
            <a:xfrm>
              <a:off x="3895" y="1122"/>
              <a:ext cx="1046" cy="425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پذیرش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9050" name="Line 5"/>
            <p:cNvSpPr>
              <a:spLocks noChangeShapeType="1"/>
            </p:cNvSpPr>
            <p:nvPr/>
          </p:nvSpPr>
          <p:spPr bwMode="auto">
            <a:xfrm flipH="1">
              <a:off x="3314" y="1432"/>
              <a:ext cx="535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9051" name="Line 6"/>
            <p:cNvSpPr>
              <a:spLocks noChangeShapeType="1"/>
            </p:cNvSpPr>
            <p:nvPr/>
          </p:nvSpPr>
          <p:spPr bwMode="auto">
            <a:xfrm>
              <a:off x="3314" y="1432"/>
              <a:ext cx="0" cy="863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9052" name="Text Box 7"/>
            <p:cNvSpPr txBox="1">
              <a:spLocks noChangeArrowheads="1"/>
            </p:cNvSpPr>
            <p:nvPr/>
          </p:nvSpPr>
          <p:spPr bwMode="auto">
            <a:xfrm>
              <a:off x="2875" y="2322"/>
              <a:ext cx="1301" cy="426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نمونه گیری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9053" name="Text Box 8"/>
            <p:cNvSpPr txBox="1">
              <a:spLocks noChangeArrowheads="1"/>
            </p:cNvSpPr>
            <p:nvPr/>
          </p:nvSpPr>
          <p:spPr bwMode="auto">
            <a:xfrm>
              <a:off x="1055" y="2330"/>
              <a:ext cx="878" cy="425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endParaRPr lang="fa-IR" altLang="en-US" sz="2000" b="1" dirty="0" smtClean="0">
                <a:solidFill>
                  <a:srgbClr val="000000"/>
                </a:solidFill>
                <a:latin typeface="Lotus"/>
                <a:cs typeface="B Nazanin" panose="00000400000000000000" pitchFamily="2" charset="-78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انجام آزمایش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9054" name="Line 11"/>
            <p:cNvSpPr>
              <a:spLocks noChangeShapeType="1"/>
            </p:cNvSpPr>
            <p:nvPr/>
          </p:nvSpPr>
          <p:spPr bwMode="auto">
            <a:xfrm>
              <a:off x="1955" y="2543"/>
              <a:ext cx="897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9055" name="Text Box 12"/>
            <p:cNvSpPr txBox="1">
              <a:spLocks noChangeArrowheads="1"/>
            </p:cNvSpPr>
            <p:nvPr/>
          </p:nvSpPr>
          <p:spPr bwMode="auto">
            <a:xfrm>
              <a:off x="2208" y="2279"/>
              <a:ext cx="480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نمونه 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9056" name="Line 14"/>
            <p:cNvSpPr>
              <a:spLocks noChangeShapeType="1"/>
            </p:cNvSpPr>
            <p:nvPr/>
          </p:nvSpPr>
          <p:spPr bwMode="auto">
            <a:xfrm flipH="1">
              <a:off x="528" y="2543"/>
              <a:ext cx="477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9057" name="Text Box 15"/>
            <p:cNvSpPr txBox="1">
              <a:spLocks noChangeArrowheads="1"/>
            </p:cNvSpPr>
            <p:nvPr/>
          </p:nvSpPr>
          <p:spPr bwMode="auto">
            <a:xfrm>
              <a:off x="96" y="2635"/>
              <a:ext cx="872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نتایج آزمایش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9058" name="Text Box 20"/>
            <p:cNvSpPr txBox="1">
              <a:spLocks noChangeArrowheads="1"/>
            </p:cNvSpPr>
            <p:nvPr/>
          </p:nvSpPr>
          <p:spPr bwMode="auto">
            <a:xfrm>
              <a:off x="3024" y="1127"/>
              <a:ext cx="768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برگه پذیرش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29028" name="Text Box 8"/>
          <p:cNvSpPr txBox="1">
            <a:spLocks noChangeArrowheads="1"/>
          </p:cNvSpPr>
          <p:nvPr/>
        </p:nvSpPr>
        <p:spPr bwMode="auto">
          <a:xfrm>
            <a:off x="457200" y="5105400"/>
            <a:ext cx="1393825" cy="727075"/>
          </a:xfrm>
          <a:prstGeom prst="rect">
            <a:avLst/>
          </a:prstGeom>
          <a:solidFill>
            <a:srgbClr val="FFFF66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ar-SA" altLang="en-US" sz="2000" b="1" dirty="0" smtClean="0">
                <a:solidFill>
                  <a:srgbClr val="000000"/>
                </a:solidFill>
                <a:latin typeface="Lotus"/>
                <a:cs typeface="B Nazanin" panose="00000400000000000000" pitchFamily="2" charset="-78"/>
              </a:rPr>
              <a:t>فرآينـد </a:t>
            </a:r>
            <a:r>
              <a:rPr lang="fa-IR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rPr>
              <a:t>جوابدهی</a:t>
            </a:r>
            <a:endParaRPr lang="en-US" altLang="en-US" sz="2000" b="1" dirty="0" smtClean="0">
              <a:solidFill>
                <a:srgbClr val="000000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129029" name="Line 14"/>
          <p:cNvSpPr>
            <a:spLocks noChangeShapeType="1"/>
          </p:cNvSpPr>
          <p:nvPr/>
        </p:nvSpPr>
        <p:spPr bwMode="auto">
          <a:xfrm>
            <a:off x="944563" y="4267200"/>
            <a:ext cx="46037" cy="7620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9030" name="Line 14"/>
          <p:cNvSpPr>
            <a:spLocks noChangeShapeType="1"/>
          </p:cNvSpPr>
          <p:nvPr/>
        </p:nvSpPr>
        <p:spPr bwMode="auto">
          <a:xfrm>
            <a:off x="2057400" y="5410200"/>
            <a:ext cx="914400" cy="46038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29031" name="Group 31"/>
          <p:cNvGrpSpPr>
            <a:grpSpLocks/>
          </p:cNvGrpSpPr>
          <p:nvPr/>
        </p:nvGrpSpPr>
        <p:grpSpPr bwMode="auto">
          <a:xfrm>
            <a:off x="8001000" y="914400"/>
            <a:ext cx="990600" cy="439738"/>
            <a:chOff x="219974" y="0"/>
            <a:chExt cx="1913625" cy="439950"/>
          </a:xfrm>
        </p:grpSpPr>
        <p:sp>
          <p:nvSpPr>
            <p:cNvPr id="33" name="Flowchart: Alternate Process 32"/>
            <p:cNvSpPr/>
            <p:nvPr/>
          </p:nvSpPr>
          <p:spPr>
            <a:xfrm>
              <a:off x="219974" y="0"/>
              <a:ext cx="1913625" cy="439950"/>
            </a:xfrm>
            <a:prstGeom prst="flowChartAlternateProcess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lowchart: Alternate Process 4"/>
            <p:cNvSpPr/>
            <p:nvPr/>
          </p:nvSpPr>
          <p:spPr>
            <a:xfrm>
              <a:off x="219974" y="0"/>
              <a:ext cx="1913625" cy="439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390" tIns="72390" rIns="72390" bIns="72390" spcCol="1270" anchor="ctr"/>
            <a:lstStyle/>
            <a:p>
              <a:pPr algn="ctr" defTabSz="8445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fa-IR" sz="1900" b="1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cs typeface="B Nazanin" panose="00000400000000000000" pitchFamily="2" charset="-78"/>
                </a:rPr>
                <a:t>نسخه</a:t>
              </a:r>
              <a:endParaRPr lang="en-US" sz="19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9032" name="Group 34"/>
          <p:cNvGrpSpPr>
            <a:grpSpLocks/>
          </p:cNvGrpSpPr>
          <p:nvPr/>
        </p:nvGrpSpPr>
        <p:grpSpPr bwMode="auto">
          <a:xfrm>
            <a:off x="3200400" y="5181600"/>
            <a:ext cx="2382838" cy="439738"/>
            <a:chOff x="28612" y="0"/>
            <a:chExt cx="1196519" cy="439950"/>
          </a:xfrm>
        </p:grpSpPr>
        <p:sp>
          <p:nvSpPr>
            <p:cNvPr id="36" name="Flowchart: Alternate Process 35"/>
            <p:cNvSpPr/>
            <p:nvPr/>
          </p:nvSpPr>
          <p:spPr>
            <a:xfrm>
              <a:off x="66875" y="0"/>
              <a:ext cx="1158256" cy="439950"/>
            </a:xfrm>
            <a:prstGeom prst="flowChartAlternateProcess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Flowchart: Alternate Process 4"/>
            <p:cNvSpPr/>
            <p:nvPr/>
          </p:nvSpPr>
          <p:spPr>
            <a:xfrm>
              <a:off x="28612" y="0"/>
              <a:ext cx="1186156" cy="439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390" tIns="72390" rIns="72390" bIns="72390" spcCol="1270" anchor="ctr"/>
            <a:lstStyle/>
            <a:p>
              <a:pPr algn="ctr" rtl="1">
                <a:defRPr/>
              </a:pPr>
              <a:r>
                <a:rPr lang="fa-IR" sz="2000" b="1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cs typeface="B Nazanin" panose="00000400000000000000" pitchFamily="2" charset="-78"/>
                </a:rPr>
                <a:t>برگه نتیجه آزمایش</a:t>
              </a:r>
              <a:endParaRPr lang="en-US" sz="20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9033" name="Oval 27"/>
          <p:cNvSpPr>
            <a:spLocks noChangeArrowheads="1"/>
          </p:cNvSpPr>
          <p:nvPr/>
        </p:nvSpPr>
        <p:spPr bwMode="auto">
          <a:xfrm>
            <a:off x="5791200" y="5486400"/>
            <a:ext cx="3352800" cy="137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36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 نهایی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آزمایشگاه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29034" name="Line 28"/>
          <p:cNvSpPr>
            <a:spLocks noChangeShapeType="1"/>
          </p:cNvSpPr>
          <p:nvPr/>
        </p:nvSpPr>
        <p:spPr bwMode="auto">
          <a:xfrm flipH="1" flipV="1">
            <a:off x="5562600" y="54102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9035" name="Oval 29"/>
          <p:cNvSpPr>
            <a:spLocks noChangeArrowheads="1"/>
          </p:cNvSpPr>
          <p:nvPr/>
        </p:nvSpPr>
        <p:spPr bwMode="auto">
          <a:xfrm>
            <a:off x="1323975" y="4114800"/>
            <a:ext cx="2257425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4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فرآیند انجام ازمایش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29036" name="Oval 30"/>
          <p:cNvSpPr>
            <a:spLocks noChangeArrowheads="1"/>
          </p:cNvSpPr>
          <p:nvPr/>
        </p:nvSpPr>
        <p:spPr bwMode="auto">
          <a:xfrm>
            <a:off x="457200" y="2057400"/>
            <a:ext cx="20574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4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فرآیند نمونه گیری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29037" name="Oval 31"/>
          <p:cNvSpPr>
            <a:spLocks noChangeArrowheads="1"/>
          </p:cNvSpPr>
          <p:nvPr/>
        </p:nvSpPr>
        <p:spPr bwMode="auto">
          <a:xfrm>
            <a:off x="2362200" y="914400"/>
            <a:ext cx="2057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4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فرآیند پذیرش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29038" name="Line 32"/>
          <p:cNvSpPr>
            <a:spLocks noChangeShapeType="1"/>
          </p:cNvSpPr>
          <p:nvPr/>
        </p:nvSpPr>
        <p:spPr bwMode="auto">
          <a:xfrm>
            <a:off x="2459038" y="2438400"/>
            <a:ext cx="1274762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9039" name="Line 33"/>
          <p:cNvSpPr>
            <a:spLocks noChangeShapeType="1"/>
          </p:cNvSpPr>
          <p:nvPr/>
        </p:nvSpPr>
        <p:spPr bwMode="auto">
          <a:xfrm>
            <a:off x="4448175" y="1524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9040" name="Line 34"/>
          <p:cNvSpPr>
            <a:spLocks noChangeShapeType="1"/>
          </p:cNvSpPr>
          <p:nvPr/>
        </p:nvSpPr>
        <p:spPr bwMode="auto">
          <a:xfrm>
            <a:off x="1295400" y="4191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9041" name="Line 35"/>
          <p:cNvSpPr>
            <a:spLocks noChangeShapeType="1"/>
          </p:cNvSpPr>
          <p:nvPr/>
        </p:nvSpPr>
        <p:spPr bwMode="auto">
          <a:xfrm flipH="1" flipV="1">
            <a:off x="1323975" y="41910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9042" name="Oval 36"/>
          <p:cNvSpPr>
            <a:spLocks noChangeArrowheads="1"/>
          </p:cNvSpPr>
          <p:nvPr/>
        </p:nvSpPr>
        <p:spPr bwMode="auto">
          <a:xfrm>
            <a:off x="6705600" y="2286000"/>
            <a:ext cx="24384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36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ورودی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آزمایشگاه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29043" name="Line 37"/>
          <p:cNvSpPr>
            <a:spLocks noChangeShapeType="1"/>
          </p:cNvSpPr>
          <p:nvPr/>
        </p:nvSpPr>
        <p:spPr bwMode="auto">
          <a:xfrm flipV="1">
            <a:off x="8534400" y="1295400"/>
            <a:ext cx="2286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48B0FC-9D35-43DD-89F1-C57A953C8DF1}" type="slidenum">
              <a:rPr lang="ar-SA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90601" y="329625"/>
            <a:ext cx="6315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000" b="1" dirty="0">
                <a:solidFill>
                  <a:srgbClr val="000000"/>
                </a:solidFill>
                <a:cs typeface="B Titr" pitchFamily="2" charset="-78"/>
              </a:rPr>
              <a:t>فرآيندهای اصلی آزمايشگاه  و محصول خروجی هر فرایند</a:t>
            </a:r>
            <a:endParaRPr lang="en-US" altLang="en-US" sz="2000" b="1" dirty="0">
              <a:solidFill>
                <a:srgbClr val="00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286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1" name="Group 22"/>
          <p:cNvGrpSpPr>
            <a:grpSpLocks/>
          </p:cNvGrpSpPr>
          <p:nvPr/>
        </p:nvGrpSpPr>
        <p:grpSpPr bwMode="auto">
          <a:xfrm>
            <a:off x="101600" y="1219200"/>
            <a:ext cx="8509000" cy="3030538"/>
            <a:chOff x="16" y="1122"/>
            <a:chExt cx="5360" cy="1770"/>
          </a:xfrm>
        </p:grpSpPr>
        <p:sp>
          <p:nvSpPr>
            <p:cNvPr id="130076" name="Line 3"/>
            <p:cNvSpPr>
              <a:spLocks noChangeShapeType="1"/>
            </p:cNvSpPr>
            <p:nvPr/>
          </p:nvSpPr>
          <p:spPr bwMode="auto">
            <a:xfrm flipH="1">
              <a:off x="4995" y="1375"/>
              <a:ext cx="381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0077" name="Text Box 4"/>
            <p:cNvSpPr txBox="1">
              <a:spLocks noChangeArrowheads="1"/>
            </p:cNvSpPr>
            <p:nvPr/>
          </p:nvSpPr>
          <p:spPr bwMode="auto">
            <a:xfrm>
              <a:off x="3895" y="1122"/>
              <a:ext cx="1046" cy="425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پذیرش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0078" name="Line 5"/>
            <p:cNvSpPr>
              <a:spLocks noChangeShapeType="1"/>
            </p:cNvSpPr>
            <p:nvPr/>
          </p:nvSpPr>
          <p:spPr bwMode="auto">
            <a:xfrm flipH="1">
              <a:off x="3314" y="1432"/>
              <a:ext cx="535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0079" name="Line 6"/>
            <p:cNvSpPr>
              <a:spLocks noChangeShapeType="1"/>
            </p:cNvSpPr>
            <p:nvPr/>
          </p:nvSpPr>
          <p:spPr bwMode="auto">
            <a:xfrm>
              <a:off x="3314" y="1432"/>
              <a:ext cx="0" cy="863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0080" name="Text Box 7"/>
            <p:cNvSpPr txBox="1">
              <a:spLocks noChangeArrowheads="1"/>
            </p:cNvSpPr>
            <p:nvPr/>
          </p:nvSpPr>
          <p:spPr bwMode="auto">
            <a:xfrm>
              <a:off x="2875" y="2322"/>
              <a:ext cx="1205" cy="426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 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نمونه گیری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0081" name="Text Box 8"/>
            <p:cNvSpPr txBox="1">
              <a:spLocks noChangeArrowheads="1"/>
            </p:cNvSpPr>
            <p:nvPr/>
          </p:nvSpPr>
          <p:spPr bwMode="auto">
            <a:xfrm>
              <a:off x="888" y="2330"/>
              <a:ext cx="1045" cy="425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فرآينـد</a:t>
              </a:r>
              <a:endParaRPr lang="fa-IR" altLang="en-US" sz="2000" b="1" dirty="0" smtClean="0">
                <a:solidFill>
                  <a:srgbClr val="000000"/>
                </a:solidFill>
                <a:latin typeface="Lotus"/>
                <a:cs typeface="B Nazanin" panose="00000400000000000000" pitchFamily="2" charset="-78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ar-SA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 </a:t>
              </a: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انجام آزمایش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0082" name="Line 11"/>
            <p:cNvSpPr>
              <a:spLocks noChangeShapeType="1"/>
            </p:cNvSpPr>
            <p:nvPr/>
          </p:nvSpPr>
          <p:spPr bwMode="auto">
            <a:xfrm>
              <a:off x="1955" y="2543"/>
              <a:ext cx="897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0083" name="Text Box 12"/>
            <p:cNvSpPr txBox="1">
              <a:spLocks noChangeArrowheads="1"/>
            </p:cNvSpPr>
            <p:nvPr/>
          </p:nvSpPr>
          <p:spPr bwMode="auto">
            <a:xfrm>
              <a:off x="2208" y="2279"/>
              <a:ext cx="480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نمونه 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0084" name="Line 14"/>
            <p:cNvSpPr>
              <a:spLocks noChangeShapeType="1"/>
            </p:cNvSpPr>
            <p:nvPr/>
          </p:nvSpPr>
          <p:spPr bwMode="auto">
            <a:xfrm flipH="1">
              <a:off x="293" y="2535"/>
              <a:ext cx="477" cy="0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0085" name="Text Box 15"/>
            <p:cNvSpPr txBox="1">
              <a:spLocks noChangeArrowheads="1"/>
            </p:cNvSpPr>
            <p:nvPr/>
          </p:nvSpPr>
          <p:spPr bwMode="auto">
            <a:xfrm>
              <a:off x="16" y="2635"/>
              <a:ext cx="872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Calibri" pitchFamily="34" charset="0"/>
                  <a:cs typeface="B Nazanin" panose="00000400000000000000" pitchFamily="2" charset="-78"/>
                </a:rPr>
                <a:t>نتایج آزمایش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0086" name="Text Box 20"/>
            <p:cNvSpPr txBox="1">
              <a:spLocks noChangeArrowheads="1"/>
            </p:cNvSpPr>
            <p:nvPr/>
          </p:nvSpPr>
          <p:spPr bwMode="auto">
            <a:xfrm>
              <a:off x="3024" y="1127"/>
              <a:ext cx="825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r" rtl="1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fa-IR" altLang="en-US" sz="2000" b="1" dirty="0" smtClean="0">
                  <a:solidFill>
                    <a:srgbClr val="000000"/>
                  </a:solidFill>
                  <a:latin typeface="Lotus"/>
                  <a:cs typeface="B Nazanin" panose="00000400000000000000" pitchFamily="2" charset="-78"/>
                </a:rPr>
                <a:t>برگه پذیرش</a:t>
              </a:r>
              <a:endParaRPr lang="en-US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30052" name="Text Box 8"/>
          <p:cNvSpPr txBox="1">
            <a:spLocks noChangeArrowheads="1"/>
          </p:cNvSpPr>
          <p:nvPr/>
        </p:nvSpPr>
        <p:spPr bwMode="auto">
          <a:xfrm>
            <a:off x="457200" y="5105400"/>
            <a:ext cx="1393825" cy="727075"/>
          </a:xfrm>
          <a:prstGeom prst="rect">
            <a:avLst/>
          </a:prstGeom>
          <a:solidFill>
            <a:srgbClr val="FFFF66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ar-SA" altLang="en-US" sz="2000" b="1" dirty="0" smtClean="0">
                <a:solidFill>
                  <a:srgbClr val="000000"/>
                </a:solidFill>
                <a:latin typeface="Lotus"/>
                <a:cs typeface="B Nazanin" panose="00000400000000000000" pitchFamily="2" charset="-78"/>
              </a:rPr>
              <a:t>فرآينـد </a:t>
            </a:r>
            <a:r>
              <a:rPr lang="fa-IR" altLang="en-US" sz="2000" b="1" dirty="0" smtClean="0">
                <a:solidFill>
                  <a:srgbClr val="000000"/>
                </a:solidFill>
                <a:latin typeface="Calibri" pitchFamily="34" charset="0"/>
                <a:cs typeface="B Nazanin" panose="00000400000000000000" pitchFamily="2" charset="-78"/>
              </a:rPr>
              <a:t>جوابدهی</a:t>
            </a:r>
            <a:endParaRPr lang="en-US" altLang="en-US" sz="2000" b="1" dirty="0" smtClean="0">
              <a:solidFill>
                <a:srgbClr val="000000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130053" name="Line 14"/>
          <p:cNvSpPr>
            <a:spLocks noChangeShapeType="1"/>
          </p:cNvSpPr>
          <p:nvPr/>
        </p:nvSpPr>
        <p:spPr bwMode="auto">
          <a:xfrm>
            <a:off x="944563" y="4267200"/>
            <a:ext cx="46037" cy="7620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0054" name="Line 14"/>
          <p:cNvSpPr>
            <a:spLocks noChangeShapeType="1"/>
          </p:cNvSpPr>
          <p:nvPr/>
        </p:nvSpPr>
        <p:spPr bwMode="auto">
          <a:xfrm>
            <a:off x="2057400" y="5410200"/>
            <a:ext cx="914400" cy="46038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30055" name="Group 31"/>
          <p:cNvGrpSpPr>
            <a:grpSpLocks/>
          </p:cNvGrpSpPr>
          <p:nvPr/>
        </p:nvGrpSpPr>
        <p:grpSpPr bwMode="auto">
          <a:xfrm>
            <a:off x="8001000" y="914400"/>
            <a:ext cx="990600" cy="439738"/>
            <a:chOff x="219974" y="0"/>
            <a:chExt cx="1913625" cy="439950"/>
          </a:xfrm>
        </p:grpSpPr>
        <p:sp>
          <p:nvSpPr>
            <p:cNvPr id="33" name="Flowchart: Alternate Process 32"/>
            <p:cNvSpPr/>
            <p:nvPr/>
          </p:nvSpPr>
          <p:spPr>
            <a:xfrm>
              <a:off x="219974" y="0"/>
              <a:ext cx="1913625" cy="439950"/>
            </a:xfrm>
            <a:prstGeom prst="flowChartAlternateProcess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lowchart: Alternate Process 4"/>
            <p:cNvSpPr/>
            <p:nvPr/>
          </p:nvSpPr>
          <p:spPr>
            <a:xfrm>
              <a:off x="219974" y="0"/>
              <a:ext cx="1913625" cy="439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390" tIns="72390" rIns="72390" bIns="72390" spcCol="1270" anchor="ctr"/>
            <a:lstStyle/>
            <a:p>
              <a:pPr algn="ctr" defTabSz="8445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fa-IR" sz="1900" b="1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cs typeface="B Nazanin" panose="00000400000000000000" pitchFamily="2" charset="-78"/>
                </a:rPr>
                <a:t>نسخه</a:t>
              </a:r>
              <a:endParaRPr lang="en-US" sz="19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0056" name="Group 34"/>
          <p:cNvGrpSpPr>
            <a:grpSpLocks/>
          </p:cNvGrpSpPr>
          <p:nvPr/>
        </p:nvGrpSpPr>
        <p:grpSpPr bwMode="auto">
          <a:xfrm>
            <a:off x="3200400" y="5181600"/>
            <a:ext cx="2382838" cy="439738"/>
            <a:chOff x="28612" y="0"/>
            <a:chExt cx="1196519" cy="439950"/>
          </a:xfrm>
        </p:grpSpPr>
        <p:sp>
          <p:nvSpPr>
            <p:cNvPr id="36" name="Flowchart: Alternate Process 35"/>
            <p:cNvSpPr/>
            <p:nvPr/>
          </p:nvSpPr>
          <p:spPr>
            <a:xfrm>
              <a:off x="66875" y="0"/>
              <a:ext cx="1158256" cy="439950"/>
            </a:xfrm>
            <a:prstGeom prst="flowChartAlternateProcess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Flowchart: Alternate Process 4"/>
            <p:cNvSpPr/>
            <p:nvPr/>
          </p:nvSpPr>
          <p:spPr>
            <a:xfrm>
              <a:off x="28612" y="0"/>
              <a:ext cx="1186156" cy="439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390" tIns="72390" rIns="72390" bIns="72390" spcCol="1270" anchor="ctr"/>
            <a:lstStyle/>
            <a:p>
              <a:pPr algn="ctr" rtl="1">
                <a:defRPr/>
              </a:pPr>
              <a:r>
                <a:rPr lang="fa-IR" sz="2000" b="1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cs typeface="B Nazanin" panose="00000400000000000000" pitchFamily="2" charset="-78"/>
                </a:rPr>
                <a:t>برگه نتیجه آزمایش</a:t>
              </a:r>
              <a:endParaRPr lang="en-US" sz="20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0057" name="Oval 27"/>
          <p:cNvSpPr>
            <a:spLocks noChangeArrowheads="1"/>
          </p:cNvSpPr>
          <p:nvPr/>
        </p:nvSpPr>
        <p:spPr bwMode="auto">
          <a:xfrm>
            <a:off x="5791200" y="5486400"/>
            <a:ext cx="3352800" cy="137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36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 نهایی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آزمایشگاه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30058" name="Line 28"/>
          <p:cNvSpPr>
            <a:spLocks noChangeShapeType="1"/>
          </p:cNvSpPr>
          <p:nvPr/>
        </p:nvSpPr>
        <p:spPr bwMode="auto">
          <a:xfrm flipH="1" flipV="1">
            <a:off x="5562600" y="54102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0059" name="Oval 29"/>
          <p:cNvSpPr>
            <a:spLocks noChangeArrowheads="1"/>
          </p:cNvSpPr>
          <p:nvPr/>
        </p:nvSpPr>
        <p:spPr bwMode="auto">
          <a:xfrm>
            <a:off x="1523999" y="4114800"/>
            <a:ext cx="2367757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4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فرآیند انجام ازمایش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30060" name="Oval 30"/>
          <p:cNvSpPr>
            <a:spLocks noChangeArrowheads="1"/>
          </p:cNvSpPr>
          <p:nvPr/>
        </p:nvSpPr>
        <p:spPr bwMode="auto">
          <a:xfrm>
            <a:off x="457200" y="2057400"/>
            <a:ext cx="20574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4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فرآیند نمونه گیری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30061" name="Oval 31"/>
          <p:cNvSpPr>
            <a:spLocks noChangeArrowheads="1"/>
          </p:cNvSpPr>
          <p:nvPr/>
        </p:nvSpPr>
        <p:spPr bwMode="auto">
          <a:xfrm>
            <a:off x="2362200" y="914400"/>
            <a:ext cx="2057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4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محصول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فرآیند پذیرش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30062" name="Line 32"/>
          <p:cNvSpPr>
            <a:spLocks noChangeShapeType="1"/>
          </p:cNvSpPr>
          <p:nvPr/>
        </p:nvSpPr>
        <p:spPr bwMode="auto">
          <a:xfrm>
            <a:off x="2459038" y="2438400"/>
            <a:ext cx="1274762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0063" name="Line 33"/>
          <p:cNvSpPr>
            <a:spLocks noChangeShapeType="1"/>
          </p:cNvSpPr>
          <p:nvPr/>
        </p:nvSpPr>
        <p:spPr bwMode="auto">
          <a:xfrm>
            <a:off x="4448175" y="1524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0064" name="Line 34"/>
          <p:cNvSpPr>
            <a:spLocks noChangeShapeType="1"/>
          </p:cNvSpPr>
          <p:nvPr/>
        </p:nvSpPr>
        <p:spPr bwMode="auto">
          <a:xfrm>
            <a:off x="1295400" y="4191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0065" name="Line 35"/>
          <p:cNvSpPr>
            <a:spLocks noChangeShapeType="1"/>
          </p:cNvSpPr>
          <p:nvPr/>
        </p:nvSpPr>
        <p:spPr bwMode="auto">
          <a:xfrm flipH="1" flipV="1">
            <a:off x="1323975" y="41910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0066" name="Oval 36"/>
          <p:cNvSpPr>
            <a:spLocks noChangeArrowheads="1"/>
          </p:cNvSpPr>
          <p:nvPr/>
        </p:nvSpPr>
        <p:spPr bwMode="auto">
          <a:xfrm>
            <a:off x="6705600" y="2286000"/>
            <a:ext cx="24384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36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ورودی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2000" b="1" i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آزمایشگاه</a:t>
            </a:r>
            <a:endParaRPr lang="en-US" altLang="en-US" sz="2000" b="1" i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</p:txBody>
      </p:sp>
      <p:sp>
        <p:nvSpPr>
          <p:cNvPr id="130067" name="Line 37"/>
          <p:cNvSpPr>
            <a:spLocks noChangeShapeType="1"/>
          </p:cNvSpPr>
          <p:nvPr/>
        </p:nvSpPr>
        <p:spPr bwMode="auto">
          <a:xfrm flipV="1">
            <a:off x="8534400" y="1295400"/>
            <a:ext cx="2286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0068" name="Oval 38"/>
          <p:cNvSpPr>
            <a:spLocks noChangeArrowheads="1"/>
          </p:cNvSpPr>
          <p:nvPr/>
        </p:nvSpPr>
        <p:spPr bwMode="auto">
          <a:xfrm>
            <a:off x="4876800" y="2057400"/>
            <a:ext cx="914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1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کنترل 1</a:t>
            </a:r>
            <a:endParaRPr lang="en-US" altLang="en-US" sz="1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130069" name="Oval 39"/>
          <p:cNvSpPr>
            <a:spLocks noChangeArrowheads="1"/>
          </p:cNvSpPr>
          <p:nvPr/>
        </p:nvSpPr>
        <p:spPr bwMode="auto">
          <a:xfrm>
            <a:off x="533400" y="4191000"/>
            <a:ext cx="914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1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کنترل 3</a:t>
            </a:r>
            <a:endParaRPr lang="en-US" altLang="en-US" sz="1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130070" name="Oval 40"/>
          <p:cNvSpPr>
            <a:spLocks noChangeArrowheads="1"/>
          </p:cNvSpPr>
          <p:nvPr/>
        </p:nvSpPr>
        <p:spPr bwMode="auto">
          <a:xfrm>
            <a:off x="3505200" y="3581400"/>
            <a:ext cx="914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1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کنترل 2</a:t>
            </a:r>
            <a:endParaRPr lang="en-US" altLang="en-US" sz="1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130071" name="Oval 41"/>
          <p:cNvSpPr>
            <a:spLocks noChangeArrowheads="1"/>
          </p:cNvSpPr>
          <p:nvPr/>
        </p:nvSpPr>
        <p:spPr bwMode="auto">
          <a:xfrm>
            <a:off x="3962400" y="5715000"/>
            <a:ext cx="914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fa-IR" altLang="en-US" sz="1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کنترل 4</a:t>
            </a:r>
            <a:endParaRPr lang="en-US" altLang="en-US" sz="1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48B0FC-9D35-43DD-89F1-C57A953C8DF1}" type="slidenum">
              <a:rPr lang="ar-SA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90601" y="329625"/>
            <a:ext cx="6315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000" b="1" dirty="0">
                <a:solidFill>
                  <a:srgbClr val="000000"/>
                </a:solidFill>
                <a:cs typeface="B Titr" pitchFamily="2" charset="-78"/>
              </a:rPr>
              <a:t>فرآيندهای اصلی آزمايشگاه  و اهمیت کنترل و نظارت بر هر فرایند</a:t>
            </a:r>
            <a:endParaRPr lang="en-US" altLang="en-US" sz="2000" b="1" dirty="0">
              <a:solidFill>
                <a:srgbClr val="00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15727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9800" y="6324600"/>
            <a:ext cx="4286250" cy="365125"/>
          </a:xfrm>
        </p:spPr>
        <p:txBody>
          <a:bodyPr/>
          <a:lstStyle/>
          <a:p>
            <a:pPr>
              <a:defRPr/>
            </a:pP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Dr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Soghra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Rouhi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   www.yadazma.com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787D712F-1A21-4287-921D-FED68E798999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15</a:t>
            </a:fld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265238" y="1600200"/>
            <a:ext cx="7886700" cy="411956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8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4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0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3200" b="1" dirty="0" smtClean="0">
                <a:solidFill>
                  <a:srgbClr val="4F81BD">
                    <a:lumMod val="50000"/>
                  </a:srgbClr>
                </a:solidFill>
                <a:cs typeface="B Nazanin" panose="00000400000000000000" pitchFamily="2" charset="-78"/>
              </a:rPr>
              <a:t> بند 5-4 (فرایندهای قبل از آزمایش)</a:t>
            </a:r>
          </a:p>
          <a:p>
            <a:pPr marL="914400" lvl="4" indent="-117475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4F81BD">
                    <a:lumMod val="75000"/>
                  </a:srgbClr>
                </a:solidFill>
                <a:cs typeface="B Nazanin" panose="00000400000000000000" pitchFamily="2" charset="-78"/>
              </a:rPr>
              <a:t>5-4-1 کلیات</a:t>
            </a: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4F81BD">
                    <a:lumMod val="75000"/>
                  </a:srgbClr>
                </a:solidFill>
                <a:cs typeface="B Nazanin" panose="00000400000000000000" pitchFamily="2" charset="-78"/>
              </a:rPr>
              <a:t>5-4-2 اطلاعات برای بیماران و استفاده کنندگان خدمات</a:t>
            </a: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4F81BD">
                    <a:lumMod val="75000"/>
                  </a:srgbClr>
                </a:solidFill>
                <a:cs typeface="B Nazanin" panose="00000400000000000000" pitchFamily="2" charset="-78"/>
              </a:rPr>
              <a:t>5-4-3 اطلاعات فرم درخواست</a:t>
            </a: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4F81BD">
                    <a:lumMod val="75000"/>
                  </a:srgbClr>
                </a:solidFill>
                <a:cs typeface="B Nazanin" panose="00000400000000000000" pitchFamily="2" charset="-78"/>
              </a:rPr>
              <a:t>5-4-4 جمع آوری و اداره اولیه نمونه</a:t>
            </a:r>
          </a:p>
          <a:p>
            <a:pPr lvl="4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5-4-4-1 کلیات</a:t>
            </a:r>
          </a:p>
          <a:p>
            <a:pPr lvl="4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5-4-4-2 دستورالعمل های فعالیت های قبل از جمع آوری نمونه</a:t>
            </a:r>
          </a:p>
          <a:p>
            <a:pPr lvl="4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5-4-4-3 دستورالعمل های فعالیت های جمع آوری نمونه</a:t>
            </a:r>
          </a:p>
          <a:p>
            <a:pPr marL="2065338" lvl="3" indent="-300038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5-4-4-4 حمل و نقل نمونه</a:t>
            </a:r>
          </a:p>
          <a:p>
            <a:pPr marL="2065338" lvl="3" indent="-300038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5-4-4-5 پذیرش نمونه</a:t>
            </a:r>
          </a:p>
          <a:p>
            <a:pPr marL="2065338" lvl="3" indent="-300038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5-4-4-6 جابحایی، آماده سازی و انبارش قبل از آزمایش</a:t>
            </a:r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solidFill>
                <a:srgbClr val="4F81BD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dirty="0">
              <a:solidFill>
                <a:srgbClr val="4F81BD">
                  <a:lumMod val="75000"/>
                </a:srgbClr>
              </a:solidFill>
              <a:cs typeface="B Nazanin" panose="00000400000000000000" pitchFamily="2" charset="-78"/>
            </a:endParaRPr>
          </a:p>
        </p:txBody>
      </p:sp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92250"/>
            <a:ext cx="24384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55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9800" y="6324600"/>
            <a:ext cx="4286250" cy="365125"/>
          </a:xfrm>
        </p:spPr>
        <p:txBody>
          <a:bodyPr/>
          <a:lstStyle/>
          <a:p>
            <a:pPr>
              <a:defRPr/>
            </a:pP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Dr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Soghra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Rouhi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   www.yadazma.com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787D712F-1A21-4287-921D-FED68E798999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16</a:t>
            </a:fld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265238" y="1600200"/>
            <a:ext cx="7886700" cy="411956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8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4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0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3200" b="1" dirty="0" smtClean="0">
                <a:solidFill>
                  <a:srgbClr val="4F81BD">
                    <a:lumMod val="50000"/>
                  </a:srgbClr>
                </a:solidFill>
                <a:cs typeface="B Nazanin" panose="00000400000000000000" pitchFamily="2" charset="-78"/>
              </a:rPr>
              <a:t> بند 5-4 (فرایندهای قبل از آزمایش)</a:t>
            </a:r>
          </a:p>
          <a:p>
            <a:pPr marL="914400" lvl="4" indent="-117475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4F81BD">
                    <a:lumMod val="75000"/>
                  </a:srgbClr>
                </a:solidFill>
                <a:cs typeface="B Nazanin" panose="00000400000000000000" pitchFamily="2" charset="-78"/>
              </a:rPr>
              <a:t>5-4-1 کلیات</a:t>
            </a: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4F81BD">
                    <a:lumMod val="75000"/>
                  </a:srgbClr>
                </a:solidFill>
                <a:cs typeface="B Nazanin" panose="00000400000000000000" pitchFamily="2" charset="-78"/>
              </a:rPr>
              <a:t>5-4-2 اطلاعات برای بیماران و استفاده کنندگان خدمات</a:t>
            </a: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4F81BD">
                    <a:lumMod val="75000"/>
                  </a:srgbClr>
                </a:solidFill>
                <a:cs typeface="B Nazanin" panose="00000400000000000000" pitchFamily="2" charset="-78"/>
              </a:rPr>
              <a:t>5-4-3 اطلاعات فرم درخواست</a:t>
            </a:r>
          </a:p>
          <a:p>
            <a:pPr lvl="3" algn="r" rtl="1" eaLnBrk="1" hangingPunct="1">
              <a:defRPr/>
            </a:pPr>
            <a:r>
              <a:rPr lang="fa-IR" altLang="en-US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5-4-4 جمع آوری و اداره اولیه نمونه</a:t>
            </a:r>
          </a:p>
          <a:p>
            <a:pPr lvl="4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5-4-4-1 کلیات</a:t>
            </a:r>
          </a:p>
          <a:p>
            <a:pPr lvl="4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5-4-4-2 دستورالعمل های فعالیت های قبل از جمع آوری نمونه</a:t>
            </a:r>
          </a:p>
          <a:p>
            <a:pPr lvl="4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5-4-4-3 دستورالعمل های فعالیت های جمع آوری نمونه</a:t>
            </a:r>
          </a:p>
          <a:p>
            <a:pPr marL="2065338" lvl="3" indent="-300038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5-4-4-4 حمل و نقل نمونه</a:t>
            </a:r>
          </a:p>
          <a:p>
            <a:pPr marL="2065338" lvl="3" indent="-300038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5-4-4-5 پذیرش نمونه</a:t>
            </a:r>
          </a:p>
          <a:p>
            <a:pPr marL="2065338" lvl="3" indent="-300038" algn="r" rtl="1" eaLnBrk="1" hangingPunct="1">
              <a:defRPr/>
            </a:pPr>
            <a:r>
              <a:rPr lang="fa-IR" altLang="en-US" b="1" dirty="0" smtClean="0">
                <a:solidFill>
                  <a:srgbClr val="EEECE1">
                    <a:lumMod val="50000"/>
                  </a:srgbClr>
                </a:solidFill>
                <a:cs typeface="B Nazanin" panose="00000400000000000000" pitchFamily="2" charset="-78"/>
              </a:rPr>
              <a:t>5-4-4-6 جابحایی، آماده سازی و انبارش قبل از آزمایش</a:t>
            </a:r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solidFill>
                <a:srgbClr val="4F81BD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dirty="0">
              <a:solidFill>
                <a:srgbClr val="4F81BD">
                  <a:lumMod val="75000"/>
                </a:srgbClr>
              </a:solidFill>
              <a:cs typeface="B Nazanin" panose="00000400000000000000" pitchFamily="2" charset="-78"/>
            </a:endParaRPr>
          </a:p>
        </p:txBody>
      </p:sp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92250"/>
            <a:ext cx="24384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16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3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23203" y="381000"/>
            <a:ext cx="1860550" cy="1401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154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1" y="914400"/>
            <a:ext cx="1219200" cy="116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154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99" y="2209800"/>
            <a:ext cx="20014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54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82" y="3505200"/>
            <a:ext cx="174363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54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4828041"/>
            <a:ext cx="1643917" cy="191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4FAE72-6306-4478-B5D5-7BFCC2A156CD}" type="slidenum">
              <a:rPr lang="fa-IR" smtClean="0"/>
              <a:pPr>
                <a:defRPr/>
              </a:pPr>
              <a:t>17</a:t>
            </a:fld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956556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Title 1"/>
          <p:cNvSpPr>
            <a:spLocks noGrp="1"/>
          </p:cNvSpPr>
          <p:nvPr>
            <p:ph type="title"/>
          </p:nvPr>
        </p:nvSpPr>
        <p:spPr>
          <a:xfrm>
            <a:off x="914400" y="198438"/>
            <a:ext cx="8229600" cy="1143000"/>
          </a:xfrm>
        </p:spPr>
        <p:txBody>
          <a:bodyPr/>
          <a:lstStyle/>
          <a:p>
            <a:pPr eaLnBrk="1" hangingPunct="1"/>
            <a:r>
              <a:rPr lang="fa-IR" altLang="en-US" sz="2800" b="1" u="sng" smtClean="0">
                <a:solidFill>
                  <a:srgbClr val="A50021"/>
                </a:solidFill>
                <a:cs typeface="B Nazanin" pitchFamily="2" charset="-78"/>
              </a:rPr>
              <a:t>تذکر: </a:t>
            </a:r>
            <a:r>
              <a:rPr lang="fa-IR" altLang="en-US" sz="2400" b="1" smtClean="0">
                <a:cs typeface="B Nazanin" pitchFamily="2" charset="-78"/>
              </a:rPr>
              <a:t>نمونه های نامناسب، فاقد پرسشنامه و</a:t>
            </a:r>
            <a:br>
              <a:rPr lang="fa-IR" altLang="en-US" sz="2400" b="1" smtClean="0">
                <a:cs typeface="B Nazanin" pitchFamily="2" charset="-78"/>
              </a:rPr>
            </a:br>
            <a:r>
              <a:rPr lang="fa-IR" altLang="en-US" sz="2400" b="1" smtClean="0">
                <a:cs typeface="B Nazanin" pitchFamily="2" charset="-78"/>
              </a:rPr>
              <a:t> یا با بسته بندی نامناسب پذیرش نمی شوند.</a:t>
            </a:r>
          </a:p>
        </p:txBody>
      </p:sp>
      <p:sp>
        <p:nvSpPr>
          <p:cNvPr id="32256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86AB43B-FA14-4401-8459-7A9BE0A1392D}" type="slidenum">
              <a:rPr lang="fa-IR" altLang="en-US" smtClean="0">
                <a:solidFill>
                  <a:srgbClr val="898989"/>
                </a:solidFill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fa-IR" altLang="en-US" smtClean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322565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00" y="1600200"/>
            <a:ext cx="5640388" cy="4227700"/>
          </a:xfrm>
        </p:spPr>
      </p:pic>
      <p:cxnSp>
        <p:nvCxnSpPr>
          <p:cNvPr id="10" name="Straight Connector 9"/>
          <p:cNvCxnSpPr/>
          <p:nvPr/>
        </p:nvCxnSpPr>
        <p:spPr>
          <a:xfrm flipH="1">
            <a:off x="6172200" y="1288473"/>
            <a:ext cx="1586346" cy="13023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172200" y="1288473"/>
            <a:ext cx="1752600" cy="13785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4765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378" y="381000"/>
            <a:ext cx="20014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54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45" y="1600200"/>
            <a:ext cx="174363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54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941347"/>
            <a:ext cx="3040774" cy="3543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4FAE72-6306-4478-B5D5-7BFCC2A156CD}" type="slidenum">
              <a:rPr lang="fa-IR" smtClean="0"/>
              <a:pPr>
                <a:defRPr/>
              </a:pPr>
              <a:t>19</a:t>
            </a:fld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1397/12/15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78596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Dr Soghra Rouhi    www.yadazma.com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03843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09600" y="1752600"/>
          <a:ext cx="8305800" cy="4691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3011" name="Date Placeholder 2"/>
          <p:cNvSpPr>
            <a:spLocks noGrp="1"/>
          </p:cNvSpPr>
          <p:nvPr>
            <p:ph type="dt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mtClean="0">
                <a:solidFill>
                  <a:srgbClr val="898989"/>
                </a:solidFill>
              </a:rPr>
              <a:t>1396/8/6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en-US" smtClean="0">
                <a:solidFill>
                  <a:srgbClr val="898989"/>
                </a:solidFill>
              </a:rPr>
              <a:t>دکتر صغری روحی دهبنه-انستیتو پاستور ایران</a:t>
            </a:r>
            <a:endParaRPr lang="en-US" altLang="en-US" smtClean="0">
              <a:solidFill>
                <a:srgbClr val="898989"/>
              </a:solidFill>
            </a:endParaRPr>
          </a:p>
        </p:txBody>
      </p:sp>
      <p:sp>
        <p:nvSpPr>
          <p:cNvPr id="43013" name="Slide Number Placeholder 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B174A7-A616-4A63-868C-4DB136599761}" type="slidenum">
              <a:rPr lang="en-US" altLang="en-US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en-US" smtClean="0">
              <a:solidFill>
                <a:srgbClr val="898989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dirty="0" smtClean="0">
                <a:cs typeface="B Titr" panose="00000700000000000000" pitchFamily="2" charset="-78"/>
              </a:rPr>
              <a:t>نقش مهم آزمایشگاه </a:t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>در کمک به مدیریت برنامه غربالگری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741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9800" y="6324600"/>
            <a:ext cx="4286250" cy="365125"/>
          </a:xfrm>
        </p:spPr>
        <p:txBody>
          <a:bodyPr/>
          <a:lstStyle/>
          <a:p>
            <a:pPr>
              <a:defRPr/>
            </a:pP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Dr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Soghra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Rouhi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   www.yadazma.com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C70C5FBF-BC95-44A0-AB16-09280A072C3D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20</a:t>
            </a:fld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533400" y="1981200"/>
            <a:ext cx="7886700" cy="533400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8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4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0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32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</a:rPr>
              <a:t> بند 5-7 (فرایندهای بعد از آزمایش)</a:t>
            </a:r>
          </a:p>
          <a:p>
            <a:pPr marL="914400" lvl="4" indent="-117475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5-7-1 بررسی نتایج</a:t>
            </a: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5-7-2 </a:t>
            </a:r>
            <a:r>
              <a:rPr lang="fa-IR" altLang="en-US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انبارش، نگهداری و وارهایی نمونه های بالینی</a:t>
            </a: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</p:txBody>
      </p:sp>
      <p:pic>
        <p:nvPicPr>
          <p:cNvPr id="716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38600"/>
            <a:ext cx="324485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21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9800" y="6324600"/>
            <a:ext cx="4286250" cy="365125"/>
          </a:xfrm>
        </p:spPr>
        <p:txBody>
          <a:bodyPr/>
          <a:lstStyle/>
          <a:p>
            <a:pPr>
              <a:defRPr/>
            </a:pP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Dr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Soghra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Rouhi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   www.yadazma.com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D95382B5-0CBF-4B00-87F4-E94A5560DFE6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21</a:t>
            </a:fld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533400" y="1981200"/>
            <a:ext cx="7886700" cy="533400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8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4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0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32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</a:rPr>
              <a:t> بند 5-8 (گزارش نتایج)</a:t>
            </a:r>
          </a:p>
          <a:p>
            <a:pPr marL="914400" lvl="4" indent="-117475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5-8-1 کلیات</a:t>
            </a: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5-8-2 ویژگی های گزارش</a:t>
            </a:r>
          </a:p>
          <a:p>
            <a:pPr lvl="3" algn="r" rtl="1" eaLnBrk="1" hangingPunct="1">
              <a:defRPr/>
            </a:pPr>
            <a:endParaRPr lang="fa-IR" altLang="en-US" b="1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5-8-3 محتوای گزارش</a:t>
            </a:r>
            <a:endParaRPr lang="fa-IR" altLang="en-US" b="1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</p:txBody>
      </p:sp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76600"/>
            <a:ext cx="3017838" cy="2112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54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9800" y="6324600"/>
            <a:ext cx="4286250" cy="365125"/>
          </a:xfrm>
        </p:spPr>
        <p:txBody>
          <a:bodyPr/>
          <a:lstStyle/>
          <a:p>
            <a:pPr>
              <a:defRPr/>
            </a:pP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Dr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Soghra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Rouhi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   www.yadazma.com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71F223FD-D0C1-4797-949E-23BCFCA793E1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22</a:t>
            </a:fld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227138" y="1524000"/>
            <a:ext cx="7886700" cy="533400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8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4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0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32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</a:rPr>
              <a:t> بند 5-9 (صدور نتایج)</a:t>
            </a:r>
          </a:p>
          <a:p>
            <a:pPr marL="914400" lvl="4" indent="-117475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5-9-1 کلیات</a:t>
            </a: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5-9-2 انتخاب اتوماتیک و گزارش نتایج</a:t>
            </a:r>
          </a:p>
          <a:p>
            <a:pPr lvl="3" algn="r" rtl="1" eaLnBrk="1" hangingPunct="1">
              <a:defRPr/>
            </a:pPr>
            <a:endParaRPr lang="fa-IR" altLang="en-US" b="1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5-9-3 گزارش های تجدید نظر شده</a:t>
            </a:r>
            <a:endParaRPr lang="fa-IR" altLang="en-US" b="1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</p:txBody>
      </p:sp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81400"/>
            <a:ext cx="304165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44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9800" y="6324600"/>
            <a:ext cx="4286250" cy="365125"/>
          </a:xfrm>
        </p:spPr>
        <p:txBody>
          <a:bodyPr/>
          <a:lstStyle/>
          <a:p>
            <a:pPr>
              <a:defRPr/>
            </a:pP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Dr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Soghra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Rouhi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   www.yadazma.com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71F223FD-D0C1-4797-949E-23BCFCA793E1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23</a:t>
            </a:fld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31618" y="228600"/>
            <a:ext cx="8809038" cy="647700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8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4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0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32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</a:rPr>
              <a:t>نمونه هایی از عدم  استفاده از فرم سیستمی ابلاغ شده</a:t>
            </a:r>
            <a:endParaRPr lang="en-US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2" action="ppaction://hlinkfile"/>
              </a:rPr>
              <a:t>فرم ابلاغی شماره 7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3" action="ppaction://hlinkfile"/>
              </a:rPr>
              <a:t>فرم ابلاغی شماره 9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4" action="ppaction://hlinkfile"/>
              </a:rPr>
              <a:t>فرم ابلاغی شماره 11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5" action="ppaction://hlinkfile"/>
              </a:rPr>
              <a:t>1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6" action="ppaction://hlinkfile"/>
              </a:rPr>
              <a:t>2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7" action="ppaction://hlinkfile"/>
              </a:rPr>
              <a:t>3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8" action="ppaction://hlinkfile"/>
              </a:rPr>
              <a:t>4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9" action="ppaction://hlinkfile"/>
              </a:rPr>
              <a:t>5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10" action="ppaction://hlinkfile"/>
              </a:rPr>
              <a:t>فرم ابلاغی شماره 12 به دنبال پیشنهادات مراکز بهداشتی و آزمایشگاه و تصویب در کمیته تضمین کیفیت اداره ژنتیک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11" action="ppaction://hlinkfile"/>
              </a:rPr>
              <a:t>فرم ابلاغی شماره 7 – ویرایش 3</a:t>
            </a:r>
            <a:endParaRPr lang="fa-IR" altLang="en-US" sz="28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2800" b="1" dirty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12" action="ppaction://hlinkfile"/>
              </a:rPr>
              <a:t>فرم ابلاغی شماره </a:t>
            </a:r>
            <a:r>
              <a:rPr lang="fa-IR" altLang="en-US" sz="28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12" action="ppaction://hlinkfile"/>
              </a:rPr>
              <a:t>9 </a:t>
            </a:r>
            <a:r>
              <a:rPr lang="fa-IR" altLang="en-US" sz="2800" b="1" dirty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  <a:hlinkClick r:id="rId12" action="ppaction://hlinkfile"/>
              </a:rPr>
              <a:t>– ویرایش 3</a:t>
            </a:r>
            <a:endParaRPr lang="fa-IR" altLang="en-US" sz="2800" b="1" dirty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endParaRPr lang="fa-IR" altLang="en-US" sz="32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endParaRPr lang="fa-IR" altLang="en-US" sz="32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endParaRPr lang="en-US" altLang="en-US" sz="32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574675" lvl="2" indent="-234950" algn="r" rtl="1" eaLnBrk="1" hangingPunct="1">
              <a:buFont typeface="Arial" charset="0"/>
              <a:buChar char="•"/>
              <a:defRPr/>
            </a:pPr>
            <a:endParaRPr lang="fa-IR" altLang="en-US" sz="3200" b="1" dirty="0" smtClean="0">
              <a:solidFill>
                <a:srgbClr val="5B9BD5">
                  <a:lumMod val="50000"/>
                </a:srgbClr>
              </a:solidFill>
              <a:cs typeface="B Nazanin" panose="00000400000000000000" pitchFamily="2" charset="-78"/>
            </a:endParaRPr>
          </a:p>
          <a:p>
            <a:pPr marL="914400" lvl="4" indent="-117475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93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9800" y="6324600"/>
            <a:ext cx="4286250" cy="365125"/>
          </a:xfrm>
        </p:spPr>
        <p:txBody>
          <a:bodyPr/>
          <a:lstStyle/>
          <a:p>
            <a:pPr>
              <a:defRPr/>
            </a:pP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Dr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Soghra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tint val="75000"/>
                  </a:prstClr>
                </a:solidFill>
              </a:rPr>
              <a:t>Rouhi</a:t>
            </a:r>
            <a:r>
              <a:rPr lang="en-US" sz="1400" dirty="0">
                <a:solidFill>
                  <a:prstClr val="black">
                    <a:tint val="75000"/>
                  </a:prstClr>
                </a:solidFill>
              </a:rPr>
              <a:t>    www.yadazma.com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0921B985-DD9B-4B6F-BF5C-09024B04935F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24</a:t>
            </a:fld>
            <a:endParaRPr lang="en-US" sz="1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533400" y="1981200"/>
            <a:ext cx="7886700" cy="533400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8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4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sz="2000"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A59A7"/>
              </a:buClr>
              <a:buFont typeface="Arial" pitchFamily="34" charset="0"/>
              <a:buChar char="•"/>
              <a:defRPr kern="1200">
                <a:solidFill>
                  <a:srgbClr val="76717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4675" lvl="2" indent="-234950" algn="r" rtl="1" eaLnBrk="1" hangingPunct="1">
              <a:buFont typeface="Arial" charset="0"/>
              <a:buChar char="•"/>
              <a:defRPr/>
            </a:pPr>
            <a:r>
              <a:rPr lang="fa-IR" altLang="en-US" sz="3200" b="1" dirty="0" smtClean="0">
                <a:solidFill>
                  <a:srgbClr val="5B9BD5">
                    <a:lumMod val="50000"/>
                  </a:srgbClr>
                </a:solidFill>
                <a:cs typeface="B Nazanin" panose="00000400000000000000" pitchFamily="2" charset="-78"/>
              </a:rPr>
              <a:t> بند 5-10 (مدیریت اطلاعات آزمایشگاه)</a:t>
            </a:r>
          </a:p>
          <a:p>
            <a:pPr marL="914400" lvl="4" indent="-117475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5-10-1 کلیات</a:t>
            </a: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5-10-2 اختیارات و مسئولیت ها</a:t>
            </a:r>
          </a:p>
          <a:p>
            <a:pPr lvl="3" algn="r" rtl="1" eaLnBrk="1" hangingPunct="1">
              <a:defRPr/>
            </a:pPr>
            <a:endParaRPr lang="fa-IR" altLang="en-US" b="1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r>
              <a:rPr lang="fa-IR" altLang="en-US" b="1" dirty="0" smtClean="0">
                <a:solidFill>
                  <a:srgbClr val="5B9BD5">
                    <a:lumMod val="75000"/>
                  </a:srgbClr>
                </a:solidFill>
                <a:cs typeface="B Nazanin" panose="00000400000000000000" pitchFamily="2" charset="-78"/>
              </a:rPr>
              <a:t>5-10-3 مدیریت سیستم  اطلاعات</a:t>
            </a:r>
            <a:endParaRPr lang="fa-IR" altLang="en-US" b="1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defRPr/>
            </a:pPr>
            <a:endParaRPr lang="fa-IR" altLang="en-US" b="1" dirty="0" smtClean="0">
              <a:cs typeface="B Nazanin" panose="00000400000000000000" pitchFamily="2" charset="-78"/>
            </a:endParaRPr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lvl="4" algn="r" rtl="1" eaLnBrk="1" hangingPunct="1">
              <a:defRPr/>
            </a:pPr>
            <a:endParaRPr lang="fa-IR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b="1" dirty="0" smtClean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  <a:p>
            <a:pPr lvl="3" algn="r" rtl="1" eaLnBrk="1" hangingPunct="1">
              <a:buFont typeface="Arial" charset="0"/>
              <a:buChar char="•"/>
              <a:defRPr/>
            </a:pPr>
            <a:endParaRPr lang="fa-IR" altLang="en-US" dirty="0">
              <a:solidFill>
                <a:srgbClr val="5B9BD5">
                  <a:lumMod val="75000"/>
                </a:srgbClr>
              </a:solidFill>
              <a:cs typeface="B Nazanin" panose="00000400000000000000" pitchFamily="2" charset="-78"/>
            </a:endParaRPr>
          </a:p>
        </p:txBody>
      </p:sp>
      <p:pic>
        <p:nvPicPr>
          <p:cNvPr id="7475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92513"/>
            <a:ext cx="2819400" cy="2111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34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503238" y="3546004"/>
            <a:ext cx="8640762" cy="145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altLang="en-US" sz="4000" b="1" i="1" cap="all" dirty="0" smtClean="0">
                <a:ln w="0"/>
                <a:gradFill flip="none">
                  <a:gsLst>
                    <a:gs pos="0">
                      <a:srgbClr val="85B3D9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85B3D9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85B3D9">
                        <a:shade val="65000"/>
                        <a:satMod val="130000"/>
                      </a:srgbClr>
                    </a:gs>
                    <a:gs pos="92000">
                      <a:srgbClr val="85B3D9">
                        <a:shade val="50000"/>
                        <a:satMod val="120000"/>
                      </a:srgbClr>
                    </a:gs>
                    <a:gs pos="100000">
                      <a:srgbClr val="85B3D9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Thanks for your attention</a:t>
            </a:r>
          </a:p>
        </p:txBody>
      </p:sp>
      <p:pic>
        <p:nvPicPr>
          <p:cNvPr id="11673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338" y="860425"/>
            <a:ext cx="3298825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82221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GB" dirty="0" smtClean="0"/>
              <a:t> </a:t>
            </a:r>
            <a:endParaRPr lang="en-US" dirty="0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609600" y="4270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GB" sz="4000" dirty="0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000" y="76200"/>
            <a:ext cx="8229600" cy="838200"/>
          </a:xfrm>
          <a:prstGeom prst="rect">
            <a:avLst/>
          </a:prstGeom>
        </p:spPr>
        <p:txBody>
          <a:bodyPr vert="horz" anchor="b" anchorCtr="0">
            <a:normAutofit fontScale="8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GB" sz="3600" b="1" dirty="0">
                <a:solidFill>
                  <a:srgbClr val="C00000"/>
                </a:solidFill>
                <a:latin typeface="Bookman Old Style"/>
              </a:rPr>
              <a:t>Quality Management System</a:t>
            </a:r>
            <a:endParaRPr lang="fa-IR" sz="3600" b="1" dirty="0">
              <a:solidFill>
                <a:srgbClr val="C00000"/>
              </a:solidFill>
              <a:latin typeface="Bookman Old Style"/>
              <a:cs typeface="Times New Roman"/>
            </a:endParaRPr>
          </a:p>
          <a:p>
            <a:pPr algn="ctr" rtl="1">
              <a:spcBef>
                <a:spcPct val="0"/>
              </a:spcBef>
              <a:defRPr/>
            </a:pPr>
            <a:r>
              <a:rPr lang="fa-IR" sz="3600" b="1" dirty="0">
                <a:solidFill>
                  <a:srgbClr val="C00000"/>
                </a:solidFill>
                <a:latin typeface="Bookman Old Style"/>
                <a:cs typeface="B Titr" panose="00000700000000000000" pitchFamily="2" charset="-78"/>
              </a:rPr>
              <a:t> ارکان سيستم مديريت کيفيت در آزمایشگاه تشخیص پزشکی</a:t>
            </a:r>
            <a:endParaRPr lang="en-US" sz="3600" b="1" dirty="0">
              <a:solidFill>
                <a:srgbClr val="C00000"/>
              </a:solidFill>
              <a:latin typeface="Bookman Old Style"/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7352" y="5419020"/>
            <a:ext cx="8686800" cy="132343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Interrelated and interacting processes</a:t>
            </a:r>
          </a:p>
          <a:p>
            <a:pPr lvl="1" algn="ctr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Core processes</a:t>
            </a:r>
            <a:r>
              <a:rPr lang="fa-I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فرآيندهای اصلی 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1" algn="ctr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 processes</a:t>
            </a:r>
            <a:r>
              <a:rPr lang="fa-IR" sz="2600" b="1" dirty="0">
                <a:solidFill>
                  <a:srgbClr val="C00000"/>
                </a:solidFill>
                <a:cs typeface="B Titr" panose="00000700000000000000" pitchFamily="2" charset="-78"/>
              </a:rPr>
              <a:t>فرآيندهای مديريتی  </a:t>
            </a:r>
            <a:endParaRPr lang="en-US" sz="26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466076" y="6492240"/>
            <a:ext cx="2289048" cy="365760"/>
          </a:xfrm>
        </p:spPr>
        <p:txBody>
          <a:bodyPr/>
          <a:lstStyle/>
          <a:p>
            <a:r>
              <a:rPr lang="en-US" dirty="0" smtClean="0">
                <a:solidFill>
                  <a:srgbClr val="464653"/>
                </a:solidFill>
              </a:rPr>
              <a:t>1397/12/15</a:t>
            </a:r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19400" y="6559579"/>
            <a:ext cx="3505200" cy="365760"/>
          </a:xfrm>
        </p:spPr>
        <p:txBody>
          <a:bodyPr/>
          <a:lstStyle/>
          <a:p>
            <a:r>
              <a:rPr lang="en-US" dirty="0" err="1" smtClean="0">
                <a:solidFill>
                  <a:srgbClr val="464653"/>
                </a:solidFill>
              </a:rPr>
              <a:t>Dr</a:t>
            </a:r>
            <a:r>
              <a:rPr lang="en-US" dirty="0" smtClean="0">
                <a:solidFill>
                  <a:srgbClr val="464653"/>
                </a:solidFill>
              </a:rPr>
              <a:t> </a:t>
            </a:r>
            <a:r>
              <a:rPr lang="en-US" dirty="0" err="1" smtClean="0">
                <a:solidFill>
                  <a:srgbClr val="464653"/>
                </a:solidFill>
              </a:rPr>
              <a:t>Soghra</a:t>
            </a:r>
            <a:r>
              <a:rPr lang="en-US" dirty="0" smtClean="0">
                <a:solidFill>
                  <a:srgbClr val="464653"/>
                </a:solidFill>
              </a:rPr>
              <a:t> </a:t>
            </a:r>
            <a:r>
              <a:rPr lang="en-US" dirty="0" err="1" smtClean="0">
                <a:solidFill>
                  <a:srgbClr val="464653"/>
                </a:solidFill>
              </a:rPr>
              <a:t>Rouhi</a:t>
            </a:r>
            <a:r>
              <a:rPr lang="en-US" dirty="0" smtClean="0">
                <a:solidFill>
                  <a:srgbClr val="464653"/>
                </a:solidFill>
              </a:rPr>
              <a:t>    www.yadazma.com</a:t>
            </a:r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12051-ABC2-47E4-BAEC-D17A478B488E}" type="slidenum">
              <a:rPr lang="en-US" smtClean="0">
                <a:solidFill>
                  <a:srgbClr val="464653"/>
                </a:solidFill>
              </a:rPr>
              <a:pPr/>
              <a:t>3</a:t>
            </a:fld>
            <a:endParaRPr 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234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sz="3600" b="1" dirty="0" smtClean="0">
                <a:cs typeface="B Nazanin" panose="00000400000000000000" pitchFamily="2" charset="-78"/>
              </a:rPr>
              <a:t>در یک رقابت سالم برای کسب موفقیت و مزیت رقابتی:</a:t>
            </a:r>
            <a:br>
              <a:rPr lang="fa-IR" sz="3600" b="1" dirty="0" smtClean="0">
                <a:cs typeface="B Nazanin" panose="00000400000000000000" pitchFamily="2" charset="-78"/>
              </a:rPr>
            </a:br>
            <a:r>
              <a:rPr lang="fa-IR" dirty="0" smtClean="0">
                <a:solidFill>
                  <a:srgbClr val="006600"/>
                </a:solidFill>
                <a:cs typeface="B Titr" panose="00000700000000000000" pitchFamily="2" charset="-78"/>
              </a:rPr>
              <a:t>سخت کار نکنید، بلکه هوشمندانه کار کنید.</a:t>
            </a:r>
            <a:endParaRPr lang="en-US" dirty="0">
              <a:solidFill>
                <a:srgbClr val="006600"/>
              </a:solidFill>
              <a:cs typeface="B Titr" panose="00000700000000000000" pitchFamily="2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62B05-4021-4DC4-B4E4-D58AEBC1DB4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527" y="1752600"/>
            <a:ext cx="4617546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6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F:\مطالعه شریف\برای کاتلوگ 11-7-1397\20-7-1397\InShot_20180924_1137551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9675" y="0"/>
            <a:ext cx="7934325" cy="6840538"/>
          </a:xfrm>
          <a:noFill/>
        </p:spPr>
      </p:pic>
      <p:sp>
        <p:nvSpPr>
          <p:cNvPr id="10035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120650" y="4803775"/>
            <a:ext cx="549275" cy="525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12A1B9DC-8750-4FF5-906B-BA3DA5B1E297}" type="slidenum">
              <a:rPr lang="en-US" altLang="en-US" smtClean="0">
                <a:solidFill>
                  <a:srgbClr val="045C75"/>
                </a:solidFill>
                <a:latin typeface="Source Sans Pro"/>
              </a:rPr>
              <a:pPr/>
              <a:t>5</a:t>
            </a:fld>
            <a:endParaRPr lang="en-US" altLang="en-US" smtClean="0">
              <a:solidFill>
                <a:srgbClr val="045C75"/>
              </a:solidFill>
              <a:latin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3894401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457200"/>
            <a:ext cx="8520463" cy="581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73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image.slidesharecdn.com/qualitycontrol-130826015545-phpapp02/95/quality-control-ppt-biochemistry-9-638.jpg?cb=13775002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607695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4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9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1397/12/15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Dr Soghra Rouhi    www.yadazma.com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AACC-955F-4E6F-95A5-664EE13C0E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62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6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85B3D9"/>
      </a:accent1>
      <a:accent2>
        <a:srgbClr val="92D050"/>
      </a:accent2>
      <a:accent3>
        <a:srgbClr val="FF6600"/>
      </a:accent3>
      <a:accent4>
        <a:srgbClr val="CC0066"/>
      </a:accent4>
      <a:accent5>
        <a:srgbClr val="4C0C98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Theme6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85B3D9"/>
      </a:accent1>
      <a:accent2>
        <a:srgbClr val="92D050"/>
      </a:accent2>
      <a:accent3>
        <a:srgbClr val="FF6600"/>
      </a:accent3>
      <a:accent4>
        <a:srgbClr val="CC0066"/>
      </a:accent4>
      <a:accent5>
        <a:srgbClr val="4C0C98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Theme6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85B3D9"/>
      </a:accent1>
      <a:accent2>
        <a:srgbClr val="92D050"/>
      </a:accent2>
      <a:accent3>
        <a:srgbClr val="FF6600"/>
      </a:accent3>
      <a:accent4>
        <a:srgbClr val="CC0066"/>
      </a:accent4>
      <a:accent5>
        <a:srgbClr val="4C0C98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625</Words>
  <Application>Microsoft Office PowerPoint</Application>
  <PresentationFormat>On-screen Show (4:3)</PresentationFormat>
  <Paragraphs>248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1_Office Theme</vt:lpstr>
      <vt:lpstr>Theme6</vt:lpstr>
      <vt:lpstr>Office Theme</vt:lpstr>
      <vt:lpstr>Origin</vt:lpstr>
      <vt:lpstr>3_Office Theme</vt:lpstr>
      <vt:lpstr>2_Theme6</vt:lpstr>
      <vt:lpstr>Concourse</vt:lpstr>
      <vt:lpstr>1_Theme6</vt:lpstr>
      <vt:lpstr>PowerPoint Presentation</vt:lpstr>
      <vt:lpstr>نقش مهم آزمایشگاه  در کمک به مدیریت برنامه غربالگری</vt:lpstr>
      <vt:lpstr> </vt:lpstr>
      <vt:lpstr>در یک رقابت سالم برای کسب موفقیت و مزیت رقابتی: سخت کار نکنید، بلکه هوشمندانه کار کنید.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تذکر: نمونه های نامناسب، فاقد پرسشنامه و  یا با بسته بندی نامناسب پذیرش نمی شوند.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SONY</cp:lastModifiedBy>
  <cp:revision>16</cp:revision>
  <dcterms:created xsi:type="dcterms:W3CDTF">2019-03-05T11:48:41Z</dcterms:created>
  <dcterms:modified xsi:type="dcterms:W3CDTF">2019-03-05T13:49:44Z</dcterms:modified>
</cp:coreProperties>
</file>