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0" r:id="rId2"/>
    <p:sldMasterId id="2147483792" r:id="rId3"/>
  </p:sldMasterIdLst>
  <p:notesMasterIdLst>
    <p:notesMasterId r:id="rId76"/>
  </p:notesMasterIdLst>
  <p:sldIdLst>
    <p:sldId id="257" r:id="rId4"/>
    <p:sldId id="676" r:id="rId5"/>
    <p:sldId id="1027" r:id="rId6"/>
    <p:sldId id="1028" r:id="rId7"/>
    <p:sldId id="1029" r:id="rId8"/>
    <p:sldId id="1030" r:id="rId9"/>
    <p:sldId id="1031" r:id="rId10"/>
    <p:sldId id="897" r:id="rId11"/>
    <p:sldId id="898" r:id="rId12"/>
    <p:sldId id="1023" r:id="rId13"/>
    <p:sldId id="912" r:id="rId14"/>
    <p:sldId id="900" r:id="rId15"/>
    <p:sldId id="975" r:id="rId16"/>
    <p:sldId id="903" r:id="rId17"/>
    <p:sldId id="904" r:id="rId18"/>
    <p:sldId id="905" r:id="rId19"/>
    <p:sldId id="907" r:id="rId20"/>
    <p:sldId id="974" r:id="rId21"/>
    <p:sldId id="910" r:id="rId22"/>
    <p:sldId id="857" r:id="rId23"/>
    <p:sldId id="1025" r:id="rId24"/>
    <p:sldId id="864" r:id="rId25"/>
    <p:sldId id="1022" r:id="rId26"/>
    <p:sldId id="976" r:id="rId27"/>
    <p:sldId id="977" r:id="rId28"/>
    <p:sldId id="978" r:id="rId29"/>
    <p:sldId id="716" r:id="rId30"/>
    <p:sldId id="725" r:id="rId31"/>
    <p:sldId id="979" r:id="rId32"/>
    <p:sldId id="981" r:id="rId33"/>
    <p:sldId id="992" r:id="rId34"/>
    <p:sldId id="993" r:id="rId35"/>
    <p:sldId id="994" r:id="rId36"/>
    <p:sldId id="982" r:id="rId37"/>
    <p:sldId id="980" r:id="rId38"/>
    <p:sldId id="892" r:id="rId39"/>
    <p:sldId id="989" r:id="rId40"/>
    <p:sldId id="990" r:id="rId41"/>
    <p:sldId id="918" r:id="rId42"/>
    <p:sldId id="991" r:id="rId43"/>
    <p:sldId id="1024" r:id="rId44"/>
    <p:sldId id="996" r:id="rId45"/>
    <p:sldId id="997" r:id="rId46"/>
    <p:sldId id="1026" r:id="rId47"/>
    <p:sldId id="986" r:id="rId48"/>
    <p:sldId id="1011" r:id="rId49"/>
    <p:sldId id="998" r:id="rId50"/>
    <p:sldId id="999" r:id="rId51"/>
    <p:sldId id="1000" r:id="rId52"/>
    <p:sldId id="1002" r:id="rId53"/>
    <p:sldId id="1001" r:id="rId54"/>
    <p:sldId id="983" r:id="rId55"/>
    <p:sldId id="1003" r:id="rId56"/>
    <p:sldId id="1004" r:id="rId57"/>
    <p:sldId id="1005" r:id="rId58"/>
    <p:sldId id="987" r:id="rId59"/>
    <p:sldId id="1012" r:id="rId60"/>
    <p:sldId id="1006" r:id="rId61"/>
    <p:sldId id="1007" r:id="rId62"/>
    <p:sldId id="1008" r:id="rId63"/>
    <p:sldId id="1010" r:id="rId64"/>
    <p:sldId id="984" r:id="rId65"/>
    <p:sldId id="985" r:id="rId66"/>
    <p:sldId id="1013" r:id="rId67"/>
    <p:sldId id="1017" r:id="rId68"/>
    <p:sldId id="1015" r:id="rId69"/>
    <p:sldId id="1016" r:id="rId70"/>
    <p:sldId id="1018" r:id="rId71"/>
    <p:sldId id="1019" r:id="rId72"/>
    <p:sldId id="1020" r:id="rId73"/>
    <p:sldId id="1021" r:id="rId74"/>
    <p:sldId id="68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94686" autoAdjust="0"/>
  </p:normalViewPr>
  <p:slideViewPr>
    <p:cSldViewPr>
      <p:cViewPr varScale="1">
        <p:scale>
          <a:sx n="109" d="100"/>
          <a:sy n="109" d="100"/>
        </p:scale>
        <p:origin x="13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solidFill>
          <a:schemeClr val="bg1"/>
        </a:solidFill>
        <a:ln>
          <a:noFill/>
        </a:ln>
        <a:effectLst/>
        <a:sp3d/>
      </c:spPr>
    </c:sideWall>
    <c:backWall>
      <c:thickness val="0"/>
      <c:spPr>
        <a:solidFill>
          <a:schemeClr val="bg1"/>
        </a:solidFill>
        <a:ln>
          <a:noFill/>
        </a:ln>
        <a:effectLst/>
        <a:sp3d/>
      </c:spPr>
    </c:backWall>
    <c:plotArea>
      <c:layout/>
      <c:bar3DChart>
        <c:barDir val="col"/>
        <c:grouping val="clustered"/>
        <c:varyColors val="0"/>
        <c:ser>
          <c:idx val="0"/>
          <c:order val="0"/>
          <c:tx>
            <c:strRef>
              <c:f>'درصد غربالگری کولورکتال'!$B$1</c:f>
              <c:strCache>
                <c:ptCount val="1"/>
                <c:pt idx="0">
                  <c:v>درصد غربالگری کولورکتال</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'درصد غربالگری کولورکتال'!$A$2:$A$25</c:f>
              <c:strCache>
                <c:ptCount val="24"/>
                <c:pt idx="0">
                  <c:v>اصفهان 2</c:v>
                </c:pt>
                <c:pt idx="1">
                  <c:v>اصفهان 1</c:v>
                </c:pt>
                <c:pt idx="2">
                  <c:v>خمینی شهر </c:v>
                </c:pt>
                <c:pt idx="3">
                  <c:v>شاهین شهر </c:v>
                </c:pt>
                <c:pt idx="4">
                  <c:v>استان </c:v>
                </c:pt>
                <c:pt idx="5">
                  <c:v>نجف اباد </c:v>
                </c:pt>
                <c:pt idx="6">
                  <c:v>مبارکه </c:v>
                </c:pt>
                <c:pt idx="7">
                  <c:v>نایین </c:v>
                </c:pt>
                <c:pt idx="8">
                  <c:v>لنجان </c:v>
                </c:pt>
                <c:pt idx="9">
                  <c:v>برخوار </c:v>
                </c:pt>
                <c:pt idx="10">
                  <c:v>نطنز </c:v>
                </c:pt>
                <c:pt idx="11">
                  <c:v>تیران </c:v>
                </c:pt>
                <c:pt idx="12">
                  <c:v>فلاورجان </c:v>
                </c:pt>
                <c:pt idx="13">
                  <c:v>شهرضا </c:v>
                </c:pt>
                <c:pt idx="14">
                  <c:v>فریدونشهر </c:v>
                </c:pt>
                <c:pt idx="15">
                  <c:v>اردستان </c:v>
                </c:pt>
                <c:pt idx="16">
                  <c:v>گلپایگان </c:v>
                </c:pt>
                <c:pt idx="17">
                  <c:v>فریدن</c:v>
                </c:pt>
                <c:pt idx="18">
                  <c:v>سمیرم</c:v>
                </c:pt>
                <c:pt idx="19">
                  <c:v>خور</c:v>
                </c:pt>
                <c:pt idx="20">
                  <c:v>دهاقان </c:v>
                </c:pt>
                <c:pt idx="21">
                  <c:v>چادگان </c:v>
                </c:pt>
                <c:pt idx="22">
                  <c:v>خوانسار </c:v>
                </c:pt>
                <c:pt idx="23">
                  <c:v>بویین </c:v>
                </c:pt>
              </c:strCache>
            </c:strRef>
          </c:cat>
          <c:val>
            <c:numRef>
              <c:f>'درصد غربالگری کولورکتال'!$B$2:$B$25</c:f>
              <c:numCache>
                <c:formatCode>General</c:formatCode>
                <c:ptCount val="24"/>
                <c:pt idx="0">
                  <c:v>31.66</c:v>
                </c:pt>
                <c:pt idx="1">
                  <c:v>37.61</c:v>
                </c:pt>
                <c:pt idx="2">
                  <c:v>41.97</c:v>
                </c:pt>
                <c:pt idx="3">
                  <c:v>42.57</c:v>
                </c:pt>
                <c:pt idx="4">
                  <c:v>47.52</c:v>
                </c:pt>
                <c:pt idx="5">
                  <c:v>48.98</c:v>
                </c:pt>
                <c:pt idx="6">
                  <c:v>53.22</c:v>
                </c:pt>
                <c:pt idx="7">
                  <c:v>54.34</c:v>
                </c:pt>
                <c:pt idx="8">
                  <c:v>54.9</c:v>
                </c:pt>
                <c:pt idx="9">
                  <c:v>62.06</c:v>
                </c:pt>
                <c:pt idx="10">
                  <c:v>63.3</c:v>
                </c:pt>
                <c:pt idx="11">
                  <c:v>64.150000000000006</c:v>
                </c:pt>
                <c:pt idx="12">
                  <c:v>69.8</c:v>
                </c:pt>
                <c:pt idx="13">
                  <c:v>70.599999999999994</c:v>
                </c:pt>
                <c:pt idx="14">
                  <c:v>71.39</c:v>
                </c:pt>
                <c:pt idx="15">
                  <c:v>77.31</c:v>
                </c:pt>
                <c:pt idx="16">
                  <c:v>79.33</c:v>
                </c:pt>
                <c:pt idx="17">
                  <c:v>80.239999999999995</c:v>
                </c:pt>
                <c:pt idx="18">
                  <c:v>82.3</c:v>
                </c:pt>
                <c:pt idx="19">
                  <c:v>82.84</c:v>
                </c:pt>
                <c:pt idx="20">
                  <c:v>83.46</c:v>
                </c:pt>
                <c:pt idx="21">
                  <c:v>84.89</c:v>
                </c:pt>
                <c:pt idx="22">
                  <c:v>88.55</c:v>
                </c:pt>
                <c:pt idx="23">
                  <c:v>93.03</c:v>
                </c:pt>
              </c:numCache>
            </c:numRef>
          </c:val>
          <c:extLst>
            <c:ext xmlns:c16="http://schemas.microsoft.com/office/drawing/2014/chart" uri="{C3380CC4-5D6E-409C-BE32-E72D297353CC}">
              <c16:uniqueId val="{00000000-380F-4000-927D-F4808226505C}"/>
            </c:ext>
          </c:extLst>
        </c:ser>
        <c:dLbls>
          <c:showLegendKey val="0"/>
          <c:showVal val="1"/>
          <c:showCatName val="0"/>
          <c:showSerName val="0"/>
          <c:showPercent val="0"/>
          <c:showBubbleSize val="0"/>
        </c:dLbls>
        <c:gapWidth val="84"/>
        <c:gapDepth val="53"/>
        <c:shape val="box"/>
        <c:axId val="447410272"/>
        <c:axId val="447411584"/>
        <c:axId val="0"/>
      </c:bar3DChart>
      <c:catAx>
        <c:axId val="44741027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fa-IR"/>
          </a:p>
        </c:txPr>
        <c:crossAx val="447411584"/>
        <c:crosses val="autoZero"/>
        <c:auto val="1"/>
        <c:lblAlgn val="ctr"/>
        <c:lblOffset val="100"/>
        <c:noMultiLvlLbl val="0"/>
      </c:catAx>
      <c:valAx>
        <c:axId val="447411584"/>
        <c:scaling>
          <c:orientation val="minMax"/>
        </c:scaling>
        <c:delete val="1"/>
        <c:axPos val="r"/>
        <c:numFmt formatCode="General" sourceLinked="1"/>
        <c:majorTickMark val="out"/>
        <c:minorTickMark val="none"/>
        <c:tickLblPos val="nextTo"/>
        <c:crossAx val="447410272"/>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fa-I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246789338498456E-2"/>
          <c:y val="2.5000000000000001E-2"/>
          <c:w val="0.8800364927646076"/>
          <c:h val="0.85357677165354329"/>
        </c:manualLayout>
      </c:layout>
      <c:bar3DChart>
        <c:barDir val="col"/>
        <c:grouping val="clustered"/>
        <c:varyColors val="0"/>
        <c:ser>
          <c:idx val="0"/>
          <c:order val="0"/>
          <c:tx>
            <c:strRef>
              <c:f>'درصد کولونوسکوپی'!$B$1</c:f>
              <c:strCache>
                <c:ptCount val="1"/>
                <c:pt idx="0">
                  <c:v>درصد کولونوسکوپی</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'درصد کولونوسکوپی'!$A$2:$A$25</c:f>
              <c:strCache>
                <c:ptCount val="24"/>
                <c:pt idx="0">
                  <c:v>فریدونشهر </c:v>
                </c:pt>
                <c:pt idx="1">
                  <c:v>فلاورجان </c:v>
                </c:pt>
                <c:pt idx="2">
                  <c:v>اصفهان 2</c:v>
                </c:pt>
                <c:pt idx="3">
                  <c:v>نجف اباد </c:v>
                </c:pt>
                <c:pt idx="4">
                  <c:v>خمینی شهر </c:v>
                </c:pt>
                <c:pt idx="5">
                  <c:v>خور</c:v>
                </c:pt>
                <c:pt idx="6">
                  <c:v>برخوار </c:v>
                </c:pt>
                <c:pt idx="7">
                  <c:v>مبارکه </c:v>
                </c:pt>
                <c:pt idx="8">
                  <c:v>اصفهان 1</c:v>
                </c:pt>
                <c:pt idx="9">
                  <c:v>استان </c:v>
                </c:pt>
                <c:pt idx="10">
                  <c:v>چادگان </c:v>
                </c:pt>
                <c:pt idx="11">
                  <c:v>تیران </c:v>
                </c:pt>
                <c:pt idx="12">
                  <c:v>نطنز </c:v>
                </c:pt>
                <c:pt idx="13">
                  <c:v>نایین </c:v>
                </c:pt>
                <c:pt idx="14">
                  <c:v>خوانسار </c:v>
                </c:pt>
                <c:pt idx="15">
                  <c:v>شاهین شهر </c:v>
                </c:pt>
                <c:pt idx="16">
                  <c:v>سمیرم</c:v>
                </c:pt>
                <c:pt idx="17">
                  <c:v>دهاقان </c:v>
                </c:pt>
                <c:pt idx="18">
                  <c:v>بویین </c:v>
                </c:pt>
                <c:pt idx="19">
                  <c:v>لنجان </c:v>
                </c:pt>
                <c:pt idx="20">
                  <c:v>اردستان </c:v>
                </c:pt>
                <c:pt idx="21">
                  <c:v>فریدن</c:v>
                </c:pt>
                <c:pt idx="22">
                  <c:v>گلپایگان </c:v>
                </c:pt>
                <c:pt idx="23">
                  <c:v>شهرضا </c:v>
                </c:pt>
              </c:strCache>
            </c:strRef>
          </c:cat>
          <c:val>
            <c:numRef>
              <c:f>'درصد کولونوسکوپی'!$B$2:$B$25</c:f>
              <c:numCache>
                <c:formatCode>General</c:formatCode>
                <c:ptCount val="24"/>
                <c:pt idx="0">
                  <c:v>7.9</c:v>
                </c:pt>
                <c:pt idx="1">
                  <c:v>9.3000000000000007</c:v>
                </c:pt>
                <c:pt idx="2">
                  <c:v>9.4</c:v>
                </c:pt>
                <c:pt idx="3">
                  <c:v>10.199999999999999</c:v>
                </c:pt>
                <c:pt idx="4">
                  <c:v>13</c:v>
                </c:pt>
                <c:pt idx="5">
                  <c:v>13.9</c:v>
                </c:pt>
                <c:pt idx="6">
                  <c:v>18.100000000000001</c:v>
                </c:pt>
                <c:pt idx="7">
                  <c:v>18.5</c:v>
                </c:pt>
                <c:pt idx="8">
                  <c:v>18.7</c:v>
                </c:pt>
                <c:pt idx="9">
                  <c:v>19.2</c:v>
                </c:pt>
                <c:pt idx="10">
                  <c:v>19.5</c:v>
                </c:pt>
                <c:pt idx="11">
                  <c:v>19.600000000000001</c:v>
                </c:pt>
                <c:pt idx="12">
                  <c:v>23.9</c:v>
                </c:pt>
                <c:pt idx="13">
                  <c:v>24</c:v>
                </c:pt>
                <c:pt idx="14">
                  <c:v>25</c:v>
                </c:pt>
                <c:pt idx="15">
                  <c:v>27.1</c:v>
                </c:pt>
                <c:pt idx="16">
                  <c:v>27.9</c:v>
                </c:pt>
                <c:pt idx="17">
                  <c:v>28.7</c:v>
                </c:pt>
                <c:pt idx="18">
                  <c:v>35.6</c:v>
                </c:pt>
                <c:pt idx="19">
                  <c:v>36</c:v>
                </c:pt>
                <c:pt idx="20">
                  <c:v>37.9</c:v>
                </c:pt>
                <c:pt idx="21">
                  <c:v>40.6</c:v>
                </c:pt>
                <c:pt idx="22">
                  <c:v>48.7</c:v>
                </c:pt>
              </c:numCache>
            </c:numRef>
          </c:val>
          <c:extLst>
            <c:ext xmlns:c16="http://schemas.microsoft.com/office/drawing/2014/chart" uri="{C3380CC4-5D6E-409C-BE32-E72D297353CC}">
              <c16:uniqueId val="{00000000-6F3B-457B-9AB5-1DDC16AB5B34}"/>
            </c:ext>
          </c:extLst>
        </c:ser>
        <c:dLbls>
          <c:showLegendKey val="0"/>
          <c:showVal val="0"/>
          <c:showCatName val="0"/>
          <c:showSerName val="0"/>
          <c:showPercent val="0"/>
          <c:showBubbleSize val="0"/>
        </c:dLbls>
        <c:gapWidth val="150"/>
        <c:shape val="box"/>
        <c:axId val="283140864"/>
        <c:axId val="283132008"/>
        <c:axId val="0"/>
      </c:bar3DChart>
      <c:catAx>
        <c:axId val="28314086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a-IR"/>
          </a:p>
        </c:txPr>
        <c:crossAx val="283132008"/>
        <c:crosses val="autoZero"/>
        <c:auto val="1"/>
        <c:lblAlgn val="ctr"/>
        <c:lblOffset val="100"/>
        <c:noMultiLvlLbl val="0"/>
      </c:catAx>
      <c:valAx>
        <c:axId val="283132008"/>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8314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dirty="0">
                <a:cs typeface="B Titr" panose="00000700000000000000" pitchFamily="2" charset="-78"/>
              </a:rPr>
              <a:t>کولورکتال-کولونوسکوپی</a:t>
            </a:r>
            <a:endParaRPr lang="en-US" dirty="0">
              <a:cs typeface="B Titr" panose="00000700000000000000" pitchFamily="2" charset="-78"/>
            </a:endParaRPr>
          </a:p>
        </c:rich>
      </c:tx>
      <c:layout>
        <c:manualLayout>
          <c:xMode val="edge"/>
          <c:yMode val="edge"/>
          <c:x val="0.42453609600295755"/>
          <c:y val="9.32835820895522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a-I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'کولورکتال-کولونوسکوپی'!$B$1</c:f>
              <c:strCache>
                <c:ptCount val="1"/>
                <c:pt idx="0">
                  <c:v>درصد غربالگری کولورکتال</c:v>
                </c:pt>
              </c:strCache>
            </c:strRef>
          </c:tx>
          <c:spPr>
            <a:solidFill>
              <a:schemeClr val="accent1"/>
            </a:solidFill>
            <a:ln>
              <a:noFill/>
            </a:ln>
            <a:effectLst/>
            <a:sp3d/>
          </c:spPr>
          <c:invertIfNegative val="0"/>
          <c:cat>
            <c:strRef>
              <c:f>'کولورکتال-کولونوسکوپی'!$A$2:$A$25</c:f>
              <c:strCache>
                <c:ptCount val="24"/>
                <c:pt idx="0">
                  <c:v>اصفهان 2</c:v>
                </c:pt>
                <c:pt idx="1">
                  <c:v>اصفهان 1</c:v>
                </c:pt>
                <c:pt idx="2">
                  <c:v>خمینی شهر </c:v>
                </c:pt>
                <c:pt idx="3">
                  <c:v>شاهین شهر </c:v>
                </c:pt>
                <c:pt idx="4">
                  <c:v>استان </c:v>
                </c:pt>
                <c:pt idx="5">
                  <c:v>نجف اباد </c:v>
                </c:pt>
                <c:pt idx="6">
                  <c:v>مبارکه </c:v>
                </c:pt>
                <c:pt idx="7">
                  <c:v>نایین </c:v>
                </c:pt>
                <c:pt idx="8">
                  <c:v>لنجان </c:v>
                </c:pt>
                <c:pt idx="9">
                  <c:v>برخوار </c:v>
                </c:pt>
                <c:pt idx="10">
                  <c:v>نطنز </c:v>
                </c:pt>
                <c:pt idx="11">
                  <c:v>تیران </c:v>
                </c:pt>
                <c:pt idx="12">
                  <c:v>فلاورجان </c:v>
                </c:pt>
                <c:pt idx="13">
                  <c:v>شهرضا </c:v>
                </c:pt>
                <c:pt idx="14">
                  <c:v>فریدونشهر </c:v>
                </c:pt>
                <c:pt idx="15">
                  <c:v>اردستان </c:v>
                </c:pt>
                <c:pt idx="16">
                  <c:v>گلپایگان </c:v>
                </c:pt>
                <c:pt idx="17">
                  <c:v>فریدن</c:v>
                </c:pt>
                <c:pt idx="18">
                  <c:v>سمیرم</c:v>
                </c:pt>
                <c:pt idx="19">
                  <c:v>خور</c:v>
                </c:pt>
                <c:pt idx="20">
                  <c:v>دهاقان </c:v>
                </c:pt>
                <c:pt idx="21">
                  <c:v>چادگان </c:v>
                </c:pt>
                <c:pt idx="22">
                  <c:v>خوانسار </c:v>
                </c:pt>
                <c:pt idx="23">
                  <c:v>بویین </c:v>
                </c:pt>
              </c:strCache>
            </c:strRef>
          </c:cat>
          <c:val>
            <c:numRef>
              <c:f>'کولورکتال-کولونوسکوپی'!$B$2:$B$25</c:f>
              <c:numCache>
                <c:formatCode>General</c:formatCode>
                <c:ptCount val="24"/>
                <c:pt idx="0">
                  <c:v>31.66</c:v>
                </c:pt>
                <c:pt idx="1">
                  <c:v>37.61</c:v>
                </c:pt>
                <c:pt idx="2">
                  <c:v>41.97</c:v>
                </c:pt>
                <c:pt idx="3">
                  <c:v>42.57</c:v>
                </c:pt>
                <c:pt idx="4">
                  <c:v>47.52</c:v>
                </c:pt>
                <c:pt idx="5">
                  <c:v>48.98</c:v>
                </c:pt>
                <c:pt idx="6">
                  <c:v>53.22</c:v>
                </c:pt>
                <c:pt idx="7">
                  <c:v>54.34</c:v>
                </c:pt>
                <c:pt idx="8">
                  <c:v>54.9</c:v>
                </c:pt>
                <c:pt idx="9">
                  <c:v>62.06</c:v>
                </c:pt>
                <c:pt idx="10">
                  <c:v>63.3</c:v>
                </c:pt>
                <c:pt idx="11">
                  <c:v>64.150000000000006</c:v>
                </c:pt>
                <c:pt idx="12">
                  <c:v>69.8</c:v>
                </c:pt>
                <c:pt idx="13">
                  <c:v>70.599999999999994</c:v>
                </c:pt>
                <c:pt idx="14">
                  <c:v>71.39</c:v>
                </c:pt>
                <c:pt idx="15">
                  <c:v>77.31</c:v>
                </c:pt>
                <c:pt idx="16">
                  <c:v>79.33</c:v>
                </c:pt>
                <c:pt idx="17">
                  <c:v>80.239999999999995</c:v>
                </c:pt>
                <c:pt idx="18">
                  <c:v>82.3</c:v>
                </c:pt>
                <c:pt idx="19">
                  <c:v>82.84</c:v>
                </c:pt>
                <c:pt idx="20">
                  <c:v>83.46</c:v>
                </c:pt>
                <c:pt idx="21">
                  <c:v>84.89</c:v>
                </c:pt>
                <c:pt idx="22">
                  <c:v>88.55</c:v>
                </c:pt>
                <c:pt idx="23">
                  <c:v>93.03</c:v>
                </c:pt>
              </c:numCache>
            </c:numRef>
          </c:val>
          <c:extLst>
            <c:ext xmlns:c16="http://schemas.microsoft.com/office/drawing/2014/chart" uri="{C3380CC4-5D6E-409C-BE32-E72D297353CC}">
              <c16:uniqueId val="{00000000-045D-44B8-AE40-199CDCE3BC43}"/>
            </c:ext>
          </c:extLst>
        </c:ser>
        <c:ser>
          <c:idx val="1"/>
          <c:order val="1"/>
          <c:tx>
            <c:strRef>
              <c:f>'کولورکتال-کولونوسکوپی'!$C$1</c:f>
              <c:strCache>
                <c:ptCount val="1"/>
                <c:pt idx="0">
                  <c:v>درصد کولونوسکوپی</c:v>
                </c:pt>
              </c:strCache>
            </c:strRef>
          </c:tx>
          <c:spPr>
            <a:solidFill>
              <a:schemeClr val="accent2"/>
            </a:solidFill>
            <a:ln>
              <a:noFill/>
            </a:ln>
            <a:effectLst/>
            <a:sp3d/>
          </c:spPr>
          <c:invertIfNegative val="0"/>
          <c:cat>
            <c:strRef>
              <c:f>'کولورکتال-کولونوسکوپی'!$A$2:$A$25</c:f>
              <c:strCache>
                <c:ptCount val="24"/>
                <c:pt idx="0">
                  <c:v>اصفهان 2</c:v>
                </c:pt>
                <c:pt idx="1">
                  <c:v>اصفهان 1</c:v>
                </c:pt>
                <c:pt idx="2">
                  <c:v>خمینی شهر </c:v>
                </c:pt>
                <c:pt idx="3">
                  <c:v>شاهین شهر </c:v>
                </c:pt>
                <c:pt idx="4">
                  <c:v>استان </c:v>
                </c:pt>
                <c:pt idx="5">
                  <c:v>نجف اباد </c:v>
                </c:pt>
                <c:pt idx="6">
                  <c:v>مبارکه </c:v>
                </c:pt>
                <c:pt idx="7">
                  <c:v>نایین </c:v>
                </c:pt>
                <c:pt idx="8">
                  <c:v>لنجان </c:v>
                </c:pt>
                <c:pt idx="9">
                  <c:v>برخوار </c:v>
                </c:pt>
                <c:pt idx="10">
                  <c:v>نطنز </c:v>
                </c:pt>
                <c:pt idx="11">
                  <c:v>تیران </c:v>
                </c:pt>
                <c:pt idx="12">
                  <c:v>فلاورجان </c:v>
                </c:pt>
                <c:pt idx="13">
                  <c:v>شهرضا </c:v>
                </c:pt>
                <c:pt idx="14">
                  <c:v>فریدونشهر </c:v>
                </c:pt>
                <c:pt idx="15">
                  <c:v>اردستان </c:v>
                </c:pt>
                <c:pt idx="16">
                  <c:v>گلپایگان </c:v>
                </c:pt>
                <c:pt idx="17">
                  <c:v>فریدن</c:v>
                </c:pt>
                <c:pt idx="18">
                  <c:v>سمیرم</c:v>
                </c:pt>
                <c:pt idx="19">
                  <c:v>خور</c:v>
                </c:pt>
                <c:pt idx="20">
                  <c:v>دهاقان </c:v>
                </c:pt>
                <c:pt idx="21">
                  <c:v>چادگان </c:v>
                </c:pt>
                <c:pt idx="22">
                  <c:v>خوانسار </c:v>
                </c:pt>
                <c:pt idx="23">
                  <c:v>بویین </c:v>
                </c:pt>
              </c:strCache>
            </c:strRef>
          </c:cat>
          <c:val>
            <c:numRef>
              <c:f>'کولورکتال-کولونوسکوپی'!$C$2:$C$25</c:f>
              <c:numCache>
                <c:formatCode>General</c:formatCode>
                <c:ptCount val="24"/>
                <c:pt idx="0">
                  <c:v>9.4</c:v>
                </c:pt>
                <c:pt idx="1">
                  <c:v>18.7</c:v>
                </c:pt>
                <c:pt idx="2">
                  <c:v>13</c:v>
                </c:pt>
                <c:pt idx="3">
                  <c:v>27.1</c:v>
                </c:pt>
                <c:pt idx="4">
                  <c:v>19.2</c:v>
                </c:pt>
                <c:pt idx="5">
                  <c:v>10.199999999999999</c:v>
                </c:pt>
                <c:pt idx="6">
                  <c:v>18.5</c:v>
                </c:pt>
                <c:pt idx="7">
                  <c:v>24</c:v>
                </c:pt>
                <c:pt idx="8">
                  <c:v>36</c:v>
                </c:pt>
                <c:pt idx="9">
                  <c:v>18.100000000000001</c:v>
                </c:pt>
                <c:pt idx="10">
                  <c:v>23.9</c:v>
                </c:pt>
                <c:pt idx="11">
                  <c:v>19.600000000000001</c:v>
                </c:pt>
                <c:pt idx="12">
                  <c:v>9.3000000000000007</c:v>
                </c:pt>
                <c:pt idx="14">
                  <c:v>7.9</c:v>
                </c:pt>
                <c:pt idx="15">
                  <c:v>37.9</c:v>
                </c:pt>
                <c:pt idx="16">
                  <c:v>48.7</c:v>
                </c:pt>
                <c:pt idx="17">
                  <c:v>40.6</c:v>
                </c:pt>
                <c:pt idx="18">
                  <c:v>27.9</c:v>
                </c:pt>
                <c:pt idx="19">
                  <c:v>13.9</c:v>
                </c:pt>
                <c:pt idx="20">
                  <c:v>28.7</c:v>
                </c:pt>
                <c:pt idx="21">
                  <c:v>19.5</c:v>
                </c:pt>
                <c:pt idx="22">
                  <c:v>25</c:v>
                </c:pt>
                <c:pt idx="23">
                  <c:v>35.6</c:v>
                </c:pt>
              </c:numCache>
            </c:numRef>
          </c:val>
          <c:extLst>
            <c:ext xmlns:c16="http://schemas.microsoft.com/office/drawing/2014/chart" uri="{C3380CC4-5D6E-409C-BE32-E72D297353CC}">
              <c16:uniqueId val="{00000001-045D-44B8-AE40-199CDCE3BC43}"/>
            </c:ext>
          </c:extLst>
        </c:ser>
        <c:dLbls>
          <c:showLegendKey val="0"/>
          <c:showVal val="0"/>
          <c:showCatName val="0"/>
          <c:showSerName val="0"/>
          <c:showPercent val="0"/>
          <c:showBubbleSize val="0"/>
        </c:dLbls>
        <c:gapWidth val="150"/>
        <c:shape val="box"/>
        <c:axId val="262547136"/>
        <c:axId val="262547464"/>
        <c:axId val="0"/>
      </c:bar3DChart>
      <c:catAx>
        <c:axId val="26254713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62547464"/>
        <c:crosses val="autoZero"/>
        <c:auto val="1"/>
        <c:lblAlgn val="ctr"/>
        <c:lblOffset val="100"/>
        <c:noMultiLvlLbl val="0"/>
      </c:catAx>
      <c:valAx>
        <c:axId val="26254746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62547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noFill/>
    <a:ln>
      <a:noFill/>
    </a:ln>
    <a:effectLst/>
  </c:spPr>
  <c:txPr>
    <a:bodyPr/>
    <a:lstStyle/>
    <a:p>
      <a:pPr>
        <a:defRPr/>
      </a:pPr>
      <a:endParaRPr lang="fa-I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'درصد فیت مثبت'!$B$1</c:f>
              <c:strCache>
                <c:ptCount val="1"/>
                <c:pt idx="0">
                  <c:v>درصد فیت مثبت</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'درصد فیت مثبت'!$A$2:$A$25</c:f>
              <c:strCache>
                <c:ptCount val="24"/>
                <c:pt idx="0">
                  <c:v>خوانسار </c:v>
                </c:pt>
                <c:pt idx="1">
                  <c:v>سمیرم</c:v>
                </c:pt>
                <c:pt idx="2">
                  <c:v>شهرضا </c:v>
                </c:pt>
                <c:pt idx="3">
                  <c:v>فریدونشهر </c:v>
                </c:pt>
                <c:pt idx="4">
                  <c:v>چادگان </c:v>
                </c:pt>
                <c:pt idx="5">
                  <c:v>اردستان </c:v>
                </c:pt>
                <c:pt idx="6">
                  <c:v>نایین </c:v>
                </c:pt>
                <c:pt idx="7">
                  <c:v>فلاورجان </c:v>
                </c:pt>
                <c:pt idx="8">
                  <c:v>فریدن</c:v>
                </c:pt>
                <c:pt idx="9">
                  <c:v>بویین </c:v>
                </c:pt>
                <c:pt idx="10">
                  <c:v>خور</c:v>
                </c:pt>
                <c:pt idx="11">
                  <c:v>مبارکه </c:v>
                </c:pt>
                <c:pt idx="12">
                  <c:v>شاهین شهر </c:v>
                </c:pt>
                <c:pt idx="13">
                  <c:v>گلپایگان </c:v>
                </c:pt>
                <c:pt idx="14">
                  <c:v>استان </c:v>
                </c:pt>
                <c:pt idx="15">
                  <c:v>لنجان </c:v>
                </c:pt>
                <c:pt idx="16">
                  <c:v>خمینی شهر </c:v>
                </c:pt>
                <c:pt idx="17">
                  <c:v>برخوار </c:v>
                </c:pt>
                <c:pt idx="18">
                  <c:v>اصفهان 1</c:v>
                </c:pt>
                <c:pt idx="19">
                  <c:v>اصفهان 2</c:v>
                </c:pt>
                <c:pt idx="20">
                  <c:v>دهاقان </c:v>
                </c:pt>
                <c:pt idx="21">
                  <c:v>نطنز </c:v>
                </c:pt>
                <c:pt idx="22">
                  <c:v>نجف اباد </c:v>
                </c:pt>
                <c:pt idx="23">
                  <c:v>تیران </c:v>
                </c:pt>
              </c:strCache>
            </c:strRef>
          </c:cat>
          <c:val>
            <c:numRef>
              <c:f>'درصد فیت مثبت'!$B$2:$B$25</c:f>
              <c:numCache>
                <c:formatCode>General</c:formatCode>
                <c:ptCount val="24"/>
                <c:pt idx="0">
                  <c:v>1.28</c:v>
                </c:pt>
                <c:pt idx="1">
                  <c:v>2.52</c:v>
                </c:pt>
                <c:pt idx="2">
                  <c:v>3.12</c:v>
                </c:pt>
                <c:pt idx="3">
                  <c:v>3.2</c:v>
                </c:pt>
                <c:pt idx="4">
                  <c:v>3.25</c:v>
                </c:pt>
                <c:pt idx="5">
                  <c:v>3.93</c:v>
                </c:pt>
                <c:pt idx="6">
                  <c:v>4.21</c:v>
                </c:pt>
                <c:pt idx="7">
                  <c:v>4.4400000000000004</c:v>
                </c:pt>
                <c:pt idx="8">
                  <c:v>4.57</c:v>
                </c:pt>
                <c:pt idx="9">
                  <c:v>4.62</c:v>
                </c:pt>
                <c:pt idx="10">
                  <c:v>4.68</c:v>
                </c:pt>
                <c:pt idx="11">
                  <c:v>5.09</c:v>
                </c:pt>
                <c:pt idx="12">
                  <c:v>5.17</c:v>
                </c:pt>
                <c:pt idx="13">
                  <c:v>5.71</c:v>
                </c:pt>
                <c:pt idx="14">
                  <c:v>5.8</c:v>
                </c:pt>
                <c:pt idx="15">
                  <c:v>5.87</c:v>
                </c:pt>
                <c:pt idx="16">
                  <c:v>6.27</c:v>
                </c:pt>
                <c:pt idx="17">
                  <c:v>6.29</c:v>
                </c:pt>
                <c:pt idx="18">
                  <c:v>6.54</c:v>
                </c:pt>
                <c:pt idx="19">
                  <c:v>7.02</c:v>
                </c:pt>
                <c:pt idx="20">
                  <c:v>7.16</c:v>
                </c:pt>
                <c:pt idx="21">
                  <c:v>7.27</c:v>
                </c:pt>
                <c:pt idx="22">
                  <c:v>8.09</c:v>
                </c:pt>
                <c:pt idx="23">
                  <c:v>9.34</c:v>
                </c:pt>
              </c:numCache>
            </c:numRef>
          </c:val>
          <c:extLst>
            <c:ext xmlns:c16="http://schemas.microsoft.com/office/drawing/2014/chart" uri="{C3380CC4-5D6E-409C-BE32-E72D297353CC}">
              <c16:uniqueId val="{00000000-786B-4BF8-9A95-17EA3D377C2E}"/>
            </c:ext>
          </c:extLst>
        </c:ser>
        <c:dLbls>
          <c:showLegendKey val="0"/>
          <c:showVal val="0"/>
          <c:showCatName val="0"/>
          <c:showSerName val="0"/>
          <c:showPercent val="0"/>
          <c:showBubbleSize val="0"/>
        </c:dLbls>
        <c:gapWidth val="150"/>
        <c:shape val="box"/>
        <c:axId val="308446136"/>
        <c:axId val="308445808"/>
        <c:axId val="0"/>
      </c:bar3DChart>
      <c:catAx>
        <c:axId val="30844613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a-IR"/>
          </a:p>
        </c:txPr>
        <c:crossAx val="308445808"/>
        <c:crosses val="autoZero"/>
        <c:auto val="1"/>
        <c:lblAlgn val="ctr"/>
        <c:lblOffset val="100"/>
        <c:noMultiLvlLbl val="0"/>
      </c:catAx>
      <c:valAx>
        <c:axId val="308445808"/>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308446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'درصد غربالگری سرطان پستان'!$B$1</c:f>
              <c:strCache>
                <c:ptCount val="1"/>
                <c:pt idx="0">
                  <c:v>درصد غربالگری سرطان پستان</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'درصد غربالگری سرطان پستان'!$A$2:$A$25</c:f>
              <c:strCache>
                <c:ptCount val="24"/>
                <c:pt idx="0">
                  <c:v>اصفهان 2</c:v>
                </c:pt>
                <c:pt idx="1">
                  <c:v>اصفهان 1</c:v>
                </c:pt>
                <c:pt idx="2">
                  <c:v>خمینی شهر </c:v>
                </c:pt>
                <c:pt idx="3">
                  <c:v>شاهین شهر </c:v>
                </c:pt>
                <c:pt idx="4">
                  <c:v>استان </c:v>
                </c:pt>
                <c:pt idx="5">
                  <c:v>نجف اباد </c:v>
                </c:pt>
                <c:pt idx="6">
                  <c:v>نایین </c:v>
                </c:pt>
                <c:pt idx="7">
                  <c:v>گلپایگان </c:v>
                </c:pt>
                <c:pt idx="8">
                  <c:v>فلاورجان </c:v>
                </c:pt>
                <c:pt idx="9">
                  <c:v>لنجان </c:v>
                </c:pt>
                <c:pt idx="10">
                  <c:v>شهرضا </c:v>
                </c:pt>
                <c:pt idx="11">
                  <c:v>مبارکه </c:v>
                </c:pt>
                <c:pt idx="12">
                  <c:v>برخوار </c:v>
                </c:pt>
                <c:pt idx="13">
                  <c:v>فریدونشهر </c:v>
                </c:pt>
                <c:pt idx="14">
                  <c:v>بویین </c:v>
                </c:pt>
                <c:pt idx="15">
                  <c:v>سمیرم</c:v>
                </c:pt>
                <c:pt idx="16">
                  <c:v>دهاقان </c:v>
                </c:pt>
                <c:pt idx="17">
                  <c:v>خوانسار </c:v>
                </c:pt>
                <c:pt idx="18">
                  <c:v>فریدن</c:v>
                </c:pt>
                <c:pt idx="19">
                  <c:v>تیران </c:v>
                </c:pt>
                <c:pt idx="20">
                  <c:v>چادگان </c:v>
                </c:pt>
                <c:pt idx="21">
                  <c:v>اردستان </c:v>
                </c:pt>
                <c:pt idx="22">
                  <c:v>نطنز </c:v>
                </c:pt>
                <c:pt idx="23">
                  <c:v>خور</c:v>
                </c:pt>
              </c:strCache>
            </c:strRef>
          </c:cat>
          <c:val>
            <c:numRef>
              <c:f>'درصد غربالگری سرطان پستان'!$B$2:$B$25</c:f>
              <c:numCache>
                <c:formatCode>General</c:formatCode>
                <c:ptCount val="24"/>
                <c:pt idx="0">
                  <c:v>33.909999999999997</c:v>
                </c:pt>
                <c:pt idx="1">
                  <c:v>41.24</c:v>
                </c:pt>
                <c:pt idx="2">
                  <c:v>41.63</c:v>
                </c:pt>
                <c:pt idx="3">
                  <c:v>46.95</c:v>
                </c:pt>
                <c:pt idx="4">
                  <c:v>48.79</c:v>
                </c:pt>
                <c:pt idx="5">
                  <c:v>51.45</c:v>
                </c:pt>
                <c:pt idx="6">
                  <c:v>51.45</c:v>
                </c:pt>
                <c:pt idx="7">
                  <c:v>51.6</c:v>
                </c:pt>
                <c:pt idx="8">
                  <c:v>59.07</c:v>
                </c:pt>
                <c:pt idx="9">
                  <c:v>64.22</c:v>
                </c:pt>
                <c:pt idx="10">
                  <c:v>64.89</c:v>
                </c:pt>
                <c:pt idx="11">
                  <c:v>69.55</c:v>
                </c:pt>
                <c:pt idx="12">
                  <c:v>71.98</c:v>
                </c:pt>
                <c:pt idx="13">
                  <c:v>73.28</c:v>
                </c:pt>
                <c:pt idx="14">
                  <c:v>77.08</c:v>
                </c:pt>
                <c:pt idx="15">
                  <c:v>78.760000000000005</c:v>
                </c:pt>
                <c:pt idx="16">
                  <c:v>83.05</c:v>
                </c:pt>
                <c:pt idx="17">
                  <c:v>85.08</c:v>
                </c:pt>
                <c:pt idx="18">
                  <c:v>88.75</c:v>
                </c:pt>
                <c:pt idx="19">
                  <c:v>90.33</c:v>
                </c:pt>
                <c:pt idx="20">
                  <c:v>97.91</c:v>
                </c:pt>
                <c:pt idx="21">
                  <c:v>98.42</c:v>
                </c:pt>
                <c:pt idx="22">
                  <c:v>104.48</c:v>
                </c:pt>
                <c:pt idx="23">
                  <c:v>107.96</c:v>
                </c:pt>
              </c:numCache>
            </c:numRef>
          </c:val>
          <c:extLst>
            <c:ext xmlns:c16="http://schemas.microsoft.com/office/drawing/2014/chart" uri="{C3380CC4-5D6E-409C-BE32-E72D297353CC}">
              <c16:uniqueId val="{00000000-E41B-4FC4-A82E-05B877C3225B}"/>
            </c:ext>
          </c:extLst>
        </c:ser>
        <c:dLbls>
          <c:showLegendKey val="0"/>
          <c:showVal val="0"/>
          <c:showCatName val="0"/>
          <c:showSerName val="0"/>
          <c:showPercent val="0"/>
          <c:showBubbleSize val="0"/>
        </c:dLbls>
        <c:gapWidth val="150"/>
        <c:shape val="box"/>
        <c:axId val="319162384"/>
        <c:axId val="319155824"/>
        <c:axId val="0"/>
      </c:bar3DChart>
      <c:catAx>
        <c:axId val="3191623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a-IR"/>
          </a:p>
        </c:txPr>
        <c:crossAx val="319155824"/>
        <c:crosses val="autoZero"/>
        <c:auto val="1"/>
        <c:lblAlgn val="ctr"/>
        <c:lblOffset val="100"/>
        <c:noMultiLvlLbl val="0"/>
      </c:catAx>
      <c:valAx>
        <c:axId val="31915582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3191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درصد</c:v>
                </c:pt>
              </c:strCache>
            </c:strRef>
          </c:tx>
          <c:spPr>
            <a:gradFill>
              <a:gsLst>
                <a:gs pos="100000">
                  <a:schemeClr val="accent6">
                    <a:alpha val="0"/>
                  </a:schemeClr>
                </a:gs>
                <a:gs pos="50000">
                  <a:schemeClr val="accent6"/>
                </a:gs>
              </a:gsLst>
              <a:lin ang="5400000" scaled="0"/>
            </a:gradFill>
            <a:ln>
              <a:noFill/>
            </a:ln>
            <a:effectLs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پوست</c:v>
                </c:pt>
                <c:pt idx="1">
                  <c:v>معده</c:v>
                </c:pt>
                <c:pt idx="2">
                  <c:v>پروستات</c:v>
                </c:pt>
                <c:pt idx="3">
                  <c:v>مثانه</c:v>
                </c:pt>
                <c:pt idx="4">
                  <c:v>کولورکتال</c:v>
                </c:pt>
              </c:strCache>
            </c:strRef>
          </c:cat>
          <c:val>
            <c:numRef>
              <c:f>Sheet1!$B$2:$B$6</c:f>
              <c:numCache>
                <c:formatCode>0%</c:formatCode>
                <c:ptCount val="5"/>
                <c:pt idx="0">
                  <c:v>0.13400000000000001</c:v>
                </c:pt>
                <c:pt idx="1">
                  <c:v>0.12400000000000001</c:v>
                </c:pt>
                <c:pt idx="2" formatCode="0.00%">
                  <c:v>0.1</c:v>
                </c:pt>
                <c:pt idx="3" formatCode="0.00%">
                  <c:v>8.3000000000000018E-2</c:v>
                </c:pt>
                <c:pt idx="4" formatCode="0.00%">
                  <c:v>8.2000000000000003E-2</c:v>
                </c:pt>
              </c:numCache>
            </c:numRef>
          </c:val>
          <c:extLst>
            <c:ext xmlns:c16="http://schemas.microsoft.com/office/drawing/2014/chart" uri="{C3380CC4-5D6E-409C-BE32-E72D297353CC}">
              <c16:uniqueId val="{00000000-ED8E-4F56-A25B-80D3995FCA03}"/>
            </c:ext>
          </c:extLst>
        </c:ser>
        <c:dLbls>
          <c:showLegendKey val="0"/>
          <c:showVal val="1"/>
          <c:showCatName val="0"/>
          <c:showSerName val="0"/>
          <c:showPercent val="0"/>
          <c:showBubbleSize val="0"/>
        </c:dLbls>
        <c:gapWidth val="150"/>
        <c:shape val="box"/>
        <c:axId val="41110528"/>
        <c:axId val="41145088"/>
        <c:axId val="23615680"/>
      </c:bar3DChart>
      <c:catAx>
        <c:axId val="41110528"/>
        <c:scaling>
          <c:orientation val="minMax"/>
        </c:scaling>
        <c:delete val="0"/>
        <c:axPos val="b"/>
        <c:numFmt formatCode="General" sourceLinked="0"/>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41145088"/>
        <c:crosses val="autoZero"/>
        <c:auto val="1"/>
        <c:lblAlgn val="ctr"/>
        <c:lblOffset val="100"/>
        <c:noMultiLvlLbl val="0"/>
      </c:catAx>
      <c:valAx>
        <c:axId val="41145088"/>
        <c:scaling>
          <c:orientation val="minMax"/>
        </c:scaling>
        <c:delete val="1"/>
        <c:axPos val="l"/>
        <c:numFmt formatCode="0%" sourceLinked="1"/>
        <c:majorTickMark val="none"/>
        <c:minorTickMark val="none"/>
        <c:tickLblPos val="none"/>
        <c:crossAx val="41110528"/>
        <c:crosses val="autoZero"/>
        <c:crossBetween val="between"/>
      </c:valAx>
      <c:serAx>
        <c:axId val="23615680"/>
        <c:scaling>
          <c:orientation val="minMax"/>
        </c:scaling>
        <c:delete val="1"/>
        <c:axPos val="b"/>
        <c:majorTickMark val="none"/>
        <c:minorTickMark val="none"/>
        <c:tickLblPos val="none"/>
        <c:crossAx val="41145088"/>
        <c:crosses val="autoZero"/>
      </c:serAx>
      <c:spPr>
        <a:noFill/>
        <a:ln>
          <a:noFill/>
        </a:ln>
        <a:effectLst/>
      </c:spPr>
    </c:plotArea>
    <c:legend>
      <c:legendPos val="t"/>
      <c:layout/>
      <c:overlay val="0"/>
    </c:legend>
    <c:plotVisOnly val="1"/>
    <c:dispBlanksAs val="gap"/>
    <c:showDLblsOverMax val="0"/>
  </c:chart>
  <c:spPr>
    <a:noFill/>
    <a:ln>
      <a:noFill/>
    </a:ln>
    <a:effectLst/>
  </c:spPr>
  <c:txPr>
    <a:bodyPr/>
    <a:lstStyle/>
    <a:p>
      <a:pPr>
        <a:defRPr/>
      </a:pPr>
      <a:endParaRPr lang="fa-I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درصد</c:v>
                </c:pt>
              </c:strCache>
            </c:strRef>
          </c:tx>
          <c:spPr>
            <a:gradFill>
              <a:gsLst>
                <a:gs pos="100000">
                  <a:schemeClr val="accent4">
                    <a:alpha val="0"/>
                  </a:schemeClr>
                </a:gs>
                <a:gs pos="50000">
                  <a:schemeClr val="accent4"/>
                </a:gs>
              </a:gsLst>
              <a:lin ang="5400000" scaled="0"/>
            </a:gradFill>
            <a:ln>
              <a:noFill/>
            </a:ln>
            <a:effectLs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پستان</c:v>
                </c:pt>
                <c:pt idx="1">
                  <c:v>پوست</c:v>
                </c:pt>
                <c:pt idx="2">
                  <c:v>کولورکتال</c:v>
                </c:pt>
                <c:pt idx="3">
                  <c:v>معده</c:v>
                </c:pt>
                <c:pt idx="4">
                  <c:v>لوکمی</c:v>
                </c:pt>
              </c:strCache>
            </c:strRef>
          </c:cat>
          <c:val>
            <c:numRef>
              <c:f>Sheet1!$B$2:$B$6</c:f>
              <c:numCache>
                <c:formatCode>0%</c:formatCode>
                <c:ptCount val="5"/>
                <c:pt idx="0">
                  <c:v>0.23800000000000002</c:v>
                </c:pt>
                <c:pt idx="1">
                  <c:v>9.5000000000000015E-2</c:v>
                </c:pt>
                <c:pt idx="2" formatCode="0.00%">
                  <c:v>7.8000000000000014E-2</c:v>
                </c:pt>
                <c:pt idx="3" formatCode="0.00%">
                  <c:v>6.6000000000000003E-2</c:v>
                </c:pt>
                <c:pt idx="4" formatCode="0.00%">
                  <c:v>4.3999999999999997E-2</c:v>
                </c:pt>
              </c:numCache>
            </c:numRef>
          </c:val>
          <c:extLst>
            <c:ext xmlns:c16="http://schemas.microsoft.com/office/drawing/2014/chart" uri="{C3380CC4-5D6E-409C-BE32-E72D297353CC}">
              <c16:uniqueId val="{00000000-0FFE-489B-98E8-D16F84125A3B}"/>
            </c:ext>
          </c:extLst>
        </c:ser>
        <c:dLbls>
          <c:showLegendKey val="0"/>
          <c:showVal val="1"/>
          <c:showCatName val="0"/>
          <c:showSerName val="0"/>
          <c:showPercent val="0"/>
          <c:showBubbleSize val="0"/>
        </c:dLbls>
        <c:gapWidth val="75"/>
        <c:shape val="box"/>
        <c:axId val="43485824"/>
        <c:axId val="43487616"/>
        <c:axId val="41203008"/>
      </c:bar3DChart>
      <c:catAx>
        <c:axId val="43485824"/>
        <c:scaling>
          <c:orientation val="minMax"/>
        </c:scaling>
        <c:delete val="0"/>
        <c:axPos val="b"/>
        <c:numFmt formatCode="General" sourceLinked="0"/>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43487616"/>
        <c:crosses val="autoZero"/>
        <c:auto val="1"/>
        <c:lblAlgn val="ctr"/>
        <c:lblOffset val="100"/>
        <c:noMultiLvlLbl val="0"/>
      </c:catAx>
      <c:valAx>
        <c:axId val="43487616"/>
        <c:scaling>
          <c:orientation val="minMax"/>
        </c:scaling>
        <c:delete val="0"/>
        <c:axPos val="l"/>
        <c:numFmt formatCode="0%" sourceLinked="1"/>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43485824"/>
        <c:crosses val="autoZero"/>
        <c:crossBetween val="between"/>
      </c:valAx>
      <c:serAx>
        <c:axId val="41203008"/>
        <c:scaling>
          <c:orientation val="minMax"/>
        </c:scaling>
        <c:delete val="1"/>
        <c:axPos val="b"/>
        <c:majorTickMark val="none"/>
        <c:minorTickMark val="none"/>
        <c:tickLblPos val="none"/>
        <c:crossAx val="43487616"/>
        <c:crosses val="autoZero"/>
      </c:serAx>
      <c:spPr>
        <a:noFill/>
        <a:ln>
          <a:noFill/>
        </a:ln>
        <a:effectLst/>
      </c:spPr>
    </c:plotArea>
    <c:legend>
      <c:legendPos val="b"/>
      <c:layout/>
      <c:overlay val="0"/>
    </c:legend>
    <c:plotVisOnly val="1"/>
    <c:dispBlanksAs val="gap"/>
    <c:showDLblsOverMax val="0"/>
  </c:chart>
  <c:spPr>
    <a:noFill/>
    <a:ln>
      <a:noFill/>
    </a:ln>
    <a:effectLst/>
  </c:spPr>
  <c:txPr>
    <a:bodyPr/>
    <a:lstStyle/>
    <a:p>
      <a:pPr>
        <a:defRPr/>
      </a:pPr>
      <a:endParaRPr lang="fa-I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بروز</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stdErr"/>
            <c:noEndCap val="0"/>
            <c:spPr>
              <a:noFill/>
              <a:ln w="9525" cap="flat" cmpd="sng" algn="ctr">
                <a:solidFill>
                  <a:schemeClr val="tx1">
                    <a:lumMod val="65000"/>
                    <a:lumOff val="35000"/>
                  </a:schemeClr>
                </a:solidFill>
                <a:round/>
              </a:ln>
              <a:effectLst/>
            </c:spPr>
          </c:errBars>
          <c:cat>
            <c:numRef>
              <c:f>Sheet1!$A$2:$A$3</c:f>
              <c:numCache>
                <c:formatCode>General</c:formatCode>
                <c:ptCount val="2"/>
                <c:pt idx="0">
                  <c:v>2012</c:v>
                </c:pt>
                <c:pt idx="1">
                  <c:v>2030</c:v>
                </c:pt>
              </c:numCache>
            </c:numRef>
          </c:cat>
          <c:val>
            <c:numRef>
              <c:f>Sheet1!$B$2:$B$3</c:f>
              <c:numCache>
                <c:formatCode>General</c:formatCode>
                <c:ptCount val="2"/>
                <c:pt idx="0">
                  <c:v>85</c:v>
                </c:pt>
                <c:pt idx="1">
                  <c:v>155</c:v>
                </c:pt>
              </c:numCache>
            </c:numRef>
          </c:val>
          <c:smooth val="0"/>
          <c:extLst>
            <c:ext xmlns:c16="http://schemas.microsoft.com/office/drawing/2014/chart" uri="{C3380CC4-5D6E-409C-BE32-E72D297353CC}">
              <c16:uniqueId val="{00000000-AF5E-4DFF-A475-D4CE635E95E7}"/>
            </c:ext>
          </c:extLst>
        </c:ser>
        <c:ser>
          <c:idx val="1"/>
          <c:order val="1"/>
          <c:tx>
            <c:strRef>
              <c:f>Sheet1!$C$1</c:f>
              <c:strCache>
                <c:ptCount val="1"/>
                <c:pt idx="0">
                  <c:v>مرگ و میر</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2012</c:v>
                </c:pt>
                <c:pt idx="1">
                  <c:v>2030</c:v>
                </c:pt>
              </c:numCache>
            </c:numRef>
          </c:cat>
          <c:val>
            <c:numRef>
              <c:f>Sheet1!$C$2:$C$3</c:f>
              <c:numCache>
                <c:formatCode>General</c:formatCode>
                <c:ptCount val="2"/>
                <c:pt idx="0">
                  <c:v>53</c:v>
                </c:pt>
                <c:pt idx="1">
                  <c:v>102</c:v>
                </c:pt>
              </c:numCache>
            </c:numRef>
          </c:val>
          <c:smooth val="0"/>
          <c:extLst>
            <c:ext xmlns:c16="http://schemas.microsoft.com/office/drawing/2014/chart" uri="{C3380CC4-5D6E-409C-BE32-E72D297353CC}">
              <c16:uniqueId val="{00000001-AF5E-4DFF-A475-D4CE635E95E7}"/>
            </c:ext>
          </c:extLst>
        </c:ser>
        <c:dLbls>
          <c:showLegendKey val="0"/>
          <c:showVal val="1"/>
          <c:showCatName val="0"/>
          <c:showSerName val="0"/>
          <c:showPercent val="0"/>
          <c:showBubbleSize val="0"/>
        </c:dLbls>
        <c:marker val="1"/>
        <c:smooth val="0"/>
        <c:axId val="43515264"/>
        <c:axId val="90215552"/>
      </c:lineChart>
      <c:catAx>
        <c:axId val="4351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90215552"/>
        <c:crosses val="autoZero"/>
        <c:auto val="1"/>
        <c:lblAlgn val="ctr"/>
        <c:lblOffset val="100"/>
        <c:noMultiLvlLbl val="0"/>
      </c:catAx>
      <c:valAx>
        <c:axId val="9021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43515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legend>
    <c:plotVisOnly val="1"/>
    <c:dispBlanksAs val="zero"/>
    <c:showDLblsOverMax val="0"/>
  </c:chart>
  <c:spPr>
    <a:noFill/>
    <a:ln>
      <a:noFill/>
    </a:ln>
    <a:effectLst/>
  </c:spPr>
  <c:txPr>
    <a:bodyPr/>
    <a:lstStyle/>
    <a:p>
      <a:pPr>
        <a:defRPr/>
      </a:pPr>
      <a:endParaRPr lang="fa-I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بروز</c:v>
                </c:pt>
              </c:strCache>
            </c:strRef>
          </c:tx>
          <c:spPr>
            <a:ln w="31750" cap="rnd">
              <a:solidFill>
                <a:schemeClr val="accent1"/>
              </a:solidFill>
              <a:round/>
            </a:ln>
            <a:effectLst>
              <a:outerShdw blurRad="50800" dist="25400" dir="5400000" rotWithShape="0">
                <a:srgbClr val="000000">
                  <a:alpha val="4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errBars>
            <c:errDir val="y"/>
            <c:errBarType val="both"/>
            <c:errValType val="stdErr"/>
            <c:noEndCap val="0"/>
            <c:spPr>
              <a:noFill/>
              <a:ln w="9525">
                <a:solidFill>
                  <a:schemeClr val="tx2">
                    <a:lumMod val="75000"/>
                  </a:schemeClr>
                </a:solidFill>
                <a:round/>
              </a:ln>
              <a:effectLst/>
            </c:spPr>
          </c:errBars>
          <c:cat>
            <c:numRef>
              <c:f>Sheet1!$A$2:$A$5</c:f>
              <c:numCache>
                <c:formatCode>General</c:formatCode>
                <c:ptCount val="4"/>
                <c:pt idx="0">
                  <c:v>2000</c:v>
                </c:pt>
                <c:pt idx="1">
                  <c:v>2008</c:v>
                </c:pt>
                <c:pt idx="2">
                  <c:v>2012</c:v>
                </c:pt>
                <c:pt idx="3">
                  <c:v>2030</c:v>
                </c:pt>
              </c:numCache>
            </c:numRef>
          </c:cat>
          <c:val>
            <c:numRef>
              <c:f>Sheet1!$B$2:$B$5</c:f>
              <c:numCache>
                <c:formatCode>General</c:formatCode>
                <c:ptCount val="4"/>
                <c:pt idx="0">
                  <c:v>10</c:v>
                </c:pt>
                <c:pt idx="1">
                  <c:v>12.4</c:v>
                </c:pt>
                <c:pt idx="2">
                  <c:v>14.1</c:v>
                </c:pt>
                <c:pt idx="3">
                  <c:v>25</c:v>
                </c:pt>
              </c:numCache>
            </c:numRef>
          </c:val>
          <c:smooth val="0"/>
          <c:extLst>
            <c:ext xmlns:c16="http://schemas.microsoft.com/office/drawing/2014/chart" uri="{C3380CC4-5D6E-409C-BE32-E72D297353CC}">
              <c16:uniqueId val="{00000000-D2C1-4BC6-8361-1DCE2540B2DB}"/>
            </c:ext>
          </c:extLst>
        </c:ser>
        <c:ser>
          <c:idx val="1"/>
          <c:order val="1"/>
          <c:tx>
            <c:strRef>
              <c:f>Sheet1!$C$1</c:f>
              <c:strCache>
                <c:ptCount val="1"/>
                <c:pt idx="0">
                  <c:v>مرگ و میر</c:v>
                </c:pt>
              </c:strCache>
            </c:strRef>
          </c:tx>
          <c:spPr>
            <a:ln w="31750" cap="rnd">
              <a:solidFill>
                <a:schemeClr val="accent2"/>
              </a:solidFill>
              <a:round/>
            </a:ln>
            <a:effectLst>
              <a:outerShdw blurRad="50800" dist="25400" dir="5400000" rotWithShape="0">
                <a:srgbClr val="000000">
                  <a:alpha val="4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2000</c:v>
                </c:pt>
                <c:pt idx="1">
                  <c:v>2008</c:v>
                </c:pt>
                <c:pt idx="2">
                  <c:v>2012</c:v>
                </c:pt>
                <c:pt idx="3">
                  <c:v>2030</c:v>
                </c:pt>
              </c:numCache>
            </c:numRef>
          </c:cat>
          <c:val>
            <c:numRef>
              <c:f>Sheet1!$C$2:$C$5</c:f>
              <c:numCache>
                <c:formatCode>General</c:formatCode>
                <c:ptCount val="4"/>
                <c:pt idx="0">
                  <c:v>6</c:v>
                </c:pt>
                <c:pt idx="1">
                  <c:v>6.7</c:v>
                </c:pt>
                <c:pt idx="2">
                  <c:v>8.2000000000000011</c:v>
                </c:pt>
                <c:pt idx="3">
                  <c:v>13</c:v>
                </c:pt>
              </c:numCache>
            </c:numRef>
          </c:val>
          <c:smooth val="0"/>
          <c:extLst>
            <c:ext xmlns:c16="http://schemas.microsoft.com/office/drawing/2014/chart" uri="{C3380CC4-5D6E-409C-BE32-E72D297353CC}">
              <c16:uniqueId val="{00000001-D2C1-4BC6-8361-1DCE2540B2DB}"/>
            </c:ext>
          </c:extLst>
        </c:ser>
        <c:dLbls>
          <c:showLegendKey val="0"/>
          <c:showVal val="1"/>
          <c:showCatName val="0"/>
          <c:showSerName val="0"/>
          <c:showPercent val="0"/>
          <c:showBubbleSize val="0"/>
        </c:dLbls>
        <c:smooth val="0"/>
        <c:axId val="90811008"/>
        <c:axId val="90816896"/>
      </c:lineChart>
      <c:catAx>
        <c:axId val="908110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crossAx val="90816896"/>
        <c:crosses val="autoZero"/>
        <c:auto val="1"/>
        <c:lblAlgn val="ctr"/>
        <c:lblOffset val="100"/>
        <c:noMultiLvlLbl val="0"/>
      </c:catAx>
      <c:valAx>
        <c:axId val="908168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crossAx val="90811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legend>
    <c:plotVisOnly val="1"/>
    <c:dispBlanksAs val="zero"/>
    <c:showDLblsOverMax val="0"/>
  </c:chart>
  <c:spPr>
    <a:noFill/>
    <a:ln>
      <a:noFill/>
    </a:ln>
    <a:effectLst/>
  </c:spPr>
  <c:txPr>
    <a:bodyPr/>
    <a:lstStyle/>
    <a:p>
      <a:pPr>
        <a:defRPr/>
      </a:pPr>
      <a:endParaRPr lang="fa-I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DEDBE-EDD4-4A27-839F-C3FD310E70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F1B721-6DBA-47D6-8C34-FE74E2D6E415}">
      <dgm:prSet phldrT="[Text]"/>
      <dgm:spPr/>
      <dgm:t>
        <a:bodyPr/>
        <a:lstStyle/>
        <a:p>
          <a:pPr algn="ctr"/>
          <a:r>
            <a:rPr lang="fa-IR" dirty="0" smtClean="0">
              <a:solidFill>
                <a:srgbClr val="FFC000"/>
              </a:solidFill>
              <a:cs typeface="B Nazanin" panose="00000400000000000000" pitchFamily="2" charset="-78"/>
            </a:rPr>
            <a:t>دومین</a:t>
          </a:r>
          <a:r>
            <a:rPr lang="fa-IR" dirty="0" smtClean="0">
              <a:cs typeface="B Nazanin" panose="00000400000000000000" pitchFamily="2" charset="-78"/>
            </a:rPr>
            <a:t> دلیل مرگ و میر</a:t>
          </a:r>
          <a:endParaRPr lang="en-US" dirty="0">
            <a:cs typeface="B Nazanin" panose="00000400000000000000" pitchFamily="2" charset="-78"/>
          </a:endParaRPr>
        </a:p>
      </dgm:t>
    </dgm:pt>
    <dgm:pt modelId="{3E72739E-A07E-4AD4-A8DD-C6FA3E5BFE46}" type="parTrans" cxnId="{1ED64744-DD7F-4EAC-A6E5-7DEDDD0C3019}">
      <dgm:prSet/>
      <dgm:spPr/>
      <dgm:t>
        <a:bodyPr/>
        <a:lstStyle/>
        <a:p>
          <a:endParaRPr lang="en-US"/>
        </a:p>
      </dgm:t>
    </dgm:pt>
    <dgm:pt modelId="{2A1AD007-84FC-4445-9F50-04FD81B5E8F8}" type="sibTrans" cxnId="{1ED64744-DD7F-4EAC-A6E5-7DEDDD0C3019}">
      <dgm:prSet/>
      <dgm:spPr/>
      <dgm:t>
        <a:bodyPr/>
        <a:lstStyle/>
        <a:p>
          <a:endParaRPr lang="en-US"/>
        </a:p>
      </dgm:t>
    </dgm:pt>
    <dgm:pt modelId="{67A9F024-356B-4CA8-9C7E-03E074986D14}">
      <dgm:prSet/>
      <dgm:spPr/>
      <dgm:t>
        <a:bodyPr/>
        <a:lstStyle/>
        <a:p>
          <a:pPr algn="ctr" rtl="1"/>
          <a:r>
            <a:rPr lang="fa-IR" dirty="0" smtClean="0">
              <a:solidFill>
                <a:srgbClr val="FFC000"/>
              </a:solidFill>
              <a:cs typeface="B Mitra" pitchFamily="2" charset="-78"/>
            </a:rPr>
            <a:t>300 هزار </a:t>
          </a:r>
          <a:r>
            <a:rPr lang="fa-IR" dirty="0" smtClean="0">
              <a:solidFill>
                <a:schemeClr val="bg1"/>
              </a:solidFill>
              <a:cs typeface="B Mitra" pitchFamily="2" charset="-78"/>
            </a:rPr>
            <a:t>بیمار بهبود یافته در طی 5 سال </a:t>
          </a:r>
          <a:endParaRPr lang="en-US" dirty="0" smtClean="0">
            <a:solidFill>
              <a:schemeClr val="bg1"/>
            </a:solidFill>
            <a:cs typeface="B Mitra" pitchFamily="2" charset="-78"/>
          </a:endParaRPr>
        </a:p>
      </dgm:t>
    </dgm:pt>
    <dgm:pt modelId="{A8E83FDB-07F5-491F-AA90-D4031D6E0554}" type="parTrans" cxnId="{6070F123-2689-43AD-A404-5309B6088333}">
      <dgm:prSet/>
      <dgm:spPr/>
      <dgm:t>
        <a:bodyPr/>
        <a:lstStyle/>
        <a:p>
          <a:endParaRPr lang="en-US"/>
        </a:p>
      </dgm:t>
    </dgm:pt>
    <dgm:pt modelId="{CAE503C8-5CA8-492A-81B3-37B00E1F0EBC}" type="sibTrans" cxnId="{6070F123-2689-43AD-A404-5309B6088333}">
      <dgm:prSet/>
      <dgm:spPr/>
      <dgm:t>
        <a:bodyPr/>
        <a:lstStyle/>
        <a:p>
          <a:endParaRPr lang="en-US"/>
        </a:p>
      </dgm:t>
    </dgm:pt>
    <dgm:pt modelId="{94051830-DC99-4E9C-8948-8B0D7462C17F}">
      <dgm:prSet/>
      <dgm:spPr/>
      <dgm:t>
        <a:bodyPr/>
        <a:lstStyle/>
        <a:p>
          <a:pPr algn="ctr" rtl="1"/>
          <a:r>
            <a:rPr lang="fa-IR" dirty="0" smtClean="0">
              <a:solidFill>
                <a:schemeClr val="bg1"/>
              </a:solidFill>
              <a:cs typeface="B Mitra" pitchFamily="2" charset="-78"/>
            </a:rPr>
            <a:t>سالیانه </a:t>
          </a:r>
          <a:r>
            <a:rPr lang="fa-IR" dirty="0" smtClean="0">
              <a:solidFill>
                <a:srgbClr val="FFC000"/>
              </a:solidFill>
              <a:cs typeface="B Mitra" pitchFamily="2" charset="-78"/>
            </a:rPr>
            <a:t>92</a:t>
          </a:r>
          <a:r>
            <a:rPr lang="ar-SA" dirty="0" smtClean="0">
              <a:solidFill>
                <a:srgbClr val="FFC000"/>
              </a:solidFill>
              <a:cs typeface="B Mitra" pitchFamily="2" charset="-78"/>
            </a:rPr>
            <a:t> هزار </a:t>
          </a:r>
          <a:r>
            <a:rPr lang="ar-SA" dirty="0" smtClean="0">
              <a:solidFill>
                <a:schemeClr val="bg1"/>
              </a:solidFill>
              <a:cs typeface="B Mitra" pitchFamily="2" charset="-78"/>
            </a:rPr>
            <a:t>مورد جدید</a:t>
          </a:r>
          <a:endParaRPr lang="en-US" dirty="0" smtClean="0">
            <a:solidFill>
              <a:schemeClr val="bg1"/>
            </a:solidFill>
            <a:cs typeface="B Mitra" pitchFamily="2" charset="-78"/>
          </a:endParaRPr>
        </a:p>
      </dgm:t>
    </dgm:pt>
    <dgm:pt modelId="{DA98FACD-E8C6-4E32-BE81-F5D3E03135F0}" type="parTrans" cxnId="{70D7914C-69AC-419F-A63F-0C31FBDDC093}">
      <dgm:prSet/>
      <dgm:spPr/>
      <dgm:t>
        <a:bodyPr/>
        <a:lstStyle/>
        <a:p>
          <a:endParaRPr lang="en-US"/>
        </a:p>
      </dgm:t>
    </dgm:pt>
    <dgm:pt modelId="{8402ED96-AB01-4BC5-ADF9-B9DA3D9145EE}" type="sibTrans" cxnId="{70D7914C-69AC-419F-A63F-0C31FBDDC093}">
      <dgm:prSet/>
      <dgm:spPr/>
      <dgm:t>
        <a:bodyPr/>
        <a:lstStyle/>
        <a:p>
          <a:endParaRPr lang="en-US"/>
        </a:p>
      </dgm:t>
    </dgm:pt>
    <dgm:pt modelId="{1C88A155-F69A-4422-96CD-49A47AB9F309}" type="pres">
      <dgm:prSet presAssocID="{DF2DEDBE-EDD4-4A27-839F-C3FD310E70B6}" presName="linear" presStyleCnt="0">
        <dgm:presLayoutVars>
          <dgm:dir/>
          <dgm:animLvl val="lvl"/>
          <dgm:resizeHandles val="exact"/>
        </dgm:presLayoutVars>
      </dgm:prSet>
      <dgm:spPr/>
      <dgm:t>
        <a:bodyPr/>
        <a:lstStyle/>
        <a:p>
          <a:endParaRPr lang="en-US"/>
        </a:p>
      </dgm:t>
    </dgm:pt>
    <dgm:pt modelId="{2B813DA5-0900-4FA5-985B-710B0C7B0E09}" type="pres">
      <dgm:prSet presAssocID="{94051830-DC99-4E9C-8948-8B0D7462C17F}" presName="parentLin" presStyleCnt="0"/>
      <dgm:spPr/>
    </dgm:pt>
    <dgm:pt modelId="{8566B457-45B9-4F58-9CE1-94D6B64E827D}" type="pres">
      <dgm:prSet presAssocID="{94051830-DC99-4E9C-8948-8B0D7462C17F}" presName="parentLeftMargin" presStyleLbl="node1" presStyleIdx="0" presStyleCnt="3"/>
      <dgm:spPr/>
      <dgm:t>
        <a:bodyPr/>
        <a:lstStyle/>
        <a:p>
          <a:endParaRPr lang="en-US"/>
        </a:p>
      </dgm:t>
    </dgm:pt>
    <dgm:pt modelId="{2C3AB62B-319D-460D-B8FC-FA0CA92DBE32}" type="pres">
      <dgm:prSet presAssocID="{94051830-DC99-4E9C-8948-8B0D7462C17F}" presName="parentText" presStyleLbl="node1" presStyleIdx="0" presStyleCnt="3">
        <dgm:presLayoutVars>
          <dgm:chMax val="0"/>
          <dgm:bulletEnabled val="1"/>
        </dgm:presLayoutVars>
      </dgm:prSet>
      <dgm:spPr/>
      <dgm:t>
        <a:bodyPr/>
        <a:lstStyle/>
        <a:p>
          <a:endParaRPr lang="en-US"/>
        </a:p>
      </dgm:t>
    </dgm:pt>
    <dgm:pt modelId="{4A785A62-597C-46FC-ACE2-8C0518F0F090}" type="pres">
      <dgm:prSet presAssocID="{94051830-DC99-4E9C-8948-8B0D7462C17F}" presName="negativeSpace" presStyleCnt="0"/>
      <dgm:spPr/>
    </dgm:pt>
    <dgm:pt modelId="{B031C66F-E153-48AB-818B-C5B006795343}" type="pres">
      <dgm:prSet presAssocID="{94051830-DC99-4E9C-8948-8B0D7462C17F}" presName="childText" presStyleLbl="conFgAcc1" presStyleIdx="0" presStyleCnt="3">
        <dgm:presLayoutVars>
          <dgm:bulletEnabled val="1"/>
        </dgm:presLayoutVars>
      </dgm:prSet>
      <dgm:spPr/>
    </dgm:pt>
    <dgm:pt modelId="{4FA53A6A-B35C-4524-B01D-025F260B9886}" type="pres">
      <dgm:prSet presAssocID="{8402ED96-AB01-4BC5-ADF9-B9DA3D9145EE}" presName="spaceBetweenRectangles" presStyleCnt="0"/>
      <dgm:spPr/>
    </dgm:pt>
    <dgm:pt modelId="{BB5CFEDB-729F-4621-B519-7EB8EB2D5D28}" type="pres">
      <dgm:prSet presAssocID="{67A9F024-356B-4CA8-9C7E-03E074986D14}" presName="parentLin" presStyleCnt="0"/>
      <dgm:spPr/>
    </dgm:pt>
    <dgm:pt modelId="{967D5A95-A85E-4BCE-A98B-D1F4D348C653}" type="pres">
      <dgm:prSet presAssocID="{67A9F024-356B-4CA8-9C7E-03E074986D14}" presName="parentLeftMargin" presStyleLbl="node1" presStyleIdx="0" presStyleCnt="3"/>
      <dgm:spPr/>
      <dgm:t>
        <a:bodyPr/>
        <a:lstStyle/>
        <a:p>
          <a:endParaRPr lang="en-US"/>
        </a:p>
      </dgm:t>
    </dgm:pt>
    <dgm:pt modelId="{1CD1F3A8-5E9A-4734-ADB6-7BD9128F6276}" type="pres">
      <dgm:prSet presAssocID="{67A9F024-356B-4CA8-9C7E-03E074986D14}" presName="parentText" presStyleLbl="node1" presStyleIdx="1" presStyleCnt="3">
        <dgm:presLayoutVars>
          <dgm:chMax val="0"/>
          <dgm:bulletEnabled val="1"/>
        </dgm:presLayoutVars>
      </dgm:prSet>
      <dgm:spPr/>
      <dgm:t>
        <a:bodyPr/>
        <a:lstStyle/>
        <a:p>
          <a:endParaRPr lang="en-US"/>
        </a:p>
      </dgm:t>
    </dgm:pt>
    <dgm:pt modelId="{E9672E2D-A36D-4276-A333-099EC022A24D}" type="pres">
      <dgm:prSet presAssocID="{67A9F024-356B-4CA8-9C7E-03E074986D14}" presName="negativeSpace" presStyleCnt="0"/>
      <dgm:spPr/>
    </dgm:pt>
    <dgm:pt modelId="{98CD2E0D-DEA7-4F9F-8C42-9FB7737D35D4}" type="pres">
      <dgm:prSet presAssocID="{67A9F024-356B-4CA8-9C7E-03E074986D14}" presName="childText" presStyleLbl="conFgAcc1" presStyleIdx="1" presStyleCnt="3">
        <dgm:presLayoutVars>
          <dgm:bulletEnabled val="1"/>
        </dgm:presLayoutVars>
      </dgm:prSet>
      <dgm:spPr/>
    </dgm:pt>
    <dgm:pt modelId="{C11D102C-5CDE-4E21-89C1-61B0B573EF06}" type="pres">
      <dgm:prSet presAssocID="{CAE503C8-5CA8-492A-81B3-37B00E1F0EBC}" presName="spaceBetweenRectangles" presStyleCnt="0"/>
      <dgm:spPr/>
    </dgm:pt>
    <dgm:pt modelId="{1C8530D5-2B90-4F7B-9EEA-95076F699B0C}" type="pres">
      <dgm:prSet presAssocID="{9AF1B721-6DBA-47D6-8C34-FE74E2D6E415}" presName="parentLin" presStyleCnt="0"/>
      <dgm:spPr/>
    </dgm:pt>
    <dgm:pt modelId="{682B1C83-48F4-49EE-9A4F-DDFCA77563EA}" type="pres">
      <dgm:prSet presAssocID="{9AF1B721-6DBA-47D6-8C34-FE74E2D6E415}" presName="parentLeftMargin" presStyleLbl="node1" presStyleIdx="1" presStyleCnt="3"/>
      <dgm:spPr/>
      <dgm:t>
        <a:bodyPr/>
        <a:lstStyle/>
        <a:p>
          <a:endParaRPr lang="en-US"/>
        </a:p>
      </dgm:t>
    </dgm:pt>
    <dgm:pt modelId="{697E6469-9E84-46BE-96BC-DE7434E736D9}" type="pres">
      <dgm:prSet presAssocID="{9AF1B721-6DBA-47D6-8C34-FE74E2D6E415}" presName="parentText" presStyleLbl="node1" presStyleIdx="2" presStyleCnt="3">
        <dgm:presLayoutVars>
          <dgm:chMax val="0"/>
          <dgm:bulletEnabled val="1"/>
        </dgm:presLayoutVars>
      </dgm:prSet>
      <dgm:spPr/>
      <dgm:t>
        <a:bodyPr/>
        <a:lstStyle/>
        <a:p>
          <a:endParaRPr lang="en-US"/>
        </a:p>
      </dgm:t>
    </dgm:pt>
    <dgm:pt modelId="{C76E6F78-5771-4438-AC3B-5A44F6E0F840}" type="pres">
      <dgm:prSet presAssocID="{9AF1B721-6DBA-47D6-8C34-FE74E2D6E415}" presName="negativeSpace" presStyleCnt="0"/>
      <dgm:spPr/>
    </dgm:pt>
    <dgm:pt modelId="{6915A736-D725-4291-A048-6D1666BBE0CC}" type="pres">
      <dgm:prSet presAssocID="{9AF1B721-6DBA-47D6-8C34-FE74E2D6E415}" presName="childText" presStyleLbl="conFgAcc1" presStyleIdx="2" presStyleCnt="3">
        <dgm:presLayoutVars>
          <dgm:bulletEnabled val="1"/>
        </dgm:presLayoutVars>
      </dgm:prSet>
      <dgm:spPr/>
    </dgm:pt>
  </dgm:ptLst>
  <dgm:cxnLst>
    <dgm:cxn modelId="{29D1EBE0-52E0-440C-8CB4-875920B98F7C}" type="presOf" srcId="{9AF1B721-6DBA-47D6-8C34-FE74E2D6E415}" destId="{682B1C83-48F4-49EE-9A4F-DDFCA77563EA}" srcOrd="0" destOrd="0" presId="urn:microsoft.com/office/officeart/2005/8/layout/list1"/>
    <dgm:cxn modelId="{001BDDA9-1916-4213-822C-687C40459098}" type="presOf" srcId="{9AF1B721-6DBA-47D6-8C34-FE74E2D6E415}" destId="{697E6469-9E84-46BE-96BC-DE7434E736D9}" srcOrd="1" destOrd="0" presId="urn:microsoft.com/office/officeart/2005/8/layout/list1"/>
    <dgm:cxn modelId="{6070F123-2689-43AD-A404-5309B6088333}" srcId="{DF2DEDBE-EDD4-4A27-839F-C3FD310E70B6}" destId="{67A9F024-356B-4CA8-9C7E-03E074986D14}" srcOrd="1" destOrd="0" parTransId="{A8E83FDB-07F5-491F-AA90-D4031D6E0554}" sibTransId="{CAE503C8-5CA8-492A-81B3-37B00E1F0EBC}"/>
    <dgm:cxn modelId="{7DA2958E-EAE6-4A01-B5D2-EC2EBB0D8A7A}" type="presOf" srcId="{94051830-DC99-4E9C-8948-8B0D7462C17F}" destId="{2C3AB62B-319D-460D-B8FC-FA0CA92DBE32}" srcOrd="1" destOrd="0" presId="urn:microsoft.com/office/officeart/2005/8/layout/list1"/>
    <dgm:cxn modelId="{70D7914C-69AC-419F-A63F-0C31FBDDC093}" srcId="{DF2DEDBE-EDD4-4A27-839F-C3FD310E70B6}" destId="{94051830-DC99-4E9C-8948-8B0D7462C17F}" srcOrd="0" destOrd="0" parTransId="{DA98FACD-E8C6-4E32-BE81-F5D3E03135F0}" sibTransId="{8402ED96-AB01-4BC5-ADF9-B9DA3D9145EE}"/>
    <dgm:cxn modelId="{A8769E82-66A4-437F-8E1C-91893A5329F9}" type="presOf" srcId="{67A9F024-356B-4CA8-9C7E-03E074986D14}" destId="{1CD1F3A8-5E9A-4734-ADB6-7BD9128F6276}" srcOrd="1" destOrd="0" presId="urn:microsoft.com/office/officeart/2005/8/layout/list1"/>
    <dgm:cxn modelId="{1ED64744-DD7F-4EAC-A6E5-7DEDDD0C3019}" srcId="{DF2DEDBE-EDD4-4A27-839F-C3FD310E70B6}" destId="{9AF1B721-6DBA-47D6-8C34-FE74E2D6E415}" srcOrd="2" destOrd="0" parTransId="{3E72739E-A07E-4AD4-A8DD-C6FA3E5BFE46}" sibTransId="{2A1AD007-84FC-4445-9F50-04FD81B5E8F8}"/>
    <dgm:cxn modelId="{7552C581-2B9C-4CB8-A887-5C94483A3137}" type="presOf" srcId="{DF2DEDBE-EDD4-4A27-839F-C3FD310E70B6}" destId="{1C88A155-F69A-4422-96CD-49A47AB9F309}" srcOrd="0" destOrd="0" presId="urn:microsoft.com/office/officeart/2005/8/layout/list1"/>
    <dgm:cxn modelId="{A875879A-EE12-40DC-94B1-333C1275AE52}" type="presOf" srcId="{67A9F024-356B-4CA8-9C7E-03E074986D14}" destId="{967D5A95-A85E-4BCE-A98B-D1F4D348C653}" srcOrd="0" destOrd="0" presId="urn:microsoft.com/office/officeart/2005/8/layout/list1"/>
    <dgm:cxn modelId="{946CD1DE-26F4-46CA-B16B-580942FFDA41}" type="presOf" srcId="{94051830-DC99-4E9C-8948-8B0D7462C17F}" destId="{8566B457-45B9-4F58-9CE1-94D6B64E827D}" srcOrd="0" destOrd="0" presId="urn:microsoft.com/office/officeart/2005/8/layout/list1"/>
    <dgm:cxn modelId="{9696427D-8B0F-488D-A930-4006DE3B92AA}" type="presParOf" srcId="{1C88A155-F69A-4422-96CD-49A47AB9F309}" destId="{2B813DA5-0900-4FA5-985B-710B0C7B0E09}" srcOrd="0" destOrd="0" presId="urn:microsoft.com/office/officeart/2005/8/layout/list1"/>
    <dgm:cxn modelId="{58B79DBA-19BE-49B9-A0F6-65A817AC64B6}" type="presParOf" srcId="{2B813DA5-0900-4FA5-985B-710B0C7B0E09}" destId="{8566B457-45B9-4F58-9CE1-94D6B64E827D}" srcOrd="0" destOrd="0" presId="urn:microsoft.com/office/officeart/2005/8/layout/list1"/>
    <dgm:cxn modelId="{31BD8FF4-2FB6-4D95-83F4-0DD58C1197D1}" type="presParOf" srcId="{2B813DA5-0900-4FA5-985B-710B0C7B0E09}" destId="{2C3AB62B-319D-460D-B8FC-FA0CA92DBE32}" srcOrd="1" destOrd="0" presId="urn:microsoft.com/office/officeart/2005/8/layout/list1"/>
    <dgm:cxn modelId="{25BB1E5D-9917-4542-8C0F-C7BAEEB441EE}" type="presParOf" srcId="{1C88A155-F69A-4422-96CD-49A47AB9F309}" destId="{4A785A62-597C-46FC-ACE2-8C0518F0F090}" srcOrd="1" destOrd="0" presId="urn:microsoft.com/office/officeart/2005/8/layout/list1"/>
    <dgm:cxn modelId="{A8C3D81D-40DF-4544-93A9-9DEB22F84D72}" type="presParOf" srcId="{1C88A155-F69A-4422-96CD-49A47AB9F309}" destId="{B031C66F-E153-48AB-818B-C5B006795343}" srcOrd="2" destOrd="0" presId="urn:microsoft.com/office/officeart/2005/8/layout/list1"/>
    <dgm:cxn modelId="{B1578D96-11A3-43F4-B4A0-0B38681440F4}" type="presParOf" srcId="{1C88A155-F69A-4422-96CD-49A47AB9F309}" destId="{4FA53A6A-B35C-4524-B01D-025F260B9886}" srcOrd="3" destOrd="0" presId="urn:microsoft.com/office/officeart/2005/8/layout/list1"/>
    <dgm:cxn modelId="{67D887B1-DAF5-443D-A914-B274E5D1E072}" type="presParOf" srcId="{1C88A155-F69A-4422-96CD-49A47AB9F309}" destId="{BB5CFEDB-729F-4621-B519-7EB8EB2D5D28}" srcOrd="4" destOrd="0" presId="urn:microsoft.com/office/officeart/2005/8/layout/list1"/>
    <dgm:cxn modelId="{1C1D7648-6B36-4B4E-828D-03E81E65002A}" type="presParOf" srcId="{BB5CFEDB-729F-4621-B519-7EB8EB2D5D28}" destId="{967D5A95-A85E-4BCE-A98B-D1F4D348C653}" srcOrd="0" destOrd="0" presId="urn:microsoft.com/office/officeart/2005/8/layout/list1"/>
    <dgm:cxn modelId="{FAAB063B-237B-46CA-B779-378FC5B7A927}" type="presParOf" srcId="{BB5CFEDB-729F-4621-B519-7EB8EB2D5D28}" destId="{1CD1F3A8-5E9A-4734-ADB6-7BD9128F6276}" srcOrd="1" destOrd="0" presId="urn:microsoft.com/office/officeart/2005/8/layout/list1"/>
    <dgm:cxn modelId="{6287439C-3FF1-45FC-8FFE-3778C954D306}" type="presParOf" srcId="{1C88A155-F69A-4422-96CD-49A47AB9F309}" destId="{E9672E2D-A36D-4276-A333-099EC022A24D}" srcOrd="5" destOrd="0" presId="urn:microsoft.com/office/officeart/2005/8/layout/list1"/>
    <dgm:cxn modelId="{2A8924E5-5114-4A53-8238-B06160563871}" type="presParOf" srcId="{1C88A155-F69A-4422-96CD-49A47AB9F309}" destId="{98CD2E0D-DEA7-4F9F-8C42-9FB7737D35D4}" srcOrd="6" destOrd="0" presId="urn:microsoft.com/office/officeart/2005/8/layout/list1"/>
    <dgm:cxn modelId="{B5CFAAC9-EBA6-4BAB-828F-0F2DECAC237A}" type="presParOf" srcId="{1C88A155-F69A-4422-96CD-49A47AB9F309}" destId="{C11D102C-5CDE-4E21-89C1-61B0B573EF06}" srcOrd="7" destOrd="0" presId="urn:microsoft.com/office/officeart/2005/8/layout/list1"/>
    <dgm:cxn modelId="{AB90A6CB-1D1F-49CB-97FA-76AEE6F53A6D}" type="presParOf" srcId="{1C88A155-F69A-4422-96CD-49A47AB9F309}" destId="{1C8530D5-2B90-4F7B-9EEA-95076F699B0C}" srcOrd="8" destOrd="0" presId="urn:microsoft.com/office/officeart/2005/8/layout/list1"/>
    <dgm:cxn modelId="{2DF81EDC-21B9-4AC3-9D9E-0DA8DC8A4E3A}" type="presParOf" srcId="{1C8530D5-2B90-4F7B-9EEA-95076F699B0C}" destId="{682B1C83-48F4-49EE-9A4F-DDFCA77563EA}" srcOrd="0" destOrd="0" presId="urn:microsoft.com/office/officeart/2005/8/layout/list1"/>
    <dgm:cxn modelId="{70CCF7FE-A3EC-473B-A31D-9C9CD15984B5}" type="presParOf" srcId="{1C8530D5-2B90-4F7B-9EEA-95076F699B0C}" destId="{697E6469-9E84-46BE-96BC-DE7434E736D9}" srcOrd="1" destOrd="0" presId="urn:microsoft.com/office/officeart/2005/8/layout/list1"/>
    <dgm:cxn modelId="{6485FD94-A38D-47A5-B298-6114CCA74D50}" type="presParOf" srcId="{1C88A155-F69A-4422-96CD-49A47AB9F309}" destId="{C76E6F78-5771-4438-AC3B-5A44F6E0F840}" srcOrd="9" destOrd="0" presId="urn:microsoft.com/office/officeart/2005/8/layout/list1"/>
    <dgm:cxn modelId="{C6F0787B-ACA2-4F40-8783-3271493925E2}" type="presParOf" srcId="{1C88A155-F69A-4422-96CD-49A47AB9F309}" destId="{6915A736-D725-4291-A048-6D1666BBE0C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9E4F1-4F87-412A-8AF4-76E54633C19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2A5476DD-3DEF-4A24-B063-7B7C51286F4E}">
      <dgm:prSet phldrT="[Text]" custT="1"/>
      <dgm:spPr/>
      <dgm:t>
        <a:bodyPr/>
        <a:lstStyle/>
        <a:p>
          <a:r>
            <a:rPr lang="fa-IR" sz="1800" dirty="0" smtClean="0">
              <a:cs typeface="B Nazanin" panose="00000400000000000000" pitchFamily="2" charset="-78"/>
            </a:rPr>
            <a:t>عدم مصرف 5 وعده میوه؛ </a:t>
          </a:r>
          <a:r>
            <a:rPr lang="fa-IR" sz="1800" b="1" dirty="0" smtClean="0">
              <a:solidFill>
                <a:srgbClr val="FFFF00"/>
              </a:solidFill>
              <a:cs typeface="B Nazanin" panose="00000400000000000000" pitchFamily="2" charset="-78"/>
            </a:rPr>
            <a:t>90%</a:t>
          </a:r>
          <a:endParaRPr lang="en-US" sz="1800" b="1" dirty="0">
            <a:solidFill>
              <a:srgbClr val="FFFF00"/>
            </a:solidFill>
            <a:cs typeface="B Nazanin" panose="00000400000000000000" pitchFamily="2" charset="-78"/>
          </a:endParaRPr>
        </a:p>
      </dgm:t>
    </dgm:pt>
    <dgm:pt modelId="{BD5DA25F-E5CE-4AE7-B98B-BE730694C96B}" type="parTrans" cxnId="{CAE47882-4742-40B6-8AF9-3717679EC6C1}">
      <dgm:prSet/>
      <dgm:spPr/>
      <dgm:t>
        <a:bodyPr/>
        <a:lstStyle/>
        <a:p>
          <a:endParaRPr lang="en-US"/>
        </a:p>
      </dgm:t>
    </dgm:pt>
    <dgm:pt modelId="{D35073FA-4FDD-432F-8937-6DF6517AC6E9}" type="sibTrans" cxnId="{CAE47882-4742-40B6-8AF9-3717679EC6C1}">
      <dgm:prSet/>
      <dgm:spPr/>
      <dgm:t>
        <a:bodyPr/>
        <a:lstStyle/>
        <a:p>
          <a:endParaRPr lang="en-US"/>
        </a:p>
      </dgm:t>
    </dgm:pt>
    <dgm:pt modelId="{5F9D2524-FB8C-481A-A635-D3E56B59C4E5}">
      <dgm:prSet phldrT="[Text]" custT="1"/>
      <dgm:spPr/>
      <dgm:t>
        <a:bodyPr/>
        <a:lstStyle/>
        <a:p>
          <a:r>
            <a:rPr lang="fa-IR" sz="1800" dirty="0" smtClean="0">
              <a:cs typeface="B Nazanin" panose="00000400000000000000" pitchFamily="2" charset="-78"/>
            </a:rPr>
            <a:t>فعالیت بدنی کم؛ </a:t>
          </a:r>
          <a:r>
            <a:rPr lang="fa-IR" sz="1800" b="1" dirty="0" smtClean="0">
              <a:solidFill>
                <a:srgbClr val="FFFF00"/>
              </a:solidFill>
              <a:cs typeface="B Nazanin" panose="00000400000000000000" pitchFamily="2" charset="-78"/>
            </a:rPr>
            <a:t>40%</a:t>
          </a:r>
          <a:endParaRPr lang="en-US" sz="1800" b="1" dirty="0">
            <a:solidFill>
              <a:srgbClr val="FFFF00"/>
            </a:solidFill>
            <a:cs typeface="B Nazanin" panose="00000400000000000000" pitchFamily="2" charset="-78"/>
          </a:endParaRPr>
        </a:p>
      </dgm:t>
    </dgm:pt>
    <dgm:pt modelId="{805C78F0-C12A-4708-8231-0CAAA3A6EF29}" type="parTrans" cxnId="{60776CB9-5DD6-4EE4-9C84-23ADD61A55A6}">
      <dgm:prSet/>
      <dgm:spPr/>
      <dgm:t>
        <a:bodyPr/>
        <a:lstStyle/>
        <a:p>
          <a:endParaRPr lang="en-US"/>
        </a:p>
      </dgm:t>
    </dgm:pt>
    <dgm:pt modelId="{E22445CB-40A9-4AE8-B63C-856856B3798C}" type="sibTrans" cxnId="{60776CB9-5DD6-4EE4-9C84-23ADD61A55A6}">
      <dgm:prSet/>
      <dgm:spPr/>
      <dgm:t>
        <a:bodyPr/>
        <a:lstStyle/>
        <a:p>
          <a:endParaRPr lang="en-US"/>
        </a:p>
      </dgm:t>
    </dgm:pt>
    <dgm:pt modelId="{13EA7DCE-F512-4086-BFF5-313C058BAF95}">
      <dgm:prSet phldrT="[Text]" custT="1"/>
      <dgm:spPr/>
      <dgm:t>
        <a:bodyPr/>
        <a:lstStyle/>
        <a:p>
          <a:r>
            <a:rPr lang="fa-IR" sz="1800" dirty="0" smtClean="0">
              <a:cs typeface="B Nazanin" panose="00000400000000000000" pitchFamily="2" charset="-78"/>
            </a:rPr>
            <a:t>افزایش وزن؛ </a:t>
          </a:r>
          <a:r>
            <a:rPr lang="fa-IR" sz="1800" b="1" dirty="0" smtClean="0">
              <a:solidFill>
                <a:srgbClr val="FFFF00"/>
              </a:solidFill>
              <a:cs typeface="B Nazanin" panose="00000400000000000000" pitchFamily="2" charset="-78"/>
            </a:rPr>
            <a:t>50%</a:t>
          </a:r>
          <a:endParaRPr lang="en-US" sz="1800" b="1" dirty="0">
            <a:solidFill>
              <a:srgbClr val="FFFF00"/>
            </a:solidFill>
            <a:cs typeface="B Nazanin" panose="00000400000000000000" pitchFamily="2" charset="-78"/>
          </a:endParaRPr>
        </a:p>
      </dgm:t>
    </dgm:pt>
    <dgm:pt modelId="{EE9FD0FD-A6C6-4B35-A71E-84966FF47EEC}" type="parTrans" cxnId="{B70F3114-ACE0-474F-A822-A7A3D91F9ABA}">
      <dgm:prSet/>
      <dgm:spPr/>
      <dgm:t>
        <a:bodyPr/>
        <a:lstStyle/>
        <a:p>
          <a:endParaRPr lang="en-US"/>
        </a:p>
      </dgm:t>
    </dgm:pt>
    <dgm:pt modelId="{721D9BB6-2FDB-48CD-AD66-00807F644FDD}" type="sibTrans" cxnId="{B70F3114-ACE0-474F-A822-A7A3D91F9ABA}">
      <dgm:prSet/>
      <dgm:spPr/>
      <dgm:t>
        <a:bodyPr/>
        <a:lstStyle/>
        <a:p>
          <a:endParaRPr lang="en-US"/>
        </a:p>
      </dgm:t>
    </dgm:pt>
    <dgm:pt modelId="{2A2F9923-D8C4-4CE2-BAAD-DAB7789772D3}">
      <dgm:prSet phldrT="[Text]" custT="1"/>
      <dgm:spPr/>
      <dgm:t>
        <a:bodyPr/>
        <a:lstStyle/>
        <a:p>
          <a:r>
            <a:rPr lang="fa-IR" sz="1800" dirty="0" smtClean="0">
              <a:cs typeface="B Nazanin" panose="00000400000000000000" pitchFamily="2" charset="-78"/>
            </a:rPr>
            <a:t>کلسترول بالا؛ </a:t>
          </a:r>
          <a:r>
            <a:rPr lang="fa-IR" sz="1800" b="1" dirty="0" smtClean="0">
              <a:solidFill>
                <a:srgbClr val="FFFF00"/>
              </a:solidFill>
              <a:cs typeface="B Nazanin" panose="00000400000000000000" pitchFamily="2" charset="-78"/>
            </a:rPr>
            <a:t>50%</a:t>
          </a:r>
          <a:endParaRPr lang="en-US" sz="1800" b="1" dirty="0">
            <a:solidFill>
              <a:srgbClr val="FFFF00"/>
            </a:solidFill>
            <a:cs typeface="B Nazanin" panose="00000400000000000000" pitchFamily="2" charset="-78"/>
          </a:endParaRPr>
        </a:p>
      </dgm:t>
    </dgm:pt>
    <dgm:pt modelId="{DA02DD8F-CA09-4601-88C5-B660065E7A59}" type="parTrans" cxnId="{30414FA2-E05F-493E-925D-DABAB548A575}">
      <dgm:prSet/>
      <dgm:spPr/>
      <dgm:t>
        <a:bodyPr/>
        <a:lstStyle/>
        <a:p>
          <a:endParaRPr lang="en-US"/>
        </a:p>
      </dgm:t>
    </dgm:pt>
    <dgm:pt modelId="{E79016FB-5C8F-4D44-B108-54653E276905}" type="sibTrans" cxnId="{30414FA2-E05F-493E-925D-DABAB548A575}">
      <dgm:prSet/>
      <dgm:spPr/>
      <dgm:t>
        <a:bodyPr/>
        <a:lstStyle/>
        <a:p>
          <a:endParaRPr lang="en-US"/>
        </a:p>
      </dgm:t>
    </dgm:pt>
    <dgm:pt modelId="{4FD0ACE1-82AC-47AB-B64F-32390B52E4CF}" type="pres">
      <dgm:prSet presAssocID="{1599E4F1-4F87-412A-8AF4-76E54633C194}" presName="linearFlow" presStyleCnt="0">
        <dgm:presLayoutVars>
          <dgm:dir/>
          <dgm:resizeHandles val="exact"/>
        </dgm:presLayoutVars>
      </dgm:prSet>
      <dgm:spPr/>
      <dgm:t>
        <a:bodyPr/>
        <a:lstStyle/>
        <a:p>
          <a:endParaRPr lang="en-US"/>
        </a:p>
      </dgm:t>
    </dgm:pt>
    <dgm:pt modelId="{1F498EB1-3379-4658-B48A-112A7138BB99}" type="pres">
      <dgm:prSet presAssocID="{2A5476DD-3DEF-4A24-B063-7B7C51286F4E}" presName="composite" presStyleCnt="0"/>
      <dgm:spPr/>
    </dgm:pt>
    <dgm:pt modelId="{BE399EC6-E7C2-45F2-860B-3B7ADF4DE3B1}" type="pres">
      <dgm:prSet presAssocID="{2A5476DD-3DEF-4A24-B063-7B7C51286F4E}" presName="imgShp" presStyleLbl="fgImgPlace1" presStyleIdx="0" presStyleCnt="4"/>
      <dgm:spPr/>
    </dgm:pt>
    <dgm:pt modelId="{A686F1FD-0E26-43AE-BA5F-FD734A162FFF}" type="pres">
      <dgm:prSet presAssocID="{2A5476DD-3DEF-4A24-B063-7B7C51286F4E}" presName="txShp" presStyleLbl="node1" presStyleIdx="0" presStyleCnt="4" custScaleX="122358">
        <dgm:presLayoutVars>
          <dgm:bulletEnabled val="1"/>
        </dgm:presLayoutVars>
      </dgm:prSet>
      <dgm:spPr/>
      <dgm:t>
        <a:bodyPr/>
        <a:lstStyle/>
        <a:p>
          <a:endParaRPr lang="en-US"/>
        </a:p>
      </dgm:t>
    </dgm:pt>
    <dgm:pt modelId="{751347E3-0C7C-4288-ADF2-61AC28B2622C}" type="pres">
      <dgm:prSet presAssocID="{D35073FA-4FDD-432F-8937-6DF6517AC6E9}" presName="spacing" presStyleCnt="0"/>
      <dgm:spPr/>
    </dgm:pt>
    <dgm:pt modelId="{A30758FB-3566-4993-BCE7-98F93D4E50B2}" type="pres">
      <dgm:prSet presAssocID="{5F9D2524-FB8C-481A-A635-D3E56B59C4E5}" presName="composite" presStyleCnt="0"/>
      <dgm:spPr/>
    </dgm:pt>
    <dgm:pt modelId="{EBFE8FEC-E520-46F1-8444-E7BF8A705AD2}" type="pres">
      <dgm:prSet presAssocID="{5F9D2524-FB8C-481A-A635-D3E56B59C4E5}" presName="imgShp" presStyleLbl="fgImgPlace1" presStyleIdx="1" presStyleCnt="4"/>
      <dgm:spPr/>
    </dgm:pt>
    <dgm:pt modelId="{05A2F923-E5F7-4923-8414-C26BF5C9EF43}" type="pres">
      <dgm:prSet presAssocID="{5F9D2524-FB8C-481A-A635-D3E56B59C4E5}" presName="txShp" presStyleLbl="node1" presStyleIdx="1" presStyleCnt="4" custScaleX="118934">
        <dgm:presLayoutVars>
          <dgm:bulletEnabled val="1"/>
        </dgm:presLayoutVars>
      </dgm:prSet>
      <dgm:spPr/>
      <dgm:t>
        <a:bodyPr/>
        <a:lstStyle/>
        <a:p>
          <a:endParaRPr lang="en-US"/>
        </a:p>
      </dgm:t>
    </dgm:pt>
    <dgm:pt modelId="{80F4ADAA-A226-44CC-87C4-5142FC9A5C07}" type="pres">
      <dgm:prSet presAssocID="{E22445CB-40A9-4AE8-B63C-856856B3798C}" presName="spacing" presStyleCnt="0"/>
      <dgm:spPr/>
    </dgm:pt>
    <dgm:pt modelId="{984B4A56-7305-4FAE-A22D-2D7216600C63}" type="pres">
      <dgm:prSet presAssocID="{13EA7DCE-F512-4086-BFF5-313C058BAF95}" presName="composite" presStyleCnt="0"/>
      <dgm:spPr/>
    </dgm:pt>
    <dgm:pt modelId="{79D6528C-3FCE-48B4-8C01-8C9DF5BE620B}" type="pres">
      <dgm:prSet presAssocID="{13EA7DCE-F512-4086-BFF5-313C058BAF95}" presName="imgShp" presStyleLbl="fgImgPlace1" presStyleIdx="2" presStyleCnt="4"/>
      <dgm:spPr/>
    </dgm:pt>
    <dgm:pt modelId="{F47BD155-B238-4100-A05C-F3AD165BF3A3}" type="pres">
      <dgm:prSet presAssocID="{13EA7DCE-F512-4086-BFF5-313C058BAF95}" presName="txShp" presStyleLbl="node1" presStyleIdx="2" presStyleCnt="4" custScaleX="114314">
        <dgm:presLayoutVars>
          <dgm:bulletEnabled val="1"/>
        </dgm:presLayoutVars>
      </dgm:prSet>
      <dgm:spPr/>
      <dgm:t>
        <a:bodyPr/>
        <a:lstStyle/>
        <a:p>
          <a:endParaRPr lang="en-US"/>
        </a:p>
      </dgm:t>
    </dgm:pt>
    <dgm:pt modelId="{6DE4F16A-7637-406C-BC9B-F9EB3E012684}" type="pres">
      <dgm:prSet presAssocID="{721D9BB6-2FDB-48CD-AD66-00807F644FDD}" presName="spacing" presStyleCnt="0"/>
      <dgm:spPr/>
    </dgm:pt>
    <dgm:pt modelId="{348102E1-6FA8-4103-87C5-552E0682A5B9}" type="pres">
      <dgm:prSet presAssocID="{2A2F9923-D8C4-4CE2-BAAD-DAB7789772D3}" presName="composite" presStyleCnt="0"/>
      <dgm:spPr/>
    </dgm:pt>
    <dgm:pt modelId="{4674AAB8-5AA0-4262-8A4D-49576A63C22B}" type="pres">
      <dgm:prSet presAssocID="{2A2F9923-D8C4-4CE2-BAAD-DAB7789772D3}" presName="imgShp" presStyleLbl="fgImgPlace1" presStyleIdx="3" presStyleCnt="4"/>
      <dgm:spPr/>
    </dgm:pt>
    <dgm:pt modelId="{EF726F98-87B8-4E84-BA48-43A4FB69F872}" type="pres">
      <dgm:prSet presAssocID="{2A2F9923-D8C4-4CE2-BAAD-DAB7789772D3}" presName="txShp" presStyleLbl="node1" presStyleIdx="3" presStyleCnt="4" custScaleX="114314">
        <dgm:presLayoutVars>
          <dgm:bulletEnabled val="1"/>
        </dgm:presLayoutVars>
      </dgm:prSet>
      <dgm:spPr/>
      <dgm:t>
        <a:bodyPr/>
        <a:lstStyle/>
        <a:p>
          <a:endParaRPr lang="en-US"/>
        </a:p>
      </dgm:t>
    </dgm:pt>
  </dgm:ptLst>
  <dgm:cxnLst>
    <dgm:cxn modelId="{CAE47882-4742-40B6-8AF9-3717679EC6C1}" srcId="{1599E4F1-4F87-412A-8AF4-76E54633C194}" destId="{2A5476DD-3DEF-4A24-B063-7B7C51286F4E}" srcOrd="0" destOrd="0" parTransId="{BD5DA25F-E5CE-4AE7-B98B-BE730694C96B}" sibTransId="{D35073FA-4FDD-432F-8937-6DF6517AC6E9}"/>
    <dgm:cxn modelId="{30414FA2-E05F-493E-925D-DABAB548A575}" srcId="{1599E4F1-4F87-412A-8AF4-76E54633C194}" destId="{2A2F9923-D8C4-4CE2-BAAD-DAB7789772D3}" srcOrd="3" destOrd="0" parTransId="{DA02DD8F-CA09-4601-88C5-B660065E7A59}" sibTransId="{E79016FB-5C8F-4D44-B108-54653E276905}"/>
    <dgm:cxn modelId="{69B712CA-CBE2-46C9-8045-733B9A8C7045}" type="presOf" srcId="{2A5476DD-3DEF-4A24-B063-7B7C51286F4E}" destId="{A686F1FD-0E26-43AE-BA5F-FD734A162FFF}" srcOrd="0" destOrd="0" presId="urn:microsoft.com/office/officeart/2005/8/layout/vList3#1"/>
    <dgm:cxn modelId="{60776CB9-5DD6-4EE4-9C84-23ADD61A55A6}" srcId="{1599E4F1-4F87-412A-8AF4-76E54633C194}" destId="{5F9D2524-FB8C-481A-A635-D3E56B59C4E5}" srcOrd="1" destOrd="0" parTransId="{805C78F0-C12A-4708-8231-0CAAA3A6EF29}" sibTransId="{E22445CB-40A9-4AE8-B63C-856856B3798C}"/>
    <dgm:cxn modelId="{27D181BA-6781-40D5-A150-5366F1E40C60}" type="presOf" srcId="{2A2F9923-D8C4-4CE2-BAAD-DAB7789772D3}" destId="{EF726F98-87B8-4E84-BA48-43A4FB69F872}" srcOrd="0" destOrd="0" presId="urn:microsoft.com/office/officeart/2005/8/layout/vList3#1"/>
    <dgm:cxn modelId="{B70F3114-ACE0-474F-A822-A7A3D91F9ABA}" srcId="{1599E4F1-4F87-412A-8AF4-76E54633C194}" destId="{13EA7DCE-F512-4086-BFF5-313C058BAF95}" srcOrd="2" destOrd="0" parTransId="{EE9FD0FD-A6C6-4B35-A71E-84966FF47EEC}" sibTransId="{721D9BB6-2FDB-48CD-AD66-00807F644FDD}"/>
    <dgm:cxn modelId="{3C467275-B437-48FD-A946-5699BF114C42}" type="presOf" srcId="{1599E4F1-4F87-412A-8AF4-76E54633C194}" destId="{4FD0ACE1-82AC-47AB-B64F-32390B52E4CF}" srcOrd="0" destOrd="0" presId="urn:microsoft.com/office/officeart/2005/8/layout/vList3#1"/>
    <dgm:cxn modelId="{C2E0C9EA-3B73-4110-A619-3112178F327E}" type="presOf" srcId="{13EA7DCE-F512-4086-BFF5-313C058BAF95}" destId="{F47BD155-B238-4100-A05C-F3AD165BF3A3}" srcOrd="0" destOrd="0" presId="urn:microsoft.com/office/officeart/2005/8/layout/vList3#1"/>
    <dgm:cxn modelId="{DB304363-1FCB-4748-AFAD-55B118188F23}" type="presOf" srcId="{5F9D2524-FB8C-481A-A635-D3E56B59C4E5}" destId="{05A2F923-E5F7-4923-8414-C26BF5C9EF43}" srcOrd="0" destOrd="0" presId="urn:microsoft.com/office/officeart/2005/8/layout/vList3#1"/>
    <dgm:cxn modelId="{263BA61E-197F-47CC-BD4F-34120755D032}" type="presParOf" srcId="{4FD0ACE1-82AC-47AB-B64F-32390B52E4CF}" destId="{1F498EB1-3379-4658-B48A-112A7138BB99}" srcOrd="0" destOrd="0" presId="urn:microsoft.com/office/officeart/2005/8/layout/vList3#1"/>
    <dgm:cxn modelId="{184B4810-039C-4CD9-96D9-A2C96761EDBB}" type="presParOf" srcId="{1F498EB1-3379-4658-B48A-112A7138BB99}" destId="{BE399EC6-E7C2-45F2-860B-3B7ADF4DE3B1}" srcOrd="0" destOrd="0" presId="urn:microsoft.com/office/officeart/2005/8/layout/vList3#1"/>
    <dgm:cxn modelId="{926EDCE0-8478-4DC3-B01E-5B1C02A933AA}" type="presParOf" srcId="{1F498EB1-3379-4658-B48A-112A7138BB99}" destId="{A686F1FD-0E26-43AE-BA5F-FD734A162FFF}" srcOrd="1" destOrd="0" presId="urn:microsoft.com/office/officeart/2005/8/layout/vList3#1"/>
    <dgm:cxn modelId="{25649C9F-53D2-494D-8A1D-1BD49A14E5F8}" type="presParOf" srcId="{4FD0ACE1-82AC-47AB-B64F-32390B52E4CF}" destId="{751347E3-0C7C-4288-ADF2-61AC28B2622C}" srcOrd="1" destOrd="0" presId="urn:microsoft.com/office/officeart/2005/8/layout/vList3#1"/>
    <dgm:cxn modelId="{D272070D-48DF-4BB2-BE83-A408CD1627D7}" type="presParOf" srcId="{4FD0ACE1-82AC-47AB-B64F-32390B52E4CF}" destId="{A30758FB-3566-4993-BCE7-98F93D4E50B2}" srcOrd="2" destOrd="0" presId="urn:microsoft.com/office/officeart/2005/8/layout/vList3#1"/>
    <dgm:cxn modelId="{9EA84FD6-27CC-4166-A042-3B655FFDD2AA}" type="presParOf" srcId="{A30758FB-3566-4993-BCE7-98F93D4E50B2}" destId="{EBFE8FEC-E520-46F1-8444-E7BF8A705AD2}" srcOrd="0" destOrd="0" presId="urn:microsoft.com/office/officeart/2005/8/layout/vList3#1"/>
    <dgm:cxn modelId="{18E6532F-8148-4093-890D-C4E2D5457C41}" type="presParOf" srcId="{A30758FB-3566-4993-BCE7-98F93D4E50B2}" destId="{05A2F923-E5F7-4923-8414-C26BF5C9EF43}" srcOrd="1" destOrd="0" presId="urn:microsoft.com/office/officeart/2005/8/layout/vList3#1"/>
    <dgm:cxn modelId="{5FC9FFAB-DA8B-4437-AB10-B6E6731D8C08}" type="presParOf" srcId="{4FD0ACE1-82AC-47AB-B64F-32390B52E4CF}" destId="{80F4ADAA-A226-44CC-87C4-5142FC9A5C07}" srcOrd="3" destOrd="0" presId="urn:microsoft.com/office/officeart/2005/8/layout/vList3#1"/>
    <dgm:cxn modelId="{387B86EB-DBF4-474E-B2F8-94CC7B3E77A4}" type="presParOf" srcId="{4FD0ACE1-82AC-47AB-B64F-32390B52E4CF}" destId="{984B4A56-7305-4FAE-A22D-2D7216600C63}" srcOrd="4" destOrd="0" presId="urn:microsoft.com/office/officeart/2005/8/layout/vList3#1"/>
    <dgm:cxn modelId="{8A53E144-52E3-4F3F-8A45-719ACAB715AD}" type="presParOf" srcId="{984B4A56-7305-4FAE-A22D-2D7216600C63}" destId="{79D6528C-3FCE-48B4-8C01-8C9DF5BE620B}" srcOrd="0" destOrd="0" presId="urn:microsoft.com/office/officeart/2005/8/layout/vList3#1"/>
    <dgm:cxn modelId="{FC5E5AEB-15FB-4FE3-83E0-BFECB2C57430}" type="presParOf" srcId="{984B4A56-7305-4FAE-A22D-2D7216600C63}" destId="{F47BD155-B238-4100-A05C-F3AD165BF3A3}" srcOrd="1" destOrd="0" presId="urn:microsoft.com/office/officeart/2005/8/layout/vList3#1"/>
    <dgm:cxn modelId="{FF0EDAC9-8979-4719-A386-A11309E2F497}" type="presParOf" srcId="{4FD0ACE1-82AC-47AB-B64F-32390B52E4CF}" destId="{6DE4F16A-7637-406C-BC9B-F9EB3E012684}" srcOrd="5" destOrd="0" presId="urn:microsoft.com/office/officeart/2005/8/layout/vList3#1"/>
    <dgm:cxn modelId="{B8C0B14F-73BB-4AAE-9354-A7835CEB6AB5}" type="presParOf" srcId="{4FD0ACE1-82AC-47AB-B64F-32390B52E4CF}" destId="{348102E1-6FA8-4103-87C5-552E0682A5B9}" srcOrd="6" destOrd="0" presId="urn:microsoft.com/office/officeart/2005/8/layout/vList3#1"/>
    <dgm:cxn modelId="{03FAF0F1-A70A-4110-B3A1-592344D25450}" type="presParOf" srcId="{348102E1-6FA8-4103-87C5-552E0682A5B9}" destId="{4674AAB8-5AA0-4262-8A4D-49576A63C22B}" srcOrd="0" destOrd="0" presId="urn:microsoft.com/office/officeart/2005/8/layout/vList3#1"/>
    <dgm:cxn modelId="{D613E116-7FD9-433D-B21F-EA14D8E21C2D}" type="presParOf" srcId="{348102E1-6FA8-4103-87C5-552E0682A5B9}" destId="{EF726F98-87B8-4E84-BA48-43A4FB69F872}"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9E4F1-4F87-412A-8AF4-76E54633C194}"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2A5476DD-3DEF-4A24-B063-7B7C51286F4E}">
      <dgm:prSet phldrT="[Text]" custT="1"/>
      <dgm:spPr/>
      <dgm:t>
        <a:bodyPr/>
        <a:lstStyle/>
        <a:p>
          <a:pPr rtl="1"/>
          <a:r>
            <a:rPr lang="fa-IR" sz="1800" dirty="0" smtClean="0">
              <a:cs typeface="B Nazanin" panose="00000400000000000000" pitchFamily="2" charset="-78"/>
            </a:rPr>
            <a:t>میزان مصرف انرژی</a:t>
          </a:r>
          <a:r>
            <a:rPr lang="en-US" sz="1800" dirty="0" smtClean="0">
              <a:cs typeface="B Nazanin" panose="00000400000000000000" pitchFamily="2" charset="-78"/>
            </a:rPr>
            <a:t> </a:t>
          </a:r>
          <a:r>
            <a:rPr lang="fa-IR" sz="1800" dirty="0" smtClean="0">
              <a:cs typeface="B Nazanin" panose="00000400000000000000" pitchFamily="2" charset="-78"/>
            </a:rPr>
            <a:t>؛ </a:t>
          </a:r>
        </a:p>
        <a:p>
          <a:pPr rtl="1"/>
          <a:r>
            <a:rPr lang="fa-IR" sz="1800" dirty="0" smtClean="0">
              <a:solidFill>
                <a:srgbClr val="FFFF00"/>
              </a:solidFill>
              <a:cs typeface="B Nazanin" panose="00000400000000000000" pitchFamily="2" charset="-78"/>
            </a:rPr>
            <a:t>2800 کیلوگرم</a:t>
          </a:r>
          <a:r>
            <a:rPr lang="fa-IR" sz="1800" dirty="0" smtClean="0">
              <a:cs typeface="B Nazanin" panose="00000400000000000000" pitchFamily="2" charset="-78"/>
            </a:rPr>
            <a:t> (در برابر 1900)</a:t>
          </a:r>
          <a:endParaRPr lang="en-US" sz="1800" b="1" dirty="0">
            <a:solidFill>
              <a:srgbClr val="FFFF00"/>
            </a:solidFill>
            <a:cs typeface="B Nazanin" panose="00000400000000000000" pitchFamily="2" charset="-78"/>
          </a:endParaRPr>
        </a:p>
      </dgm:t>
    </dgm:pt>
    <dgm:pt modelId="{BD5DA25F-E5CE-4AE7-B98B-BE730694C96B}" type="parTrans" cxnId="{CAE47882-4742-40B6-8AF9-3717679EC6C1}">
      <dgm:prSet/>
      <dgm:spPr/>
      <dgm:t>
        <a:bodyPr/>
        <a:lstStyle/>
        <a:p>
          <a:endParaRPr lang="en-US"/>
        </a:p>
      </dgm:t>
    </dgm:pt>
    <dgm:pt modelId="{D35073FA-4FDD-432F-8937-6DF6517AC6E9}" type="sibTrans" cxnId="{CAE47882-4742-40B6-8AF9-3717679EC6C1}">
      <dgm:prSet/>
      <dgm:spPr/>
      <dgm:t>
        <a:bodyPr/>
        <a:lstStyle/>
        <a:p>
          <a:endParaRPr lang="en-US"/>
        </a:p>
      </dgm:t>
    </dgm:pt>
    <dgm:pt modelId="{5F9D2524-FB8C-481A-A635-D3E56B59C4E5}">
      <dgm:prSet phldrT="[Text]" custT="1"/>
      <dgm:spPr/>
      <dgm:t>
        <a:bodyPr/>
        <a:lstStyle/>
        <a:p>
          <a:pPr rtl="1"/>
          <a:r>
            <a:rPr lang="fa-IR" sz="1800" dirty="0" smtClean="0">
              <a:cs typeface="B Nazanin" panose="00000400000000000000" pitchFamily="2" charset="-78"/>
            </a:rPr>
            <a:t>سرانه تولید گاز </a:t>
          </a:r>
          <a:r>
            <a:rPr lang="en-US" sz="1800" dirty="0" smtClean="0">
              <a:cs typeface="B Nazanin" panose="00000400000000000000" pitchFamily="2" charset="-78"/>
            </a:rPr>
            <a:t>Co2</a:t>
          </a:r>
          <a:r>
            <a:rPr lang="fa-IR" sz="1800" dirty="0" smtClean="0">
              <a:cs typeface="B Nazanin" panose="00000400000000000000" pitchFamily="2" charset="-78"/>
            </a:rPr>
            <a:t>؛ </a:t>
          </a:r>
        </a:p>
        <a:p>
          <a:pPr rtl="1"/>
          <a:r>
            <a:rPr lang="fa-IR" sz="1800" dirty="0" smtClean="0">
              <a:solidFill>
                <a:srgbClr val="FFFF00"/>
              </a:solidFill>
              <a:cs typeface="B Nazanin" panose="00000400000000000000" pitchFamily="2" charset="-78"/>
            </a:rPr>
            <a:t>7 تن </a:t>
          </a:r>
          <a:r>
            <a:rPr lang="fa-IR" sz="1800" dirty="0" smtClean="0">
              <a:cs typeface="B Nazanin" panose="00000400000000000000" pitchFamily="2" charset="-78"/>
            </a:rPr>
            <a:t>(در برابر 4/6)</a:t>
          </a:r>
          <a:endParaRPr lang="en-US" sz="1800" b="1" dirty="0">
            <a:solidFill>
              <a:srgbClr val="FFFF00"/>
            </a:solidFill>
            <a:cs typeface="B Nazanin" panose="00000400000000000000" pitchFamily="2" charset="-78"/>
          </a:endParaRPr>
        </a:p>
      </dgm:t>
    </dgm:pt>
    <dgm:pt modelId="{805C78F0-C12A-4708-8231-0CAAA3A6EF29}" type="parTrans" cxnId="{60776CB9-5DD6-4EE4-9C84-23ADD61A55A6}">
      <dgm:prSet/>
      <dgm:spPr/>
      <dgm:t>
        <a:bodyPr/>
        <a:lstStyle/>
        <a:p>
          <a:endParaRPr lang="en-US"/>
        </a:p>
      </dgm:t>
    </dgm:pt>
    <dgm:pt modelId="{E22445CB-40A9-4AE8-B63C-856856B3798C}" type="sibTrans" cxnId="{60776CB9-5DD6-4EE4-9C84-23ADD61A55A6}">
      <dgm:prSet/>
      <dgm:spPr/>
      <dgm:t>
        <a:bodyPr/>
        <a:lstStyle/>
        <a:p>
          <a:endParaRPr lang="en-US"/>
        </a:p>
      </dgm:t>
    </dgm:pt>
    <dgm:pt modelId="{13EA7DCE-F512-4086-BFF5-313C058BAF95}">
      <dgm:prSet phldrT="[Text]" custT="1"/>
      <dgm:spPr/>
      <dgm:t>
        <a:bodyPr/>
        <a:lstStyle/>
        <a:p>
          <a:r>
            <a:rPr lang="fa-IR" sz="1800" dirty="0" smtClean="0">
              <a:cs typeface="B Nazanin" panose="00000400000000000000" pitchFamily="2" charset="-78"/>
            </a:rPr>
            <a:t>ذرات معلق؛</a:t>
          </a:r>
        </a:p>
        <a:p>
          <a:r>
            <a:rPr lang="fa-IR" sz="1800" dirty="0" smtClean="0">
              <a:solidFill>
                <a:srgbClr val="FFFF00"/>
              </a:solidFill>
              <a:cs typeface="B Nazanin" panose="00000400000000000000" pitchFamily="2" charset="-78"/>
            </a:rPr>
            <a:t>115 میکروگرم </a:t>
          </a:r>
          <a:r>
            <a:rPr lang="fa-IR" sz="1800" dirty="0" smtClean="0">
              <a:cs typeface="B Nazanin" panose="00000400000000000000" pitchFamily="2" charset="-78"/>
            </a:rPr>
            <a:t>(در برابر 60) </a:t>
          </a:r>
          <a:endParaRPr lang="en-US" sz="1800" b="1" dirty="0">
            <a:solidFill>
              <a:srgbClr val="FFFF00"/>
            </a:solidFill>
            <a:cs typeface="B Nazanin" panose="00000400000000000000" pitchFamily="2" charset="-78"/>
          </a:endParaRPr>
        </a:p>
      </dgm:t>
    </dgm:pt>
    <dgm:pt modelId="{EE9FD0FD-A6C6-4B35-A71E-84966FF47EEC}" type="parTrans" cxnId="{B70F3114-ACE0-474F-A822-A7A3D91F9ABA}">
      <dgm:prSet/>
      <dgm:spPr/>
      <dgm:t>
        <a:bodyPr/>
        <a:lstStyle/>
        <a:p>
          <a:endParaRPr lang="en-US"/>
        </a:p>
      </dgm:t>
    </dgm:pt>
    <dgm:pt modelId="{721D9BB6-2FDB-48CD-AD66-00807F644FDD}" type="sibTrans" cxnId="{B70F3114-ACE0-474F-A822-A7A3D91F9ABA}">
      <dgm:prSet/>
      <dgm:spPr/>
      <dgm:t>
        <a:bodyPr/>
        <a:lstStyle/>
        <a:p>
          <a:endParaRPr lang="en-US"/>
        </a:p>
      </dgm:t>
    </dgm:pt>
    <dgm:pt modelId="{2A2F9923-D8C4-4CE2-BAAD-DAB7789772D3}">
      <dgm:prSet phldrT="[Text]" custT="1"/>
      <dgm:spPr/>
      <dgm:t>
        <a:bodyPr/>
        <a:lstStyle/>
        <a:p>
          <a:endParaRPr lang="en-US" sz="1800" b="1" dirty="0">
            <a:solidFill>
              <a:srgbClr val="FFFF00"/>
            </a:solidFill>
            <a:cs typeface="B Nazanin" panose="00000400000000000000" pitchFamily="2" charset="-78"/>
          </a:endParaRPr>
        </a:p>
      </dgm:t>
    </dgm:pt>
    <dgm:pt modelId="{DA02DD8F-CA09-4601-88C5-B660065E7A59}" type="parTrans" cxnId="{30414FA2-E05F-493E-925D-DABAB548A575}">
      <dgm:prSet/>
      <dgm:spPr/>
      <dgm:t>
        <a:bodyPr/>
        <a:lstStyle/>
        <a:p>
          <a:endParaRPr lang="en-US"/>
        </a:p>
      </dgm:t>
    </dgm:pt>
    <dgm:pt modelId="{E79016FB-5C8F-4D44-B108-54653E276905}" type="sibTrans" cxnId="{30414FA2-E05F-493E-925D-DABAB548A575}">
      <dgm:prSet/>
      <dgm:spPr/>
      <dgm:t>
        <a:bodyPr/>
        <a:lstStyle/>
        <a:p>
          <a:endParaRPr lang="en-US"/>
        </a:p>
      </dgm:t>
    </dgm:pt>
    <dgm:pt modelId="{4FD0ACE1-82AC-47AB-B64F-32390B52E4CF}" type="pres">
      <dgm:prSet presAssocID="{1599E4F1-4F87-412A-8AF4-76E54633C194}" presName="linearFlow" presStyleCnt="0">
        <dgm:presLayoutVars>
          <dgm:dir/>
          <dgm:resizeHandles val="exact"/>
        </dgm:presLayoutVars>
      </dgm:prSet>
      <dgm:spPr/>
      <dgm:t>
        <a:bodyPr/>
        <a:lstStyle/>
        <a:p>
          <a:endParaRPr lang="en-US"/>
        </a:p>
      </dgm:t>
    </dgm:pt>
    <dgm:pt modelId="{1F498EB1-3379-4658-B48A-112A7138BB99}" type="pres">
      <dgm:prSet presAssocID="{2A5476DD-3DEF-4A24-B063-7B7C51286F4E}" presName="composite" presStyleCnt="0"/>
      <dgm:spPr/>
    </dgm:pt>
    <dgm:pt modelId="{BE399EC6-E7C2-45F2-860B-3B7ADF4DE3B1}" type="pres">
      <dgm:prSet presAssocID="{2A5476DD-3DEF-4A24-B063-7B7C51286F4E}" presName="imgShp" presStyleLbl="fgImgPlace1" presStyleIdx="0" presStyleCnt="4"/>
      <dgm:spPr/>
    </dgm:pt>
    <dgm:pt modelId="{A686F1FD-0E26-43AE-BA5F-FD734A162FFF}" type="pres">
      <dgm:prSet presAssocID="{2A5476DD-3DEF-4A24-B063-7B7C51286F4E}" presName="txShp" presStyleLbl="node1" presStyleIdx="0" presStyleCnt="4" custScaleX="122358">
        <dgm:presLayoutVars>
          <dgm:bulletEnabled val="1"/>
        </dgm:presLayoutVars>
      </dgm:prSet>
      <dgm:spPr/>
      <dgm:t>
        <a:bodyPr/>
        <a:lstStyle/>
        <a:p>
          <a:endParaRPr lang="en-US"/>
        </a:p>
      </dgm:t>
    </dgm:pt>
    <dgm:pt modelId="{751347E3-0C7C-4288-ADF2-61AC28B2622C}" type="pres">
      <dgm:prSet presAssocID="{D35073FA-4FDD-432F-8937-6DF6517AC6E9}" presName="spacing" presStyleCnt="0"/>
      <dgm:spPr/>
    </dgm:pt>
    <dgm:pt modelId="{A30758FB-3566-4993-BCE7-98F93D4E50B2}" type="pres">
      <dgm:prSet presAssocID="{5F9D2524-FB8C-481A-A635-D3E56B59C4E5}" presName="composite" presStyleCnt="0"/>
      <dgm:spPr/>
    </dgm:pt>
    <dgm:pt modelId="{EBFE8FEC-E520-46F1-8444-E7BF8A705AD2}" type="pres">
      <dgm:prSet presAssocID="{5F9D2524-FB8C-481A-A635-D3E56B59C4E5}" presName="imgShp" presStyleLbl="fgImgPlace1" presStyleIdx="1" presStyleCnt="4"/>
      <dgm:spPr/>
    </dgm:pt>
    <dgm:pt modelId="{05A2F923-E5F7-4923-8414-C26BF5C9EF43}" type="pres">
      <dgm:prSet presAssocID="{5F9D2524-FB8C-481A-A635-D3E56B59C4E5}" presName="txShp" presStyleLbl="node1" presStyleIdx="1" presStyleCnt="4" custScaleX="118934">
        <dgm:presLayoutVars>
          <dgm:bulletEnabled val="1"/>
        </dgm:presLayoutVars>
      </dgm:prSet>
      <dgm:spPr/>
      <dgm:t>
        <a:bodyPr/>
        <a:lstStyle/>
        <a:p>
          <a:endParaRPr lang="en-US"/>
        </a:p>
      </dgm:t>
    </dgm:pt>
    <dgm:pt modelId="{80F4ADAA-A226-44CC-87C4-5142FC9A5C07}" type="pres">
      <dgm:prSet presAssocID="{E22445CB-40A9-4AE8-B63C-856856B3798C}" presName="spacing" presStyleCnt="0"/>
      <dgm:spPr/>
    </dgm:pt>
    <dgm:pt modelId="{984B4A56-7305-4FAE-A22D-2D7216600C63}" type="pres">
      <dgm:prSet presAssocID="{13EA7DCE-F512-4086-BFF5-313C058BAF95}" presName="composite" presStyleCnt="0"/>
      <dgm:spPr/>
    </dgm:pt>
    <dgm:pt modelId="{79D6528C-3FCE-48B4-8C01-8C9DF5BE620B}" type="pres">
      <dgm:prSet presAssocID="{13EA7DCE-F512-4086-BFF5-313C058BAF95}" presName="imgShp" presStyleLbl="fgImgPlace1" presStyleIdx="2" presStyleCnt="4"/>
      <dgm:spPr/>
    </dgm:pt>
    <dgm:pt modelId="{F47BD155-B238-4100-A05C-F3AD165BF3A3}" type="pres">
      <dgm:prSet presAssocID="{13EA7DCE-F512-4086-BFF5-313C058BAF95}" presName="txShp" presStyleLbl="node1" presStyleIdx="2" presStyleCnt="4" custScaleX="114314">
        <dgm:presLayoutVars>
          <dgm:bulletEnabled val="1"/>
        </dgm:presLayoutVars>
      </dgm:prSet>
      <dgm:spPr/>
      <dgm:t>
        <a:bodyPr/>
        <a:lstStyle/>
        <a:p>
          <a:endParaRPr lang="en-US"/>
        </a:p>
      </dgm:t>
    </dgm:pt>
    <dgm:pt modelId="{6DE4F16A-7637-406C-BC9B-F9EB3E012684}" type="pres">
      <dgm:prSet presAssocID="{721D9BB6-2FDB-48CD-AD66-00807F644FDD}" presName="spacing" presStyleCnt="0"/>
      <dgm:spPr/>
    </dgm:pt>
    <dgm:pt modelId="{348102E1-6FA8-4103-87C5-552E0682A5B9}" type="pres">
      <dgm:prSet presAssocID="{2A2F9923-D8C4-4CE2-BAAD-DAB7789772D3}" presName="composite" presStyleCnt="0"/>
      <dgm:spPr/>
    </dgm:pt>
    <dgm:pt modelId="{4674AAB8-5AA0-4262-8A4D-49576A63C22B}" type="pres">
      <dgm:prSet presAssocID="{2A2F9923-D8C4-4CE2-BAAD-DAB7789772D3}" presName="imgShp" presStyleLbl="fgImgPlace1" presStyleIdx="3" presStyleCnt="4"/>
      <dgm:spPr/>
    </dgm:pt>
    <dgm:pt modelId="{EF726F98-87B8-4E84-BA48-43A4FB69F872}" type="pres">
      <dgm:prSet presAssocID="{2A2F9923-D8C4-4CE2-BAAD-DAB7789772D3}" presName="txShp" presStyleLbl="node1" presStyleIdx="3" presStyleCnt="4" custScaleX="114314">
        <dgm:presLayoutVars>
          <dgm:bulletEnabled val="1"/>
        </dgm:presLayoutVars>
      </dgm:prSet>
      <dgm:spPr/>
      <dgm:t>
        <a:bodyPr/>
        <a:lstStyle/>
        <a:p>
          <a:endParaRPr lang="en-US"/>
        </a:p>
      </dgm:t>
    </dgm:pt>
  </dgm:ptLst>
  <dgm:cxnLst>
    <dgm:cxn modelId="{227A8CA0-B3BC-4B38-BFDC-5384D5FB555F}" type="presOf" srcId="{1599E4F1-4F87-412A-8AF4-76E54633C194}" destId="{4FD0ACE1-82AC-47AB-B64F-32390B52E4CF}" srcOrd="0" destOrd="0" presId="urn:microsoft.com/office/officeart/2005/8/layout/vList3#2"/>
    <dgm:cxn modelId="{30414FA2-E05F-493E-925D-DABAB548A575}" srcId="{1599E4F1-4F87-412A-8AF4-76E54633C194}" destId="{2A2F9923-D8C4-4CE2-BAAD-DAB7789772D3}" srcOrd="3" destOrd="0" parTransId="{DA02DD8F-CA09-4601-88C5-B660065E7A59}" sibTransId="{E79016FB-5C8F-4D44-B108-54653E276905}"/>
    <dgm:cxn modelId="{E168D542-60D2-4BB2-9377-1B371390B405}" type="presOf" srcId="{2A2F9923-D8C4-4CE2-BAAD-DAB7789772D3}" destId="{EF726F98-87B8-4E84-BA48-43A4FB69F872}" srcOrd="0" destOrd="0" presId="urn:microsoft.com/office/officeart/2005/8/layout/vList3#2"/>
    <dgm:cxn modelId="{5BF06D66-9491-45F1-84DD-09667530D01A}" type="presOf" srcId="{5F9D2524-FB8C-481A-A635-D3E56B59C4E5}" destId="{05A2F923-E5F7-4923-8414-C26BF5C9EF43}" srcOrd="0" destOrd="0" presId="urn:microsoft.com/office/officeart/2005/8/layout/vList3#2"/>
    <dgm:cxn modelId="{B70F3114-ACE0-474F-A822-A7A3D91F9ABA}" srcId="{1599E4F1-4F87-412A-8AF4-76E54633C194}" destId="{13EA7DCE-F512-4086-BFF5-313C058BAF95}" srcOrd="2" destOrd="0" parTransId="{EE9FD0FD-A6C6-4B35-A71E-84966FF47EEC}" sibTransId="{721D9BB6-2FDB-48CD-AD66-00807F644FDD}"/>
    <dgm:cxn modelId="{60776CB9-5DD6-4EE4-9C84-23ADD61A55A6}" srcId="{1599E4F1-4F87-412A-8AF4-76E54633C194}" destId="{5F9D2524-FB8C-481A-A635-D3E56B59C4E5}" srcOrd="1" destOrd="0" parTransId="{805C78F0-C12A-4708-8231-0CAAA3A6EF29}" sibTransId="{E22445CB-40A9-4AE8-B63C-856856B3798C}"/>
    <dgm:cxn modelId="{CAE47882-4742-40B6-8AF9-3717679EC6C1}" srcId="{1599E4F1-4F87-412A-8AF4-76E54633C194}" destId="{2A5476DD-3DEF-4A24-B063-7B7C51286F4E}" srcOrd="0" destOrd="0" parTransId="{BD5DA25F-E5CE-4AE7-B98B-BE730694C96B}" sibTransId="{D35073FA-4FDD-432F-8937-6DF6517AC6E9}"/>
    <dgm:cxn modelId="{C78A19E1-708E-455E-BA62-857C83D2BE21}" type="presOf" srcId="{13EA7DCE-F512-4086-BFF5-313C058BAF95}" destId="{F47BD155-B238-4100-A05C-F3AD165BF3A3}" srcOrd="0" destOrd="0" presId="urn:microsoft.com/office/officeart/2005/8/layout/vList3#2"/>
    <dgm:cxn modelId="{65643501-128F-4596-A738-5E65155B9274}" type="presOf" srcId="{2A5476DD-3DEF-4A24-B063-7B7C51286F4E}" destId="{A686F1FD-0E26-43AE-BA5F-FD734A162FFF}" srcOrd="0" destOrd="0" presId="urn:microsoft.com/office/officeart/2005/8/layout/vList3#2"/>
    <dgm:cxn modelId="{4AFE22DE-6604-4DA5-8D54-64D3E114F176}" type="presParOf" srcId="{4FD0ACE1-82AC-47AB-B64F-32390B52E4CF}" destId="{1F498EB1-3379-4658-B48A-112A7138BB99}" srcOrd="0" destOrd="0" presId="urn:microsoft.com/office/officeart/2005/8/layout/vList3#2"/>
    <dgm:cxn modelId="{5EC23FDC-8113-4A87-8C82-21603BBCC569}" type="presParOf" srcId="{1F498EB1-3379-4658-B48A-112A7138BB99}" destId="{BE399EC6-E7C2-45F2-860B-3B7ADF4DE3B1}" srcOrd="0" destOrd="0" presId="urn:microsoft.com/office/officeart/2005/8/layout/vList3#2"/>
    <dgm:cxn modelId="{1ED1BF3C-41BE-490A-BB70-8AF125D8918F}" type="presParOf" srcId="{1F498EB1-3379-4658-B48A-112A7138BB99}" destId="{A686F1FD-0E26-43AE-BA5F-FD734A162FFF}" srcOrd="1" destOrd="0" presId="urn:microsoft.com/office/officeart/2005/8/layout/vList3#2"/>
    <dgm:cxn modelId="{9331FBA8-0DC3-487F-B38C-D658C5DB8241}" type="presParOf" srcId="{4FD0ACE1-82AC-47AB-B64F-32390B52E4CF}" destId="{751347E3-0C7C-4288-ADF2-61AC28B2622C}" srcOrd="1" destOrd="0" presId="urn:microsoft.com/office/officeart/2005/8/layout/vList3#2"/>
    <dgm:cxn modelId="{64B8CEA7-2C69-4F15-B785-2AE61D983D0A}" type="presParOf" srcId="{4FD0ACE1-82AC-47AB-B64F-32390B52E4CF}" destId="{A30758FB-3566-4993-BCE7-98F93D4E50B2}" srcOrd="2" destOrd="0" presId="urn:microsoft.com/office/officeart/2005/8/layout/vList3#2"/>
    <dgm:cxn modelId="{8A3330F1-404B-4903-AC51-7E1AE0A4AACC}" type="presParOf" srcId="{A30758FB-3566-4993-BCE7-98F93D4E50B2}" destId="{EBFE8FEC-E520-46F1-8444-E7BF8A705AD2}" srcOrd="0" destOrd="0" presId="urn:microsoft.com/office/officeart/2005/8/layout/vList3#2"/>
    <dgm:cxn modelId="{0629C8C8-B015-4614-BBC9-17780C9B9D9A}" type="presParOf" srcId="{A30758FB-3566-4993-BCE7-98F93D4E50B2}" destId="{05A2F923-E5F7-4923-8414-C26BF5C9EF43}" srcOrd="1" destOrd="0" presId="urn:microsoft.com/office/officeart/2005/8/layout/vList3#2"/>
    <dgm:cxn modelId="{1D12DCB9-3BA6-4A35-9A13-3A63A0978E47}" type="presParOf" srcId="{4FD0ACE1-82AC-47AB-B64F-32390B52E4CF}" destId="{80F4ADAA-A226-44CC-87C4-5142FC9A5C07}" srcOrd="3" destOrd="0" presId="urn:microsoft.com/office/officeart/2005/8/layout/vList3#2"/>
    <dgm:cxn modelId="{92127A0E-1634-4262-951F-85402CDD511E}" type="presParOf" srcId="{4FD0ACE1-82AC-47AB-B64F-32390B52E4CF}" destId="{984B4A56-7305-4FAE-A22D-2D7216600C63}" srcOrd="4" destOrd="0" presId="urn:microsoft.com/office/officeart/2005/8/layout/vList3#2"/>
    <dgm:cxn modelId="{6C607A9D-2CC0-4F6E-AC88-C8C39F79DA22}" type="presParOf" srcId="{984B4A56-7305-4FAE-A22D-2D7216600C63}" destId="{79D6528C-3FCE-48B4-8C01-8C9DF5BE620B}" srcOrd="0" destOrd="0" presId="urn:microsoft.com/office/officeart/2005/8/layout/vList3#2"/>
    <dgm:cxn modelId="{2381EEF4-9D12-430D-89FC-06C32DEAF5D9}" type="presParOf" srcId="{984B4A56-7305-4FAE-A22D-2D7216600C63}" destId="{F47BD155-B238-4100-A05C-F3AD165BF3A3}" srcOrd="1" destOrd="0" presId="urn:microsoft.com/office/officeart/2005/8/layout/vList3#2"/>
    <dgm:cxn modelId="{AE2FF843-4E30-47C2-84A3-6FD2837D7098}" type="presParOf" srcId="{4FD0ACE1-82AC-47AB-B64F-32390B52E4CF}" destId="{6DE4F16A-7637-406C-BC9B-F9EB3E012684}" srcOrd="5" destOrd="0" presId="urn:microsoft.com/office/officeart/2005/8/layout/vList3#2"/>
    <dgm:cxn modelId="{4DD6AC85-ABC4-4F47-9D37-825C0C240105}" type="presParOf" srcId="{4FD0ACE1-82AC-47AB-B64F-32390B52E4CF}" destId="{348102E1-6FA8-4103-87C5-552E0682A5B9}" srcOrd="6" destOrd="0" presId="urn:microsoft.com/office/officeart/2005/8/layout/vList3#2"/>
    <dgm:cxn modelId="{21E2184D-8B7D-4C53-98CE-330F65EC9445}" type="presParOf" srcId="{348102E1-6FA8-4103-87C5-552E0682A5B9}" destId="{4674AAB8-5AA0-4262-8A4D-49576A63C22B}" srcOrd="0" destOrd="0" presId="urn:microsoft.com/office/officeart/2005/8/layout/vList3#2"/>
    <dgm:cxn modelId="{6BC8E4B7-7DD2-44BF-AED4-316C8DC7A79D}" type="presParOf" srcId="{348102E1-6FA8-4103-87C5-552E0682A5B9}" destId="{EF726F98-87B8-4E84-BA48-43A4FB69F872}" srcOrd="1" destOrd="0" presId="urn:microsoft.com/office/officeart/2005/8/layout/vList3#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F4AFB1-D09B-418D-9CF2-6CE85FBB66E2}" type="doc">
      <dgm:prSet loTypeId="urn:microsoft.com/office/officeart/2005/8/layout/hList7#1" loCatId="list" qsTypeId="urn:microsoft.com/office/officeart/2005/8/quickstyle/simple1" qsCatId="simple" csTypeId="urn:microsoft.com/office/officeart/2005/8/colors/colorful4" csCatId="colorful" phldr="1"/>
      <dgm:spPr/>
    </dgm:pt>
    <dgm:pt modelId="{EBE0BB47-00FC-4163-A7E0-2F8E21C6D15E}">
      <dgm:prSet phldrT="[Text]" custT="1"/>
      <dgm:spPr/>
      <dgm:t>
        <a:bodyPr/>
        <a:lstStyle/>
        <a:p>
          <a:r>
            <a:rPr lang="fa-IR" sz="3200" b="1" dirty="0" smtClean="0">
              <a:solidFill>
                <a:srgbClr val="FFC000"/>
              </a:solidFill>
              <a:cs typeface="B Nazanin" panose="00000400000000000000" pitchFamily="2" charset="-78"/>
            </a:rPr>
            <a:t>سطح صفر؛     </a:t>
          </a:r>
          <a:r>
            <a:rPr lang="fa-IR" sz="2700" dirty="0" smtClean="0">
              <a:cs typeface="B Nazanin" panose="00000400000000000000" pitchFamily="2" charset="-78"/>
            </a:rPr>
            <a:t>از بین بردن منبع خطر</a:t>
          </a:r>
          <a:endParaRPr lang="en-US" sz="2700" dirty="0">
            <a:cs typeface="B Nazanin" panose="00000400000000000000" pitchFamily="2" charset="-78"/>
          </a:endParaRPr>
        </a:p>
      </dgm:t>
    </dgm:pt>
    <dgm:pt modelId="{D6826B0E-F63A-43E7-84E1-460FA0CFB18F}" type="parTrans" cxnId="{5558D9A4-25FF-4142-A502-2018A1EAD8E5}">
      <dgm:prSet/>
      <dgm:spPr/>
      <dgm:t>
        <a:bodyPr/>
        <a:lstStyle/>
        <a:p>
          <a:endParaRPr lang="en-US"/>
        </a:p>
      </dgm:t>
    </dgm:pt>
    <dgm:pt modelId="{D2CA654E-566F-4BCC-A9FC-A34B74741482}" type="sibTrans" cxnId="{5558D9A4-25FF-4142-A502-2018A1EAD8E5}">
      <dgm:prSet/>
      <dgm:spPr/>
      <dgm:t>
        <a:bodyPr/>
        <a:lstStyle/>
        <a:p>
          <a:endParaRPr lang="en-US"/>
        </a:p>
      </dgm:t>
    </dgm:pt>
    <dgm:pt modelId="{69BB63F0-DA2D-4999-9C00-083A1913914D}">
      <dgm:prSet phldrT="[Text]" custT="1"/>
      <dgm:spPr/>
      <dgm:t>
        <a:bodyPr/>
        <a:lstStyle/>
        <a:p>
          <a:r>
            <a:rPr lang="fa-IR" sz="3200" b="1" dirty="0" smtClean="0">
              <a:solidFill>
                <a:srgbClr val="FFC000"/>
              </a:solidFill>
              <a:cs typeface="B Nazanin" panose="00000400000000000000" pitchFamily="2" charset="-78"/>
            </a:rPr>
            <a:t>سطح 2؛ </a:t>
          </a:r>
          <a:r>
            <a:rPr lang="fa-IR" sz="2700" dirty="0" smtClean="0">
              <a:cs typeface="B Nazanin" panose="00000400000000000000" pitchFamily="2" charset="-78"/>
            </a:rPr>
            <a:t>تشخیص زودهنگام</a:t>
          </a:r>
          <a:endParaRPr lang="en-US" sz="2700" dirty="0">
            <a:cs typeface="B Nazanin" panose="00000400000000000000" pitchFamily="2" charset="-78"/>
          </a:endParaRPr>
        </a:p>
      </dgm:t>
    </dgm:pt>
    <dgm:pt modelId="{10FA6576-8634-47D6-BD15-5B815BA6846F}" type="parTrans" cxnId="{24EDD44D-739E-4431-92BA-166A705D6E82}">
      <dgm:prSet/>
      <dgm:spPr/>
      <dgm:t>
        <a:bodyPr/>
        <a:lstStyle/>
        <a:p>
          <a:endParaRPr lang="en-US"/>
        </a:p>
      </dgm:t>
    </dgm:pt>
    <dgm:pt modelId="{D9EB4E0E-9B0A-4EAD-A627-C2A1899F3759}" type="sibTrans" cxnId="{24EDD44D-739E-4431-92BA-166A705D6E82}">
      <dgm:prSet/>
      <dgm:spPr/>
      <dgm:t>
        <a:bodyPr/>
        <a:lstStyle/>
        <a:p>
          <a:endParaRPr lang="en-US"/>
        </a:p>
      </dgm:t>
    </dgm:pt>
    <dgm:pt modelId="{1DC84951-3170-4BDB-A6BA-D0C70D86C6D2}">
      <dgm:prSet phldrT="[Text]" custT="1"/>
      <dgm:spPr/>
      <dgm:t>
        <a:bodyPr/>
        <a:lstStyle/>
        <a:p>
          <a:r>
            <a:rPr lang="fa-IR" sz="3200" b="1" dirty="0" smtClean="0">
              <a:solidFill>
                <a:srgbClr val="FFC000"/>
              </a:solidFill>
              <a:cs typeface="B Nazanin" panose="00000400000000000000" pitchFamily="2" charset="-78"/>
            </a:rPr>
            <a:t>سطح 3؛          </a:t>
          </a:r>
          <a:r>
            <a:rPr lang="fa-IR" sz="2700" dirty="0" smtClean="0">
              <a:cs typeface="B Nazanin" panose="00000400000000000000" pitchFamily="2" charset="-78"/>
            </a:rPr>
            <a:t>درمان و بازتوانی</a:t>
          </a:r>
          <a:endParaRPr lang="en-US" sz="2700" dirty="0">
            <a:cs typeface="B Nazanin" panose="00000400000000000000" pitchFamily="2" charset="-78"/>
          </a:endParaRPr>
        </a:p>
      </dgm:t>
    </dgm:pt>
    <dgm:pt modelId="{65F9EE8C-F76F-4A42-9386-11AA1698B772}" type="parTrans" cxnId="{EC07B2C3-4FDA-4783-A4A9-D58AF26E922A}">
      <dgm:prSet/>
      <dgm:spPr/>
      <dgm:t>
        <a:bodyPr/>
        <a:lstStyle/>
        <a:p>
          <a:endParaRPr lang="en-US"/>
        </a:p>
      </dgm:t>
    </dgm:pt>
    <dgm:pt modelId="{04580550-F5B5-411F-B8E4-6222FE2C8A10}" type="sibTrans" cxnId="{EC07B2C3-4FDA-4783-A4A9-D58AF26E922A}">
      <dgm:prSet/>
      <dgm:spPr/>
      <dgm:t>
        <a:bodyPr/>
        <a:lstStyle/>
        <a:p>
          <a:endParaRPr lang="en-US"/>
        </a:p>
      </dgm:t>
    </dgm:pt>
    <dgm:pt modelId="{3B03DCDD-B2E0-47DE-B3C6-FDF708217940}">
      <dgm:prSet custT="1"/>
      <dgm:spPr/>
      <dgm:t>
        <a:bodyPr/>
        <a:lstStyle/>
        <a:p>
          <a:r>
            <a:rPr lang="fa-IR" sz="3200" b="1" dirty="0" smtClean="0">
              <a:solidFill>
                <a:srgbClr val="FFC000"/>
              </a:solidFill>
              <a:cs typeface="B Nazanin" panose="00000400000000000000" pitchFamily="2" charset="-78"/>
            </a:rPr>
            <a:t>سطح 1؛ </a:t>
          </a:r>
          <a:r>
            <a:rPr lang="fa-IR" sz="2800" dirty="0" smtClean="0">
              <a:cs typeface="B Nazanin" panose="00000400000000000000" pitchFamily="2" charset="-78"/>
            </a:rPr>
            <a:t>دوری از مواجهه</a:t>
          </a:r>
          <a:endParaRPr lang="en-US" sz="2800" dirty="0">
            <a:cs typeface="B Nazanin" panose="00000400000000000000" pitchFamily="2" charset="-78"/>
          </a:endParaRPr>
        </a:p>
      </dgm:t>
    </dgm:pt>
    <dgm:pt modelId="{C078F798-A0D5-49FB-948C-541DB1BCE98A}" type="parTrans" cxnId="{981441D4-DBC9-4228-BD8D-1DC6E8967E70}">
      <dgm:prSet/>
      <dgm:spPr/>
      <dgm:t>
        <a:bodyPr/>
        <a:lstStyle/>
        <a:p>
          <a:endParaRPr lang="en-US"/>
        </a:p>
      </dgm:t>
    </dgm:pt>
    <dgm:pt modelId="{534B1B33-6F6A-45F1-94B3-8913442134AE}" type="sibTrans" cxnId="{981441D4-DBC9-4228-BD8D-1DC6E8967E70}">
      <dgm:prSet/>
      <dgm:spPr/>
      <dgm:t>
        <a:bodyPr/>
        <a:lstStyle/>
        <a:p>
          <a:endParaRPr lang="en-US"/>
        </a:p>
      </dgm:t>
    </dgm:pt>
    <dgm:pt modelId="{35F067F3-49DA-43AD-93C7-E5EFD424824C}" type="pres">
      <dgm:prSet presAssocID="{C5F4AFB1-D09B-418D-9CF2-6CE85FBB66E2}" presName="Name0" presStyleCnt="0">
        <dgm:presLayoutVars>
          <dgm:dir/>
          <dgm:resizeHandles val="exact"/>
        </dgm:presLayoutVars>
      </dgm:prSet>
      <dgm:spPr/>
    </dgm:pt>
    <dgm:pt modelId="{9AFE7A80-D976-4C49-AB0B-D33FCC6068D5}" type="pres">
      <dgm:prSet presAssocID="{C5F4AFB1-D09B-418D-9CF2-6CE85FBB66E2}" presName="fgShape" presStyleLbl="fgShp" presStyleIdx="0" presStyleCnt="1"/>
      <dgm:spPr/>
    </dgm:pt>
    <dgm:pt modelId="{39ED4298-F035-4DBF-AB45-0E70F382C7EB}" type="pres">
      <dgm:prSet presAssocID="{C5F4AFB1-D09B-418D-9CF2-6CE85FBB66E2}" presName="linComp" presStyleCnt="0"/>
      <dgm:spPr/>
    </dgm:pt>
    <dgm:pt modelId="{DC472C5A-27E1-4BBB-9FBF-22F0AD9CE8D8}" type="pres">
      <dgm:prSet presAssocID="{EBE0BB47-00FC-4163-A7E0-2F8E21C6D15E}" presName="compNode" presStyleCnt="0"/>
      <dgm:spPr/>
    </dgm:pt>
    <dgm:pt modelId="{7BE2953E-8D2A-4716-BD9D-03B12359D13A}" type="pres">
      <dgm:prSet presAssocID="{EBE0BB47-00FC-4163-A7E0-2F8E21C6D15E}" presName="bkgdShape" presStyleLbl="node1" presStyleIdx="0" presStyleCnt="4"/>
      <dgm:spPr/>
      <dgm:t>
        <a:bodyPr/>
        <a:lstStyle/>
        <a:p>
          <a:endParaRPr lang="en-US"/>
        </a:p>
      </dgm:t>
    </dgm:pt>
    <dgm:pt modelId="{B25F5D58-A654-4687-91EC-B00B449B100C}" type="pres">
      <dgm:prSet presAssocID="{EBE0BB47-00FC-4163-A7E0-2F8E21C6D15E}" presName="nodeTx" presStyleLbl="node1" presStyleIdx="0" presStyleCnt="4">
        <dgm:presLayoutVars>
          <dgm:bulletEnabled val="1"/>
        </dgm:presLayoutVars>
      </dgm:prSet>
      <dgm:spPr/>
      <dgm:t>
        <a:bodyPr/>
        <a:lstStyle/>
        <a:p>
          <a:endParaRPr lang="en-US"/>
        </a:p>
      </dgm:t>
    </dgm:pt>
    <dgm:pt modelId="{86FD01AD-3BB4-4E21-8666-C2A5C2681150}" type="pres">
      <dgm:prSet presAssocID="{EBE0BB47-00FC-4163-A7E0-2F8E21C6D15E}" presName="invisiNode" presStyleLbl="node1" presStyleIdx="0" presStyleCnt="4"/>
      <dgm:spPr/>
    </dgm:pt>
    <dgm:pt modelId="{74C948A0-8FC3-4E5F-B76E-DB5A583062DE}" type="pres">
      <dgm:prSet presAssocID="{EBE0BB47-00FC-4163-A7E0-2F8E21C6D15E}" presName="imagNode" presStyleLbl="fgImgPlace1" presStyleIdx="0" presStyleCnt="4"/>
      <dgm:spPr>
        <a:blipFill>
          <a:blip xmlns:r="http://schemas.openxmlformats.org/officeDocument/2006/relationships" r:embed="rId1">
            <a:extLst/>
          </a:blip>
          <a:srcRect/>
          <a:stretch>
            <a:fillRect l="-18000" r="-18000"/>
          </a:stretch>
        </a:blipFill>
      </dgm:spPr>
    </dgm:pt>
    <dgm:pt modelId="{2EBF30E0-D465-461A-AD5A-894D105D1E5B}" type="pres">
      <dgm:prSet presAssocID="{D2CA654E-566F-4BCC-A9FC-A34B74741482}" presName="sibTrans" presStyleLbl="sibTrans2D1" presStyleIdx="0" presStyleCnt="0"/>
      <dgm:spPr/>
      <dgm:t>
        <a:bodyPr/>
        <a:lstStyle/>
        <a:p>
          <a:endParaRPr lang="en-US"/>
        </a:p>
      </dgm:t>
    </dgm:pt>
    <dgm:pt modelId="{00C4800C-82E4-44E2-8ABD-C1B0F472EC70}" type="pres">
      <dgm:prSet presAssocID="{3B03DCDD-B2E0-47DE-B3C6-FDF708217940}" presName="compNode" presStyleCnt="0"/>
      <dgm:spPr/>
    </dgm:pt>
    <dgm:pt modelId="{DF837102-AD17-4F64-AA58-AD5F765C8823}" type="pres">
      <dgm:prSet presAssocID="{3B03DCDD-B2E0-47DE-B3C6-FDF708217940}" presName="bkgdShape" presStyleLbl="node1" presStyleIdx="1" presStyleCnt="4"/>
      <dgm:spPr/>
      <dgm:t>
        <a:bodyPr/>
        <a:lstStyle/>
        <a:p>
          <a:endParaRPr lang="en-US"/>
        </a:p>
      </dgm:t>
    </dgm:pt>
    <dgm:pt modelId="{439E21D7-8546-4196-A659-CA91C0ECEAAE}" type="pres">
      <dgm:prSet presAssocID="{3B03DCDD-B2E0-47DE-B3C6-FDF708217940}" presName="nodeTx" presStyleLbl="node1" presStyleIdx="1" presStyleCnt="4">
        <dgm:presLayoutVars>
          <dgm:bulletEnabled val="1"/>
        </dgm:presLayoutVars>
      </dgm:prSet>
      <dgm:spPr/>
      <dgm:t>
        <a:bodyPr/>
        <a:lstStyle/>
        <a:p>
          <a:endParaRPr lang="en-US"/>
        </a:p>
      </dgm:t>
    </dgm:pt>
    <dgm:pt modelId="{A757D9A7-47E1-467D-B9C6-ECBBAA0E6E75}" type="pres">
      <dgm:prSet presAssocID="{3B03DCDD-B2E0-47DE-B3C6-FDF708217940}" presName="invisiNode" presStyleLbl="node1" presStyleIdx="1" presStyleCnt="4"/>
      <dgm:spPr/>
    </dgm:pt>
    <dgm:pt modelId="{3CACB104-61B0-4CB0-B067-CC6842CE3B83}" type="pres">
      <dgm:prSet presAssocID="{3B03DCDD-B2E0-47DE-B3C6-FDF708217940}" presName="imagNode" presStyleLbl="fgImgPlace1" presStyleIdx="1" presStyleCnt="4"/>
      <dgm:spPr>
        <a:blipFill>
          <a:blip xmlns:r="http://schemas.openxmlformats.org/officeDocument/2006/relationships" r:embed="rId2">
            <a:extLst/>
          </a:blip>
          <a:srcRect/>
          <a:stretch>
            <a:fillRect l="-2000" r="-2000"/>
          </a:stretch>
        </a:blipFill>
      </dgm:spPr>
    </dgm:pt>
    <dgm:pt modelId="{2788FA75-DBB8-46D4-96A5-721DD3C3FCDB}" type="pres">
      <dgm:prSet presAssocID="{534B1B33-6F6A-45F1-94B3-8913442134AE}" presName="sibTrans" presStyleLbl="sibTrans2D1" presStyleIdx="0" presStyleCnt="0"/>
      <dgm:spPr/>
      <dgm:t>
        <a:bodyPr/>
        <a:lstStyle/>
        <a:p>
          <a:endParaRPr lang="en-US"/>
        </a:p>
      </dgm:t>
    </dgm:pt>
    <dgm:pt modelId="{906563F8-6F89-46DD-ACDA-888D4043A10A}" type="pres">
      <dgm:prSet presAssocID="{69BB63F0-DA2D-4999-9C00-083A1913914D}" presName="compNode" presStyleCnt="0"/>
      <dgm:spPr/>
    </dgm:pt>
    <dgm:pt modelId="{274D1511-0B0B-4D8E-994F-C27B83376F67}" type="pres">
      <dgm:prSet presAssocID="{69BB63F0-DA2D-4999-9C00-083A1913914D}" presName="bkgdShape" presStyleLbl="node1" presStyleIdx="2" presStyleCnt="4"/>
      <dgm:spPr/>
      <dgm:t>
        <a:bodyPr/>
        <a:lstStyle/>
        <a:p>
          <a:endParaRPr lang="en-US"/>
        </a:p>
      </dgm:t>
    </dgm:pt>
    <dgm:pt modelId="{09BA3A05-5836-412C-AEE7-9EF4F9609FE6}" type="pres">
      <dgm:prSet presAssocID="{69BB63F0-DA2D-4999-9C00-083A1913914D}" presName="nodeTx" presStyleLbl="node1" presStyleIdx="2" presStyleCnt="4">
        <dgm:presLayoutVars>
          <dgm:bulletEnabled val="1"/>
        </dgm:presLayoutVars>
      </dgm:prSet>
      <dgm:spPr/>
      <dgm:t>
        <a:bodyPr/>
        <a:lstStyle/>
        <a:p>
          <a:endParaRPr lang="en-US"/>
        </a:p>
      </dgm:t>
    </dgm:pt>
    <dgm:pt modelId="{3071EA7F-67D0-44B5-95E0-13194EF7A53C}" type="pres">
      <dgm:prSet presAssocID="{69BB63F0-DA2D-4999-9C00-083A1913914D}" presName="invisiNode" presStyleLbl="node1" presStyleIdx="2" presStyleCnt="4"/>
      <dgm:spPr/>
    </dgm:pt>
    <dgm:pt modelId="{FF49938E-A921-4F61-B05B-B6C2064356EA}" type="pres">
      <dgm:prSet presAssocID="{69BB63F0-DA2D-4999-9C00-083A1913914D}" presName="imagNode" presStyleLbl="fgImgPlace1" presStyleIdx="2" presStyleCnt="4"/>
      <dgm:spPr>
        <a:blipFill>
          <a:blip xmlns:r="http://schemas.openxmlformats.org/officeDocument/2006/relationships" r:embed="rId3">
            <a:extLst/>
          </a:blip>
          <a:srcRect/>
          <a:stretch>
            <a:fillRect l="-5000" r="-5000"/>
          </a:stretch>
        </a:blipFill>
      </dgm:spPr>
    </dgm:pt>
    <dgm:pt modelId="{1EC2D7BD-D588-487D-927C-F3F560A2E504}" type="pres">
      <dgm:prSet presAssocID="{D9EB4E0E-9B0A-4EAD-A627-C2A1899F3759}" presName="sibTrans" presStyleLbl="sibTrans2D1" presStyleIdx="0" presStyleCnt="0"/>
      <dgm:spPr/>
      <dgm:t>
        <a:bodyPr/>
        <a:lstStyle/>
        <a:p>
          <a:endParaRPr lang="en-US"/>
        </a:p>
      </dgm:t>
    </dgm:pt>
    <dgm:pt modelId="{FD6FE981-9FBD-4BDA-B3A0-15631222BAF0}" type="pres">
      <dgm:prSet presAssocID="{1DC84951-3170-4BDB-A6BA-D0C70D86C6D2}" presName="compNode" presStyleCnt="0"/>
      <dgm:spPr/>
    </dgm:pt>
    <dgm:pt modelId="{1E33A1AD-46A1-4EEB-93D8-AD4D897A8B5E}" type="pres">
      <dgm:prSet presAssocID="{1DC84951-3170-4BDB-A6BA-D0C70D86C6D2}" presName="bkgdShape" presStyleLbl="node1" presStyleIdx="3" presStyleCnt="4"/>
      <dgm:spPr/>
      <dgm:t>
        <a:bodyPr/>
        <a:lstStyle/>
        <a:p>
          <a:endParaRPr lang="en-US"/>
        </a:p>
      </dgm:t>
    </dgm:pt>
    <dgm:pt modelId="{1C2017A4-88C8-47AB-B83E-8A1FD690ED75}" type="pres">
      <dgm:prSet presAssocID="{1DC84951-3170-4BDB-A6BA-D0C70D86C6D2}" presName="nodeTx" presStyleLbl="node1" presStyleIdx="3" presStyleCnt="4">
        <dgm:presLayoutVars>
          <dgm:bulletEnabled val="1"/>
        </dgm:presLayoutVars>
      </dgm:prSet>
      <dgm:spPr/>
      <dgm:t>
        <a:bodyPr/>
        <a:lstStyle/>
        <a:p>
          <a:endParaRPr lang="en-US"/>
        </a:p>
      </dgm:t>
    </dgm:pt>
    <dgm:pt modelId="{CB4102A1-CD3A-4848-B666-90D1EFB160C7}" type="pres">
      <dgm:prSet presAssocID="{1DC84951-3170-4BDB-A6BA-D0C70D86C6D2}" presName="invisiNode" presStyleLbl="node1" presStyleIdx="3" presStyleCnt="4"/>
      <dgm:spPr/>
    </dgm:pt>
    <dgm:pt modelId="{4B2C7686-D1D2-419D-930B-DE53584B7888}" type="pres">
      <dgm:prSet presAssocID="{1DC84951-3170-4BDB-A6BA-D0C70D86C6D2}" presName="imagNode" presStyleLbl="fgImgPlace1" presStyleIdx="3" presStyleCnt="4"/>
      <dgm:spPr>
        <a:blipFill>
          <a:blip xmlns:r="http://schemas.openxmlformats.org/officeDocument/2006/relationships" r:embed="rId4">
            <a:extLst/>
          </a:blip>
          <a:srcRect/>
          <a:stretch>
            <a:fillRect l="-18000" r="-18000"/>
          </a:stretch>
        </a:blipFill>
      </dgm:spPr>
    </dgm:pt>
  </dgm:ptLst>
  <dgm:cxnLst>
    <dgm:cxn modelId="{62987696-A8FB-4EE5-A4B1-765FDA9A8324}" type="presOf" srcId="{3B03DCDD-B2E0-47DE-B3C6-FDF708217940}" destId="{DF837102-AD17-4F64-AA58-AD5F765C8823}" srcOrd="0" destOrd="0" presId="urn:microsoft.com/office/officeart/2005/8/layout/hList7#1"/>
    <dgm:cxn modelId="{AC4C93A8-0364-4F20-B5D5-FA9A94023B50}" type="presOf" srcId="{1DC84951-3170-4BDB-A6BA-D0C70D86C6D2}" destId="{1E33A1AD-46A1-4EEB-93D8-AD4D897A8B5E}" srcOrd="0" destOrd="0" presId="urn:microsoft.com/office/officeart/2005/8/layout/hList7#1"/>
    <dgm:cxn modelId="{1490E431-EAA2-4C82-9F86-2800EA3E937B}" type="presOf" srcId="{EBE0BB47-00FC-4163-A7E0-2F8E21C6D15E}" destId="{B25F5D58-A654-4687-91EC-B00B449B100C}" srcOrd="1" destOrd="0" presId="urn:microsoft.com/office/officeart/2005/8/layout/hList7#1"/>
    <dgm:cxn modelId="{191454DF-A9D4-4095-9D11-A40FAAD0223B}" type="presOf" srcId="{EBE0BB47-00FC-4163-A7E0-2F8E21C6D15E}" destId="{7BE2953E-8D2A-4716-BD9D-03B12359D13A}" srcOrd="0" destOrd="0" presId="urn:microsoft.com/office/officeart/2005/8/layout/hList7#1"/>
    <dgm:cxn modelId="{981441D4-DBC9-4228-BD8D-1DC6E8967E70}" srcId="{C5F4AFB1-D09B-418D-9CF2-6CE85FBB66E2}" destId="{3B03DCDD-B2E0-47DE-B3C6-FDF708217940}" srcOrd="1" destOrd="0" parTransId="{C078F798-A0D5-49FB-948C-541DB1BCE98A}" sibTransId="{534B1B33-6F6A-45F1-94B3-8913442134AE}"/>
    <dgm:cxn modelId="{BC9999C0-8C6D-44F9-BF1F-A5DFE02F2C0D}" type="presOf" srcId="{69BB63F0-DA2D-4999-9C00-083A1913914D}" destId="{274D1511-0B0B-4D8E-994F-C27B83376F67}" srcOrd="0" destOrd="0" presId="urn:microsoft.com/office/officeart/2005/8/layout/hList7#1"/>
    <dgm:cxn modelId="{BB7CB391-5DED-4F5D-87F0-2CF6D894E52A}" type="presOf" srcId="{D2CA654E-566F-4BCC-A9FC-A34B74741482}" destId="{2EBF30E0-D465-461A-AD5A-894D105D1E5B}" srcOrd="0" destOrd="0" presId="urn:microsoft.com/office/officeart/2005/8/layout/hList7#1"/>
    <dgm:cxn modelId="{41AA6972-A548-4A82-862F-C47679C0A8DE}" type="presOf" srcId="{69BB63F0-DA2D-4999-9C00-083A1913914D}" destId="{09BA3A05-5836-412C-AEE7-9EF4F9609FE6}" srcOrd="1" destOrd="0" presId="urn:microsoft.com/office/officeart/2005/8/layout/hList7#1"/>
    <dgm:cxn modelId="{EC07B2C3-4FDA-4783-A4A9-D58AF26E922A}" srcId="{C5F4AFB1-D09B-418D-9CF2-6CE85FBB66E2}" destId="{1DC84951-3170-4BDB-A6BA-D0C70D86C6D2}" srcOrd="3" destOrd="0" parTransId="{65F9EE8C-F76F-4A42-9386-11AA1698B772}" sibTransId="{04580550-F5B5-411F-B8E4-6222FE2C8A10}"/>
    <dgm:cxn modelId="{C3F8D3DA-4FE3-4FED-8578-D90B77742375}" type="presOf" srcId="{1DC84951-3170-4BDB-A6BA-D0C70D86C6D2}" destId="{1C2017A4-88C8-47AB-B83E-8A1FD690ED75}" srcOrd="1" destOrd="0" presId="urn:microsoft.com/office/officeart/2005/8/layout/hList7#1"/>
    <dgm:cxn modelId="{7E737310-3444-4940-9181-DB39B6AEF77D}" type="presOf" srcId="{534B1B33-6F6A-45F1-94B3-8913442134AE}" destId="{2788FA75-DBB8-46D4-96A5-721DD3C3FCDB}" srcOrd="0" destOrd="0" presId="urn:microsoft.com/office/officeart/2005/8/layout/hList7#1"/>
    <dgm:cxn modelId="{D11BA731-361C-444A-8EF2-4B5F03AD6326}" type="presOf" srcId="{3B03DCDD-B2E0-47DE-B3C6-FDF708217940}" destId="{439E21D7-8546-4196-A659-CA91C0ECEAAE}" srcOrd="1" destOrd="0" presId="urn:microsoft.com/office/officeart/2005/8/layout/hList7#1"/>
    <dgm:cxn modelId="{40C4A297-3662-478D-AFD5-D5B4C5BC3EF6}" type="presOf" srcId="{C5F4AFB1-D09B-418D-9CF2-6CE85FBB66E2}" destId="{35F067F3-49DA-43AD-93C7-E5EFD424824C}" srcOrd="0" destOrd="0" presId="urn:microsoft.com/office/officeart/2005/8/layout/hList7#1"/>
    <dgm:cxn modelId="{5558D9A4-25FF-4142-A502-2018A1EAD8E5}" srcId="{C5F4AFB1-D09B-418D-9CF2-6CE85FBB66E2}" destId="{EBE0BB47-00FC-4163-A7E0-2F8E21C6D15E}" srcOrd="0" destOrd="0" parTransId="{D6826B0E-F63A-43E7-84E1-460FA0CFB18F}" sibTransId="{D2CA654E-566F-4BCC-A9FC-A34B74741482}"/>
    <dgm:cxn modelId="{24EDD44D-739E-4431-92BA-166A705D6E82}" srcId="{C5F4AFB1-D09B-418D-9CF2-6CE85FBB66E2}" destId="{69BB63F0-DA2D-4999-9C00-083A1913914D}" srcOrd="2" destOrd="0" parTransId="{10FA6576-8634-47D6-BD15-5B815BA6846F}" sibTransId="{D9EB4E0E-9B0A-4EAD-A627-C2A1899F3759}"/>
    <dgm:cxn modelId="{B01A1751-BB3C-4553-87F7-47696FF97ECF}" type="presOf" srcId="{D9EB4E0E-9B0A-4EAD-A627-C2A1899F3759}" destId="{1EC2D7BD-D588-487D-927C-F3F560A2E504}" srcOrd="0" destOrd="0" presId="urn:microsoft.com/office/officeart/2005/8/layout/hList7#1"/>
    <dgm:cxn modelId="{E2D9BAC0-0895-470B-A30E-48B6C9D2CBD8}" type="presParOf" srcId="{35F067F3-49DA-43AD-93C7-E5EFD424824C}" destId="{9AFE7A80-D976-4C49-AB0B-D33FCC6068D5}" srcOrd="0" destOrd="0" presId="urn:microsoft.com/office/officeart/2005/8/layout/hList7#1"/>
    <dgm:cxn modelId="{E05D014B-4540-442F-BFFA-A0A6A5096749}" type="presParOf" srcId="{35F067F3-49DA-43AD-93C7-E5EFD424824C}" destId="{39ED4298-F035-4DBF-AB45-0E70F382C7EB}" srcOrd="1" destOrd="0" presId="urn:microsoft.com/office/officeart/2005/8/layout/hList7#1"/>
    <dgm:cxn modelId="{475B2272-B821-4E26-88FB-2AB8B53290B8}" type="presParOf" srcId="{39ED4298-F035-4DBF-AB45-0E70F382C7EB}" destId="{DC472C5A-27E1-4BBB-9FBF-22F0AD9CE8D8}" srcOrd="0" destOrd="0" presId="urn:microsoft.com/office/officeart/2005/8/layout/hList7#1"/>
    <dgm:cxn modelId="{5CC2BE6F-77A5-49A2-9D55-8808A781A6CC}" type="presParOf" srcId="{DC472C5A-27E1-4BBB-9FBF-22F0AD9CE8D8}" destId="{7BE2953E-8D2A-4716-BD9D-03B12359D13A}" srcOrd="0" destOrd="0" presId="urn:microsoft.com/office/officeart/2005/8/layout/hList7#1"/>
    <dgm:cxn modelId="{BEB4E9D5-7A5A-49A5-AF9B-5D261AD9EC0C}" type="presParOf" srcId="{DC472C5A-27E1-4BBB-9FBF-22F0AD9CE8D8}" destId="{B25F5D58-A654-4687-91EC-B00B449B100C}" srcOrd="1" destOrd="0" presId="urn:microsoft.com/office/officeart/2005/8/layout/hList7#1"/>
    <dgm:cxn modelId="{1E672C22-6A8B-45CB-9A1A-B3B1165E12D2}" type="presParOf" srcId="{DC472C5A-27E1-4BBB-9FBF-22F0AD9CE8D8}" destId="{86FD01AD-3BB4-4E21-8666-C2A5C2681150}" srcOrd="2" destOrd="0" presId="urn:microsoft.com/office/officeart/2005/8/layout/hList7#1"/>
    <dgm:cxn modelId="{16AB381A-19E9-47DB-B45C-B6C5DA601534}" type="presParOf" srcId="{DC472C5A-27E1-4BBB-9FBF-22F0AD9CE8D8}" destId="{74C948A0-8FC3-4E5F-B76E-DB5A583062DE}" srcOrd="3" destOrd="0" presId="urn:microsoft.com/office/officeart/2005/8/layout/hList7#1"/>
    <dgm:cxn modelId="{EBE7ABB3-EC75-4368-BD0C-727100E13D59}" type="presParOf" srcId="{39ED4298-F035-4DBF-AB45-0E70F382C7EB}" destId="{2EBF30E0-D465-461A-AD5A-894D105D1E5B}" srcOrd="1" destOrd="0" presId="urn:microsoft.com/office/officeart/2005/8/layout/hList7#1"/>
    <dgm:cxn modelId="{519373F6-924B-473C-AF30-F2A8E3D509FA}" type="presParOf" srcId="{39ED4298-F035-4DBF-AB45-0E70F382C7EB}" destId="{00C4800C-82E4-44E2-8ABD-C1B0F472EC70}" srcOrd="2" destOrd="0" presId="urn:microsoft.com/office/officeart/2005/8/layout/hList7#1"/>
    <dgm:cxn modelId="{33AB7095-F8B8-491B-BED1-BB49EE99A1AC}" type="presParOf" srcId="{00C4800C-82E4-44E2-8ABD-C1B0F472EC70}" destId="{DF837102-AD17-4F64-AA58-AD5F765C8823}" srcOrd="0" destOrd="0" presId="urn:microsoft.com/office/officeart/2005/8/layout/hList7#1"/>
    <dgm:cxn modelId="{12E414B3-9797-4A55-AC2E-F45FEF25F7A7}" type="presParOf" srcId="{00C4800C-82E4-44E2-8ABD-C1B0F472EC70}" destId="{439E21D7-8546-4196-A659-CA91C0ECEAAE}" srcOrd="1" destOrd="0" presId="urn:microsoft.com/office/officeart/2005/8/layout/hList7#1"/>
    <dgm:cxn modelId="{61C55DE5-C760-477E-ACC9-B782AFA7F690}" type="presParOf" srcId="{00C4800C-82E4-44E2-8ABD-C1B0F472EC70}" destId="{A757D9A7-47E1-467D-B9C6-ECBBAA0E6E75}" srcOrd="2" destOrd="0" presId="urn:microsoft.com/office/officeart/2005/8/layout/hList7#1"/>
    <dgm:cxn modelId="{FB6FDB01-E232-45AF-B70F-92C43AB2BD7D}" type="presParOf" srcId="{00C4800C-82E4-44E2-8ABD-C1B0F472EC70}" destId="{3CACB104-61B0-4CB0-B067-CC6842CE3B83}" srcOrd="3" destOrd="0" presId="urn:microsoft.com/office/officeart/2005/8/layout/hList7#1"/>
    <dgm:cxn modelId="{0058A461-C378-4545-A879-25BA5251539C}" type="presParOf" srcId="{39ED4298-F035-4DBF-AB45-0E70F382C7EB}" destId="{2788FA75-DBB8-46D4-96A5-721DD3C3FCDB}" srcOrd="3" destOrd="0" presId="urn:microsoft.com/office/officeart/2005/8/layout/hList7#1"/>
    <dgm:cxn modelId="{56EB026A-A697-44F8-96BC-8EFDB2F06438}" type="presParOf" srcId="{39ED4298-F035-4DBF-AB45-0E70F382C7EB}" destId="{906563F8-6F89-46DD-ACDA-888D4043A10A}" srcOrd="4" destOrd="0" presId="urn:microsoft.com/office/officeart/2005/8/layout/hList7#1"/>
    <dgm:cxn modelId="{181FCA1E-2FE8-4A3F-A78B-E06FB811C844}" type="presParOf" srcId="{906563F8-6F89-46DD-ACDA-888D4043A10A}" destId="{274D1511-0B0B-4D8E-994F-C27B83376F67}" srcOrd="0" destOrd="0" presId="urn:microsoft.com/office/officeart/2005/8/layout/hList7#1"/>
    <dgm:cxn modelId="{E2491405-789C-4917-AA03-0915732E357C}" type="presParOf" srcId="{906563F8-6F89-46DD-ACDA-888D4043A10A}" destId="{09BA3A05-5836-412C-AEE7-9EF4F9609FE6}" srcOrd="1" destOrd="0" presId="urn:microsoft.com/office/officeart/2005/8/layout/hList7#1"/>
    <dgm:cxn modelId="{0137A34E-5158-4795-BC81-9B884E8C2EF7}" type="presParOf" srcId="{906563F8-6F89-46DD-ACDA-888D4043A10A}" destId="{3071EA7F-67D0-44B5-95E0-13194EF7A53C}" srcOrd="2" destOrd="0" presId="urn:microsoft.com/office/officeart/2005/8/layout/hList7#1"/>
    <dgm:cxn modelId="{4EB264EF-BBE7-42CC-86A7-41F0F1C99242}" type="presParOf" srcId="{906563F8-6F89-46DD-ACDA-888D4043A10A}" destId="{FF49938E-A921-4F61-B05B-B6C2064356EA}" srcOrd="3" destOrd="0" presId="urn:microsoft.com/office/officeart/2005/8/layout/hList7#1"/>
    <dgm:cxn modelId="{83B6A351-FDEA-43B3-853C-727E1E29097C}" type="presParOf" srcId="{39ED4298-F035-4DBF-AB45-0E70F382C7EB}" destId="{1EC2D7BD-D588-487D-927C-F3F560A2E504}" srcOrd="5" destOrd="0" presId="urn:microsoft.com/office/officeart/2005/8/layout/hList7#1"/>
    <dgm:cxn modelId="{68D51F6B-913B-4CA7-AE54-CA602A7B0584}" type="presParOf" srcId="{39ED4298-F035-4DBF-AB45-0E70F382C7EB}" destId="{FD6FE981-9FBD-4BDA-B3A0-15631222BAF0}" srcOrd="6" destOrd="0" presId="urn:microsoft.com/office/officeart/2005/8/layout/hList7#1"/>
    <dgm:cxn modelId="{6CCCD266-32C9-4088-8D7F-260A2D42B1DC}" type="presParOf" srcId="{FD6FE981-9FBD-4BDA-B3A0-15631222BAF0}" destId="{1E33A1AD-46A1-4EEB-93D8-AD4D897A8B5E}" srcOrd="0" destOrd="0" presId="urn:microsoft.com/office/officeart/2005/8/layout/hList7#1"/>
    <dgm:cxn modelId="{9F307386-74A6-4106-BBC9-90F14092062A}" type="presParOf" srcId="{FD6FE981-9FBD-4BDA-B3A0-15631222BAF0}" destId="{1C2017A4-88C8-47AB-B83E-8A1FD690ED75}" srcOrd="1" destOrd="0" presId="urn:microsoft.com/office/officeart/2005/8/layout/hList7#1"/>
    <dgm:cxn modelId="{9C278F62-11F8-4F80-BEAE-A80EE869CFA6}" type="presParOf" srcId="{FD6FE981-9FBD-4BDA-B3A0-15631222BAF0}" destId="{CB4102A1-CD3A-4848-B666-90D1EFB160C7}" srcOrd="2" destOrd="0" presId="urn:microsoft.com/office/officeart/2005/8/layout/hList7#1"/>
    <dgm:cxn modelId="{3BF15E1F-AB53-448D-A5BB-C92E0E36F844}" type="presParOf" srcId="{FD6FE981-9FBD-4BDA-B3A0-15631222BAF0}" destId="{4B2C7686-D1D2-419D-930B-DE53584B7888}"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0368B-89E0-4AA4-848E-2B29F581FD37}" type="doc">
      <dgm:prSet loTypeId="urn:microsoft.com/office/officeart/2005/8/layout/orgChart1" loCatId="hierarchy" qsTypeId="urn:microsoft.com/office/officeart/2005/8/quickstyle/simple3" qsCatId="simple" csTypeId="urn:microsoft.com/office/officeart/2005/8/colors/colorful1#1" csCatId="colorful" phldr="1"/>
      <dgm:spPr/>
      <dgm:t>
        <a:bodyPr/>
        <a:lstStyle/>
        <a:p>
          <a:endParaRPr lang="en-US"/>
        </a:p>
      </dgm:t>
    </dgm:pt>
    <dgm:pt modelId="{08C170B8-5B08-4C18-9D6C-36EC146C1F01}">
      <dgm:prSet phldrT="[Text]" custT="1"/>
      <dgm:spPr/>
      <dgm:t>
        <a:bodyPr/>
        <a:lstStyle/>
        <a:p>
          <a:r>
            <a:rPr lang="fa-IR" sz="2000" b="1" dirty="0" smtClean="0">
              <a:solidFill>
                <a:schemeClr val="bg1"/>
              </a:solidFill>
              <a:cs typeface="B Nazanin" panose="00000400000000000000" pitchFamily="2" charset="-78"/>
            </a:rPr>
            <a:t>آیا علایم مشکوک سرطان وجود دارد؟</a:t>
          </a:r>
          <a:endParaRPr lang="en-US" sz="2000" b="1" dirty="0" smtClean="0">
            <a:solidFill>
              <a:schemeClr val="bg1"/>
            </a:solidFill>
            <a:cs typeface="B Nazanin" panose="00000400000000000000" pitchFamily="2" charset="-78"/>
          </a:endParaRPr>
        </a:p>
        <a:p>
          <a:r>
            <a:rPr lang="en-US" sz="1500" dirty="0" smtClean="0">
              <a:solidFill>
                <a:schemeClr val="bg1"/>
              </a:solidFill>
              <a:cs typeface="B Nazanin" panose="00000400000000000000" pitchFamily="2" charset="-78"/>
            </a:rPr>
            <a:t>(</a:t>
          </a:r>
          <a:r>
            <a:rPr lang="fa-IR" sz="1500" dirty="0" smtClean="0">
              <a:solidFill>
                <a:schemeClr val="bg1"/>
              </a:solidFill>
              <a:cs typeface="B Nazanin" panose="00000400000000000000" pitchFamily="2" charset="-78"/>
            </a:rPr>
            <a:t>پستان / دهانه رحم / روده بزرگ</a:t>
          </a:r>
          <a:r>
            <a:rPr lang="en-US" sz="1500" dirty="0" smtClean="0">
              <a:solidFill>
                <a:schemeClr val="bg1"/>
              </a:solidFill>
              <a:cs typeface="B Nazanin" panose="00000400000000000000" pitchFamily="2" charset="-78"/>
            </a:rPr>
            <a:t>)</a:t>
          </a:r>
          <a:endParaRPr lang="en-US" sz="1500" dirty="0">
            <a:solidFill>
              <a:schemeClr val="bg1"/>
            </a:solidFill>
            <a:cs typeface="B Nazanin" panose="00000400000000000000" pitchFamily="2" charset="-78"/>
          </a:endParaRPr>
        </a:p>
      </dgm:t>
    </dgm:pt>
    <dgm:pt modelId="{C07C462D-57D2-4EE9-BB53-B1F8E278C6C5}" type="parTrans" cxnId="{2301EF0C-105C-4E2A-8CE4-82E183D395D7}">
      <dgm:prSet/>
      <dgm:spPr/>
      <dgm:t>
        <a:bodyPr/>
        <a:lstStyle/>
        <a:p>
          <a:endParaRPr lang="en-US"/>
        </a:p>
      </dgm:t>
    </dgm:pt>
    <dgm:pt modelId="{A8733CFE-A946-4D3F-B167-780FF80BE57E}" type="sibTrans" cxnId="{2301EF0C-105C-4E2A-8CE4-82E183D395D7}">
      <dgm:prSet/>
      <dgm:spPr/>
      <dgm:t>
        <a:bodyPr/>
        <a:lstStyle/>
        <a:p>
          <a:endParaRPr lang="en-US"/>
        </a:p>
      </dgm:t>
    </dgm:pt>
    <dgm:pt modelId="{01D44492-2C9A-47C6-974C-055D5C3BDD3E}" type="asst">
      <dgm:prSet phldrT="[Text]" custT="1"/>
      <dgm:spPr/>
      <dgm:t>
        <a:bodyPr/>
        <a:lstStyle/>
        <a:p>
          <a:r>
            <a:rPr lang="fa-IR" sz="1600" b="1" dirty="0" smtClean="0">
              <a:solidFill>
                <a:schemeClr val="bg1"/>
              </a:solidFill>
              <a:cs typeface="B Nazanin" panose="00000400000000000000" pitchFamily="2" charset="-78"/>
            </a:rPr>
            <a:t>بله</a:t>
          </a:r>
          <a:endParaRPr lang="en-US" sz="1600" dirty="0">
            <a:solidFill>
              <a:schemeClr val="bg1"/>
            </a:solidFill>
            <a:cs typeface="B Nazanin" panose="00000400000000000000" pitchFamily="2" charset="-78"/>
          </a:endParaRPr>
        </a:p>
      </dgm:t>
    </dgm:pt>
    <dgm:pt modelId="{8E0A5201-6EB5-4188-961C-30F8B6A7BDA8}" type="parTrans" cxnId="{8750B0F1-2852-4756-9373-7F6AA6C9D1D9}">
      <dgm:prSet/>
      <dgm:spPr/>
      <dgm:t>
        <a:bodyPr/>
        <a:lstStyle/>
        <a:p>
          <a:endParaRPr lang="en-US"/>
        </a:p>
      </dgm:t>
    </dgm:pt>
    <dgm:pt modelId="{DFD52B24-4B46-4F1F-950A-6C8681831037}" type="sibTrans" cxnId="{8750B0F1-2852-4756-9373-7F6AA6C9D1D9}">
      <dgm:prSet/>
      <dgm:spPr/>
      <dgm:t>
        <a:bodyPr/>
        <a:lstStyle/>
        <a:p>
          <a:endParaRPr lang="en-US"/>
        </a:p>
      </dgm:t>
    </dgm:pt>
    <dgm:pt modelId="{32C11BBA-C3B9-48C8-8347-CCC3422E1650}">
      <dgm:prSet phldrT="[Text]"/>
      <dgm:spPr/>
      <dgm:t>
        <a:bodyPr/>
        <a:lstStyle/>
        <a:p>
          <a:r>
            <a:rPr lang="fa-IR" b="1" dirty="0" smtClean="0">
              <a:solidFill>
                <a:schemeClr val="bg1"/>
              </a:solidFill>
              <a:cs typeface="B Nazanin" panose="00000400000000000000" pitchFamily="2" charset="-78"/>
            </a:rPr>
            <a:t>خیر</a:t>
          </a:r>
          <a:endParaRPr lang="en-US" b="1" dirty="0">
            <a:solidFill>
              <a:schemeClr val="bg1"/>
            </a:solidFill>
            <a:cs typeface="B Nazanin" panose="00000400000000000000" pitchFamily="2" charset="-78"/>
          </a:endParaRPr>
        </a:p>
      </dgm:t>
    </dgm:pt>
    <dgm:pt modelId="{EB713773-7FE0-4692-8623-B6159EB1814F}" type="parTrans" cxnId="{14632EFF-4AF9-4943-8676-AD2468ABAC03}">
      <dgm:prSet/>
      <dgm:spPr/>
      <dgm:t>
        <a:bodyPr/>
        <a:lstStyle/>
        <a:p>
          <a:endParaRPr lang="en-US"/>
        </a:p>
      </dgm:t>
    </dgm:pt>
    <dgm:pt modelId="{E8AB04CD-238C-4903-AAFF-D8F6CECEF5FA}" type="sibTrans" cxnId="{14632EFF-4AF9-4943-8676-AD2468ABAC03}">
      <dgm:prSet/>
      <dgm:spPr/>
      <dgm:t>
        <a:bodyPr/>
        <a:lstStyle/>
        <a:p>
          <a:endParaRPr lang="en-US"/>
        </a:p>
      </dgm:t>
    </dgm:pt>
    <dgm:pt modelId="{162DD438-053A-478E-86FE-C4F0E48028AB}" type="asst">
      <dgm:prSet/>
      <dgm:spPr/>
      <dgm:t>
        <a:bodyPr/>
        <a:lstStyle/>
        <a:p>
          <a:r>
            <a:rPr lang="fa-IR" dirty="0" smtClean="0">
              <a:solidFill>
                <a:schemeClr val="bg1"/>
              </a:solidFill>
              <a:cs typeface="B Nazanin" panose="00000400000000000000" pitchFamily="2" charset="-78"/>
            </a:rPr>
            <a:t>ارجاع به سطح دو</a:t>
          </a:r>
          <a:endParaRPr lang="en-US" dirty="0">
            <a:solidFill>
              <a:schemeClr val="bg1"/>
            </a:solidFill>
            <a:cs typeface="B Nazanin" panose="00000400000000000000" pitchFamily="2" charset="-78"/>
          </a:endParaRPr>
        </a:p>
      </dgm:t>
    </dgm:pt>
    <dgm:pt modelId="{ABA35EB2-89BC-48E6-9006-335A053F24F8}" type="parTrans" cxnId="{983DE204-7391-43F4-A133-C722316C12F1}">
      <dgm:prSet/>
      <dgm:spPr/>
      <dgm:t>
        <a:bodyPr/>
        <a:lstStyle/>
        <a:p>
          <a:endParaRPr lang="en-US"/>
        </a:p>
      </dgm:t>
    </dgm:pt>
    <dgm:pt modelId="{9D1F624A-AF54-48FC-9603-68DDECB6A28D}" type="sibTrans" cxnId="{983DE204-7391-43F4-A133-C722316C12F1}">
      <dgm:prSet/>
      <dgm:spPr/>
      <dgm:t>
        <a:bodyPr/>
        <a:lstStyle/>
        <a:p>
          <a:endParaRPr lang="en-US"/>
        </a:p>
      </dgm:t>
    </dgm:pt>
    <dgm:pt modelId="{963C4050-3EDF-4538-B995-63B5049C6C69}">
      <dgm:prSet custT="1"/>
      <dgm:spPr/>
      <dgm:t>
        <a:bodyPr/>
        <a:lstStyle/>
        <a:p>
          <a:pPr rtl="1"/>
          <a:r>
            <a:rPr lang="fa-IR" sz="1300" b="1" dirty="0" smtClean="0">
              <a:solidFill>
                <a:schemeClr val="bg1"/>
              </a:solidFill>
              <a:cs typeface="B Nazanin" panose="00000400000000000000" pitchFamily="2" charset="-78"/>
            </a:rPr>
            <a:t>روده بزرگ:</a:t>
          </a:r>
        </a:p>
        <a:p>
          <a:pPr rtl="1"/>
          <a:r>
            <a:rPr lang="en-US" sz="1100" b="1" dirty="0" smtClean="0">
              <a:solidFill>
                <a:srgbClr val="FFC000"/>
              </a:solidFill>
              <a:cs typeface="B Nazanin" panose="00000400000000000000" pitchFamily="2" charset="-78"/>
            </a:rPr>
            <a:t>FIT</a:t>
          </a:r>
          <a:endParaRPr lang="en-US" sz="1100" b="1" dirty="0">
            <a:solidFill>
              <a:srgbClr val="FFC000"/>
            </a:solidFill>
            <a:cs typeface="B Nazanin" panose="00000400000000000000" pitchFamily="2" charset="-78"/>
          </a:endParaRPr>
        </a:p>
      </dgm:t>
    </dgm:pt>
    <dgm:pt modelId="{4409603A-8641-4424-8BC2-4F4497AAD6A3}" type="parTrans" cxnId="{109D9E69-9E35-40AF-9420-F7601A8F7856}">
      <dgm:prSet/>
      <dgm:spPr/>
      <dgm:t>
        <a:bodyPr/>
        <a:lstStyle/>
        <a:p>
          <a:endParaRPr lang="en-US"/>
        </a:p>
      </dgm:t>
    </dgm:pt>
    <dgm:pt modelId="{769EAD6D-50A3-4664-B382-97C21731912C}" type="sibTrans" cxnId="{109D9E69-9E35-40AF-9420-F7601A8F7856}">
      <dgm:prSet/>
      <dgm:spPr/>
      <dgm:t>
        <a:bodyPr/>
        <a:lstStyle/>
        <a:p>
          <a:endParaRPr lang="en-US"/>
        </a:p>
      </dgm:t>
    </dgm:pt>
    <dgm:pt modelId="{2560FC1F-7128-4B36-B515-4841DF2F3F99}" type="asst">
      <dgm:prSet custT="1"/>
      <dgm:spPr/>
      <dgm:t>
        <a:bodyPr/>
        <a:lstStyle/>
        <a:p>
          <a:pPr rtl="1"/>
          <a:r>
            <a:rPr lang="fa-IR" sz="1400" b="1" dirty="0" smtClean="0">
              <a:solidFill>
                <a:schemeClr val="bg1"/>
              </a:solidFill>
              <a:cs typeface="B Nazanin" panose="00000400000000000000" pitchFamily="2" charset="-78"/>
            </a:rPr>
            <a:t>دهانه رحم:</a:t>
          </a:r>
        </a:p>
        <a:p>
          <a:pPr rtl="1"/>
          <a:r>
            <a:rPr lang="fa-IR" sz="1100" b="1" dirty="0" smtClean="0">
              <a:solidFill>
                <a:srgbClr val="FFC000"/>
              </a:solidFill>
              <a:cs typeface="B Nazanin" panose="00000400000000000000" pitchFamily="2" charset="-78"/>
            </a:rPr>
            <a:t>پاپ اسمیر و </a:t>
          </a:r>
          <a:r>
            <a:rPr lang="en-US" sz="1100" b="1" dirty="0" smtClean="0">
              <a:solidFill>
                <a:srgbClr val="FFC000"/>
              </a:solidFill>
              <a:cs typeface="B Nazanin" panose="00000400000000000000" pitchFamily="2" charset="-78"/>
            </a:rPr>
            <a:t>HPV</a:t>
          </a:r>
          <a:endParaRPr lang="en-US" sz="1100" dirty="0">
            <a:solidFill>
              <a:srgbClr val="FFC000"/>
            </a:solidFill>
            <a:cs typeface="B Nazanin" panose="00000400000000000000" pitchFamily="2" charset="-78"/>
          </a:endParaRPr>
        </a:p>
      </dgm:t>
    </dgm:pt>
    <dgm:pt modelId="{8F600772-5443-485A-BDE9-D1FD4489DE26}" type="parTrans" cxnId="{B36D04B6-AF3C-48D6-BB6E-EE54F51A1BFB}">
      <dgm:prSet/>
      <dgm:spPr/>
      <dgm:t>
        <a:bodyPr/>
        <a:lstStyle/>
        <a:p>
          <a:endParaRPr lang="en-US"/>
        </a:p>
      </dgm:t>
    </dgm:pt>
    <dgm:pt modelId="{46E8F5AE-A540-4FF2-9F70-F5D734485377}" type="sibTrans" cxnId="{B36D04B6-AF3C-48D6-BB6E-EE54F51A1BFB}">
      <dgm:prSet/>
      <dgm:spPr/>
      <dgm:t>
        <a:bodyPr/>
        <a:lstStyle/>
        <a:p>
          <a:endParaRPr lang="en-US"/>
        </a:p>
      </dgm:t>
    </dgm:pt>
    <dgm:pt modelId="{8E143950-2D3E-44CC-9CFA-ED1159BE5F26}" type="asst">
      <dgm:prSet custT="1"/>
      <dgm:spPr/>
      <dgm:t>
        <a:bodyPr/>
        <a:lstStyle/>
        <a:p>
          <a:r>
            <a:rPr lang="fa-IR" sz="1400" b="1" dirty="0" smtClean="0">
              <a:solidFill>
                <a:schemeClr val="bg1"/>
              </a:solidFill>
              <a:cs typeface="B Nazanin" panose="00000400000000000000" pitchFamily="2" charset="-78"/>
            </a:rPr>
            <a:t>پستان:</a:t>
          </a:r>
        </a:p>
        <a:p>
          <a:r>
            <a:rPr lang="fa-IR" sz="1100" b="1" dirty="0" smtClean="0">
              <a:solidFill>
                <a:srgbClr val="FFC000"/>
              </a:solidFill>
              <a:cs typeface="B Nazanin" panose="00000400000000000000" pitchFamily="2" charset="-78"/>
            </a:rPr>
            <a:t>معاینه بالینی پستان</a:t>
          </a:r>
          <a:endParaRPr lang="en-US" sz="1100" dirty="0">
            <a:solidFill>
              <a:srgbClr val="FFC000"/>
            </a:solidFill>
            <a:cs typeface="B Nazanin" panose="00000400000000000000" pitchFamily="2" charset="-78"/>
          </a:endParaRPr>
        </a:p>
      </dgm:t>
    </dgm:pt>
    <dgm:pt modelId="{2199ED27-DD11-4FDD-8CA3-717BFA780A97}" type="parTrans" cxnId="{8F45B53A-5B2B-40CC-99ED-EF077BCCBAE7}">
      <dgm:prSet/>
      <dgm:spPr/>
      <dgm:t>
        <a:bodyPr/>
        <a:lstStyle/>
        <a:p>
          <a:endParaRPr lang="en-US"/>
        </a:p>
      </dgm:t>
    </dgm:pt>
    <dgm:pt modelId="{882950BE-6981-4974-BD01-29CEECC2A4A6}" type="sibTrans" cxnId="{8F45B53A-5B2B-40CC-99ED-EF077BCCBAE7}">
      <dgm:prSet/>
      <dgm:spPr/>
      <dgm:t>
        <a:bodyPr/>
        <a:lstStyle/>
        <a:p>
          <a:endParaRPr lang="en-US"/>
        </a:p>
      </dgm:t>
    </dgm:pt>
    <dgm:pt modelId="{0E99678F-0AAF-4367-8F7E-BC895F6977CB}" type="pres">
      <dgm:prSet presAssocID="{BD60368B-89E0-4AA4-848E-2B29F581FD37}" presName="hierChild1" presStyleCnt="0">
        <dgm:presLayoutVars>
          <dgm:orgChart val="1"/>
          <dgm:chPref val="1"/>
          <dgm:dir/>
          <dgm:animOne val="branch"/>
          <dgm:animLvl val="lvl"/>
          <dgm:resizeHandles/>
        </dgm:presLayoutVars>
      </dgm:prSet>
      <dgm:spPr/>
      <dgm:t>
        <a:bodyPr/>
        <a:lstStyle/>
        <a:p>
          <a:endParaRPr lang="en-US"/>
        </a:p>
      </dgm:t>
    </dgm:pt>
    <dgm:pt modelId="{180DDB19-43E8-41E5-9221-A464E3AC4815}" type="pres">
      <dgm:prSet presAssocID="{08C170B8-5B08-4C18-9D6C-36EC146C1F01}" presName="hierRoot1" presStyleCnt="0">
        <dgm:presLayoutVars>
          <dgm:hierBranch val="init"/>
        </dgm:presLayoutVars>
      </dgm:prSet>
      <dgm:spPr/>
    </dgm:pt>
    <dgm:pt modelId="{11C3223A-2CEC-4E5F-93EA-6D1940669247}" type="pres">
      <dgm:prSet presAssocID="{08C170B8-5B08-4C18-9D6C-36EC146C1F01}" presName="rootComposite1" presStyleCnt="0"/>
      <dgm:spPr/>
    </dgm:pt>
    <dgm:pt modelId="{F2F9B23F-6F57-47AA-9290-A2F9BC73E1C6}" type="pres">
      <dgm:prSet presAssocID="{08C170B8-5B08-4C18-9D6C-36EC146C1F01}" presName="rootText1" presStyleLbl="node0" presStyleIdx="0" presStyleCnt="1" custScaleX="380595" custScaleY="127541">
        <dgm:presLayoutVars>
          <dgm:chPref val="3"/>
        </dgm:presLayoutVars>
      </dgm:prSet>
      <dgm:spPr/>
      <dgm:t>
        <a:bodyPr/>
        <a:lstStyle/>
        <a:p>
          <a:endParaRPr lang="en-US"/>
        </a:p>
      </dgm:t>
    </dgm:pt>
    <dgm:pt modelId="{B94564FF-97BD-471C-B33F-79235888C5B4}" type="pres">
      <dgm:prSet presAssocID="{08C170B8-5B08-4C18-9D6C-36EC146C1F01}" presName="rootConnector1" presStyleLbl="node1" presStyleIdx="0" presStyleCnt="0"/>
      <dgm:spPr/>
      <dgm:t>
        <a:bodyPr/>
        <a:lstStyle/>
        <a:p>
          <a:endParaRPr lang="en-US"/>
        </a:p>
      </dgm:t>
    </dgm:pt>
    <dgm:pt modelId="{3C415C7F-487D-4062-ABFE-C1A502E10976}" type="pres">
      <dgm:prSet presAssocID="{08C170B8-5B08-4C18-9D6C-36EC146C1F01}" presName="hierChild2" presStyleCnt="0"/>
      <dgm:spPr/>
    </dgm:pt>
    <dgm:pt modelId="{1145312B-1351-4A6F-853D-DE92F2167D4E}" type="pres">
      <dgm:prSet presAssocID="{EB713773-7FE0-4692-8623-B6159EB1814F}" presName="Name37" presStyleLbl="parChTrans1D2" presStyleIdx="0" presStyleCnt="2"/>
      <dgm:spPr/>
      <dgm:t>
        <a:bodyPr/>
        <a:lstStyle/>
        <a:p>
          <a:endParaRPr lang="en-US"/>
        </a:p>
      </dgm:t>
    </dgm:pt>
    <dgm:pt modelId="{5D5F72C0-FAAE-4948-8EE1-D0DB0CA19EAC}" type="pres">
      <dgm:prSet presAssocID="{32C11BBA-C3B9-48C8-8347-CCC3422E1650}" presName="hierRoot2" presStyleCnt="0">
        <dgm:presLayoutVars>
          <dgm:hierBranch val="init"/>
        </dgm:presLayoutVars>
      </dgm:prSet>
      <dgm:spPr/>
    </dgm:pt>
    <dgm:pt modelId="{1DB24BFA-5B12-422C-B76D-02F24FCFC926}" type="pres">
      <dgm:prSet presAssocID="{32C11BBA-C3B9-48C8-8347-CCC3422E1650}" presName="rootComposite" presStyleCnt="0"/>
      <dgm:spPr/>
    </dgm:pt>
    <dgm:pt modelId="{83651FD4-6859-4DE9-AC00-62B8A68CF3CC}" type="pres">
      <dgm:prSet presAssocID="{32C11BBA-C3B9-48C8-8347-CCC3422E1650}" presName="rootText" presStyleLbl="node2" presStyleIdx="0" presStyleCnt="1">
        <dgm:presLayoutVars>
          <dgm:chPref val="3"/>
        </dgm:presLayoutVars>
      </dgm:prSet>
      <dgm:spPr/>
      <dgm:t>
        <a:bodyPr/>
        <a:lstStyle/>
        <a:p>
          <a:endParaRPr lang="en-US"/>
        </a:p>
      </dgm:t>
    </dgm:pt>
    <dgm:pt modelId="{13CB9E4F-2DA8-455B-B5B1-642147FA9B2B}" type="pres">
      <dgm:prSet presAssocID="{32C11BBA-C3B9-48C8-8347-CCC3422E1650}" presName="rootConnector" presStyleLbl="node2" presStyleIdx="0" presStyleCnt="1"/>
      <dgm:spPr/>
      <dgm:t>
        <a:bodyPr/>
        <a:lstStyle/>
        <a:p>
          <a:endParaRPr lang="en-US"/>
        </a:p>
      </dgm:t>
    </dgm:pt>
    <dgm:pt modelId="{C039BEBC-1EFB-4214-A730-2C9C5CFE7702}" type="pres">
      <dgm:prSet presAssocID="{32C11BBA-C3B9-48C8-8347-CCC3422E1650}" presName="hierChild4" presStyleCnt="0"/>
      <dgm:spPr/>
    </dgm:pt>
    <dgm:pt modelId="{0F9709A3-9A27-435B-95A1-6A798ADF8F17}" type="pres">
      <dgm:prSet presAssocID="{4409603A-8641-4424-8BC2-4F4497AAD6A3}" presName="Name37" presStyleLbl="parChTrans1D3" presStyleIdx="0" presStyleCnt="4"/>
      <dgm:spPr/>
      <dgm:t>
        <a:bodyPr/>
        <a:lstStyle/>
        <a:p>
          <a:endParaRPr lang="en-US"/>
        </a:p>
      </dgm:t>
    </dgm:pt>
    <dgm:pt modelId="{C76A003B-A410-44B3-BAE0-70F257543A8E}" type="pres">
      <dgm:prSet presAssocID="{963C4050-3EDF-4538-B995-63B5049C6C69}" presName="hierRoot2" presStyleCnt="0">
        <dgm:presLayoutVars>
          <dgm:hierBranch val="init"/>
        </dgm:presLayoutVars>
      </dgm:prSet>
      <dgm:spPr/>
    </dgm:pt>
    <dgm:pt modelId="{03DB78F0-CE7C-4783-AF44-0C39E477999F}" type="pres">
      <dgm:prSet presAssocID="{963C4050-3EDF-4538-B995-63B5049C6C69}" presName="rootComposite" presStyleCnt="0"/>
      <dgm:spPr/>
    </dgm:pt>
    <dgm:pt modelId="{F0252908-C3FC-4CC6-BF80-AC1F60BB7F98}" type="pres">
      <dgm:prSet presAssocID="{963C4050-3EDF-4538-B995-63B5049C6C69}" presName="rootText" presStyleLbl="node3" presStyleIdx="0" presStyleCnt="1" custScaleX="119312">
        <dgm:presLayoutVars>
          <dgm:chPref val="3"/>
        </dgm:presLayoutVars>
      </dgm:prSet>
      <dgm:spPr/>
      <dgm:t>
        <a:bodyPr/>
        <a:lstStyle/>
        <a:p>
          <a:endParaRPr lang="en-US"/>
        </a:p>
      </dgm:t>
    </dgm:pt>
    <dgm:pt modelId="{583C75A7-63B3-460B-8518-19C413022E46}" type="pres">
      <dgm:prSet presAssocID="{963C4050-3EDF-4538-B995-63B5049C6C69}" presName="rootConnector" presStyleLbl="node3" presStyleIdx="0" presStyleCnt="1"/>
      <dgm:spPr/>
      <dgm:t>
        <a:bodyPr/>
        <a:lstStyle/>
        <a:p>
          <a:endParaRPr lang="en-US"/>
        </a:p>
      </dgm:t>
    </dgm:pt>
    <dgm:pt modelId="{43E94AB9-497F-406E-A9E3-4785E867D126}" type="pres">
      <dgm:prSet presAssocID="{963C4050-3EDF-4538-B995-63B5049C6C69}" presName="hierChild4" presStyleCnt="0"/>
      <dgm:spPr/>
    </dgm:pt>
    <dgm:pt modelId="{054A6CC6-DA8E-4827-B109-ABF87114C40C}" type="pres">
      <dgm:prSet presAssocID="{963C4050-3EDF-4538-B995-63B5049C6C69}" presName="hierChild5" presStyleCnt="0"/>
      <dgm:spPr/>
    </dgm:pt>
    <dgm:pt modelId="{0A9A22D3-29CA-4A10-9D64-6F9D41F63B3F}" type="pres">
      <dgm:prSet presAssocID="{32C11BBA-C3B9-48C8-8347-CCC3422E1650}" presName="hierChild5" presStyleCnt="0"/>
      <dgm:spPr/>
    </dgm:pt>
    <dgm:pt modelId="{F8F37861-BA30-4398-884D-424D0AA6F24B}" type="pres">
      <dgm:prSet presAssocID="{2199ED27-DD11-4FDD-8CA3-717BFA780A97}" presName="Name111" presStyleLbl="parChTrans1D3" presStyleIdx="1" presStyleCnt="4"/>
      <dgm:spPr/>
      <dgm:t>
        <a:bodyPr/>
        <a:lstStyle/>
        <a:p>
          <a:endParaRPr lang="en-US"/>
        </a:p>
      </dgm:t>
    </dgm:pt>
    <dgm:pt modelId="{29E1CDFD-937F-44E9-AD61-D85105100832}" type="pres">
      <dgm:prSet presAssocID="{8E143950-2D3E-44CC-9CFA-ED1159BE5F26}" presName="hierRoot3" presStyleCnt="0">
        <dgm:presLayoutVars>
          <dgm:hierBranch val="init"/>
        </dgm:presLayoutVars>
      </dgm:prSet>
      <dgm:spPr/>
    </dgm:pt>
    <dgm:pt modelId="{9DE4BDC9-FD0D-437C-A0D6-3709F1265BCA}" type="pres">
      <dgm:prSet presAssocID="{8E143950-2D3E-44CC-9CFA-ED1159BE5F26}" presName="rootComposite3" presStyleCnt="0"/>
      <dgm:spPr/>
    </dgm:pt>
    <dgm:pt modelId="{73FC9B6C-11A0-4AC7-A729-75EAF15FD24D}" type="pres">
      <dgm:prSet presAssocID="{8E143950-2D3E-44CC-9CFA-ED1159BE5F26}" presName="rootText3" presStyleLbl="asst2" presStyleIdx="0" presStyleCnt="2" custScaleX="128295">
        <dgm:presLayoutVars>
          <dgm:chPref val="3"/>
        </dgm:presLayoutVars>
      </dgm:prSet>
      <dgm:spPr/>
      <dgm:t>
        <a:bodyPr/>
        <a:lstStyle/>
        <a:p>
          <a:endParaRPr lang="en-US"/>
        </a:p>
      </dgm:t>
    </dgm:pt>
    <dgm:pt modelId="{851CF0A4-E97E-409C-9031-18038A7BE3E7}" type="pres">
      <dgm:prSet presAssocID="{8E143950-2D3E-44CC-9CFA-ED1159BE5F26}" presName="rootConnector3" presStyleLbl="asst2" presStyleIdx="0" presStyleCnt="2"/>
      <dgm:spPr/>
      <dgm:t>
        <a:bodyPr/>
        <a:lstStyle/>
        <a:p>
          <a:endParaRPr lang="en-US"/>
        </a:p>
      </dgm:t>
    </dgm:pt>
    <dgm:pt modelId="{929D3AAE-3C63-4847-87BB-93235FC43E08}" type="pres">
      <dgm:prSet presAssocID="{8E143950-2D3E-44CC-9CFA-ED1159BE5F26}" presName="hierChild6" presStyleCnt="0"/>
      <dgm:spPr/>
    </dgm:pt>
    <dgm:pt modelId="{05B9087E-2F30-46F6-B3AD-82DF8E6E8799}" type="pres">
      <dgm:prSet presAssocID="{8E143950-2D3E-44CC-9CFA-ED1159BE5F26}" presName="hierChild7" presStyleCnt="0"/>
      <dgm:spPr/>
    </dgm:pt>
    <dgm:pt modelId="{B4368EDB-85FD-492E-A093-595394DCBBEF}" type="pres">
      <dgm:prSet presAssocID="{8F600772-5443-485A-BDE9-D1FD4489DE26}" presName="Name111" presStyleLbl="parChTrans1D3" presStyleIdx="2" presStyleCnt="4"/>
      <dgm:spPr/>
      <dgm:t>
        <a:bodyPr/>
        <a:lstStyle/>
        <a:p>
          <a:endParaRPr lang="en-US"/>
        </a:p>
      </dgm:t>
    </dgm:pt>
    <dgm:pt modelId="{5D4F5474-22EB-402B-AEBF-9074352DB607}" type="pres">
      <dgm:prSet presAssocID="{2560FC1F-7128-4B36-B515-4841DF2F3F99}" presName="hierRoot3" presStyleCnt="0">
        <dgm:presLayoutVars>
          <dgm:hierBranch val="init"/>
        </dgm:presLayoutVars>
      </dgm:prSet>
      <dgm:spPr/>
    </dgm:pt>
    <dgm:pt modelId="{456FC81B-B01B-45EF-815E-5B65EE38AC77}" type="pres">
      <dgm:prSet presAssocID="{2560FC1F-7128-4B36-B515-4841DF2F3F99}" presName="rootComposite3" presStyleCnt="0"/>
      <dgm:spPr/>
    </dgm:pt>
    <dgm:pt modelId="{A266419B-6290-43E2-B189-46D972FD184E}" type="pres">
      <dgm:prSet presAssocID="{2560FC1F-7128-4B36-B515-4841DF2F3F99}" presName="rootText3" presStyleLbl="asst2" presStyleIdx="1" presStyleCnt="2" custScaleX="124988">
        <dgm:presLayoutVars>
          <dgm:chPref val="3"/>
        </dgm:presLayoutVars>
      </dgm:prSet>
      <dgm:spPr/>
      <dgm:t>
        <a:bodyPr/>
        <a:lstStyle/>
        <a:p>
          <a:endParaRPr lang="en-US"/>
        </a:p>
      </dgm:t>
    </dgm:pt>
    <dgm:pt modelId="{B50F778D-3373-4FE4-A71B-0280A4FC567D}" type="pres">
      <dgm:prSet presAssocID="{2560FC1F-7128-4B36-B515-4841DF2F3F99}" presName="rootConnector3" presStyleLbl="asst2" presStyleIdx="1" presStyleCnt="2"/>
      <dgm:spPr/>
      <dgm:t>
        <a:bodyPr/>
        <a:lstStyle/>
        <a:p>
          <a:endParaRPr lang="en-US"/>
        </a:p>
      </dgm:t>
    </dgm:pt>
    <dgm:pt modelId="{DAD43327-956F-4A32-8A29-2F8548D5779D}" type="pres">
      <dgm:prSet presAssocID="{2560FC1F-7128-4B36-B515-4841DF2F3F99}" presName="hierChild6" presStyleCnt="0"/>
      <dgm:spPr/>
    </dgm:pt>
    <dgm:pt modelId="{AFF63D0A-77BE-407B-B18C-741727ABEE06}" type="pres">
      <dgm:prSet presAssocID="{2560FC1F-7128-4B36-B515-4841DF2F3F99}" presName="hierChild7" presStyleCnt="0"/>
      <dgm:spPr/>
    </dgm:pt>
    <dgm:pt modelId="{AB05C899-425A-4CBF-AB2F-9C05E177E64A}" type="pres">
      <dgm:prSet presAssocID="{08C170B8-5B08-4C18-9D6C-36EC146C1F01}" presName="hierChild3" presStyleCnt="0"/>
      <dgm:spPr/>
    </dgm:pt>
    <dgm:pt modelId="{429930AF-F248-455C-A02B-8A004F752D87}" type="pres">
      <dgm:prSet presAssocID="{8E0A5201-6EB5-4188-961C-30F8B6A7BDA8}" presName="Name111" presStyleLbl="parChTrans1D2" presStyleIdx="1" presStyleCnt="2"/>
      <dgm:spPr/>
      <dgm:t>
        <a:bodyPr/>
        <a:lstStyle/>
        <a:p>
          <a:endParaRPr lang="en-US"/>
        </a:p>
      </dgm:t>
    </dgm:pt>
    <dgm:pt modelId="{6EA56BB8-8DDA-4475-A1A3-5C451A09A543}" type="pres">
      <dgm:prSet presAssocID="{01D44492-2C9A-47C6-974C-055D5C3BDD3E}" presName="hierRoot3" presStyleCnt="0">
        <dgm:presLayoutVars>
          <dgm:hierBranch val="init"/>
        </dgm:presLayoutVars>
      </dgm:prSet>
      <dgm:spPr/>
    </dgm:pt>
    <dgm:pt modelId="{D4885D3F-0E9D-43DA-97A7-435154999B73}" type="pres">
      <dgm:prSet presAssocID="{01D44492-2C9A-47C6-974C-055D5C3BDD3E}" presName="rootComposite3" presStyleCnt="0"/>
      <dgm:spPr/>
    </dgm:pt>
    <dgm:pt modelId="{D52B2BBD-4906-4C54-B974-BF967568413A}" type="pres">
      <dgm:prSet presAssocID="{01D44492-2C9A-47C6-974C-055D5C3BDD3E}" presName="rootText3" presStyleLbl="asst1" presStyleIdx="0" presStyleCnt="2">
        <dgm:presLayoutVars>
          <dgm:chPref val="3"/>
        </dgm:presLayoutVars>
      </dgm:prSet>
      <dgm:spPr/>
      <dgm:t>
        <a:bodyPr/>
        <a:lstStyle/>
        <a:p>
          <a:endParaRPr lang="en-US"/>
        </a:p>
      </dgm:t>
    </dgm:pt>
    <dgm:pt modelId="{3548FF2B-2C17-454F-8A6D-DCB2AAAF062A}" type="pres">
      <dgm:prSet presAssocID="{01D44492-2C9A-47C6-974C-055D5C3BDD3E}" presName="rootConnector3" presStyleLbl="asst1" presStyleIdx="0" presStyleCnt="2"/>
      <dgm:spPr/>
      <dgm:t>
        <a:bodyPr/>
        <a:lstStyle/>
        <a:p>
          <a:endParaRPr lang="en-US"/>
        </a:p>
      </dgm:t>
    </dgm:pt>
    <dgm:pt modelId="{EF020588-302F-4750-86EC-286AADBBE564}" type="pres">
      <dgm:prSet presAssocID="{01D44492-2C9A-47C6-974C-055D5C3BDD3E}" presName="hierChild6" presStyleCnt="0"/>
      <dgm:spPr/>
    </dgm:pt>
    <dgm:pt modelId="{71336D90-E6FF-4D8F-AAA5-8F7F0C862FD0}" type="pres">
      <dgm:prSet presAssocID="{01D44492-2C9A-47C6-974C-055D5C3BDD3E}" presName="hierChild7" presStyleCnt="0"/>
      <dgm:spPr/>
    </dgm:pt>
    <dgm:pt modelId="{12273503-9FF1-436D-B879-A7C66E1A379E}" type="pres">
      <dgm:prSet presAssocID="{ABA35EB2-89BC-48E6-9006-335A053F24F8}" presName="Name111" presStyleLbl="parChTrans1D3" presStyleIdx="3" presStyleCnt="4"/>
      <dgm:spPr/>
      <dgm:t>
        <a:bodyPr/>
        <a:lstStyle/>
        <a:p>
          <a:endParaRPr lang="en-US"/>
        </a:p>
      </dgm:t>
    </dgm:pt>
    <dgm:pt modelId="{15480394-FEEA-4E96-94C8-5E019F04E419}" type="pres">
      <dgm:prSet presAssocID="{162DD438-053A-478E-86FE-C4F0E48028AB}" presName="hierRoot3" presStyleCnt="0">
        <dgm:presLayoutVars>
          <dgm:hierBranch val="init"/>
        </dgm:presLayoutVars>
      </dgm:prSet>
      <dgm:spPr/>
    </dgm:pt>
    <dgm:pt modelId="{9B54D9C2-F5EA-418F-9290-639E67D31A73}" type="pres">
      <dgm:prSet presAssocID="{162DD438-053A-478E-86FE-C4F0E48028AB}" presName="rootComposite3" presStyleCnt="0"/>
      <dgm:spPr/>
    </dgm:pt>
    <dgm:pt modelId="{AE693916-324B-42D1-AA64-9640F0CBF76E}" type="pres">
      <dgm:prSet presAssocID="{162DD438-053A-478E-86FE-C4F0E48028AB}" presName="rootText3" presStyleLbl="asst1" presStyleIdx="1" presStyleCnt="2">
        <dgm:presLayoutVars>
          <dgm:chPref val="3"/>
        </dgm:presLayoutVars>
      </dgm:prSet>
      <dgm:spPr/>
      <dgm:t>
        <a:bodyPr/>
        <a:lstStyle/>
        <a:p>
          <a:endParaRPr lang="en-US"/>
        </a:p>
      </dgm:t>
    </dgm:pt>
    <dgm:pt modelId="{FC17E5D5-94A4-4C82-987B-25F02965FAE8}" type="pres">
      <dgm:prSet presAssocID="{162DD438-053A-478E-86FE-C4F0E48028AB}" presName="rootConnector3" presStyleLbl="asst1" presStyleIdx="1" presStyleCnt="2"/>
      <dgm:spPr/>
      <dgm:t>
        <a:bodyPr/>
        <a:lstStyle/>
        <a:p>
          <a:endParaRPr lang="en-US"/>
        </a:p>
      </dgm:t>
    </dgm:pt>
    <dgm:pt modelId="{4A7C3D99-51BF-4F1E-A2D4-0D4F13C92582}" type="pres">
      <dgm:prSet presAssocID="{162DD438-053A-478E-86FE-C4F0E48028AB}" presName="hierChild6" presStyleCnt="0"/>
      <dgm:spPr/>
    </dgm:pt>
    <dgm:pt modelId="{5346346F-5B28-447C-A013-356C87C6F969}" type="pres">
      <dgm:prSet presAssocID="{162DD438-053A-478E-86FE-C4F0E48028AB}" presName="hierChild7" presStyleCnt="0"/>
      <dgm:spPr/>
    </dgm:pt>
  </dgm:ptLst>
  <dgm:cxnLst>
    <dgm:cxn modelId="{5C968C92-0558-4982-97EA-D60E6BCFA3F9}" type="presOf" srcId="{32C11BBA-C3B9-48C8-8347-CCC3422E1650}" destId="{13CB9E4F-2DA8-455B-B5B1-642147FA9B2B}" srcOrd="1" destOrd="0" presId="urn:microsoft.com/office/officeart/2005/8/layout/orgChart1"/>
    <dgm:cxn modelId="{56074AF2-39ED-4397-8F43-E53A0FE8FE6B}" type="presOf" srcId="{963C4050-3EDF-4538-B995-63B5049C6C69}" destId="{F0252908-C3FC-4CC6-BF80-AC1F60BB7F98}" srcOrd="0" destOrd="0" presId="urn:microsoft.com/office/officeart/2005/8/layout/orgChart1"/>
    <dgm:cxn modelId="{2CC5B95B-693D-45E6-864A-8203471727B4}" type="presOf" srcId="{08C170B8-5B08-4C18-9D6C-36EC146C1F01}" destId="{B94564FF-97BD-471C-B33F-79235888C5B4}" srcOrd="1" destOrd="0" presId="urn:microsoft.com/office/officeart/2005/8/layout/orgChart1"/>
    <dgm:cxn modelId="{A6B2CEB9-F22A-4483-88D0-BE672DCED3E0}" type="presOf" srcId="{01D44492-2C9A-47C6-974C-055D5C3BDD3E}" destId="{D52B2BBD-4906-4C54-B974-BF967568413A}" srcOrd="0" destOrd="0" presId="urn:microsoft.com/office/officeart/2005/8/layout/orgChart1"/>
    <dgm:cxn modelId="{7E6CB644-981D-4D45-99E7-18D1379DE5A7}" type="presOf" srcId="{162DD438-053A-478E-86FE-C4F0E48028AB}" destId="{AE693916-324B-42D1-AA64-9640F0CBF76E}" srcOrd="0" destOrd="0" presId="urn:microsoft.com/office/officeart/2005/8/layout/orgChart1"/>
    <dgm:cxn modelId="{1B633814-911F-40A4-A8DE-F7E4A259DA26}" type="presOf" srcId="{162DD438-053A-478E-86FE-C4F0E48028AB}" destId="{FC17E5D5-94A4-4C82-987B-25F02965FAE8}" srcOrd="1" destOrd="0" presId="urn:microsoft.com/office/officeart/2005/8/layout/orgChart1"/>
    <dgm:cxn modelId="{DFE6AAF4-139D-4F12-BC32-08E96266EE53}" type="presOf" srcId="{2199ED27-DD11-4FDD-8CA3-717BFA780A97}" destId="{F8F37861-BA30-4398-884D-424D0AA6F24B}" srcOrd="0" destOrd="0" presId="urn:microsoft.com/office/officeart/2005/8/layout/orgChart1"/>
    <dgm:cxn modelId="{87442B7B-234F-4DB6-9C4D-3D914D6B1338}" type="presOf" srcId="{BD60368B-89E0-4AA4-848E-2B29F581FD37}" destId="{0E99678F-0AAF-4367-8F7E-BC895F6977CB}" srcOrd="0" destOrd="0" presId="urn:microsoft.com/office/officeart/2005/8/layout/orgChart1"/>
    <dgm:cxn modelId="{8A9E4CF6-FD62-47AE-BA7C-2AFA9F57667C}" type="presOf" srcId="{8E143950-2D3E-44CC-9CFA-ED1159BE5F26}" destId="{851CF0A4-E97E-409C-9031-18038A7BE3E7}" srcOrd="1" destOrd="0" presId="urn:microsoft.com/office/officeart/2005/8/layout/orgChart1"/>
    <dgm:cxn modelId="{8750B0F1-2852-4756-9373-7F6AA6C9D1D9}" srcId="{08C170B8-5B08-4C18-9D6C-36EC146C1F01}" destId="{01D44492-2C9A-47C6-974C-055D5C3BDD3E}" srcOrd="0" destOrd="0" parTransId="{8E0A5201-6EB5-4188-961C-30F8B6A7BDA8}" sibTransId="{DFD52B24-4B46-4F1F-950A-6C8681831037}"/>
    <dgm:cxn modelId="{FC4614F2-E089-41FA-9365-822CB31CD38B}" type="presOf" srcId="{2560FC1F-7128-4B36-B515-4841DF2F3F99}" destId="{A266419B-6290-43E2-B189-46D972FD184E}" srcOrd="0" destOrd="0" presId="urn:microsoft.com/office/officeart/2005/8/layout/orgChart1"/>
    <dgm:cxn modelId="{14632EFF-4AF9-4943-8676-AD2468ABAC03}" srcId="{08C170B8-5B08-4C18-9D6C-36EC146C1F01}" destId="{32C11BBA-C3B9-48C8-8347-CCC3422E1650}" srcOrd="1" destOrd="0" parTransId="{EB713773-7FE0-4692-8623-B6159EB1814F}" sibTransId="{E8AB04CD-238C-4903-AAFF-D8F6CECEF5FA}"/>
    <dgm:cxn modelId="{027A4A43-BB20-4115-B488-E6AA8FC548B8}" type="presOf" srcId="{08C170B8-5B08-4C18-9D6C-36EC146C1F01}" destId="{F2F9B23F-6F57-47AA-9290-A2F9BC73E1C6}" srcOrd="0" destOrd="0" presId="urn:microsoft.com/office/officeart/2005/8/layout/orgChart1"/>
    <dgm:cxn modelId="{C986735D-DDF4-4C44-BE0F-7A06C4FCF681}" type="presOf" srcId="{ABA35EB2-89BC-48E6-9006-335A053F24F8}" destId="{12273503-9FF1-436D-B879-A7C66E1A379E}" srcOrd="0" destOrd="0" presId="urn:microsoft.com/office/officeart/2005/8/layout/orgChart1"/>
    <dgm:cxn modelId="{535E2AA0-A99D-464A-ABE4-8730D5135FF9}" type="presOf" srcId="{2560FC1F-7128-4B36-B515-4841DF2F3F99}" destId="{B50F778D-3373-4FE4-A71B-0280A4FC567D}" srcOrd="1" destOrd="0" presId="urn:microsoft.com/office/officeart/2005/8/layout/orgChart1"/>
    <dgm:cxn modelId="{2301EF0C-105C-4E2A-8CE4-82E183D395D7}" srcId="{BD60368B-89E0-4AA4-848E-2B29F581FD37}" destId="{08C170B8-5B08-4C18-9D6C-36EC146C1F01}" srcOrd="0" destOrd="0" parTransId="{C07C462D-57D2-4EE9-BB53-B1F8E278C6C5}" sibTransId="{A8733CFE-A946-4D3F-B167-780FF80BE57E}"/>
    <dgm:cxn modelId="{1B1B1B6A-1C94-4F33-A9E1-161BAA5EE07A}" type="presOf" srcId="{963C4050-3EDF-4538-B995-63B5049C6C69}" destId="{583C75A7-63B3-460B-8518-19C413022E46}" srcOrd="1" destOrd="0" presId="urn:microsoft.com/office/officeart/2005/8/layout/orgChart1"/>
    <dgm:cxn modelId="{034564C0-584F-4E98-8A6C-2774A929E97D}" type="presOf" srcId="{4409603A-8641-4424-8BC2-4F4497AAD6A3}" destId="{0F9709A3-9A27-435B-95A1-6A798ADF8F17}" srcOrd="0" destOrd="0" presId="urn:microsoft.com/office/officeart/2005/8/layout/orgChart1"/>
    <dgm:cxn modelId="{E9DA9FB3-27A3-4938-B8CC-993C59385E54}" type="presOf" srcId="{EB713773-7FE0-4692-8623-B6159EB1814F}" destId="{1145312B-1351-4A6F-853D-DE92F2167D4E}" srcOrd="0" destOrd="0" presId="urn:microsoft.com/office/officeart/2005/8/layout/orgChart1"/>
    <dgm:cxn modelId="{ED8CC643-B468-4854-92DB-EFCBEE1D9EC2}" type="presOf" srcId="{8E143950-2D3E-44CC-9CFA-ED1159BE5F26}" destId="{73FC9B6C-11A0-4AC7-A729-75EAF15FD24D}" srcOrd="0" destOrd="0" presId="urn:microsoft.com/office/officeart/2005/8/layout/orgChart1"/>
    <dgm:cxn modelId="{B36D04B6-AF3C-48D6-BB6E-EE54F51A1BFB}" srcId="{32C11BBA-C3B9-48C8-8347-CCC3422E1650}" destId="{2560FC1F-7128-4B36-B515-4841DF2F3F99}" srcOrd="1" destOrd="0" parTransId="{8F600772-5443-485A-BDE9-D1FD4489DE26}" sibTransId="{46E8F5AE-A540-4FF2-9F70-F5D734485377}"/>
    <dgm:cxn modelId="{109D9E69-9E35-40AF-9420-F7601A8F7856}" srcId="{32C11BBA-C3B9-48C8-8347-CCC3422E1650}" destId="{963C4050-3EDF-4538-B995-63B5049C6C69}" srcOrd="2" destOrd="0" parTransId="{4409603A-8641-4424-8BC2-4F4497AAD6A3}" sibTransId="{769EAD6D-50A3-4664-B382-97C21731912C}"/>
    <dgm:cxn modelId="{002AC076-684E-4ADB-9242-A207492178F0}" type="presOf" srcId="{01D44492-2C9A-47C6-974C-055D5C3BDD3E}" destId="{3548FF2B-2C17-454F-8A6D-DCB2AAAF062A}" srcOrd="1" destOrd="0" presId="urn:microsoft.com/office/officeart/2005/8/layout/orgChart1"/>
    <dgm:cxn modelId="{983DE204-7391-43F4-A133-C722316C12F1}" srcId="{01D44492-2C9A-47C6-974C-055D5C3BDD3E}" destId="{162DD438-053A-478E-86FE-C4F0E48028AB}" srcOrd="0" destOrd="0" parTransId="{ABA35EB2-89BC-48E6-9006-335A053F24F8}" sibTransId="{9D1F624A-AF54-48FC-9603-68DDECB6A28D}"/>
    <dgm:cxn modelId="{CA05B451-6B47-412E-B4C5-D9C2E51735A4}" type="presOf" srcId="{8E0A5201-6EB5-4188-961C-30F8B6A7BDA8}" destId="{429930AF-F248-455C-A02B-8A004F752D87}" srcOrd="0" destOrd="0" presId="urn:microsoft.com/office/officeart/2005/8/layout/orgChart1"/>
    <dgm:cxn modelId="{0E457838-263D-45EB-A0F0-AE28C7EF572F}" type="presOf" srcId="{8F600772-5443-485A-BDE9-D1FD4489DE26}" destId="{B4368EDB-85FD-492E-A093-595394DCBBEF}" srcOrd="0" destOrd="0" presId="urn:microsoft.com/office/officeart/2005/8/layout/orgChart1"/>
    <dgm:cxn modelId="{8F45B53A-5B2B-40CC-99ED-EF077BCCBAE7}" srcId="{32C11BBA-C3B9-48C8-8347-CCC3422E1650}" destId="{8E143950-2D3E-44CC-9CFA-ED1159BE5F26}" srcOrd="0" destOrd="0" parTransId="{2199ED27-DD11-4FDD-8CA3-717BFA780A97}" sibTransId="{882950BE-6981-4974-BD01-29CEECC2A4A6}"/>
    <dgm:cxn modelId="{2D4EC586-4643-471E-B4B4-937756B29D97}" type="presOf" srcId="{32C11BBA-C3B9-48C8-8347-CCC3422E1650}" destId="{83651FD4-6859-4DE9-AC00-62B8A68CF3CC}" srcOrd="0" destOrd="0" presId="urn:microsoft.com/office/officeart/2005/8/layout/orgChart1"/>
    <dgm:cxn modelId="{2DFF1E0F-84AB-4D51-8C21-64F8C62687DB}" type="presParOf" srcId="{0E99678F-0AAF-4367-8F7E-BC895F6977CB}" destId="{180DDB19-43E8-41E5-9221-A464E3AC4815}" srcOrd="0" destOrd="0" presId="urn:microsoft.com/office/officeart/2005/8/layout/orgChart1"/>
    <dgm:cxn modelId="{B4F3E4CE-DA23-4E02-B3C0-F0337A1C728A}" type="presParOf" srcId="{180DDB19-43E8-41E5-9221-A464E3AC4815}" destId="{11C3223A-2CEC-4E5F-93EA-6D1940669247}" srcOrd="0" destOrd="0" presId="urn:microsoft.com/office/officeart/2005/8/layout/orgChart1"/>
    <dgm:cxn modelId="{E7A342D9-886D-43F0-9A1E-810EE5FE107C}" type="presParOf" srcId="{11C3223A-2CEC-4E5F-93EA-6D1940669247}" destId="{F2F9B23F-6F57-47AA-9290-A2F9BC73E1C6}" srcOrd="0" destOrd="0" presId="urn:microsoft.com/office/officeart/2005/8/layout/orgChart1"/>
    <dgm:cxn modelId="{A9F04DBD-7483-4868-8625-C1219AE4CFD5}" type="presParOf" srcId="{11C3223A-2CEC-4E5F-93EA-6D1940669247}" destId="{B94564FF-97BD-471C-B33F-79235888C5B4}" srcOrd="1" destOrd="0" presId="urn:microsoft.com/office/officeart/2005/8/layout/orgChart1"/>
    <dgm:cxn modelId="{02651956-ABBE-4A7E-966A-D846662660DD}" type="presParOf" srcId="{180DDB19-43E8-41E5-9221-A464E3AC4815}" destId="{3C415C7F-487D-4062-ABFE-C1A502E10976}" srcOrd="1" destOrd="0" presId="urn:microsoft.com/office/officeart/2005/8/layout/orgChart1"/>
    <dgm:cxn modelId="{280AB22A-2B9B-4DEC-8DDF-F60FDDA3A930}" type="presParOf" srcId="{3C415C7F-487D-4062-ABFE-C1A502E10976}" destId="{1145312B-1351-4A6F-853D-DE92F2167D4E}" srcOrd="0" destOrd="0" presId="urn:microsoft.com/office/officeart/2005/8/layout/orgChart1"/>
    <dgm:cxn modelId="{38FD6689-2053-4D6E-92A4-4E5564468212}" type="presParOf" srcId="{3C415C7F-487D-4062-ABFE-C1A502E10976}" destId="{5D5F72C0-FAAE-4948-8EE1-D0DB0CA19EAC}" srcOrd="1" destOrd="0" presId="urn:microsoft.com/office/officeart/2005/8/layout/orgChart1"/>
    <dgm:cxn modelId="{0ECAC256-1FE9-4F82-B3A0-83238465D01E}" type="presParOf" srcId="{5D5F72C0-FAAE-4948-8EE1-D0DB0CA19EAC}" destId="{1DB24BFA-5B12-422C-B76D-02F24FCFC926}" srcOrd="0" destOrd="0" presId="urn:microsoft.com/office/officeart/2005/8/layout/orgChart1"/>
    <dgm:cxn modelId="{A6ADEFD0-4086-4F4E-A8FB-1ED57A7D48A0}" type="presParOf" srcId="{1DB24BFA-5B12-422C-B76D-02F24FCFC926}" destId="{83651FD4-6859-4DE9-AC00-62B8A68CF3CC}" srcOrd="0" destOrd="0" presId="urn:microsoft.com/office/officeart/2005/8/layout/orgChart1"/>
    <dgm:cxn modelId="{83E0A1D2-938C-4BE1-9094-5531DC4AD823}" type="presParOf" srcId="{1DB24BFA-5B12-422C-B76D-02F24FCFC926}" destId="{13CB9E4F-2DA8-455B-B5B1-642147FA9B2B}" srcOrd="1" destOrd="0" presId="urn:microsoft.com/office/officeart/2005/8/layout/orgChart1"/>
    <dgm:cxn modelId="{98DE7E07-23E9-4E3E-919B-B27E4487666F}" type="presParOf" srcId="{5D5F72C0-FAAE-4948-8EE1-D0DB0CA19EAC}" destId="{C039BEBC-1EFB-4214-A730-2C9C5CFE7702}" srcOrd="1" destOrd="0" presId="urn:microsoft.com/office/officeart/2005/8/layout/orgChart1"/>
    <dgm:cxn modelId="{C2D77DE8-2F3F-44B2-8F47-4A66FD5AEF3D}" type="presParOf" srcId="{C039BEBC-1EFB-4214-A730-2C9C5CFE7702}" destId="{0F9709A3-9A27-435B-95A1-6A798ADF8F17}" srcOrd="0" destOrd="0" presId="urn:microsoft.com/office/officeart/2005/8/layout/orgChart1"/>
    <dgm:cxn modelId="{5720ECB5-F9EE-424B-831D-D3D40698EED0}" type="presParOf" srcId="{C039BEBC-1EFB-4214-A730-2C9C5CFE7702}" destId="{C76A003B-A410-44B3-BAE0-70F257543A8E}" srcOrd="1" destOrd="0" presId="urn:microsoft.com/office/officeart/2005/8/layout/orgChart1"/>
    <dgm:cxn modelId="{8793C616-E12E-48F2-A4E8-F250CF07BEAE}" type="presParOf" srcId="{C76A003B-A410-44B3-BAE0-70F257543A8E}" destId="{03DB78F0-CE7C-4783-AF44-0C39E477999F}" srcOrd="0" destOrd="0" presId="urn:microsoft.com/office/officeart/2005/8/layout/orgChart1"/>
    <dgm:cxn modelId="{9639CECA-FBA1-4137-BEA8-7525F0D3AAD0}" type="presParOf" srcId="{03DB78F0-CE7C-4783-AF44-0C39E477999F}" destId="{F0252908-C3FC-4CC6-BF80-AC1F60BB7F98}" srcOrd="0" destOrd="0" presId="urn:microsoft.com/office/officeart/2005/8/layout/orgChart1"/>
    <dgm:cxn modelId="{7CC986DB-B850-442C-8BCC-D0A71A67AC32}" type="presParOf" srcId="{03DB78F0-CE7C-4783-AF44-0C39E477999F}" destId="{583C75A7-63B3-460B-8518-19C413022E46}" srcOrd="1" destOrd="0" presId="urn:microsoft.com/office/officeart/2005/8/layout/orgChart1"/>
    <dgm:cxn modelId="{B23303E0-19E7-4583-85A8-2C831837F5B5}" type="presParOf" srcId="{C76A003B-A410-44B3-BAE0-70F257543A8E}" destId="{43E94AB9-497F-406E-A9E3-4785E867D126}" srcOrd="1" destOrd="0" presId="urn:microsoft.com/office/officeart/2005/8/layout/orgChart1"/>
    <dgm:cxn modelId="{57CBB7A0-D8D8-40C2-B536-8B8154012A59}" type="presParOf" srcId="{C76A003B-A410-44B3-BAE0-70F257543A8E}" destId="{054A6CC6-DA8E-4827-B109-ABF87114C40C}" srcOrd="2" destOrd="0" presId="urn:microsoft.com/office/officeart/2005/8/layout/orgChart1"/>
    <dgm:cxn modelId="{E53E52B2-51C5-46C5-9AC4-281888685A54}" type="presParOf" srcId="{5D5F72C0-FAAE-4948-8EE1-D0DB0CA19EAC}" destId="{0A9A22D3-29CA-4A10-9D64-6F9D41F63B3F}" srcOrd="2" destOrd="0" presId="urn:microsoft.com/office/officeart/2005/8/layout/orgChart1"/>
    <dgm:cxn modelId="{28E190AE-D6BE-4349-8496-53777E0717BA}" type="presParOf" srcId="{0A9A22D3-29CA-4A10-9D64-6F9D41F63B3F}" destId="{F8F37861-BA30-4398-884D-424D0AA6F24B}" srcOrd="0" destOrd="0" presId="urn:microsoft.com/office/officeart/2005/8/layout/orgChart1"/>
    <dgm:cxn modelId="{FE9C04AF-ABA0-445E-A8B6-68852EB381FA}" type="presParOf" srcId="{0A9A22D3-29CA-4A10-9D64-6F9D41F63B3F}" destId="{29E1CDFD-937F-44E9-AD61-D85105100832}" srcOrd="1" destOrd="0" presId="urn:microsoft.com/office/officeart/2005/8/layout/orgChart1"/>
    <dgm:cxn modelId="{C8FEA60C-995B-4813-96E4-40E2967A7267}" type="presParOf" srcId="{29E1CDFD-937F-44E9-AD61-D85105100832}" destId="{9DE4BDC9-FD0D-437C-A0D6-3709F1265BCA}" srcOrd="0" destOrd="0" presId="urn:microsoft.com/office/officeart/2005/8/layout/orgChart1"/>
    <dgm:cxn modelId="{0F659879-3F0D-41A3-A834-89CD2C6B3332}" type="presParOf" srcId="{9DE4BDC9-FD0D-437C-A0D6-3709F1265BCA}" destId="{73FC9B6C-11A0-4AC7-A729-75EAF15FD24D}" srcOrd="0" destOrd="0" presId="urn:microsoft.com/office/officeart/2005/8/layout/orgChart1"/>
    <dgm:cxn modelId="{0C9FFC6C-2948-4B6B-BD10-C4E0C533E7E9}" type="presParOf" srcId="{9DE4BDC9-FD0D-437C-A0D6-3709F1265BCA}" destId="{851CF0A4-E97E-409C-9031-18038A7BE3E7}" srcOrd="1" destOrd="0" presId="urn:microsoft.com/office/officeart/2005/8/layout/orgChart1"/>
    <dgm:cxn modelId="{4B7DF124-4F85-482F-ACEE-7D44771CD6C2}" type="presParOf" srcId="{29E1CDFD-937F-44E9-AD61-D85105100832}" destId="{929D3AAE-3C63-4847-87BB-93235FC43E08}" srcOrd="1" destOrd="0" presId="urn:microsoft.com/office/officeart/2005/8/layout/orgChart1"/>
    <dgm:cxn modelId="{EE45BA29-C45B-419D-AE1B-38752E3D22E6}" type="presParOf" srcId="{29E1CDFD-937F-44E9-AD61-D85105100832}" destId="{05B9087E-2F30-46F6-B3AD-82DF8E6E8799}" srcOrd="2" destOrd="0" presId="urn:microsoft.com/office/officeart/2005/8/layout/orgChart1"/>
    <dgm:cxn modelId="{182BC971-C768-4715-861F-76D2070BC408}" type="presParOf" srcId="{0A9A22D3-29CA-4A10-9D64-6F9D41F63B3F}" destId="{B4368EDB-85FD-492E-A093-595394DCBBEF}" srcOrd="2" destOrd="0" presId="urn:microsoft.com/office/officeart/2005/8/layout/orgChart1"/>
    <dgm:cxn modelId="{39B1A73F-E344-433A-9868-748E4963779F}" type="presParOf" srcId="{0A9A22D3-29CA-4A10-9D64-6F9D41F63B3F}" destId="{5D4F5474-22EB-402B-AEBF-9074352DB607}" srcOrd="3" destOrd="0" presId="urn:microsoft.com/office/officeart/2005/8/layout/orgChart1"/>
    <dgm:cxn modelId="{F12AF51A-B123-4F79-BF97-24A0320FEF03}" type="presParOf" srcId="{5D4F5474-22EB-402B-AEBF-9074352DB607}" destId="{456FC81B-B01B-45EF-815E-5B65EE38AC77}" srcOrd="0" destOrd="0" presId="urn:microsoft.com/office/officeart/2005/8/layout/orgChart1"/>
    <dgm:cxn modelId="{3ECFBB3D-9109-4A9D-A2F7-1B06000D8E3F}" type="presParOf" srcId="{456FC81B-B01B-45EF-815E-5B65EE38AC77}" destId="{A266419B-6290-43E2-B189-46D972FD184E}" srcOrd="0" destOrd="0" presId="urn:microsoft.com/office/officeart/2005/8/layout/orgChart1"/>
    <dgm:cxn modelId="{69EDADF4-82E3-416F-B19E-80BBD1B39DCD}" type="presParOf" srcId="{456FC81B-B01B-45EF-815E-5B65EE38AC77}" destId="{B50F778D-3373-4FE4-A71B-0280A4FC567D}" srcOrd="1" destOrd="0" presId="urn:microsoft.com/office/officeart/2005/8/layout/orgChart1"/>
    <dgm:cxn modelId="{F8783EB9-3E1E-4DFB-9518-4AED07DCB137}" type="presParOf" srcId="{5D4F5474-22EB-402B-AEBF-9074352DB607}" destId="{DAD43327-956F-4A32-8A29-2F8548D5779D}" srcOrd="1" destOrd="0" presId="urn:microsoft.com/office/officeart/2005/8/layout/orgChart1"/>
    <dgm:cxn modelId="{39E91708-D68B-4D17-8185-48FC6D06F08F}" type="presParOf" srcId="{5D4F5474-22EB-402B-AEBF-9074352DB607}" destId="{AFF63D0A-77BE-407B-B18C-741727ABEE06}" srcOrd="2" destOrd="0" presId="urn:microsoft.com/office/officeart/2005/8/layout/orgChart1"/>
    <dgm:cxn modelId="{1E7B62CA-09A7-4A62-A9E1-9F7C2514E546}" type="presParOf" srcId="{180DDB19-43E8-41E5-9221-A464E3AC4815}" destId="{AB05C899-425A-4CBF-AB2F-9C05E177E64A}" srcOrd="2" destOrd="0" presId="urn:microsoft.com/office/officeart/2005/8/layout/orgChart1"/>
    <dgm:cxn modelId="{59F87755-264A-48BF-81A2-A268D5D6CD3B}" type="presParOf" srcId="{AB05C899-425A-4CBF-AB2F-9C05E177E64A}" destId="{429930AF-F248-455C-A02B-8A004F752D87}" srcOrd="0" destOrd="0" presId="urn:microsoft.com/office/officeart/2005/8/layout/orgChart1"/>
    <dgm:cxn modelId="{10D0FEF9-57C4-4508-9DC7-AD03C240943B}" type="presParOf" srcId="{AB05C899-425A-4CBF-AB2F-9C05E177E64A}" destId="{6EA56BB8-8DDA-4475-A1A3-5C451A09A543}" srcOrd="1" destOrd="0" presId="urn:microsoft.com/office/officeart/2005/8/layout/orgChart1"/>
    <dgm:cxn modelId="{8798CCA7-09EA-48A4-BDB4-1F8B3D27D5EE}" type="presParOf" srcId="{6EA56BB8-8DDA-4475-A1A3-5C451A09A543}" destId="{D4885D3F-0E9D-43DA-97A7-435154999B73}" srcOrd="0" destOrd="0" presId="urn:microsoft.com/office/officeart/2005/8/layout/orgChart1"/>
    <dgm:cxn modelId="{A6D79532-07C8-4AC6-8C00-3C730D7B630F}" type="presParOf" srcId="{D4885D3F-0E9D-43DA-97A7-435154999B73}" destId="{D52B2BBD-4906-4C54-B974-BF967568413A}" srcOrd="0" destOrd="0" presId="urn:microsoft.com/office/officeart/2005/8/layout/orgChart1"/>
    <dgm:cxn modelId="{91ECDEA0-3C1C-4F17-B2B5-ED3CCBBC25AD}" type="presParOf" srcId="{D4885D3F-0E9D-43DA-97A7-435154999B73}" destId="{3548FF2B-2C17-454F-8A6D-DCB2AAAF062A}" srcOrd="1" destOrd="0" presId="urn:microsoft.com/office/officeart/2005/8/layout/orgChart1"/>
    <dgm:cxn modelId="{BAA5772A-C2B5-4A38-8D51-45EABF55AAB3}" type="presParOf" srcId="{6EA56BB8-8DDA-4475-A1A3-5C451A09A543}" destId="{EF020588-302F-4750-86EC-286AADBBE564}" srcOrd="1" destOrd="0" presId="urn:microsoft.com/office/officeart/2005/8/layout/orgChart1"/>
    <dgm:cxn modelId="{34DDCAB0-D82C-4A28-A361-8ABFB0030BEB}" type="presParOf" srcId="{6EA56BB8-8DDA-4475-A1A3-5C451A09A543}" destId="{71336D90-E6FF-4D8F-AAA5-8F7F0C862FD0}" srcOrd="2" destOrd="0" presId="urn:microsoft.com/office/officeart/2005/8/layout/orgChart1"/>
    <dgm:cxn modelId="{A53F9F8C-6D70-47A2-9DD1-7FBA977AC23A}" type="presParOf" srcId="{71336D90-E6FF-4D8F-AAA5-8F7F0C862FD0}" destId="{12273503-9FF1-436D-B879-A7C66E1A379E}" srcOrd="0" destOrd="0" presId="urn:microsoft.com/office/officeart/2005/8/layout/orgChart1"/>
    <dgm:cxn modelId="{4CA809AD-6B18-4484-B6DF-0425E6CD896F}" type="presParOf" srcId="{71336D90-E6FF-4D8F-AAA5-8F7F0C862FD0}" destId="{15480394-FEEA-4E96-94C8-5E019F04E419}" srcOrd="1" destOrd="0" presId="urn:microsoft.com/office/officeart/2005/8/layout/orgChart1"/>
    <dgm:cxn modelId="{15EC42DB-601E-43A6-83FE-7AAC623D2B7E}" type="presParOf" srcId="{15480394-FEEA-4E96-94C8-5E019F04E419}" destId="{9B54D9C2-F5EA-418F-9290-639E67D31A73}" srcOrd="0" destOrd="0" presId="urn:microsoft.com/office/officeart/2005/8/layout/orgChart1"/>
    <dgm:cxn modelId="{8A4B10CE-3122-4934-B7B3-CE4B4EAF9D0C}" type="presParOf" srcId="{9B54D9C2-F5EA-418F-9290-639E67D31A73}" destId="{AE693916-324B-42D1-AA64-9640F0CBF76E}" srcOrd="0" destOrd="0" presId="urn:microsoft.com/office/officeart/2005/8/layout/orgChart1"/>
    <dgm:cxn modelId="{335D12ED-E11A-4580-BB04-2E33DE9A8BF9}" type="presParOf" srcId="{9B54D9C2-F5EA-418F-9290-639E67D31A73}" destId="{FC17E5D5-94A4-4C82-987B-25F02965FAE8}" srcOrd="1" destOrd="0" presId="urn:microsoft.com/office/officeart/2005/8/layout/orgChart1"/>
    <dgm:cxn modelId="{366AC832-93FC-4874-A5B8-ABE7BE124C95}" type="presParOf" srcId="{15480394-FEEA-4E96-94C8-5E019F04E419}" destId="{4A7C3D99-51BF-4F1E-A2D4-0D4F13C92582}" srcOrd="1" destOrd="0" presId="urn:microsoft.com/office/officeart/2005/8/layout/orgChart1"/>
    <dgm:cxn modelId="{2363BAF3-7607-41B2-AE6B-847CCA66DBD6}" type="presParOf" srcId="{15480394-FEEA-4E96-94C8-5E019F04E419}" destId="{5346346F-5B28-447C-A013-356C87C6F9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7DA5AA-07AF-4359-A680-673449E1C343}" type="doc">
      <dgm:prSet loTypeId="urn:microsoft.com/office/officeart/2005/8/layout/rings+Icon" loCatId="officeonline" qsTypeId="urn:microsoft.com/office/officeart/2005/8/quickstyle/3d2" qsCatId="3D" csTypeId="urn:microsoft.com/office/officeart/2005/8/colors/colorful4" csCatId="colorful" phldr="1"/>
      <dgm:spPr/>
    </dgm:pt>
    <dgm:pt modelId="{762D7D55-B5C8-40F9-909F-86A1551D874C}">
      <dgm:prSet phldrT="[Text]" custT="1"/>
      <dgm:spPr/>
      <dgm:t>
        <a:bodyPr/>
        <a:lstStyle/>
        <a:p>
          <a:pPr rtl="1"/>
          <a:r>
            <a:rPr lang="fa-IR" sz="2800" b="1" dirty="0" smtClean="0">
              <a:solidFill>
                <a:srgbClr val="FFC000"/>
              </a:solidFill>
              <a:cs typeface="B Nazanin" panose="00000400000000000000" pitchFamily="2" charset="-78"/>
            </a:rPr>
            <a:t>غربالگری؛ </a:t>
          </a:r>
          <a:r>
            <a:rPr lang="fa-IR" sz="2000" b="1" dirty="0" smtClean="0">
              <a:solidFill>
                <a:srgbClr val="FFFF00"/>
              </a:solidFill>
              <a:cs typeface="B Nazanin" panose="00000400000000000000" pitchFamily="2" charset="-78"/>
            </a:rPr>
            <a:t>اقدام برای تشخیص زودتر بیماری در افراد </a:t>
          </a:r>
          <a:r>
            <a:rPr lang="fa-IR" sz="2000" b="1" u="sng" dirty="0" smtClean="0">
              <a:solidFill>
                <a:srgbClr val="FFFF00"/>
              </a:solidFill>
              <a:cs typeface="B Nazanin" panose="00000400000000000000" pitchFamily="2" charset="-78"/>
            </a:rPr>
            <a:t>بی علامت</a:t>
          </a:r>
          <a:endParaRPr lang="en-US" sz="2000" b="1" u="sng" dirty="0">
            <a:solidFill>
              <a:srgbClr val="FFFF00"/>
            </a:solidFill>
            <a:cs typeface="B Nazanin" panose="00000400000000000000" pitchFamily="2" charset="-78"/>
          </a:endParaRPr>
        </a:p>
      </dgm:t>
    </dgm:pt>
    <dgm:pt modelId="{3E0AC3E6-6322-4CFC-8471-20424D70669C}" type="parTrans" cxnId="{36420466-F64A-4DCD-A026-6CCDB644A778}">
      <dgm:prSet/>
      <dgm:spPr/>
      <dgm:t>
        <a:bodyPr/>
        <a:lstStyle/>
        <a:p>
          <a:endParaRPr lang="en-US"/>
        </a:p>
      </dgm:t>
    </dgm:pt>
    <dgm:pt modelId="{0BB788FD-CD66-4D76-86F5-0C501DB23D03}" type="sibTrans" cxnId="{36420466-F64A-4DCD-A026-6CCDB644A778}">
      <dgm:prSet/>
      <dgm:spPr/>
      <dgm:t>
        <a:bodyPr/>
        <a:lstStyle/>
        <a:p>
          <a:endParaRPr lang="en-US"/>
        </a:p>
      </dgm:t>
    </dgm:pt>
    <dgm:pt modelId="{084B170B-8DCF-4A67-9396-F4A4C971F7A0}">
      <dgm:prSet phldrT="[Text]" custT="1"/>
      <dgm:spPr/>
      <dgm:t>
        <a:bodyPr/>
        <a:lstStyle/>
        <a:p>
          <a:r>
            <a:rPr lang="fa-IR" sz="2800" b="1" dirty="0" smtClean="0">
              <a:solidFill>
                <a:srgbClr val="FFC000"/>
              </a:solidFill>
              <a:effectLst/>
              <a:latin typeface="B Nazanin" panose="00000400000000000000" pitchFamily="2" charset="-78"/>
              <a:ea typeface="Calibri" panose="020F0502020204030204" pitchFamily="34" charset="0"/>
              <a:cs typeface="B Nazanin" panose="00000400000000000000" pitchFamily="2" charset="-78"/>
            </a:rPr>
            <a:t>تشخیص زودهنگام؛ </a:t>
          </a:r>
          <a:r>
            <a:rPr lang="fa-IR" sz="2000" b="1" dirty="0" smtClean="0">
              <a:solidFill>
                <a:srgbClr val="FFFF00"/>
              </a:solidFill>
              <a:effectLst/>
              <a:latin typeface="B Nazanin" panose="00000400000000000000" pitchFamily="2" charset="-78"/>
              <a:ea typeface="Calibri" panose="020F0502020204030204" pitchFamily="34" charset="0"/>
              <a:cs typeface="B Nazanin" panose="00000400000000000000" pitchFamily="2" charset="-78"/>
            </a:rPr>
            <a:t>اقدام برای تشخیص زودتر بیماری در افراد </a:t>
          </a:r>
          <a:r>
            <a:rPr lang="fa-IR" sz="2000" b="1" u="sng" dirty="0" smtClean="0">
              <a:solidFill>
                <a:srgbClr val="FFFF00"/>
              </a:solidFill>
              <a:effectLst/>
              <a:latin typeface="B Nazanin" panose="00000400000000000000" pitchFamily="2" charset="-78"/>
              <a:ea typeface="Calibri" panose="020F0502020204030204" pitchFamily="34" charset="0"/>
              <a:cs typeface="B Nazanin" panose="00000400000000000000" pitchFamily="2" charset="-78"/>
            </a:rPr>
            <a:t>علامتدار</a:t>
          </a:r>
          <a:endParaRPr lang="en-US" sz="2000" b="1" u="sng" dirty="0">
            <a:solidFill>
              <a:srgbClr val="FFFF00"/>
            </a:solidFill>
          </a:endParaRPr>
        </a:p>
      </dgm:t>
    </dgm:pt>
    <dgm:pt modelId="{8CDBC2D8-0B1F-4689-B373-5E8661D50EDA}" type="sibTrans" cxnId="{AD3C4704-BE96-4D05-B3AB-1302E28C374B}">
      <dgm:prSet/>
      <dgm:spPr/>
      <dgm:t>
        <a:bodyPr/>
        <a:lstStyle/>
        <a:p>
          <a:endParaRPr lang="en-US"/>
        </a:p>
      </dgm:t>
    </dgm:pt>
    <dgm:pt modelId="{7B9BB611-A14F-4274-A77A-1C76249BE96D}" type="parTrans" cxnId="{AD3C4704-BE96-4D05-B3AB-1302E28C374B}">
      <dgm:prSet/>
      <dgm:spPr/>
      <dgm:t>
        <a:bodyPr/>
        <a:lstStyle/>
        <a:p>
          <a:endParaRPr lang="en-US"/>
        </a:p>
      </dgm:t>
    </dgm:pt>
    <dgm:pt modelId="{D8B68890-C0B3-4574-BCBB-71F6887B24E1}" type="pres">
      <dgm:prSet presAssocID="{F67DA5AA-07AF-4359-A680-673449E1C343}" presName="Name0" presStyleCnt="0">
        <dgm:presLayoutVars>
          <dgm:chMax val="7"/>
          <dgm:dir/>
          <dgm:resizeHandles val="exact"/>
        </dgm:presLayoutVars>
      </dgm:prSet>
      <dgm:spPr/>
    </dgm:pt>
    <dgm:pt modelId="{BC48C7C2-0E80-46E9-8C9A-AA7B96250B50}" type="pres">
      <dgm:prSet presAssocID="{F67DA5AA-07AF-4359-A680-673449E1C343}" presName="ellipse1" presStyleLbl="vennNode1" presStyleIdx="0" presStyleCnt="2" custLinFactNeighborX="-18067" custLinFactNeighborY="8219">
        <dgm:presLayoutVars>
          <dgm:bulletEnabled val="1"/>
        </dgm:presLayoutVars>
      </dgm:prSet>
      <dgm:spPr/>
      <dgm:t>
        <a:bodyPr/>
        <a:lstStyle/>
        <a:p>
          <a:endParaRPr lang="en-US"/>
        </a:p>
      </dgm:t>
    </dgm:pt>
    <dgm:pt modelId="{8E0E6B4E-34CC-40E4-82E9-F2B9CFF13236}" type="pres">
      <dgm:prSet presAssocID="{F67DA5AA-07AF-4359-A680-673449E1C343}" presName="ellipse2" presStyleLbl="vennNode1" presStyleIdx="1" presStyleCnt="2" custLinFactNeighborX="24820" custLinFactNeighborY="-55697">
        <dgm:presLayoutVars>
          <dgm:bulletEnabled val="1"/>
        </dgm:presLayoutVars>
      </dgm:prSet>
      <dgm:spPr/>
      <dgm:t>
        <a:bodyPr/>
        <a:lstStyle/>
        <a:p>
          <a:endParaRPr lang="en-US"/>
        </a:p>
      </dgm:t>
    </dgm:pt>
  </dgm:ptLst>
  <dgm:cxnLst>
    <dgm:cxn modelId="{AD3C4704-BE96-4D05-B3AB-1302E28C374B}" srcId="{F67DA5AA-07AF-4359-A680-673449E1C343}" destId="{084B170B-8DCF-4A67-9396-F4A4C971F7A0}" srcOrd="0" destOrd="0" parTransId="{7B9BB611-A14F-4274-A77A-1C76249BE96D}" sibTransId="{8CDBC2D8-0B1F-4689-B373-5E8661D50EDA}"/>
    <dgm:cxn modelId="{8A7192B4-1706-4EB1-A3DF-9CC1B4FAFEEF}" type="presOf" srcId="{F67DA5AA-07AF-4359-A680-673449E1C343}" destId="{D8B68890-C0B3-4574-BCBB-71F6887B24E1}" srcOrd="0" destOrd="0" presId="urn:microsoft.com/office/officeart/2005/8/layout/rings+Icon"/>
    <dgm:cxn modelId="{773B04B0-2F7E-44B1-BAB1-C2AFF47DF39E}" type="presOf" srcId="{762D7D55-B5C8-40F9-909F-86A1551D874C}" destId="{8E0E6B4E-34CC-40E4-82E9-F2B9CFF13236}" srcOrd="0" destOrd="0" presId="urn:microsoft.com/office/officeart/2005/8/layout/rings+Icon"/>
    <dgm:cxn modelId="{36420466-F64A-4DCD-A026-6CCDB644A778}" srcId="{F67DA5AA-07AF-4359-A680-673449E1C343}" destId="{762D7D55-B5C8-40F9-909F-86A1551D874C}" srcOrd="1" destOrd="0" parTransId="{3E0AC3E6-6322-4CFC-8471-20424D70669C}" sibTransId="{0BB788FD-CD66-4D76-86F5-0C501DB23D03}"/>
    <dgm:cxn modelId="{42625290-388C-4B79-B71B-CA9774257110}" type="presOf" srcId="{084B170B-8DCF-4A67-9396-F4A4C971F7A0}" destId="{BC48C7C2-0E80-46E9-8C9A-AA7B96250B50}" srcOrd="0" destOrd="0" presId="urn:microsoft.com/office/officeart/2005/8/layout/rings+Icon"/>
    <dgm:cxn modelId="{0424F6DF-08EE-409E-AFF1-77963DB1A6A8}" type="presParOf" srcId="{D8B68890-C0B3-4574-BCBB-71F6887B24E1}" destId="{BC48C7C2-0E80-46E9-8C9A-AA7B96250B50}" srcOrd="0" destOrd="0" presId="urn:microsoft.com/office/officeart/2005/8/layout/rings+Icon"/>
    <dgm:cxn modelId="{9989DB0F-FB3F-4EB5-818F-9460A48D2AA1}" type="presParOf" srcId="{D8B68890-C0B3-4574-BCBB-71F6887B24E1}" destId="{8E0E6B4E-34CC-40E4-82E9-F2B9CFF13236}"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2E6588-CE2F-415C-94B0-AC0226E43CAF}"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F92F2CBF-EB51-43EB-9D63-25DE5EFB7F8B}">
      <dgm:prSet phldrT="[Text]" custT="1"/>
      <dgm:spPr>
        <a:xfrm>
          <a:off x="679660" y="724589"/>
          <a:ext cx="2953431" cy="132208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r" rtl="1"/>
          <a:r>
            <a:rPr lang="fa-IR" sz="700" b="1">
              <a:solidFill>
                <a:sysClr val="windowText" lastClr="000000">
                  <a:hueOff val="0"/>
                  <a:satOff val="0"/>
                  <a:lumOff val="0"/>
                  <a:alphaOff val="0"/>
                </a:sysClr>
              </a:solidFill>
              <a:latin typeface="Calibri"/>
              <a:ea typeface="+mn-ea"/>
              <a:cs typeface="B Nazanin" pitchFamily="2" charset="-78"/>
            </a:rPr>
            <a:t># آیا فرد سابقه فردی سرطان، ادنوم یا بیماری التهابی روده بزرگ را دارد؟</a:t>
          </a:r>
        </a:p>
        <a:p>
          <a:pPr algn="r" rtl="1"/>
          <a:r>
            <a:rPr lang="fa-IR" sz="700" b="1">
              <a:solidFill>
                <a:sysClr val="windowText" lastClr="000000">
                  <a:hueOff val="0"/>
                  <a:satOff val="0"/>
                  <a:lumOff val="0"/>
                  <a:alphaOff val="0"/>
                </a:sysClr>
              </a:solidFill>
              <a:latin typeface="Calibri"/>
              <a:ea typeface="+mn-ea"/>
              <a:cs typeface="B Nazanin" pitchFamily="2" charset="-78"/>
            </a:rPr>
            <a:t># آیا فرد سابقه خانوادگی سرطان روده بزرگ دارد؟</a:t>
          </a:r>
        </a:p>
        <a:p>
          <a:pPr algn="r" rtl="1"/>
          <a:r>
            <a:rPr lang="fa-IR" sz="700" b="1">
              <a:solidFill>
                <a:sysClr val="windowText" lastClr="000000">
                  <a:hueOff val="0"/>
                  <a:satOff val="0"/>
                  <a:lumOff val="0"/>
                  <a:alphaOff val="0"/>
                </a:sysClr>
              </a:solidFill>
              <a:latin typeface="Calibri"/>
              <a:ea typeface="+mn-ea"/>
              <a:cs typeface="B Nazanin" pitchFamily="2" charset="-78"/>
            </a:rPr>
            <a:t># آیا فرد هر یک از علایم بندهای 1، 2 یا 3 را دارد؟ </a:t>
          </a:r>
        </a:p>
        <a:p>
          <a:pPr algn="r" rtl="1"/>
          <a:r>
            <a:rPr lang="fa-IR" sz="700">
              <a:solidFill>
                <a:sysClr val="windowText" lastClr="000000">
                  <a:hueOff val="0"/>
                  <a:satOff val="0"/>
                  <a:lumOff val="0"/>
                  <a:alphaOff val="0"/>
                </a:sysClr>
              </a:solidFill>
              <a:latin typeface="Calibri"/>
              <a:ea typeface="+mn-ea"/>
              <a:cs typeface="B Nazanin" panose="00000400000000000000" pitchFamily="2" charset="-78"/>
            </a:rPr>
            <a:t>1. خونریزی دستگاه گوارش تحتانی در طی یک ماه اخیر</a:t>
          </a:r>
        </a:p>
        <a:p>
          <a:pPr algn="r" rtl="1"/>
          <a:r>
            <a:rPr lang="fa-IR" sz="700">
              <a:solidFill>
                <a:sysClr val="windowText" lastClr="000000">
                  <a:hueOff val="0"/>
                  <a:satOff val="0"/>
                  <a:lumOff val="0"/>
                  <a:alphaOff val="0"/>
                </a:sysClr>
              </a:solidFill>
              <a:latin typeface="Calibri"/>
              <a:ea typeface="+mn-ea"/>
              <a:cs typeface="B Nazanin" panose="00000400000000000000" pitchFamily="2" charset="-78"/>
            </a:rPr>
            <a:t>2. یبوست در طی یک ماه اخیر (با یا بدون اسهال، درد شکم و احساس پر بودن مقعد پس از اجابت مزاج)</a:t>
          </a:r>
          <a:endParaRPr lang="en-US" sz="700">
            <a:solidFill>
              <a:sysClr val="windowText" lastClr="000000">
                <a:hueOff val="0"/>
                <a:satOff val="0"/>
                <a:lumOff val="0"/>
                <a:alphaOff val="0"/>
              </a:sysClr>
            </a:solidFill>
            <a:latin typeface="Calibri"/>
            <a:ea typeface="+mn-ea"/>
            <a:cs typeface="B Nazanin" panose="00000400000000000000" pitchFamily="2" charset="-78"/>
          </a:endParaRPr>
        </a:p>
        <a:p>
          <a:pPr algn="r" rtl="1"/>
          <a:r>
            <a:rPr lang="fa-IR" sz="700">
              <a:solidFill>
                <a:sysClr val="windowText" lastClr="000000">
                  <a:hueOff val="0"/>
                  <a:satOff val="0"/>
                  <a:lumOff val="0"/>
                  <a:alphaOff val="0"/>
                </a:sysClr>
              </a:solidFill>
              <a:latin typeface="Calibri"/>
              <a:ea typeface="+mn-ea"/>
              <a:cs typeface="B Nazanin" panose="00000400000000000000" pitchFamily="2" charset="-78"/>
            </a:rPr>
            <a:t>3. کاهش بیش از ده درصد وزن بدن در طی شش ماه</a:t>
          </a:r>
        </a:p>
        <a:p>
          <a:pPr algn="r" rtl="1"/>
          <a:r>
            <a:rPr lang="fa-IR" sz="700" b="1">
              <a:solidFill>
                <a:sysClr val="windowText" lastClr="000000">
                  <a:hueOff val="0"/>
                  <a:satOff val="0"/>
                  <a:lumOff val="0"/>
                  <a:alphaOff val="0"/>
                </a:sysClr>
              </a:solidFill>
              <a:latin typeface="Calibri"/>
              <a:ea typeface="+mn-ea"/>
              <a:cs typeface="B Nazanin" pitchFamily="2" charset="-78"/>
            </a:rPr>
            <a:t># آیا تست </a:t>
          </a:r>
          <a:r>
            <a:rPr lang="en-US" sz="700" b="1">
              <a:solidFill>
                <a:sysClr val="windowText" lastClr="000000">
                  <a:hueOff val="0"/>
                  <a:satOff val="0"/>
                  <a:lumOff val="0"/>
                  <a:alphaOff val="0"/>
                </a:sysClr>
              </a:solidFill>
              <a:latin typeface="Calibri"/>
              <a:ea typeface="+mn-ea"/>
              <a:cs typeface="B Nazanin" pitchFamily="2" charset="-78"/>
            </a:rPr>
            <a:t>FIT</a:t>
          </a:r>
          <a:r>
            <a:rPr lang="fa-IR" sz="700" b="1">
              <a:solidFill>
                <a:sysClr val="windowText" lastClr="000000">
                  <a:hueOff val="0"/>
                  <a:satOff val="0"/>
                  <a:lumOff val="0"/>
                  <a:alphaOff val="0"/>
                </a:sysClr>
              </a:solidFill>
              <a:latin typeface="Calibri"/>
              <a:ea typeface="+mn-ea"/>
              <a:cs typeface="B Nazanin" pitchFamily="2" charset="-78"/>
            </a:rPr>
            <a:t> مثبت است؟ </a:t>
          </a:r>
          <a:endParaRPr lang="en-US" sz="700">
            <a:solidFill>
              <a:sysClr val="windowText" lastClr="000000">
                <a:hueOff val="0"/>
                <a:satOff val="0"/>
                <a:lumOff val="0"/>
                <a:alphaOff val="0"/>
              </a:sysClr>
            </a:solidFill>
            <a:latin typeface="Calibri"/>
            <a:ea typeface="+mn-ea"/>
            <a:cs typeface="B Nazanin" pitchFamily="2" charset="-78"/>
          </a:endParaRPr>
        </a:p>
      </dgm:t>
    </dgm:pt>
    <dgm:pt modelId="{586179A9-4BAA-4695-99F0-608366387C14}" type="parTrans" cxnId="{4673CA74-ED74-4BFC-8664-3CD6235AA169}">
      <dgm:prSet/>
      <dgm:spPr>
        <a:xfrm>
          <a:off x="2110655" y="627986"/>
          <a:ext cx="91440" cy="96602"/>
        </a:xfrm>
        <a:noFill/>
        <a:ln w="25400" cap="flat" cmpd="sng" algn="ctr">
          <a:solidFill>
            <a:srgbClr val="4F81BD">
              <a:shade val="60000"/>
              <a:hueOff val="0"/>
              <a:satOff val="0"/>
              <a:lumOff val="0"/>
              <a:alphaOff val="0"/>
            </a:srgbClr>
          </a:solidFill>
          <a:prstDash val="solid"/>
        </a:ln>
        <a:effectLst/>
      </dgm:spPr>
      <dgm:t>
        <a:bodyPr/>
        <a:lstStyle/>
        <a:p>
          <a:pPr rtl="1"/>
          <a:endParaRPr lang="en-US"/>
        </a:p>
      </dgm:t>
    </dgm:pt>
    <dgm:pt modelId="{4E3031F5-7B32-467F-AADB-03FD841235B5}" type="sibTrans" cxnId="{4673CA74-ED74-4BFC-8664-3CD6235AA169}">
      <dgm:prSet/>
      <dgm:spPr/>
      <dgm:t>
        <a:bodyPr/>
        <a:lstStyle/>
        <a:p>
          <a:pPr rtl="1"/>
          <a:endParaRPr lang="en-US"/>
        </a:p>
      </dgm:t>
    </dgm:pt>
    <dgm:pt modelId="{AEBCE80A-8A1F-43A6-9540-854D2FA6A127}">
      <dgm:prSet phldrT="[Text]" custT="1"/>
      <dgm:spPr>
        <a:xfrm>
          <a:off x="2940811" y="3654211"/>
          <a:ext cx="2183890" cy="57086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r" rtl="1"/>
          <a:r>
            <a:rPr lang="fa-IR" sz="600" b="1">
              <a:solidFill>
                <a:sysClr val="windowText" lastClr="000000">
                  <a:hueOff val="0"/>
                  <a:satOff val="0"/>
                  <a:lumOff val="0"/>
                  <a:alphaOff val="0"/>
                </a:sysClr>
              </a:solidFill>
              <a:latin typeface="Calibri"/>
              <a:ea typeface="+mn-ea"/>
              <a:cs typeface="B Nazanin" pitchFamily="2" charset="-78"/>
            </a:rPr>
            <a:t>انجام ارزیابی های تکمیلی توسط پزشک</a:t>
          </a:r>
          <a:r>
            <a:rPr lang="fa-IR" sz="600" b="1" baseline="30000">
              <a:solidFill>
                <a:sysClr val="windowText" lastClr="000000">
                  <a:hueOff val="0"/>
                  <a:satOff val="0"/>
                  <a:lumOff val="0"/>
                  <a:alphaOff val="0"/>
                </a:sysClr>
              </a:solidFill>
              <a:latin typeface="Calibri"/>
              <a:ea typeface="+mn-ea"/>
              <a:cs typeface="B Nazanin" pitchFamily="2" charset="-78"/>
            </a:rPr>
            <a:t>3</a:t>
          </a:r>
          <a:r>
            <a:rPr lang="fa-IR" sz="600" b="1">
              <a:solidFill>
                <a:sysClr val="windowText" lastClr="000000">
                  <a:hueOff val="0"/>
                  <a:satOff val="0"/>
                  <a:lumOff val="0"/>
                  <a:alphaOff val="0"/>
                </a:sysClr>
              </a:solidFill>
              <a:latin typeface="Calibri"/>
              <a:ea typeface="+mn-ea"/>
              <a:cs typeface="B Nazanin" pitchFamily="2" charset="-78"/>
            </a:rPr>
            <a:t>:</a:t>
          </a:r>
        </a:p>
        <a:p>
          <a:pPr algn="r" rtl="1"/>
          <a:r>
            <a:rPr lang="fa-IR" sz="600" b="0">
              <a:solidFill>
                <a:sysClr val="windowText" lastClr="000000">
                  <a:hueOff val="0"/>
                  <a:satOff val="0"/>
                  <a:lumOff val="0"/>
                  <a:alphaOff val="0"/>
                </a:sysClr>
              </a:solidFill>
              <a:latin typeface="Calibri"/>
              <a:ea typeface="+mn-ea"/>
              <a:cs typeface="B Nazanin" pitchFamily="2" charset="-78"/>
            </a:rPr>
            <a:t># معاینه شکم و رکتال</a:t>
          </a:r>
        </a:p>
        <a:p>
          <a:pPr algn="just" rtl="1"/>
          <a:r>
            <a:rPr lang="fa-IR" sz="600" b="0">
              <a:solidFill>
                <a:sysClr val="windowText" lastClr="000000">
                  <a:hueOff val="0"/>
                  <a:satOff val="0"/>
                  <a:lumOff val="0"/>
                  <a:alphaOff val="0"/>
                </a:sysClr>
              </a:solidFill>
              <a:latin typeface="Calibri"/>
              <a:ea typeface="+mn-ea"/>
              <a:cs typeface="B Nazanin" pitchFamily="2" charset="-78"/>
            </a:rPr>
            <a:t> # بررسی چارت علایم و نشانه های مشکوک به سرطان روده بزرگ</a:t>
          </a:r>
          <a:endParaRPr lang="fa-IR" sz="600" b="0" baseline="30000">
            <a:solidFill>
              <a:sysClr val="windowText" lastClr="000000">
                <a:hueOff val="0"/>
                <a:satOff val="0"/>
                <a:lumOff val="0"/>
                <a:alphaOff val="0"/>
              </a:sysClr>
            </a:solidFill>
            <a:latin typeface="Calibri"/>
            <a:ea typeface="+mn-ea"/>
            <a:cs typeface="B Nazanin" pitchFamily="2" charset="-78"/>
          </a:endParaRPr>
        </a:p>
      </dgm:t>
    </dgm:pt>
    <dgm:pt modelId="{E1625FFC-1850-4C98-962C-919D62396F10}" type="sibTrans" cxnId="{CCEC1F03-0785-40B0-9EFF-6C8D67536AF6}">
      <dgm:prSet/>
      <dgm:spPr/>
      <dgm:t>
        <a:bodyPr/>
        <a:lstStyle/>
        <a:p>
          <a:pPr rtl="1"/>
          <a:endParaRPr lang="en-US"/>
        </a:p>
      </dgm:t>
    </dgm:pt>
    <dgm:pt modelId="{7C8F1D3F-A94C-4602-976D-66CF827E566F}" type="parTrans" cxnId="{CCEC1F03-0785-40B0-9EFF-6C8D67536AF6}">
      <dgm:prSet/>
      <dgm:spPr>
        <a:xfrm>
          <a:off x="3987037" y="3557608"/>
          <a:ext cx="91440" cy="96602"/>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1F3E252E-94F7-4528-8A86-212E17E91BFE}">
      <dgm:prSet/>
      <dgm:spPr>
        <a:xfrm>
          <a:off x="2985911" y="2218935"/>
          <a:ext cx="573978" cy="28968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92D78D84-BB2E-4BB7-A46B-9DCB3704FBF1}" type="parTrans" cxnId="{84328CCB-7EEC-4130-8BB3-A3B3B5B2F469}">
      <dgm:prSet/>
      <dgm:spPr>
        <a:xfrm>
          <a:off x="2156375" y="2046678"/>
          <a:ext cx="1116524" cy="172256"/>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32BDA75B-B58F-42DF-996F-F8B8FABC2811}" type="sibTrans" cxnId="{84328CCB-7EEC-4130-8BB3-A3B3B5B2F469}">
      <dgm:prSet/>
      <dgm:spPr/>
      <dgm:t>
        <a:bodyPr/>
        <a:lstStyle/>
        <a:p>
          <a:pPr rtl="1"/>
          <a:endParaRPr lang="en-US"/>
        </a:p>
      </dgm:t>
    </dgm:pt>
    <dgm:pt modelId="{E23A5B21-F187-441C-93A7-EC65E22F6FE6}">
      <dgm:prSet/>
      <dgm:spPr>
        <a:xfrm>
          <a:off x="826317" y="2143280"/>
          <a:ext cx="534183" cy="304433"/>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11186983-282C-4394-B19E-5704529427B5}" type="parTrans" cxnId="{134417E0-9AC6-4154-99BA-478494E00B4D}">
      <dgm:prSet/>
      <dgm:spPr>
        <a:xfrm>
          <a:off x="1093409" y="2046678"/>
          <a:ext cx="1062966" cy="96602"/>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5ADFAAA7-2901-40BC-BCB9-2240CBCC95D0}" type="sibTrans" cxnId="{134417E0-9AC6-4154-99BA-478494E00B4D}">
      <dgm:prSet/>
      <dgm:spPr/>
      <dgm:t>
        <a:bodyPr/>
        <a:lstStyle/>
        <a:p>
          <a:pPr rtl="1"/>
          <a:endParaRPr lang="en-US"/>
        </a:p>
      </dgm:t>
    </dgm:pt>
    <dgm:pt modelId="{97D9CE73-6BDC-495F-9B4E-47E8E722F052}">
      <dgm:prSet custT="1"/>
      <dgm:spPr>
        <a:xfrm>
          <a:off x="1381347" y="4874"/>
          <a:ext cx="1550056" cy="623112"/>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sz="700">
              <a:solidFill>
                <a:sysClr val="windowText" lastClr="000000">
                  <a:hueOff val="0"/>
                  <a:satOff val="0"/>
                  <a:lumOff val="0"/>
                  <a:alphaOff val="0"/>
                </a:sysClr>
              </a:solidFill>
              <a:latin typeface="Calibri"/>
              <a:ea typeface="+mn-ea"/>
              <a:cs typeface="B Nazanin" pitchFamily="2" charset="-78"/>
            </a:rPr>
            <a:t>افراد در فاصله 50 تا 69سال توسط </a:t>
          </a:r>
          <a:r>
            <a:rPr lang="fa-IR" sz="700" b="1">
              <a:solidFill>
                <a:sysClr val="windowText" lastClr="000000">
                  <a:hueOff val="0"/>
                  <a:satOff val="0"/>
                  <a:lumOff val="0"/>
                  <a:alphaOff val="0"/>
                </a:sysClr>
              </a:solidFill>
              <a:latin typeface="Calibri"/>
              <a:ea typeface="+mn-ea"/>
              <a:cs typeface="B Nazanin" pitchFamily="2" charset="-78"/>
            </a:rPr>
            <a:t>بهورز/مراقب سلامت،</a:t>
          </a:r>
          <a:r>
            <a:rPr lang="fa-IR" sz="700">
              <a:solidFill>
                <a:sysClr val="windowText" lastClr="000000">
                  <a:hueOff val="0"/>
                  <a:satOff val="0"/>
                  <a:lumOff val="0"/>
                  <a:alphaOff val="0"/>
                </a:sysClr>
              </a:solidFill>
              <a:latin typeface="Calibri"/>
              <a:ea typeface="+mn-ea"/>
              <a:cs typeface="B Nazanin" pitchFamily="2" charset="-78"/>
            </a:rPr>
            <a:t> از نظر دارا بودن علایم و سوابق زیر بررسی و آزمون </a:t>
          </a:r>
          <a:r>
            <a:rPr lang="en-US" sz="700">
              <a:solidFill>
                <a:sysClr val="windowText" lastClr="000000">
                  <a:hueOff val="0"/>
                  <a:satOff val="0"/>
                  <a:lumOff val="0"/>
                  <a:alphaOff val="0"/>
                </a:sysClr>
              </a:solidFill>
              <a:latin typeface="Calibri"/>
              <a:ea typeface="+mn-ea"/>
              <a:cs typeface="B Nazanin" pitchFamily="2" charset="-78"/>
            </a:rPr>
            <a:t>FIT</a:t>
          </a:r>
          <a:r>
            <a:rPr lang="fa-IR" sz="700">
              <a:solidFill>
                <a:sysClr val="windowText" lastClr="000000">
                  <a:hueOff val="0"/>
                  <a:satOff val="0"/>
                  <a:lumOff val="0"/>
                  <a:alphaOff val="0"/>
                </a:sysClr>
              </a:solidFill>
              <a:latin typeface="Calibri"/>
              <a:ea typeface="+mn-ea"/>
              <a:cs typeface="B Nazanin" pitchFamily="2" charset="-78"/>
            </a:rPr>
            <a:t> انجام می شود</a:t>
          </a:r>
          <a:r>
            <a:rPr lang="fa-IR" sz="700" baseline="30000">
              <a:solidFill>
                <a:sysClr val="windowText" lastClr="000000">
                  <a:hueOff val="0"/>
                  <a:satOff val="0"/>
                  <a:lumOff val="0"/>
                  <a:alphaOff val="0"/>
                </a:sysClr>
              </a:solidFill>
              <a:latin typeface="Calibri"/>
              <a:ea typeface="+mn-ea"/>
              <a:cs typeface="B Nazanin" pitchFamily="2" charset="-78"/>
            </a:rPr>
            <a:t>1</a:t>
          </a:r>
          <a:endParaRPr lang="en-US" sz="700">
            <a:solidFill>
              <a:sysClr val="windowText" lastClr="000000">
                <a:hueOff val="0"/>
                <a:satOff val="0"/>
                <a:lumOff val="0"/>
                <a:alphaOff val="0"/>
              </a:sysClr>
            </a:solidFill>
            <a:latin typeface="Calibri"/>
            <a:ea typeface="+mn-ea"/>
            <a:cs typeface="+mn-cs"/>
          </a:endParaRPr>
        </a:p>
      </dgm:t>
    </dgm:pt>
    <dgm:pt modelId="{1A406EFE-8205-4F49-ADFC-40716A9B3C38}" type="parTrans" cxnId="{D38A8484-428F-49D2-B20E-522B50E09D64}">
      <dgm:prSet/>
      <dgm:spPr/>
      <dgm:t>
        <a:bodyPr/>
        <a:lstStyle/>
        <a:p>
          <a:pPr rtl="1"/>
          <a:endParaRPr lang="en-US"/>
        </a:p>
      </dgm:t>
    </dgm:pt>
    <dgm:pt modelId="{A0F0160E-A163-415B-806F-BC4AC83EB9F7}" type="sibTrans" cxnId="{D38A8484-428F-49D2-B20E-522B50E09D64}">
      <dgm:prSet/>
      <dgm:spPr/>
      <dgm:t>
        <a:bodyPr/>
        <a:lstStyle/>
        <a:p>
          <a:pPr rtl="1"/>
          <a:endParaRPr lang="en-US"/>
        </a:p>
      </dgm:t>
    </dgm:pt>
    <dgm:pt modelId="{B103F201-ECF0-4637-8C0F-3BC8B0F5F620}">
      <dgm:prSet/>
      <dgm:spPr>
        <a:xfrm>
          <a:off x="2893363" y="2757059"/>
          <a:ext cx="728840" cy="245573"/>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b="0" dirty="0">
              <a:solidFill>
                <a:sysClr val="windowText" lastClr="000000">
                  <a:hueOff val="0"/>
                  <a:satOff val="0"/>
                  <a:lumOff val="0"/>
                  <a:alphaOff val="0"/>
                </a:sysClr>
              </a:solidFill>
              <a:latin typeface="Calibri"/>
              <a:ea typeface="+mn-ea"/>
              <a:cs typeface="B Nazanin" pitchFamily="2" charset="-78"/>
            </a:rPr>
            <a:t>بررسی علایم</a:t>
          </a:r>
          <a:r>
            <a:rPr lang="en-US" b="0" dirty="0">
              <a:solidFill>
                <a:sysClr val="windowText" lastClr="000000">
                  <a:hueOff val="0"/>
                  <a:satOff val="0"/>
                  <a:lumOff val="0"/>
                  <a:alphaOff val="0"/>
                </a:sysClr>
              </a:solidFill>
              <a:latin typeface="Calibri"/>
              <a:ea typeface="+mn-ea"/>
              <a:cs typeface="B Nazanin" pitchFamily="2" charset="-78"/>
            </a:rPr>
            <a:t> </a:t>
          </a:r>
          <a:r>
            <a:rPr lang="fa-IR" b="0" dirty="0">
              <a:solidFill>
                <a:sysClr val="windowText" lastClr="000000">
                  <a:hueOff val="0"/>
                  <a:satOff val="0"/>
                  <a:lumOff val="0"/>
                  <a:alphaOff val="0"/>
                </a:sysClr>
              </a:solidFill>
              <a:latin typeface="Calibri"/>
              <a:ea typeface="+mn-ea"/>
              <a:cs typeface="B Nazanin" pitchFamily="2" charset="-78"/>
            </a:rPr>
            <a:t> و سوابق </a:t>
          </a:r>
        </a:p>
        <a:p>
          <a:pPr rtl="1"/>
          <a:r>
            <a:rPr lang="fa-IR" b="0" dirty="0">
              <a:solidFill>
                <a:sysClr val="windowText" lastClr="000000">
                  <a:hueOff val="0"/>
                  <a:satOff val="0"/>
                  <a:lumOff val="0"/>
                  <a:alphaOff val="0"/>
                </a:sysClr>
              </a:solidFill>
              <a:latin typeface="Calibri"/>
              <a:ea typeface="+mn-ea"/>
              <a:cs typeface="B Nazanin" pitchFamily="2" charset="-78"/>
            </a:rPr>
            <a:t>توسط پزشک</a:t>
          </a:r>
          <a:r>
            <a:rPr lang="fa-IR" b="0" baseline="30000" dirty="0">
              <a:solidFill>
                <a:sysClr val="windowText" lastClr="000000">
                  <a:hueOff val="0"/>
                  <a:satOff val="0"/>
                  <a:lumOff val="0"/>
                  <a:alphaOff val="0"/>
                </a:sysClr>
              </a:solidFill>
              <a:latin typeface="Calibri"/>
              <a:ea typeface="+mn-ea"/>
              <a:cs typeface="B Nazanin" pitchFamily="2" charset="-78"/>
            </a:rPr>
            <a:t>2</a:t>
          </a:r>
          <a:endParaRPr lang="en-US" b="0" dirty="0">
            <a:solidFill>
              <a:sysClr val="windowText" lastClr="000000">
                <a:hueOff val="0"/>
                <a:satOff val="0"/>
                <a:lumOff val="0"/>
                <a:alphaOff val="0"/>
              </a:sysClr>
            </a:solidFill>
            <a:latin typeface="Calibri"/>
            <a:ea typeface="+mn-ea"/>
            <a:cs typeface="+mn-cs"/>
          </a:endParaRPr>
        </a:p>
      </dgm:t>
    </dgm:pt>
    <dgm:pt modelId="{6EAF4EE6-D5E3-47DA-9C5B-C54CFD4E104E}" type="parTrans" cxnId="{C27D06BA-FB88-48AF-8228-87459F4A0897}">
      <dgm:prSet/>
      <dgm:spPr>
        <a:xfrm>
          <a:off x="3212063" y="2658427"/>
          <a:ext cx="91440" cy="91440"/>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27CE0B9E-99AE-4A8E-BC8C-F1CF765BEA07}" type="sibTrans" cxnId="{C27D06BA-FB88-48AF-8228-87459F4A0897}">
      <dgm:prSet/>
      <dgm:spPr/>
      <dgm:t>
        <a:bodyPr/>
        <a:lstStyle/>
        <a:p>
          <a:pPr rtl="1"/>
          <a:endParaRPr lang="en-US"/>
        </a:p>
      </dgm:t>
    </dgm:pt>
    <dgm:pt modelId="{CD37619E-CAAE-4D9F-99D7-EC4DADCC49BC}">
      <dgm:prSet/>
      <dgm:spPr>
        <a:xfrm>
          <a:off x="660147" y="2544316"/>
          <a:ext cx="866524" cy="352690"/>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i="0">
              <a:solidFill>
                <a:sysClr val="windowText" lastClr="000000">
                  <a:hueOff val="0"/>
                  <a:satOff val="0"/>
                  <a:lumOff val="0"/>
                  <a:alphaOff val="0"/>
                </a:sysClr>
              </a:solidFill>
              <a:latin typeface="Calibri"/>
              <a:ea typeface="+mn-ea"/>
              <a:cs typeface="B Nazanin" panose="00000400000000000000" pitchFamily="2" charset="-78"/>
            </a:rPr>
            <a:t>خودمراقبتی و ارزیابی دوباره </a:t>
          </a:r>
        </a:p>
        <a:p>
          <a:r>
            <a:rPr lang="fa-IR" i="0">
              <a:solidFill>
                <a:sysClr val="windowText" lastClr="000000">
                  <a:hueOff val="0"/>
                  <a:satOff val="0"/>
                  <a:lumOff val="0"/>
                  <a:alphaOff val="0"/>
                </a:sysClr>
              </a:solidFill>
              <a:latin typeface="Calibri"/>
              <a:ea typeface="+mn-ea"/>
              <a:cs typeface="B Nazanin" panose="00000400000000000000" pitchFamily="2" charset="-78"/>
            </a:rPr>
            <a:t>هر دو سال تا 70 سالگی</a:t>
          </a:r>
          <a:endParaRPr lang="en-US">
            <a:solidFill>
              <a:sysClr val="windowText" lastClr="000000">
                <a:hueOff val="0"/>
                <a:satOff val="0"/>
                <a:lumOff val="0"/>
                <a:alphaOff val="0"/>
              </a:sysClr>
            </a:solidFill>
            <a:latin typeface="Calibri"/>
            <a:ea typeface="+mn-ea"/>
            <a:cs typeface="+mn-cs"/>
          </a:endParaRPr>
        </a:p>
      </dgm:t>
    </dgm:pt>
    <dgm:pt modelId="{88BB7614-CC64-499E-AAAB-E16A26CFCDFB}" type="parTrans" cxnId="{20E2CD17-2B3C-49A2-865D-3EB5DA72FDEE}">
      <dgm:prSet/>
      <dgm:spPr>
        <a:xfrm>
          <a:off x="1047689" y="2447714"/>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1A75E067-E5E6-41A2-8230-87309D23CB7A}" type="sibTrans" cxnId="{20E2CD17-2B3C-49A2-865D-3EB5DA72FDEE}">
      <dgm:prSet/>
      <dgm:spPr/>
      <dgm:t>
        <a:bodyPr/>
        <a:lstStyle/>
        <a:p>
          <a:endParaRPr lang="en-US"/>
        </a:p>
      </dgm:t>
    </dgm:pt>
    <dgm:pt modelId="{12C70F81-7A7D-4AB4-8D76-56111F7B8DAB}">
      <dgm:prSet/>
      <dgm:spPr>
        <a:xfrm>
          <a:off x="2084167" y="3110969"/>
          <a:ext cx="480942" cy="327740"/>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علامتدار نیست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5404A37B-76BA-4BBF-BC5B-60CD68780065}" type="parTrans" cxnId="{4B6B64C5-C7CE-4DF6-880B-94E850BE4338}">
      <dgm:prSet/>
      <dgm:spPr>
        <a:xfrm>
          <a:off x="2324638" y="3002632"/>
          <a:ext cx="933145" cy="108337"/>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3CD490E-A2C5-44AE-B2DD-3A7099106733}" type="sibTrans" cxnId="{4B6B64C5-C7CE-4DF6-880B-94E850BE4338}">
      <dgm:prSet/>
      <dgm:spPr/>
      <dgm:t>
        <a:bodyPr/>
        <a:lstStyle/>
        <a:p>
          <a:endParaRPr lang="en-US"/>
        </a:p>
      </dgm:t>
    </dgm:pt>
    <dgm:pt modelId="{4E60B9FE-FEC7-41EB-90BB-077E6F3BDF93}">
      <dgm:prSet/>
      <dgm:spPr>
        <a:xfrm>
          <a:off x="3750791" y="3110969"/>
          <a:ext cx="563932" cy="44663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یکی از علایم بند 1 تا 3 مثبت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60466D62-7BF1-4E1D-B525-B270B6AAC820}" type="parTrans" cxnId="{F905FF68-D2D9-44FB-B4EF-E2EBAB35E08E}">
      <dgm:prSet/>
      <dgm:spPr>
        <a:xfrm>
          <a:off x="3257783" y="3002632"/>
          <a:ext cx="774973" cy="108337"/>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79FA2C8B-4440-40D7-8E3A-A5EC1038AD2F}" type="sibTrans" cxnId="{F905FF68-D2D9-44FB-B4EF-E2EBAB35E08E}">
      <dgm:prSet/>
      <dgm:spPr/>
      <dgm:t>
        <a:bodyPr/>
        <a:lstStyle/>
        <a:p>
          <a:endParaRPr lang="en-US"/>
        </a:p>
      </dgm:t>
    </dgm:pt>
    <dgm:pt modelId="{5BC21150-702E-485B-AE01-DFD95BC38846}">
      <dgm:prSet/>
      <dgm:spPr>
        <a:xfrm>
          <a:off x="3058351" y="2561528"/>
          <a:ext cx="424361" cy="14261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b="0">
              <a:solidFill>
                <a:sysClr val="windowText" lastClr="000000">
                  <a:hueOff val="0"/>
                  <a:satOff val="0"/>
                  <a:lumOff val="0"/>
                  <a:alphaOff val="0"/>
                </a:sysClr>
              </a:solidFill>
              <a:latin typeface="Calibri"/>
              <a:ea typeface="+mn-ea"/>
              <a:cs typeface="B Nazanin" pitchFamily="2" charset="-78"/>
            </a:rPr>
            <a:t>ارجاع به پزشک </a:t>
          </a:r>
          <a:endParaRPr lang="en-US">
            <a:solidFill>
              <a:sysClr val="windowText" lastClr="000000">
                <a:hueOff val="0"/>
                <a:satOff val="0"/>
                <a:lumOff val="0"/>
                <a:alphaOff val="0"/>
              </a:sysClr>
            </a:solidFill>
            <a:latin typeface="Calibri"/>
            <a:ea typeface="+mn-ea"/>
            <a:cs typeface="+mn-cs"/>
          </a:endParaRPr>
        </a:p>
      </dgm:t>
    </dgm:pt>
    <dgm:pt modelId="{8B872CB0-2813-4E11-9462-26CBD34DA735}" type="parTrans" cxnId="{544DC99F-5838-43B9-948D-C77C318EA8DB}">
      <dgm:prSet/>
      <dgm:spPr>
        <a:xfrm>
          <a:off x="3224811" y="2462904"/>
          <a:ext cx="91440" cy="91440"/>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F5BB0E4-C799-46AF-A258-227C1B4C7A1B}" type="sibTrans" cxnId="{544DC99F-5838-43B9-948D-C77C318EA8DB}">
      <dgm:prSet/>
      <dgm:spPr/>
      <dgm:t>
        <a:bodyPr/>
        <a:lstStyle/>
        <a:p>
          <a:endParaRPr lang="en-US"/>
        </a:p>
      </dgm:t>
    </dgm:pt>
    <dgm:pt modelId="{A336D75C-148E-4D24-BE60-73F54F342469}">
      <dgm:prSet/>
      <dgm:spPr>
        <a:xfrm>
          <a:off x="1817143" y="3535312"/>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en-US">
              <a:solidFill>
                <a:sysClr val="windowText" lastClr="000000">
                  <a:hueOff val="0"/>
                  <a:satOff val="0"/>
                  <a:lumOff val="0"/>
                  <a:alphaOff val="0"/>
                </a:sysClr>
              </a:solidFill>
              <a:latin typeface="Calibri"/>
              <a:ea typeface="+mn-ea"/>
              <a:cs typeface="B Nazanin" panose="00000400000000000000" pitchFamily="2" charset="-78"/>
            </a:rPr>
            <a:t>FIT</a:t>
          </a:r>
          <a:r>
            <a:rPr lang="fa-IR">
              <a:solidFill>
                <a:sysClr val="windowText" lastClr="000000">
                  <a:hueOff val="0"/>
                  <a:satOff val="0"/>
                  <a:lumOff val="0"/>
                  <a:alphaOff val="0"/>
                </a:sysClr>
              </a:solidFill>
              <a:latin typeface="Calibri"/>
              <a:ea typeface="+mn-ea"/>
              <a:cs typeface="B Nazanin" panose="00000400000000000000" pitchFamily="2" charset="-78"/>
            </a:rPr>
            <a:t> منفی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EC2037C4-6775-49C9-9E54-BFD1F10575F1}" type="parTrans" cxnId="{38F649A3-2D17-40E8-AF3E-65F9A9ED4A51}">
      <dgm:prSet/>
      <dgm:spPr>
        <a:xfrm>
          <a:off x="1998273" y="3438710"/>
          <a:ext cx="326365"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DA59FD68-2D1A-4C59-B075-E81774FB0E97}" type="sibTrans" cxnId="{38F649A3-2D17-40E8-AF3E-65F9A9ED4A51}">
      <dgm:prSet/>
      <dgm:spPr/>
      <dgm:t>
        <a:bodyPr/>
        <a:lstStyle/>
        <a:p>
          <a:endParaRPr lang="en-US"/>
        </a:p>
      </dgm:t>
    </dgm:pt>
    <dgm:pt modelId="{7706554E-4028-42D1-AF9C-A5F8D01DD110}">
      <dgm:prSet/>
      <dgm:spPr>
        <a:xfrm>
          <a:off x="2469874" y="3535312"/>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en-US">
              <a:solidFill>
                <a:sysClr val="windowText" lastClr="000000">
                  <a:hueOff val="0"/>
                  <a:satOff val="0"/>
                  <a:lumOff val="0"/>
                  <a:alphaOff val="0"/>
                </a:sysClr>
              </a:solidFill>
              <a:latin typeface="Calibri"/>
              <a:ea typeface="+mn-ea"/>
              <a:cs typeface="B Nazanin" panose="00000400000000000000" pitchFamily="2" charset="-78"/>
            </a:rPr>
            <a:t>FIT</a:t>
          </a:r>
          <a:r>
            <a:rPr lang="fa-IR">
              <a:solidFill>
                <a:sysClr val="windowText" lastClr="000000">
                  <a:hueOff val="0"/>
                  <a:satOff val="0"/>
                  <a:lumOff val="0"/>
                  <a:alphaOff val="0"/>
                </a:sysClr>
              </a:solidFill>
              <a:latin typeface="Calibri"/>
              <a:ea typeface="+mn-ea"/>
              <a:cs typeface="B Nazanin" panose="00000400000000000000" pitchFamily="2" charset="-78"/>
            </a:rPr>
            <a:t> مثبت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B79D4465-D062-4185-825B-4AB9F9926894}" type="parTrans" cxnId="{453EB0DA-00D0-42EF-8E54-42A80073C677}">
      <dgm:prSet/>
      <dgm:spPr>
        <a:xfrm>
          <a:off x="2324638" y="3438710"/>
          <a:ext cx="326365"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A3B475A1-C774-4227-BF1C-033B7FF701B9}" type="sibTrans" cxnId="{453EB0DA-00D0-42EF-8E54-42A80073C677}">
      <dgm:prSet/>
      <dgm:spPr/>
      <dgm:t>
        <a:bodyPr/>
        <a:lstStyle/>
        <a:p>
          <a:endParaRPr lang="en-US"/>
        </a:p>
      </dgm:t>
    </dgm:pt>
    <dgm:pt modelId="{25AAF603-3589-4E4B-BCF4-D02BBA66BBDD}">
      <dgm:prSet/>
      <dgm:spPr>
        <a:xfrm>
          <a:off x="2469874" y="3873421"/>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D84B7EDE-937C-4D9C-AE37-432903C364CB}" type="parTrans" cxnId="{A988D6BE-F2E8-418D-9167-8CD546BDF8D2}">
      <dgm:prSet/>
      <dgm:spPr>
        <a:xfrm>
          <a:off x="2605284" y="3776819"/>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2B30B7BF-ECE7-4FE5-AD43-0B9074043E7E}" type="sibTrans" cxnId="{A988D6BE-F2E8-418D-9167-8CD546BDF8D2}">
      <dgm:prSet/>
      <dgm:spPr/>
      <dgm:t>
        <a:bodyPr/>
        <a:lstStyle/>
        <a:p>
          <a:endParaRPr lang="en-US"/>
        </a:p>
      </dgm:t>
    </dgm:pt>
    <dgm:pt modelId="{A418B701-8C77-4CC4-ADD4-AE3A4A19D157}">
      <dgm:prSet/>
      <dgm:spPr>
        <a:xfrm>
          <a:off x="1635349" y="3873421"/>
          <a:ext cx="725848" cy="394681"/>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 بر اساس جدول راهنمای ارجاع  افراد با سابقه فردی یا خانوادگی مثبت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C03216FA-B299-4AF7-BF57-80B08D75F5F8}" type="parTrans" cxnId="{4D26A162-8F49-4EA5-8F78-224C90D273EA}">
      <dgm:prSet/>
      <dgm:spPr>
        <a:xfrm>
          <a:off x="1952553" y="3776819"/>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855C80AE-9D43-477B-BA54-09DBC787CEBC}" type="sibTrans" cxnId="{4D26A162-8F49-4EA5-8F78-224C90D273EA}">
      <dgm:prSet/>
      <dgm:spPr/>
      <dgm:t>
        <a:bodyPr/>
        <a:lstStyle/>
        <a:p>
          <a:endParaRPr lang="en-US"/>
        </a:p>
      </dgm:t>
    </dgm:pt>
    <dgm:pt modelId="{D07C6733-6FDA-431D-8508-8ECC09CCEC94}">
      <dgm:prSet/>
      <dgm:spPr>
        <a:xfrm>
          <a:off x="3466871" y="4321683"/>
          <a:ext cx="464039" cy="33338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علایم زرد یا سفید</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F77B59EA-006A-40CE-ADCA-DA7BC1D01777}" type="parTrans" cxnId="{610AFAB5-BF1E-4993-983F-FABE852D5C85}">
      <dgm:prSet/>
      <dgm:spPr>
        <a:xfrm>
          <a:off x="3698891" y="4225081"/>
          <a:ext cx="333866"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5F5E0DA-6C3F-4FB1-A2A5-2822B24B8126}" type="sibTrans" cxnId="{610AFAB5-BF1E-4993-983F-FABE852D5C85}">
      <dgm:prSet/>
      <dgm:spPr/>
      <dgm:t>
        <a:bodyPr/>
        <a:lstStyle/>
        <a:p>
          <a:endParaRPr lang="en-US"/>
        </a:p>
      </dgm:t>
    </dgm:pt>
    <dgm:pt modelId="{5F5B5E23-99AA-49F9-959D-036FA1D4D287}">
      <dgm:prSet/>
      <dgm:spPr>
        <a:xfrm>
          <a:off x="4061945" y="4321683"/>
          <a:ext cx="536697" cy="331488"/>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علایم قرمز یا نارنجی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DD92E740-609D-4901-801E-91BAFD8652F2}" type="parTrans" cxnId="{524A86BA-166C-4A24-B6B2-A178A4E32E27}">
      <dgm:prSet/>
      <dgm:spPr>
        <a:xfrm>
          <a:off x="4032757" y="4225081"/>
          <a:ext cx="297537"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74DF1494-8831-43E6-BC5A-ED1989712590}" type="sibTrans" cxnId="{524A86BA-166C-4A24-B6B2-A178A4E32E27}">
      <dgm:prSet/>
      <dgm:spPr/>
      <dgm:t>
        <a:bodyPr/>
        <a:lstStyle/>
        <a:p>
          <a:endParaRPr lang="en-US"/>
        </a:p>
      </dgm:t>
    </dgm:pt>
    <dgm:pt modelId="{B4FC962F-6548-4EB3-8BD7-BA6E2380AD1C}">
      <dgm:prSet/>
      <dgm:spPr>
        <a:xfrm>
          <a:off x="4149164" y="4749775"/>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F2AAC46E-684D-4330-A2A2-FDAE87AC9C74}" type="parTrans" cxnId="{01D85454-D62E-475A-A398-CE209880CB72}">
      <dgm:prSet/>
      <dgm:spPr>
        <a:xfrm>
          <a:off x="4284574" y="4653172"/>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150B9D0C-15BD-448B-A967-2FABFECD61AF}" type="sibTrans" cxnId="{01D85454-D62E-475A-A398-CE209880CB72}">
      <dgm:prSet/>
      <dgm:spPr/>
      <dgm:t>
        <a:bodyPr/>
        <a:lstStyle/>
        <a:p>
          <a:endParaRPr lang="en-US"/>
        </a:p>
      </dgm:t>
    </dgm:pt>
    <dgm:pt modelId="{3203D753-2867-420C-8A85-4478E1BBAC5D}">
      <dgm:prSet/>
      <dgm:spPr>
        <a:xfrm>
          <a:off x="3357295" y="4751675"/>
          <a:ext cx="683192"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توجه به سابقه فردی، خانوادگی </a:t>
          </a:r>
        </a:p>
        <a:p>
          <a:pPr rtl="1"/>
          <a:r>
            <a:rPr lang="fa-IR">
              <a:solidFill>
                <a:sysClr val="windowText" lastClr="000000">
                  <a:hueOff val="0"/>
                  <a:satOff val="0"/>
                  <a:lumOff val="0"/>
                  <a:alphaOff val="0"/>
                </a:sysClr>
              </a:solidFill>
              <a:latin typeface="Calibri"/>
              <a:ea typeface="+mn-ea"/>
              <a:cs typeface="B Nazanin" panose="00000400000000000000" pitchFamily="2" charset="-78"/>
            </a:rPr>
            <a:t>و نتیجه </a:t>
          </a:r>
          <a:r>
            <a:rPr lang="en-US">
              <a:solidFill>
                <a:sysClr val="windowText" lastClr="000000">
                  <a:hueOff val="0"/>
                  <a:satOff val="0"/>
                  <a:lumOff val="0"/>
                  <a:alphaOff val="0"/>
                </a:sysClr>
              </a:solidFill>
              <a:latin typeface="Calibri"/>
              <a:ea typeface="+mn-ea"/>
              <a:cs typeface="B Nazanin" panose="00000400000000000000" pitchFamily="2" charset="-78"/>
            </a:rPr>
            <a:t>FIT</a:t>
          </a:r>
        </a:p>
      </dgm:t>
    </dgm:pt>
    <dgm:pt modelId="{76E3D956-7EB5-4533-915C-2AA65EFC431C}" type="parTrans" cxnId="{1E4CA008-5C5F-4B06-8544-F9436E429F5A}">
      <dgm:prSet/>
      <dgm:spPr>
        <a:xfrm>
          <a:off x="3653171" y="4655073"/>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2E6E22D4-F6A7-47B2-8F50-5D0764A69FF1}" type="sibTrans" cxnId="{1E4CA008-5C5F-4B06-8544-F9436E429F5A}">
      <dgm:prSet/>
      <dgm:spPr/>
      <dgm:t>
        <a:bodyPr/>
        <a:lstStyle/>
        <a:p>
          <a:endParaRPr lang="en-US"/>
        </a:p>
      </dgm:t>
    </dgm:pt>
    <dgm:pt modelId="{EDD240F2-A367-4D57-896D-26A7697F144F}">
      <dgm:prSet/>
      <dgm:spPr>
        <a:xfrm>
          <a:off x="3126559" y="5089784"/>
          <a:ext cx="483036" cy="347742"/>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B545746D-AFA1-4476-AE23-C1BFAE3CC6D9}" type="parTrans" cxnId="{B73A0141-3B5D-46E7-926A-67B8FEABFED8}">
      <dgm:prSet/>
      <dgm:spPr>
        <a:xfrm>
          <a:off x="3368077" y="4993182"/>
          <a:ext cx="330813"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300061B-24B6-4AD3-BBEB-5491C16A081A}" type="sibTrans" cxnId="{B73A0141-3B5D-46E7-926A-67B8FEABFED8}">
      <dgm:prSet/>
      <dgm:spPr/>
      <dgm:t>
        <a:bodyPr/>
        <a:lstStyle/>
        <a:p>
          <a:endParaRPr lang="en-US"/>
        </a:p>
      </dgm:t>
    </dgm:pt>
    <dgm:pt modelId="{BF6E0446-20AA-4DD3-AE91-BD27976F1D35}">
      <dgm:prSet/>
      <dgm:spPr>
        <a:xfrm>
          <a:off x="2943015" y="5841617"/>
          <a:ext cx="850124"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ارزیابی دوباره علایم و پاسخ همگلوبین </a:t>
          </a:r>
        </a:p>
        <a:p>
          <a:r>
            <a:rPr lang="fa-IR">
              <a:solidFill>
                <a:sysClr val="windowText" lastClr="000000">
                  <a:hueOff val="0"/>
                  <a:satOff val="0"/>
                  <a:lumOff val="0"/>
                  <a:alphaOff val="0"/>
                </a:sysClr>
              </a:solidFill>
              <a:latin typeface="Calibri"/>
              <a:ea typeface="+mn-ea"/>
              <a:cs typeface="B Nazanin" panose="00000400000000000000" pitchFamily="2" charset="-78"/>
            </a:rPr>
            <a:t>در عرض دو هفته</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121F118E-D012-4677-AF52-74E7A0826B5A}" type="parTrans" cxnId="{AA1F92A5-91FA-4D5E-A732-AF9DD2C81452}">
      <dgm:prSet/>
      <dgm:spPr>
        <a:xfrm>
          <a:off x="3322357" y="5745014"/>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3ACDFA68-74A4-4EF4-B57A-D155F78070FB}" type="sibTrans" cxnId="{AA1F92A5-91FA-4D5E-A732-AF9DD2C81452}">
      <dgm:prSet/>
      <dgm:spPr/>
      <dgm:t>
        <a:bodyPr/>
        <a:lstStyle/>
        <a:p>
          <a:endParaRPr lang="en-US"/>
        </a:p>
      </dgm:t>
    </dgm:pt>
    <dgm:pt modelId="{145922C3-B9ED-436B-AB46-D9766A625C07}">
      <dgm:prSet/>
      <dgm:spPr>
        <a:xfrm>
          <a:off x="2951479" y="6179726"/>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پایداری علایم زرد و سفید</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BF64F9F3-3966-4973-9F5B-EEBD38BCE0A3}" type="parTrans" cxnId="{726B4C0F-8A21-4D31-AF56-A0F5AC2D008D}">
      <dgm:prSet/>
      <dgm:spPr>
        <a:xfrm>
          <a:off x="3132609" y="6083123"/>
          <a:ext cx="235468"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079775E-D466-410D-A233-59EA006C35BA}" type="sibTrans" cxnId="{726B4C0F-8A21-4D31-AF56-A0F5AC2D008D}">
      <dgm:prSet/>
      <dgm:spPr/>
      <dgm:t>
        <a:bodyPr/>
        <a:lstStyle/>
        <a:p>
          <a:endParaRPr lang="en-US"/>
        </a:p>
      </dgm:t>
    </dgm:pt>
    <dgm:pt modelId="{6777BFA7-B993-4CC4-96DE-69063A071FAA}">
      <dgm:prSet/>
      <dgm:spPr>
        <a:xfrm>
          <a:off x="3422416" y="6179726"/>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بروز علایم قرمز یا نارنجی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DDFC5F8A-6635-4F4B-B87A-995F0595405F}" type="parTrans" cxnId="{5896A478-4F95-4692-9734-121B68DBE95B}">
      <dgm:prSet/>
      <dgm:spPr>
        <a:xfrm>
          <a:off x="3368077" y="6083123"/>
          <a:ext cx="235468"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4F7A5C4-A401-4817-B1E9-119A69908BAB}" type="sibTrans" cxnId="{5896A478-4F95-4692-9734-121B68DBE95B}">
      <dgm:prSet/>
      <dgm:spPr/>
      <dgm:t>
        <a:bodyPr/>
        <a:lstStyle/>
        <a:p>
          <a:endParaRPr lang="en-US"/>
        </a:p>
      </dgm:t>
    </dgm:pt>
    <dgm:pt modelId="{FC08CFF4-3943-4DE1-AF55-54BB844F9A58}">
      <dgm:prSet/>
      <dgm:spPr>
        <a:xfrm>
          <a:off x="3422416" y="6517834"/>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C2306064-9C90-421A-9BC0-7E1886C1D061}" type="parTrans" cxnId="{64C65B15-28D7-423D-B603-54ACEA49BA67}">
      <dgm:prSet/>
      <dgm:spPr>
        <a:xfrm>
          <a:off x="3557826" y="6421232"/>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8929F72D-D389-4BE7-A1E7-E4E467A77647}" type="sibTrans" cxnId="{64C65B15-28D7-423D-B603-54ACEA49BA67}">
      <dgm:prSet/>
      <dgm:spPr/>
      <dgm:t>
        <a:bodyPr/>
        <a:lstStyle/>
        <a:p>
          <a:endParaRPr lang="en-US"/>
        </a:p>
      </dgm:t>
    </dgm:pt>
    <dgm:pt modelId="{ACF39FC5-0713-4D63-8862-234CB4F23E60}">
      <dgm:prSet/>
      <dgm:spPr>
        <a:xfrm>
          <a:off x="3759767" y="5089784"/>
          <a:ext cx="511455" cy="307891"/>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A8A4F160-72DC-4ABB-802B-417F0073FAAA}" type="parTrans" cxnId="{AAB48B97-B697-4403-BC25-5F13DE0C26BD}">
      <dgm:prSet/>
      <dgm:spPr>
        <a:xfrm>
          <a:off x="3698891" y="4993182"/>
          <a:ext cx="316603"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04D7E37-92F4-455F-87DE-45A6700E0437}" type="sibTrans" cxnId="{AAB48B97-B697-4403-BC25-5F13DE0C26BD}">
      <dgm:prSet/>
      <dgm:spPr/>
      <dgm:t>
        <a:bodyPr/>
        <a:lstStyle/>
        <a:p>
          <a:endParaRPr lang="en-US"/>
        </a:p>
      </dgm:t>
    </dgm:pt>
    <dgm:pt modelId="{92EF8860-4F1A-4B75-BF80-00A3983DA9B2}">
      <dgm:prSet/>
      <dgm:spPr>
        <a:xfrm>
          <a:off x="3834365" y="5494278"/>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F3CD7E63-6588-41B5-9FC4-908A97433A01}" type="parTrans" cxnId="{931809BF-AB39-4073-957A-A1435799D052}">
      <dgm:prSet/>
      <dgm:spPr>
        <a:xfrm>
          <a:off x="3969774" y="5397675"/>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DBE183F1-82DE-4870-A5BB-D651FB2F4B29}" type="sibTrans" cxnId="{931809BF-AB39-4073-957A-A1435799D052}">
      <dgm:prSet/>
      <dgm:spPr/>
      <dgm:t>
        <a:bodyPr/>
        <a:lstStyle/>
        <a:p>
          <a:endParaRPr lang="en-US"/>
        </a:p>
      </dgm:t>
    </dgm:pt>
    <dgm:pt modelId="{C8623647-ABC0-477E-9DDF-50B97F7E1731}">
      <dgm:prSet/>
      <dgm:spPr>
        <a:xfrm>
          <a:off x="2951479" y="6517834"/>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ارزیابی دوره ای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4D765EA3-3C2A-49C4-97ED-938919186DA2}" type="parTrans" cxnId="{16EE4AEF-BB39-4544-A3AA-6E532691CB2F}">
      <dgm:prSet/>
      <dgm:spPr>
        <a:xfrm>
          <a:off x="3086889" y="6421232"/>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8DCBD42F-A0EF-477F-957E-7DA58BF625ED}" type="sibTrans" cxnId="{16EE4AEF-BB39-4544-A3AA-6E532691CB2F}">
      <dgm:prSet/>
      <dgm:spPr/>
      <dgm:t>
        <a:bodyPr/>
        <a:lstStyle/>
        <a:p>
          <a:endParaRPr lang="en-US"/>
        </a:p>
      </dgm:t>
    </dgm:pt>
    <dgm:pt modelId="{C0C4DB0E-270B-4125-B37B-210EEC903556}">
      <dgm:prSet/>
      <dgm:spPr>
        <a:xfrm>
          <a:off x="3010468" y="5534129"/>
          <a:ext cx="715219" cy="21088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itchFamily="2" charset="-78"/>
            </a:rPr>
            <a:t>درخواست آزمایش هموگلوبین</a:t>
          </a:r>
          <a:r>
            <a:rPr lang="fa-IR" baseline="30000">
              <a:solidFill>
                <a:sysClr val="windowText" lastClr="000000">
                  <a:hueOff val="0"/>
                  <a:satOff val="0"/>
                  <a:lumOff val="0"/>
                  <a:alphaOff val="0"/>
                </a:sysClr>
              </a:solidFill>
              <a:latin typeface="Calibri"/>
              <a:ea typeface="+mn-ea"/>
              <a:cs typeface="B Nazanin" pitchFamily="2" charset="-78"/>
            </a:rPr>
            <a:t>3</a:t>
          </a:r>
          <a:endParaRPr lang="en-US">
            <a:solidFill>
              <a:sysClr val="windowText" lastClr="000000">
                <a:hueOff val="0"/>
                <a:satOff val="0"/>
                <a:lumOff val="0"/>
                <a:alphaOff val="0"/>
              </a:sysClr>
            </a:solidFill>
            <a:latin typeface="Calibri"/>
            <a:ea typeface="+mn-ea"/>
            <a:cs typeface="B Nazanin" pitchFamily="2" charset="-78"/>
          </a:endParaRPr>
        </a:p>
      </dgm:t>
    </dgm:pt>
    <dgm:pt modelId="{F2076D8D-D37E-4B7C-AB55-3B6B099B2F5B}" type="parTrans" cxnId="{CCE84B43-3E1F-4BF0-AB3E-90C992CDDA32}">
      <dgm:prSet/>
      <dgm:spPr>
        <a:xfrm>
          <a:off x="3322357" y="5437526"/>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4AE9F705-88AA-459D-91C9-B6464D4CA5AF}" type="sibTrans" cxnId="{CCE84B43-3E1F-4BF0-AB3E-90C992CDDA32}">
      <dgm:prSet/>
      <dgm:spPr/>
      <dgm:t>
        <a:bodyPr/>
        <a:lstStyle/>
        <a:p>
          <a:endParaRPr lang="en-US"/>
        </a:p>
      </dgm:t>
    </dgm:pt>
    <dgm:pt modelId="{C7E6DF73-B93E-48FB-BE9D-3F5B3A20ED04}" type="pres">
      <dgm:prSet presAssocID="{602E6588-CE2F-415C-94B0-AC0226E43CAF}" presName="mainComposite" presStyleCnt="0">
        <dgm:presLayoutVars>
          <dgm:chPref val="1"/>
          <dgm:dir/>
          <dgm:animOne val="branch"/>
          <dgm:animLvl val="lvl"/>
          <dgm:resizeHandles val="exact"/>
        </dgm:presLayoutVars>
      </dgm:prSet>
      <dgm:spPr/>
      <dgm:t>
        <a:bodyPr/>
        <a:lstStyle/>
        <a:p>
          <a:endParaRPr lang="en-US"/>
        </a:p>
      </dgm:t>
    </dgm:pt>
    <dgm:pt modelId="{ADA1506B-6341-4DA0-AD70-0440D12E09CE}" type="pres">
      <dgm:prSet presAssocID="{602E6588-CE2F-415C-94B0-AC0226E43CAF}" presName="hierFlow" presStyleCnt="0"/>
      <dgm:spPr/>
      <dgm:t>
        <a:bodyPr/>
        <a:lstStyle/>
        <a:p>
          <a:endParaRPr lang="en-US"/>
        </a:p>
      </dgm:t>
    </dgm:pt>
    <dgm:pt modelId="{89AFE494-5860-442C-BAC3-6925F845DB5A}" type="pres">
      <dgm:prSet presAssocID="{602E6588-CE2F-415C-94B0-AC0226E43CAF}" presName="hierChild1" presStyleCnt="0">
        <dgm:presLayoutVars>
          <dgm:chPref val="1"/>
          <dgm:animOne val="branch"/>
          <dgm:animLvl val="lvl"/>
        </dgm:presLayoutVars>
      </dgm:prSet>
      <dgm:spPr/>
      <dgm:t>
        <a:bodyPr/>
        <a:lstStyle/>
        <a:p>
          <a:endParaRPr lang="en-US"/>
        </a:p>
      </dgm:t>
    </dgm:pt>
    <dgm:pt modelId="{89668DC8-D0E5-4697-8056-2D1704EEA793}" type="pres">
      <dgm:prSet presAssocID="{97D9CE73-6BDC-495F-9B4E-47E8E722F052}" presName="Name14" presStyleCnt="0"/>
      <dgm:spPr/>
      <dgm:t>
        <a:bodyPr/>
        <a:lstStyle/>
        <a:p>
          <a:pPr rtl="1"/>
          <a:endParaRPr lang="fa-IR"/>
        </a:p>
      </dgm:t>
    </dgm:pt>
    <dgm:pt modelId="{55E340AD-DBD5-4DE6-9ED1-01E05AE9BE40}" type="pres">
      <dgm:prSet presAssocID="{97D9CE73-6BDC-495F-9B4E-47E8E722F052}" presName="level1Shape" presStyleLbl="node0" presStyleIdx="0" presStyleCnt="1" custScaleX="427886" custScaleY="258011">
        <dgm:presLayoutVars>
          <dgm:chPref val="3"/>
        </dgm:presLayoutVars>
      </dgm:prSet>
      <dgm:spPr>
        <a:prstGeom prst="ellipse">
          <a:avLst/>
        </a:prstGeom>
      </dgm:spPr>
      <dgm:t>
        <a:bodyPr/>
        <a:lstStyle/>
        <a:p>
          <a:endParaRPr lang="en-US"/>
        </a:p>
      </dgm:t>
    </dgm:pt>
    <dgm:pt modelId="{C2DC8A33-282F-4181-A5A0-7DDAE2A6A09D}" type="pres">
      <dgm:prSet presAssocID="{97D9CE73-6BDC-495F-9B4E-47E8E722F052}" presName="hierChild2" presStyleCnt="0"/>
      <dgm:spPr/>
      <dgm:t>
        <a:bodyPr/>
        <a:lstStyle/>
        <a:p>
          <a:pPr rtl="1"/>
          <a:endParaRPr lang="fa-IR"/>
        </a:p>
      </dgm:t>
    </dgm:pt>
    <dgm:pt modelId="{136DDDDF-AC19-4EB3-B892-9872EFB95B26}" type="pres">
      <dgm:prSet presAssocID="{586179A9-4BAA-4695-99F0-608366387C14}" presName="Name19" presStyleLbl="parChTrans1D2" presStyleIdx="0" presStyleCnt="1"/>
      <dgm:spPr>
        <a:custGeom>
          <a:avLst/>
          <a:gdLst/>
          <a:ahLst/>
          <a:cxnLst/>
          <a:rect l="0" t="0" r="0" b="0"/>
          <a:pathLst>
            <a:path>
              <a:moveTo>
                <a:pt x="45720" y="0"/>
              </a:moveTo>
              <a:lnTo>
                <a:pt x="45720" y="171990"/>
              </a:lnTo>
            </a:path>
          </a:pathLst>
        </a:custGeom>
      </dgm:spPr>
      <dgm:t>
        <a:bodyPr/>
        <a:lstStyle/>
        <a:p>
          <a:endParaRPr lang="en-US"/>
        </a:p>
      </dgm:t>
    </dgm:pt>
    <dgm:pt modelId="{A8FDB96F-4464-4CB7-8FA4-4D85FE8A250E}" type="pres">
      <dgm:prSet presAssocID="{F92F2CBF-EB51-43EB-9D63-25DE5EFB7F8B}" presName="Name21" presStyleCnt="0"/>
      <dgm:spPr/>
      <dgm:t>
        <a:bodyPr/>
        <a:lstStyle/>
        <a:p>
          <a:pPr rtl="1"/>
          <a:endParaRPr lang="fa-IR"/>
        </a:p>
      </dgm:t>
    </dgm:pt>
    <dgm:pt modelId="{24E9FE9A-D7D3-49B5-932A-5EB0CAD9224F}" type="pres">
      <dgm:prSet presAssocID="{F92F2CBF-EB51-43EB-9D63-25DE5EFB7F8B}" presName="level2Shape" presStyleLbl="node2" presStyleIdx="0" presStyleCnt="1" custScaleX="815281" custScaleY="547435"/>
      <dgm:spPr>
        <a:prstGeom prst="roundRect">
          <a:avLst>
            <a:gd name="adj" fmla="val 10000"/>
          </a:avLst>
        </a:prstGeom>
      </dgm:spPr>
      <dgm:t>
        <a:bodyPr/>
        <a:lstStyle/>
        <a:p>
          <a:endParaRPr lang="en-US"/>
        </a:p>
      </dgm:t>
    </dgm:pt>
    <dgm:pt modelId="{2378F186-71F2-4CB3-8854-1BEAC6A928B1}" type="pres">
      <dgm:prSet presAssocID="{F92F2CBF-EB51-43EB-9D63-25DE5EFB7F8B}" presName="hierChild3" presStyleCnt="0"/>
      <dgm:spPr/>
      <dgm:t>
        <a:bodyPr/>
        <a:lstStyle/>
        <a:p>
          <a:pPr rtl="1"/>
          <a:endParaRPr lang="fa-IR"/>
        </a:p>
      </dgm:t>
    </dgm:pt>
    <dgm:pt modelId="{BBCDA4EF-C272-414C-BBEE-68CD0F5F4B75}" type="pres">
      <dgm:prSet presAssocID="{11186983-282C-4394-B19E-5704529427B5}" presName="Name19" presStyleLbl="parChTrans1D3" presStyleIdx="0" presStyleCnt="2"/>
      <dgm:spPr>
        <a:custGeom>
          <a:avLst/>
          <a:gdLst/>
          <a:ahLst/>
          <a:cxnLst/>
          <a:rect l="0" t="0" r="0" b="0"/>
          <a:pathLst>
            <a:path>
              <a:moveTo>
                <a:pt x="1113324" y="0"/>
              </a:moveTo>
              <a:lnTo>
                <a:pt x="1113324" y="85995"/>
              </a:lnTo>
              <a:lnTo>
                <a:pt x="0" y="85995"/>
              </a:lnTo>
              <a:lnTo>
                <a:pt x="0" y="171990"/>
              </a:lnTo>
            </a:path>
          </a:pathLst>
        </a:custGeom>
      </dgm:spPr>
      <dgm:t>
        <a:bodyPr/>
        <a:lstStyle/>
        <a:p>
          <a:endParaRPr lang="en-US"/>
        </a:p>
      </dgm:t>
    </dgm:pt>
    <dgm:pt modelId="{ECC4A727-4414-493B-9D6D-4755143473C5}" type="pres">
      <dgm:prSet presAssocID="{E23A5B21-F187-441C-93A7-EC65E22F6FE6}" presName="Name21" presStyleCnt="0"/>
      <dgm:spPr/>
      <dgm:t>
        <a:bodyPr/>
        <a:lstStyle/>
        <a:p>
          <a:endParaRPr lang="en-US"/>
        </a:p>
      </dgm:t>
    </dgm:pt>
    <dgm:pt modelId="{53AFA21B-D582-4D71-9338-0158ED5A2B0B}" type="pres">
      <dgm:prSet presAssocID="{E23A5B21-F187-441C-93A7-EC65E22F6FE6}" presName="level2Shape" presStyleLbl="node3" presStyleIdx="0" presStyleCnt="2" custScaleX="147459" custScaleY="126056"/>
      <dgm:spPr>
        <a:prstGeom prst="flowChartDecision">
          <a:avLst/>
        </a:prstGeom>
      </dgm:spPr>
      <dgm:t>
        <a:bodyPr/>
        <a:lstStyle/>
        <a:p>
          <a:endParaRPr lang="en-US"/>
        </a:p>
      </dgm:t>
    </dgm:pt>
    <dgm:pt modelId="{C037F796-5184-4190-BCE9-E9474C563A72}" type="pres">
      <dgm:prSet presAssocID="{E23A5B21-F187-441C-93A7-EC65E22F6FE6}" presName="hierChild3" presStyleCnt="0"/>
      <dgm:spPr/>
      <dgm:t>
        <a:bodyPr/>
        <a:lstStyle/>
        <a:p>
          <a:endParaRPr lang="en-US"/>
        </a:p>
      </dgm:t>
    </dgm:pt>
    <dgm:pt modelId="{1647818C-8284-48EC-A816-C5779470785C}" type="pres">
      <dgm:prSet presAssocID="{88BB7614-CC64-499E-AAAB-E16A26CFCDFB}" presName="Name19" presStyleLbl="parChTrans1D4" presStyleIdx="0" presStyleCnt="23"/>
      <dgm:spPr>
        <a:custGeom>
          <a:avLst/>
          <a:gdLst/>
          <a:ahLst/>
          <a:cxnLst/>
          <a:rect l="0" t="0" r="0" b="0"/>
          <a:pathLst>
            <a:path>
              <a:moveTo>
                <a:pt x="45720" y="0"/>
              </a:moveTo>
              <a:lnTo>
                <a:pt x="45720" y="96602"/>
              </a:lnTo>
            </a:path>
          </a:pathLst>
        </a:custGeom>
      </dgm:spPr>
      <dgm:t>
        <a:bodyPr/>
        <a:lstStyle/>
        <a:p>
          <a:endParaRPr lang="en-US"/>
        </a:p>
      </dgm:t>
    </dgm:pt>
    <dgm:pt modelId="{1ACEFB3F-AD3E-405A-8ECD-4ED987E7BBDF}" type="pres">
      <dgm:prSet presAssocID="{CD37619E-CAAE-4D9F-99D7-EC4DADCC49BC}" presName="Name21" presStyleCnt="0"/>
      <dgm:spPr/>
      <dgm:t>
        <a:bodyPr/>
        <a:lstStyle/>
        <a:p>
          <a:pPr rtl="1"/>
          <a:endParaRPr lang="fa-IR"/>
        </a:p>
      </dgm:t>
    </dgm:pt>
    <dgm:pt modelId="{578FB4F0-DAE9-4F0B-AA85-8390C1B4C1F0}" type="pres">
      <dgm:prSet presAssocID="{CD37619E-CAAE-4D9F-99D7-EC4DADCC49BC}" presName="level2Shape" presStyleLbl="node4" presStyleIdx="0" presStyleCnt="23" custScaleX="239200" custScaleY="146038"/>
      <dgm:spPr>
        <a:prstGeom prst="ellipse">
          <a:avLst/>
        </a:prstGeom>
      </dgm:spPr>
      <dgm:t>
        <a:bodyPr/>
        <a:lstStyle/>
        <a:p>
          <a:endParaRPr lang="en-US"/>
        </a:p>
      </dgm:t>
    </dgm:pt>
    <dgm:pt modelId="{FB519033-3787-4204-A181-6338F7A06632}" type="pres">
      <dgm:prSet presAssocID="{CD37619E-CAAE-4D9F-99D7-EC4DADCC49BC}" presName="hierChild3" presStyleCnt="0"/>
      <dgm:spPr/>
      <dgm:t>
        <a:bodyPr/>
        <a:lstStyle/>
        <a:p>
          <a:pPr rtl="1"/>
          <a:endParaRPr lang="fa-IR"/>
        </a:p>
      </dgm:t>
    </dgm:pt>
    <dgm:pt modelId="{7DD6BAB5-3497-425C-BC90-75FF8596D7E8}" type="pres">
      <dgm:prSet presAssocID="{92D78D84-BB2E-4BB7-A46B-9DCB3704FBF1}" presName="Name19" presStyleLbl="parChTrans1D3" presStyleIdx="1" presStyleCnt="2"/>
      <dgm:spPr>
        <a:custGeom>
          <a:avLst/>
          <a:gdLst/>
          <a:ahLst/>
          <a:cxnLst/>
          <a:rect l="0" t="0" r="0" b="0"/>
          <a:pathLst>
            <a:path>
              <a:moveTo>
                <a:pt x="0" y="0"/>
              </a:moveTo>
              <a:lnTo>
                <a:pt x="0" y="85995"/>
              </a:lnTo>
              <a:lnTo>
                <a:pt x="1113324" y="85995"/>
              </a:lnTo>
              <a:lnTo>
                <a:pt x="1113324" y="171990"/>
              </a:lnTo>
            </a:path>
          </a:pathLst>
        </a:custGeom>
      </dgm:spPr>
      <dgm:t>
        <a:bodyPr/>
        <a:lstStyle/>
        <a:p>
          <a:endParaRPr lang="en-US"/>
        </a:p>
      </dgm:t>
    </dgm:pt>
    <dgm:pt modelId="{B172F6F1-DB94-42F6-84C5-513FF193E933}" type="pres">
      <dgm:prSet presAssocID="{1F3E252E-94F7-4528-8A86-212E17E91BFE}" presName="Name21" presStyleCnt="0"/>
      <dgm:spPr/>
      <dgm:t>
        <a:bodyPr/>
        <a:lstStyle/>
        <a:p>
          <a:endParaRPr lang="en-US"/>
        </a:p>
      </dgm:t>
    </dgm:pt>
    <dgm:pt modelId="{65DEE3D1-B71C-485C-B28D-7EB02E3579B7}" type="pres">
      <dgm:prSet presAssocID="{1F3E252E-94F7-4528-8A86-212E17E91BFE}" presName="level2Shape" presStyleLbl="node3" presStyleIdx="1" presStyleCnt="2" custScaleX="158444" custScaleY="119951" custLinFactNeighborX="20277" custLinFactNeighborY="31326"/>
      <dgm:spPr>
        <a:prstGeom prst="flowChartDecision">
          <a:avLst/>
        </a:prstGeom>
      </dgm:spPr>
      <dgm:t>
        <a:bodyPr/>
        <a:lstStyle/>
        <a:p>
          <a:endParaRPr lang="en-US"/>
        </a:p>
      </dgm:t>
    </dgm:pt>
    <dgm:pt modelId="{C265532A-1A94-4256-BBC2-F88CFF2D6D9C}" type="pres">
      <dgm:prSet presAssocID="{1F3E252E-94F7-4528-8A86-212E17E91BFE}" presName="hierChild3" presStyleCnt="0"/>
      <dgm:spPr/>
      <dgm:t>
        <a:bodyPr/>
        <a:lstStyle/>
        <a:p>
          <a:endParaRPr lang="en-US"/>
        </a:p>
      </dgm:t>
    </dgm:pt>
    <dgm:pt modelId="{D8A40886-B7D9-4721-9D43-59363356679D}" type="pres">
      <dgm:prSet presAssocID="{8B872CB0-2813-4E11-9462-26CBD34DA735}" presName="Name19" presStyleLbl="parChTrans1D4" presStyleIdx="1" presStyleCnt="23"/>
      <dgm:spPr>
        <a:custGeom>
          <a:avLst/>
          <a:gdLst/>
          <a:ahLst/>
          <a:cxnLst/>
          <a:rect l="0" t="0" r="0" b="0"/>
          <a:pathLst>
            <a:path>
              <a:moveTo>
                <a:pt x="48089" y="45720"/>
              </a:moveTo>
              <a:lnTo>
                <a:pt x="48089" y="72172"/>
              </a:lnTo>
              <a:lnTo>
                <a:pt x="45720" y="72172"/>
              </a:lnTo>
              <a:lnTo>
                <a:pt x="45720" y="98624"/>
              </a:lnTo>
            </a:path>
          </a:pathLst>
        </a:custGeom>
      </dgm:spPr>
      <dgm:t>
        <a:bodyPr/>
        <a:lstStyle/>
        <a:p>
          <a:endParaRPr lang="en-US"/>
        </a:p>
      </dgm:t>
    </dgm:pt>
    <dgm:pt modelId="{74A542AA-952B-4F4E-9373-9B8D20C776CB}" type="pres">
      <dgm:prSet presAssocID="{5BC21150-702E-485B-AE01-DFD95BC38846}" presName="Name21" presStyleCnt="0"/>
      <dgm:spPr/>
      <dgm:t>
        <a:bodyPr/>
        <a:lstStyle/>
        <a:p>
          <a:pPr rtl="1"/>
          <a:endParaRPr lang="fa-IR"/>
        </a:p>
      </dgm:t>
    </dgm:pt>
    <dgm:pt modelId="{E6481D9E-D82F-4A6C-8F46-0CBEFFC77697}" type="pres">
      <dgm:prSet presAssocID="{5BC21150-702E-485B-AE01-DFD95BC38846}" presName="level2Shape" presStyleLbl="node4" presStyleIdx="1" presStyleCnt="23" custScaleX="117143" custScaleY="59054" custLinFactNeighborX="19623" custLinFactNeighborY="13232"/>
      <dgm:spPr>
        <a:prstGeom prst="roundRect">
          <a:avLst>
            <a:gd name="adj" fmla="val 10000"/>
          </a:avLst>
        </a:prstGeom>
      </dgm:spPr>
      <dgm:t>
        <a:bodyPr/>
        <a:lstStyle/>
        <a:p>
          <a:endParaRPr lang="en-US"/>
        </a:p>
      </dgm:t>
    </dgm:pt>
    <dgm:pt modelId="{74EE8EF9-FBDC-4791-979C-3129884608B6}" type="pres">
      <dgm:prSet presAssocID="{5BC21150-702E-485B-AE01-DFD95BC38846}" presName="hierChild3" presStyleCnt="0"/>
      <dgm:spPr/>
      <dgm:t>
        <a:bodyPr/>
        <a:lstStyle/>
        <a:p>
          <a:pPr rtl="1"/>
          <a:endParaRPr lang="fa-IR"/>
        </a:p>
      </dgm:t>
    </dgm:pt>
    <dgm:pt modelId="{DF396F52-566F-4E93-AA9A-2C3BD3C1BAF3}" type="pres">
      <dgm:prSet presAssocID="{6EAF4EE6-D5E3-47DA-9C5B-C54CFD4E104E}" presName="Name19" presStyleLbl="parChTrans1D4" presStyleIdx="2" presStyleCnt="23"/>
      <dgm:spPr>
        <a:custGeom>
          <a:avLst/>
          <a:gdLst/>
          <a:ahLst/>
          <a:cxnLst/>
          <a:rect l="0" t="0" r="0" b="0"/>
          <a:pathLst>
            <a:path>
              <a:moveTo>
                <a:pt x="58467" y="45720"/>
              </a:moveTo>
              <a:lnTo>
                <a:pt x="58467" y="72175"/>
              </a:lnTo>
              <a:lnTo>
                <a:pt x="45720" y="72175"/>
              </a:lnTo>
              <a:lnTo>
                <a:pt x="45720" y="98631"/>
              </a:lnTo>
            </a:path>
          </a:pathLst>
        </a:custGeom>
      </dgm:spPr>
      <dgm:t>
        <a:bodyPr/>
        <a:lstStyle/>
        <a:p>
          <a:endParaRPr lang="en-US"/>
        </a:p>
      </dgm:t>
    </dgm:pt>
    <dgm:pt modelId="{CC781316-F819-4944-B0AD-DDBBBFC6569A}" type="pres">
      <dgm:prSet presAssocID="{B103F201-ECF0-4637-8C0F-3BC8B0F5F620}" presName="Name21" presStyleCnt="0"/>
      <dgm:spPr/>
      <dgm:t>
        <a:bodyPr/>
        <a:lstStyle/>
        <a:p>
          <a:pPr rtl="1"/>
          <a:endParaRPr lang="fa-IR"/>
        </a:p>
      </dgm:t>
    </dgm:pt>
    <dgm:pt modelId="{ACD2B19E-092F-4E26-9F5C-2FC4A907C0DA}" type="pres">
      <dgm:prSet presAssocID="{B103F201-ECF0-4637-8C0F-3BC8B0F5F620}" presName="level2Shape" presStyleLbl="node4" presStyleIdx="2" presStyleCnt="23" custScaleX="201193" custScaleY="101684" custLinFactNeighborX="16104" custLinFactNeighborY="-4859"/>
      <dgm:spPr>
        <a:prstGeom prst="roundRect">
          <a:avLst>
            <a:gd name="adj" fmla="val 10000"/>
          </a:avLst>
        </a:prstGeom>
      </dgm:spPr>
      <dgm:t>
        <a:bodyPr/>
        <a:lstStyle/>
        <a:p>
          <a:endParaRPr lang="en-US"/>
        </a:p>
      </dgm:t>
    </dgm:pt>
    <dgm:pt modelId="{E3F419BA-2D15-4975-93A8-72675E812AA8}" type="pres">
      <dgm:prSet presAssocID="{B103F201-ECF0-4637-8C0F-3BC8B0F5F620}" presName="hierChild3" presStyleCnt="0"/>
      <dgm:spPr/>
      <dgm:t>
        <a:bodyPr/>
        <a:lstStyle/>
        <a:p>
          <a:pPr rtl="1"/>
          <a:endParaRPr lang="fa-IR"/>
        </a:p>
      </dgm:t>
    </dgm:pt>
    <dgm:pt modelId="{3E7489B0-0EC2-46F9-99A7-B7F3B2A17D0A}" type="pres">
      <dgm:prSet presAssocID="{5404A37B-76BA-4BBF-BC5B-60CD68780065}" presName="Name19" presStyleLbl="parChTrans1D4" presStyleIdx="3" presStyleCnt="23"/>
      <dgm:spPr>
        <a:custGeom>
          <a:avLst/>
          <a:gdLst/>
          <a:ahLst/>
          <a:cxnLst/>
          <a:rect l="0" t="0" r="0" b="0"/>
          <a:pathLst>
            <a:path>
              <a:moveTo>
                <a:pt x="933145" y="0"/>
              </a:moveTo>
              <a:lnTo>
                <a:pt x="933145" y="54168"/>
              </a:lnTo>
              <a:lnTo>
                <a:pt x="0" y="54168"/>
              </a:lnTo>
              <a:lnTo>
                <a:pt x="0" y="108337"/>
              </a:lnTo>
            </a:path>
          </a:pathLst>
        </a:custGeom>
      </dgm:spPr>
      <dgm:t>
        <a:bodyPr/>
        <a:lstStyle/>
        <a:p>
          <a:endParaRPr lang="en-US"/>
        </a:p>
      </dgm:t>
    </dgm:pt>
    <dgm:pt modelId="{D739D9D5-6CA2-4C8F-B12B-28C5EF103DE3}" type="pres">
      <dgm:prSet presAssocID="{12C70F81-7A7D-4AB4-8D76-56111F7B8DAB}" presName="Name21" presStyleCnt="0"/>
      <dgm:spPr/>
      <dgm:t>
        <a:bodyPr/>
        <a:lstStyle/>
        <a:p>
          <a:pPr rtl="1"/>
          <a:endParaRPr lang="fa-IR"/>
        </a:p>
      </dgm:t>
    </dgm:pt>
    <dgm:pt modelId="{8772F5F5-7FE1-4C75-973A-7734D44DFFF6}" type="pres">
      <dgm:prSet presAssocID="{12C70F81-7A7D-4AB4-8D76-56111F7B8DAB}" presName="level2Shape" presStyleLbl="node4" presStyleIdx="3" presStyleCnt="23" custScaleX="132762" custScaleY="135707"/>
      <dgm:spPr>
        <a:prstGeom prst="flowChartDecision">
          <a:avLst/>
        </a:prstGeom>
      </dgm:spPr>
      <dgm:t>
        <a:bodyPr/>
        <a:lstStyle/>
        <a:p>
          <a:endParaRPr lang="en-US"/>
        </a:p>
      </dgm:t>
    </dgm:pt>
    <dgm:pt modelId="{89AD75B8-5667-4E22-9114-EC0A5EF0CE75}" type="pres">
      <dgm:prSet presAssocID="{12C70F81-7A7D-4AB4-8D76-56111F7B8DAB}" presName="hierChild3" presStyleCnt="0"/>
      <dgm:spPr/>
      <dgm:t>
        <a:bodyPr/>
        <a:lstStyle/>
        <a:p>
          <a:pPr rtl="1"/>
          <a:endParaRPr lang="fa-IR"/>
        </a:p>
      </dgm:t>
    </dgm:pt>
    <dgm:pt modelId="{BDFCFD52-95B1-40BD-B8A8-B6647186D19D}" type="pres">
      <dgm:prSet presAssocID="{EC2037C4-6775-49C9-9E54-BFD1F10575F1}" presName="Name19" presStyleLbl="parChTrans1D4" presStyleIdx="4" presStyleCnt="23"/>
      <dgm:spPr>
        <a:custGeom>
          <a:avLst/>
          <a:gdLst/>
          <a:ahLst/>
          <a:cxnLst/>
          <a:rect l="0" t="0" r="0" b="0"/>
          <a:pathLst>
            <a:path>
              <a:moveTo>
                <a:pt x="326365" y="0"/>
              </a:moveTo>
              <a:lnTo>
                <a:pt x="326365" y="48301"/>
              </a:lnTo>
              <a:lnTo>
                <a:pt x="0" y="48301"/>
              </a:lnTo>
              <a:lnTo>
                <a:pt x="0" y="96602"/>
              </a:lnTo>
            </a:path>
          </a:pathLst>
        </a:custGeom>
      </dgm:spPr>
      <dgm:t>
        <a:bodyPr/>
        <a:lstStyle/>
        <a:p>
          <a:endParaRPr lang="en-US"/>
        </a:p>
      </dgm:t>
    </dgm:pt>
    <dgm:pt modelId="{DA0B7F1E-EBFB-43C6-8003-E0C24E09CC48}" type="pres">
      <dgm:prSet presAssocID="{A336D75C-148E-4D24-BE60-73F54F342469}" presName="Name21" presStyleCnt="0"/>
      <dgm:spPr/>
      <dgm:t>
        <a:bodyPr/>
        <a:lstStyle/>
        <a:p>
          <a:pPr rtl="1"/>
          <a:endParaRPr lang="fa-IR"/>
        </a:p>
      </dgm:t>
    </dgm:pt>
    <dgm:pt modelId="{0BEFD71C-96BD-4F7E-AF9A-C2644D319A21}" type="pres">
      <dgm:prSet presAssocID="{A336D75C-148E-4D24-BE60-73F54F342469}" presName="level2Shape" presStyleLbl="node4" presStyleIdx="4" presStyleCnt="23"/>
      <dgm:spPr>
        <a:prstGeom prst="flowChartDecision">
          <a:avLst/>
        </a:prstGeom>
      </dgm:spPr>
      <dgm:t>
        <a:bodyPr/>
        <a:lstStyle/>
        <a:p>
          <a:endParaRPr lang="en-US"/>
        </a:p>
      </dgm:t>
    </dgm:pt>
    <dgm:pt modelId="{442474B0-F902-446C-80D7-5E6DE14AAA79}" type="pres">
      <dgm:prSet presAssocID="{A336D75C-148E-4D24-BE60-73F54F342469}" presName="hierChild3" presStyleCnt="0"/>
      <dgm:spPr/>
      <dgm:t>
        <a:bodyPr/>
        <a:lstStyle/>
        <a:p>
          <a:pPr rtl="1"/>
          <a:endParaRPr lang="fa-IR"/>
        </a:p>
      </dgm:t>
    </dgm:pt>
    <dgm:pt modelId="{F92BA2BD-D697-49AD-BB1C-420F35AAC7DC}" type="pres">
      <dgm:prSet presAssocID="{C03216FA-B299-4AF7-BF57-80B08D75F5F8}" presName="Name19" presStyleLbl="parChTrans1D4" presStyleIdx="5" presStyleCnt="23"/>
      <dgm:spPr>
        <a:custGeom>
          <a:avLst/>
          <a:gdLst/>
          <a:ahLst/>
          <a:cxnLst/>
          <a:rect l="0" t="0" r="0" b="0"/>
          <a:pathLst>
            <a:path>
              <a:moveTo>
                <a:pt x="45720" y="0"/>
              </a:moveTo>
              <a:lnTo>
                <a:pt x="45720" y="96602"/>
              </a:lnTo>
            </a:path>
          </a:pathLst>
        </a:custGeom>
      </dgm:spPr>
      <dgm:t>
        <a:bodyPr/>
        <a:lstStyle/>
        <a:p>
          <a:endParaRPr lang="en-US"/>
        </a:p>
      </dgm:t>
    </dgm:pt>
    <dgm:pt modelId="{C3622DA9-650C-47DD-A951-67AD93343E8F}" type="pres">
      <dgm:prSet presAssocID="{A418B701-8C77-4CC4-ADD4-AE3A4A19D157}" presName="Name21" presStyleCnt="0"/>
      <dgm:spPr/>
      <dgm:t>
        <a:bodyPr/>
        <a:lstStyle/>
        <a:p>
          <a:pPr rtl="1"/>
          <a:endParaRPr lang="fa-IR"/>
        </a:p>
      </dgm:t>
    </dgm:pt>
    <dgm:pt modelId="{6B94FF1C-9449-4F2A-B1F2-CEE1D912505B}" type="pres">
      <dgm:prSet presAssocID="{A418B701-8C77-4CC4-ADD4-AE3A4A19D157}" presName="level2Shape" presStyleLbl="node4" presStyleIdx="5" presStyleCnt="23" custScaleX="200367" custScaleY="163425"/>
      <dgm:spPr>
        <a:prstGeom prst="ellipse">
          <a:avLst/>
        </a:prstGeom>
      </dgm:spPr>
      <dgm:t>
        <a:bodyPr/>
        <a:lstStyle/>
        <a:p>
          <a:endParaRPr lang="en-US"/>
        </a:p>
      </dgm:t>
    </dgm:pt>
    <dgm:pt modelId="{8F94F175-B90A-4230-A8C8-B0B52DC9AFFC}" type="pres">
      <dgm:prSet presAssocID="{A418B701-8C77-4CC4-ADD4-AE3A4A19D157}" presName="hierChild3" presStyleCnt="0"/>
      <dgm:spPr/>
      <dgm:t>
        <a:bodyPr/>
        <a:lstStyle/>
        <a:p>
          <a:pPr rtl="1"/>
          <a:endParaRPr lang="fa-IR"/>
        </a:p>
      </dgm:t>
    </dgm:pt>
    <dgm:pt modelId="{CF3AD234-94F8-4CD7-8110-AF9B719529E3}" type="pres">
      <dgm:prSet presAssocID="{B79D4465-D062-4185-825B-4AB9F9926894}" presName="Name19" presStyleLbl="parChTrans1D4" presStyleIdx="6" presStyleCnt="23"/>
      <dgm:spPr>
        <a:custGeom>
          <a:avLst/>
          <a:gdLst/>
          <a:ahLst/>
          <a:cxnLst/>
          <a:rect l="0" t="0" r="0" b="0"/>
          <a:pathLst>
            <a:path>
              <a:moveTo>
                <a:pt x="0" y="0"/>
              </a:moveTo>
              <a:lnTo>
                <a:pt x="0" y="48301"/>
              </a:lnTo>
              <a:lnTo>
                <a:pt x="326365" y="48301"/>
              </a:lnTo>
              <a:lnTo>
                <a:pt x="326365" y="96602"/>
              </a:lnTo>
            </a:path>
          </a:pathLst>
        </a:custGeom>
      </dgm:spPr>
      <dgm:t>
        <a:bodyPr/>
        <a:lstStyle/>
        <a:p>
          <a:endParaRPr lang="en-US"/>
        </a:p>
      </dgm:t>
    </dgm:pt>
    <dgm:pt modelId="{E93CA9C3-1BBA-400B-955B-42DC476D3301}" type="pres">
      <dgm:prSet presAssocID="{7706554E-4028-42D1-AF9C-A5F8D01DD110}" presName="Name21" presStyleCnt="0"/>
      <dgm:spPr/>
      <dgm:t>
        <a:bodyPr/>
        <a:lstStyle/>
        <a:p>
          <a:pPr rtl="1"/>
          <a:endParaRPr lang="fa-IR"/>
        </a:p>
      </dgm:t>
    </dgm:pt>
    <dgm:pt modelId="{5B7F944B-7E2B-474B-B407-31C7ECE8AEE4}" type="pres">
      <dgm:prSet presAssocID="{7706554E-4028-42D1-AF9C-A5F8D01DD110}" presName="level2Shape" presStyleLbl="node4" presStyleIdx="6" presStyleCnt="23"/>
      <dgm:spPr>
        <a:prstGeom prst="flowChartDecision">
          <a:avLst/>
        </a:prstGeom>
      </dgm:spPr>
      <dgm:t>
        <a:bodyPr/>
        <a:lstStyle/>
        <a:p>
          <a:endParaRPr lang="en-US"/>
        </a:p>
      </dgm:t>
    </dgm:pt>
    <dgm:pt modelId="{43448DFD-0F41-4399-83B2-5AB24D4C7D74}" type="pres">
      <dgm:prSet presAssocID="{7706554E-4028-42D1-AF9C-A5F8D01DD110}" presName="hierChild3" presStyleCnt="0"/>
      <dgm:spPr/>
      <dgm:t>
        <a:bodyPr/>
        <a:lstStyle/>
        <a:p>
          <a:pPr rtl="1"/>
          <a:endParaRPr lang="fa-IR"/>
        </a:p>
      </dgm:t>
    </dgm:pt>
    <dgm:pt modelId="{AF1DA47C-20F1-4D8B-A6F1-0CDC53972A0A}" type="pres">
      <dgm:prSet presAssocID="{D84B7EDE-937C-4D9C-AE37-432903C364CB}" presName="Name19" presStyleLbl="parChTrans1D4" presStyleIdx="7" presStyleCnt="23"/>
      <dgm:spPr>
        <a:custGeom>
          <a:avLst/>
          <a:gdLst/>
          <a:ahLst/>
          <a:cxnLst/>
          <a:rect l="0" t="0" r="0" b="0"/>
          <a:pathLst>
            <a:path>
              <a:moveTo>
                <a:pt x="45720" y="0"/>
              </a:moveTo>
              <a:lnTo>
                <a:pt x="45720" y="96602"/>
              </a:lnTo>
            </a:path>
          </a:pathLst>
        </a:custGeom>
      </dgm:spPr>
      <dgm:t>
        <a:bodyPr/>
        <a:lstStyle/>
        <a:p>
          <a:endParaRPr lang="en-US"/>
        </a:p>
      </dgm:t>
    </dgm:pt>
    <dgm:pt modelId="{C93479B9-5C69-476F-AFEC-1A651F6FD420}" type="pres">
      <dgm:prSet presAssocID="{25AAF603-3589-4E4B-BCF4-D02BBA66BBDD}" presName="Name21" presStyleCnt="0"/>
      <dgm:spPr/>
      <dgm:t>
        <a:bodyPr/>
        <a:lstStyle/>
        <a:p>
          <a:pPr rtl="1"/>
          <a:endParaRPr lang="fa-IR"/>
        </a:p>
      </dgm:t>
    </dgm:pt>
    <dgm:pt modelId="{901C4CE0-03FB-4E42-BFAE-A6BA17B3C41C}" type="pres">
      <dgm:prSet presAssocID="{25AAF603-3589-4E4B-BCF4-D02BBA66BBDD}" presName="level2Shape" presStyleLbl="node4" presStyleIdx="7" presStyleCnt="23"/>
      <dgm:spPr>
        <a:prstGeom prst="ellipse">
          <a:avLst/>
        </a:prstGeom>
      </dgm:spPr>
      <dgm:t>
        <a:bodyPr/>
        <a:lstStyle/>
        <a:p>
          <a:endParaRPr lang="en-US"/>
        </a:p>
      </dgm:t>
    </dgm:pt>
    <dgm:pt modelId="{53BAC3D2-293D-47E7-A35C-30CA968C8A73}" type="pres">
      <dgm:prSet presAssocID="{25AAF603-3589-4E4B-BCF4-D02BBA66BBDD}" presName="hierChild3" presStyleCnt="0"/>
      <dgm:spPr/>
      <dgm:t>
        <a:bodyPr/>
        <a:lstStyle/>
        <a:p>
          <a:pPr rtl="1"/>
          <a:endParaRPr lang="fa-IR"/>
        </a:p>
      </dgm:t>
    </dgm:pt>
    <dgm:pt modelId="{51F2CC25-7321-4A37-9E2D-FBDD811CCE46}" type="pres">
      <dgm:prSet presAssocID="{60466D62-7BF1-4E1D-B525-B270B6AAC820}" presName="Name19" presStyleLbl="parChTrans1D4" presStyleIdx="8" presStyleCnt="23"/>
      <dgm:spPr>
        <a:custGeom>
          <a:avLst/>
          <a:gdLst/>
          <a:ahLst/>
          <a:cxnLst/>
          <a:rect l="0" t="0" r="0" b="0"/>
          <a:pathLst>
            <a:path>
              <a:moveTo>
                <a:pt x="0" y="0"/>
              </a:moveTo>
              <a:lnTo>
                <a:pt x="0" y="54168"/>
              </a:lnTo>
              <a:lnTo>
                <a:pt x="774973" y="54168"/>
              </a:lnTo>
              <a:lnTo>
                <a:pt x="774973" y="108337"/>
              </a:lnTo>
            </a:path>
          </a:pathLst>
        </a:custGeom>
      </dgm:spPr>
      <dgm:t>
        <a:bodyPr/>
        <a:lstStyle/>
        <a:p>
          <a:endParaRPr lang="en-US"/>
        </a:p>
      </dgm:t>
    </dgm:pt>
    <dgm:pt modelId="{1F7D39FB-977E-42A7-A056-7F26B4426380}" type="pres">
      <dgm:prSet presAssocID="{4E60B9FE-FEC7-41EB-90BB-077E6F3BDF93}" presName="Name21" presStyleCnt="0"/>
      <dgm:spPr/>
      <dgm:t>
        <a:bodyPr/>
        <a:lstStyle/>
        <a:p>
          <a:pPr rtl="1"/>
          <a:endParaRPr lang="fa-IR"/>
        </a:p>
      </dgm:t>
    </dgm:pt>
    <dgm:pt modelId="{1ED70288-AAB4-4A4E-90BC-8AA07BCA6E3E}" type="pres">
      <dgm:prSet presAssocID="{4E60B9FE-FEC7-41EB-90BB-077E6F3BDF93}" presName="level2Shape" presStyleLbl="node4" presStyleIdx="8" presStyleCnt="23" custScaleX="155671" custScaleY="184939"/>
      <dgm:spPr>
        <a:prstGeom prst="flowChartDecision">
          <a:avLst/>
        </a:prstGeom>
      </dgm:spPr>
      <dgm:t>
        <a:bodyPr/>
        <a:lstStyle/>
        <a:p>
          <a:endParaRPr lang="en-US"/>
        </a:p>
      </dgm:t>
    </dgm:pt>
    <dgm:pt modelId="{0EFE03CC-DEF1-48E1-9C9F-B5E0D43D482A}" type="pres">
      <dgm:prSet presAssocID="{4E60B9FE-FEC7-41EB-90BB-077E6F3BDF93}" presName="hierChild3" presStyleCnt="0"/>
      <dgm:spPr/>
      <dgm:t>
        <a:bodyPr/>
        <a:lstStyle/>
        <a:p>
          <a:pPr rtl="1"/>
          <a:endParaRPr lang="fa-IR"/>
        </a:p>
      </dgm:t>
    </dgm:pt>
    <dgm:pt modelId="{C3E6F96D-B2A7-4477-9F55-930D6CC0C2E2}" type="pres">
      <dgm:prSet presAssocID="{7C8F1D3F-A94C-4602-976D-66CF827E566F}" presName="Name19" presStyleLbl="parChTrans1D4" presStyleIdx="9" presStyleCnt="23"/>
      <dgm:spPr>
        <a:custGeom>
          <a:avLst/>
          <a:gdLst/>
          <a:ahLst/>
          <a:cxnLst/>
          <a:rect l="0" t="0" r="0" b="0"/>
          <a:pathLst>
            <a:path>
              <a:moveTo>
                <a:pt x="45720" y="0"/>
              </a:moveTo>
              <a:lnTo>
                <a:pt x="45720" y="171990"/>
              </a:lnTo>
            </a:path>
          </a:pathLst>
        </a:custGeom>
      </dgm:spPr>
      <dgm:t>
        <a:bodyPr/>
        <a:lstStyle/>
        <a:p>
          <a:endParaRPr lang="en-US"/>
        </a:p>
      </dgm:t>
    </dgm:pt>
    <dgm:pt modelId="{F2A084A9-C117-4833-B37A-777CA124C0D2}" type="pres">
      <dgm:prSet presAssocID="{AEBCE80A-8A1F-43A6-9540-854D2FA6A127}" presName="Name21" presStyleCnt="0"/>
      <dgm:spPr/>
      <dgm:t>
        <a:bodyPr/>
        <a:lstStyle/>
        <a:p>
          <a:endParaRPr lang="en-US"/>
        </a:p>
      </dgm:t>
    </dgm:pt>
    <dgm:pt modelId="{C0D4048E-FDB4-42DE-B106-4A6D8CB5E0D6}" type="pres">
      <dgm:prSet presAssocID="{AEBCE80A-8A1F-43A6-9540-854D2FA6A127}" presName="level2Shape" presStyleLbl="node4" presStyleIdx="9" presStyleCnt="23" custScaleX="602853" custScaleY="236379"/>
      <dgm:spPr>
        <a:prstGeom prst="roundRect">
          <a:avLst>
            <a:gd name="adj" fmla="val 10000"/>
          </a:avLst>
        </a:prstGeom>
      </dgm:spPr>
      <dgm:t>
        <a:bodyPr/>
        <a:lstStyle/>
        <a:p>
          <a:endParaRPr lang="en-US"/>
        </a:p>
      </dgm:t>
    </dgm:pt>
    <dgm:pt modelId="{B59A5B96-E99B-4758-AC6E-493740026967}" type="pres">
      <dgm:prSet presAssocID="{AEBCE80A-8A1F-43A6-9540-854D2FA6A127}" presName="hierChild3" presStyleCnt="0"/>
      <dgm:spPr/>
      <dgm:t>
        <a:bodyPr/>
        <a:lstStyle/>
        <a:p>
          <a:endParaRPr lang="en-US"/>
        </a:p>
      </dgm:t>
    </dgm:pt>
    <dgm:pt modelId="{C6DF1C5C-9C2D-47A6-B2FB-166CBB8E26A7}" type="pres">
      <dgm:prSet presAssocID="{F77B59EA-006A-40CE-ADCA-DA7BC1D01777}" presName="Name19" presStyleLbl="parChTrans1D4" presStyleIdx="10" presStyleCnt="23"/>
      <dgm:spPr>
        <a:custGeom>
          <a:avLst/>
          <a:gdLst/>
          <a:ahLst/>
          <a:cxnLst/>
          <a:rect l="0" t="0" r="0" b="0"/>
          <a:pathLst>
            <a:path>
              <a:moveTo>
                <a:pt x="333866" y="0"/>
              </a:moveTo>
              <a:lnTo>
                <a:pt x="333866" y="48301"/>
              </a:lnTo>
              <a:lnTo>
                <a:pt x="0" y="48301"/>
              </a:lnTo>
              <a:lnTo>
                <a:pt x="0" y="96602"/>
              </a:lnTo>
            </a:path>
          </a:pathLst>
        </a:custGeom>
      </dgm:spPr>
      <dgm:t>
        <a:bodyPr/>
        <a:lstStyle/>
        <a:p>
          <a:endParaRPr lang="en-US"/>
        </a:p>
      </dgm:t>
    </dgm:pt>
    <dgm:pt modelId="{6D9D2ACE-1E89-4712-9F9C-FC60D56DC28E}" type="pres">
      <dgm:prSet presAssocID="{D07C6733-6FDA-431D-8508-8ECC09CCEC94}" presName="Name21" presStyleCnt="0"/>
      <dgm:spPr/>
      <dgm:t>
        <a:bodyPr/>
        <a:lstStyle/>
        <a:p>
          <a:pPr rtl="1"/>
          <a:endParaRPr lang="fa-IR"/>
        </a:p>
      </dgm:t>
    </dgm:pt>
    <dgm:pt modelId="{36968BF5-87A7-4621-9CFB-F14BEC1394EB}" type="pres">
      <dgm:prSet presAssocID="{D07C6733-6FDA-431D-8508-8ECC09CCEC94}" presName="level2Shape" presStyleLbl="node4" presStyleIdx="10" presStyleCnt="23" custScaleX="128096" custScaleY="138046"/>
      <dgm:spPr>
        <a:prstGeom prst="flowChartDecision">
          <a:avLst/>
        </a:prstGeom>
      </dgm:spPr>
      <dgm:t>
        <a:bodyPr/>
        <a:lstStyle/>
        <a:p>
          <a:endParaRPr lang="en-US"/>
        </a:p>
      </dgm:t>
    </dgm:pt>
    <dgm:pt modelId="{4FD430BA-2D41-4DFE-A5D0-EB8340DD3F69}" type="pres">
      <dgm:prSet presAssocID="{D07C6733-6FDA-431D-8508-8ECC09CCEC94}" presName="hierChild3" presStyleCnt="0"/>
      <dgm:spPr/>
      <dgm:t>
        <a:bodyPr/>
        <a:lstStyle/>
        <a:p>
          <a:pPr rtl="1"/>
          <a:endParaRPr lang="fa-IR"/>
        </a:p>
      </dgm:t>
    </dgm:pt>
    <dgm:pt modelId="{DDFF63D4-425D-44B6-BC53-22B342F64D2F}" type="pres">
      <dgm:prSet presAssocID="{76E3D956-7EB5-4533-915C-2AA65EFC431C}" presName="Name19" presStyleLbl="parChTrans1D4" presStyleIdx="11" presStyleCnt="23"/>
      <dgm:spPr>
        <a:custGeom>
          <a:avLst/>
          <a:gdLst/>
          <a:ahLst/>
          <a:cxnLst/>
          <a:rect l="0" t="0" r="0" b="0"/>
          <a:pathLst>
            <a:path>
              <a:moveTo>
                <a:pt x="45720" y="0"/>
              </a:moveTo>
              <a:lnTo>
                <a:pt x="45720" y="96602"/>
              </a:lnTo>
            </a:path>
          </a:pathLst>
        </a:custGeom>
      </dgm:spPr>
      <dgm:t>
        <a:bodyPr/>
        <a:lstStyle/>
        <a:p>
          <a:endParaRPr lang="en-US"/>
        </a:p>
      </dgm:t>
    </dgm:pt>
    <dgm:pt modelId="{324DD118-4652-477D-8B19-9A38DDDC003F}" type="pres">
      <dgm:prSet presAssocID="{3203D753-2867-420C-8A85-4478E1BBAC5D}" presName="Name21" presStyleCnt="0"/>
      <dgm:spPr/>
      <dgm:t>
        <a:bodyPr/>
        <a:lstStyle/>
        <a:p>
          <a:pPr rtl="1"/>
          <a:endParaRPr lang="fa-IR"/>
        </a:p>
      </dgm:t>
    </dgm:pt>
    <dgm:pt modelId="{CCA44102-53B5-426A-9172-FAD354613126}" type="pres">
      <dgm:prSet presAssocID="{3203D753-2867-420C-8A85-4478E1BBAC5D}" presName="level2Shape" presStyleLbl="node4" presStyleIdx="11" presStyleCnt="23" custScaleX="188592"/>
      <dgm:spPr>
        <a:prstGeom prst="roundRect">
          <a:avLst>
            <a:gd name="adj" fmla="val 10000"/>
          </a:avLst>
        </a:prstGeom>
      </dgm:spPr>
      <dgm:t>
        <a:bodyPr/>
        <a:lstStyle/>
        <a:p>
          <a:endParaRPr lang="en-US"/>
        </a:p>
      </dgm:t>
    </dgm:pt>
    <dgm:pt modelId="{0E39E65D-93E4-4C11-9958-252D7A022110}" type="pres">
      <dgm:prSet presAssocID="{3203D753-2867-420C-8A85-4478E1BBAC5D}" presName="hierChild3" presStyleCnt="0"/>
      <dgm:spPr/>
      <dgm:t>
        <a:bodyPr/>
        <a:lstStyle/>
        <a:p>
          <a:pPr rtl="1"/>
          <a:endParaRPr lang="fa-IR"/>
        </a:p>
      </dgm:t>
    </dgm:pt>
    <dgm:pt modelId="{F822FB9A-985A-4B22-A12E-3C874ADA41F0}" type="pres">
      <dgm:prSet presAssocID="{B545746D-AFA1-4476-AE23-C1BFAE3CC6D9}" presName="Name19" presStyleLbl="parChTrans1D4" presStyleIdx="12" presStyleCnt="23"/>
      <dgm:spPr>
        <a:custGeom>
          <a:avLst/>
          <a:gdLst/>
          <a:ahLst/>
          <a:cxnLst/>
          <a:rect l="0" t="0" r="0" b="0"/>
          <a:pathLst>
            <a:path>
              <a:moveTo>
                <a:pt x="330813" y="0"/>
              </a:moveTo>
              <a:lnTo>
                <a:pt x="330813" y="48301"/>
              </a:lnTo>
              <a:lnTo>
                <a:pt x="0" y="48301"/>
              </a:lnTo>
              <a:lnTo>
                <a:pt x="0" y="96602"/>
              </a:lnTo>
            </a:path>
          </a:pathLst>
        </a:custGeom>
      </dgm:spPr>
      <dgm:t>
        <a:bodyPr/>
        <a:lstStyle/>
        <a:p>
          <a:endParaRPr lang="en-US"/>
        </a:p>
      </dgm:t>
    </dgm:pt>
    <dgm:pt modelId="{90518DFC-4580-4C12-AD23-D78931A4D59C}" type="pres">
      <dgm:prSet presAssocID="{EDD240F2-A367-4D57-896D-26A7697F144F}" presName="Name21" presStyleCnt="0"/>
      <dgm:spPr/>
      <dgm:t>
        <a:bodyPr/>
        <a:lstStyle/>
        <a:p>
          <a:pPr rtl="1"/>
          <a:endParaRPr lang="fa-IR"/>
        </a:p>
      </dgm:t>
    </dgm:pt>
    <dgm:pt modelId="{9A601926-CF3A-4123-B05B-7A38AA9936C3}" type="pres">
      <dgm:prSet presAssocID="{EDD240F2-A367-4D57-896D-26A7697F144F}" presName="level2Shape" presStyleLbl="node4" presStyleIdx="12" presStyleCnt="23" custScaleX="133340" custScaleY="143989"/>
      <dgm:spPr>
        <a:prstGeom prst="flowChartDecision">
          <a:avLst/>
        </a:prstGeom>
      </dgm:spPr>
      <dgm:t>
        <a:bodyPr/>
        <a:lstStyle/>
        <a:p>
          <a:endParaRPr lang="en-US"/>
        </a:p>
      </dgm:t>
    </dgm:pt>
    <dgm:pt modelId="{C1F9EFA5-11B9-4B58-857B-7C563C2DB3AB}" type="pres">
      <dgm:prSet presAssocID="{EDD240F2-A367-4D57-896D-26A7697F144F}" presName="hierChild3" presStyleCnt="0"/>
      <dgm:spPr/>
      <dgm:t>
        <a:bodyPr/>
        <a:lstStyle/>
        <a:p>
          <a:pPr rtl="1"/>
          <a:endParaRPr lang="fa-IR"/>
        </a:p>
      </dgm:t>
    </dgm:pt>
    <dgm:pt modelId="{3B88000C-35AD-4177-B034-5416E94CCE09}" type="pres">
      <dgm:prSet presAssocID="{F2076D8D-D37E-4B7C-AB55-3B6B099B2F5B}" presName="Name19" presStyleLbl="parChTrans1D4" presStyleIdx="13" presStyleCnt="23"/>
      <dgm:spPr>
        <a:custGeom>
          <a:avLst/>
          <a:gdLst/>
          <a:ahLst/>
          <a:cxnLst/>
          <a:rect l="0" t="0" r="0" b="0"/>
          <a:pathLst>
            <a:path>
              <a:moveTo>
                <a:pt x="45720" y="0"/>
              </a:moveTo>
              <a:lnTo>
                <a:pt x="45720" y="96602"/>
              </a:lnTo>
            </a:path>
          </a:pathLst>
        </a:custGeom>
      </dgm:spPr>
      <dgm:t>
        <a:bodyPr/>
        <a:lstStyle/>
        <a:p>
          <a:endParaRPr lang="en-US"/>
        </a:p>
      </dgm:t>
    </dgm:pt>
    <dgm:pt modelId="{33FCD131-8F34-4A36-BF83-2EDA8674498B}" type="pres">
      <dgm:prSet presAssocID="{C0C4DB0E-270B-4125-B37B-210EEC903556}" presName="Name21" presStyleCnt="0"/>
      <dgm:spPr/>
      <dgm:t>
        <a:bodyPr/>
        <a:lstStyle/>
        <a:p>
          <a:pPr rtl="1"/>
          <a:endParaRPr lang="fa-IR"/>
        </a:p>
      </dgm:t>
    </dgm:pt>
    <dgm:pt modelId="{DAB1F095-B042-4761-8EA9-E8FB6946321E}" type="pres">
      <dgm:prSet presAssocID="{C0C4DB0E-270B-4125-B37B-210EEC903556}" presName="level2Shape" presStyleLbl="node4" presStyleIdx="13" presStyleCnt="23" custScaleX="197433" custScaleY="87321"/>
      <dgm:spPr>
        <a:prstGeom prst="roundRect">
          <a:avLst>
            <a:gd name="adj" fmla="val 10000"/>
          </a:avLst>
        </a:prstGeom>
      </dgm:spPr>
      <dgm:t>
        <a:bodyPr/>
        <a:lstStyle/>
        <a:p>
          <a:endParaRPr lang="en-US"/>
        </a:p>
      </dgm:t>
    </dgm:pt>
    <dgm:pt modelId="{0845273E-04C6-419F-BA45-E2509D7BC158}" type="pres">
      <dgm:prSet presAssocID="{C0C4DB0E-270B-4125-B37B-210EEC903556}" presName="hierChild3" presStyleCnt="0"/>
      <dgm:spPr/>
      <dgm:t>
        <a:bodyPr/>
        <a:lstStyle/>
        <a:p>
          <a:pPr rtl="1"/>
          <a:endParaRPr lang="fa-IR"/>
        </a:p>
      </dgm:t>
    </dgm:pt>
    <dgm:pt modelId="{92BA1D3A-3B44-4B68-B1F6-2A756F3A1F63}" type="pres">
      <dgm:prSet presAssocID="{121F118E-D012-4677-AF52-74E7A0826B5A}" presName="Name19" presStyleLbl="parChTrans1D4" presStyleIdx="14" presStyleCnt="23"/>
      <dgm:spPr>
        <a:custGeom>
          <a:avLst/>
          <a:gdLst/>
          <a:ahLst/>
          <a:cxnLst/>
          <a:rect l="0" t="0" r="0" b="0"/>
          <a:pathLst>
            <a:path>
              <a:moveTo>
                <a:pt x="45720" y="0"/>
              </a:moveTo>
              <a:lnTo>
                <a:pt x="45720" y="96602"/>
              </a:lnTo>
            </a:path>
          </a:pathLst>
        </a:custGeom>
      </dgm:spPr>
      <dgm:t>
        <a:bodyPr/>
        <a:lstStyle/>
        <a:p>
          <a:endParaRPr lang="en-US"/>
        </a:p>
      </dgm:t>
    </dgm:pt>
    <dgm:pt modelId="{2D40050D-8176-4F00-AD5D-50CD163810E1}" type="pres">
      <dgm:prSet presAssocID="{BF6E0446-20AA-4DD3-AE91-BD27976F1D35}" presName="Name21" presStyleCnt="0"/>
      <dgm:spPr/>
      <dgm:t>
        <a:bodyPr/>
        <a:lstStyle/>
        <a:p>
          <a:pPr rtl="1"/>
          <a:endParaRPr lang="fa-IR"/>
        </a:p>
      </dgm:t>
    </dgm:pt>
    <dgm:pt modelId="{7B1B136E-091A-42AE-86DB-E5F27F1D03F2}" type="pres">
      <dgm:prSet presAssocID="{BF6E0446-20AA-4DD3-AE91-BD27976F1D35}" presName="level2Shape" presStyleLbl="node4" presStyleIdx="14" presStyleCnt="23" custScaleX="234673"/>
      <dgm:spPr>
        <a:prstGeom prst="roundRect">
          <a:avLst>
            <a:gd name="adj" fmla="val 10000"/>
          </a:avLst>
        </a:prstGeom>
      </dgm:spPr>
      <dgm:t>
        <a:bodyPr/>
        <a:lstStyle/>
        <a:p>
          <a:endParaRPr lang="en-US"/>
        </a:p>
      </dgm:t>
    </dgm:pt>
    <dgm:pt modelId="{8011314A-F2AE-4A70-BE8E-52EDAE85A5BB}" type="pres">
      <dgm:prSet presAssocID="{BF6E0446-20AA-4DD3-AE91-BD27976F1D35}" presName="hierChild3" presStyleCnt="0"/>
      <dgm:spPr/>
      <dgm:t>
        <a:bodyPr/>
        <a:lstStyle/>
        <a:p>
          <a:pPr rtl="1"/>
          <a:endParaRPr lang="fa-IR"/>
        </a:p>
      </dgm:t>
    </dgm:pt>
    <dgm:pt modelId="{7A4A7572-B6E6-4B1D-82F4-23C228D5AE76}" type="pres">
      <dgm:prSet presAssocID="{BF64F9F3-3966-4973-9F5B-EEBD38BCE0A3}" presName="Name19" presStyleLbl="parChTrans1D4" presStyleIdx="15" presStyleCnt="23"/>
      <dgm:spPr>
        <a:custGeom>
          <a:avLst/>
          <a:gdLst/>
          <a:ahLst/>
          <a:cxnLst/>
          <a:rect l="0" t="0" r="0" b="0"/>
          <a:pathLst>
            <a:path>
              <a:moveTo>
                <a:pt x="235468" y="0"/>
              </a:moveTo>
              <a:lnTo>
                <a:pt x="235468" y="48301"/>
              </a:lnTo>
              <a:lnTo>
                <a:pt x="0" y="48301"/>
              </a:lnTo>
              <a:lnTo>
                <a:pt x="0" y="96602"/>
              </a:lnTo>
            </a:path>
          </a:pathLst>
        </a:custGeom>
      </dgm:spPr>
      <dgm:t>
        <a:bodyPr/>
        <a:lstStyle/>
        <a:p>
          <a:endParaRPr lang="en-US"/>
        </a:p>
      </dgm:t>
    </dgm:pt>
    <dgm:pt modelId="{8B936BF0-808F-4F8C-B8B4-698E9A82FA68}" type="pres">
      <dgm:prSet presAssocID="{145922C3-B9ED-436B-AB46-D9766A625C07}" presName="Name21" presStyleCnt="0"/>
      <dgm:spPr/>
      <dgm:t>
        <a:bodyPr/>
        <a:lstStyle/>
        <a:p>
          <a:pPr rtl="1"/>
          <a:endParaRPr lang="fa-IR"/>
        </a:p>
      </dgm:t>
    </dgm:pt>
    <dgm:pt modelId="{C328D836-FA06-4700-A71D-433A1783DF10}" type="pres">
      <dgm:prSet presAssocID="{145922C3-B9ED-436B-AB46-D9766A625C07}" presName="level2Shape" presStyleLbl="node4" presStyleIdx="15" presStyleCnt="23"/>
      <dgm:spPr>
        <a:prstGeom prst="roundRect">
          <a:avLst>
            <a:gd name="adj" fmla="val 10000"/>
          </a:avLst>
        </a:prstGeom>
      </dgm:spPr>
      <dgm:t>
        <a:bodyPr/>
        <a:lstStyle/>
        <a:p>
          <a:endParaRPr lang="en-US"/>
        </a:p>
      </dgm:t>
    </dgm:pt>
    <dgm:pt modelId="{5BFF54DF-3D74-4030-B12D-5071B9C66041}" type="pres">
      <dgm:prSet presAssocID="{145922C3-B9ED-436B-AB46-D9766A625C07}" presName="hierChild3" presStyleCnt="0"/>
      <dgm:spPr/>
      <dgm:t>
        <a:bodyPr/>
        <a:lstStyle/>
        <a:p>
          <a:pPr rtl="1"/>
          <a:endParaRPr lang="fa-IR"/>
        </a:p>
      </dgm:t>
    </dgm:pt>
    <dgm:pt modelId="{CFF5F7D6-2A85-4A2F-9861-FB7B9C67FD7C}" type="pres">
      <dgm:prSet presAssocID="{4D765EA3-3C2A-49C4-97ED-938919186DA2}" presName="Name19" presStyleLbl="parChTrans1D4" presStyleIdx="16" presStyleCnt="23"/>
      <dgm:spPr>
        <a:custGeom>
          <a:avLst/>
          <a:gdLst/>
          <a:ahLst/>
          <a:cxnLst/>
          <a:rect l="0" t="0" r="0" b="0"/>
          <a:pathLst>
            <a:path>
              <a:moveTo>
                <a:pt x="45720" y="0"/>
              </a:moveTo>
              <a:lnTo>
                <a:pt x="45720" y="96602"/>
              </a:lnTo>
            </a:path>
          </a:pathLst>
        </a:custGeom>
      </dgm:spPr>
      <dgm:t>
        <a:bodyPr/>
        <a:lstStyle/>
        <a:p>
          <a:endParaRPr lang="en-US"/>
        </a:p>
      </dgm:t>
    </dgm:pt>
    <dgm:pt modelId="{C14BC7D8-3C49-4CD1-ADD8-DE2F998E2544}" type="pres">
      <dgm:prSet presAssocID="{C8623647-ABC0-477E-9DDF-50B97F7E1731}" presName="Name21" presStyleCnt="0"/>
      <dgm:spPr/>
      <dgm:t>
        <a:bodyPr/>
        <a:lstStyle/>
        <a:p>
          <a:pPr rtl="1"/>
          <a:endParaRPr lang="fa-IR"/>
        </a:p>
      </dgm:t>
    </dgm:pt>
    <dgm:pt modelId="{024ECE9B-5907-43F8-AF21-BFB67D00BCC9}" type="pres">
      <dgm:prSet presAssocID="{C8623647-ABC0-477E-9DDF-50B97F7E1731}" presName="level2Shape" presStyleLbl="node4" presStyleIdx="16" presStyleCnt="23"/>
      <dgm:spPr>
        <a:prstGeom prst="ellipse">
          <a:avLst/>
        </a:prstGeom>
      </dgm:spPr>
      <dgm:t>
        <a:bodyPr/>
        <a:lstStyle/>
        <a:p>
          <a:endParaRPr lang="en-US"/>
        </a:p>
      </dgm:t>
    </dgm:pt>
    <dgm:pt modelId="{376FD4B4-42BF-4280-A235-735B766DDF96}" type="pres">
      <dgm:prSet presAssocID="{C8623647-ABC0-477E-9DDF-50B97F7E1731}" presName="hierChild3" presStyleCnt="0"/>
      <dgm:spPr/>
      <dgm:t>
        <a:bodyPr/>
        <a:lstStyle/>
        <a:p>
          <a:pPr rtl="1"/>
          <a:endParaRPr lang="fa-IR"/>
        </a:p>
      </dgm:t>
    </dgm:pt>
    <dgm:pt modelId="{2AF34BF0-53BD-4736-A2EE-CD60F1742F6D}" type="pres">
      <dgm:prSet presAssocID="{DDFC5F8A-6635-4F4B-B87A-995F0595405F}" presName="Name19" presStyleLbl="parChTrans1D4" presStyleIdx="17" presStyleCnt="23"/>
      <dgm:spPr>
        <a:custGeom>
          <a:avLst/>
          <a:gdLst/>
          <a:ahLst/>
          <a:cxnLst/>
          <a:rect l="0" t="0" r="0" b="0"/>
          <a:pathLst>
            <a:path>
              <a:moveTo>
                <a:pt x="0" y="0"/>
              </a:moveTo>
              <a:lnTo>
                <a:pt x="0" y="48301"/>
              </a:lnTo>
              <a:lnTo>
                <a:pt x="235468" y="48301"/>
              </a:lnTo>
              <a:lnTo>
                <a:pt x="235468" y="96602"/>
              </a:lnTo>
            </a:path>
          </a:pathLst>
        </a:custGeom>
      </dgm:spPr>
      <dgm:t>
        <a:bodyPr/>
        <a:lstStyle/>
        <a:p>
          <a:endParaRPr lang="en-US"/>
        </a:p>
      </dgm:t>
    </dgm:pt>
    <dgm:pt modelId="{A4835878-7014-4316-B0EE-17E753CEC034}" type="pres">
      <dgm:prSet presAssocID="{6777BFA7-B993-4CC4-96DE-69063A071FAA}" presName="Name21" presStyleCnt="0"/>
      <dgm:spPr/>
      <dgm:t>
        <a:bodyPr/>
        <a:lstStyle/>
        <a:p>
          <a:pPr rtl="1"/>
          <a:endParaRPr lang="fa-IR"/>
        </a:p>
      </dgm:t>
    </dgm:pt>
    <dgm:pt modelId="{E2867311-F3C3-441F-A44D-E395F1628851}" type="pres">
      <dgm:prSet presAssocID="{6777BFA7-B993-4CC4-96DE-69063A071FAA}" presName="level2Shape" presStyleLbl="node4" presStyleIdx="17" presStyleCnt="23"/>
      <dgm:spPr>
        <a:prstGeom prst="roundRect">
          <a:avLst>
            <a:gd name="adj" fmla="val 10000"/>
          </a:avLst>
        </a:prstGeom>
      </dgm:spPr>
      <dgm:t>
        <a:bodyPr/>
        <a:lstStyle/>
        <a:p>
          <a:endParaRPr lang="en-US"/>
        </a:p>
      </dgm:t>
    </dgm:pt>
    <dgm:pt modelId="{44DD6D7B-5DE8-489F-AD0F-488CCDF12730}" type="pres">
      <dgm:prSet presAssocID="{6777BFA7-B993-4CC4-96DE-69063A071FAA}" presName="hierChild3" presStyleCnt="0"/>
      <dgm:spPr/>
      <dgm:t>
        <a:bodyPr/>
        <a:lstStyle/>
        <a:p>
          <a:pPr rtl="1"/>
          <a:endParaRPr lang="fa-IR"/>
        </a:p>
      </dgm:t>
    </dgm:pt>
    <dgm:pt modelId="{854C2DEF-B1CB-41EF-B8D7-88A67D44B6F4}" type="pres">
      <dgm:prSet presAssocID="{C2306064-9C90-421A-9BC0-7E1886C1D061}" presName="Name19" presStyleLbl="parChTrans1D4" presStyleIdx="18" presStyleCnt="23"/>
      <dgm:spPr>
        <a:custGeom>
          <a:avLst/>
          <a:gdLst/>
          <a:ahLst/>
          <a:cxnLst/>
          <a:rect l="0" t="0" r="0" b="0"/>
          <a:pathLst>
            <a:path>
              <a:moveTo>
                <a:pt x="45720" y="0"/>
              </a:moveTo>
              <a:lnTo>
                <a:pt x="45720" y="96602"/>
              </a:lnTo>
            </a:path>
          </a:pathLst>
        </a:custGeom>
      </dgm:spPr>
      <dgm:t>
        <a:bodyPr/>
        <a:lstStyle/>
        <a:p>
          <a:endParaRPr lang="en-US"/>
        </a:p>
      </dgm:t>
    </dgm:pt>
    <dgm:pt modelId="{5870D153-E1B5-4076-AB03-E96674FE731C}" type="pres">
      <dgm:prSet presAssocID="{FC08CFF4-3943-4DE1-AF55-54BB844F9A58}" presName="Name21" presStyleCnt="0"/>
      <dgm:spPr/>
      <dgm:t>
        <a:bodyPr/>
        <a:lstStyle/>
        <a:p>
          <a:pPr rtl="1"/>
          <a:endParaRPr lang="fa-IR"/>
        </a:p>
      </dgm:t>
    </dgm:pt>
    <dgm:pt modelId="{0DB7CE21-0C23-453B-92A5-BC7CBDECD541}" type="pres">
      <dgm:prSet presAssocID="{FC08CFF4-3943-4DE1-AF55-54BB844F9A58}" presName="level2Shape" presStyleLbl="node4" presStyleIdx="18" presStyleCnt="23"/>
      <dgm:spPr>
        <a:prstGeom prst="ellipse">
          <a:avLst/>
        </a:prstGeom>
      </dgm:spPr>
      <dgm:t>
        <a:bodyPr/>
        <a:lstStyle/>
        <a:p>
          <a:endParaRPr lang="en-US"/>
        </a:p>
      </dgm:t>
    </dgm:pt>
    <dgm:pt modelId="{0611F73B-60D9-4233-B9AC-001E9C269F1B}" type="pres">
      <dgm:prSet presAssocID="{FC08CFF4-3943-4DE1-AF55-54BB844F9A58}" presName="hierChild3" presStyleCnt="0"/>
      <dgm:spPr/>
      <dgm:t>
        <a:bodyPr/>
        <a:lstStyle/>
        <a:p>
          <a:pPr rtl="1"/>
          <a:endParaRPr lang="fa-IR"/>
        </a:p>
      </dgm:t>
    </dgm:pt>
    <dgm:pt modelId="{735B237C-4E8A-48CF-BB29-CFDA73037653}" type="pres">
      <dgm:prSet presAssocID="{A8A4F160-72DC-4ABB-802B-417F0073FAAA}" presName="Name19" presStyleLbl="parChTrans1D4" presStyleIdx="19" presStyleCnt="23"/>
      <dgm:spPr>
        <a:custGeom>
          <a:avLst/>
          <a:gdLst/>
          <a:ahLst/>
          <a:cxnLst/>
          <a:rect l="0" t="0" r="0" b="0"/>
          <a:pathLst>
            <a:path>
              <a:moveTo>
                <a:pt x="0" y="0"/>
              </a:moveTo>
              <a:lnTo>
                <a:pt x="0" y="48301"/>
              </a:lnTo>
              <a:lnTo>
                <a:pt x="316603" y="48301"/>
              </a:lnTo>
              <a:lnTo>
                <a:pt x="316603" y="96602"/>
              </a:lnTo>
            </a:path>
          </a:pathLst>
        </a:custGeom>
      </dgm:spPr>
      <dgm:t>
        <a:bodyPr/>
        <a:lstStyle/>
        <a:p>
          <a:endParaRPr lang="en-US"/>
        </a:p>
      </dgm:t>
    </dgm:pt>
    <dgm:pt modelId="{793AA7CC-91F9-4CF6-A070-26D3F14F4F22}" type="pres">
      <dgm:prSet presAssocID="{ACF39FC5-0713-4D63-8862-234CB4F23E60}" presName="Name21" presStyleCnt="0"/>
      <dgm:spPr/>
      <dgm:t>
        <a:bodyPr/>
        <a:lstStyle/>
        <a:p>
          <a:pPr rtl="1"/>
          <a:endParaRPr lang="fa-IR"/>
        </a:p>
      </dgm:t>
    </dgm:pt>
    <dgm:pt modelId="{81AACCDB-FEC5-4EEC-9B2C-F59AD122C242}" type="pres">
      <dgm:prSet presAssocID="{ACF39FC5-0713-4D63-8862-234CB4F23E60}" presName="level2Shape" presStyleLbl="node4" presStyleIdx="19" presStyleCnt="23" custScaleX="141185" custScaleY="127488"/>
      <dgm:spPr>
        <a:prstGeom prst="flowChartDecision">
          <a:avLst/>
        </a:prstGeom>
      </dgm:spPr>
      <dgm:t>
        <a:bodyPr/>
        <a:lstStyle/>
        <a:p>
          <a:endParaRPr lang="en-US"/>
        </a:p>
      </dgm:t>
    </dgm:pt>
    <dgm:pt modelId="{B9899291-1322-4AAC-BB4D-2C4C7D0757E3}" type="pres">
      <dgm:prSet presAssocID="{ACF39FC5-0713-4D63-8862-234CB4F23E60}" presName="hierChild3" presStyleCnt="0"/>
      <dgm:spPr/>
      <dgm:t>
        <a:bodyPr/>
        <a:lstStyle/>
        <a:p>
          <a:pPr rtl="1"/>
          <a:endParaRPr lang="fa-IR"/>
        </a:p>
      </dgm:t>
    </dgm:pt>
    <dgm:pt modelId="{94203AF7-2B9A-4934-94EF-DB19C98E71C0}" type="pres">
      <dgm:prSet presAssocID="{F3CD7E63-6588-41B5-9FC4-908A97433A01}" presName="Name19" presStyleLbl="parChTrans1D4" presStyleIdx="20" presStyleCnt="23"/>
      <dgm:spPr>
        <a:custGeom>
          <a:avLst/>
          <a:gdLst/>
          <a:ahLst/>
          <a:cxnLst/>
          <a:rect l="0" t="0" r="0" b="0"/>
          <a:pathLst>
            <a:path>
              <a:moveTo>
                <a:pt x="45720" y="0"/>
              </a:moveTo>
              <a:lnTo>
                <a:pt x="45720" y="96602"/>
              </a:lnTo>
            </a:path>
          </a:pathLst>
        </a:custGeom>
      </dgm:spPr>
      <dgm:t>
        <a:bodyPr/>
        <a:lstStyle/>
        <a:p>
          <a:endParaRPr lang="en-US"/>
        </a:p>
      </dgm:t>
    </dgm:pt>
    <dgm:pt modelId="{AC480338-4C8A-4820-897B-1A691CF6034F}" type="pres">
      <dgm:prSet presAssocID="{92EF8860-4F1A-4B75-BF80-00A3983DA9B2}" presName="Name21" presStyleCnt="0"/>
      <dgm:spPr/>
      <dgm:t>
        <a:bodyPr/>
        <a:lstStyle/>
        <a:p>
          <a:pPr rtl="1"/>
          <a:endParaRPr lang="fa-IR"/>
        </a:p>
      </dgm:t>
    </dgm:pt>
    <dgm:pt modelId="{C57878A7-E67E-497F-ADED-82219AEABBF8}" type="pres">
      <dgm:prSet presAssocID="{92EF8860-4F1A-4B75-BF80-00A3983DA9B2}" presName="level2Shape" presStyleLbl="node4" presStyleIdx="20" presStyleCnt="23"/>
      <dgm:spPr>
        <a:prstGeom prst="ellipse">
          <a:avLst/>
        </a:prstGeom>
      </dgm:spPr>
      <dgm:t>
        <a:bodyPr/>
        <a:lstStyle/>
        <a:p>
          <a:endParaRPr lang="en-US"/>
        </a:p>
      </dgm:t>
    </dgm:pt>
    <dgm:pt modelId="{2863E91F-1B05-4710-853F-904FB9F7D55F}" type="pres">
      <dgm:prSet presAssocID="{92EF8860-4F1A-4B75-BF80-00A3983DA9B2}" presName="hierChild3" presStyleCnt="0"/>
      <dgm:spPr/>
      <dgm:t>
        <a:bodyPr/>
        <a:lstStyle/>
        <a:p>
          <a:pPr rtl="1"/>
          <a:endParaRPr lang="fa-IR"/>
        </a:p>
      </dgm:t>
    </dgm:pt>
    <dgm:pt modelId="{72F847E0-3560-4182-B35D-CEE69C314693}" type="pres">
      <dgm:prSet presAssocID="{DD92E740-609D-4901-801E-91BAFD8652F2}" presName="Name19" presStyleLbl="parChTrans1D4" presStyleIdx="21" presStyleCnt="23"/>
      <dgm:spPr>
        <a:custGeom>
          <a:avLst/>
          <a:gdLst/>
          <a:ahLst/>
          <a:cxnLst/>
          <a:rect l="0" t="0" r="0" b="0"/>
          <a:pathLst>
            <a:path>
              <a:moveTo>
                <a:pt x="0" y="0"/>
              </a:moveTo>
              <a:lnTo>
                <a:pt x="0" y="48301"/>
              </a:lnTo>
              <a:lnTo>
                <a:pt x="297537" y="48301"/>
              </a:lnTo>
              <a:lnTo>
                <a:pt x="297537" y="96602"/>
              </a:lnTo>
            </a:path>
          </a:pathLst>
        </a:custGeom>
      </dgm:spPr>
      <dgm:t>
        <a:bodyPr/>
        <a:lstStyle/>
        <a:p>
          <a:endParaRPr lang="en-US"/>
        </a:p>
      </dgm:t>
    </dgm:pt>
    <dgm:pt modelId="{8B035C45-6E3A-4F82-850A-35C2D1827EF5}" type="pres">
      <dgm:prSet presAssocID="{5F5B5E23-99AA-49F9-959D-036FA1D4D287}" presName="Name21" presStyleCnt="0"/>
      <dgm:spPr/>
      <dgm:t>
        <a:bodyPr/>
        <a:lstStyle/>
        <a:p>
          <a:pPr rtl="1"/>
          <a:endParaRPr lang="fa-IR"/>
        </a:p>
      </dgm:t>
    </dgm:pt>
    <dgm:pt modelId="{521A834D-7EE0-4242-BF7A-29AE5D1877AD}" type="pres">
      <dgm:prSet presAssocID="{5F5B5E23-99AA-49F9-959D-036FA1D4D287}" presName="level2Shape" presStyleLbl="node4" presStyleIdx="21" presStyleCnt="23" custScaleX="148153" custScaleY="137259"/>
      <dgm:spPr>
        <a:prstGeom prst="flowChartDecision">
          <a:avLst/>
        </a:prstGeom>
      </dgm:spPr>
      <dgm:t>
        <a:bodyPr/>
        <a:lstStyle/>
        <a:p>
          <a:endParaRPr lang="en-US"/>
        </a:p>
      </dgm:t>
    </dgm:pt>
    <dgm:pt modelId="{C8427156-0FDF-4EB5-83C9-1E559574BC2D}" type="pres">
      <dgm:prSet presAssocID="{5F5B5E23-99AA-49F9-959D-036FA1D4D287}" presName="hierChild3" presStyleCnt="0"/>
      <dgm:spPr/>
      <dgm:t>
        <a:bodyPr/>
        <a:lstStyle/>
        <a:p>
          <a:pPr rtl="1"/>
          <a:endParaRPr lang="fa-IR"/>
        </a:p>
      </dgm:t>
    </dgm:pt>
    <dgm:pt modelId="{234E7679-8D8E-4D6B-B757-EB94E191B303}" type="pres">
      <dgm:prSet presAssocID="{F2AAC46E-684D-4330-A2A2-FDAE87AC9C74}" presName="Name19" presStyleLbl="parChTrans1D4" presStyleIdx="22" presStyleCnt="23"/>
      <dgm:spPr>
        <a:custGeom>
          <a:avLst/>
          <a:gdLst/>
          <a:ahLst/>
          <a:cxnLst/>
          <a:rect l="0" t="0" r="0" b="0"/>
          <a:pathLst>
            <a:path>
              <a:moveTo>
                <a:pt x="45720" y="0"/>
              </a:moveTo>
              <a:lnTo>
                <a:pt x="45720" y="96602"/>
              </a:lnTo>
            </a:path>
          </a:pathLst>
        </a:custGeom>
      </dgm:spPr>
      <dgm:t>
        <a:bodyPr/>
        <a:lstStyle/>
        <a:p>
          <a:endParaRPr lang="en-US"/>
        </a:p>
      </dgm:t>
    </dgm:pt>
    <dgm:pt modelId="{16DB5BC8-F389-4D70-B3AD-C6852B9EDCC9}" type="pres">
      <dgm:prSet presAssocID="{B4FC962F-6548-4EB3-8BD7-BA6E2380AD1C}" presName="Name21" presStyleCnt="0"/>
      <dgm:spPr/>
      <dgm:t>
        <a:bodyPr/>
        <a:lstStyle/>
        <a:p>
          <a:pPr rtl="1"/>
          <a:endParaRPr lang="fa-IR"/>
        </a:p>
      </dgm:t>
    </dgm:pt>
    <dgm:pt modelId="{E60A4CB8-3ECE-4DCC-B45A-A3D666DEB774}" type="pres">
      <dgm:prSet presAssocID="{B4FC962F-6548-4EB3-8BD7-BA6E2380AD1C}" presName="level2Shape" presStyleLbl="node4" presStyleIdx="22" presStyleCnt="23"/>
      <dgm:spPr>
        <a:prstGeom prst="ellipse">
          <a:avLst/>
        </a:prstGeom>
      </dgm:spPr>
      <dgm:t>
        <a:bodyPr/>
        <a:lstStyle/>
        <a:p>
          <a:endParaRPr lang="en-US"/>
        </a:p>
      </dgm:t>
    </dgm:pt>
    <dgm:pt modelId="{F4D15C05-7B89-4EC0-9F3E-C019A2C1018A}" type="pres">
      <dgm:prSet presAssocID="{B4FC962F-6548-4EB3-8BD7-BA6E2380AD1C}" presName="hierChild3" presStyleCnt="0"/>
      <dgm:spPr/>
      <dgm:t>
        <a:bodyPr/>
        <a:lstStyle/>
        <a:p>
          <a:pPr rtl="1"/>
          <a:endParaRPr lang="fa-IR"/>
        </a:p>
      </dgm:t>
    </dgm:pt>
    <dgm:pt modelId="{1D0015AD-9FD4-42AF-B5AB-C787DF5D5580}" type="pres">
      <dgm:prSet presAssocID="{602E6588-CE2F-415C-94B0-AC0226E43CAF}" presName="bgShapesFlow" presStyleCnt="0"/>
      <dgm:spPr/>
      <dgm:t>
        <a:bodyPr/>
        <a:lstStyle/>
        <a:p>
          <a:endParaRPr lang="en-US"/>
        </a:p>
      </dgm:t>
    </dgm:pt>
  </dgm:ptLst>
  <dgm:cxnLst>
    <dgm:cxn modelId="{0FE59FC5-925D-4995-8779-BF0591CD9BB5}" type="presOf" srcId="{C03216FA-B299-4AF7-BF57-80B08D75F5F8}" destId="{F92BA2BD-D697-49AD-BB1C-420F35AAC7DC}" srcOrd="0" destOrd="0" presId="urn:microsoft.com/office/officeart/2005/8/layout/hierarchy6"/>
    <dgm:cxn modelId="{51067CE0-2D13-4F70-B03C-DA527F3FE3E7}" type="presOf" srcId="{25AAF603-3589-4E4B-BCF4-D02BBA66BBDD}" destId="{901C4CE0-03FB-4E42-BFAE-A6BA17B3C41C}" srcOrd="0" destOrd="0" presId="urn:microsoft.com/office/officeart/2005/8/layout/hierarchy6"/>
    <dgm:cxn modelId="{A009F1DE-C2AC-4773-8463-80CE1C0DB4B1}" type="presOf" srcId="{B103F201-ECF0-4637-8C0F-3BC8B0F5F620}" destId="{ACD2B19E-092F-4E26-9F5C-2FC4A907C0DA}" srcOrd="0" destOrd="0" presId="urn:microsoft.com/office/officeart/2005/8/layout/hierarchy6"/>
    <dgm:cxn modelId="{764C00C8-A515-406D-922C-6F4AE86949C8}" type="presOf" srcId="{586179A9-4BAA-4695-99F0-608366387C14}" destId="{136DDDDF-AC19-4EB3-B892-9872EFB95B26}" srcOrd="0" destOrd="0" presId="urn:microsoft.com/office/officeart/2005/8/layout/hierarchy6"/>
    <dgm:cxn modelId="{2506DF17-F62A-406F-8047-0E517376AC71}" type="presOf" srcId="{3203D753-2867-420C-8A85-4478E1BBAC5D}" destId="{CCA44102-53B5-426A-9172-FAD354613126}" srcOrd="0" destOrd="0" presId="urn:microsoft.com/office/officeart/2005/8/layout/hierarchy6"/>
    <dgm:cxn modelId="{2235CBEE-A503-4D3C-925C-D2F0BA64DDD5}" type="presOf" srcId="{C8623647-ABC0-477E-9DDF-50B97F7E1731}" destId="{024ECE9B-5907-43F8-AF21-BFB67D00BCC9}" srcOrd="0" destOrd="0" presId="urn:microsoft.com/office/officeart/2005/8/layout/hierarchy6"/>
    <dgm:cxn modelId="{423294DA-5A54-42FE-BCB2-8A27A5EF1EC9}" type="presOf" srcId="{C0C4DB0E-270B-4125-B37B-210EEC903556}" destId="{DAB1F095-B042-4761-8EA9-E8FB6946321E}" srcOrd="0" destOrd="0" presId="urn:microsoft.com/office/officeart/2005/8/layout/hierarchy6"/>
    <dgm:cxn modelId="{96EAD5E5-47AD-40A9-8443-2F371F238FE5}" type="presOf" srcId="{5404A37B-76BA-4BBF-BC5B-60CD68780065}" destId="{3E7489B0-0EC2-46F9-99A7-B7F3B2A17D0A}" srcOrd="0" destOrd="0" presId="urn:microsoft.com/office/officeart/2005/8/layout/hierarchy6"/>
    <dgm:cxn modelId="{2FC05CAE-567B-4E77-AEE4-E1848A446678}" type="presOf" srcId="{C2306064-9C90-421A-9BC0-7E1886C1D061}" destId="{854C2DEF-B1CB-41EF-B8D7-88A67D44B6F4}" srcOrd="0" destOrd="0" presId="urn:microsoft.com/office/officeart/2005/8/layout/hierarchy6"/>
    <dgm:cxn modelId="{AAB48B97-B697-4403-BC25-5F13DE0C26BD}" srcId="{3203D753-2867-420C-8A85-4478E1BBAC5D}" destId="{ACF39FC5-0713-4D63-8862-234CB4F23E60}" srcOrd="1" destOrd="0" parTransId="{A8A4F160-72DC-4ABB-802B-417F0073FAAA}" sibTransId="{F04D7E37-92F4-455F-87DE-45A6700E0437}"/>
    <dgm:cxn modelId="{5F681D77-BFE5-43D9-A6FB-A621FC4D622B}" type="presOf" srcId="{DD92E740-609D-4901-801E-91BAFD8652F2}" destId="{72F847E0-3560-4182-B35D-CEE69C314693}" srcOrd="0" destOrd="0" presId="urn:microsoft.com/office/officeart/2005/8/layout/hierarchy6"/>
    <dgm:cxn modelId="{CCEC1F03-0785-40B0-9EFF-6C8D67536AF6}" srcId="{4E60B9FE-FEC7-41EB-90BB-077E6F3BDF93}" destId="{AEBCE80A-8A1F-43A6-9540-854D2FA6A127}" srcOrd="0" destOrd="0" parTransId="{7C8F1D3F-A94C-4602-976D-66CF827E566F}" sibTransId="{E1625FFC-1850-4C98-962C-919D62396F10}"/>
    <dgm:cxn modelId="{12F5DAA8-73F7-4B01-B760-6E7E2B8AF744}" type="presOf" srcId="{F3CD7E63-6588-41B5-9FC4-908A97433A01}" destId="{94203AF7-2B9A-4934-94EF-DB19C98E71C0}" srcOrd="0" destOrd="0" presId="urn:microsoft.com/office/officeart/2005/8/layout/hierarchy6"/>
    <dgm:cxn modelId="{D38A8484-428F-49D2-B20E-522B50E09D64}" srcId="{602E6588-CE2F-415C-94B0-AC0226E43CAF}" destId="{97D9CE73-6BDC-495F-9B4E-47E8E722F052}" srcOrd="0" destOrd="0" parTransId="{1A406EFE-8205-4F49-ADFC-40716A9B3C38}" sibTransId="{A0F0160E-A163-415B-806F-BC4AC83EB9F7}"/>
    <dgm:cxn modelId="{63A2B294-D00C-49E0-AB45-3CC94A54D041}" type="presOf" srcId="{1F3E252E-94F7-4528-8A86-212E17E91BFE}" destId="{65DEE3D1-B71C-485C-B28D-7EB02E3579B7}" srcOrd="0" destOrd="0" presId="urn:microsoft.com/office/officeart/2005/8/layout/hierarchy6"/>
    <dgm:cxn modelId="{726B4C0F-8A21-4D31-AF56-A0F5AC2D008D}" srcId="{BF6E0446-20AA-4DD3-AE91-BD27976F1D35}" destId="{145922C3-B9ED-436B-AB46-D9766A625C07}" srcOrd="0" destOrd="0" parTransId="{BF64F9F3-3966-4973-9F5B-EEBD38BCE0A3}" sibTransId="{F079775E-D466-410D-A233-59EA006C35BA}"/>
    <dgm:cxn modelId="{3C55642B-7C55-46A4-AC2D-0A2150A2271D}" type="presOf" srcId="{6777BFA7-B993-4CC4-96DE-69063A071FAA}" destId="{E2867311-F3C3-441F-A44D-E395F1628851}" srcOrd="0" destOrd="0" presId="urn:microsoft.com/office/officeart/2005/8/layout/hierarchy6"/>
    <dgm:cxn modelId="{B909A595-4957-40C4-85C1-3B15F5A7E3EA}" type="presOf" srcId="{12C70F81-7A7D-4AB4-8D76-56111F7B8DAB}" destId="{8772F5F5-7FE1-4C75-973A-7734D44DFFF6}" srcOrd="0" destOrd="0" presId="urn:microsoft.com/office/officeart/2005/8/layout/hierarchy6"/>
    <dgm:cxn modelId="{C386636C-1F07-4902-8FD6-3E019FEC7A95}" type="presOf" srcId="{92EF8860-4F1A-4B75-BF80-00A3983DA9B2}" destId="{C57878A7-E67E-497F-ADED-82219AEABBF8}" srcOrd="0" destOrd="0" presId="urn:microsoft.com/office/officeart/2005/8/layout/hierarchy6"/>
    <dgm:cxn modelId="{D0A8CBF2-1257-4EFB-9603-8370F8A3CC3C}" type="presOf" srcId="{6EAF4EE6-D5E3-47DA-9C5B-C54CFD4E104E}" destId="{DF396F52-566F-4E93-AA9A-2C3BD3C1BAF3}" srcOrd="0" destOrd="0" presId="urn:microsoft.com/office/officeart/2005/8/layout/hierarchy6"/>
    <dgm:cxn modelId="{544DC99F-5838-43B9-948D-C77C318EA8DB}" srcId="{1F3E252E-94F7-4528-8A86-212E17E91BFE}" destId="{5BC21150-702E-485B-AE01-DFD95BC38846}" srcOrd="0" destOrd="0" parTransId="{8B872CB0-2813-4E11-9462-26CBD34DA735}" sibTransId="{FF5BB0E4-C799-46AF-A258-227C1B4C7A1B}"/>
    <dgm:cxn modelId="{0FC24D33-1B15-4E8D-A0B7-09D7C0B480F0}" type="presOf" srcId="{B4FC962F-6548-4EB3-8BD7-BA6E2380AD1C}" destId="{E60A4CB8-3ECE-4DCC-B45A-A3D666DEB774}" srcOrd="0" destOrd="0" presId="urn:microsoft.com/office/officeart/2005/8/layout/hierarchy6"/>
    <dgm:cxn modelId="{B19B066E-A339-4D2B-95FE-45084B354232}" type="presOf" srcId="{A8A4F160-72DC-4ABB-802B-417F0073FAAA}" destId="{735B237C-4E8A-48CF-BB29-CFDA73037653}" srcOrd="0" destOrd="0" presId="urn:microsoft.com/office/officeart/2005/8/layout/hierarchy6"/>
    <dgm:cxn modelId="{4D5B4DAE-2581-4E26-99A0-DD880C8DBF3F}" type="presOf" srcId="{EDD240F2-A367-4D57-896D-26A7697F144F}" destId="{9A601926-CF3A-4123-B05B-7A38AA9936C3}" srcOrd="0" destOrd="0" presId="urn:microsoft.com/office/officeart/2005/8/layout/hierarchy6"/>
    <dgm:cxn modelId="{453EB0DA-00D0-42EF-8E54-42A80073C677}" srcId="{12C70F81-7A7D-4AB4-8D76-56111F7B8DAB}" destId="{7706554E-4028-42D1-AF9C-A5F8D01DD110}" srcOrd="1" destOrd="0" parTransId="{B79D4465-D062-4185-825B-4AB9F9926894}" sibTransId="{A3B475A1-C774-4227-BF1C-033B7FF701B9}"/>
    <dgm:cxn modelId="{529A0B23-BB61-4AAE-A6E1-877C8DA790D9}" type="presOf" srcId="{145922C3-B9ED-436B-AB46-D9766A625C07}" destId="{C328D836-FA06-4700-A71D-433A1783DF10}" srcOrd="0" destOrd="0" presId="urn:microsoft.com/office/officeart/2005/8/layout/hierarchy6"/>
    <dgm:cxn modelId="{C1CEBA5B-BC40-49E7-A564-ED87C2CD722E}" type="presOf" srcId="{B545746D-AFA1-4476-AE23-C1BFAE3CC6D9}" destId="{F822FB9A-985A-4B22-A12E-3C874ADA41F0}" srcOrd="0" destOrd="0" presId="urn:microsoft.com/office/officeart/2005/8/layout/hierarchy6"/>
    <dgm:cxn modelId="{134417E0-9AC6-4154-99BA-478494E00B4D}" srcId="{F92F2CBF-EB51-43EB-9D63-25DE5EFB7F8B}" destId="{E23A5B21-F187-441C-93A7-EC65E22F6FE6}" srcOrd="0" destOrd="0" parTransId="{11186983-282C-4394-B19E-5704529427B5}" sibTransId="{5ADFAAA7-2901-40BC-BCB9-2240CBCC95D0}"/>
    <dgm:cxn modelId="{F9F8FF86-BAB7-4588-8520-7AC2D009E14E}" type="presOf" srcId="{88BB7614-CC64-499E-AAAB-E16A26CFCDFB}" destId="{1647818C-8284-48EC-A816-C5779470785C}" srcOrd="0" destOrd="0" presId="urn:microsoft.com/office/officeart/2005/8/layout/hierarchy6"/>
    <dgm:cxn modelId="{021AA21F-4A5C-4DF0-99CB-28BFCB9034DE}" type="presOf" srcId="{11186983-282C-4394-B19E-5704529427B5}" destId="{BBCDA4EF-C272-414C-BBEE-68CD0F5F4B75}" srcOrd="0" destOrd="0" presId="urn:microsoft.com/office/officeart/2005/8/layout/hierarchy6"/>
    <dgm:cxn modelId="{2B6850FA-2D55-4EE7-9FCB-2DCFAD57E325}" type="presOf" srcId="{CD37619E-CAAE-4D9F-99D7-EC4DADCC49BC}" destId="{578FB4F0-DAE9-4F0B-AA85-8390C1B4C1F0}" srcOrd="0" destOrd="0" presId="urn:microsoft.com/office/officeart/2005/8/layout/hierarchy6"/>
    <dgm:cxn modelId="{38F649A3-2D17-40E8-AF3E-65F9A9ED4A51}" srcId="{12C70F81-7A7D-4AB4-8D76-56111F7B8DAB}" destId="{A336D75C-148E-4D24-BE60-73F54F342469}" srcOrd="0" destOrd="0" parTransId="{EC2037C4-6775-49C9-9E54-BFD1F10575F1}" sibTransId="{DA59FD68-2D1A-4C59-B075-E81774FB0E97}"/>
    <dgm:cxn modelId="{85A2EB32-38E5-4EDA-AAEB-09DC312E3F91}" type="presOf" srcId="{92D78D84-BB2E-4BB7-A46B-9DCB3704FBF1}" destId="{7DD6BAB5-3497-425C-BC90-75FF8596D7E8}" srcOrd="0" destOrd="0" presId="urn:microsoft.com/office/officeart/2005/8/layout/hierarchy6"/>
    <dgm:cxn modelId="{BB94DAC5-AC60-45B4-B7A3-A3179D7A0A79}" type="presOf" srcId="{F77B59EA-006A-40CE-ADCA-DA7BC1D01777}" destId="{C6DF1C5C-9C2D-47A6-B2FB-166CBB8E26A7}" srcOrd="0" destOrd="0" presId="urn:microsoft.com/office/officeart/2005/8/layout/hierarchy6"/>
    <dgm:cxn modelId="{1E4CA008-5C5F-4B06-8544-F9436E429F5A}" srcId="{D07C6733-6FDA-431D-8508-8ECC09CCEC94}" destId="{3203D753-2867-420C-8A85-4478E1BBAC5D}" srcOrd="0" destOrd="0" parTransId="{76E3D956-7EB5-4533-915C-2AA65EFC431C}" sibTransId="{2E6E22D4-F6A7-47B2-8F50-5D0764A69FF1}"/>
    <dgm:cxn modelId="{610AFAB5-BF1E-4993-983F-FABE852D5C85}" srcId="{AEBCE80A-8A1F-43A6-9540-854D2FA6A127}" destId="{D07C6733-6FDA-431D-8508-8ECC09CCEC94}" srcOrd="0" destOrd="0" parTransId="{F77B59EA-006A-40CE-ADCA-DA7BC1D01777}" sibTransId="{F5F5E0DA-6C3F-4FB1-A2A5-2822B24B8126}"/>
    <dgm:cxn modelId="{A988D6BE-F2E8-418D-9167-8CD546BDF8D2}" srcId="{7706554E-4028-42D1-AF9C-A5F8D01DD110}" destId="{25AAF603-3589-4E4B-BCF4-D02BBA66BBDD}" srcOrd="0" destOrd="0" parTransId="{D84B7EDE-937C-4D9C-AE37-432903C364CB}" sibTransId="{2B30B7BF-ECE7-4FE5-AD43-0B9074043E7E}"/>
    <dgm:cxn modelId="{32377410-0372-4556-9029-5B0D24B3F1F2}" type="presOf" srcId="{F2AAC46E-684D-4330-A2A2-FDAE87AC9C74}" destId="{234E7679-8D8E-4D6B-B757-EB94E191B303}" srcOrd="0" destOrd="0" presId="urn:microsoft.com/office/officeart/2005/8/layout/hierarchy6"/>
    <dgm:cxn modelId="{CCE84B43-3E1F-4BF0-AB3E-90C992CDDA32}" srcId="{EDD240F2-A367-4D57-896D-26A7697F144F}" destId="{C0C4DB0E-270B-4125-B37B-210EEC903556}" srcOrd="0" destOrd="0" parTransId="{F2076D8D-D37E-4B7C-AB55-3B6B099B2F5B}" sibTransId="{4AE9F705-88AA-459D-91C9-B6464D4CA5AF}"/>
    <dgm:cxn modelId="{6BEC0A28-27D2-4498-A1E4-9F9B1A791266}" type="presOf" srcId="{FC08CFF4-3943-4DE1-AF55-54BB844F9A58}" destId="{0DB7CE21-0C23-453B-92A5-BC7CBDECD541}" srcOrd="0" destOrd="0" presId="urn:microsoft.com/office/officeart/2005/8/layout/hierarchy6"/>
    <dgm:cxn modelId="{5D153785-786F-479C-98F9-8C26CAA70FA4}" type="presOf" srcId="{5BC21150-702E-485B-AE01-DFD95BC38846}" destId="{E6481D9E-D82F-4A6C-8F46-0CBEFFC77697}" srcOrd="0" destOrd="0" presId="urn:microsoft.com/office/officeart/2005/8/layout/hierarchy6"/>
    <dgm:cxn modelId="{2F042FC1-C976-431F-9B26-E94B2626486C}" type="presOf" srcId="{5F5B5E23-99AA-49F9-959D-036FA1D4D287}" destId="{521A834D-7EE0-4242-BF7A-29AE5D1877AD}" srcOrd="0" destOrd="0" presId="urn:microsoft.com/office/officeart/2005/8/layout/hierarchy6"/>
    <dgm:cxn modelId="{524A86BA-166C-4A24-B6B2-A178A4E32E27}" srcId="{AEBCE80A-8A1F-43A6-9540-854D2FA6A127}" destId="{5F5B5E23-99AA-49F9-959D-036FA1D4D287}" srcOrd="1" destOrd="0" parTransId="{DD92E740-609D-4901-801E-91BAFD8652F2}" sibTransId="{74DF1494-8831-43E6-BC5A-ED1989712590}"/>
    <dgm:cxn modelId="{7BD41A92-33E1-4401-8309-851459CCA189}" type="presOf" srcId="{ACF39FC5-0713-4D63-8862-234CB4F23E60}" destId="{81AACCDB-FEC5-4EEC-9B2C-F59AD122C242}" srcOrd="0" destOrd="0" presId="urn:microsoft.com/office/officeart/2005/8/layout/hierarchy6"/>
    <dgm:cxn modelId="{E90F9A00-95A1-49A8-8B02-2ADBAC82ABAB}" type="presOf" srcId="{D07C6733-6FDA-431D-8508-8ECC09CCEC94}" destId="{36968BF5-87A7-4621-9CFB-F14BEC1394EB}" srcOrd="0" destOrd="0" presId="urn:microsoft.com/office/officeart/2005/8/layout/hierarchy6"/>
    <dgm:cxn modelId="{4D26A162-8F49-4EA5-8F78-224C90D273EA}" srcId="{A336D75C-148E-4D24-BE60-73F54F342469}" destId="{A418B701-8C77-4CC4-ADD4-AE3A4A19D157}" srcOrd="0" destOrd="0" parTransId="{C03216FA-B299-4AF7-BF57-80B08D75F5F8}" sibTransId="{855C80AE-9D43-477B-BA54-09DBC787CEBC}"/>
    <dgm:cxn modelId="{B73A0141-3B5D-46E7-926A-67B8FEABFED8}" srcId="{3203D753-2867-420C-8A85-4478E1BBAC5D}" destId="{EDD240F2-A367-4D57-896D-26A7697F144F}" srcOrd="0" destOrd="0" parTransId="{B545746D-AFA1-4476-AE23-C1BFAE3CC6D9}" sibTransId="{6300061B-24B6-4AD3-BBEB-5491C16A081A}"/>
    <dgm:cxn modelId="{F905FF68-D2D9-44FB-B4EF-E2EBAB35E08E}" srcId="{B103F201-ECF0-4637-8C0F-3BC8B0F5F620}" destId="{4E60B9FE-FEC7-41EB-90BB-077E6F3BDF93}" srcOrd="1" destOrd="0" parTransId="{60466D62-7BF1-4E1D-B525-B270B6AAC820}" sibTransId="{79FA2C8B-4440-40D7-8E3A-A5EC1038AD2F}"/>
    <dgm:cxn modelId="{16EE4AEF-BB39-4544-A3AA-6E532691CB2F}" srcId="{145922C3-B9ED-436B-AB46-D9766A625C07}" destId="{C8623647-ABC0-477E-9DDF-50B97F7E1731}" srcOrd="0" destOrd="0" parTransId="{4D765EA3-3C2A-49C4-97ED-938919186DA2}" sibTransId="{8DCBD42F-A0EF-477F-957E-7DA58BF625ED}"/>
    <dgm:cxn modelId="{4B6B64C5-C7CE-4DF6-880B-94E850BE4338}" srcId="{B103F201-ECF0-4637-8C0F-3BC8B0F5F620}" destId="{12C70F81-7A7D-4AB4-8D76-56111F7B8DAB}" srcOrd="0" destOrd="0" parTransId="{5404A37B-76BA-4BBF-BC5B-60CD68780065}" sibTransId="{63CD490E-A2C5-44AE-B2DD-3A7099106733}"/>
    <dgm:cxn modelId="{1746F18E-65DC-49C0-8EB4-34154876BB06}" type="presOf" srcId="{A418B701-8C77-4CC4-ADD4-AE3A4A19D157}" destId="{6B94FF1C-9449-4F2A-B1F2-CEE1D912505B}" srcOrd="0" destOrd="0" presId="urn:microsoft.com/office/officeart/2005/8/layout/hierarchy6"/>
    <dgm:cxn modelId="{AA1F92A5-91FA-4D5E-A732-AF9DD2C81452}" srcId="{C0C4DB0E-270B-4125-B37B-210EEC903556}" destId="{BF6E0446-20AA-4DD3-AE91-BD27976F1D35}" srcOrd="0" destOrd="0" parTransId="{121F118E-D012-4677-AF52-74E7A0826B5A}" sibTransId="{3ACDFA68-74A4-4EF4-B57A-D155F78070FB}"/>
    <dgm:cxn modelId="{03B52854-4BC5-4662-A029-CA0A1013EAA9}" type="presOf" srcId="{F92F2CBF-EB51-43EB-9D63-25DE5EFB7F8B}" destId="{24E9FE9A-D7D3-49B5-932A-5EB0CAD9224F}" srcOrd="0" destOrd="0" presId="urn:microsoft.com/office/officeart/2005/8/layout/hierarchy6"/>
    <dgm:cxn modelId="{4673CA74-ED74-4BFC-8664-3CD6235AA169}" srcId="{97D9CE73-6BDC-495F-9B4E-47E8E722F052}" destId="{F92F2CBF-EB51-43EB-9D63-25DE5EFB7F8B}" srcOrd="0" destOrd="0" parTransId="{586179A9-4BAA-4695-99F0-608366387C14}" sibTransId="{4E3031F5-7B32-467F-AADB-03FD841235B5}"/>
    <dgm:cxn modelId="{BDB14466-0EF8-499E-92FE-1A09844DBBF0}" type="presOf" srcId="{B79D4465-D062-4185-825B-4AB9F9926894}" destId="{CF3AD234-94F8-4CD7-8110-AF9B719529E3}" srcOrd="0" destOrd="0" presId="urn:microsoft.com/office/officeart/2005/8/layout/hierarchy6"/>
    <dgm:cxn modelId="{EA1E823F-AE0A-411A-8811-A327A232B41A}" type="presOf" srcId="{60466D62-7BF1-4E1D-B525-B270B6AAC820}" destId="{51F2CC25-7321-4A37-9E2D-FBDD811CCE46}" srcOrd="0" destOrd="0" presId="urn:microsoft.com/office/officeart/2005/8/layout/hierarchy6"/>
    <dgm:cxn modelId="{64C65B15-28D7-423D-B603-54ACEA49BA67}" srcId="{6777BFA7-B993-4CC4-96DE-69063A071FAA}" destId="{FC08CFF4-3943-4DE1-AF55-54BB844F9A58}" srcOrd="0" destOrd="0" parTransId="{C2306064-9C90-421A-9BC0-7E1886C1D061}" sibTransId="{8929F72D-D389-4BE7-A1E7-E4E467A77647}"/>
    <dgm:cxn modelId="{1AE2E98D-4FC7-40ED-BC18-9F5074F7724F}" type="presOf" srcId="{7C8F1D3F-A94C-4602-976D-66CF827E566F}" destId="{C3E6F96D-B2A7-4477-9F55-930D6CC0C2E2}" srcOrd="0" destOrd="0" presId="urn:microsoft.com/office/officeart/2005/8/layout/hierarchy6"/>
    <dgm:cxn modelId="{C27D06BA-FB88-48AF-8228-87459F4A0897}" srcId="{5BC21150-702E-485B-AE01-DFD95BC38846}" destId="{B103F201-ECF0-4637-8C0F-3BC8B0F5F620}" srcOrd="0" destOrd="0" parTransId="{6EAF4EE6-D5E3-47DA-9C5B-C54CFD4E104E}" sibTransId="{27CE0B9E-99AE-4A8E-BC8C-F1CF765BEA07}"/>
    <dgm:cxn modelId="{B98DA738-20CD-473C-94D3-AFC1F34A47A1}" type="presOf" srcId="{E23A5B21-F187-441C-93A7-EC65E22F6FE6}" destId="{53AFA21B-D582-4D71-9338-0158ED5A2B0B}" srcOrd="0" destOrd="0" presId="urn:microsoft.com/office/officeart/2005/8/layout/hierarchy6"/>
    <dgm:cxn modelId="{5896A478-4F95-4692-9734-121B68DBE95B}" srcId="{BF6E0446-20AA-4DD3-AE91-BD27976F1D35}" destId="{6777BFA7-B993-4CC4-96DE-69063A071FAA}" srcOrd="1" destOrd="0" parTransId="{DDFC5F8A-6635-4F4B-B87A-995F0595405F}" sibTransId="{64F7A5C4-A401-4817-B1E9-119A69908BAB}"/>
    <dgm:cxn modelId="{0701EE81-D2AB-49F7-8143-7F87FD1AEFCB}" type="presOf" srcId="{121F118E-D012-4677-AF52-74E7A0826B5A}" destId="{92BA1D3A-3B44-4B68-B1F6-2A756F3A1F63}" srcOrd="0" destOrd="0" presId="urn:microsoft.com/office/officeart/2005/8/layout/hierarchy6"/>
    <dgm:cxn modelId="{AC33A0B2-D2D1-436D-A928-8F5052FBCFBB}" type="presOf" srcId="{4E60B9FE-FEC7-41EB-90BB-077E6F3BDF93}" destId="{1ED70288-AAB4-4A4E-90BC-8AA07BCA6E3E}" srcOrd="0" destOrd="0" presId="urn:microsoft.com/office/officeart/2005/8/layout/hierarchy6"/>
    <dgm:cxn modelId="{0B16C035-DBE3-4312-B6C2-0E0AE86C4FB9}" type="presOf" srcId="{DDFC5F8A-6635-4F4B-B87A-995F0595405F}" destId="{2AF34BF0-53BD-4736-A2EE-CD60F1742F6D}" srcOrd="0" destOrd="0" presId="urn:microsoft.com/office/officeart/2005/8/layout/hierarchy6"/>
    <dgm:cxn modelId="{3A954DC9-3BAE-43F2-BCA5-1A81CF297704}" type="presOf" srcId="{602E6588-CE2F-415C-94B0-AC0226E43CAF}" destId="{C7E6DF73-B93E-48FB-BE9D-3F5B3A20ED04}" srcOrd="0" destOrd="0" presId="urn:microsoft.com/office/officeart/2005/8/layout/hierarchy6"/>
    <dgm:cxn modelId="{01D85454-D62E-475A-A398-CE209880CB72}" srcId="{5F5B5E23-99AA-49F9-959D-036FA1D4D287}" destId="{B4FC962F-6548-4EB3-8BD7-BA6E2380AD1C}" srcOrd="0" destOrd="0" parTransId="{F2AAC46E-684D-4330-A2A2-FDAE87AC9C74}" sibTransId="{150B9D0C-15BD-448B-A967-2FABFECD61AF}"/>
    <dgm:cxn modelId="{931809BF-AB39-4073-957A-A1435799D052}" srcId="{ACF39FC5-0713-4D63-8862-234CB4F23E60}" destId="{92EF8860-4F1A-4B75-BF80-00A3983DA9B2}" srcOrd="0" destOrd="0" parTransId="{F3CD7E63-6588-41B5-9FC4-908A97433A01}" sibTransId="{DBE183F1-82DE-4870-A5BB-D651FB2F4B29}"/>
    <dgm:cxn modelId="{C9898AA2-817B-471B-A0CC-90A9878A4238}" type="presOf" srcId="{97D9CE73-6BDC-495F-9B4E-47E8E722F052}" destId="{55E340AD-DBD5-4DE6-9ED1-01E05AE9BE40}" srcOrd="0" destOrd="0" presId="urn:microsoft.com/office/officeart/2005/8/layout/hierarchy6"/>
    <dgm:cxn modelId="{0839F5DF-F005-44A9-A631-1A0CC55475D4}" type="presOf" srcId="{AEBCE80A-8A1F-43A6-9540-854D2FA6A127}" destId="{C0D4048E-FDB4-42DE-B106-4A6D8CB5E0D6}" srcOrd="0" destOrd="0" presId="urn:microsoft.com/office/officeart/2005/8/layout/hierarchy6"/>
    <dgm:cxn modelId="{060F41ED-547A-4D3F-93FC-5F04B37F2467}" type="presOf" srcId="{A336D75C-148E-4D24-BE60-73F54F342469}" destId="{0BEFD71C-96BD-4F7E-AF9A-C2644D319A21}" srcOrd="0" destOrd="0" presId="urn:microsoft.com/office/officeart/2005/8/layout/hierarchy6"/>
    <dgm:cxn modelId="{A837895D-452A-4B7C-A611-9D319A23532D}" type="presOf" srcId="{EC2037C4-6775-49C9-9E54-BFD1F10575F1}" destId="{BDFCFD52-95B1-40BD-B8A8-B6647186D19D}" srcOrd="0" destOrd="0" presId="urn:microsoft.com/office/officeart/2005/8/layout/hierarchy6"/>
    <dgm:cxn modelId="{0099CC7D-6648-4872-A5EB-1DAC3539B861}" type="presOf" srcId="{8B872CB0-2813-4E11-9462-26CBD34DA735}" destId="{D8A40886-B7D9-4721-9D43-59363356679D}" srcOrd="0" destOrd="0" presId="urn:microsoft.com/office/officeart/2005/8/layout/hierarchy6"/>
    <dgm:cxn modelId="{3392B714-5D5A-448B-A28B-8957CE8D5B69}" type="presOf" srcId="{4D765EA3-3C2A-49C4-97ED-938919186DA2}" destId="{CFF5F7D6-2A85-4A2F-9861-FB7B9C67FD7C}" srcOrd="0" destOrd="0" presId="urn:microsoft.com/office/officeart/2005/8/layout/hierarchy6"/>
    <dgm:cxn modelId="{84328CCB-7EEC-4130-8BB3-A3B3B5B2F469}" srcId="{F92F2CBF-EB51-43EB-9D63-25DE5EFB7F8B}" destId="{1F3E252E-94F7-4528-8A86-212E17E91BFE}" srcOrd="1" destOrd="0" parTransId="{92D78D84-BB2E-4BB7-A46B-9DCB3704FBF1}" sibTransId="{32BDA75B-B58F-42DF-996F-F8B8FABC2811}"/>
    <dgm:cxn modelId="{C03F9795-48B8-4FC7-80BD-D50D9CB3D19F}" type="presOf" srcId="{D84B7EDE-937C-4D9C-AE37-432903C364CB}" destId="{AF1DA47C-20F1-4D8B-A6F1-0CDC53972A0A}" srcOrd="0" destOrd="0" presId="urn:microsoft.com/office/officeart/2005/8/layout/hierarchy6"/>
    <dgm:cxn modelId="{441D5B72-CFF6-4E18-9410-62A9B722A88D}" type="presOf" srcId="{F2076D8D-D37E-4B7C-AB55-3B6B099B2F5B}" destId="{3B88000C-35AD-4177-B034-5416E94CCE09}" srcOrd="0" destOrd="0" presId="urn:microsoft.com/office/officeart/2005/8/layout/hierarchy6"/>
    <dgm:cxn modelId="{20E2CD17-2B3C-49A2-865D-3EB5DA72FDEE}" srcId="{E23A5B21-F187-441C-93A7-EC65E22F6FE6}" destId="{CD37619E-CAAE-4D9F-99D7-EC4DADCC49BC}" srcOrd="0" destOrd="0" parTransId="{88BB7614-CC64-499E-AAAB-E16A26CFCDFB}" sibTransId="{1A75E067-E5E6-41A2-8230-87309D23CB7A}"/>
    <dgm:cxn modelId="{9A970550-B413-4517-96AB-8BA6754C8E3F}" type="presOf" srcId="{7706554E-4028-42D1-AF9C-A5F8D01DD110}" destId="{5B7F944B-7E2B-474B-B407-31C7ECE8AEE4}" srcOrd="0" destOrd="0" presId="urn:microsoft.com/office/officeart/2005/8/layout/hierarchy6"/>
    <dgm:cxn modelId="{4D3462B5-FE20-4832-8605-C0FE9E96C3AA}" type="presOf" srcId="{BF64F9F3-3966-4973-9F5B-EEBD38BCE0A3}" destId="{7A4A7572-B6E6-4B1D-82F4-23C228D5AE76}" srcOrd="0" destOrd="0" presId="urn:microsoft.com/office/officeart/2005/8/layout/hierarchy6"/>
    <dgm:cxn modelId="{0A18FBFA-516C-4FEB-A0FD-53735482CCA4}" type="presOf" srcId="{76E3D956-7EB5-4533-915C-2AA65EFC431C}" destId="{DDFF63D4-425D-44B6-BC53-22B342F64D2F}" srcOrd="0" destOrd="0" presId="urn:microsoft.com/office/officeart/2005/8/layout/hierarchy6"/>
    <dgm:cxn modelId="{3BE94CCC-D9AE-40E1-93F4-D2F21BE8B4FB}" type="presOf" srcId="{BF6E0446-20AA-4DD3-AE91-BD27976F1D35}" destId="{7B1B136E-091A-42AE-86DB-E5F27F1D03F2}" srcOrd="0" destOrd="0" presId="urn:microsoft.com/office/officeart/2005/8/layout/hierarchy6"/>
    <dgm:cxn modelId="{463D9292-3DD6-4B16-9FED-794971839A30}" type="presParOf" srcId="{C7E6DF73-B93E-48FB-BE9D-3F5B3A20ED04}" destId="{ADA1506B-6341-4DA0-AD70-0440D12E09CE}" srcOrd="0" destOrd="0" presId="urn:microsoft.com/office/officeart/2005/8/layout/hierarchy6"/>
    <dgm:cxn modelId="{6AA6BD67-6475-4A57-B9B2-9C813D9444AE}" type="presParOf" srcId="{ADA1506B-6341-4DA0-AD70-0440D12E09CE}" destId="{89AFE494-5860-442C-BAC3-6925F845DB5A}" srcOrd="0" destOrd="0" presId="urn:microsoft.com/office/officeart/2005/8/layout/hierarchy6"/>
    <dgm:cxn modelId="{9F733B22-1328-4624-AE26-4C10E6F43F78}" type="presParOf" srcId="{89AFE494-5860-442C-BAC3-6925F845DB5A}" destId="{89668DC8-D0E5-4697-8056-2D1704EEA793}" srcOrd="0" destOrd="0" presId="urn:microsoft.com/office/officeart/2005/8/layout/hierarchy6"/>
    <dgm:cxn modelId="{E985EED0-3438-43ED-8E5E-D3DF7F52B5D5}" type="presParOf" srcId="{89668DC8-D0E5-4697-8056-2D1704EEA793}" destId="{55E340AD-DBD5-4DE6-9ED1-01E05AE9BE40}" srcOrd="0" destOrd="0" presId="urn:microsoft.com/office/officeart/2005/8/layout/hierarchy6"/>
    <dgm:cxn modelId="{8D2D5017-6881-469E-A954-5B17B34549DD}" type="presParOf" srcId="{89668DC8-D0E5-4697-8056-2D1704EEA793}" destId="{C2DC8A33-282F-4181-A5A0-7DDAE2A6A09D}" srcOrd="1" destOrd="0" presId="urn:microsoft.com/office/officeart/2005/8/layout/hierarchy6"/>
    <dgm:cxn modelId="{5F8FBA52-A4BB-44A1-A1F3-9997645AEBCF}" type="presParOf" srcId="{C2DC8A33-282F-4181-A5A0-7DDAE2A6A09D}" destId="{136DDDDF-AC19-4EB3-B892-9872EFB95B26}" srcOrd="0" destOrd="0" presId="urn:microsoft.com/office/officeart/2005/8/layout/hierarchy6"/>
    <dgm:cxn modelId="{754CC3FC-30A2-4DAA-89E5-1C0167408E91}" type="presParOf" srcId="{C2DC8A33-282F-4181-A5A0-7DDAE2A6A09D}" destId="{A8FDB96F-4464-4CB7-8FA4-4D85FE8A250E}" srcOrd="1" destOrd="0" presId="urn:microsoft.com/office/officeart/2005/8/layout/hierarchy6"/>
    <dgm:cxn modelId="{19FEC8DF-0E80-4C89-AD9C-7F2BDC925353}" type="presParOf" srcId="{A8FDB96F-4464-4CB7-8FA4-4D85FE8A250E}" destId="{24E9FE9A-D7D3-49B5-932A-5EB0CAD9224F}" srcOrd="0" destOrd="0" presId="urn:microsoft.com/office/officeart/2005/8/layout/hierarchy6"/>
    <dgm:cxn modelId="{92AB76A2-8D95-458F-AC2B-EC8D2CB6A66B}" type="presParOf" srcId="{A8FDB96F-4464-4CB7-8FA4-4D85FE8A250E}" destId="{2378F186-71F2-4CB3-8854-1BEAC6A928B1}" srcOrd="1" destOrd="0" presId="urn:microsoft.com/office/officeart/2005/8/layout/hierarchy6"/>
    <dgm:cxn modelId="{242AC7C6-51D4-41A3-9976-70D94E297E03}" type="presParOf" srcId="{2378F186-71F2-4CB3-8854-1BEAC6A928B1}" destId="{BBCDA4EF-C272-414C-BBEE-68CD0F5F4B75}" srcOrd="0" destOrd="0" presId="urn:microsoft.com/office/officeart/2005/8/layout/hierarchy6"/>
    <dgm:cxn modelId="{AF3416D7-0749-4382-A046-61F804A62823}" type="presParOf" srcId="{2378F186-71F2-4CB3-8854-1BEAC6A928B1}" destId="{ECC4A727-4414-493B-9D6D-4755143473C5}" srcOrd="1" destOrd="0" presId="urn:microsoft.com/office/officeart/2005/8/layout/hierarchy6"/>
    <dgm:cxn modelId="{2372DFCB-C984-4642-A183-967825D17D2C}" type="presParOf" srcId="{ECC4A727-4414-493B-9D6D-4755143473C5}" destId="{53AFA21B-D582-4D71-9338-0158ED5A2B0B}" srcOrd="0" destOrd="0" presId="urn:microsoft.com/office/officeart/2005/8/layout/hierarchy6"/>
    <dgm:cxn modelId="{A6A4D0AE-6495-40CD-ABFD-0C5B547C8A6F}" type="presParOf" srcId="{ECC4A727-4414-493B-9D6D-4755143473C5}" destId="{C037F796-5184-4190-BCE9-E9474C563A72}" srcOrd="1" destOrd="0" presId="urn:microsoft.com/office/officeart/2005/8/layout/hierarchy6"/>
    <dgm:cxn modelId="{F53DEEB4-9DFD-459D-B129-86EC64AE2E7C}" type="presParOf" srcId="{C037F796-5184-4190-BCE9-E9474C563A72}" destId="{1647818C-8284-48EC-A816-C5779470785C}" srcOrd="0" destOrd="0" presId="urn:microsoft.com/office/officeart/2005/8/layout/hierarchy6"/>
    <dgm:cxn modelId="{A35288B2-BB4E-41A3-B753-8EC386CE5169}" type="presParOf" srcId="{C037F796-5184-4190-BCE9-E9474C563A72}" destId="{1ACEFB3F-AD3E-405A-8ECD-4ED987E7BBDF}" srcOrd="1" destOrd="0" presId="urn:microsoft.com/office/officeart/2005/8/layout/hierarchy6"/>
    <dgm:cxn modelId="{FDD05DB6-2816-4E5C-BB86-13945D226042}" type="presParOf" srcId="{1ACEFB3F-AD3E-405A-8ECD-4ED987E7BBDF}" destId="{578FB4F0-DAE9-4F0B-AA85-8390C1B4C1F0}" srcOrd="0" destOrd="0" presId="urn:microsoft.com/office/officeart/2005/8/layout/hierarchy6"/>
    <dgm:cxn modelId="{8A066F48-82CA-4A16-B9A7-155E46BA0C9C}" type="presParOf" srcId="{1ACEFB3F-AD3E-405A-8ECD-4ED987E7BBDF}" destId="{FB519033-3787-4204-A181-6338F7A06632}" srcOrd="1" destOrd="0" presId="urn:microsoft.com/office/officeart/2005/8/layout/hierarchy6"/>
    <dgm:cxn modelId="{CB8B1758-55E4-44EB-A9B6-EEB5192573F2}" type="presParOf" srcId="{2378F186-71F2-4CB3-8854-1BEAC6A928B1}" destId="{7DD6BAB5-3497-425C-BC90-75FF8596D7E8}" srcOrd="2" destOrd="0" presId="urn:microsoft.com/office/officeart/2005/8/layout/hierarchy6"/>
    <dgm:cxn modelId="{7A76278B-9B55-4E9C-A1FE-36F62FE6C430}" type="presParOf" srcId="{2378F186-71F2-4CB3-8854-1BEAC6A928B1}" destId="{B172F6F1-DB94-42F6-84C5-513FF193E933}" srcOrd="3" destOrd="0" presId="urn:microsoft.com/office/officeart/2005/8/layout/hierarchy6"/>
    <dgm:cxn modelId="{7A59B061-0F10-4423-935B-515CD81BC917}" type="presParOf" srcId="{B172F6F1-DB94-42F6-84C5-513FF193E933}" destId="{65DEE3D1-B71C-485C-B28D-7EB02E3579B7}" srcOrd="0" destOrd="0" presId="urn:microsoft.com/office/officeart/2005/8/layout/hierarchy6"/>
    <dgm:cxn modelId="{CD8CBE1C-98F6-44C4-9656-B813355F713B}" type="presParOf" srcId="{B172F6F1-DB94-42F6-84C5-513FF193E933}" destId="{C265532A-1A94-4256-BBC2-F88CFF2D6D9C}" srcOrd="1" destOrd="0" presId="urn:microsoft.com/office/officeart/2005/8/layout/hierarchy6"/>
    <dgm:cxn modelId="{E5C5F480-DEAF-48BA-B96C-CA4B21E0F891}" type="presParOf" srcId="{C265532A-1A94-4256-BBC2-F88CFF2D6D9C}" destId="{D8A40886-B7D9-4721-9D43-59363356679D}" srcOrd="0" destOrd="0" presId="urn:microsoft.com/office/officeart/2005/8/layout/hierarchy6"/>
    <dgm:cxn modelId="{E7DDA94A-5088-4351-B45E-16B163B70164}" type="presParOf" srcId="{C265532A-1A94-4256-BBC2-F88CFF2D6D9C}" destId="{74A542AA-952B-4F4E-9373-9B8D20C776CB}" srcOrd="1" destOrd="0" presId="urn:microsoft.com/office/officeart/2005/8/layout/hierarchy6"/>
    <dgm:cxn modelId="{E750457E-AB0C-4A6B-AFF5-822371A2B867}" type="presParOf" srcId="{74A542AA-952B-4F4E-9373-9B8D20C776CB}" destId="{E6481D9E-D82F-4A6C-8F46-0CBEFFC77697}" srcOrd="0" destOrd="0" presId="urn:microsoft.com/office/officeart/2005/8/layout/hierarchy6"/>
    <dgm:cxn modelId="{E13C06DD-F14E-4E79-A8E6-C78C6DCD42E0}" type="presParOf" srcId="{74A542AA-952B-4F4E-9373-9B8D20C776CB}" destId="{74EE8EF9-FBDC-4791-979C-3129884608B6}" srcOrd="1" destOrd="0" presId="urn:microsoft.com/office/officeart/2005/8/layout/hierarchy6"/>
    <dgm:cxn modelId="{80F4D4DD-54C9-4E88-BCB5-B940831B79FB}" type="presParOf" srcId="{74EE8EF9-FBDC-4791-979C-3129884608B6}" destId="{DF396F52-566F-4E93-AA9A-2C3BD3C1BAF3}" srcOrd="0" destOrd="0" presId="urn:microsoft.com/office/officeart/2005/8/layout/hierarchy6"/>
    <dgm:cxn modelId="{A4E3AE70-9A01-490A-862D-6500C8B204AC}" type="presParOf" srcId="{74EE8EF9-FBDC-4791-979C-3129884608B6}" destId="{CC781316-F819-4944-B0AD-DDBBBFC6569A}" srcOrd="1" destOrd="0" presId="urn:microsoft.com/office/officeart/2005/8/layout/hierarchy6"/>
    <dgm:cxn modelId="{D2256E1C-A9C9-41A0-8EA2-BD834179C09A}" type="presParOf" srcId="{CC781316-F819-4944-B0AD-DDBBBFC6569A}" destId="{ACD2B19E-092F-4E26-9F5C-2FC4A907C0DA}" srcOrd="0" destOrd="0" presId="urn:microsoft.com/office/officeart/2005/8/layout/hierarchy6"/>
    <dgm:cxn modelId="{E042D6CB-0153-41BA-AB42-188B9AEF61CB}" type="presParOf" srcId="{CC781316-F819-4944-B0AD-DDBBBFC6569A}" destId="{E3F419BA-2D15-4975-93A8-72675E812AA8}" srcOrd="1" destOrd="0" presId="urn:microsoft.com/office/officeart/2005/8/layout/hierarchy6"/>
    <dgm:cxn modelId="{8E605587-1FA6-4FE6-AAE5-21178931D19A}" type="presParOf" srcId="{E3F419BA-2D15-4975-93A8-72675E812AA8}" destId="{3E7489B0-0EC2-46F9-99A7-B7F3B2A17D0A}" srcOrd="0" destOrd="0" presId="urn:microsoft.com/office/officeart/2005/8/layout/hierarchy6"/>
    <dgm:cxn modelId="{D8725E32-56BB-4D55-8FA2-4EEBCB85918D}" type="presParOf" srcId="{E3F419BA-2D15-4975-93A8-72675E812AA8}" destId="{D739D9D5-6CA2-4C8F-B12B-28C5EF103DE3}" srcOrd="1" destOrd="0" presId="urn:microsoft.com/office/officeart/2005/8/layout/hierarchy6"/>
    <dgm:cxn modelId="{48E6E905-FB89-4742-9684-C5970CD27258}" type="presParOf" srcId="{D739D9D5-6CA2-4C8F-B12B-28C5EF103DE3}" destId="{8772F5F5-7FE1-4C75-973A-7734D44DFFF6}" srcOrd="0" destOrd="0" presId="urn:microsoft.com/office/officeart/2005/8/layout/hierarchy6"/>
    <dgm:cxn modelId="{74B4C9D9-7346-4F65-91FA-BB74E05AD093}" type="presParOf" srcId="{D739D9D5-6CA2-4C8F-B12B-28C5EF103DE3}" destId="{89AD75B8-5667-4E22-9114-EC0A5EF0CE75}" srcOrd="1" destOrd="0" presId="urn:microsoft.com/office/officeart/2005/8/layout/hierarchy6"/>
    <dgm:cxn modelId="{A9C3C26F-234D-4EFB-BD32-7C481A567A23}" type="presParOf" srcId="{89AD75B8-5667-4E22-9114-EC0A5EF0CE75}" destId="{BDFCFD52-95B1-40BD-B8A8-B6647186D19D}" srcOrd="0" destOrd="0" presId="urn:microsoft.com/office/officeart/2005/8/layout/hierarchy6"/>
    <dgm:cxn modelId="{A90EC307-A141-4DD2-9950-062E9F7205C2}" type="presParOf" srcId="{89AD75B8-5667-4E22-9114-EC0A5EF0CE75}" destId="{DA0B7F1E-EBFB-43C6-8003-E0C24E09CC48}" srcOrd="1" destOrd="0" presId="urn:microsoft.com/office/officeart/2005/8/layout/hierarchy6"/>
    <dgm:cxn modelId="{9EB0515F-A514-489A-B12F-0D55D0754FAB}" type="presParOf" srcId="{DA0B7F1E-EBFB-43C6-8003-E0C24E09CC48}" destId="{0BEFD71C-96BD-4F7E-AF9A-C2644D319A21}" srcOrd="0" destOrd="0" presId="urn:microsoft.com/office/officeart/2005/8/layout/hierarchy6"/>
    <dgm:cxn modelId="{3D49512A-5A31-4E56-AF18-195625252B80}" type="presParOf" srcId="{DA0B7F1E-EBFB-43C6-8003-E0C24E09CC48}" destId="{442474B0-F902-446C-80D7-5E6DE14AAA79}" srcOrd="1" destOrd="0" presId="urn:microsoft.com/office/officeart/2005/8/layout/hierarchy6"/>
    <dgm:cxn modelId="{0BBAD968-D0E5-4E9E-BBDE-D4B0771D41D4}" type="presParOf" srcId="{442474B0-F902-446C-80D7-5E6DE14AAA79}" destId="{F92BA2BD-D697-49AD-BB1C-420F35AAC7DC}" srcOrd="0" destOrd="0" presId="urn:microsoft.com/office/officeart/2005/8/layout/hierarchy6"/>
    <dgm:cxn modelId="{9692EB77-20A0-4CEB-8088-52DB33BD424E}" type="presParOf" srcId="{442474B0-F902-446C-80D7-5E6DE14AAA79}" destId="{C3622DA9-650C-47DD-A951-67AD93343E8F}" srcOrd="1" destOrd="0" presId="urn:microsoft.com/office/officeart/2005/8/layout/hierarchy6"/>
    <dgm:cxn modelId="{0AC462C8-C732-4627-8A3B-000A736A1501}" type="presParOf" srcId="{C3622DA9-650C-47DD-A951-67AD93343E8F}" destId="{6B94FF1C-9449-4F2A-B1F2-CEE1D912505B}" srcOrd="0" destOrd="0" presId="urn:microsoft.com/office/officeart/2005/8/layout/hierarchy6"/>
    <dgm:cxn modelId="{14DFD003-D128-4EF2-ABD1-E2DC234F942E}" type="presParOf" srcId="{C3622DA9-650C-47DD-A951-67AD93343E8F}" destId="{8F94F175-B90A-4230-A8C8-B0B52DC9AFFC}" srcOrd="1" destOrd="0" presId="urn:microsoft.com/office/officeart/2005/8/layout/hierarchy6"/>
    <dgm:cxn modelId="{D9F31942-2304-4317-AC85-C4DB70F75DE4}" type="presParOf" srcId="{89AD75B8-5667-4E22-9114-EC0A5EF0CE75}" destId="{CF3AD234-94F8-4CD7-8110-AF9B719529E3}" srcOrd="2" destOrd="0" presId="urn:microsoft.com/office/officeart/2005/8/layout/hierarchy6"/>
    <dgm:cxn modelId="{8644510A-D420-443A-8346-F835FD99B25D}" type="presParOf" srcId="{89AD75B8-5667-4E22-9114-EC0A5EF0CE75}" destId="{E93CA9C3-1BBA-400B-955B-42DC476D3301}" srcOrd="3" destOrd="0" presId="urn:microsoft.com/office/officeart/2005/8/layout/hierarchy6"/>
    <dgm:cxn modelId="{CBDD2692-2A66-4C80-8797-E048DDEBB5BF}" type="presParOf" srcId="{E93CA9C3-1BBA-400B-955B-42DC476D3301}" destId="{5B7F944B-7E2B-474B-B407-31C7ECE8AEE4}" srcOrd="0" destOrd="0" presId="urn:microsoft.com/office/officeart/2005/8/layout/hierarchy6"/>
    <dgm:cxn modelId="{8A60A8EF-87BD-4343-B886-7AF8B0EF6AD1}" type="presParOf" srcId="{E93CA9C3-1BBA-400B-955B-42DC476D3301}" destId="{43448DFD-0F41-4399-83B2-5AB24D4C7D74}" srcOrd="1" destOrd="0" presId="urn:microsoft.com/office/officeart/2005/8/layout/hierarchy6"/>
    <dgm:cxn modelId="{B53235C1-45FB-4102-AAF4-A89F4FB1D01F}" type="presParOf" srcId="{43448DFD-0F41-4399-83B2-5AB24D4C7D74}" destId="{AF1DA47C-20F1-4D8B-A6F1-0CDC53972A0A}" srcOrd="0" destOrd="0" presId="urn:microsoft.com/office/officeart/2005/8/layout/hierarchy6"/>
    <dgm:cxn modelId="{98B01CF3-64E8-456F-9439-39CB99E08201}" type="presParOf" srcId="{43448DFD-0F41-4399-83B2-5AB24D4C7D74}" destId="{C93479B9-5C69-476F-AFEC-1A651F6FD420}" srcOrd="1" destOrd="0" presId="urn:microsoft.com/office/officeart/2005/8/layout/hierarchy6"/>
    <dgm:cxn modelId="{F17E8036-BD56-47CE-B3E1-2F40D786E3E7}" type="presParOf" srcId="{C93479B9-5C69-476F-AFEC-1A651F6FD420}" destId="{901C4CE0-03FB-4E42-BFAE-A6BA17B3C41C}" srcOrd="0" destOrd="0" presId="urn:microsoft.com/office/officeart/2005/8/layout/hierarchy6"/>
    <dgm:cxn modelId="{EAC0F74A-D1DE-4872-95E6-DE5999A6A28A}" type="presParOf" srcId="{C93479B9-5C69-476F-AFEC-1A651F6FD420}" destId="{53BAC3D2-293D-47E7-A35C-30CA968C8A73}" srcOrd="1" destOrd="0" presId="urn:microsoft.com/office/officeart/2005/8/layout/hierarchy6"/>
    <dgm:cxn modelId="{7FCB694E-1E14-49AE-83A9-04F6671F45F3}" type="presParOf" srcId="{E3F419BA-2D15-4975-93A8-72675E812AA8}" destId="{51F2CC25-7321-4A37-9E2D-FBDD811CCE46}" srcOrd="2" destOrd="0" presId="urn:microsoft.com/office/officeart/2005/8/layout/hierarchy6"/>
    <dgm:cxn modelId="{B2813984-7BB3-47AB-9854-957A60928443}" type="presParOf" srcId="{E3F419BA-2D15-4975-93A8-72675E812AA8}" destId="{1F7D39FB-977E-42A7-A056-7F26B4426380}" srcOrd="3" destOrd="0" presId="urn:microsoft.com/office/officeart/2005/8/layout/hierarchy6"/>
    <dgm:cxn modelId="{3051127A-698A-4184-8F18-E2B2EB71E29E}" type="presParOf" srcId="{1F7D39FB-977E-42A7-A056-7F26B4426380}" destId="{1ED70288-AAB4-4A4E-90BC-8AA07BCA6E3E}" srcOrd="0" destOrd="0" presId="urn:microsoft.com/office/officeart/2005/8/layout/hierarchy6"/>
    <dgm:cxn modelId="{FC3EB351-F56E-4E9B-B879-22FF9575297C}" type="presParOf" srcId="{1F7D39FB-977E-42A7-A056-7F26B4426380}" destId="{0EFE03CC-DEF1-48E1-9C9F-B5E0D43D482A}" srcOrd="1" destOrd="0" presId="urn:microsoft.com/office/officeart/2005/8/layout/hierarchy6"/>
    <dgm:cxn modelId="{63DC0610-8424-40DC-9903-1F78F9BDC511}" type="presParOf" srcId="{0EFE03CC-DEF1-48E1-9C9F-B5E0D43D482A}" destId="{C3E6F96D-B2A7-4477-9F55-930D6CC0C2E2}" srcOrd="0" destOrd="0" presId="urn:microsoft.com/office/officeart/2005/8/layout/hierarchy6"/>
    <dgm:cxn modelId="{79F77D91-DCF8-4978-A792-41750C32D73B}" type="presParOf" srcId="{0EFE03CC-DEF1-48E1-9C9F-B5E0D43D482A}" destId="{F2A084A9-C117-4833-B37A-777CA124C0D2}" srcOrd="1" destOrd="0" presId="urn:microsoft.com/office/officeart/2005/8/layout/hierarchy6"/>
    <dgm:cxn modelId="{8B485AEA-24F8-4AA8-8763-216246AE82B2}" type="presParOf" srcId="{F2A084A9-C117-4833-B37A-777CA124C0D2}" destId="{C0D4048E-FDB4-42DE-B106-4A6D8CB5E0D6}" srcOrd="0" destOrd="0" presId="urn:microsoft.com/office/officeart/2005/8/layout/hierarchy6"/>
    <dgm:cxn modelId="{DBFF1BFE-E48B-4A32-B439-3D4505F79B16}" type="presParOf" srcId="{F2A084A9-C117-4833-B37A-777CA124C0D2}" destId="{B59A5B96-E99B-4758-AC6E-493740026967}" srcOrd="1" destOrd="0" presId="urn:microsoft.com/office/officeart/2005/8/layout/hierarchy6"/>
    <dgm:cxn modelId="{3FFDBAC5-FB7F-48F5-8D78-B8F1EF833DCA}" type="presParOf" srcId="{B59A5B96-E99B-4758-AC6E-493740026967}" destId="{C6DF1C5C-9C2D-47A6-B2FB-166CBB8E26A7}" srcOrd="0" destOrd="0" presId="urn:microsoft.com/office/officeart/2005/8/layout/hierarchy6"/>
    <dgm:cxn modelId="{3B8CAB59-2C5B-4302-AC14-FF694796B0C5}" type="presParOf" srcId="{B59A5B96-E99B-4758-AC6E-493740026967}" destId="{6D9D2ACE-1E89-4712-9F9C-FC60D56DC28E}" srcOrd="1" destOrd="0" presId="urn:microsoft.com/office/officeart/2005/8/layout/hierarchy6"/>
    <dgm:cxn modelId="{F6079B18-D91B-4A9E-BC1A-A516572BF384}" type="presParOf" srcId="{6D9D2ACE-1E89-4712-9F9C-FC60D56DC28E}" destId="{36968BF5-87A7-4621-9CFB-F14BEC1394EB}" srcOrd="0" destOrd="0" presId="urn:microsoft.com/office/officeart/2005/8/layout/hierarchy6"/>
    <dgm:cxn modelId="{8D2D488F-0C16-48FE-AE69-E193E9653CCF}" type="presParOf" srcId="{6D9D2ACE-1E89-4712-9F9C-FC60D56DC28E}" destId="{4FD430BA-2D41-4DFE-A5D0-EB8340DD3F69}" srcOrd="1" destOrd="0" presId="urn:microsoft.com/office/officeart/2005/8/layout/hierarchy6"/>
    <dgm:cxn modelId="{7F3C6717-D146-46A6-8F9D-A4E6B46EDE0F}" type="presParOf" srcId="{4FD430BA-2D41-4DFE-A5D0-EB8340DD3F69}" destId="{DDFF63D4-425D-44B6-BC53-22B342F64D2F}" srcOrd="0" destOrd="0" presId="urn:microsoft.com/office/officeart/2005/8/layout/hierarchy6"/>
    <dgm:cxn modelId="{25BE6D90-0B27-40C5-A5ED-7B74FED253E7}" type="presParOf" srcId="{4FD430BA-2D41-4DFE-A5D0-EB8340DD3F69}" destId="{324DD118-4652-477D-8B19-9A38DDDC003F}" srcOrd="1" destOrd="0" presId="urn:microsoft.com/office/officeart/2005/8/layout/hierarchy6"/>
    <dgm:cxn modelId="{CFD4FF39-E7CF-489C-BC2F-76948AE00BE9}" type="presParOf" srcId="{324DD118-4652-477D-8B19-9A38DDDC003F}" destId="{CCA44102-53B5-426A-9172-FAD354613126}" srcOrd="0" destOrd="0" presId="urn:microsoft.com/office/officeart/2005/8/layout/hierarchy6"/>
    <dgm:cxn modelId="{DA713240-596F-4B0C-AE36-8FE6796E5E76}" type="presParOf" srcId="{324DD118-4652-477D-8B19-9A38DDDC003F}" destId="{0E39E65D-93E4-4C11-9958-252D7A022110}" srcOrd="1" destOrd="0" presId="urn:microsoft.com/office/officeart/2005/8/layout/hierarchy6"/>
    <dgm:cxn modelId="{A7618636-EB53-4020-AF27-3503E80C12C5}" type="presParOf" srcId="{0E39E65D-93E4-4C11-9958-252D7A022110}" destId="{F822FB9A-985A-4B22-A12E-3C874ADA41F0}" srcOrd="0" destOrd="0" presId="urn:microsoft.com/office/officeart/2005/8/layout/hierarchy6"/>
    <dgm:cxn modelId="{A7612B6B-7AC6-474B-9FA3-931D2175B325}" type="presParOf" srcId="{0E39E65D-93E4-4C11-9958-252D7A022110}" destId="{90518DFC-4580-4C12-AD23-D78931A4D59C}" srcOrd="1" destOrd="0" presId="urn:microsoft.com/office/officeart/2005/8/layout/hierarchy6"/>
    <dgm:cxn modelId="{D3E5F335-F243-4B30-9550-B6F4FD569837}" type="presParOf" srcId="{90518DFC-4580-4C12-AD23-D78931A4D59C}" destId="{9A601926-CF3A-4123-B05B-7A38AA9936C3}" srcOrd="0" destOrd="0" presId="urn:microsoft.com/office/officeart/2005/8/layout/hierarchy6"/>
    <dgm:cxn modelId="{2B12781E-B764-4B31-A43C-CA283F9BB39B}" type="presParOf" srcId="{90518DFC-4580-4C12-AD23-D78931A4D59C}" destId="{C1F9EFA5-11B9-4B58-857B-7C563C2DB3AB}" srcOrd="1" destOrd="0" presId="urn:microsoft.com/office/officeart/2005/8/layout/hierarchy6"/>
    <dgm:cxn modelId="{8BCC5AA6-06ED-4317-89CB-B4D8DB6F21AE}" type="presParOf" srcId="{C1F9EFA5-11B9-4B58-857B-7C563C2DB3AB}" destId="{3B88000C-35AD-4177-B034-5416E94CCE09}" srcOrd="0" destOrd="0" presId="urn:microsoft.com/office/officeart/2005/8/layout/hierarchy6"/>
    <dgm:cxn modelId="{5B414982-0919-4F40-A8DE-E1149BCD70F6}" type="presParOf" srcId="{C1F9EFA5-11B9-4B58-857B-7C563C2DB3AB}" destId="{33FCD131-8F34-4A36-BF83-2EDA8674498B}" srcOrd="1" destOrd="0" presId="urn:microsoft.com/office/officeart/2005/8/layout/hierarchy6"/>
    <dgm:cxn modelId="{20EBA86F-863B-421F-B285-F3116D907240}" type="presParOf" srcId="{33FCD131-8F34-4A36-BF83-2EDA8674498B}" destId="{DAB1F095-B042-4761-8EA9-E8FB6946321E}" srcOrd="0" destOrd="0" presId="urn:microsoft.com/office/officeart/2005/8/layout/hierarchy6"/>
    <dgm:cxn modelId="{8D2B1E7F-3784-4441-B959-BE21314D001B}" type="presParOf" srcId="{33FCD131-8F34-4A36-BF83-2EDA8674498B}" destId="{0845273E-04C6-419F-BA45-E2509D7BC158}" srcOrd="1" destOrd="0" presId="urn:microsoft.com/office/officeart/2005/8/layout/hierarchy6"/>
    <dgm:cxn modelId="{07F6D370-A04B-4E39-86D2-5B74E64F71F9}" type="presParOf" srcId="{0845273E-04C6-419F-BA45-E2509D7BC158}" destId="{92BA1D3A-3B44-4B68-B1F6-2A756F3A1F63}" srcOrd="0" destOrd="0" presId="urn:microsoft.com/office/officeart/2005/8/layout/hierarchy6"/>
    <dgm:cxn modelId="{BB5DC8AD-C540-4218-81CD-3242229A541A}" type="presParOf" srcId="{0845273E-04C6-419F-BA45-E2509D7BC158}" destId="{2D40050D-8176-4F00-AD5D-50CD163810E1}" srcOrd="1" destOrd="0" presId="urn:microsoft.com/office/officeart/2005/8/layout/hierarchy6"/>
    <dgm:cxn modelId="{25A54BAF-34D1-4697-A55D-A18B3B0F2F12}" type="presParOf" srcId="{2D40050D-8176-4F00-AD5D-50CD163810E1}" destId="{7B1B136E-091A-42AE-86DB-E5F27F1D03F2}" srcOrd="0" destOrd="0" presId="urn:microsoft.com/office/officeart/2005/8/layout/hierarchy6"/>
    <dgm:cxn modelId="{D65251D1-A5F7-4DBC-ABEF-CE51DA877899}" type="presParOf" srcId="{2D40050D-8176-4F00-AD5D-50CD163810E1}" destId="{8011314A-F2AE-4A70-BE8E-52EDAE85A5BB}" srcOrd="1" destOrd="0" presId="urn:microsoft.com/office/officeart/2005/8/layout/hierarchy6"/>
    <dgm:cxn modelId="{01D0FD94-88FC-4627-8233-1531D4E6BF49}" type="presParOf" srcId="{8011314A-F2AE-4A70-BE8E-52EDAE85A5BB}" destId="{7A4A7572-B6E6-4B1D-82F4-23C228D5AE76}" srcOrd="0" destOrd="0" presId="urn:microsoft.com/office/officeart/2005/8/layout/hierarchy6"/>
    <dgm:cxn modelId="{1AAA0B04-5960-45B5-8981-C032730D6FD0}" type="presParOf" srcId="{8011314A-F2AE-4A70-BE8E-52EDAE85A5BB}" destId="{8B936BF0-808F-4F8C-B8B4-698E9A82FA68}" srcOrd="1" destOrd="0" presId="urn:microsoft.com/office/officeart/2005/8/layout/hierarchy6"/>
    <dgm:cxn modelId="{6600A071-B7DD-4640-AC2C-C5A0F5C01CAA}" type="presParOf" srcId="{8B936BF0-808F-4F8C-B8B4-698E9A82FA68}" destId="{C328D836-FA06-4700-A71D-433A1783DF10}" srcOrd="0" destOrd="0" presId="urn:microsoft.com/office/officeart/2005/8/layout/hierarchy6"/>
    <dgm:cxn modelId="{7B32B3DD-AB56-40F5-9A9A-A6381E662298}" type="presParOf" srcId="{8B936BF0-808F-4F8C-B8B4-698E9A82FA68}" destId="{5BFF54DF-3D74-4030-B12D-5071B9C66041}" srcOrd="1" destOrd="0" presId="urn:microsoft.com/office/officeart/2005/8/layout/hierarchy6"/>
    <dgm:cxn modelId="{14FEB084-3087-4142-8628-BF2082FB54DC}" type="presParOf" srcId="{5BFF54DF-3D74-4030-B12D-5071B9C66041}" destId="{CFF5F7D6-2A85-4A2F-9861-FB7B9C67FD7C}" srcOrd="0" destOrd="0" presId="urn:microsoft.com/office/officeart/2005/8/layout/hierarchy6"/>
    <dgm:cxn modelId="{44165619-4A15-476F-AE1E-4CA591AD3A7F}" type="presParOf" srcId="{5BFF54DF-3D74-4030-B12D-5071B9C66041}" destId="{C14BC7D8-3C49-4CD1-ADD8-DE2F998E2544}" srcOrd="1" destOrd="0" presId="urn:microsoft.com/office/officeart/2005/8/layout/hierarchy6"/>
    <dgm:cxn modelId="{A020CA99-CE3F-4171-88EC-E8476FA22D17}" type="presParOf" srcId="{C14BC7D8-3C49-4CD1-ADD8-DE2F998E2544}" destId="{024ECE9B-5907-43F8-AF21-BFB67D00BCC9}" srcOrd="0" destOrd="0" presId="urn:microsoft.com/office/officeart/2005/8/layout/hierarchy6"/>
    <dgm:cxn modelId="{FC6A8E7D-84BE-4F9B-9F2F-48AE94EE149A}" type="presParOf" srcId="{C14BC7D8-3C49-4CD1-ADD8-DE2F998E2544}" destId="{376FD4B4-42BF-4280-A235-735B766DDF96}" srcOrd="1" destOrd="0" presId="urn:microsoft.com/office/officeart/2005/8/layout/hierarchy6"/>
    <dgm:cxn modelId="{16AE6ED3-9DE2-446A-9266-AD5F1A1712C7}" type="presParOf" srcId="{8011314A-F2AE-4A70-BE8E-52EDAE85A5BB}" destId="{2AF34BF0-53BD-4736-A2EE-CD60F1742F6D}" srcOrd="2" destOrd="0" presId="urn:microsoft.com/office/officeart/2005/8/layout/hierarchy6"/>
    <dgm:cxn modelId="{6598FF1A-29D4-4F73-A629-8F40A4A9BD15}" type="presParOf" srcId="{8011314A-F2AE-4A70-BE8E-52EDAE85A5BB}" destId="{A4835878-7014-4316-B0EE-17E753CEC034}" srcOrd="3" destOrd="0" presId="urn:microsoft.com/office/officeart/2005/8/layout/hierarchy6"/>
    <dgm:cxn modelId="{D40AB241-06E1-4F48-A2B7-2559E71C3264}" type="presParOf" srcId="{A4835878-7014-4316-B0EE-17E753CEC034}" destId="{E2867311-F3C3-441F-A44D-E395F1628851}" srcOrd="0" destOrd="0" presId="urn:microsoft.com/office/officeart/2005/8/layout/hierarchy6"/>
    <dgm:cxn modelId="{C3E44D78-389F-4E1B-9CF7-70F33CF16904}" type="presParOf" srcId="{A4835878-7014-4316-B0EE-17E753CEC034}" destId="{44DD6D7B-5DE8-489F-AD0F-488CCDF12730}" srcOrd="1" destOrd="0" presId="urn:microsoft.com/office/officeart/2005/8/layout/hierarchy6"/>
    <dgm:cxn modelId="{AC118316-2433-4B60-AE93-9E2B3F05544F}" type="presParOf" srcId="{44DD6D7B-5DE8-489F-AD0F-488CCDF12730}" destId="{854C2DEF-B1CB-41EF-B8D7-88A67D44B6F4}" srcOrd="0" destOrd="0" presId="urn:microsoft.com/office/officeart/2005/8/layout/hierarchy6"/>
    <dgm:cxn modelId="{C177F3BC-9303-46C4-B087-6707F831A476}" type="presParOf" srcId="{44DD6D7B-5DE8-489F-AD0F-488CCDF12730}" destId="{5870D153-E1B5-4076-AB03-E96674FE731C}" srcOrd="1" destOrd="0" presId="urn:microsoft.com/office/officeart/2005/8/layout/hierarchy6"/>
    <dgm:cxn modelId="{40BFDAD8-C49C-44CD-BC28-53DA0AC89262}" type="presParOf" srcId="{5870D153-E1B5-4076-AB03-E96674FE731C}" destId="{0DB7CE21-0C23-453B-92A5-BC7CBDECD541}" srcOrd="0" destOrd="0" presId="urn:microsoft.com/office/officeart/2005/8/layout/hierarchy6"/>
    <dgm:cxn modelId="{DDCFFD84-02A1-4E54-8043-3A06745A79C5}" type="presParOf" srcId="{5870D153-E1B5-4076-AB03-E96674FE731C}" destId="{0611F73B-60D9-4233-B9AC-001E9C269F1B}" srcOrd="1" destOrd="0" presId="urn:microsoft.com/office/officeart/2005/8/layout/hierarchy6"/>
    <dgm:cxn modelId="{9456E341-C330-4EA6-8D1A-79C578E35A41}" type="presParOf" srcId="{0E39E65D-93E4-4C11-9958-252D7A022110}" destId="{735B237C-4E8A-48CF-BB29-CFDA73037653}" srcOrd="2" destOrd="0" presId="urn:microsoft.com/office/officeart/2005/8/layout/hierarchy6"/>
    <dgm:cxn modelId="{66C159DB-0CA9-4EEA-B17E-5157CFB16F47}" type="presParOf" srcId="{0E39E65D-93E4-4C11-9958-252D7A022110}" destId="{793AA7CC-91F9-4CF6-A070-26D3F14F4F22}" srcOrd="3" destOrd="0" presId="urn:microsoft.com/office/officeart/2005/8/layout/hierarchy6"/>
    <dgm:cxn modelId="{98221434-0A4B-4626-AF2D-77F617B7DEC8}" type="presParOf" srcId="{793AA7CC-91F9-4CF6-A070-26D3F14F4F22}" destId="{81AACCDB-FEC5-4EEC-9B2C-F59AD122C242}" srcOrd="0" destOrd="0" presId="urn:microsoft.com/office/officeart/2005/8/layout/hierarchy6"/>
    <dgm:cxn modelId="{B80AC61C-CD61-47DC-82F2-6DD24252EE61}" type="presParOf" srcId="{793AA7CC-91F9-4CF6-A070-26D3F14F4F22}" destId="{B9899291-1322-4AAC-BB4D-2C4C7D0757E3}" srcOrd="1" destOrd="0" presId="urn:microsoft.com/office/officeart/2005/8/layout/hierarchy6"/>
    <dgm:cxn modelId="{A394273C-6B1E-44AD-999F-577C242B289D}" type="presParOf" srcId="{B9899291-1322-4AAC-BB4D-2C4C7D0757E3}" destId="{94203AF7-2B9A-4934-94EF-DB19C98E71C0}" srcOrd="0" destOrd="0" presId="urn:microsoft.com/office/officeart/2005/8/layout/hierarchy6"/>
    <dgm:cxn modelId="{8E3FD01F-76FC-4694-8534-5EA19BB2B30F}" type="presParOf" srcId="{B9899291-1322-4AAC-BB4D-2C4C7D0757E3}" destId="{AC480338-4C8A-4820-897B-1A691CF6034F}" srcOrd="1" destOrd="0" presId="urn:microsoft.com/office/officeart/2005/8/layout/hierarchy6"/>
    <dgm:cxn modelId="{4061F09D-A6C4-4086-B397-1F1B553587F7}" type="presParOf" srcId="{AC480338-4C8A-4820-897B-1A691CF6034F}" destId="{C57878A7-E67E-497F-ADED-82219AEABBF8}" srcOrd="0" destOrd="0" presId="urn:microsoft.com/office/officeart/2005/8/layout/hierarchy6"/>
    <dgm:cxn modelId="{B780220D-E436-4104-8A6C-8BAEBB7AFB3B}" type="presParOf" srcId="{AC480338-4C8A-4820-897B-1A691CF6034F}" destId="{2863E91F-1B05-4710-853F-904FB9F7D55F}" srcOrd="1" destOrd="0" presId="urn:microsoft.com/office/officeart/2005/8/layout/hierarchy6"/>
    <dgm:cxn modelId="{1D771343-704B-463F-853A-F7721908974F}" type="presParOf" srcId="{B59A5B96-E99B-4758-AC6E-493740026967}" destId="{72F847E0-3560-4182-B35D-CEE69C314693}" srcOrd="2" destOrd="0" presId="urn:microsoft.com/office/officeart/2005/8/layout/hierarchy6"/>
    <dgm:cxn modelId="{6F36BA1A-CEDE-4154-BDE7-1B062194825A}" type="presParOf" srcId="{B59A5B96-E99B-4758-AC6E-493740026967}" destId="{8B035C45-6E3A-4F82-850A-35C2D1827EF5}" srcOrd="3" destOrd="0" presId="urn:microsoft.com/office/officeart/2005/8/layout/hierarchy6"/>
    <dgm:cxn modelId="{15BC686D-A440-4302-B39E-22FF07A89E94}" type="presParOf" srcId="{8B035C45-6E3A-4F82-850A-35C2D1827EF5}" destId="{521A834D-7EE0-4242-BF7A-29AE5D1877AD}" srcOrd="0" destOrd="0" presId="urn:microsoft.com/office/officeart/2005/8/layout/hierarchy6"/>
    <dgm:cxn modelId="{CB75581D-59DE-4BAB-B0EC-1470D5A58B0A}" type="presParOf" srcId="{8B035C45-6E3A-4F82-850A-35C2D1827EF5}" destId="{C8427156-0FDF-4EB5-83C9-1E559574BC2D}" srcOrd="1" destOrd="0" presId="urn:microsoft.com/office/officeart/2005/8/layout/hierarchy6"/>
    <dgm:cxn modelId="{2511C50F-3E75-47A8-B525-77AD48C5E1C4}" type="presParOf" srcId="{C8427156-0FDF-4EB5-83C9-1E559574BC2D}" destId="{234E7679-8D8E-4D6B-B757-EB94E191B303}" srcOrd="0" destOrd="0" presId="urn:microsoft.com/office/officeart/2005/8/layout/hierarchy6"/>
    <dgm:cxn modelId="{81422B85-0D4F-465B-81EF-A260F4FE2CF6}" type="presParOf" srcId="{C8427156-0FDF-4EB5-83C9-1E559574BC2D}" destId="{16DB5BC8-F389-4D70-B3AD-C6852B9EDCC9}" srcOrd="1" destOrd="0" presId="urn:microsoft.com/office/officeart/2005/8/layout/hierarchy6"/>
    <dgm:cxn modelId="{517668A9-D202-4ADA-9425-9230BF60B1AD}" type="presParOf" srcId="{16DB5BC8-F389-4D70-B3AD-C6852B9EDCC9}" destId="{E60A4CB8-3ECE-4DCC-B45A-A3D666DEB774}" srcOrd="0" destOrd="0" presId="urn:microsoft.com/office/officeart/2005/8/layout/hierarchy6"/>
    <dgm:cxn modelId="{08ED173D-ED83-4448-99BE-6E43F90E2909}" type="presParOf" srcId="{16DB5BC8-F389-4D70-B3AD-C6852B9EDCC9}" destId="{F4D15C05-7B89-4EC0-9F3E-C019A2C1018A}" srcOrd="1" destOrd="0" presId="urn:microsoft.com/office/officeart/2005/8/layout/hierarchy6"/>
    <dgm:cxn modelId="{DB757AA9-7EF6-4710-B730-4AC3453DB9CD}" type="presParOf" srcId="{C7E6DF73-B93E-48FB-BE9D-3F5B3A20ED04}" destId="{1D0015AD-9FD4-42AF-B5AB-C787DF5D558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2E6588-CE2F-415C-94B0-AC0226E43CAF}"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15CC83BB-6C67-4EFB-BA7A-D1448E48F0AF}">
      <dgm:prSet/>
      <dgm:spPr>
        <a:xfrm>
          <a:off x="3209795" y="0"/>
          <a:ext cx="1630312" cy="440511"/>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rtl="1"/>
          <a:r>
            <a:rPr lang="fa-IR" b="1">
              <a:solidFill>
                <a:sysClr val="windowText" lastClr="000000">
                  <a:hueOff val="0"/>
                  <a:satOff val="0"/>
                  <a:lumOff val="0"/>
                  <a:alphaOff val="0"/>
                </a:sysClr>
              </a:solidFill>
              <a:latin typeface="Calibri"/>
              <a:ea typeface="+mn-ea"/>
              <a:cs typeface="B Nazanin" pitchFamily="2" charset="-78"/>
            </a:rPr>
            <a:t>بهورز </a:t>
          </a:r>
          <a:r>
            <a:rPr lang="fa-IR">
              <a:solidFill>
                <a:sysClr val="windowText" lastClr="000000">
                  <a:hueOff val="0"/>
                  <a:satOff val="0"/>
                  <a:lumOff val="0"/>
                  <a:alphaOff val="0"/>
                </a:sysClr>
              </a:solidFill>
              <a:latin typeface="Calibri"/>
              <a:ea typeface="+mn-ea"/>
              <a:cs typeface="B Nazanin" pitchFamily="2" charset="-78"/>
            </a:rPr>
            <a:t>زنان ارجاع شده  در فاصله 30 تا 59 سال را  از نظر علایم و نشانه های مشکوک سرطان دهانه رحم  به صورت زیر بررسی می کند.</a:t>
          </a:r>
          <a:r>
            <a:rPr lang="fa-IR" baseline="30000">
              <a:solidFill>
                <a:sysClr val="windowText" lastClr="000000">
                  <a:hueOff val="0"/>
                  <a:satOff val="0"/>
                  <a:lumOff val="0"/>
                  <a:alphaOff val="0"/>
                </a:sysClr>
              </a:solidFill>
              <a:latin typeface="Calibri"/>
              <a:ea typeface="+mn-ea"/>
              <a:cs typeface="B Nazanin" pitchFamily="2" charset="-78"/>
            </a:rPr>
            <a:t>1</a:t>
          </a:r>
          <a:endParaRPr lang="en-US">
            <a:solidFill>
              <a:sysClr val="windowText" lastClr="000000">
                <a:hueOff val="0"/>
                <a:satOff val="0"/>
                <a:lumOff val="0"/>
                <a:alphaOff val="0"/>
              </a:sysClr>
            </a:solidFill>
            <a:latin typeface="Calibri"/>
            <a:ea typeface="+mn-ea"/>
            <a:cs typeface="+mn-cs"/>
          </a:endParaRPr>
        </a:p>
      </dgm:t>
    </dgm:pt>
    <dgm:pt modelId="{48B1F5DC-502E-4E98-819A-151196A96A04}" type="parTrans" cxnId="{66D95D91-70E8-46AE-9F0B-019FF86E61B6}">
      <dgm:prSet/>
      <dgm:spPr/>
      <dgm:t>
        <a:bodyPr/>
        <a:lstStyle/>
        <a:p>
          <a:endParaRPr lang="en-US"/>
        </a:p>
      </dgm:t>
    </dgm:pt>
    <dgm:pt modelId="{BDFE302A-466D-445A-A84E-8852A3C9CA86}" type="sibTrans" cxnId="{66D95D91-70E8-46AE-9F0B-019FF86E61B6}">
      <dgm:prSet/>
      <dgm:spPr/>
      <dgm:t>
        <a:bodyPr/>
        <a:lstStyle/>
        <a:p>
          <a:endParaRPr lang="en-US"/>
        </a:p>
      </dgm:t>
    </dgm:pt>
    <dgm:pt modelId="{EACB5010-0241-4DD2-979D-2E661E5BCCC9}">
      <dgm:prSet/>
      <dgm:spPr>
        <a:xfrm>
          <a:off x="2561911" y="608711"/>
          <a:ext cx="2306795" cy="605716"/>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just" rtl="1"/>
          <a:r>
            <a:rPr lang="fa-IR" b="1">
              <a:solidFill>
                <a:sysClr val="windowText" lastClr="000000">
                  <a:hueOff val="0"/>
                  <a:satOff val="0"/>
                  <a:lumOff val="0"/>
                  <a:alphaOff val="0"/>
                </a:sysClr>
              </a:solidFill>
              <a:latin typeface="Calibri"/>
              <a:ea typeface="+mn-ea"/>
              <a:cs typeface="B Nazanin" pitchFamily="2" charset="-78"/>
            </a:rPr>
            <a:t>آیا فرد هر یک از علایم بندهای 1، 2 یا 3 را دارد؟ </a:t>
          </a:r>
        </a:p>
        <a:p>
          <a:pPr algn="just" rtl="1"/>
          <a:r>
            <a:rPr lang="fa-IR">
              <a:solidFill>
                <a:sysClr val="windowText" lastClr="000000">
                  <a:hueOff val="0"/>
                  <a:satOff val="0"/>
                  <a:lumOff val="0"/>
                  <a:alphaOff val="0"/>
                </a:sysClr>
              </a:solidFill>
              <a:latin typeface="Calibri"/>
              <a:ea typeface="+mn-ea"/>
              <a:cs typeface="B Nazanin" panose="00000400000000000000" pitchFamily="2" charset="-78"/>
            </a:rPr>
            <a:t>   1 خونریزی غیر طبیعی واژینال (از جمله پس از نزدیکی جنسی، در فواصل دوره های قاعدگی و پس از یائسگی)</a:t>
          </a:r>
        </a:p>
        <a:p>
          <a:pPr algn="just" rtl="1"/>
          <a:r>
            <a:rPr lang="fa-IR">
              <a:solidFill>
                <a:sysClr val="windowText" lastClr="000000">
                  <a:hueOff val="0"/>
                  <a:satOff val="0"/>
                  <a:lumOff val="0"/>
                  <a:alphaOff val="0"/>
                </a:sysClr>
              </a:solidFill>
              <a:latin typeface="Calibri"/>
              <a:ea typeface="+mn-ea"/>
              <a:cs typeface="B Nazanin" panose="00000400000000000000" pitchFamily="2" charset="-78"/>
            </a:rPr>
            <a:t>   2 ترشحات بدبوی واژینال</a:t>
          </a:r>
        </a:p>
        <a:p>
          <a:pPr algn="just" rtl="1"/>
          <a:r>
            <a:rPr lang="fa-IR">
              <a:solidFill>
                <a:sysClr val="windowText" lastClr="000000">
                  <a:hueOff val="0"/>
                  <a:satOff val="0"/>
                  <a:lumOff val="0"/>
                  <a:alphaOff val="0"/>
                </a:sysClr>
              </a:solidFill>
              <a:latin typeface="Calibri"/>
              <a:ea typeface="+mn-ea"/>
              <a:cs typeface="B Nazanin" panose="00000400000000000000" pitchFamily="2" charset="-78"/>
            </a:rPr>
            <a:t>  3 درد هنگام نزدیکی جنسی</a:t>
          </a:r>
          <a:endParaRPr lang="en-US">
            <a:solidFill>
              <a:sysClr val="windowText" lastClr="000000">
                <a:hueOff val="0"/>
                <a:satOff val="0"/>
                <a:lumOff val="0"/>
                <a:alphaOff val="0"/>
              </a:sysClr>
            </a:solidFill>
            <a:latin typeface="Calibri"/>
            <a:ea typeface="+mn-ea"/>
            <a:cs typeface="+mn-cs"/>
          </a:endParaRPr>
        </a:p>
      </dgm:t>
    </dgm:pt>
    <dgm:pt modelId="{BFB314A5-EE0E-43FE-B323-537660F8FD2C}" type="sibTrans" cxnId="{8DF2CFEF-F580-475B-B309-A32A62699C4B}">
      <dgm:prSet/>
      <dgm:spPr/>
      <dgm:t>
        <a:bodyPr/>
        <a:lstStyle/>
        <a:p>
          <a:endParaRPr lang="en-US"/>
        </a:p>
      </dgm:t>
    </dgm:pt>
    <dgm:pt modelId="{0F154F48-E59A-4E37-B7FD-DCB689A41276}" type="parTrans" cxnId="{8DF2CFEF-F580-475B-B309-A32A62699C4B}">
      <dgm:prSet/>
      <dgm:spPr>
        <a:xfrm>
          <a:off x="3715309" y="440511"/>
          <a:ext cx="309642" cy="168200"/>
        </a:xfrm>
        <a:noFill/>
        <a:ln w="25400" cap="flat" cmpd="sng" algn="ctr">
          <a:solidFill>
            <a:srgbClr val="9BBB59">
              <a:shade val="60000"/>
              <a:hueOff val="0"/>
              <a:satOff val="0"/>
              <a:lumOff val="0"/>
              <a:alphaOff val="0"/>
            </a:srgbClr>
          </a:solidFill>
          <a:prstDash val="solid"/>
        </a:ln>
        <a:effectLst/>
      </dgm:spPr>
      <dgm:t>
        <a:bodyPr/>
        <a:lstStyle/>
        <a:p>
          <a:endParaRPr lang="en-US"/>
        </a:p>
      </dgm:t>
    </dgm:pt>
    <dgm:pt modelId="{97C84677-3C0E-49E6-9AEA-2666A9D277EC}">
      <dgm:prSet/>
      <dgm:spPr>
        <a:xfrm>
          <a:off x="4769860" y="1381836"/>
          <a:ext cx="357265" cy="121008"/>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بله</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250BD324-B079-43E0-9F2D-8D733B1AA2BB}" type="parTrans" cxnId="{AF20AC2D-80B5-4505-86D1-8E024AC68305}">
      <dgm:prSet/>
      <dgm:spPr>
        <a:xfrm>
          <a:off x="3715309" y="1214428"/>
          <a:ext cx="1233183" cy="167408"/>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41BFC48C-4A16-4C96-84BA-547A0A6DFB30}" type="sibTrans" cxnId="{AF20AC2D-80B5-4505-86D1-8E024AC68305}">
      <dgm:prSet/>
      <dgm:spPr/>
      <dgm:t>
        <a:bodyPr/>
        <a:lstStyle/>
        <a:p>
          <a:endParaRPr lang="en-US"/>
        </a:p>
      </dgm:t>
    </dgm:pt>
    <dgm:pt modelId="{6F1163F4-CB62-4635-8231-37A5D497434B}">
      <dgm:prSet/>
      <dgm:spPr>
        <a:xfrm>
          <a:off x="2303492" y="1381836"/>
          <a:ext cx="367820" cy="163008"/>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خیر</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5AE67B41-D0B0-43FE-BB5B-D7F123162A95}" type="parTrans" cxnId="{E4957F40-2412-4490-950F-E8AAF8415A71}">
      <dgm:prSet/>
      <dgm:spPr>
        <a:xfrm>
          <a:off x="2487403" y="1214428"/>
          <a:ext cx="1227906" cy="167408"/>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437C8103-2DD3-46EF-81F2-5D6D964F1952}" type="sibTrans" cxnId="{E4957F40-2412-4490-950F-E8AAF8415A71}">
      <dgm:prSet/>
      <dgm:spPr/>
      <dgm:t>
        <a:bodyPr/>
        <a:lstStyle/>
        <a:p>
          <a:endParaRPr lang="en-US"/>
        </a:p>
      </dgm:t>
    </dgm:pt>
    <dgm:pt modelId="{19FF8639-96ED-4588-B5CD-D3FB664AF77C}" type="asst">
      <dgm:prSet/>
      <dgm:spPr>
        <a:xfrm>
          <a:off x="2571107" y="1670253"/>
          <a:ext cx="2293681" cy="795087"/>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just" rtl="1"/>
          <a:r>
            <a:rPr lang="fa-IR" b="1">
              <a:solidFill>
                <a:sysClr val="windowText" lastClr="000000">
                  <a:hueOff val="0"/>
                  <a:satOff val="0"/>
                  <a:lumOff val="0"/>
                  <a:alphaOff val="0"/>
                </a:sysClr>
              </a:solidFill>
              <a:latin typeface="Calibri"/>
              <a:ea typeface="+mn-ea"/>
              <a:cs typeface="B Nazanin" pitchFamily="2" charset="-78"/>
            </a:rPr>
            <a:t>   ماما بررسی های زیر را انجام می دهد:</a:t>
          </a:r>
        </a:p>
        <a:p>
          <a:pPr algn="just" rtl="1"/>
          <a:r>
            <a:rPr lang="fa-IR" b="0">
              <a:solidFill>
                <a:sysClr val="windowText" lastClr="000000">
                  <a:hueOff val="0"/>
                  <a:satOff val="0"/>
                  <a:lumOff val="0"/>
                  <a:alphaOff val="0"/>
                </a:sysClr>
              </a:solidFill>
              <a:latin typeface="Calibri"/>
              <a:ea typeface="+mn-ea"/>
              <a:cs typeface="B Nazanin" pitchFamily="2" charset="-78"/>
            </a:rPr>
            <a:t>   الف- علایم (از جمله، تاریخچه، شدت، مدت و پیشرفت علایم) و نشانه ها را بررسی نماید</a:t>
          </a:r>
        </a:p>
        <a:p>
          <a:pPr algn="just" rtl="1"/>
          <a:r>
            <a:rPr lang="fa-IR" b="0">
              <a:solidFill>
                <a:sysClr val="windowText" lastClr="000000">
                  <a:hueOff val="0"/>
                  <a:satOff val="0"/>
                  <a:lumOff val="0"/>
                  <a:alphaOff val="0"/>
                </a:sysClr>
              </a:solidFill>
              <a:latin typeface="Calibri"/>
              <a:ea typeface="+mn-ea"/>
              <a:cs typeface="B Nazanin" pitchFamily="2" charset="-78"/>
            </a:rPr>
            <a:t>   ب- عوامل خطر مرتبط </a:t>
          </a:r>
          <a:r>
            <a:rPr lang="fa-IR">
              <a:solidFill>
                <a:sysClr val="windowText" lastClr="000000">
                  <a:hueOff val="0"/>
                  <a:satOff val="0"/>
                  <a:lumOff val="0"/>
                  <a:alphaOff val="0"/>
                </a:sysClr>
              </a:solidFill>
              <a:latin typeface="Calibri"/>
              <a:ea typeface="+mn-ea"/>
              <a:cs typeface="B Nazanin" panose="00000400000000000000" pitchFamily="2" charset="-78"/>
            </a:rPr>
            <a:t>(از جمله داشتن ارتباط جنسی با افراد متعدد، عدم استفاده از کاندوم و ...) </a:t>
          </a:r>
          <a:r>
            <a:rPr lang="fa-IR" b="0">
              <a:solidFill>
                <a:sysClr val="windowText" lastClr="000000">
                  <a:hueOff val="0"/>
                  <a:satOff val="0"/>
                  <a:lumOff val="0"/>
                  <a:alphaOff val="0"/>
                </a:sysClr>
              </a:solidFill>
              <a:latin typeface="Calibri"/>
              <a:ea typeface="+mn-ea"/>
              <a:cs typeface="B Nazanin" pitchFamily="2" charset="-78"/>
            </a:rPr>
            <a:t>را بررسی نماید</a:t>
          </a:r>
        </a:p>
        <a:p>
          <a:pPr algn="just" rtl="1"/>
          <a:r>
            <a:rPr lang="fa-IR" b="0">
              <a:solidFill>
                <a:sysClr val="windowText" lastClr="000000">
                  <a:hueOff val="0"/>
                  <a:satOff val="0"/>
                  <a:lumOff val="0"/>
                  <a:alphaOff val="0"/>
                </a:sysClr>
              </a:solidFill>
              <a:latin typeface="Calibri"/>
              <a:ea typeface="+mn-ea"/>
              <a:cs typeface="B Nazanin" pitchFamily="2" charset="-78"/>
            </a:rPr>
            <a:t>   ج-  </a:t>
          </a:r>
          <a:r>
            <a:rPr lang="fa-IR">
              <a:cs typeface="B Nazanin" pitchFamily="2" charset="-78"/>
            </a:rPr>
            <a:t>سابقه سرطان یا ضایعات پیش بدخیم دهانه رحم (مانند </a:t>
          </a:r>
          <a:r>
            <a:rPr lang="en-US">
              <a:cs typeface="B Nazanin" pitchFamily="2" charset="-78"/>
            </a:rPr>
            <a:t>HSIL</a:t>
          </a:r>
          <a:r>
            <a:rPr lang="fa-IR">
              <a:cs typeface="B Nazanin" pitchFamily="2" charset="-78"/>
            </a:rPr>
            <a:t>) در گذشته </a:t>
          </a:r>
          <a:endParaRPr lang="fa-IR" b="0">
            <a:solidFill>
              <a:sysClr val="windowText" lastClr="000000">
                <a:hueOff val="0"/>
                <a:satOff val="0"/>
                <a:lumOff val="0"/>
                <a:alphaOff val="0"/>
              </a:sysClr>
            </a:solidFill>
            <a:latin typeface="Calibri"/>
            <a:ea typeface="+mn-ea"/>
            <a:cs typeface="B Nazanin" pitchFamily="2" charset="-78"/>
          </a:endParaRPr>
        </a:p>
        <a:p>
          <a:pPr algn="just" rtl="1"/>
          <a:r>
            <a:rPr lang="fa-IR" b="0">
              <a:solidFill>
                <a:sysClr val="windowText" lastClr="000000">
                  <a:hueOff val="0"/>
                  <a:satOff val="0"/>
                  <a:lumOff val="0"/>
                  <a:alphaOff val="0"/>
                </a:sysClr>
              </a:solidFill>
              <a:latin typeface="Calibri"/>
              <a:ea typeface="+mn-ea"/>
              <a:cs typeface="B Nazanin" pitchFamily="2" charset="-78"/>
            </a:rPr>
            <a:t>   د- تشخیص های افتراقی را در نظر بگیرد (سقط در زنان پیش از یائسگی، عفونت ها مثل کلامیدیا و گنوکوک، زخم های ناحیه تناسلی، التهاب سرویکس، پولیپ رحم، خونریزی عملکردی رحمی، سرطان واژن یا رحم)</a:t>
          </a:r>
        </a:p>
        <a:p>
          <a:pPr algn="just" rtl="1"/>
          <a:r>
            <a:rPr lang="fa-IR" b="0">
              <a:solidFill>
                <a:sysClr val="windowText" lastClr="000000">
                  <a:hueOff val="0"/>
                  <a:satOff val="0"/>
                  <a:lumOff val="0"/>
                  <a:alphaOff val="0"/>
                </a:sysClr>
              </a:solidFill>
              <a:latin typeface="Calibri"/>
              <a:ea typeface="+mn-ea"/>
              <a:cs typeface="B Nazanin" pitchFamily="2" charset="-78"/>
            </a:rPr>
            <a:t>   ه- سرویکس را با اسپکولوم معاینه کند</a:t>
          </a:r>
          <a:endParaRPr lang="en-US">
            <a:solidFill>
              <a:sysClr val="windowText" lastClr="000000">
                <a:hueOff val="0"/>
                <a:satOff val="0"/>
                <a:lumOff val="0"/>
                <a:alphaOff val="0"/>
              </a:sysClr>
            </a:solidFill>
            <a:latin typeface="Calibri"/>
            <a:ea typeface="+mn-ea"/>
            <a:cs typeface="+mn-cs"/>
          </a:endParaRPr>
        </a:p>
      </dgm:t>
    </dgm:pt>
    <dgm:pt modelId="{EE6D95D4-31AB-483A-BB17-29EB939E6D2E}" type="parTrans" cxnId="{0BBD725F-23E3-40C0-817C-44CD895C6574}">
      <dgm:prSet/>
      <dgm:spPr>
        <a:xfrm>
          <a:off x="4819068" y="1502845"/>
          <a:ext cx="91440" cy="564952"/>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A4C12F87-D5A9-4AA0-8A0E-98A3F4A6272C}" type="sibTrans" cxnId="{0BBD725F-23E3-40C0-817C-44CD895C6574}">
      <dgm:prSet/>
      <dgm:spPr/>
      <dgm:t>
        <a:bodyPr/>
        <a:lstStyle/>
        <a:p>
          <a:endParaRPr lang="en-US"/>
        </a:p>
      </dgm:t>
    </dgm:pt>
    <dgm:pt modelId="{F52D6685-C698-4FA3-ADBD-C3817A5070CE}">
      <dgm:prSet/>
      <dgm:spPr>
        <a:xfrm>
          <a:off x="3581757" y="2632749"/>
          <a:ext cx="1236974" cy="593351"/>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lgn="just" rtl="1"/>
          <a:r>
            <a:rPr lang="fa-IR" b="1">
              <a:solidFill>
                <a:sysClr val="windowText" lastClr="000000">
                  <a:hueOff val="0"/>
                  <a:satOff val="0"/>
                  <a:lumOff val="0"/>
                  <a:alphaOff val="0"/>
                </a:sysClr>
              </a:solidFill>
              <a:latin typeface="Calibri"/>
              <a:ea typeface="+mn-ea"/>
              <a:cs typeface="B Nazanin" panose="00000400000000000000" pitchFamily="2" charset="-78"/>
            </a:rPr>
            <a:t>  وجود علایم بند 1، 2 یا 3 همراه با یکی از موارد زیر:</a:t>
          </a:r>
        </a:p>
        <a:p>
          <a:pPr algn="just" rtl="1"/>
          <a:r>
            <a:rPr lang="fa-IR">
              <a:solidFill>
                <a:sysClr val="windowText" lastClr="000000">
                  <a:hueOff val="0"/>
                  <a:satOff val="0"/>
                  <a:lumOff val="0"/>
                  <a:alphaOff val="0"/>
                </a:sysClr>
              </a:solidFill>
              <a:latin typeface="Calibri"/>
              <a:ea typeface="+mn-ea"/>
              <a:cs typeface="B Nazanin" panose="00000400000000000000" pitchFamily="2" charset="-78"/>
            </a:rPr>
            <a:t>  سابقه سرطان یا ضایعات پیش بدخیم</a:t>
          </a:r>
        </a:p>
        <a:p>
          <a:pPr algn="just" rtl="1"/>
          <a:r>
            <a:rPr lang="fa-IR">
              <a:solidFill>
                <a:sysClr val="windowText" lastClr="000000">
                  <a:hueOff val="0"/>
                  <a:satOff val="0"/>
                  <a:lumOff val="0"/>
                  <a:alphaOff val="0"/>
                </a:sysClr>
              </a:solidFill>
              <a:latin typeface="Calibri"/>
              <a:ea typeface="+mn-ea"/>
              <a:cs typeface="B Nazanin" panose="00000400000000000000" pitchFamily="2" charset="-78"/>
            </a:rPr>
            <a:t>  توده شکمی در معاینه</a:t>
          </a:r>
        </a:p>
        <a:p>
          <a:pPr algn="just" rtl="1"/>
          <a:r>
            <a:rPr lang="fa-IR">
              <a:solidFill>
                <a:sysClr val="windowText" lastClr="000000">
                  <a:hueOff val="0"/>
                  <a:satOff val="0"/>
                  <a:lumOff val="0"/>
                  <a:alphaOff val="0"/>
                </a:sysClr>
              </a:solidFill>
              <a:latin typeface="Calibri"/>
              <a:ea typeface="+mn-ea"/>
              <a:cs typeface="B Nazanin" panose="00000400000000000000" pitchFamily="2" charset="-78"/>
            </a:rPr>
            <a:t>  زخم یا برجستگی در معاینه سرویکس</a:t>
          </a:r>
        </a:p>
        <a:p>
          <a:pPr algn="just" rtl="1"/>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0C56C0F0-095F-403A-B2FC-6F72A347CBE4}" type="parTrans" cxnId="{F585674E-7DF8-466E-B638-F89BED1ED579}">
      <dgm:prSet/>
      <dgm:spPr>
        <a:xfrm>
          <a:off x="3717948" y="2465341"/>
          <a:ext cx="482296" cy="167408"/>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14425741-75BF-4E8A-AA73-186E75932B45}" type="sibTrans" cxnId="{F585674E-7DF8-466E-B638-F89BED1ED579}">
      <dgm:prSet/>
      <dgm:spPr/>
      <dgm:t>
        <a:bodyPr/>
        <a:lstStyle/>
        <a:p>
          <a:endParaRPr lang="en-US"/>
        </a:p>
      </dgm:t>
    </dgm:pt>
    <dgm:pt modelId="{E4879FA0-5316-4419-B4BE-EB02DB5BBE28}" type="asst">
      <dgm:prSet/>
      <dgm:spPr>
        <a:xfrm>
          <a:off x="3480498" y="3438021"/>
          <a:ext cx="636041" cy="309570"/>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0AB58D1A-C81C-4696-8280-F711A6AB8682}" type="parTrans" cxnId="{9F1636A1-6C08-43AC-9C8D-9A6DC5D8E6EC}">
      <dgm:prSet/>
      <dgm:spPr>
        <a:xfrm>
          <a:off x="4070820" y="3226101"/>
          <a:ext cx="91440" cy="366704"/>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CE97278C-9D65-409B-A536-5B72ACC30F16}" type="sibTrans" cxnId="{9F1636A1-6C08-43AC-9C8D-9A6DC5D8E6EC}">
      <dgm:prSet/>
      <dgm:spPr/>
      <dgm:t>
        <a:bodyPr/>
        <a:lstStyle/>
        <a:p>
          <a:endParaRPr lang="en-US"/>
        </a:p>
      </dgm:t>
    </dgm:pt>
    <dgm:pt modelId="{1483A904-F316-401F-AC7B-6B4EB7C45F23}">
      <dgm:prSet/>
      <dgm:spPr>
        <a:xfrm>
          <a:off x="2617164" y="2632749"/>
          <a:ext cx="797183" cy="263497"/>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b="1">
              <a:solidFill>
                <a:sysClr val="windowText" lastClr="000000">
                  <a:hueOff val="0"/>
                  <a:satOff val="0"/>
                  <a:lumOff val="0"/>
                  <a:alphaOff val="0"/>
                </a:sysClr>
              </a:solidFill>
              <a:latin typeface="Calibri"/>
              <a:ea typeface="+mn-ea"/>
              <a:cs typeface="B Nazanin" panose="00000400000000000000" pitchFamily="2" charset="-78"/>
            </a:rPr>
            <a:t>وجود صرفا علایم بند 1، 2 یا 3</a:t>
          </a:r>
        </a:p>
        <a:p>
          <a:r>
            <a:rPr lang="fa-IR" b="1">
              <a:solidFill>
                <a:sysClr val="windowText" lastClr="000000">
                  <a:hueOff val="0"/>
                  <a:satOff val="0"/>
                  <a:lumOff val="0"/>
                  <a:alphaOff val="0"/>
                </a:sysClr>
              </a:solidFill>
              <a:latin typeface="Calibri"/>
              <a:ea typeface="+mn-ea"/>
              <a:cs typeface="B Nazanin" panose="00000400000000000000" pitchFamily="2" charset="-78"/>
            </a:rPr>
            <a:t> با معاینه و شرح حال طبیعی</a:t>
          </a:r>
          <a:endParaRPr lang="en-US">
            <a:solidFill>
              <a:sysClr val="windowText" lastClr="000000">
                <a:hueOff val="0"/>
                <a:satOff val="0"/>
                <a:lumOff val="0"/>
                <a:alphaOff val="0"/>
              </a:sysClr>
            </a:solidFill>
            <a:latin typeface="Calibri"/>
            <a:ea typeface="+mn-ea"/>
            <a:cs typeface="+mn-cs"/>
          </a:endParaRPr>
        </a:p>
      </dgm:t>
    </dgm:pt>
    <dgm:pt modelId="{12002339-EB9D-4092-972C-17DAF01B95CC}" type="parTrans" cxnId="{C6EA965E-86B4-4FC4-A1C8-171CDB9A44D3}">
      <dgm:prSet/>
      <dgm:spPr>
        <a:xfrm>
          <a:off x="3015756" y="2465341"/>
          <a:ext cx="702191" cy="167408"/>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88582763-74B4-43DD-95CD-91366F3430BB}" type="sibTrans" cxnId="{C6EA965E-86B4-4FC4-A1C8-171CDB9A44D3}">
      <dgm:prSet/>
      <dgm:spPr/>
      <dgm:t>
        <a:bodyPr/>
        <a:lstStyle/>
        <a:p>
          <a:endParaRPr lang="en-US"/>
        </a:p>
      </dgm:t>
    </dgm:pt>
    <dgm:pt modelId="{C73C5E8A-DC80-41B8-B490-D5D6B043D669}" type="asst">
      <dgm:prSet/>
      <dgm:spPr>
        <a:xfrm>
          <a:off x="1848049" y="3142646"/>
          <a:ext cx="671874" cy="240610"/>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درمان دارویی در صورت نیاز و ارزیابی دوباره در عرض 2 هفته</a:t>
          </a:r>
          <a:endParaRPr lang="en-US">
            <a:solidFill>
              <a:sysClr val="windowText" lastClr="000000">
                <a:hueOff val="0"/>
                <a:satOff val="0"/>
                <a:lumOff val="0"/>
                <a:alphaOff val="0"/>
              </a:sysClr>
            </a:solidFill>
            <a:latin typeface="Calibri"/>
            <a:ea typeface="+mn-ea"/>
            <a:cs typeface="+mn-cs"/>
          </a:endParaRPr>
        </a:p>
      </dgm:t>
    </dgm:pt>
    <dgm:pt modelId="{F009D24E-7005-45B0-AEFC-CCA9AAD84F9A}" type="parTrans" cxnId="{F31F6AB8-BF7F-44CA-92E0-C5F9998D1680}">
      <dgm:prSet/>
      <dgm:spPr>
        <a:xfrm>
          <a:off x="2519924" y="2896247"/>
          <a:ext cx="495832" cy="366704"/>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0287E894-9BC4-4C79-BC0C-A09830813270}" type="sibTrans" cxnId="{F31F6AB8-BF7F-44CA-92E0-C5F9998D1680}">
      <dgm:prSet/>
      <dgm:spPr/>
      <dgm:t>
        <a:bodyPr/>
        <a:lstStyle/>
        <a:p>
          <a:endParaRPr lang="en-US"/>
        </a:p>
      </dgm:t>
    </dgm:pt>
    <dgm:pt modelId="{E7596B21-7048-4B39-BE3A-C3334A441A49}">
      <dgm:prSet/>
      <dgm:spPr>
        <a:xfrm>
          <a:off x="2296593" y="3629656"/>
          <a:ext cx="635459" cy="271759"/>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بدتر شدن علایم</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C13BED7F-0F7D-4A59-B04E-B14455156E0B}" type="parTrans" cxnId="{B5FFE275-19EC-498A-860A-066E2E43BB62}">
      <dgm:prSet/>
      <dgm:spPr>
        <a:xfrm>
          <a:off x="2183986" y="3383256"/>
          <a:ext cx="430335" cy="246399"/>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021C8065-4589-4647-9B4A-352CC9B45D6E}" type="sibTrans" cxnId="{B5FFE275-19EC-498A-860A-066E2E43BB62}">
      <dgm:prSet/>
      <dgm:spPr/>
      <dgm:t>
        <a:bodyPr/>
        <a:lstStyle/>
        <a:p>
          <a:endParaRPr lang="en-US"/>
        </a:p>
      </dgm:t>
    </dgm:pt>
    <dgm:pt modelId="{A936F8DA-2ACB-4F3C-A629-921DEFDE3CCA}">
      <dgm:prSet/>
      <dgm:spPr>
        <a:xfrm>
          <a:off x="1373266" y="3629656"/>
          <a:ext cx="653850" cy="279727"/>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بهبود علایم</a:t>
          </a:r>
          <a:endParaRPr lang="en-US">
            <a:solidFill>
              <a:sysClr val="windowText" lastClr="000000">
                <a:hueOff val="0"/>
                <a:satOff val="0"/>
                <a:lumOff val="0"/>
                <a:alphaOff val="0"/>
              </a:sysClr>
            </a:solidFill>
            <a:latin typeface="Calibri"/>
            <a:ea typeface="+mn-ea"/>
            <a:cs typeface="+mn-cs"/>
          </a:endParaRPr>
        </a:p>
      </dgm:t>
    </dgm:pt>
    <dgm:pt modelId="{4D0323E3-EB4D-415D-90CA-A19DAF286BC8}" type="parTrans" cxnId="{4AA609DE-AC60-44AC-AF30-8A6FAEEC4B8A}">
      <dgm:prSet/>
      <dgm:spPr>
        <a:xfrm>
          <a:off x="1700192" y="3383256"/>
          <a:ext cx="483794" cy="246399"/>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30D2D824-6EC5-4314-9478-3B51FBC87204}" type="sibTrans" cxnId="{4AA609DE-AC60-44AC-AF30-8A6FAEEC4B8A}">
      <dgm:prSet/>
      <dgm:spPr/>
      <dgm:t>
        <a:bodyPr/>
        <a:lstStyle/>
        <a:p>
          <a:endParaRPr lang="en-US"/>
        </a:p>
      </dgm:t>
    </dgm:pt>
    <dgm:pt modelId="{B9A51A29-24D3-4C28-9148-CC5E5138A4CE}" type="asst">
      <dgm:prSet/>
      <dgm:spPr>
        <a:xfrm>
          <a:off x="1834358" y="4117301"/>
          <a:ext cx="696260" cy="301638"/>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A02D1B76-CCAE-4F86-AD9F-083939AFA974}" type="parTrans" cxnId="{85860E8E-860E-4541-BB65-D8B9EDD2B948}">
      <dgm:prSet/>
      <dgm:spPr>
        <a:xfrm>
          <a:off x="2484898" y="3901416"/>
          <a:ext cx="91440" cy="366704"/>
        </a:xfrm>
        <a:noFill/>
        <a:ln w="25400" cap="flat" cmpd="sng" algn="ctr">
          <a:solidFill>
            <a:srgbClr val="9BBB59">
              <a:shade val="80000"/>
              <a:hueOff val="0"/>
              <a:satOff val="0"/>
              <a:lumOff val="0"/>
              <a:alphaOff val="0"/>
            </a:srgbClr>
          </a:solidFill>
          <a:prstDash val="solid"/>
        </a:ln>
        <a:effectLst/>
      </dgm:spPr>
      <dgm:t>
        <a:bodyPr/>
        <a:lstStyle/>
        <a:p>
          <a:endParaRPr lang="en-US"/>
        </a:p>
      </dgm:t>
    </dgm:pt>
    <dgm:pt modelId="{5C246A52-F0D8-4A85-82CD-E9D852AC18FC}" type="sibTrans" cxnId="{85860E8E-860E-4541-BB65-D8B9EDD2B948}">
      <dgm:prSet/>
      <dgm:spPr/>
      <dgm:t>
        <a:bodyPr/>
        <a:lstStyle/>
        <a:p>
          <a:endParaRPr lang="en-US"/>
        </a:p>
      </dgm:t>
    </dgm:pt>
    <dgm:pt modelId="{E6E66BAC-4B16-4CAC-B1E5-82B96755FC46}" type="asst">
      <dgm:prSet/>
      <dgm:spPr>
        <a:xfrm>
          <a:off x="816473" y="4115741"/>
          <a:ext cx="800013" cy="320695"/>
        </a:xfr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ارزیابی مطابق فلوچارت غربالگری</a:t>
          </a:r>
          <a:endParaRPr lang="en-US">
            <a:solidFill>
              <a:sysClr val="windowText" lastClr="000000">
                <a:hueOff val="0"/>
                <a:satOff val="0"/>
                <a:lumOff val="0"/>
                <a:alphaOff val="0"/>
              </a:sysClr>
            </a:solidFill>
            <a:latin typeface="Calibri"/>
            <a:ea typeface="+mn-ea"/>
            <a:cs typeface="+mn-cs"/>
          </a:endParaRPr>
        </a:p>
      </dgm:t>
    </dgm:pt>
    <dgm:pt modelId="{62C04815-9EA2-4CC7-98C4-8B3289F507CA}" type="parTrans" cxnId="{0BF602A9-34EB-4F73-9D15-E97B7215C805}">
      <dgm:prSet/>
      <dgm:spPr>
        <a:xfrm>
          <a:off x="1570767" y="3909384"/>
          <a:ext cx="91440" cy="366704"/>
        </a:xfrm>
        <a:noFill/>
        <a:ln w="25400" cap="flat" cmpd="sng" algn="ctr">
          <a:solidFill>
            <a:srgbClr val="9BBB59">
              <a:shade val="80000"/>
              <a:hueOff val="0"/>
              <a:satOff val="0"/>
              <a:lumOff val="0"/>
              <a:alphaOff val="0"/>
            </a:srgbClr>
          </a:solidFill>
          <a:prstDash val="solid"/>
        </a:ln>
        <a:effectLst/>
      </dgm:spPr>
      <dgm:t>
        <a:bodyPr/>
        <a:lstStyle/>
        <a:p>
          <a:pPr rtl="1"/>
          <a:endParaRPr lang="fa-IR"/>
        </a:p>
      </dgm:t>
    </dgm:pt>
    <dgm:pt modelId="{485FC1C9-6999-4AAE-93AF-B2052A3F5761}" type="sibTrans" cxnId="{0BF602A9-34EB-4F73-9D15-E97B7215C805}">
      <dgm:prSet/>
      <dgm:spPr/>
      <dgm:t>
        <a:bodyPr/>
        <a:lstStyle/>
        <a:p>
          <a:pPr rtl="1"/>
          <a:endParaRPr lang="fa-IR"/>
        </a:p>
      </dgm:t>
    </dgm:pt>
    <dgm:pt modelId="{B5250D8C-8349-4CDC-B679-07DB89340342}" type="asst">
      <dgm:prSe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کمتر از 3 سال از اولین تماس جنسی</a:t>
          </a:r>
          <a:endParaRPr lang="en-US"/>
        </a:p>
      </dgm:t>
    </dgm:pt>
    <dgm:pt modelId="{AE04D47B-DF03-4958-9E88-105E293892F6}" type="parTrans" cxnId="{39EEE521-1CDC-4237-AB17-F612F986EE17}">
      <dgm:prSet/>
      <dgm:spPr/>
      <dgm:t>
        <a:bodyPr/>
        <a:lstStyle/>
        <a:p>
          <a:endParaRPr lang="en-US"/>
        </a:p>
      </dgm:t>
    </dgm:pt>
    <dgm:pt modelId="{D19CAE20-19C4-42D6-B020-203D085F66F2}" type="sibTrans" cxnId="{39EEE521-1CDC-4237-AB17-F612F986EE17}">
      <dgm:prSet/>
      <dgm:spPr/>
      <dgm:t>
        <a:bodyPr/>
        <a:lstStyle/>
        <a:p>
          <a:endParaRPr lang="en-US"/>
        </a:p>
      </dgm:t>
    </dgm:pt>
    <dgm:pt modelId="{423D7770-0D53-4BC9-8C7C-893FBA15E7CD}" type="asst">
      <dgm:prSet/>
      <dgm:spPr/>
      <dgm:t>
        <a:bodyPr/>
        <a:lstStyle/>
        <a:p>
          <a:pPr rtl="1"/>
          <a:r>
            <a:rPr lang="fa-IR">
              <a:cs typeface="B Nazanin" pitchFamily="2" charset="-78"/>
            </a:rPr>
            <a:t>ارزیابی موارزد زیر:</a:t>
          </a:r>
        </a:p>
        <a:p>
          <a:pPr rtl="1"/>
          <a:r>
            <a:rPr lang="fa-IR">
              <a:cs typeface="B Nazanin" pitchFamily="2" charset="-78"/>
            </a:rPr>
            <a:t>فاصله از اولین تماس جنسی</a:t>
          </a:r>
        </a:p>
        <a:p>
          <a:pPr rtl="1"/>
          <a:r>
            <a:rPr lang="fa-IR">
              <a:cs typeface="B Nazanin" pitchFamily="2" charset="-78"/>
            </a:rPr>
            <a:t>فاصله از غربالگری پیشین</a:t>
          </a:r>
        </a:p>
      </dgm:t>
    </dgm:pt>
    <dgm:pt modelId="{654BB445-2BDD-40CD-AE93-B4C13CF8DF91}" type="parTrans" cxnId="{D747042A-EE71-470A-89A1-A74873D25662}">
      <dgm:prSet/>
      <dgm:spPr/>
      <dgm:t>
        <a:bodyPr/>
        <a:lstStyle/>
        <a:p>
          <a:endParaRPr lang="en-US"/>
        </a:p>
      </dgm:t>
    </dgm:pt>
    <dgm:pt modelId="{A3178198-FC6F-475C-B1CD-7188BFF1E02D}" type="sibTrans" cxnId="{D747042A-EE71-470A-89A1-A74873D25662}">
      <dgm:prSet/>
      <dgm:spPr/>
      <dgm:t>
        <a:bodyPr/>
        <a:lstStyle/>
        <a:p>
          <a:endParaRPr lang="en-US"/>
        </a:p>
      </dgm:t>
    </dgm:pt>
    <dgm:pt modelId="{BE47B96D-56BA-4E80-B638-A77839D30B56}" type="asst">
      <dgm:prSe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بیش از 3 سال از اولین تماس جنسی  </a:t>
          </a:r>
          <a:r>
            <a:rPr lang="fa-IR" b="1">
              <a:solidFill>
                <a:sysClr val="windowText" lastClr="000000">
                  <a:hueOff val="0"/>
                  <a:satOff val="0"/>
                  <a:lumOff val="0"/>
                  <a:alphaOff val="0"/>
                </a:sysClr>
              </a:solidFill>
              <a:latin typeface="Calibri"/>
              <a:ea typeface="+mn-ea"/>
              <a:cs typeface="B Nazanin" panose="00000400000000000000" pitchFamily="2" charset="-78"/>
            </a:rPr>
            <a:t>و</a:t>
          </a:r>
          <a:r>
            <a:rPr lang="fa-IR">
              <a:solidFill>
                <a:sysClr val="windowText" lastClr="000000">
                  <a:hueOff val="0"/>
                  <a:satOff val="0"/>
                  <a:lumOff val="0"/>
                  <a:alphaOff val="0"/>
                </a:sysClr>
              </a:solidFill>
              <a:latin typeface="Calibri"/>
              <a:ea typeface="+mn-ea"/>
              <a:cs typeface="B Nazanin" panose="00000400000000000000" pitchFamily="2" charset="-78"/>
            </a:rPr>
            <a:t> بیش از 10 سال از غربالگری</a:t>
          </a:r>
          <a:endParaRPr lang="en-US">
            <a:cs typeface="B Nazanin" pitchFamily="2" charset="-78"/>
          </a:endParaRPr>
        </a:p>
      </dgm:t>
    </dgm:pt>
    <dgm:pt modelId="{09E332E3-0A3F-4885-818E-536392F84EC3}" type="parTrans" cxnId="{2D5DA7B7-0DB1-42FE-A757-D0535386E165}">
      <dgm:prSet/>
      <dgm:spPr/>
      <dgm:t>
        <a:bodyPr/>
        <a:lstStyle/>
        <a:p>
          <a:endParaRPr lang="en-US"/>
        </a:p>
      </dgm:t>
    </dgm:pt>
    <dgm:pt modelId="{F0018673-47D3-4536-971C-51C922CBF3B3}" type="sibTrans" cxnId="{2D5DA7B7-0DB1-42FE-A757-D0535386E165}">
      <dgm:prSet/>
      <dgm:spPr/>
      <dgm:t>
        <a:bodyPr/>
        <a:lstStyle/>
        <a:p>
          <a:endParaRPr lang="en-US"/>
        </a:p>
      </dgm:t>
    </dgm:pt>
    <dgm:pt modelId="{F646D787-375C-47A9-B999-A3AA62261362}">
      <dgm:prSet/>
      <dgm:spPr/>
      <dgm:t>
        <a:bodyPr/>
        <a:lstStyle/>
        <a:p>
          <a:r>
            <a:rPr lang="fa-IR" dirty="0">
              <a:cs typeface="B Nazanin" pitchFamily="2" charset="-78"/>
            </a:rPr>
            <a:t>آموزش خود مراقبتی و ارزیابی طی 3 سال</a:t>
          </a:r>
          <a:endParaRPr lang="en-US" dirty="0">
            <a:cs typeface="B Nazanin" pitchFamily="2" charset="-78"/>
          </a:endParaRPr>
        </a:p>
      </dgm:t>
    </dgm:pt>
    <dgm:pt modelId="{47B85CD2-AF33-4775-9127-FD67E8DA74D7}" type="parTrans" cxnId="{FD9F0AC0-89E3-473D-9761-FFC770EEA179}">
      <dgm:prSet/>
      <dgm:spPr/>
      <dgm:t>
        <a:bodyPr/>
        <a:lstStyle/>
        <a:p>
          <a:endParaRPr lang="en-US"/>
        </a:p>
      </dgm:t>
    </dgm:pt>
    <dgm:pt modelId="{30B07E04-3E88-4C47-A40F-889352C2365C}" type="sibTrans" cxnId="{FD9F0AC0-89E3-473D-9761-FFC770EEA179}">
      <dgm:prSet/>
      <dgm:spPr/>
      <dgm:t>
        <a:bodyPr/>
        <a:lstStyle/>
        <a:p>
          <a:endParaRPr lang="en-US"/>
        </a:p>
      </dgm:t>
    </dgm:pt>
    <dgm:pt modelId="{613DE75A-E291-4C17-8A27-B24C7BDCAE6E}">
      <dgm:prSet/>
      <dgm:spPr/>
      <dgm:t>
        <a:bodyPr/>
        <a:lstStyle/>
        <a:p>
          <a:r>
            <a:rPr lang="fa-IR">
              <a:cs typeface="B Nazanin" pitchFamily="2" charset="-78"/>
            </a:rPr>
            <a:t>ارجاع به ماما</a:t>
          </a:r>
          <a:endParaRPr lang="en-US">
            <a:cs typeface="B Nazanin" pitchFamily="2" charset="-78"/>
          </a:endParaRPr>
        </a:p>
      </dgm:t>
    </dgm:pt>
    <dgm:pt modelId="{4F491702-2266-4963-97AF-FBA8B2BBC8DC}" type="parTrans" cxnId="{1A4FF54E-0E73-443C-AD3F-888C3CB4ED82}">
      <dgm:prSet/>
      <dgm:spPr/>
      <dgm:t>
        <a:bodyPr/>
        <a:lstStyle/>
        <a:p>
          <a:endParaRPr lang="en-US"/>
        </a:p>
      </dgm:t>
    </dgm:pt>
    <dgm:pt modelId="{EC1D242B-3FA3-43C2-824F-FEC5358DBE5C}" type="sibTrans" cxnId="{1A4FF54E-0E73-443C-AD3F-888C3CB4ED82}">
      <dgm:prSet/>
      <dgm:spPr/>
      <dgm:t>
        <a:bodyPr/>
        <a:lstStyle/>
        <a:p>
          <a:endParaRPr lang="en-US"/>
        </a:p>
      </dgm:t>
    </dgm:pt>
    <dgm:pt modelId="{385151DC-440E-4BFB-BA83-26EBB45A0397}">
      <dgm:prSet/>
      <dgm:spPr/>
      <dgm:t>
        <a:bodyPr/>
        <a:lstStyle/>
        <a:p>
          <a:pPr rtl="1"/>
          <a:r>
            <a:rPr lang="fa-IR">
              <a:cs typeface="B Nazanin" pitchFamily="2" charset="-78"/>
            </a:rPr>
            <a:t>ارزیابی مطابق فلوچارت غربالگری</a:t>
          </a:r>
          <a:endParaRPr lang="en-US">
            <a:cs typeface="B Nazanin" pitchFamily="2" charset="-78"/>
          </a:endParaRPr>
        </a:p>
      </dgm:t>
    </dgm:pt>
    <dgm:pt modelId="{0FCEEB7E-95FB-4AA1-94FA-2AC84B09981D}" type="parTrans" cxnId="{40311F31-D723-4FB1-A75D-172C0FB5C963}">
      <dgm:prSet/>
      <dgm:spPr/>
      <dgm:t>
        <a:bodyPr/>
        <a:lstStyle/>
        <a:p>
          <a:endParaRPr lang="en-US"/>
        </a:p>
      </dgm:t>
    </dgm:pt>
    <dgm:pt modelId="{198C568B-4054-49EA-932D-BD4AB59A15D3}" type="sibTrans" cxnId="{40311F31-D723-4FB1-A75D-172C0FB5C963}">
      <dgm:prSet/>
      <dgm:spPr/>
      <dgm:t>
        <a:bodyPr/>
        <a:lstStyle/>
        <a:p>
          <a:endParaRPr lang="en-US"/>
        </a:p>
      </dgm:t>
    </dgm:pt>
    <dgm:pt modelId="{FF67BD2A-CB47-41D5-BBBF-7978B444FC22}">
      <dgm:prSe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بیش از 3 سال از اولین تماس جنسی </a:t>
          </a:r>
          <a:r>
            <a:rPr lang="fa-IR" b="1">
              <a:solidFill>
                <a:sysClr val="windowText" lastClr="000000">
                  <a:hueOff val="0"/>
                  <a:satOff val="0"/>
                  <a:lumOff val="0"/>
                  <a:alphaOff val="0"/>
                </a:sysClr>
              </a:solidFill>
              <a:latin typeface="Calibri"/>
              <a:ea typeface="+mn-ea"/>
              <a:cs typeface="B Nazanin" panose="00000400000000000000" pitchFamily="2" charset="-78"/>
            </a:rPr>
            <a:t>و</a:t>
          </a:r>
          <a:r>
            <a:rPr lang="fa-IR">
              <a:solidFill>
                <a:sysClr val="windowText" lastClr="000000">
                  <a:hueOff val="0"/>
                  <a:satOff val="0"/>
                  <a:lumOff val="0"/>
                  <a:alphaOff val="0"/>
                </a:sysClr>
              </a:solidFill>
              <a:latin typeface="Calibri"/>
              <a:ea typeface="+mn-ea"/>
              <a:cs typeface="B Nazanin" panose="00000400000000000000" pitchFamily="2" charset="-78"/>
            </a:rPr>
            <a:t> کمتر از 10 سال از غربالگری</a:t>
          </a:r>
          <a:endParaRPr lang="en-US"/>
        </a:p>
      </dgm:t>
    </dgm:pt>
    <dgm:pt modelId="{F658E9D8-363B-4CCB-BDA6-CCC6B71072A0}" type="parTrans" cxnId="{695A91E0-E00B-4116-80DF-5C86DA2B4EA2}">
      <dgm:prSet/>
      <dgm:spPr/>
      <dgm:t>
        <a:bodyPr/>
        <a:lstStyle/>
        <a:p>
          <a:endParaRPr lang="en-US"/>
        </a:p>
      </dgm:t>
    </dgm:pt>
    <dgm:pt modelId="{E761C159-A577-4766-A32F-6002DD445256}" type="sibTrans" cxnId="{695A91E0-E00B-4116-80DF-5C86DA2B4EA2}">
      <dgm:prSet/>
      <dgm:spPr/>
      <dgm:t>
        <a:bodyPr/>
        <a:lstStyle/>
        <a:p>
          <a:endParaRPr lang="en-US"/>
        </a:p>
      </dgm:t>
    </dgm:pt>
    <dgm:pt modelId="{417CD040-95E3-4BF5-8D14-C89AD7349807}">
      <dgm:prSet/>
      <dgm:spPr/>
      <dgm:t>
        <a:bodyPr/>
        <a:lstStyle/>
        <a:p>
          <a:pPr rtl="1"/>
          <a:r>
            <a:rPr lang="fa-IR">
              <a:cs typeface="B Nazanin" pitchFamily="2" charset="-78"/>
            </a:rPr>
            <a:t>آموزش خود مراقبتی و ارزیابی طی  5 سال</a:t>
          </a:r>
          <a:endParaRPr lang="en-US"/>
        </a:p>
      </dgm:t>
    </dgm:pt>
    <dgm:pt modelId="{3E5C82E7-7533-4921-B5D0-F83A40F993CE}" type="parTrans" cxnId="{E5746038-7E57-43FE-A8A6-DFC20A27A5D6}">
      <dgm:prSet/>
      <dgm:spPr/>
      <dgm:t>
        <a:bodyPr/>
        <a:lstStyle/>
        <a:p>
          <a:endParaRPr lang="en-US"/>
        </a:p>
      </dgm:t>
    </dgm:pt>
    <dgm:pt modelId="{B5BCE1C5-ECD6-43D5-A831-09AF58E65D41}" type="sibTrans" cxnId="{E5746038-7E57-43FE-A8A6-DFC20A27A5D6}">
      <dgm:prSet/>
      <dgm:spPr/>
      <dgm:t>
        <a:bodyPr/>
        <a:lstStyle/>
        <a:p>
          <a:endParaRPr lang="en-US"/>
        </a:p>
      </dgm:t>
    </dgm:pt>
    <dgm:pt modelId="{79537144-CDF5-4A96-B64E-257B994E003B}" type="pres">
      <dgm:prSet presAssocID="{602E6588-CE2F-415C-94B0-AC0226E43CAF}" presName="hierChild1" presStyleCnt="0">
        <dgm:presLayoutVars>
          <dgm:orgChart val="1"/>
          <dgm:chPref val="1"/>
          <dgm:dir/>
          <dgm:animOne val="branch"/>
          <dgm:animLvl val="lvl"/>
          <dgm:resizeHandles/>
        </dgm:presLayoutVars>
      </dgm:prSet>
      <dgm:spPr/>
      <dgm:t>
        <a:bodyPr/>
        <a:lstStyle/>
        <a:p>
          <a:endParaRPr lang="en-US"/>
        </a:p>
      </dgm:t>
    </dgm:pt>
    <dgm:pt modelId="{A2A74647-9EDB-45B7-A56C-FD38850157E1}" type="pres">
      <dgm:prSet presAssocID="{15CC83BB-6C67-4EFB-BA7A-D1448E48F0AF}" presName="hierRoot1" presStyleCnt="0">
        <dgm:presLayoutVars>
          <dgm:hierBranch val="init"/>
        </dgm:presLayoutVars>
      </dgm:prSet>
      <dgm:spPr/>
    </dgm:pt>
    <dgm:pt modelId="{F08E9809-A42D-4F22-82B4-3879892F3343}" type="pres">
      <dgm:prSet presAssocID="{15CC83BB-6C67-4EFB-BA7A-D1448E48F0AF}" presName="rootComposite1" presStyleCnt="0"/>
      <dgm:spPr/>
    </dgm:pt>
    <dgm:pt modelId="{05A7624C-9BE3-40AF-B0B4-927039C494A0}" type="pres">
      <dgm:prSet presAssocID="{15CC83BB-6C67-4EFB-BA7A-D1448E48F0AF}" presName="rootText1" presStyleLbl="node0" presStyleIdx="0" presStyleCnt="1" custScaleX="204509" custScaleY="110517" custLinFactNeighborX="18657" custLinFactNeighborY="-511">
        <dgm:presLayoutVars>
          <dgm:chPref val="3"/>
        </dgm:presLayoutVars>
      </dgm:prSet>
      <dgm:spPr>
        <a:prstGeom prst="ellipse">
          <a:avLst/>
        </a:prstGeom>
      </dgm:spPr>
      <dgm:t>
        <a:bodyPr/>
        <a:lstStyle/>
        <a:p>
          <a:endParaRPr lang="en-US"/>
        </a:p>
      </dgm:t>
    </dgm:pt>
    <dgm:pt modelId="{CADB93B8-1180-49A3-81E5-023D1274E5F0}" type="pres">
      <dgm:prSet presAssocID="{15CC83BB-6C67-4EFB-BA7A-D1448E48F0AF}" presName="rootConnector1" presStyleLbl="node1" presStyleIdx="0" presStyleCnt="0"/>
      <dgm:spPr/>
      <dgm:t>
        <a:bodyPr/>
        <a:lstStyle/>
        <a:p>
          <a:endParaRPr lang="en-US"/>
        </a:p>
      </dgm:t>
    </dgm:pt>
    <dgm:pt modelId="{FFEB23DD-5D8A-4E0E-85A2-60CFE2C30B53}" type="pres">
      <dgm:prSet presAssocID="{15CC83BB-6C67-4EFB-BA7A-D1448E48F0AF}" presName="hierChild2" presStyleCnt="0"/>
      <dgm:spPr/>
    </dgm:pt>
    <dgm:pt modelId="{7F22633F-6209-4CC7-8AC5-BEAC4B87CE64}" type="pres">
      <dgm:prSet presAssocID="{0F154F48-E59A-4E37-B7FD-DCB689A41276}" presName="Name37" presStyleLbl="parChTrans1D2" presStyleIdx="0" presStyleCnt="1"/>
      <dgm:spPr>
        <a:custGeom>
          <a:avLst/>
          <a:gdLst/>
          <a:ahLst/>
          <a:cxnLst/>
          <a:rect l="0" t="0" r="0" b="0"/>
          <a:pathLst>
            <a:path>
              <a:moveTo>
                <a:pt x="311442" y="0"/>
              </a:moveTo>
              <a:lnTo>
                <a:pt x="311442" y="84908"/>
              </a:lnTo>
              <a:lnTo>
                <a:pt x="0" y="84908"/>
              </a:lnTo>
              <a:lnTo>
                <a:pt x="0" y="169099"/>
              </a:lnTo>
            </a:path>
          </a:pathLst>
        </a:custGeom>
      </dgm:spPr>
      <dgm:t>
        <a:bodyPr/>
        <a:lstStyle/>
        <a:p>
          <a:endParaRPr lang="en-US"/>
        </a:p>
      </dgm:t>
    </dgm:pt>
    <dgm:pt modelId="{BCB641B4-552A-4276-B1AB-6E8DB666F26C}" type="pres">
      <dgm:prSet presAssocID="{EACB5010-0241-4DD2-979D-2E661E5BCCC9}" presName="hierRoot2" presStyleCnt="0">
        <dgm:presLayoutVars>
          <dgm:hierBranch val="init"/>
        </dgm:presLayoutVars>
      </dgm:prSet>
      <dgm:spPr/>
    </dgm:pt>
    <dgm:pt modelId="{6FD32163-D1BD-4F39-B032-4AD0AA6ABE94}" type="pres">
      <dgm:prSet presAssocID="{EACB5010-0241-4DD2-979D-2E661E5BCCC9}" presName="rootComposite" presStyleCnt="0"/>
      <dgm:spPr/>
    </dgm:pt>
    <dgm:pt modelId="{D0AAE0B0-3E32-4C5A-A2B6-A2A29635A746}" type="pres">
      <dgm:prSet presAssocID="{EACB5010-0241-4DD2-979D-2E661E5BCCC9}" presName="rootText" presStyleLbl="node2" presStyleIdx="0" presStyleCnt="1" custScaleX="279138" custScaleY="134195">
        <dgm:presLayoutVars>
          <dgm:chPref val="3"/>
        </dgm:presLayoutVars>
      </dgm:prSet>
      <dgm:spPr>
        <a:prstGeom prst="rect">
          <a:avLst/>
        </a:prstGeom>
      </dgm:spPr>
      <dgm:t>
        <a:bodyPr/>
        <a:lstStyle/>
        <a:p>
          <a:endParaRPr lang="en-US"/>
        </a:p>
      </dgm:t>
    </dgm:pt>
    <dgm:pt modelId="{6A1CB657-B79A-40C9-99D6-5C6C76A3A1B5}" type="pres">
      <dgm:prSet presAssocID="{EACB5010-0241-4DD2-979D-2E661E5BCCC9}" presName="rootConnector" presStyleLbl="node2" presStyleIdx="0" presStyleCnt="1"/>
      <dgm:spPr/>
      <dgm:t>
        <a:bodyPr/>
        <a:lstStyle/>
        <a:p>
          <a:endParaRPr lang="en-US"/>
        </a:p>
      </dgm:t>
    </dgm:pt>
    <dgm:pt modelId="{CB42ED4B-96C7-4E7D-B0A4-6EB270B84349}" type="pres">
      <dgm:prSet presAssocID="{EACB5010-0241-4DD2-979D-2E661E5BCCC9}" presName="hierChild4" presStyleCnt="0"/>
      <dgm:spPr/>
    </dgm:pt>
    <dgm:pt modelId="{C2C1870C-50A0-431D-A1FB-D0AC704D9C7C}" type="pres">
      <dgm:prSet presAssocID="{5AE67B41-D0B0-43FE-BB5B-D7F123162A95}" presName="Name37" presStyleLbl="parChTrans1D3" presStyleIdx="0" presStyleCnt="2"/>
      <dgm:spPr>
        <a:custGeom>
          <a:avLst/>
          <a:gdLst/>
          <a:ahLst/>
          <a:cxnLst/>
          <a:rect l="0" t="0" r="0" b="0"/>
          <a:pathLst>
            <a:path>
              <a:moveTo>
                <a:pt x="1227906" y="0"/>
              </a:moveTo>
              <a:lnTo>
                <a:pt x="1227906" y="83704"/>
              </a:lnTo>
              <a:lnTo>
                <a:pt x="0" y="83704"/>
              </a:lnTo>
              <a:lnTo>
                <a:pt x="0" y="167408"/>
              </a:lnTo>
            </a:path>
          </a:pathLst>
        </a:custGeom>
      </dgm:spPr>
      <dgm:t>
        <a:bodyPr/>
        <a:lstStyle/>
        <a:p>
          <a:endParaRPr lang="en-US"/>
        </a:p>
      </dgm:t>
    </dgm:pt>
    <dgm:pt modelId="{5A56D9B1-BC79-456D-BCD8-C2658E89ADD7}" type="pres">
      <dgm:prSet presAssocID="{6F1163F4-CB62-4635-8231-37A5D497434B}" presName="hierRoot2" presStyleCnt="0">
        <dgm:presLayoutVars>
          <dgm:hierBranch val="init"/>
        </dgm:presLayoutVars>
      </dgm:prSet>
      <dgm:spPr/>
    </dgm:pt>
    <dgm:pt modelId="{36DA9983-7A6A-4A3F-A53B-3D202ACB26D1}" type="pres">
      <dgm:prSet presAssocID="{6F1163F4-CB62-4635-8231-37A5D497434B}" presName="rootComposite" presStyleCnt="0"/>
      <dgm:spPr/>
    </dgm:pt>
    <dgm:pt modelId="{408BAD72-358B-4915-898E-011005F9F66F}" type="pres">
      <dgm:prSet presAssocID="{6F1163F4-CB62-4635-8231-37A5D497434B}" presName="rootText" presStyleLbl="node3" presStyleIdx="0" presStyleCnt="2" custScaleX="46140" custScaleY="40896">
        <dgm:presLayoutVars>
          <dgm:chPref val="3"/>
        </dgm:presLayoutVars>
      </dgm:prSet>
      <dgm:spPr>
        <a:prstGeom prst="flowChartDecision">
          <a:avLst/>
        </a:prstGeom>
      </dgm:spPr>
      <dgm:t>
        <a:bodyPr/>
        <a:lstStyle/>
        <a:p>
          <a:endParaRPr lang="en-US"/>
        </a:p>
      </dgm:t>
    </dgm:pt>
    <dgm:pt modelId="{D07AEE85-A1F5-4D4E-8C35-2D63A48B2F05}" type="pres">
      <dgm:prSet presAssocID="{6F1163F4-CB62-4635-8231-37A5D497434B}" presName="rootConnector" presStyleLbl="node3" presStyleIdx="0" presStyleCnt="2"/>
      <dgm:spPr/>
      <dgm:t>
        <a:bodyPr/>
        <a:lstStyle/>
        <a:p>
          <a:endParaRPr lang="en-US"/>
        </a:p>
      </dgm:t>
    </dgm:pt>
    <dgm:pt modelId="{29A6263C-7DF8-4B24-B96E-EE2368A603EF}" type="pres">
      <dgm:prSet presAssocID="{6F1163F4-CB62-4635-8231-37A5D497434B}" presName="hierChild4" presStyleCnt="0"/>
      <dgm:spPr/>
    </dgm:pt>
    <dgm:pt modelId="{F7759C9B-5D93-43C4-8C03-AC47F53B606A}" type="pres">
      <dgm:prSet presAssocID="{6F1163F4-CB62-4635-8231-37A5D497434B}" presName="hierChild5" presStyleCnt="0"/>
      <dgm:spPr/>
    </dgm:pt>
    <dgm:pt modelId="{608F2138-6852-4943-A920-D6B0D79B8C1D}" type="pres">
      <dgm:prSet presAssocID="{654BB445-2BDD-40CD-AE93-B4C13CF8DF91}" presName="Name111" presStyleLbl="parChTrans1D4" presStyleIdx="0" presStyleCnt="17"/>
      <dgm:spPr/>
      <dgm:t>
        <a:bodyPr/>
        <a:lstStyle/>
        <a:p>
          <a:endParaRPr lang="en-US"/>
        </a:p>
      </dgm:t>
    </dgm:pt>
    <dgm:pt modelId="{2D6F4074-6A34-4719-8271-77A69627709A}" type="pres">
      <dgm:prSet presAssocID="{423D7770-0D53-4BC9-8C7C-893FBA15E7CD}" presName="hierRoot3" presStyleCnt="0">
        <dgm:presLayoutVars>
          <dgm:hierBranch val="init"/>
        </dgm:presLayoutVars>
      </dgm:prSet>
      <dgm:spPr/>
    </dgm:pt>
    <dgm:pt modelId="{C0407B2B-4E17-41AA-8631-CC49635307A2}" type="pres">
      <dgm:prSet presAssocID="{423D7770-0D53-4BC9-8C7C-893FBA15E7CD}" presName="rootComposite3" presStyleCnt="0"/>
      <dgm:spPr/>
    </dgm:pt>
    <dgm:pt modelId="{6FA05C08-60AE-429D-BDE2-EB2170C6E8DD}" type="pres">
      <dgm:prSet presAssocID="{423D7770-0D53-4BC9-8C7C-893FBA15E7CD}" presName="rootText3" presStyleLbl="asst3" presStyleIdx="0" presStyleCnt="4" custScaleX="77754" custScaleY="82524" custLinFactNeighborX="1792">
        <dgm:presLayoutVars>
          <dgm:chPref val="3"/>
        </dgm:presLayoutVars>
      </dgm:prSet>
      <dgm:spPr/>
      <dgm:t>
        <a:bodyPr/>
        <a:lstStyle/>
        <a:p>
          <a:endParaRPr lang="en-US"/>
        </a:p>
      </dgm:t>
    </dgm:pt>
    <dgm:pt modelId="{04843636-2EC1-4373-93E4-1DA81B819E83}" type="pres">
      <dgm:prSet presAssocID="{423D7770-0D53-4BC9-8C7C-893FBA15E7CD}" presName="rootConnector3" presStyleLbl="asst3" presStyleIdx="0" presStyleCnt="4"/>
      <dgm:spPr/>
      <dgm:t>
        <a:bodyPr/>
        <a:lstStyle/>
        <a:p>
          <a:endParaRPr lang="en-US"/>
        </a:p>
      </dgm:t>
    </dgm:pt>
    <dgm:pt modelId="{8616AE32-60C1-4F0A-810A-898958CB2445}" type="pres">
      <dgm:prSet presAssocID="{423D7770-0D53-4BC9-8C7C-893FBA15E7CD}" presName="hierChild6" presStyleCnt="0"/>
      <dgm:spPr/>
    </dgm:pt>
    <dgm:pt modelId="{810C9E67-BB79-47F9-84C5-B0B90AA64212}" type="pres">
      <dgm:prSet presAssocID="{F658E9D8-363B-4CCB-BDA6-CCC6B71072A0}" presName="Name37" presStyleLbl="parChTrans1D4" presStyleIdx="1" presStyleCnt="17"/>
      <dgm:spPr/>
      <dgm:t>
        <a:bodyPr/>
        <a:lstStyle/>
        <a:p>
          <a:endParaRPr lang="en-US"/>
        </a:p>
      </dgm:t>
    </dgm:pt>
    <dgm:pt modelId="{D75ACB45-FC57-4A08-BC82-E02ED06BF533}" type="pres">
      <dgm:prSet presAssocID="{FF67BD2A-CB47-41D5-BBBF-7978B444FC22}" presName="hierRoot2" presStyleCnt="0">
        <dgm:presLayoutVars>
          <dgm:hierBranch val="init"/>
        </dgm:presLayoutVars>
      </dgm:prSet>
      <dgm:spPr/>
    </dgm:pt>
    <dgm:pt modelId="{D941B0CD-AF3E-4B2D-8F8F-039F9FF91885}" type="pres">
      <dgm:prSet presAssocID="{FF67BD2A-CB47-41D5-BBBF-7978B444FC22}" presName="rootComposite" presStyleCnt="0"/>
      <dgm:spPr/>
    </dgm:pt>
    <dgm:pt modelId="{6735A174-F5E9-40D5-B31B-999D789B205F}" type="pres">
      <dgm:prSet presAssocID="{FF67BD2A-CB47-41D5-BBBF-7978B444FC22}" presName="rootText" presStyleLbl="node4" presStyleIdx="0" presStyleCnt="9" custScaleX="88807" custScaleY="64970">
        <dgm:presLayoutVars>
          <dgm:chPref val="3"/>
        </dgm:presLayoutVars>
      </dgm:prSet>
      <dgm:spPr/>
      <dgm:t>
        <a:bodyPr/>
        <a:lstStyle/>
        <a:p>
          <a:endParaRPr lang="en-US"/>
        </a:p>
      </dgm:t>
    </dgm:pt>
    <dgm:pt modelId="{853236A8-90BE-4939-8905-7540D782C70A}" type="pres">
      <dgm:prSet presAssocID="{FF67BD2A-CB47-41D5-BBBF-7978B444FC22}" presName="rootConnector" presStyleLbl="node4" presStyleIdx="0" presStyleCnt="9"/>
      <dgm:spPr/>
      <dgm:t>
        <a:bodyPr/>
        <a:lstStyle/>
        <a:p>
          <a:endParaRPr lang="en-US"/>
        </a:p>
      </dgm:t>
    </dgm:pt>
    <dgm:pt modelId="{7E97BAF1-6945-441C-A8AD-1FB41D9AAB9B}" type="pres">
      <dgm:prSet presAssocID="{FF67BD2A-CB47-41D5-BBBF-7978B444FC22}" presName="hierChild4" presStyleCnt="0"/>
      <dgm:spPr/>
    </dgm:pt>
    <dgm:pt modelId="{8D028FC8-0F58-4AEA-A692-4C1E68620559}" type="pres">
      <dgm:prSet presAssocID="{3E5C82E7-7533-4921-B5D0-F83A40F993CE}" presName="Name37" presStyleLbl="parChTrans1D4" presStyleIdx="2" presStyleCnt="17"/>
      <dgm:spPr/>
      <dgm:t>
        <a:bodyPr/>
        <a:lstStyle/>
        <a:p>
          <a:endParaRPr lang="en-US"/>
        </a:p>
      </dgm:t>
    </dgm:pt>
    <dgm:pt modelId="{82AD8FB4-6810-4069-9F88-42AF95BA15C7}" type="pres">
      <dgm:prSet presAssocID="{417CD040-95E3-4BF5-8D14-C89AD7349807}" presName="hierRoot2" presStyleCnt="0">
        <dgm:presLayoutVars>
          <dgm:hierBranch val="init"/>
        </dgm:presLayoutVars>
      </dgm:prSet>
      <dgm:spPr/>
    </dgm:pt>
    <dgm:pt modelId="{C4C74DE0-CF2E-464A-A6BB-B67E465B0818}" type="pres">
      <dgm:prSet presAssocID="{417CD040-95E3-4BF5-8D14-C89AD7349807}" presName="rootComposite" presStyleCnt="0"/>
      <dgm:spPr/>
    </dgm:pt>
    <dgm:pt modelId="{6B9BA5EC-63CE-4553-B56D-2809DB12D8E0}" type="pres">
      <dgm:prSet presAssocID="{417CD040-95E3-4BF5-8D14-C89AD7349807}" presName="rootText" presStyleLbl="node4" presStyleIdx="1" presStyleCnt="9">
        <dgm:presLayoutVars>
          <dgm:chPref val="3"/>
        </dgm:presLayoutVars>
      </dgm:prSet>
      <dgm:spPr>
        <a:prstGeom prst="ellipse">
          <a:avLst/>
        </a:prstGeom>
      </dgm:spPr>
      <dgm:t>
        <a:bodyPr/>
        <a:lstStyle/>
        <a:p>
          <a:endParaRPr lang="en-US"/>
        </a:p>
      </dgm:t>
    </dgm:pt>
    <dgm:pt modelId="{4E10570B-3FB9-43CE-A22D-831EED42E664}" type="pres">
      <dgm:prSet presAssocID="{417CD040-95E3-4BF5-8D14-C89AD7349807}" presName="rootConnector" presStyleLbl="node4" presStyleIdx="1" presStyleCnt="9"/>
      <dgm:spPr/>
      <dgm:t>
        <a:bodyPr/>
        <a:lstStyle/>
        <a:p>
          <a:endParaRPr lang="en-US"/>
        </a:p>
      </dgm:t>
    </dgm:pt>
    <dgm:pt modelId="{C0D3F642-1287-4349-B371-7A68E894808A}" type="pres">
      <dgm:prSet presAssocID="{417CD040-95E3-4BF5-8D14-C89AD7349807}" presName="hierChild4" presStyleCnt="0"/>
      <dgm:spPr/>
    </dgm:pt>
    <dgm:pt modelId="{AFCB63C9-F61D-4325-A2E9-D61DDBF33E2C}" type="pres">
      <dgm:prSet presAssocID="{417CD040-95E3-4BF5-8D14-C89AD7349807}" presName="hierChild5" presStyleCnt="0"/>
      <dgm:spPr/>
    </dgm:pt>
    <dgm:pt modelId="{62708FCE-2F89-45FD-86D0-2354105AAD18}" type="pres">
      <dgm:prSet presAssocID="{FF67BD2A-CB47-41D5-BBBF-7978B444FC22}" presName="hierChild5" presStyleCnt="0"/>
      <dgm:spPr/>
    </dgm:pt>
    <dgm:pt modelId="{970BB7EB-20DD-4211-A8CD-EA752006F08D}" type="pres">
      <dgm:prSet presAssocID="{423D7770-0D53-4BC9-8C7C-893FBA15E7CD}" presName="hierChild7" presStyleCnt="0"/>
      <dgm:spPr/>
    </dgm:pt>
    <dgm:pt modelId="{D6D34B6D-E1E8-4660-9B2A-D97D186660C9}" type="pres">
      <dgm:prSet presAssocID="{09E332E3-0A3F-4885-818E-536392F84EC3}" presName="Name111" presStyleLbl="parChTrans1D4" presStyleIdx="3" presStyleCnt="17"/>
      <dgm:spPr/>
      <dgm:t>
        <a:bodyPr/>
        <a:lstStyle/>
        <a:p>
          <a:endParaRPr lang="en-US"/>
        </a:p>
      </dgm:t>
    </dgm:pt>
    <dgm:pt modelId="{611FA91A-6DBE-49CE-AB02-0E030D631C66}" type="pres">
      <dgm:prSet presAssocID="{BE47B96D-56BA-4E80-B638-A77839D30B56}" presName="hierRoot3" presStyleCnt="0">
        <dgm:presLayoutVars>
          <dgm:hierBranch val="init"/>
        </dgm:presLayoutVars>
      </dgm:prSet>
      <dgm:spPr/>
    </dgm:pt>
    <dgm:pt modelId="{1B4CA468-C1E6-4BC2-84A1-E17113B99AB0}" type="pres">
      <dgm:prSet presAssocID="{BE47B96D-56BA-4E80-B638-A77839D30B56}" presName="rootComposite3" presStyleCnt="0"/>
      <dgm:spPr/>
    </dgm:pt>
    <dgm:pt modelId="{AD7C9469-C357-46A0-BCDE-9BED8DF89A1F}" type="pres">
      <dgm:prSet presAssocID="{BE47B96D-56BA-4E80-B638-A77839D30B56}" presName="rootText3" presStyleLbl="asst3" presStyleIdx="1" presStyleCnt="4" custScaleX="89737" custScaleY="72216">
        <dgm:presLayoutVars>
          <dgm:chPref val="3"/>
        </dgm:presLayoutVars>
      </dgm:prSet>
      <dgm:spPr>
        <a:prstGeom prst="rect">
          <a:avLst/>
        </a:prstGeom>
      </dgm:spPr>
      <dgm:t>
        <a:bodyPr/>
        <a:lstStyle/>
        <a:p>
          <a:endParaRPr lang="en-US"/>
        </a:p>
      </dgm:t>
    </dgm:pt>
    <dgm:pt modelId="{4453574E-BF08-4C0D-B11D-00E5F1F30615}" type="pres">
      <dgm:prSet presAssocID="{BE47B96D-56BA-4E80-B638-A77839D30B56}" presName="rootConnector3" presStyleLbl="asst3" presStyleIdx="1" presStyleCnt="4"/>
      <dgm:spPr/>
      <dgm:t>
        <a:bodyPr/>
        <a:lstStyle/>
        <a:p>
          <a:endParaRPr lang="en-US"/>
        </a:p>
      </dgm:t>
    </dgm:pt>
    <dgm:pt modelId="{5265364E-05F0-4A02-9DF9-1FF010948BD4}" type="pres">
      <dgm:prSet presAssocID="{BE47B96D-56BA-4E80-B638-A77839D30B56}" presName="hierChild6" presStyleCnt="0"/>
      <dgm:spPr/>
    </dgm:pt>
    <dgm:pt modelId="{B051A047-5E59-4A84-BE05-8F8BF01527E2}" type="pres">
      <dgm:prSet presAssocID="{4F491702-2266-4963-97AF-FBA8B2BBC8DC}" presName="Name37" presStyleLbl="parChTrans1D4" presStyleIdx="4" presStyleCnt="17"/>
      <dgm:spPr/>
      <dgm:t>
        <a:bodyPr/>
        <a:lstStyle/>
        <a:p>
          <a:endParaRPr lang="en-US"/>
        </a:p>
      </dgm:t>
    </dgm:pt>
    <dgm:pt modelId="{8F281AC1-D7FD-48CD-BF62-FAB3BFE8FF8C}" type="pres">
      <dgm:prSet presAssocID="{613DE75A-E291-4C17-8A27-B24C7BDCAE6E}" presName="hierRoot2" presStyleCnt="0">
        <dgm:presLayoutVars>
          <dgm:hierBranch val="init"/>
        </dgm:presLayoutVars>
      </dgm:prSet>
      <dgm:spPr/>
    </dgm:pt>
    <dgm:pt modelId="{E59B0CA8-24B8-4447-AE08-170B3F1E263E}" type="pres">
      <dgm:prSet presAssocID="{613DE75A-E291-4C17-8A27-B24C7BDCAE6E}" presName="rootComposite" presStyleCnt="0"/>
      <dgm:spPr/>
    </dgm:pt>
    <dgm:pt modelId="{AB2E3236-2B7A-44A0-8F81-8E2454451590}" type="pres">
      <dgm:prSet presAssocID="{613DE75A-E291-4C17-8A27-B24C7BDCAE6E}" presName="rootText" presStyleLbl="node4" presStyleIdx="2" presStyleCnt="9" custScaleX="58006" custScaleY="48587" custLinFactNeighborX="10294" custLinFactNeighborY="1470">
        <dgm:presLayoutVars>
          <dgm:chPref val="3"/>
        </dgm:presLayoutVars>
      </dgm:prSet>
      <dgm:spPr/>
      <dgm:t>
        <a:bodyPr/>
        <a:lstStyle/>
        <a:p>
          <a:endParaRPr lang="en-US"/>
        </a:p>
      </dgm:t>
    </dgm:pt>
    <dgm:pt modelId="{53CF0029-FB0B-4716-ACE9-C517ACB502F5}" type="pres">
      <dgm:prSet presAssocID="{613DE75A-E291-4C17-8A27-B24C7BDCAE6E}" presName="rootConnector" presStyleLbl="node4" presStyleIdx="2" presStyleCnt="9"/>
      <dgm:spPr/>
      <dgm:t>
        <a:bodyPr/>
        <a:lstStyle/>
        <a:p>
          <a:endParaRPr lang="en-US"/>
        </a:p>
      </dgm:t>
    </dgm:pt>
    <dgm:pt modelId="{BACDAAC7-5A85-4DFB-8F84-1E8CD3340CCE}" type="pres">
      <dgm:prSet presAssocID="{613DE75A-E291-4C17-8A27-B24C7BDCAE6E}" presName="hierChild4" presStyleCnt="0"/>
      <dgm:spPr/>
    </dgm:pt>
    <dgm:pt modelId="{8DF9C10C-A274-4E97-8EC6-551EDF018F06}" type="pres">
      <dgm:prSet presAssocID="{0FCEEB7E-95FB-4AA1-94FA-2AC84B09981D}" presName="Name37" presStyleLbl="parChTrans1D4" presStyleIdx="5" presStyleCnt="17"/>
      <dgm:spPr/>
      <dgm:t>
        <a:bodyPr/>
        <a:lstStyle/>
        <a:p>
          <a:endParaRPr lang="en-US"/>
        </a:p>
      </dgm:t>
    </dgm:pt>
    <dgm:pt modelId="{89A471B1-52A8-4455-BDE1-339804373660}" type="pres">
      <dgm:prSet presAssocID="{385151DC-440E-4BFB-BA83-26EBB45A0397}" presName="hierRoot2" presStyleCnt="0">
        <dgm:presLayoutVars>
          <dgm:hierBranch val="init"/>
        </dgm:presLayoutVars>
      </dgm:prSet>
      <dgm:spPr/>
    </dgm:pt>
    <dgm:pt modelId="{9B9F34FA-4722-4ECD-B935-0FD76F993E33}" type="pres">
      <dgm:prSet presAssocID="{385151DC-440E-4BFB-BA83-26EBB45A0397}" presName="rootComposite" presStyleCnt="0"/>
      <dgm:spPr/>
    </dgm:pt>
    <dgm:pt modelId="{5F033160-AA55-4071-BC3A-D471E8993337}" type="pres">
      <dgm:prSet presAssocID="{385151DC-440E-4BFB-BA83-26EBB45A0397}" presName="rootText" presStyleLbl="node4" presStyleIdx="3" presStyleCnt="9" custScaleX="74007" custScaleY="58825" custLinFactNeighborX="5147" custLinFactNeighborY="-14706">
        <dgm:presLayoutVars>
          <dgm:chPref val="3"/>
        </dgm:presLayoutVars>
      </dgm:prSet>
      <dgm:spPr>
        <a:prstGeom prst="ellipse">
          <a:avLst/>
        </a:prstGeom>
      </dgm:spPr>
      <dgm:t>
        <a:bodyPr/>
        <a:lstStyle/>
        <a:p>
          <a:endParaRPr lang="en-US"/>
        </a:p>
      </dgm:t>
    </dgm:pt>
    <dgm:pt modelId="{FD795AB0-1574-428E-9017-A8CCCD88B50A}" type="pres">
      <dgm:prSet presAssocID="{385151DC-440E-4BFB-BA83-26EBB45A0397}" presName="rootConnector" presStyleLbl="node4" presStyleIdx="3" presStyleCnt="9"/>
      <dgm:spPr/>
      <dgm:t>
        <a:bodyPr/>
        <a:lstStyle/>
        <a:p>
          <a:endParaRPr lang="en-US"/>
        </a:p>
      </dgm:t>
    </dgm:pt>
    <dgm:pt modelId="{46E6FC49-661A-43E6-A42C-26D5B803739F}" type="pres">
      <dgm:prSet presAssocID="{385151DC-440E-4BFB-BA83-26EBB45A0397}" presName="hierChild4" presStyleCnt="0"/>
      <dgm:spPr/>
    </dgm:pt>
    <dgm:pt modelId="{C0281014-7D75-4AC2-9372-DA3875136A1C}" type="pres">
      <dgm:prSet presAssocID="{385151DC-440E-4BFB-BA83-26EBB45A0397}" presName="hierChild5" presStyleCnt="0"/>
      <dgm:spPr/>
    </dgm:pt>
    <dgm:pt modelId="{C43CA9AD-07F5-4922-9237-BC01A6618041}" type="pres">
      <dgm:prSet presAssocID="{613DE75A-E291-4C17-8A27-B24C7BDCAE6E}" presName="hierChild5" presStyleCnt="0"/>
      <dgm:spPr/>
    </dgm:pt>
    <dgm:pt modelId="{6BCC169A-87C9-418C-8AD6-72753FFC6D50}" type="pres">
      <dgm:prSet presAssocID="{BE47B96D-56BA-4E80-B638-A77839D30B56}" presName="hierChild7" presStyleCnt="0"/>
      <dgm:spPr/>
    </dgm:pt>
    <dgm:pt modelId="{7F1134DD-11C0-4FA6-A456-8D1C9D09FB51}" type="pres">
      <dgm:prSet presAssocID="{AE04D47B-DF03-4958-9E88-105E293892F6}" presName="Name111" presStyleLbl="parChTrans1D4" presStyleIdx="6" presStyleCnt="17"/>
      <dgm:spPr/>
      <dgm:t>
        <a:bodyPr/>
        <a:lstStyle/>
        <a:p>
          <a:endParaRPr lang="en-US"/>
        </a:p>
      </dgm:t>
    </dgm:pt>
    <dgm:pt modelId="{97FBF75E-F04F-4775-B34A-45D51ADA0A76}" type="pres">
      <dgm:prSet presAssocID="{B5250D8C-8349-4CDC-B679-07DB89340342}" presName="hierRoot3" presStyleCnt="0">
        <dgm:presLayoutVars>
          <dgm:hierBranch val="init"/>
        </dgm:presLayoutVars>
      </dgm:prSet>
      <dgm:spPr/>
    </dgm:pt>
    <dgm:pt modelId="{CBA57F10-D96D-4854-98BC-4C98E61B6DBC}" type="pres">
      <dgm:prSet presAssocID="{B5250D8C-8349-4CDC-B679-07DB89340342}" presName="rootComposite3" presStyleCnt="0"/>
      <dgm:spPr/>
    </dgm:pt>
    <dgm:pt modelId="{7B290995-8903-4E7F-85C9-B44E699A8810}" type="pres">
      <dgm:prSet presAssocID="{B5250D8C-8349-4CDC-B679-07DB89340342}" presName="rootText3" presStyleLbl="asst3" presStyleIdx="2" presStyleCnt="4" custScaleX="89787" custScaleY="82145">
        <dgm:presLayoutVars>
          <dgm:chPref val="3"/>
        </dgm:presLayoutVars>
      </dgm:prSet>
      <dgm:spPr>
        <a:prstGeom prst="rect">
          <a:avLst/>
        </a:prstGeom>
      </dgm:spPr>
      <dgm:t>
        <a:bodyPr/>
        <a:lstStyle/>
        <a:p>
          <a:endParaRPr lang="en-US"/>
        </a:p>
      </dgm:t>
    </dgm:pt>
    <dgm:pt modelId="{5934BA66-2F4A-45D7-AB82-2702B0E54569}" type="pres">
      <dgm:prSet presAssocID="{B5250D8C-8349-4CDC-B679-07DB89340342}" presName="rootConnector3" presStyleLbl="asst3" presStyleIdx="2" presStyleCnt="4"/>
      <dgm:spPr/>
      <dgm:t>
        <a:bodyPr/>
        <a:lstStyle/>
        <a:p>
          <a:endParaRPr lang="en-US"/>
        </a:p>
      </dgm:t>
    </dgm:pt>
    <dgm:pt modelId="{A3838486-9B44-4039-B935-F8FD3A72CF65}" type="pres">
      <dgm:prSet presAssocID="{B5250D8C-8349-4CDC-B679-07DB89340342}" presName="hierChild6" presStyleCnt="0"/>
      <dgm:spPr/>
    </dgm:pt>
    <dgm:pt modelId="{79B7A8FA-BE9F-4FC5-8918-877A6009B4F6}" type="pres">
      <dgm:prSet presAssocID="{47B85CD2-AF33-4775-9127-FD67E8DA74D7}" presName="Name37" presStyleLbl="parChTrans1D4" presStyleIdx="7" presStyleCnt="17"/>
      <dgm:spPr/>
      <dgm:t>
        <a:bodyPr/>
        <a:lstStyle/>
        <a:p>
          <a:endParaRPr lang="en-US"/>
        </a:p>
      </dgm:t>
    </dgm:pt>
    <dgm:pt modelId="{59C9A815-ADDA-4ECC-A8CE-A5DBC34FD65C}" type="pres">
      <dgm:prSet presAssocID="{F646D787-375C-47A9-B999-A3AA62261362}" presName="hierRoot2" presStyleCnt="0">
        <dgm:presLayoutVars>
          <dgm:hierBranch val="init"/>
        </dgm:presLayoutVars>
      </dgm:prSet>
      <dgm:spPr/>
    </dgm:pt>
    <dgm:pt modelId="{5098535A-A698-4639-89C9-8EFEDB217040}" type="pres">
      <dgm:prSet presAssocID="{F646D787-375C-47A9-B999-A3AA62261362}" presName="rootComposite" presStyleCnt="0"/>
      <dgm:spPr/>
    </dgm:pt>
    <dgm:pt modelId="{5F5F91A1-79EC-4577-9195-2EEB33324D7C}" type="pres">
      <dgm:prSet presAssocID="{F646D787-375C-47A9-B999-A3AA62261362}" presName="rootText" presStyleLbl="node4" presStyleIdx="4" presStyleCnt="9" custScaleX="79273" custScaleY="59898">
        <dgm:presLayoutVars>
          <dgm:chPref val="3"/>
        </dgm:presLayoutVars>
      </dgm:prSet>
      <dgm:spPr>
        <a:prstGeom prst="ellipse">
          <a:avLst/>
        </a:prstGeom>
      </dgm:spPr>
      <dgm:t>
        <a:bodyPr/>
        <a:lstStyle/>
        <a:p>
          <a:endParaRPr lang="en-US"/>
        </a:p>
      </dgm:t>
    </dgm:pt>
    <dgm:pt modelId="{4C8FF956-FD0A-44EE-A5CA-E81B85D73450}" type="pres">
      <dgm:prSet presAssocID="{F646D787-375C-47A9-B999-A3AA62261362}" presName="rootConnector" presStyleLbl="node4" presStyleIdx="4" presStyleCnt="9"/>
      <dgm:spPr/>
      <dgm:t>
        <a:bodyPr/>
        <a:lstStyle/>
        <a:p>
          <a:endParaRPr lang="en-US"/>
        </a:p>
      </dgm:t>
    </dgm:pt>
    <dgm:pt modelId="{BF007DCE-1EF0-4874-A2B5-0255F568FCB7}" type="pres">
      <dgm:prSet presAssocID="{F646D787-375C-47A9-B999-A3AA62261362}" presName="hierChild4" presStyleCnt="0"/>
      <dgm:spPr/>
    </dgm:pt>
    <dgm:pt modelId="{16475B65-D230-4A87-98CA-AFB3A7CE49BC}" type="pres">
      <dgm:prSet presAssocID="{F646D787-375C-47A9-B999-A3AA62261362}" presName="hierChild5" presStyleCnt="0"/>
      <dgm:spPr/>
    </dgm:pt>
    <dgm:pt modelId="{C59BFD8A-AB60-4C8D-ACC5-D10127FE5615}" type="pres">
      <dgm:prSet presAssocID="{B5250D8C-8349-4CDC-B679-07DB89340342}" presName="hierChild7" presStyleCnt="0"/>
      <dgm:spPr/>
    </dgm:pt>
    <dgm:pt modelId="{BDC0AFBB-44B1-4513-82C1-3A304AE045E6}" type="pres">
      <dgm:prSet presAssocID="{250BD324-B079-43E0-9F2D-8D733B1AA2BB}" presName="Name37" presStyleLbl="parChTrans1D3" presStyleIdx="1" presStyleCnt="2"/>
      <dgm:spPr>
        <a:custGeom>
          <a:avLst/>
          <a:gdLst/>
          <a:ahLst/>
          <a:cxnLst/>
          <a:rect l="0" t="0" r="0" b="0"/>
          <a:pathLst>
            <a:path>
              <a:moveTo>
                <a:pt x="0" y="0"/>
              </a:moveTo>
              <a:lnTo>
                <a:pt x="0" y="83704"/>
              </a:lnTo>
              <a:lnTo>
                <a:pt x="1233183" y="83704"/>
              </a:lnTo>
              <a:lnTo>
                <a:pt x="1233183" y="167408"/>
              </a:lnTo>
            </a:path>
          </a:pathLst>
        </a:custGeom>
      </dgm:spPr>
      <dgm:t>
        <a:bodyPr/>
        <a:lstStyle/>
        <a:p>
          <a:endParaRPr lang="en-US"/>
        </a:p>
      </dgm:t>
    </dgm:pt>
    <dgm:pt modelId="{8ECC1843-ACC9-4CE2-A2CD-D00BAB56117C}" type="pres">
      <dgm:prSet presAssocID="{97C84677-3C0E-49E6-9AEA-2666A9D277EC}" presName="hierRoot2" presStyleCnt="0">
        <dgm:presLayoutVars>
          <dgm:hierBranch val="init"/>
        </dgm:presLayoutVars>
      </dgm:prSet>
      <dgm:spPr/>
    </dgm:pt>
    <dgm:pt modelId="{B66A36C7-8068-498A-B2F9-A575FDF8FEE1}" type="pres">
      <dgm:prSet presAssocID="{97C84677-3C0E-49E6-9AEA-2666A9D277EC}" presName="rootComposite" presStyleCnt="0"/>
      <dgm:spPr/>
    </dgm:pt>
    <dgm:pt modelId="{5BAB7135-C92F-497B-9318-5936504279DC}" type="pres">
      <dgm:prSet presAssocID="{97C84677-3C0E-49E6-9AEA-2666A9D277EC}" presName="rootText" presStyleLbl="node3" presStyleIdx="1" presStyleCnt="2" custScaleX="44816" custScaleY="30359" custLinFactNeighborX="-47793">
        <dgm:presLayoutVars>
          <dgm:chPref val="3"/>
        </dgm:presLayoutVars>
      </dgm:prSet>
      <dgm:spPr>
        <a:prstGeom prst="flowChartDecision">
          <a:avLst/>
        </a:prstGeom>
      </dgm:spPr>
      <dgm:t>
        <a:bodyPr/>
        <a:lstStyle/>
        <a:p>
          <a:endParaRPr lang="en-US"/>
        </a:p>
      </dgm:t>
    </dgm:pt>
    <dgm:pt modelId="{ABD9FFFA-A973-456B-91A7-B6F68F02F134}" type="pres">
      <dgm:prSet presAssocID="{97C84677-3C0E-49E6-9AEA-2666A9D277EC}" presName="rootConnector" presStyleLbl="node3" presStyleIdx="1" presStyleCnt="2"/>
      <dgm:spPr/>
      <dgm:t>
        <a:bodyPr/>
        <a:lstStyle/>
        <a:p>
          <a:endParaRPr lang="en-US"/>
        </a:p>
      </dgm:t>
    </dgm:pt>
    <dgm:pt modelId="{C12E798D-5A84-43D0-9800-DCAF1969187A}" type="pres">
      <dgm:prSet presAssocID="{97C84677-3C0E-49E6-9AEA-2666A9D277EC}" presName="hierChild4" presStyleCnt="0"/>
      <dgm:spPr/>
    </dgm:pt>
    <dgm:pt modelId="{76E62D34-C9C2-491C-813A-D13913DAAD48}" type="pres">
      <dgm:prSet presAssocID="{97C84677-3C0E-49E6-9AEA-2666A9D277EC}" presName="hierChild5" presStyleCnt="0"/>
      <dgm:spPr/>
    </dgm:pt>
    <dgm:pt modelId="{E8605352-1C47-4E5F-BC48-0D6CB42D4DD6}" type="pres">
      <dgm:prSet presAssocID="{EE6D95D4-31AB-483A-BB17-29EB939E6D2E}" presName="Name111" presStyleLbl="parChTrans1D4" presStyleIdx="8" presStyleCnt="17"/>
      <dgm:spPr>
        <a:custGeom>
          <a:avLst/>
          <a:gdLst/>
          <a:ahLst/>
          <a:cxnLst/>
          <a:rect l="0" t="0" r="0" b="0"/>
          <a:pathLst>
            <a:path>
              <a:moveTo>
                <a:pt x="129424" y="0"/>
              </a:moveTo>
              <a:lnTo>
                <a:pt x="129424" y="564952"/>
              </a:lnTo>
              <a:lnTo>
                <a:pt x="45720" y="564952"/>
              </a:lnTo>
            </a:path>
          </a:pathLst>
        </a:custGeom>
      </dgm:spPr>
      <dgm:t>
        <a:bodyPr/>
        <a:lstStyle/>
        <a:p>
          <a:endParaRPr lang="en-US"/>
        </a:p>
      </dgm:t>
    </dgm:pt>
    <dgm:pt modelId="{544A08BC-6AE5-4E71-9E83-9459CE7336BA}" type="pres">
      <dgm:prSet presAssocID="{19FF8639-96ED-4588-B5CD-D3FB664AF77C}" presName="hierRoot3" presStyleCnt="0">
        <dgm:presLayoutVars>
          <dgm:hierBranch val="init"/>
        </dgm:presLayoutVars>
      </dgm:prSet>
      <dgm:spPr/>
    </dgm:pt>
    <dgm:pt modelId="{C3932CDC-9952-4EA0-BE15-A8D6653641CB}" type="pres">
      <dgm:prSet presAssocID="{19FF8639-96ED-4588-B5CD-D3FB664AF77C}" presName="rootComposite3" presStyleCnt="0"/>
      <dgm:spPr/>
    </dgm:pt>
    <dgm:pt modelId="{B04677CC-D5B6-4F2A-A35E-C3DE951F8BD7}" type="pres">
      <dgm:prSet presAssocID="{19FF8639-96ED-4588-B5CD-D3FB664AF77C}" presName="rootText3" presStyleLbl="asst3" presStyleIdx="3" presStyleCnt="4" custScaleX="287723" custScaleY="199474">
        <dgm:presLayoutVars>
          <dgm:chPref val="3"/>
        </dgm:presLayoutVars>
      </dgm:prSet>
      <dgm:spPr>
        <a:prstGeom prst="rect">
          <a:avLst/>
        </a:prstGeom>
      </dgm:spPr>
      <dgm:t>
        <a:bodyPr/>
        <a:lstStyle/>
        <a:p>
          <a:endParaRPr lang="en-US"/>
        </a:p>
      </dgm:t>
    </dgm:pt>
    <dgm:pt modelId="{A681C4D6-78F9-4A36-BFF2-6E987EA7D446}" type="pres">
      <dgm:prSet presAssocID="{19FF8639-96ED-4588-B5CD-D3FB664AF77C}" presName="rootConnector3" presStyleLbl="asst3" presStyleIdx="3" presStyleCnt="4"/>
      <dgm:spPr/>
      <dgm:t>
        <a:bodyPr/>
        <a:lstStyle/>
        <a:p>
          <a:endParaRPr lang="en-US"/>
        </a:p>
      </dgm:t>
    </dgm:pt>
    <dgm:pt modelId="{46658924-7432-4488-9291-1F1049F45537}" type="pres">
      <dgm:prSet presAssocID="{19FF8639-96ED-4588-B5CD-D3FB664AF77C}" presName="hierChild6" presStyleCnt="0"/>
      <dgm:spPr/>
    </dgm:pt>
    <dgm:pt modelId="{51D96584-1ABA-4385-A08F-CAA91FFD418E}" type="pres">
      <dgm:prSet presAssocID="{12002339-EB9D-4092-972C-17DAF01B95CC}" presName="Name37" presStyleLbl="parChTrans1D4" presStyleIdx="9" presStyleCnt="17"/>
      <dgm:spPr>
        <a:custGeom>
          <a:avLst/>
          <a:gdLst/>
          <a:ahLst/>
          <a:cxnLst/>
          <a:rect l="0" t="0" r="0" b="0"/>
          <a:pathLst>
            <a:path>
              <a:moveTo>
                <a:pt x="702191" y="0"/>
              </a:moveTo>
              <a:lnTo>
                <a:pt x="702191" y="83704"/>
              </a:lnTo>
              <a:lnTo>
                <a:pt x="0" y="83704"/>
              </a:lnTo>
              <a:lnTo>
                <a:pt x="0" y="167408"/>
              </a:lnTo>
            </a:path>
          </a:pathLst>
        </a:custGeom>
      </dgm:spPr>
      <dgm:t>
        <a:bodyPr/>
        <a:lstStyle/>
        <a:p>
          <a:endParaRPr lang="en-US"/>
        </a:p>
      </dgm:t>
    </dgm:pt>
    <dgm:pt modelId="{9FCD331E-D14D-4DEA-93A9-DAB0C95C303A}" type="pres">
      <dgm:prSet presAssocID="{1483A904-F316-401F-AC7B-6B4EB7C45F23}" presName="hierRoot2" presStyleCnt="0">
        <dgm:presLayoutVars>
          <dgm:hierBranch val="init"/>
        </dgm:presLayoutVars>
      </dgm:prSet>
      <dgm:spPr/>
    </dgm:pt>
    <dgm:pt modelId="{DAAB215F-B175-4D94-8754-230FE71ED206}" type="pres">
      <dgm:prSet presAssocID="{1483A904-F316-401F-AC7B-6B4EB7C45F23}" presName="rootComposite" presStyleCnt="0"/>
      <dgm:spPr/>
    </dgm:pt>
    <dgm:pt modelId="{3E71A979-4CC5-4018-B33A-E5A6DB7D7429}" type="pres">
      <dgm:prSet presAssocID="{1483A904-F316-401F-AC7B-6B4EB7C45F23}" presName="rootText" presStyleLbl="node4" presStyleIdx="5" presStyleCnt="9" custScaleY="66107">
        <dgm:presLayoutVars>
          <dgm:chPref val="3"/>
        </dgm:presLayoutVars>
      </dgm:prSet>
      <dgm:spPr>
        <a:prstGeom prst="rect">
          <a:avLst/>
        </a:prstGeom>
      </dgm:spPr>
      <dgm:t>
        <a:bodyPr/>
        <a:lstStyle/>
        <a:p>
          <a:endParaRPr lang="en-US"/>
        </a:p>
      </dgm:t>
    </dgm:pt>
    <dgm:pt modelId="{9B1073D6-D80A-490A-B661-7C0B7A224A46}" type="pres">
      <dgm:prSet presAssocID="{1483A904-F316-401F-AC7B-6B4EB7C45F23}" presName="rootConnector" presStyleLbl="node4" presStyleIdx="5" presStyleCnt="9"/>
      <dgm:spPr/>
      <dgm:t>
        <a:bodyPr/>
        <a:lstStyle/>
        <a:p>
          <a:endParaRPr lang="en-US"/>
        </a:p>
      </dgm:t>
    </dgm:pt>
    <dgm:pt modelId="{8CAE3F9E-C3A6-4D37-ADE1-32E43A954212}" type="pres">
      <dgm:prSet presAssocID="{1483A904-F316-401F-AC7B-6B4EB7C45F23}" presName="hierChild4" presStyleCnt="0"/>
      <dgm:spPr/>
    </dgm:pt>
    <dgm:pt modelId="{6964C318-E0D2-4477-9A40-87F8CE54145C}" type="pres">
      <dgm:prSet presAssocID="{1483A904-F316-401F-AC7B-6B4EB7C45F23}" presName="hierChild5" presStyleCnt="0"/>
      <dgm:spPr/>
    </dgm:pt>
    <dgm:pt modelId="{F8A4BB4C-6760-4081-BD7B-F69B4FE7C3EC}" type="pres">
      <dgm:prSet presAssocID="{F009D24E-7005-45B0-AEFC-CCA9AAD84F9A}" presName="Name111" presStyleLbl="parChTrans1D4" presStyleIdx="10" presStyleCnt="17"/>
      <dgm:spPr>
        <a:custGeom>
          <a:avLst/>
          <a:gdLst/>
          <a:ahLst/>
          <a:cxnLst/>
          <a:rect l="0" t="0" r="0" b="0"/>
          <a:pathLst>
            <a:path>
              <a:moveTo>
                <a:pt x="495832" y="0"/>
              </a:moveTo>
              <a:lnTo>
                <a:pt x="495832" y="366704"/>
              </a:lnTo>
              <a:lnTo>
                <a:pt x="0" y="366704"/>
              </a:lnTo>
            </a:path>
          </a:pathLst>
        </a:custGeom>
      </dgm:spPr>
      <dgm:t>
        <a:bodyPr/>
        <a:lstStyle/>
        <a:p>
          <a:endParaRPr lang="en-US"/>
        </a:p>
      </dgm:t>
    </dgm:pt>
    <dgm:pt modelId="{88DE2254-A199-44AD-B239-F53F5B7328B0}" type="pres">
      <dgm:prSet presAssocID="{C73C5E8A-DC80-41B8-B490-D5D6B043D669}" presName="hierRoot3" presStyleCnt="0">
        <dgm:presLayoutVars>
          <dgm:hierBranch val="init"/>
        </dgm:presLayoutVars>
      </dgm:prSet>
      <dgm:spPr/>
    </dgm:pt>
    <dgm:pt modelId="{E4DEB5F6-ACED-4EFC-B826-6E8E1D34868A}" type="pres">
      <dgm:prSet presAssocID="{C73C5E8A-DC80-41B8-B490-D5D6B043D669}" presName="rootComposite3" presStyleCnt="0"/>
      <dgm:spPr/>
    </dgm:pt>
    <dgm:pt modelId="{56052AA9-720B-45CB-A117-7261D5FE9D92}" type="pres">
      <dgm:prSet presAssocID="{C73C5E8A-DC80-41B8-B490-D5D6B043D669}" presName="rootText3" presStyleLbl="asst4" presStyleIdx="0" presStyleCnt="4" custScaleX="84281" custScaleY="60365">
        <dgm:presLayoutVars>
          <dgm:chPref val="3"/>
        </dgm:presLayoutVars>
      </dgm:prSet>
      <dgm:spPr>
        <a:prstGeom prst="rect">
          <a:avLst/>
        </a:prstGeom>
      </dgm:spPr>
      <dgm:t>
        <a:bodyPr/>
        <a:lstStyle/>
        <a:p>
          <a:endParaRPr lang="en-US"/>
        </a:p>
      </dgm:t>
    </dgm:pt>
    <dgm:pt modelId="{A88F6027-A1C8-432F-A799-53706F5FB50E}" type="pres">
      <dgm:prSet presAssocID="{C73C5E8A-DC80-41B8-B490-D5D6B043D669}" presName="rootConnector3" presStyleLbl="asst4" presStyleIdx="0" presStyleCnt="4"/>
      <dgm:spPr/>
      <dgm:t>
        <a:bodyPr/>
        <a:lstStyle/>
        <a:p>
          <a:endParaRPr lang="en-US"/>
        </a:p>
      </dgm:t>
    </dgm:pt>
    <dgm:pt modelId="{0B68D309-51E5-4576-8F3E-246A26BECE1E}" type="pres">
      <dgm:prSet presAssocID="{C73C5E8A-DC80-41B8-B490-D5D6B043D669}" presName="hierChild6" presStyleCnt="0"/>
      <dgm:spPr/>
    </dgm:pt>
    <dgm:pt modelId="{5F4FC77C-B567-4463-8327-4312D8F0856F}" type="pres">
      <dgm:prSet presAssocID="{4D0323E3-EB4D-415D-90CA-A19DAF286BC8}" presName="Name37" presStyleLbl="parChTrans1D4" presStyleIdx="11" presStyleCnt="17"/>
      <dgm:spPr>
        <a:custGeom>
          <a:avLst/>
          <a:gdLst/>
          <a:ahLst/>
          <a:cxnLst/>
          <a:rect l="0" t="0" r="0" b="0"/>
          <a:pathLst>
            <a:path>
              <a:moveTo>
                <a:pt x="483794" y="0"/>
              </a:moveTo>
              <a:lnTo>
                <a:pt x="483794" y="162695"/>
              </a:lnTo>
              <a:lnTo>
                <a:pt x="0" y="162695"/>
              </a:lnTo>
              <a:lnTo>
                <a:pt x="0" y="246399"/>
              </a:lnTo>
            </a:path>
          </a:pathLst>
        </a:custGeom>
      </dgm:spPr>
      <dgm:t>
        <a:bodyPr/>
        <a:lstStyle/>
        <a:p>
          <a:endParaRPr lang="en-US"/>
        </a:p>
      </dgm:t>
    </dgm:pt>
    <dgm:pt modelId="{42C0C60D-850D-4302-A41D-A61FF1532925}" type="pres">
      <dgm:prSet presAssocID="{A936F8DA-2ACB-4F3C-A629-921DEFDE3CCA}" presName="hierRoot2" presStyleCnt="0">
        <dgm:presLayoutVars>
          <dgm:hierBranch val="init"/>
        </dgm:presLayoutVars>
      </dgm:prSet>
      <dgm:spPr/>
    </dgm:pt>
    <dgm:pt modelId="{E5D15A5C-A9AC-4F5F-9552-5A069EA281F0}" type="pres">
      <dgm:prSet presAssocID="{A936F8DA-2ACB-4F3C-A629-921DEFDE3CCA}" presName="rootComposite" presStyleCnt="0"/>
      <dgm:spPr/>
    </dgm:pt>
    <dgm:pt modelId="{DE64CC14-4B9B-47C7-BED8-9FA5B423EFC9}" type="pres">
      <dgm:prSet presAssocID="{A936F8DA-2ACB-4F3C-A629-921DEFDE3CCA}" presName="rootText" presStyleLbl="node4" presStyleIdx="6" presStyleCnt="9" custScaleX="82020" custScaleY="70179">
        <dgm:presLayoutVars>
          <dgm:chPref val="3"/>
        </dgm:presLayoutVars>
      </dgm:prSet>
      <dgm:spPr>
        <a:prstGeom prst="flowChartDecision">
          <a:avLst/>
        </a:prstGeom>
      </dgm:spPr>
      <dgm:t>
        <a:bodyPr/>
        <a:lstStyle/>
        <a:p>
          <a:endParaRPr lang="en-US"/>
        </a:p>
      </dgm:t>
    </dgm:pt>
    <dgm:pt modelId="{87E1D75F-3325-4CEC-9176-6CA1AE6FB8DD}" type="pres">
      <dgm:prSet presAssocID="{A936F8DA-2ACB-4F3C-A629-921DEFDE3CCA}" presName="rootConnector" presStyleLbl="node4" presStyleIdx="6" presStyleCnt="9"/>
      <dgm:spPr/>
      <dgm:t>
        <a:bodyPr/>
        <a:lstStyle/>
        <a:p>
          <a:endParaRPr lang="en-US"/>
        </a:p>
      </dgm:t>
    </dgm:pt>
    <dgm:pt modelId="{381BC5CE-B6E1-4F10-BE0E-10822BFBE257}" type="pres">
      <dgm:prSet presAssocID="{A936F8DA-2ACB-4F3C-A629-921DEFDE3CCA}" presName="hierChild4" presStyleCnt="0"/>
      <dgm:spPr/>
    </dgm:pt>
    <dgm:pt modelId="{9B7A150C-3173-495D-AA15-BE102A5AE8FF}" type="pres">
      <dgm:prSet presAssocID="{A936F8DA-2ACB-4F3C-A629-921DEFDE3CCA}" presName="hierChild5" presStyleCnt="0"/>
      <dgm:spPr/>
    </dgm:pt>
    <dgm:pt modelId="{9BE5FC70-48FA-42D1-A4AD-85B8172B5093}" type="pres">
      <dgm:prSet presAssocID="{62C04815-9EA2-4CC7-98C4-8B3289F507CA}" presName="Name111" presStyleLbl="parChTrans1D4" presStyleIdx="12" presStyleCnt="17"/>
      <dgm:spPr>
        <a:custGeom>
          <a:avLst/>
          <a:gdLst/>
          <a:ahLst/>
          <a:cxnLst/>
          <a:rect l="0" t="0" r="0" b="0"/>
          <a:pathLst>
            <a:path>
              <a:moveTo>
                <a:pt x="129424" y="0"/>
              </a:moveTo>
              <a:lnTo>
                <a:pt x="129424" y="366704"/>
              </a:lnTo>
              <a:lnTo>
                <a:pt x="45720" y="366704"/>
              </a:lnTo>
            </a:path>
          </a:pathLst>
        </a:custGeom>
      </dgm:spPr>
      <dgm:t>
        <a:bodyPr/>
        <a:lstStyle/>
        <a:p>
          <a:pPr rtl="1"/>
          <a:endParaRPr lang="fa-IR"/>
        </a:p>
      </dgm:t>
    </dgm:pt>
    <dgm:pt modelId="{A45E43E3-8573-4A14-B336-5612364EFD63}" type="pres">
      <dgm:prSet presAssocID="{E6E66BAC-4B16-4CAC-B1E5-82B96755FC46}" presName="hierRoot3" presStyleCnt="0">
        <dgm:presLayoutVars>
          <dgm:hierBranch val="init"/>
        </dgm:presLayoutVars>
      </dgm:prSet>
      <dgm:spPr/>
    </dgm:pt>
    <dgm:pt modelId="{D17C109F-5FE6-4372-91FB-B37EAF3C0A2F}" type="pres">
      <dgm:prSet presAssocID="{E6E66BAC-4B16-4CAC-B1E5-82B96755FC46}" presName="rootComposite3" presStyleCnt="0"/>
      <dgm:spPr/>
    </dgm:pt>
    <dgm:pt modelId="{B1E44660-06A1-445B-9045-A6B55886E16A}" type="pres">
      <dgm:prSet presAssocID="{E6E66BAC-4B16-4CAC-B1E5-82B96755FC46}" presName="rootText3" presStyleLbl="asst4" presStyleIdx="1" presStyleCnt="4" custScaleX="73737" custScaleY="58477">
        <dgm:presLayoutVars>
          <dgm:chPref val="3"/>
        </dgm:presLayoutVars>
      </dgm:prSet>
      <dgm:spPr>
        <a:prstGeom prst="ellipse">
          <a:avLst/>
        </a:prstGeom>
      </dgm:spPr>
      <dgm:t>
        <a:bodyPr/>
        <a:lstStyle/>
        <a:p>
          <a:endParaRPr lang="en-US"/>
        </a:p>
      </dgm:t>
    </dgm:pt>
    <dgm:pt modelId="{B7223DF5-1AAC-4DE1-B0D8-C02E68437FCD}" type="pres">
      <dgm:prSet presAssocID="{E6E66BAC-4B16-4CAC-B1E5-82B96755FC46}" presName="rootConnector3" presStyleLbl="asst4" presStyleIdx="1" presStyleCnt="4"/>
      <dgm:spPr/>
      <dgm:t>
        <a:bodyPr/>
        <a:lstStyle/>
        <a:p>
          <a:endParaRPr lang="en-US"/>
        </a:p>
      </dgm:t>
    </dgm:pt>
    <dgm:pt modelId="{8DE679F7-ED37-45E4-B156-0DC3AF0B97FF}" type="pres">
      <dgm:prSet presAssocID="{E6E66BAC-4B16-4CAC-B1E5-82B96755FC46}" presName="hierChild6" presStyleCnt="0"/>
      <dgm:spPr/>
    </dgm:pt>
    <dgm:pt modelId="{70851298-89A3-40E4-8EE6-D913A2E89EA5}" type="pres">
      <dgm:prSet presAssocID="{E6E66BAC-4B16-4CAC-B1E5-82B96755FC46}" presName="hierChild7" presStyleCnt="0"/>
      <dgm:spPr/>
    </dgm:pt>
    <dgm:pt modelId="{CD17D22D-39C7-422B-9E85-0E38FDDD6789}" type="pres">
      <dgm:prSet presAssocID="{C13BED7F-0F7D-4A59-B04E-B14455156E0B}" presName="Name37" presStyleLbl="parChTrans1D4" presStyleIdx="13" presStyleCnt="17"/>
      <dgm:spPr>
        <a:custGeom>
          <a:avLst/>
          <a:gdLst/>
          <a:ahLst/>
          <a:cxnLst/>
          <a:rect l="0" t="0" r="0" b="0"/>
          <a:pathLst>
            <a:path>
              <a:moveTo>
                <a:pt x="0" y="0"/>
              </a:moveTo>
              <a:lnTo>
                <a:pt x="0" y="162695"/>
              </a:lnTo>
              <a:lnTo>
                <a:pt x="430335" y="162695"/>
              </a:lnTo>
              <a:lnTo>
                <a:pt x="430335" y="246399"/>
              </a:lnTo>
            </a:path>
          </a:pathLst>
        </a:custGeom>
      </dgm:spPr>
      <dgm:t>
        <a:bodyPr/>
        <a:lstStyle/>
        <a:p>
          <a:endParaRPr lang="en-US"/>
        </a:p>
      </dgm:t>
    </dgm:pt>
    <dgm:pt modelId="{256AD7B3-76AE-40A6-B5C2-DA5EC6309DEB}" type="pres">
      <dgm:prSet presAssocID="{E7596B21-7048-4B39-BE3A-C3334A441A49}" presName="hierRoot2" presStyleCnt="0">
        <dgm:presLayoutVars>
          <dgm:hierBranch val="init"/>
        </dgm:presLayoutVars>
      </dgm:prSet>
      <dgm:spPr/>
    </dgm:pt>
    <dgm:pt modelId="{8C853CDB-DECC-46A9-B915-95BB094F46AB}" type="pres">
      <dgm:prSet presAssocID="{E7596B21-7048-4B39-BE3A-C3334A441A49}" presName="rootComposite" presStyleCnt="0"/>
      <dgm:spPr/>
    </dgm:pt>
    <dgm:pt modelId="{536EA295-116F-40BA-8EEE-19FC7C5A2694}" type="pres">
      <dgm:prSet presAssocID="{E7596B21-7048-4B39-BE3A-C3334A441A49}" presName="rootText" presStyleLbl="node4" presStyleIdx="7" presStyleCnt="9" custScaleX="79713" custScaleY="68180">
        <dgm:presLayoutVars>
          <dgm:chPref val="3"/>
        </dgm:presLayoutVars>
      </dgm:prSet>
      <dgm:spPr>
        <a:prstGeom prst="flowChartDecision">
          <a:avLst/>
        </a:prstGeom>
      </dgm:spPr>
      <dgm:t>
        <a:bodyPr/>
        <a:lstStyle/>
        <a:p>
          <a:endParaRPr lang="en-US"/>
        </a:p>
      </dgm:t>
    </dgm:pt>
    <dgm:pt modelId="{516B32B9-FB92-41E3-A6C0-57EE8CCE374E}" type="pres">
      <dgm:prSet presAssocID="{E7596B21-7048-4B39-BE3A-C3334A441A49}" presName="rootConnector" presStyleLbl="node4" presStyleIdx="7" presStyleCnt="9"/>
      <dgm:spPr/>
      <dgm:t>
        <a:bodyPr/>
        <a:lstStyle/>
        <a:p>
          <a:endParaRPr lang="en-US"/>
        </a:p>
      </dgm:t>
    </dgm:pt>
    <dgm:pt modelId="{56555829-B5D9-4D90-9C96-9C5DFD15A5F6}" type="pres">
      <dgm:prSet presAssocID="{E7596B21-7048-4B39-BE3A-C3334A441A49}" presName="hierChild4" presStyleCnt="0"/>
      <dgm:spPr/>
    </dgm:pt>
    <dgm:pt modelId="{05FDA137-77E8-4D46-AD2D-79A1ABB4A14C}" type="pres">
      <dgm:prSet presAssocID="{E7596B21-7048-4B39-BE3A-C3334A441A49}" presName="hierChild5" presStyleCnt="0"/>
      <dgm:spPr/>
    </dgm:pt>
    <dgm:pt modelId="{AAE7583F-F9A2-46FB-95D4-D985796D29C2}" type="pres">
      <dgm:prSet presAssocID="{A02D1B76-CCAE-4F86-AD9F-083939AFA974}" presName="Name111" presStyleLbl="parChTrans1D4" presStyleIdx="14" presStyleCnt="17"/>
      <dgm:spPr>
        <a:custGeom>
          <a:avLst/>
          <a:gdLst/>
          <a:ahLst/>
          <a:cxnLst/>
          <a:rect l="0" t="0" r="0" b="0"/>
          <a:pathLst>
            <a:path>
              <a:moveTo>
                <a:pt x="129424" y="0"/>
              </a:moveTo>
              <a:lnTo>
                <a:pt x="129424" y="366704"/>
              </a:lnTo>
              <a:lnTo>
                <a:pt x="45720" y="366704"/>
              </a:lnTo>
            </a:path>
          </a:pathLst>
        </a:custGeom>
      </dgm:spPr>
      <dgm:t>
        <a:bodyPr/>
        <a:lstStyle/>
        <a:p>
          <a:endParaRPr lang="en-US"/>
        </a:p>
      </dgm:t>
    </dgm:pt>
    <dgm:pt modelId="{EADB5915-23C6-4C2A-807E-833254A9ACCB}" type="pres">
      <dgm:prSet presAssocID="{B9A51A29-24D3-4C28-9148-CC5E5138A4CE}" presName="hierRoot3" presStyleCnt="0">
        <dgm:presLayoutVars>
          <dgm:hierBranch val="init"/>
        </dgm:presLayoutVars>
      </dgm:prSet>
      <dgm:spPr/>
    </dgm:pt>
    <dgm:pt modelId="{628F4285-1322-421E-8CC0-D41536A6F4D8}" type="pres">
      <dgm:prSet presAssocID="{B9A51A29-24D3-4C28-9148-CC5E5138A4CE}" presName="rootComposite3" presStyleCnt="0"/>
      <dgm:spPr/>
    </dgm:pt>
    <dgm:pt modelId="{08FAF246-DFA7-45A0-9C3A-5FEFB2A53294}" type="pres">
      <dgm:prSet presAssocID="{B9A51A29-24D3-4C28-9148-CC5E5138A4CE}" presName="rootText3" presStyleLbl="asst4" presStyleIdx="2" presStyleCnt="4" custScaleX="74702" custScaleY="56119">
        <dgm:presLayoutVars>
          <dgm:chPref val="3"/>
        </dgm:presLayoutVars>
      </dgm:prSet>
      <dgm:spPr>
        <a:prstGeom prst="ellipse">
          <a:avLst/>
        </a:prstGeom>
      </dgm:spPr>
      <dgm:t>
        <a:bodyPr/>
        <a:lstStyle/>
        <a:p>
          <a:endParaRPr lang="en-US"/>
        </a:p>
      </dgm:t>
    </dgm:pt>
    <dgm:pt modelId="{2FFA4A89-79B2-49D4-82CD-ED722ACFECA2}" type="pres">
      <dgm:prSet presAssocID="{B9A51A29-24D3-4C28-9148-CC5E5138A4CE}" presName="rootConnector3" presStyleLbl="asst4" presStyleIdx="2" presStyleCnt="4"/>
      <dgm:spPr/>
      <dgm:t>
        <a:bodyPr/>
        <a:lstStyle/>
        <a:p>
          <a:endParaRPr lang="en-US"/>
        </a:p>
      </dgm:t>
    </dgm:pt>
    <dgm:pt modelId="{EA3C1A8D-2E9C-4EE8-9D0C-1DF85C74FA6B}" type="pres">
      <dgm:prSet presAssocID="{B9A51A29-24D3-4C28-9148-CC5E5138A4CE}" presName="hierChild6" presStyleCnt="0"/>
      <dgm:spPr/>
    </dgm:pt>
    <dgm:pt modelId="{C2A9A57C-9BDE-4691-A288-5892DC78662F}" type="pres">
      <dgm:prSet presAssocID="{B9A51A29-24D3-4C28-9148-CC5E5138A4CE}" presName="hierChild7" presStyleCnt="0"/>
      <dgm:spPr/>
    </dgm:pt>
    <dgm:pt modelId="{46D778CA-4DDE-4E6E-B1A5-C9C34B41B184}" type="pres">
      <dgm:prSet presAssocID="{C73C5E8A-DC80-41B8-B490-D5D6B043D669}" presName="hierChild7" presStyleCnt="0"/>
      <dgm:spPr/>
    </dgm:pt>
    <dgm:pt modelId="{AC4F588A-9F74-4A27-8394-D9AA21977BE1}" type="pres">
      <dgm:prSet presAssocID="{0C56C0F0-095F-403A-B2FC-6F72A347CBE4}" presName="Name37" presStyleLbl="parChTrans1D4" presStyleIdx="15" presStyleCnt="17"/>
      <dgm:spPr>
        <a:custGeom>
          <a:avLst/>
          <a:gdLst/>
          <a:ahLst/>
          <a:cxnLst/>
          <a:rect l="0" t="0" r="0" b="0"/>
          <a:pathLst>
            <a:path>
              <a:moveTo>
                <a:pt x="0" y="0"/>
              </a:moveTo>
              <a:lnTo>
                <a:pt x="0" y="83704"/>
              </a:lnTo>
              <a:lnTo>
                <a:pt x="482296" y="83704"/>
              </a:lnTo>
              <a:lnTo>
                <a:pt x="482296" y="167408"/>
              </a:lnTo>
            </a:path>
          </a:pathLst>
        </a:custGeom>
      </dgm:spPr>
      <dgm:t>
        <a:bodyPr/>
        <a:lstStyle/>
        <a:p>
          <a:endParaRPr lang="en-US"/>
        </a:p>
      </dgm:t>
    </dgm:pt>
    <dgm:pt modelId="{01C826F2-02BF-4E2F-AF1B-EEF630DC98B0}" type="pres">
      <dgm:prSet presAssocID="{F52D6685-C698-4FA3-ADBD-C3817A5070CE}" presName="hierRoot2" presStyleCnt="0">
        <dgm:presLayoutVars>
          <dgm:hierBranch val="init"/>
        </dgm:presLayoutVars>
      </dgm:prSet>
      <dgm:spPr/>
    </dgm:pt>
    <dgm:pt modelId="{E84E0862-E656-4E04-ACC9-86F6FAB8734F}" type="pres">
      <dgm:prSet presAssocID="{F52D6685-C698-4FA3-ADBD-C3817A5070CE}" presName="rootComposite" presStyleCnt="0"/>
      <dgm:spPr/>
    </dgm:pt>
    <dgm:pt modelId="{09E1D54E-7387-4032-8321-C30D15425147}" type="pres">
      <dgm:prSet presAssocID="{F52D6685-C698-4FA3-ADBD-C3817A5070CE}" presName="rootText" presStyleLbl="node4" presStyleIdx="8" presStyleCnt="9" custScaleX="155168" custScaleY="151289">
        <dgm:presLayoutVars>
          <dgm:chPref val="3"/>
        </dgm:presLayoutVars>
      </dgm:prSet>
      <dgm:spPr>
        <a:prstGeom prst="rect">
          <a:avLst/>
        </a:prstGeom>
      </dgm:spPr>
      <dgm:t>
        <a:bodyPr/>
        <a:lstStyle/>
        <a:p>
          <a:endParaRPr lang="en-US"/>
        </a:p>
      </dgm:t>
    </dgm:pt>
    <dgm:pt modelId="{45267A69-91FB-45CC-BA1E-F9D55F3F1CCE}" type="pres">
      <dgm:prSet presAssocID="{F52D6685-C698-4FA3-ADBD-C3817A5070CE}" presName="rootConnector" presStyleLbl="node4" presStyleIdx="8" presStyleCnt="9"/>
      <dgm:spPr/>
      <dgm:t>
        <a:bodyPr/>
        <a:lstStyle/>
        <a:p>
          <a:endParaRPr lang="en-US"/>
        </a:p>
      </dgm:t>
    </dgm:pt>
    <dgm:pt modelId="{7091B8AD-2837-42A0-865C-2AE82DB57600}" type="pres">
      <dgm:prSet presAssocID="{F52D6685-C698-4FA3-ADBD-C3817A5070CE}" presName="hierChild4" presStyleCnt="0"/>
      <dgm:spPr/>
    </dgm:pt>
    <dgm:pt modelId="{CE98C13E-27FB-45D7-A622-1A44898CAF14}" type="pres">
      <dgm:prSet presAssocID="{F52D6685-C698-4FA3-ADBD-C3817A5070CE}" presName="hierChild5" presStyleCnt="0"/>
      <dgm:spPr/>
    </dgm:pt>
    <dgm:pt modelId="{23AD960D-39BA-426B-A884-F28AEDCA03C3}" type="pres">
      <dgm:prSet presAssocID="{0AB58D1A-C81C-4696-8280-F711A6AB8682}" presName="Name111" presStyleLbl="parChTrans1D4" presStyleIdx="16" presStyleCnt="17"/>
      <dgm:spPr>
        <a:custGeom>
          <a:avLst/>
          <a:gdLst/>
          <a:ahLst/>
          <a:cxnLst/>
          <a:rect l="0" t="0" r="0" b="0"/>
          <a:pathLst>
            <a:path>
              <a:moveTo>
                <a:pt x="129424" y="0"/>
              </a:moveTo>
              <a:lnTo>
                <a:pt x="129424" y="366704"/>
              </a:lnTo>
              <a:lnTo>
                <a:pt x="45720" y="366704"/>
              </a:lnTo>
            </a:path>
          </a:pathLst>
        </a:custGeom>
      </dgm:spPr>
      <dgm:t>
        <a:bodyPr/>
        <a:lstStyle/>
        <a:p>
          <a:endParaRPr lang="en-US"/>
        </a:p>
      </dgm:t>
    </dgm:pt>
    <dgm:pt modelId="{A9ABA1E4-4020-4992-9DDB-D5FBEF9FEC9B}" type="pres">
      <dgm:prSet presAssocID="{E4879FA0-5316-4419-B4BE-EB02DB5BBE28}" presName="hierRoot3" presStyleCnt="0">
        <dgm:presLayoutVars>
          <dgm:hierBranch val="init"/>
        </dgm:presLayoutVars>
      </dgm:prSet>
      <dgm:spPr/>
    </dgm:pt>
    <dgm:pt modelId="{AB10A16B-8700-4D0C-BE8C-7AC293AF1E8F}" type="pres">
      <dgm:prSet presAssocID="{E4879FA0-5316-4419-B4BE-EB02DB5BBE28}" presName="rootComposite3" presStyleCnt="0"/>
      <dgm:spPr/>
    </dgm:pt>
    <dgm:pt modelId="{8264A80D-A5A4-4C1F-A28E-DFEF77E3F6A6}" type="pres">
      <dgm:prSet presAssocID="{E4879FA0-5316-4419-B4BE-EB02DB5BBE28}" presName="rootText3" presStyleLbl="asst4" presStyleIdx="3" presStyleCnt="4" custScaleX="58780" custScaleY="52613">
        <dgm:presLayoutVars>
          <dgm:chPref val="3"/>
        </dgm:presLayoutVars>
      </dgm:prSet>
      <dgm:spPr>
        <a:prstGeom prst="ellipse">
          <a:avLst/>
        </a:prstGeom>
      </dgm:spPr>
      <dgm:t>
        <a:bodyPr/>
        <a:lstStyle/>
        <a:p>
          <a:endParaRPr lang="en-US"/>
        </a:p>
      </dgm:t>
    </dgm:pt>
    <dgm:pt modelId="{6B4BD56F-EADC-4CF9-B065-10852C418064}" type="pres">
      <dgm:prSet presAssocID="{E4879FA0-5316-4419-B4BE-EB02DB5BBE28}" presName="rootConnector3" presStyleLbl="asst4" presStyleIdx="3" presStyleCnt="4"/>
      <dgm:spPr/>
      <dgm:t>
        <a:bodyPr/>
        <a:lstStyle/>
        <a:p>
          <a:endParaRPr lang="en-US"/>
        </a:p>
      </dgm:t>
    </dgm:pt>
    <dgm:pt modelId="{803933C4-0F17-496C-BF1D-E2F8A532A54A}" type="pres">
      <dgm:prSet presAssocID="{E4879FA0-5316-4419-B4BE-EB02DB5BBE28}" presName="hierChild6" presStyleCnt="0"/>
      <dgm:spPr/>
    </dgm:pt>
    <dgm:pt modelId="{2B76A077-0282-4850-9316-6B89E667370D}" type="pres">
      <dgm:prSet presAssocID="{E4879FA0-5316-4419-B4BE-EB02DB5BBE28}" presName="hierChild7" presStyleCnt="0"/>
      <dgm:spPr/>
    </dgm:pt>
    <dgm:pt modelId="{640DEFAB-1465-4FA8-99FE-BC212ABDBD64}" type="pres">
      <dgm:prSet presAssocID="{19FF8639-96ED-4588-B5CD-D3FB664AF77C}" presName="hierChild7" presStyleCnt="0"/>
      <dgm:spPr/>
    </dgm:pt>
    <dgm:pt modelId="{6006FB33-9ECB-4892-85CE-617C29F2B3B9}" type="pres">
      <dgm:prSet presAssocID="{EACB5010-0241-4DD2-979D-2E661E5BCCC9}" presName="hierChild5" presStyleCnt="0"/>
      <dgm:spPr/>
    </dgm:pt>
    <dgm:pt modelId="{319F4CF9-B4C1-4F88-9F4F-A37A1B191465}" type="pres">
      <dgm:prSet presAssocID="{15CC83BB-6C67-4EFB-BA7A-D1448E48F0AF}" presName="hierChild3" presStyleCnt="0"/>
      <dgm:spPr/>
    </dgm:pt>
  </dgm:ptLst>
  <dgm:cxnLst>
    <dgm:cxn modelId="{D6374DC3-E619-493B-884D-CD6E727DE5D8}" type="presOf" srcId="{AE04D47B-DF03-4958-9E88-105E293892F6}" destId="{7F1134DD-11C0-4FA6-A456-8D1C9D09FB51}" srcOrd="0" destOrd="0" presId="urn:microsoft.com/office/officeart/2005/8/layout/orgChart1"/>
    <dgm:cxn modelId="{A12E3681-0286-4966-BCB9-93DDA2532CE6}" type="presOf" srcId="{15CC83BB-6C67-4EFB-BA7A-D1448E48F0AF}" destId="{05A7624C-9BE3-40AF-B0B4-927039C494A0}" srcOrd="0" destOrd="0" presId="urn:microsoft.com/office/officeart/2005/8/layout/orgChart1"/>
    <dgm:cxn modelId="{3C322133-F138-4E40-8CCD-1B8F8081C7A7}" type="presOf" srcId="{F52D6685-C698-4FA3-ADBD-C3817A5070CE}" destId="{09E1D54E-7387-4032-8321-C30D15425147}" srcOrd="0" destOrd="0" presId="urn:microsoft.com/office/officeart/2005/8/layout/orgChart1"/>
    <dgm:cxn modelId="{F5519D7B-6A9C-483E-AAAF-966FB7E1B1CF}" type="presOf" srcId="{423D7770-0D53-4BC9-8C7C-893FBA15E7CD}" destId="{04843636-2EC1-4373-93E4-1DA81B819E83}" srcOrd="1" destOrd="0" presId="urn:microsoft.com/office/officeart/2005/8/layout/orgChart1"/>
    <dgm:cxn modelId="{B232F256-08A5-4FE3-80F6-1FC36D6C5522}" type="presOf" srcId="{A02D1B76-CCAE-4F86-AD9F-083939AFA974}" destId="{AAE7583F-F9A2-46FB-95D4-D985796D29C2}" srcOrd="0" destOrd="0" presId="urn:microsoft.com/office/officeart/2005/8/layout/orgChart1"/>
    <dgm:cxn modelId="{70B3DD14-4C0B-4119-801A-92CCCB5F526A}" type="presOf" srcId="{654BB445-2BDD-40CD-AE93-B4C13CF8DF91}" destId="{608F2138-6852-4943-A920-D6B0D79B8C1D}" srcOrd="0" destOrd="0" presId="urn:microsoft.com/office/officeart/2005/8/layout/orgChart1"/>
    <dgm:cxn modelId="{32394636-A67D-4442-9A32-4035214A34DC}" type="presOf" srcId="{FF67BD2A-CB47-41D5-BBBF-7978B444FC22}" destId="{6735A174-F5E9-40D5-B31B-999D789B205F}" srcOrd="0" destOrd="0" presId="urn:microsoft.com/office/officeart/2005/8/layout/orgChart1"/>
    <dgm:cxn modelId="{D747042A-EE71-470A-89A1-A74873D25662}" srcId="{6F1163F4-CB62-4635-8231-37A5D497434B}" destId="{423D7770-0D53-4BC9-8C7C-893FBA15E7CD}" srcOrd="0" destOrd="0" parTransId="{654BB445-2BDD-40CD-AE93-B4C13CF8DF91}" sibTransId="{A3178198-FC6F-475C-B1CD-7188BFF1E02D}"/>
    <dgm:cxn modelId="{E5D881CE-72FB-4F34-B061-6064671E0050}" type="presOf" srcId="{12002339-EB9D-4092-972C-17DAF01B95CC}" destId="{51D96584-1ABA-4385-A08F-CAA91FFD418E}" srcOrd="0" destOrd="0" presId="urn:microsoft.com/office/officeart/2005/8/layout/orgChart1"/>
    <dgm:cxn modelId="{4AA609DE-AC60-44AC-AF30-8A6FAEEC4B8A}" srcId="{C73C5E8A-DC80-41B8-B490-D5D6B043D669}" destId="{A936F8DA-2ACB-4F3C-A629-921DEFDE3CCA}" srcOrd="0" destOrd="0" parTransId="{4D0323E3-EB4D-415D-90CA-A19DAF286BC8}" sibTransId="{30D2D824-6EC5-4314-9478-3B51FBC87204}"/>
    <dgm:cxn modelId="{5D3E9855-D51B-4577-8F95-DA7A4E305910}" type="presOf" srcId="{417CD040-95E3-4BF5-8D14-C89AD7349807}" destId="{6B9BA5EC-63CE-4553-B56D-2809DB12D8E0}" srcOrd="0" destOrd="0" presId="urn:microsoft.com/office/officeart/2005/8/layout/orgChart1"/>
    <dgm:cxn modelId="{878C190D-02BE-4132-8F93-A044FCB5E6DB}" type="presOf" srcId="{C13BED7F-0F7D-4A59-B04E-B14455156E0B}" destId="{CD17D22D-39C7-422B-9E85-0E38FDDD6789}" srcOrd="0" destOrd="0" presId="urn:microsoft.com/office/officeart/2005/8/layout/orgChart1"/>
    <dgm:cxn modelId="{D0821E09-929F-4909-B5C8-10DE0DE34EAF}" type="presOf" srcId="{19FF8639-96ED-4588-B5CD-D3FB664AF77C}" destId="{B04677CC-D5B6-4F2A-A35E-C3DE951F8BD7}" srcOrd="0" destOrd="0" presId="urn:microsoft.com/office/officeart/2005/8/layout/orgChart1"/>
    <dgm:cxn modelId="{67FE4840-998F-44CB-A74E-579FF17082DF}" type="presOf" srcId="{C73C5E8A-DC80-41B8-B490-D5D6B043D669}" destId="{A88F6027-A1C8-432F-A799-53706F5FB50E}" srcOrd="1" destOrd="0" presId="urn:microsoft.com/office/officeart/2005/8/layout/orgChart1"/>
    <dgm:cxn modelId="{3CEFDAEB-8E3D-4D45-9D9A-5A87A0863828}" type="presOf" srcId="{E7596B21-7048-4B39-BE3A-C3334A441A49}" destId="{536EA295-116F-40BA-8EEE-19FC7C5A2694}" srcOrd="0" destOrd="0" presId="urn:microsoft.com/office/officeart/2005/8/layout/orgChart1"/>
    <dgm:cxn modelId="{3BA80737-59D9-454C-9920-3B83C6241053}" type="presOf" srcId="{3E5C82E7-7533-4921-B5D0-F83A40F993CE}" destId="{8D028FC8-0F58-4AEA-A692-4C1E68620559}" srcOrd="0" destOrd="0" presId="urn:microsoft.com/office/officeart/2005/8/layout/orgChart1"/>
    <dgm:cxn modelId="{D58F6797-AEF5-4A57-B1B7-4E8DF6C3DFD9}" type="presOf" srcId="{0C56C0F0-095F-403A-B2FC-6F72A347CBE4}" destId="{AC4F588A-9F74-4A27-8394-D9AA21977BE1}" srcOrd="0" destOrd="0" presId="urn:microsoft.com/office/officeart/2005/8/layout/orgChart1"/>
    <dgm:cxn modelId="{7EF90211-0E57-4E66-8186-687FFEC865DC}" type="presOf" srcId="{5AE67B41-D0B0-43FE-BB5B-D7F123162A95}" destId="{C2C1870C-50A0-431D-A1FB-D0AC704D9C7C}" srcOrd="0" destOrd="0" presId="urn:microsoft.com/office/officeart/2005/8/layout/orgChart1"/>
    <dgm:cxn modelId="{380E55D3-ECB3-4EAF-B7BC-5CE68873D464}" type="presOf" srcId="{1483A904-F316-401F-AC7B-6B4EB7C45F23}" destId="{3E71A979-4CC5-4018-B33A-E5A6DB7D7429}" srcOrd="0" destOrd="0" presId="urn:microsoft.com/office/officeart/2005/8/layout/orgChart1"/>
    <dgm:cxn modelId="{F31F6AB8-BF7F-44CA-92E0-C5F9998D1680}" srcId="{1483A904-F316-401F-AC7B-6B4EB7C45F23}" destId="{C73C5E8A-DC80-41B8-B490-D5D6B043D669}" srcOrd="0" destOrd="0" parTransId="{F009D24E-7005-45B0-AEFC-CCA9AAD84F9A}" sibTransId="{0287E894-9BC4-4C79-BC0C-A09830813270}"/>
    <dgm:cxn modelId="{8DF2CFEF-F580-475B-B309-A32A62699C4B}" srcId="{15CC83BB-6C67-4EFB-BA7A-D1448E48F0AF}" destId="{EACB5010-0241-4DD2-979D-2E661E5BCCC9}" srcOrd="0" destOrd="0" parTransId="{0F154F48-E59A-4E37-B7FD-DCB689A41276}" sibTransId="{BFB314A5-EE0E-43FE-B323-537660F8FD2C}"/>
    <dgm:cxn modelId="{AF20AC2D-80B5-4505-86D1-8E024AC68305}" srcId="{EACB5010-0241-4DD2-979D-2E661E5BCCC9}" destId="{97C84677-3C0E-49E6-9AEA-2666A9D277EC}" srcOrd="1" destOrd="0" parTransId="{250BD324-B079-43E0-9F2D-8D733B1AA2BB}" sibTransId="{41BFC48C-4A16-4C96-84BA-547A0A6DFB30}"/>
    <dgm:cxn modelId="{43B706E7-CDE0-43ED-9412-B932F90CC70C}" type="presOf" srcId="{613DE75A-E291-4C17-8A27-B24C7BDCAE6E}" destId="{AB2E3236-2B7A-44A0-8F81-8E2454451590}" srcOrd="0" destOrd="0" presId="urn:microsoft.com/office/officeart/2005/8/layout/orgChart1"/>
    <dgm:cxn modelId="{FF833A96-29AF-4CA2-8DD4-F6EB73EB1ED1}" type="presOf" srcId="{97C84677-3C0E-49E6-9AEA-2666A9D277EC}" destId="{5BAB7135-C92F-497B-9318-5936504279DC}" srcOrd="0" destOrd="0" presId="urn:microsoft.com/office/officeart/2005/8/layout/orgChart1"/>
    <dgm:cxn modelId="{C62D61BC-85A1-4B71-B41D-3ED895CD89BB}" type="presOf" srcId="{F658E9D8-363B-4CCB-BDA6-CCC6B71072A0}" destId="{810C9E67-BB79-47F9-84C5-B0B90AA64212}" srcOrd="0" destOrd="0" presId="urn:microsoft.com/office/officeart/2005/8/layout/orgChart1"/>
    <dgm:cxn modelId="{6B7E7239-7175-4815-8B1D-D295FDC5BB85}" type="presOf" srcId="{15CC83BB-6C67-4EFB-BA7A-D1448E48F0AF}" destId="{CADB93B8-1180-49A3-81E5-023D1274E5F0}" srcOrd="1" destOrd="0" presId="urn:microsoft.com/office/officeart/2005/8/layout/orgChart1"/>
    <dgm:cxn modelId="{B5FFE275-19EC-498A-860A-066E2E43BB62}" srcId="{C73C5E8A-DC80-41B8-B490-D5D6B043D669}" destId="{E7596B21-7048-4B39-BE3A-C3334A441A49}" srcOrd="1" destOrd="0" parTransId="{C13BED7F-0F7D-4A59-B04E-B14455156E0B}" sibTransId="{021C8065-4589-4647-9B4A-352CC9B45D6E}"/>
    <dgm:cxn modelId="{D731F86A-327C-4A46-9BC5-DC9BEAC2E0B1}" type="presOf" srcId="{B5250D8C-8349-4CDC-B679-07DB89340342}" destId="{7B290995-8903-4E7F-85C9-B44E699A8810}" srcOrd="0" destOrd="0" presId="urn:microsoft.com/office/officeart/2005/8/layout/orgChart1"/>
    <dgm:cxn modelId="{D73DB213-A16F-474E-B793-A05F806E3B98}" type="presOf" srcId="{F646D787-375C-47A9-B999-A3AA62261362}" destId="{5F5F91A1-79EC-4577-9195-2EEB33324D7C}" srcOrd="0" destOrd="0" presId="urn:microsoft.com/office/officeart/2005/8/layout/orgChart1"/>
    <dgm:cxn modelId="{DCA05EF2-6C0D-4B4F-AEBD-D700DB478590}" type="presOf" srcId="{6F1163F4-CB62-4635-8231-37A5D497434B}" destId="{D07AEE85-A1F5-4D4E-8C35-2D63A48B2F05}" srcOrd="1" destOrd="0" presId="urn:microsoft.com/office/officeart/2005/8/layout/orgChart1"/>
    <dgm:cxn modelId="{3611B8D6-5A59-47C3-9829-DAA7AA3C2D5E}" type="presOf" srcId="{6F1163F4-CB62-4635-8231-37A5D497434B}" destId="{408BAD72-358B-4915-898E-011005F9F66F}" srcOrd="0" destOrd="0" presId="urn:microsoft.com/office/officeart/2005/8/layout/orgChart1"/>
    <dgm:cxn modelId="{F585674E-7DF8-466E-B638-F89BED1ED579}" srcId="{19FF8639-96ED-4588-B5CD-D3FB664AF77C}" destId="{F52D6685-C698-4FA3-ADBD-C3817A5070CE}" srcOrd="1" destOrd="0" parTransId="{0C56C0F0-095F-403A-B2FC-6F72A347CBE4}" sibTransId="{14425741-75BF-4E8A-AA73-186E75932B45}"/>
    <dgm:cxn modelId="{E4957F40-2412-4490-950F-E8AAF8415A71}" srcId="{EACB5010-0241-4DD2-979D-2E661E5BCCC9}" destId="{6F1163F4-CB62-4635-8231-37A5D497434B}" srcOrd="0" destOrd="0" parTransId="{5AE67B41-D0B0-43FE-BB5B-D7F123162A95}" sibTransId="{437C8103-2DD3-46EF-81F2-5D6D964F1952}"/>
    <dgm:cxn modelId="{6A68DFD1-14A8-432B-BFEE-593F0888864C}" type="presOf" srcId="{602E6588-CE2F-415C-94B0-AC0226E43CAF}" destId="{79537144-CDF5-4A96-B64E-257B994E003B}" srcOrd="0" destOrd="0" presId="urn:microsoft.com/office/officeart/2005/8/layout/orgChart1"/>
    <dgm:cxn modelId="{52902723-062D-42F2-9092-BBF5F7C30404}" type="presOf" srcId="{A936F8DA-2ACB-4F3C-A629-921DEFDE3CCA}" destId="{DE64CC14-4B9B-47C7-BED8-9FA5B423EFC9}" srcOrd="0" destOrd="0" presId="urn:microsoft.com/office/officeart/2005/8/layout/orgChart1"/>
    <dgm:cxn modelId="{0BF602A9-34EB-4F73-9D15-E97B7215C805}" srcId="{A936F8DA-2ACB-4F3C-A629-921DEFDE3CCA}" destId="{E6E66BAC-4B16-4CAC-B1E5-82B96755FC46}" srcOrd="0" destOrd="0" parTransId="{62C04815-9EA2-4CC7-98C4-8B3289F507CA}" sibTransId="{485FC1C9-6999-4AAE-93AF-B2052A3F5761}"/>
    <dgm:cxn modelId="{375316E5-9E18-4323-92ED-4A81DD5B2ED3}" type="presOf" srcId="{E6E66BAC-4B16-4CAC-B1E5-82B96755FC46}" destId="{B1E44660-06A1-445B-9045-A6B55886E16A}" srcOrd="0" destOrd="0" presId="urn:microsoft.com/office/officeart/2005/8/layout/orgChart1"/>
    <dgm:cxn modelId="{39EEE521-1CDC-4237-AB17-F612F986EE17}" srcId="{423D7770-0D53-4BC9-8C7C-893FBA15E7CD}" destId="{B5250D8C-8349-4CDC-B679-07DB89340342}" srcOrd="1" destOrd="0" parTransId="{AE04D47B-DF03-4958-9E88-105E293892F6}" sibTransId="{D19CAE20-19C4-42D6-B020-203D085F66F2}"/>
    <dgm:cxn modelId="{C6EA965E-86B4-4FC4-A1C8-171CDB9A44D3}" srcId="{19FF8639-96ED-4588-B5CD-D3FB664AF77C}" destId="{1483A904-F316-401F-AC7B-6B4EB7C45F23}" srcOrd="0" destOrd="0" parTransId="{12002339-EB9D-4092-972C-17DAF01B95CC}" sibTransId="{88582763-74B4-43DD-95CD-91366F3430BB}"/>
    <dgm:cxn modelId="{1F5AA2C2-9757-4521-9DD8-C042BBC31E83}" type="presOf" srcId="{BE47B96D-56BA-4E80-B638-A77839D30B56}" destId="{4453574E-BF08-4C0D-B11D-00E5F1F30615}" srcOrd="1" destOrd="0" presId="urn:microsoft.com/office/officeart/2005/8/layout/orgChart1"/>
    <dgm:cxn modelId="{40311F31-D723-4FB1-A75D-172C0FB5C963}" srcId="{613DE75A-E291-4C17-8A27-B24C7BDCAE6E}" destId="{385151DC-440E-4BFB-BA83-26EBB45A0397}" srcOrd="0" destOrd="0" parTransId="{0FCEEB7E-95FB-4AA1-94FA-2AC84B09981D}" sibTransId="{198C568B-4054-49EA-932D-BD4AB59A15D3}"/>
    <dgm:cxn modelId="{66D95D91-70E8-46AE-9F0B-019FF86E61B6}" srcId="{602E6588-CE2F-415C-94B0-AC0226E43CAF}" destId="{15CC83BB-6C67-4EFB-BA7A-D1448E48F0AF}" srcOrd="0" destOrd="0" parTransId="{48B1F5DC-502E-4E98-819A-151196A96A04}" sibTransId="{BDFE302A-466D-445A-A84E-8852A3C9CA86}"/>
    <dgm:cxn modelId="{FC6AEE3B-117E-4A65-9AEF-6656A8928BA1}" type="presOf" srcId="{1483A904-F316-401F-AC7B-6B4EB7C45F23}" destId="{9B1073D6-D80A-490A-B661-7C0B7A224A46}" srcOrd="1" destOrd="0" presId="urn:microsoft.com/office/officeart/2005/8/layout/orgChart1"/>
    <dgm:cxn modelId="{1A4FF54E-0E73-443C-AD3F-888C3CB4ED82}" srcId="{BE47B96D-56BA-4E80-B638-A77839D30B56}" destId="{613DE75A-E291-4C17-8A27-B24C7BDCAE6E}" srcOrd="0" destOrd="0" parTransId="{4F491702-2266-4963-97AF-FBA8B2BBC8DC}" sibTransId="{EC1D242B-3FA3-43C2-824F-FEC5358DBE5C}"/>
    <dgm:cxn modelId="{02D3AF39-7A30-4105-AF3D-C0DD989B1865}" type="presOf" srcId="{250BD324-B079-43E0-9F2D-8D733B1AA2BB}" destId="{BDC0AFBB-44B1-4513-82C1-3A304AE045E6}" srcOrd="0" destOrd="0" presId="urn:microsoft.com/office/officeart/2005/8/layout/orgChart1"/>
    <dgm:cxn modelId="{7DA28ED5-6BF6-4647-A513-BEE1A43240B2}" type="presOf" srcId="{417CD040-95E3-4BF5-8D14-C89AD7349807}" destId="{4E10570B-3FB9-43CE-A22D-831EED42E664}" srcOrd="1" destOrd="0" presId="urn:microsoft.com/office/officeart/2005/8/layout/orgChart1"/>
    <dgm:cxn modelId="{C4E222ED-2424-490A-AD28-751052BA1035}" type="presOf" srcId="{97C84677-3C0E-49E6-9AEA-2666A9D277EC}" destId="{ABD9FFFA-A973-456B-91A7-B6F68F02F134}" srcOrd="1" destOrd="0" presId="urn:microsoft.com/office/officeart/2005/8/layout/orgChart1"/>
    <dgm:cxn modelId="{9E351E95-2D76-4C95-8FDE-4A9E07501215}" type="presOf" srcId="{4D0323E3-EB4D-415D-90CA-A19DAF286BC8}" destId="{5F4FC77C-B567-4463-8327-4312D8F0856F}" srcOrd="0" destOrd="0" presId="urn:microsoft.com/office/officeart/2005/8/layout/orgChart1"/>
    <dgm:cxn modelId="{FEE43B1E-C421-48C6-A25C-E6894B747F6F}" type="presOf" srcId="{423D7770-0D53-4BC9-8C7C-893FBA15E7CD}" destId="{6FA05C08-60AE-429D-BDE2-EB2170C6E8DD}" srcOrd="0" destOrd="0" presId="urn:microsoft.com/office/officeart/2005/8/layout/orgChart1"/>
    <dgm:cxn modelId="{A138006E-B1AA-4864-8419-28E6B2B99914}" type="presOf" srcId="{E6E66BAC-4B16-4CAC-B1E5-82B96755FC46}" destId="{B7223DF5-1AAC-4DE1-B0D8-C02E68437FCD}" srcOrd="1" destOrd="0" presId="urn:microsoft.com/office/officeart/2005/8/layout/orgChart1"/>
    <dgm:cxn modelId="{0BBD725F-23E3-40C0-817C-44CD895C6574}" srcId="{97C84677-3C0E-49E6-9AEA-2666A9D277EC}" destId="{19FF8639-96ED-4588-B5CD-D3FB664AF77C}" srcOrd="0" destOrd="0" parTransId="{EE6D95D4-31AB-483A-BB17-29EB939E6D2E}" sibTransId="{A4C12F87-D5A9-4AA0-8A0E-98A3F4A6272C}"/>
    <dgm:cxn modelId="{25BECAE5-5756-438D-836B-645DE29C2F6D}" type="presOf" srcId="{613DE75A-E291-4C17-8A27-B24C7BDCAE6E}" destId="{53CF0029-FB0B-4716-ACE9-C517ACB502F5}" srcOrd="1" destOrd="0" presId="urn:microsoft.com/office/officeart/2005/8/layout/orgChart1"/>
    <dgm:cxn modelId="{7C37B704-3CA9-4231-B323-8D14525B2032}" type="presOf" srcId="{0FCEEB7E-95FB-4AA1-94FA-2AC84B09981D}" destId="{8DF9C10C-A274-4E97-8EC6-551EDF018F06}" srcOrd="0" destOrd="0" presId="urn:microsoft.com/office/officeart/2005/8/layout/orgChart1"/>
    <dgm:cxn modelId="{11C64C5A-E782-42E5-AA40-AF22436A3F9C}" type="presOf" srcId="{FF67BD2A-CB47-41D5-BBBF-7978B444FC22}" destId="{853236A8-90BE-4939-8905-7540D782C70A}" srcOrd="1" destOrd="0" presId="urn:microsoft.com/office/officeart/2005/8/layout/orgChart1"/>
    <dgm:cxn modelId="{4DD4F9DB-15F9-4C46-8FA5-D4E9AA452F75}" type="presOf" srcId="{E4879FA0-5316-4419-B4BE-EB02DB5BBE28}" destId="{8264A80D-A5A4-4C1F-A28E-DFEF77E3F6A6}" srcOrd="0" destOrd="0" presId="urn:microsoft.com/office/officeart/2005/8/layout/orgChart1"/>
    <dgm:cxn modelId="{85860E8E-860E-4541-BB65-D8B9EDD2B948}" srcId="{E7596B21-7048-4B39-BE3A-C3334A441A49}" destId="{B9A51A29-24D3-4C28-9148-CC5E5138A4CE}" srcOrd="0" destOrd="0" parTransId="{A02D1B76-CCAE-4F86-AD9F-083939AFA974}" sibTransId="{5C246A52-F0D8-4A85-82CD-E9D852AC18FC}"/>
    <dgm:cxn modelId="{70B8C58B-3EBE-4850-B1AC-6D67F3824375}" type="presOf" srcId="{B9A51A29-24D3-4C28-9148-CC5E5138A4CE}" destId="{2FFA4A89-79B2-49D4-82CD-ED722ACFECA2}" srcOrd="1" destOrd="0" presId="urn:microsoft.com/office/officeart/2005/8/layout/orgChart1"/>
    <dgm:cxn modelId="{A1A5DA45-D343-4A60-B8F3-612F9244F3FE}" type="presOf" srcId="{385151DC-440E-4BFB-BA83-26EBB45A0397}" destId="{FD795AB0-1574-428E-9017-A8CCCD88B50A}" srcOrd="1" destOrd="0" presId="urn:microsoft.com/office/officeart/2005/8/layout/orgChart1"/>
    <dgm:cxn modelId="{D10EE0EE-1896-405D-A018-4F9830B60622}" type="presOf" srcId="{B9A51A29-24D3-4C28-9148-CC5E5138A4CE}" destId="{08FAF246-DFA7-45A0-9C3A-5FEFB2A53294}" srcOrd="0" destOrd="0" presId="urn:microsoft.com/office/officeart/2005/8/layout/orgChart1"/>
    <dgm:cxn modelId="{F56BE608-A9B6-4A46-AB91-524BAC6AE251}" type="presOf" srcId="{0F154F48-E59A-4E37-B7FD-DCB689A41276}" destId="{7F22633F-6209-4CC7-8AC5-BEAC4B87CE64}" srcOrd="0" destOrd="0" presId="urn:microsoft.com/office/officeart/2005/8/layout/orgChart1"/>
    <dgm:cxn modelId="{FD9F0AC0-89E3-473D-9761-FFC770EEA179}" srcId="{B5250D8C-8349-4CDC-B679-07DB89340342}" destId="{F646D787-375C-47A9-B999-A3AA62261362}" srcOrd="0" destOrd="0" parTransId="{47B85CD2-AF33-4775-9127-FD67E8DA74D7}" sibTransId="{30B07E04-3E88-4C47-A40F-889352C2365C}"/>
    <dgm:cxn modelId="{2D5DA7B7-0DB1-42FE-A757-D0535386E165}" srcId="{423D7770-0D53-4BC9-8C7C-893FBA15E7CD}" destId="{BE47B96D-56BA-4E80-B638-A77839D30B56}" srcOrd="0" destOrd="0" parTransId="{09E332E3-0A3F-4885-818E-536392F84EC3}" sibTransId="{F0018673-47D3-4536-971C-51C922CBF3B3}"/>
    <dgm:cxn modelId="{B8BB0E04-DE90-4C2B-9A62-D7A8F68309D7}" type="presOf" srcId="{62C04815-9EA2-4CC7-98C4-8B3289F507CA}" destId="{9BE5FC70-48FA-42D1-A4AD-85B8172B5093}" srcOrd="0" destOrd="0" presId="urn:microsoft.com/office/officeart/2005/8/layout/orgChart1"/>
    <dgm:cxn modelId="{6CE945E3-19CD-4CFC-AD97-F114A3911CC9}" type="presOf" srcId="{F646D787-375C-47A9-B999-A3AA62261362}" destId="{4C8FF956-FD0A-44EE-A5CA-E81B85D73450}" srcOrd="1" destOrd="0" presId="urn:microsoft.com/office/officeart/2005/8/layout/orgChart1"/>
    <dgm:cxn modelId="{55CF9B58-CDB0-4BF6-94AF-953CB8F2B681}" type="presOf" srcId="{385151DC-440E-4BFB-BA83-26EBB45A0397}" destId="{5F033160-AA55-4071-BC3A-D471E8993337}" srcOrd="0" destOrd="0" presId="urn:microsoft.com/office/officeart/2005/8/layout/orgChart1"/>
    <dgm:cxn modelId="{C5F2948A-D3EB-498A-8217-6DCCCE57D64E}" type="presOf" srcId="{EE6D95D4-31AB-483A-BB17-29EB939E6D2E}" destId="{E8605352-1C47-4E5F-BC48-0D6CB42D4DD6}" srcOrd="0" destOrd="0" presId="urn:microsoft.com/office/officeart/2005/8/layout/orgChart1"/>
    <dgm:cxn modelId="{A24477E4-2531-425B-820C-56B86343016D}" type="presOf" srcId="{F52D6685-C698-4FA3-ADBD-C3817A5070CE}" destId="{45267A69-91FB-45CC-BA1E-F9D55F3F1CCE}" srcOrd="1" destOrd="0" presId="urn:microsoft.com/office/officeart/2005/8/layout/orgChart1"/>
    <dgm:cxn modelId="{E2AC2829-FCAE-44A0-A85D-093667AB540B}" type="presOf" srcId="{EACB5010-0241-4DD2-979D-2E661E5BCCC9}" destId="{6A1CB657-B79A-40C9-99D6-5C6C76A3A1B5}" srcOrd="1" destOrd="0" presId="urn:microsoft.com/office/officeart/2005/8/layout/orgChart1"/>
    <dgm:cxn modelId="{FE0227E2-2AA0-4F92-A28E-9425B8C3C9BC}" type="presOf" srcId="{E7596B21-7048-4B39-BE3A-C3334A441A49}" destId="{516B32B9-FB92-41E3-A6C0-57EE8CCE374E}" srcOrd="1" destOrd="0" presId="urn:microsoft.com/office/officeart/2005/8/layout/orgChart1"/>
    <dgm:cxn modelId="{FCB9E4A3-EC78-494F-9F29-9DD17DBBFD00}" type="presOf" srcId="{A936F8DA-2ACB-4F3C-A629-921DEFDE3CCA}" destId="{87E1D75F-3325-4CEC-9176-6CA1AE6FB8DD}" srcOrd="1" destOrd="0" presId="urn:microsoft.com/office/officeart/2005/8/layout/orgChart1"/>
    <dgm:cxn modelId="{E5746038-7E57-43FE-A8A6-DFC20A27A5D6}" srcId="{FF67BD2A-CB47-41D5-BBBF-7978B444FC22}" destId="{417CD040-95E3-4BF5-8D14-C89AD7349807}" srcOrd="0" destOrd="0" parTransId="{3E5C82E7-7533-4921-B5D0-F83A40F993CE}" sibTransId="{B5BCE1C5-ECD6-43D5-A831-09AF58E65D41}"/>
    <dgm:cxn modelId="{58654DDB-6928-4D9A-A621-C269853BCF67}" type="presOf" srcId="{EACB5010-0241-4DD2-979D-2E661E5BCCC9}" destId="{D0AAE0B0-3E32-4C5A-A2B6-A2A29635A746}" srcOrd="0" destOrd="0" presId="urn:microsoft.com/office/officeart/2005/8/layout/orgChart1"/>
    <dgm:cxn modelId="{5436F92E-A720-40EE-9F91-1F5B1756008D}" type="presOf" srcId="{F009D24E-7005-45B0-AEFC-CCA9AAD84F9A}" destId="{F8A4BB4C-6760-4081-BD7B-F69B4FE7C3EC}" srcOrd="0" destOrd="0" presId="urn:microsoft.com/office/officeart/2005/8/layout/orgChart1"/>
    <dgm:cxn modelId="{184997BF-C5A6-4A5D-8EF7-3E3F01563297}" type="presOf" srcId="{0AB58D1A-C81C-4696-8280-F711A6AB8682}" destId="{23AD960D-39BA-426B-A884-F28AEDCA03C3}" srcOrd="0" destOrd="0" presId="urn:microsoft.com/office/officeart/2005/8/layout/orgChart1"/>
    <dgm:cxn modelId="{3D6E591F-9C3D-4766-9E99-8E05679F1428}" type="presOf" srcId="{BE47B96D-56BA-4E80-B638-A77839D30B56}" destId="{AD7C9469-C357-46A0-BCDE-9BED8DF89A1F}" srcOrd="0" destOrd="0" presId="urn:microsoft.com/office/officeart/2005/8/layout/orgChart1"/>
    <dgm:cxn modelId="{BED9D804-DE23-4074-A4ED-9CA5EA7521BE}" type="presOf" srcId="{C73C5E8A-DC80-41B8-B490-D5D6B043D669}" destId="{56052AA9-720B-45CB-A117-7261D5FE9D92}" srcOrd="0" destOrd="0" presId="urn:microsoft.com/office/officeart/2005/8/layout/orgChart1"/>
    <dgm:cxn modelId="{695A91E0-E00B-4116-80DF-5C86DA2B4EA2}" srcId="{423D7770-0D53-4BC9-8C7C-893FBA15E7CD}" destId="{FF67BD2A-CB47-41D5-BBBF-7978B444FC22}" srcOrd="2" destOrd="0" parTransId="{F658E9D8-363B-4CCB-BDA6-CCC6B71072A0}" sibTransId="{E761C159-A577-4766-A32F-6002DD445256}"/>
    <dgm:cxn modelId="{0998E88C-3C53-49AB-99DD-B2AB8C0575BF}" type="presOf" srcId="{19FF8639-96ED-4588-B5CD-D3FB664AF77C}" destId="{A681C4D6-78F9-4A36-BFF2-6E987EA7D446}" srcOrd="1" destOrd="0" presId="urn:microsoft.com/office/officeart/2005/8/layout/orgChart1"/>
    <dgm:cxn modelId="{FE0F1A97-8F08-499A-ACD0-66C457AA9D4A}" type="presOf" srcId="{E4879FA0-5316-4419-B4BE-EB02DB5BBE28}" destId="{6B4BD56F-EADC-4CF9-B065-10852C418064}" srcOrd="1" destOrd="0" presId="urn:microsoft.com/office/officeart/2005/8/layout/orgChart1"/>
    <dgm:cxn modelId="{675EA298-1797-4EB1-B570-4B01B79E6438}" type="presOf" srcId="{4F491702-2266-4963-97AF-FBA8B2BBC8DC}" destId="{B051A047-5E59-4A84-BE05-8F8BF01527E2}" srcOrd="0" destOrd="0" presId="urn:microsoft.com/office/officeart/2005/8/layout/orgChart1"/>
    <dgm:cxn modelId="{43D33892-7E53-462D-A425-01F29ABA0BCD}" type="presOf" srcId="{47B85CD2-AF33-4775-9127-FD67E8DA74D7}" destId="{79B7A8FA-BE9F-4FC5-8918-877A6009B4F6}" srcOrd="0" destOrd="0" presId="urn:microsoft.com/office/officeart/2005/8/layout/orgChart1"/>
    <dgm:cxn modelId="{BECC9777-096F-43DD-9CF1-62E0AF07FEEB}" type="presOf" srcId="{B5250D8C-8349-4CDC-B679-07DB89340342}" destId="{5934BA66-2F4A-45D7-AB82-2702B0E54569}" srcOrd="1" destOrd="0" presId="urn:microsoft.com/office/officeart/2005/8/layout/orgChart1"/>
    <dgm:cxn modelId="{9F1636A1-6C08-43AC-9C8D-9A6DC5D8E6EC}" srcId="{F52D6685-C698-4FA3-ADBD-C3817A5070CE}" destId="{E4879FA0-5316-4419-B4BE-EB02DB5BBE28}" srcOrd="0" destOrd="0" parTransId="{0AB58D1A-C81C-4696-8280-F711A6AB8682}" sibTransId="{CE97278C-9D65-409B-A536-5B72ACC30F16}"/>
    <dgm:cxn modelId="{0C07C0BD-8878-4CFE-94FC-796703939D74}" type="presOf" srcId="{09E332E3-0A3F-4885-818E-536392F84EC3}" destId="{D6D34B6D-E1E8-4660-9B2A-D97D186660C9}" srcOrd="0" destOrd="0" presId="urn:microsoft.com/office/officeart/2005/8/layout/orgChart1"/>
    <dgm:cxn modelId="{07A1E29A-FAEE-4E7E-BD21-CE50951A43CD}" type="presParOf" srcId="{79537144-CDF5-4A96-B64E-257B994E003B}" destId="{A2A74647-9EDB-45B7-A56C-FD38850157E1}" srcOrd="0" destOrd="0" presId="urn:microsoft.com/office/officeart/2005/8/layout/orgChart1"/>
    <dgm:cxn modelId="{EFCE081C-7B74-4470-880B-C3C2F9AEE885}" type="presParOf" srcId="{A2A74647-9EDB-45B7-A56C-FD38850157E1}" destId="{F08E9809-A42D-4F22-82B4-3879892F3343}" srcOrd="0" destOrd="0" presId="urn:microsoft.com/office/officeart/2005/8/layout/orgChart1"/>
    <dgm:cxn modelId="{4C004925-82AB-4282-BEB3-377EFFF05627}" type="presParOf" srcId="{F08E9809-A42D-4F22-82B4-3879892F3343}" destId="{05A7624C-9BE3-40AF-B0B4-927039C494A0}" srcOrd="0" destOrd="0" presId="urn:microsoft.com/office/officeart/2005/8/layout/orgChart1"/>
    <dgm:cxn modelId="{5FC616F3-CF62-460A-941D-BAC7ECADC725}" type="presParOf" srcId="{F08E9809-A42D-4F22-82B4-3879892F3343}" destId="{CADB93B8-1180-49A3-81E5-023D1274E5F0}" srcOrd="1" destOrd="0" presId="urn:microsoft.com/office/officeart/2005/8/layout/orgChart1"/>
    <dgm:cxn modelId="{4DC9C59D-0930-42E9-B013-EE6B34BD9AB7}" type="presParOf" srcId="{A2A74647-9EDB-45B7-A56C-FD38850157E1}" destId="{FFEB23DD-5D8A-4E0E-85A2-60CFE2C30B53}" srcOrd="1" destOrd="0" presId="urn:microsoft.com/office/officeart/2005/8/layout/orgChart1"/>
    <dgm:cxn modelId="{0AD6009B-89F2-4F3B-B132-52227848B8DE}" type="presParOf" srcId="{FFEB23DD-5D8A-4E0E-85A2-60CFE2C30B53}" destId="{7F22633F-6209-4CC7-8AC5-BEAC4B87CE64}" srcOrd="0" destOrd="0" presId="urn:microsoft.com/office/officeart/2005/8/layout/orgChart1"/>
    <dgm:cxn modelId="{7626BDB1-A4F7-4AFA-8F9B-E599987F1C22}" type="presParOf" srcId="{FFEB23DD-5D8A-4E0E-85A2-60CFE2C30B53}" destId="{BCB641B4-552A-4276-B1AB-6E8DB666F26C}" srcOrd="1" destOrd="0" presId="urn:microsoft.com/office/officeart/2005/8/layout/orgChart1"/>
    <dgm:cxn modelId="{7C6ECF7A-9B6C-4B25-A20A-848E1E05CAF9}" type="presParOf" srcId="{BCB641B4-552A-4276-B1AB-6E8DB666F26C}" destId="{6FD32163-D1BD-4F39-B032-4AD0AA6ABE94}" srcOrd="0" destOrd="0" presId="urn:microsoft.com/office/officeart/2005/8/layout/orgChart1"/>
    <dgm:cxn modelId="{26938944-8D01-4099-A818-1C04CB28A6F2}" type="presParOf" srcId="{6FD32163-D1BD-4F39-B032-4AD0AA6ABE94}" destId="{D0AAE0B0-3E32-4C5A-A2B6-A2A29635A746}" srcOrd="0" destOrd="0" presId="urn:microsoft.com/office/officeart/2005/8/layout/orgChart1"/>
    <dgm:cxn modelId="{58B9A8B4-09A9-4045-84B0-BB88274F44B6}" type="presParOf" srcId="{6FD32163-D1BD-4F39-B032-4AD0AA6ABE94}" destId="{6A1CB657-B79A-40C9-99D6-5C6C76A3A1B5}" srcOrd="1" destOrd="0" presId="urn:microsoft.com/office/officeart/2005/8/layout/orgChart1"/>
    <dgm:cxn modelId="{BAE3655C-B5A0-4511-95CB-C502A61727D3}" type="presParOf" srcId="{BCB641B4-552A-4276-B1AB-6E8DB666F26C}" destId="{CB42ED4B-96C7-4E7D-B0A4-6EB270B84349}" srcOrd="1" destOrd="0" presId="urn:microsoft.com/office/officeart/2005/8/layout/orgChart1"/>
    <dgm:cxn modelId="{A1396886-1A1F-4BFB-B413-FBE3D85A63B7}" type="presParOf" srcId="{CB42ED4B-96C7-4E7D-B0A4-6EB270B84349}" destId="{C2C1870C-50A0-431D-A1FB-D0AC704D9C7C}" srcOrd="0" destOrd="0" presId="urn:microsoft.com/office/officeart/2005/8/layout/orgChart1"/>
    <dgm:cxn modelId="{1E5F41FD-4E43-419A-AE30-3F5780FACC69}" type="presParOf" srcId="{CB42ED4B-96C7-4E7D-B0A4-6EB270B84349}" destId="{5A56D9B1-BC79-456D-BCD8-C2658E89ADD7}" srcOrd="1" destOrd="0" presId="urn:microsoft.com/office/officeart/2005/8/layout/orgChart1"/>
    <dgm:cxn modelId="{F68D7920-900D-4BFB-9A2A-D2729010B4F4}" type="presParOf" srcId="{5A56D9B1-BC79-456D-BCD8-C2658E89ADD7}" destId="{36DA9983-7A6A-4A3F-A53B-3D202ACB26D1}" srcOrd="0" destOrd="0" presId="urn:microsoft.com/office/officeart/2005/8/layout/orgChart1"/>
    <dgm:cxn modelId="{D972454C-BFBA-4785-AE2E-FE84561AE302}" type="presParOf" srcId="{36DA9983-7A6A-4A3F-A53B-3D202ACB26D1}" destId="{408BAD72-358B-4915-898E-011005F9F66F}" srcOrd="0" destOrd="0" presId="urn:microsoft.com/office/officeart/2005/8/layout/orgChart1"/>
    <dgm:cxn modelId="{806F8FCB-67E9-4444-889D-E3A05F73DF87}" type="presParOf" srcId="{36DA9983-7A6A-4A3F-A53B-3D202ACB26D1}" destId="{D07AEE85-A1F5-4D4E-8C35-2D63A48B2F05}" srcOrd="1" destOrd="0" presId="urn:microsoft.com/office/officeart/2005/8/layout/orgChart1"/>
    <dgm:cxn modelId="{9D7230C3-796A-4F59-AFD2-195C2E64405A}" type="presParOf" srcId="{5A56D9B1-BC79-456D-BCD8-C2658E89ADD7}" destId="{29A6263C-7DF8-4B24-B96E-EE2368A603EF}" srcOrd="1" destOrd="0" presId="urn:microsoft.com/office/officeart/2005/8/layout/orgChart1"/>
    <dgm:cxn modelId="{1647DC81-8E6E-423B-B276-68708341FA2A}" type="presParOf" srcId="{5A56D9B1-BC79-456D-BCD8-C2658E89ADD7}" destId="{F7759C9B-5D93-43C4-8C03-AC47F53B606A}" srcOrd="2" destOrd="0" presId="urn:microsoft.com/office/officeart/2005/8/layout/orgChart1"/>
    <dgm:cxn modelId="{D6AEE02B-0A37-4730-981A-694207B2F6B0}" type="presParOf" srcId="{F7759C9B-5D93-43C4-8C03-AC47F53B606A}" destId="{608F2138-6852-4943-A920-D6B0D79B8C1D}" srcOrd="0" destOrd="0" presId="urn:microsoft.com/office/officeart/2005/8/layout/orgChart1"/>
    <dgm:cxn modelId="{B98F9DAB-C9A4-4FFF-8A94-C8DE049D3EA4}" type="presParOf" srcId="{F7759C9B-5D93-43C4-8C03-AC47F53B606A}" destId="{2D6F4074-6A34-4719-8271-77A69627709A}" srcOrd="1" destOrd="0" presId="urn:microsoft.com/office/officeart/2005/8/layout/orgChart1"/>
    <dgm:cxn modelId="{99810113-B1DB-42D8-AA9E-21274BE48090}" type="presParOf" srcId="{2D6F4074-6A34-4719-8271-77A69627709A}" destId="{C0407B2B-4E17-41AA-8631-CC49635307A2}" srcOrd="0" destOrd="0" presId="urn:microsoft.com/office/officeart/2005/8/layout/orgChart1"/>
    <dgm:cxn modelId="{F9914CFC-CCCC-408E-B747-714B2526E9A8}" type="presParOf" srcId="{C0407B2B-4E17-41AA-8631-CC49635307A2}" destId="{6FA05C08-60AE-429D-BDE2-EB2170C6E8DD}" srcOrd="0" destOrd="0" presId="urn:microsoft.com/office/officeart/2005/8/layout/orgChart1"/>
    <dgm:cxn modelId="{DAD1D1A0-A3B4-4CB8-907B-19C20BD7A309}" type="presParOf" srcId="{C0407B2B-4E17-41AA-8631-CC49635307A2}" destId="{04843636-2EC1-4373-93E4-1DA81B819E83}" srcOrd="1" destOrd="0" presId="urn:microsoft.com/office/officeart/2005/8/layout/orgChart1"/>
    <dgm:cxn modelId="{BF55B829-27BC-481C-A93D-104AFF9E0921}" type="presParOf" srcId="{2D6F4074-6A34-4719-8271-77A69627709A}" destId="{8616AE32-60C1-4F0A-810A-898958CB2445}" srcOrd="1" destOrd="0" presId="urn:microsoft.com/office/officeart/2005/8/layout/orgChart1"/>
    <dgm:cxn modelId="{65E993EF-F822-48E2-AC3C-0142E56C20BC}" type="presParOf" srcId="{8616AE32-60C1-4F0A-810A-898958CB2445}" destId="{810C9E67-BB79-47F9-84C5-B0B90AA64212}" srcOrd="0" destOrd="0" presId="urn:microsoft.com/office/officeart/2005/8/layout/orgChart1"/>
    <dgm:cxn modelId="{05956ECC-0AF9-4537-8238-FB850DE5B854}" type="presParOf" srcId="{8616AE32-60C1-4F0A-810A-898958CB2445}" destId="{D75ACB45-FC57-4A08-BC82-E02ED06BF533}" srcOrd="1" destOrd="0" presId="urn:microsoft.com/office/officeart/2005/8/layout/orgChart1"/>
    <dgm:cxn modelId="{DEBEA2DF-5C1B-49FB-89BD-9CD20CD1D467}" type="presParOf" srcId="{D75ACB45-FC57-4A08-BC82-E02ED06BF533}" destId="{D941B0CD-AF3E-4B2D-8F8F-039F9FF91885}" srcOrd="0" destOrd="0" presId="urn:microsoft.com/office/officeart/2005/8/layout/orgChart1"/>
    <dgm:cxn modelId="{E17221EC-3082-49F0-AD8C-DA64FC59FDDD}" type="presParOf" srcId="{D941B0CD-AF3E-4B2D-8F8F-039F9FF91885}" destId="{6735A174-F5E9-40D5-B31B-999D789B205F}" srcOrd="0" destOrd="0" presId="urn:microsoft.com/office/officeart/2005/8/layout/orgChart1"/>
    <dgm:cxn modelId="{795E56F9-B750-4BFF-A14F-EBFB9021F5A8}" type="presParOf" srcId="{D941B0CD-AF3E-4B2D-8F8F-039F9FF91885}" destId="{853236A8-90BE-4939-8905-7540D782C70A}" srcOrd="1" destOrd="0" presId="urn:microsoft.com/office/officeart/2005/8/layout/orgChart1"/>
    <dgm:cxn modelId="{B0D66516-B906-4B49-AC23-98847081D294}" type="presParOf" srcId="{D75ACB45-FC57-4A08-BC82-E02ED06BF533}" destId="{7E97BAF1-6945-441C-A8AD-1FB41D9AAB9B}" srcOrd="1" destOrd="0" presId="urn:microsoft.com/office/officeart/2005/8/layout/orgChart1"/>
    <dgm:cxn modelId="{61587BDB-42DF-499E-8DFC-8ED1817ED3A7}" type="presParOf" srcId="{7E97BAF1-6945-441C-A8AD-1FB41D9AAB9B}" destId="{8D028FC8-0F58-4AEA-A692-4C1E68620559}" srcOrd="0" destOrd="0" presId="urn:microsoft.com/office/officeart/2005/8/layout/orgChart1"/>
    <dgm:cxn modelId="{09DFCB62-9387-482D-AB8F-E8867DF26ADB}" type="presParOf" srcId="{7E97BAF1-6945-441C-A8AD-1FB41D9AAB9B}" destId="{82AD8FB4-6810-4069-9F88-42AF95BA15C7}" srcOrd="1" destOrd="0" presId="urn:microsoft.com/office/officeart/2005/8/layout/orgChart1"/>
    <dgm:cxn modelId="{B6CCD201-44ED-4A0F-A6FF-499438019E84}" type="presParOf" srcId="{82AD8FB4-6810-4069-9F88-42AF95BA15C7}" destId="{C4C74DE0-CF2E-464A-A6BB-B67E465B0818}" srcOrd="0" destOrd="0" presId="urn:microsoft.com/office/officeart/2005/8/layout/orgChart1"/>
    <dgm:cxn modelId="{966F4AFC-AC98-4EE9-ABD4-DA42F10FE31F}" type="presParOf" srcId="{C4C74DE0-CF2E-464A-A6BB-B67E465B0818}" destId="{6B9BA5EC-63CE-4553-B56D-2809DB12D8E0}" srcOrd="0" destOrd="0" presId="urn:microsoft.com/office/officeart/2005/8/layout/orgChart1"/>
    <dgm:cxn modelId="{9A315FED-24BE-45DD-9183-2065B963B54D}" type="presParOf" srcId="{C4C74DE0-CF2E-464A-A6BB-B67E465B0818}" destId="{4E10570B-3FB9-43CE-A22D-831EED42E664}" srcOrd="1" destOrd="0" presId="urn:microsoft.com/office/officeart/2005/8/layout/orgChart1"/>
    <dgm:cxn modelId="{57DC0290-108D-4629-AE79-FFD0B0621BAD}" type="presParOf" srcId="{82AD8FB4-6810-4069-9F88-42AF95BA15C7}" destId="{C0D3F642-1287-4349-B371-7A68E894808A}" srcOrd="1" destOrd="0" presId="urn:microsoft.com/office/officeart/2005/8/layout/orgChart1"/>
    <dgm:cxn modelId="{4B819900-653C-40C4-977C-7018C0166410}" type="presParOf" srcId="{82AD8FB4-6810-4069-9F88-42AF95BA15C7}" destId="{AFCB63C9-F61D-4325-A2E9-D61DDBF33E2C}" srcOrd="2" destOrd="0" presId="urn:microsoft.com/office/officeart/2005/8/layout/orgChart1"/>
    <dgm:cxn modelId="{6B035A62-864C-464D-BEFC-371F49C1E8FA}" type="presParOf" srcId="{D75ACB45-FC57-4A08-BC82-E02ED06BF533}" destId="{62708FCE-2F89-45FD-86D0-2354105AAD18}" srcOrd="2" destOrd="0" presId="urn:microsoft.com/office/officeart/2005/8/layout/orgChart1"/>
    <dgm:cxn modelId="{5D9FAE6D-0894-4986-8156-3A8F5B150700}" type="presParOf" srcId="{2D6F4074-6A34-4719-8271-77A69627709A}" destId="{970BB7EB-20DD-4211-A8CD-EA752006F08D}" srcOrd="2" destOrd="0" presId="urn:microsoft.com/office/officeart/2005/8/layout/orgChart1"/>
    <dgm:cxn modelId="{BD01A071-D890-41CA-A7D5-3ABA6107EF3F}" type="presParOf" srcId="{970BB7EB-20DD-4211-A8CD-EA752006F08D}" destId="{D6D34B6D-E1E8-4660-9B2A-D97D186660C9}" srcOrd="0" destOrd="0" presId="urn:microsoft.com/office/officeart/2005/8/layout/orgChart1"/>
    <dgm:cxn modelId="{B955EFE9-6EF7-473A-B1E1-844D3224F5D6}" type="presParOf" srcId="{970BB7EB-20DD-4211-A8CD-EA752006F08D}" destId="{611FA91A-6DBE-49CE-AB02-0E030D631C66}" srcOrd="1" destOrd="0" presId="urn:microsoft.com/office/officeart/2005/8/layout/orgChart1"/>
    <dgm:cxn modelId="{1735462F-6E74-41DD-AF36-10ECE9150E11}" type="presParOf" srcId="{611FA91A-6DBE-49CE-AB02-0E030D631C66}" destId="{1B4CA468-C1E6-4BC2-84A1-E17113B99AB0}" srcOrd="0" destOrd="0" presId="urn:microsoft.com/office/officeart/2005/8/layout/orgChart1"/>
    <dgm:cxn modelId="{FF484B01-3C23-4250-9386-D4378EED3F3F}" type="presParOf" srcId="{1B4CA468-C1E6-4BC2-84A1-E17113B99AB0}" destId="{AD7C9469-C357-46A0-BCDE-9BED8DF89A1F}" srcOrd="0" destOrd="0" presId="urn:microsoft.com/office/officeart/2005/8/layout/orgChart1"/>
    <dgm:cxn modelId="{71EE77FD-2F39-46DF-BAD7-4AB8C9963DFA}" type="presParOf" srcId="{1B4CA468-C1E6-4BC2-84A1-E17113B99AB0}" destId="{4453574E-BF08-4C0D-B11D-00E5F1F30615}" srcOrd="1" destOrd="0" presId="urn:microsoft.com/office/officeart/2005/8/layout/orgChart1"/>
    <dgm:cxn modelId="{BC07DECA-EA9D-4F2E-AFF1-418F2A9FF499}" type="presParOf" srcId="{611FA91A-6DBE-49CE-AB02-0E030D631C66}" destId="{5265364E-05F0-4A02-9DF9-1FF010948BD4}" srcOrd="1" destOrd="0" presId="urn:microsoft.com/office/officeart/2005/8/layout/orgChart1"/>
    <dgm:cxn modelId="{27B435D8-9F3B-4303-8A54-EF3071D44B9A}" type="presParOf" srcId="{5265364E-05F0-4A02-9DF9-1FF010948BD4}" destId="{B051A047-5E59-4A84-BE05-8F8BF01527E2}" srcOrd="0" destOrd="0" presId="urn:microsoft.com/office/officeart/2005/8/layout/orgChart1"/>
    <dgm:cxn modelId="{9C370C77-BF4E-4A56-BC8E-53D828F0CEF2}" type="presParOf" srcId="{5265364E-05F0-4A02-9DF9-1FF010948BD4}" destId="{8F281AC1-D7FD-48CD-BF62-FAB3BFE8FF8C}" srcOrd="1" destOrd="0" presId="urn:microsoft.com/office/officeart/2005/8/layout/orgChart1"/>
    <dgm:cxn modelId="{3514CF81-EFBB-4C0C-BD27-703D198A4517}" type="presParOf" srcId="{8F281AC1-D7FD-48CD-BF62-FAB3BFE8FF8C}" destId="{E59B0CA8-24B8-4447-AE08-170B3F1E263E}" srcOrd="0" destOrd="0" presId="urn:microsoft.com/office/officeart/2005/8/layout/orgChart1"/>
    <dgm:cxn modelId="{B683130D-3F04-4148-9B66-B7E9638B2EE2}" type="presParOf" srcId="{E59B0CA8-24B8-4447-AE08-170B3F1E263E}" destId="{AB2E3236-2B7A-44A0-8F81-8E2454451590}" srcOrd="0" destOrd="0" presId="urn:microsoft.com/office/officeart/2005/8/layout/orgChart1"/>
    <dgm:cxn modelId="{51EBE52B-1E96-484F-8D27-48EDAE8CFC88}" type="presParOf" srcId="{E59B0CA8-24B8-4447-AE08-170B3F1E263E}" destId="{53CF0029-FB0B-4716-ACE9-C517ACB502F5}" srcOrd="1" destOrd="0" presId="urn:microsoft.com/office/officeart/2005/8/layout/orgChart1"/>
    <dgm:cxn modelId="{2458D5FC-10B7-4B49-B2FE-39AFDB689DBC}" type="presParOf" srcId="{8F281AC1-D7FD-48CD-BF62-FAB3BFE8FF8C}" destId="{BACDAAC7-5A85-4DFB-8F84-1E8CD3340CCE}" srcOrd="1" destOrd="0" presId="urn:microsoft.com/office/officeart/2005/8/layout/orgChart1"/>
    <dgm:cxn modelId="{AD3901D9-F255-4C79-919B-1D2058F58DF9}" type="presParOf" srcId="{BACDAAC7-5A85-4DFB-8F84-1E8CD3340CCE}" destId="{8DF9C10C-A274-4E97-8EC6-551EDF018F06}" srcOrd="0" destOrd="0" presId="urn:microsoft.com/office/officeart/2005/8/layout/orgChart1"/>
    <dgm:cxn modelId="{4A7657DD-7773-49C1-8FDC-4704813C99A4}" type="presParOf" srcId="{BACDAAC7-5A85-4DFB-8F84-1E8CD3340CCE}" destId="{89A471B1-52A8-4455-BDE1-339804373660}" srcOrd="1" destOrd="0" presId="urn:microsoft.com/office/officeart/2005/8/layout/orgChart1"/>
    <dgm:cxn modelId="{9E2C6F75-9BD8-4D67-816F-7CBF75BFDE6A}" type="presParOf" srcId="{89A471B1-52A8-4455-BDE1-339804373660}" destId="{9B9F34FA-4722-4ECD-B935-0FD76F993E33}" srcOrd="0" destOrd="0" presId="urn:microsoft.com/office/officeart/2005/8/layout/orgChart1"/>
    <dgm:cxn modelId="{40785C24-7C19-4904-AE36-5D1A193F90A8}" type="presParOf" srcId="{9B9F34FA-4722-4ECD-B935-0FD76F993E33}" destId="{5F033160-AA55-4071-BC3A-D471E8993337}" srcOrd="0" destOrd="0" presId="urn:microsoft.com/office/officeart/2005/8/layout/orgChart1"/>
    <dgm:cxn modelId="{2D562F4B-8F1F-479F-A9B7-7E3C935B5308}" type="presParOf" srcId="{9B9F34FA-4722-4ECD-B935-0FD76F993E33}" destId="{FD795AB0-1574-428E-9017-A8CCCD88B50A}" srcOrd="1" destOrd="0" presId="urn:microsoft.com/office/officeart/2005/8/layout/orgChart1"/>
    <dgm:cxn modelId="{D0037851-4B26-4ABC-AEF2-2405EDDA95E8}" type="presParOf" srcId="{89A471B1-52A8-4455-BDE1-339804373660}" destId="{46E6FC49-661A-43E6-A42C-26D5B803739F}" srcOrd="1" destOrd="0" presId="urn:microsoft.com/office/officeart/2005/8/layout/orgChart1"/>
    <dgm:cxn modelId="{B6B2D10C-3E6E-421B-AAB6-DCE2A5056622}" type="presParOf" srcId="{89A471B1-52A8-4455-BDE1-339804373660}" destId="{C0281014-7D75-4AC2-9372-DA3875136A1C}" srcOrd="2" destOrd="0" presId="urn:microsoft.com/office/officeart/2005/8/layout/orgChart1"/>
    <dgm:cxn modelId="{06D406EA-57E5-4AFB-918A-DE75C1CB8827}" type="presParOf" srcId="{8F281AC1-D7FD-48CD-BF62-FAB3BFE8FF8C}" destId="{C43CA9AD-07F5-4922-9237-BC01A6618041}" srcOrd="2" destOrd="0" presId="urn:microsoft.com/office/officeart/2005/8/layout/orgChart1"/>
    <dgm:cxn modelId="{483C114E-69B7-40AD-B212-2189A18B5DDF}" type="presParOf" srcId="{611FA91A-6DBE-49CE-AB02-0E030D631C66}" destId="{6BCC169A-87C9-418C-8AD6-72753FFC6D50}" srcOrd="2" destOrd="0" presId="urn:microsoft.com/office/officeart/2005/8/layout/orgChart1"/>
    <dgm:cxn modelId="{9A852CDA-8F64-41D0-8FD1-B8519370DD9A}" type="presParOf" srcId="{970BB7EB-20DD-4211-A8CD-EA752006F08D}" destId="{7F1134DD-11C0-4FA6-A456-8D1C9D09FB51}" srcOrd="2" destOrd="0" presId="urn:microsoft.com/office/officeart/2005/8/layout/orgChart1"/>
    <dgm:cxn modelId="{2F3E7E72-7F8B-43E2-AA19-CE4B7A8C7D7A}" type="presParOf" srcId="{970BB7EB-20DD-4211-A8CD-EA752006F08D}" destId="{97FBF75E-F04F-4775-B34A-45D51ADA0A76}" srcOrd="3" destOrd="0" presId="urn:microsoft.com/office/officeart/2005/8/layout/orgChart1"/>
    <dgm:cxn modelId="{BE2E0BA6-877F-422C-BF49-907EC3F9E5C5}" type="presParOf" srcId="{97FBF75E-F04F-4775-B34A-45D51ADA0A76}" destId="{CBA57F10-D96D-4854-98BC-4C98E61B6DBC}" srcOrd="0" destOrd="0" presId="urn:microsoft.com/office/officeart/2005/8/layout/orgChart1"/>
    <dgm:cxn modelId="{D6B1E904-D7E6-4A16-B533-6E208ED3EC1C}" type="presParOf" srcId="{CBA57F10-D96D-4854-98BC-4C98E61B6DBC}" destId="{7B290995-8903-4E7F-85C9-B44E699A8810}" srcOrd="0" destOrd="0" presId="urn:microsoft.com/office/officeart/2005/8/layout/orgChart1"/>
    <dgm:cxn modelId="{CE6CBF86-45A9-4BEC-B7DA-33FEEB8F3444}" type="presParOf" srcId="{CBA57F10-D96D-4854-98BC-4C98E61B6DBC}" destId="{5934BA66-2F4A-45D7-AB82-2702B0E54569}" srcOrd="1" destOrd="0" presId="urn:microsoft.com/office/officeart/2005/8/layout/orgChart1"/>
    <dgm:cxn modelId="{97D33D75-DE09-4DDF-A4A8-FE5ADB64B457}" type="presParOf" srcId="{97FBF75E-F04F-4775-B34A-45D51ADA0A76}" destId="{A3838486-9B44-4039-B935-F8FD3A72CF65}" srcOrd="1" destOrd="0" presId="urn:microsoft.com/office/officeart/2005/8/layout/orgChart1"/>
    <dgm:cxn modelId="{13547659-DB2E-4AA1-B85E-E3236522C11D}" type="presParOf" srcId="{A3838486-9B44-4039-B935-F8FD3A72CF65}" destId="{79B7A8FA-BE9F-4FC5-8918-877A6009B4F6}" srcOrd="0" destOrd="0" presId="urn:microsoft.com/office/officeart/2005/8/layout/orgChart1"/>
    <dgm:cxn modelId="{4F289DE0-CDA1-47BD-9465-B69FEB2BDDB6}" type="presParOf" srcId="{A3838486-9B44-4039-B935-F8FD3A72CF65}" destId="{59C9A815-ADDA-4ECC-A8CE-A5DBC34FD65C}" srcOrd="1" destOrd="0" presId="urn:microsoft.com/office/officeart/2005/8/layout/orgChart1"/>
    <dgm:cxn modelId="{E641FE11-C902-4634-BAB7-1977DB768D0E}" type="presParOf" srcId="{59C9A815-ADDA-4ECC-A8CE-A5DBC34FD65C}" destId="{5098535A-A698-4639-89C9-8EFEDB217040}" srcOrd="0" destOrd="0" presId="urn:microsoft.com/office/officeart/2005/8/layout/orgChart1"/>
    <dgm:cxn modelId="{E032FFC8-E77C-4C63-8B02-9A62E7AF09F0}" type="presParOf" srcId="{5098535A-A698-4639-89C9-8EFEDB217040}" destId="{5F5F91A1-79EC-4577-9195-2EEB33324D7C}" srcOrd="0" destOrd="0" presId="urn:microsoft.com/office/officeart/2005/8/layout/orgChart1"/>
    <dgm:cxn modelId="{E517C4A4-B47A-404F-9D8D-5BFB0202C7E3}" type="presParOf" srcId="{5098535A-A698-4639-89C9-8EFEDB217040}" destId="{4C8FF956-FD0A-44EE-A5CA-E81B85D73450}" srcOrd="1" destOrd="0" presId="urn:microsoft.com/office/officeart/2005/8/layout/orgChart1"/>
    <dgm:cxn modelId="{E267DE69-A9B8-4ED2-81ED-CF7798E3E09B}" type="presParOf" srcId="{59C9A815-ADDA-4ECC-A8CE-A5DBC34FD65C}" destId="{BF007DCE-1EF0-4874-A2B5-0255F568FCB7}" srcOrd="1" destOrd="0" presId="urn:microsoft.com/office/officeart/2005/8/layout/orgChart1"/>
    <dgm:cxn modelId="{07D80F8C-C6CA-4DE6-AAD0-80CF500BCE8F}" type="presParOf" srcId="{59C9A815-ADDA-4ECC-A8CE-A5DBC34FD65C}" destId="{16475B65-D230-4A87-98CA-AFB3A7CE49BC}" srcOrd="2" destOrd="0" presId="urn:microsoft.com/office/officeart/2005/8/layout/orgChart1"/>
    <dgm:cxn modelId="{B9CC8E8A-C824-4867-9226-4D22DCF2CE2E}" type="presParOf" srcId="{97FBF75E-F04F-4775-B34A-45D51ADA0A76}" destId="{C59BFD8A-AB60-4C8D-ACC5-D10127FE5615}" srcOrd="2" destOrd="0" presId="urn:microsoft.com/office/officeart/2005/8/layout/orgChart1"/>
    <dgm:cxn modelId="{A6D1F164-CFBB-4AB4-A84C-FCC4ED2D1CE5}" type="presParOf" srcId="{CB42ED4B-96C7-4E7D-B0A4-6EB270B84349}" destId="{BDC0AFBB-44B1-4513-82C1-3A304AE045E6}" srcOrd="2" destOrd="0" presId="urn:microsoft.com/office/officeart/2005/8/layout/orgChart1"/>
    <dgm:cxn modelId="{06FF30A1-BFA2-4A60-8695-2A2946ADF785}" type="presParOf" srcId="{CB42ED4B-96C7-4E7D-B0A4-6EB270B84349}" destId="{8ECC1843-ACC9-4CE2-A2CD-D00BAB56117C}" srcOrd="3" destOrd="0" presId="urn:microsoft.com/office/officeart/2005/8/layout/orgChart1"/>
    <dgm:cxn modelId="{6E7AAF9F-944C-4884-AC3B-4D2DB2084EFA}" type="presParOf" srcId="{8ECC1843-ACC9-4CE2-A2CD-D00BAB56117C}" destId="{B66A36C7-8068-498A-B2F9-A575FDF8FEE1}" srcOrd="0" destOrd="0" presId="urn:microsoft.com/office/officeart/2005/8/layout/orgChart1"/>
    <dgm:cxn modelId="{F558D275-36F1-4CFD-B422-573AE35F3613}" type="presParOf" srcId="{B66A36C7-8068-498A-B2F9-A575FDF8FEE1}" destId="{5BAB7135-C92F-497B-9318-5936504279DC}" srcOrd="0" destOrd="0" presId="urn:microsoft.com/office/officeart/2005/8/layout/orgChart1"/>
    <dgm:cxn modelId="{AD73CBA9-725A-4E1E-BB49-D9F6318CAC03}" type="presParOf" srcId="{B66A36C7-8068-498A-B2F9-A575FDF8FEE1}" destId="{ABD9FFFA-A973-456B-91A7-B6F68F02F134}" srcOrd="1" destOrd="0" presId="urn:microsoft.com/office/officeart/2005/8/layout/orgChart1"/>
    <dgm:cxn modelId="{0B32FDFF-8847-4CDE-ADDF-8D8F89A9C7A7}" type="presParOf" srcId="{8ECC1843-ACC9-4CE2-A2CD-D00BAB56117C}" destId="{C12E798D-5A84-43D0-9800-DCAF1969187A}" srcOrd="1" destOrd="0" presId="urn:microsoft.com/office/officeart/2005/8/layout/orgChart1"/>
    <dgm:cxn modelId="{B5C8820B-B1AA-4DF5-ACCB-CC87DA7039C5}" type="presParOf" srcId="{8ECC1843-ACC9-4CE2-A2CD-D00BAB56117C}" destId="{76E62D34-C9C2-491C-813A-D13913DAAD48}" srcOrd="2" destOrd="0" presId="urn:microsoft.com/office/officeart/2005/8/layout/orgChart1"/>
    <dgm:cxn modelId="{8FD7A174-4AB8-4B81-939B-DC283555B414}" type="presParOf" srcId="{76E62D34-C9C2-491C-813A-D13913DAAD48}" destId="{E8605352-1C47-4E5F-BC48-0D6CB42D4DD6}" srcOrd="0" destOrd="0" presId="urn:microsoft.com/office/officeart/2005/8/layout/orgChart1"/>
    <dgm:cxn modelId="{2E8A8C88-897F-4A36-929A-972E8EF30F02}" type="presParOf" srcId="{76E62D34-C9C2-491C-813A-D13913DAAD48}" destId="{544A08BC-6AE5-4E71-9E83-9459CE7336BA}" srcOrd="1" destOrd="0" presId="urn:microsoft.com/office/officeart/2005/8/layout/orgChart1"/>
    <dgm:cxn modelId="{E1B8CC54-48C8-4E06-8B49-A5E58907E928}" type="presParOf" srcId="{544A08BC-6AE5-4E71-9E83-9459CE7336BA}" destId="{C3932CDC-9952-4EA0-BE15-A8D6653641CB}" srcOrd="0" destOrd="0" presId="urn:microsoft.com/office/officeart/2005/8/layout/orgChart1"/>
    <dgm:cxn modelId="{9EF4C487-1913-4A9C-98A6-E5A6FE5868BA}" type="presParOf" srcId="{C3932CDC-9952-4EA0-BE15-A8D6653641CB}" destId="{B04677CC-D5B6-4F2A-A35E-C3DE951F8BD7}" srcOrd="0" destOrd="0" presId="urn:microsoft.com/office/officeart/2005/8/layout/orgChart1"/>
    <dgm:cxn modelId="{FFBB3FE4-EA7A-41D4-A98D-EAE054F7C2ED}" type="presParOf" srcId="{C3932CDC-9952-4EA0-BE15-A8D6653641CB}" destId="{A681C4D6-78F9-4A36-BFF2-6E987EA7D446}" srcOrd="1" destOrd="0" presId="urn:microsoft.com/office/officeart/2005/8/layout/orgChart1"/>
    <dgm:cxn modelId="{CB667903-B690-4075-9104-346D525D70CD}" type="presParOf" srcId="{544A08BC-6AE5-4E71-9E83-9459CE7336BA}" destId="{46658924-7432-4488-9291-1F1049F45537}" srcOrd="1" destOrd="0" presId="urn:microsoft.com/office/officeart/2005/8/layout/orgChart1"/>
    <dgm:cxn modelId="{8868905B-6223-4CE4-B6A4-161E4ED9E81D}" type="presParOf" srcId="{46658924-7432-4488-9291-1F1049F45537}" destId="{51D96584-1ABA-4385-A08F-CAA91FFD418E}" srcOrd="0" destOrd="0" presId="urn:microsoft.com/office/officeart/2005/8/layout/orgChart1"/>
    <dgm:cxn modelId="{F1860AC1-3541-4F86-BC2B-95076EE8EDCB}" type="presParOf" srcId="{46658924-7432-4488-9291-1F1049F45537}" destId="{9FCD331E-D14D-4DEA-93A9-DAB0C95C303A}" srcOrd="1" destOrd="0" presId="urn:microsoft.com/office/officeart/2005/8/layout/orgChart1"/>
    <dgm:cxn modelId="{36E6ED30-E39B-4AF8-93EB-2A1FD812B411}" type="presParOf" srcId="{9FCD331E-D14D-4DEA-93A9-DAB0C95C303A}" destId="{DAAB215F-B175-4D94-8754-230FE71ED206}" srcOrd="0" destOrd="0" presId="urn:microsoft.com/office/officeart/2005/8/layout/orgChart1"/>
    <dgm:cxn modelId="{84759FEB-FECD-43E2-893C-0E8889CEAB9E}" type="presParOf" srcId="{DAAB215F-B175-4D94-8754-230FE71ED206}" destId="{3E71A979-4CC5-4018-B33A-E5A6DB7D7429}" srcOrd="0" destOrd="0" presId="urn:microsoft.com/office/officeart/2005/8/layout/orgChart1"/>
    <dgm:cxn modelId="{EFD539F0-8301-4AAE-8F46-2A70CF6CC2F1}" type="presParOf" srcId="{DAAB215F-B175-4D94-8754-230FE71ED206}" destId="{9B1073D6-D80A-490A-B661-7C0B7A224A46}" srcOrd="1" destOrd="0" presId="urn:microsoft.com/office/officeart/2005/8/layout/orgChart1"/>
    <dgm:cxn modelId="{6EAB7D45-2144-4E56-8A4C-0790245EAAF3}" type="presParOf" srcId="{9FCD331E-D14D-4DEA-93A9-DAB0C95C303A}" destId="{8CAE3F9E-C3A6-4D37-ADE1-32E43A954212}" srcOrd="1" destOrd="0" presId="urn:microsoft.com/office/officeart/2005/8/layout/orgChart1"/>
    <dgm:cxn modelId="{E04138D8-3D46-4216-806F-A45015249203}" type="presParOf" srcId="{9FCD331E-D14D-4DEA-93A9-DAB0C95C303A}" destId="{6964C318-E0D2-4477-9A40-87F8CE54145C}" srcOrd="2" destOrd="0" presId="urn:microsoft.com/office/officeart/2005/8/layout/orgChart1"/>
    <dgm:cxn modelId="{349589AD-1E31-436F-9540-607D8556B33C}" type="presParOf" srcId="{6964C318-E0D2-4477-9A40-87F8CE54145C}" destId="{F8A4BB4C-6760-4081-BD7B-F69B4FE7C3EC}" srcOrd="0" destOrd="0" presId="urn:microsoft.com/office/officeart/2005/8/layout/orgChart1"/>
    <dgm:cxn modelId="{C250EE48-2695-45D5-BCCF-BD7973A697D6}" type="presParOf" srcId="{6964C318-E0D2-4477-9A40-87F8CE54145C}" destId="{88DE2254-A199-44AD-B239-F53F5B7328B0}" srcOrd="1" destOrd="0" presId="urn:microsoft.com/office/officeart/2005/8/layout/orgChart1"/>
    <dgm:cxn modelId="{F839AA16-67F9-458D-8438-A739C1D38E44}" type="presParOf" srcId="{88DE2254-A199-44AD-B239-F53F5B7328B0}" destId="{E4DEB5F6-ACED-4EFC-B826-6E8E1D34868A}" srcOrd="0" destOrd="0" presId="urn:microsoft.com/office/officeart/2005/8/layout/orgChart1"/>
    <dgm:cxn modelId="{B59098EE-CEAA-4CF9-866C-E2171C759AAC}" type="presParOf" srcId="{E4DEB5F6-ACED-4EFC-B826-6E8E1D34868A}" destId="{56052AA9-720B-45CB-A117-7261D5FE9D92}" srcOrd="0" destOrd="0" presId="urn:microsoft.com/office/officeart/2005/8/layout/orgChart1"/>
    <dgm:cxn modelId="{C2D4264D-1EA2-413D-9669-A77AB68126F3}" type="presParOf" srcId="{E4DEB5F6-ACED-4EFC-B826-6E8E1D34868A}" destId="{A88F6027-A1C8-432F-A799-53706F5FB50E}" srcOrd="1" destOrd="0" presId="urn:microsoft.com/office/officeart/2005/8/layout/orgChart1"/>
    <dgm:cxn modelId="{527986B1-6DB5-4592-A6C7-9D16F00E6CE0}" type="presParOf" srcId="{88DE2254-A199-44AD-B239-F53F5B7328B0}" destId="{0B68D309-51E5-4576-8F3E-246A26BECE1E}" srcOrd="1" destOrd="0" presId="urn:microsoft.com/office/officeart/2005/8/layout/orgChart1"/>
    <dgm:cxn modelId="{C4A76617-EBC5-4355-839A-931666C8759A}" type="presParOf" srcId="{0B68D309-51E5-4576-8F3E-246A26BECE1E}" destId="{5F4FC77C-B567-4463-8327-4312D8F0856F}" srcOrd="0" destOrd="0" presId="urn:microsoft.com/office/officeart/2005/8/layout/orgChart1"/>
    <dgm:cxn modelId="{A30FC735-CBFB-43B8-9F3A-9493289ECDCC}" type="presParOf" srcId="{0B68D309-51E5-4576-8F3E-246A26BECE1E}" destId="{42C0C60D-850D-4302-A41D-A61FF1532925}" srcOrd="1" destOrd="0" presId="urn:microsoft.com/office/officeart/2005/8/layout/orgChart1"/>
    <dgm:cxn modelId="{6C3E785E-A85C-4FD6-961F-1003E7D56D44}" type="presParOf" srcId="{42C0C60D-850D-4302-A41D-A61FF1532925}" destId="{E5D15A5C-A9AC-4F5F-9552-5A069EA281F0}" srcOrd="0" destOrd="0" presId="urn:microsoft.com/office/officeart/2005/8/layout/orgChart1"/>
    <dgm:cxn modelId="{C6C95251-BE7C-41EF-BBA7-C59DB54E8278}" type="presParOf" srcId="{E5D15A5C-A9AC-4F5F-9552-5A069EA281F0}" destId="{DE64CC14-4B9B-47C7-BED8-9FA5B423EFC9}" srcOrd="0" destOrd="0" presId="urn:microsoft.com/office/officeart/2005/8/layout/orgChart1"/>
    <dgm:cxn modelId="{C992F3F9-D0C1-431F-BC5E-3BE3A095847A}" type="presParOf" srcId="{E5D15A5C-A9AC-4F5F-9552-5A069EA281F0}" destId="{87E1D75F-3325-4CEC-9176-6CA1AE6FB8DD}" srcOrd="1" destOrd="0" presId="urn:microsoft.com/office/officeart/2005/8/layout/orgChart1"/>
    <dgm:cxn modelId="{071F7F8B-D138-43F2-9009-3C137F62A94A}" type="presParOf" srcId="{42C0C60D-850D-4302-A41D-A61FF1532925}" destId="{381BC5CE-B6E1-4F10-BE0E-10822BFBE257}" srcOrd="1" destOrd="0" presId="urn:microsoft.com/office/officeart/2005/8/layout/orgChart1"/>
    <dgm:cxn modelId="{29485672-2588-4DB9-9F15-4089BC9D8F6C}" type="presParOf" srcId="{42C0C60D-850D-4302-A41D-A61FF1532925}" destId="{9B7A150C-3173-495D-AA15-BE102A5AE8FF}" srcOrd="2" destOrd="0" presId="urn:microsoft.com/office/officeart/2005/8/layout/orgChart1"/>
    <dgm:cxn modelId="{273536A8-C0B9-48A5-A862-FB0907E0A622}" type="presParOf" srcId="{9B7A150C-3173-495D-AA15-BE102A5AE8FF}" destId="{9BE5FC70-48FA-42D1-A4AD-85B8172B5093}" srcOrd="0" destOrd="0" presId="urn:microsoft.com/office/officeart/2005/8/layout/orgChart1"/>
    <dgm:cxn modelId="{C48FA26C-6263-444D-A1AF-48DE41B30557}" type="presParOf" srcId="{9B7A150C-3173-495D-AA15-BE102A5AE8FF}" destId="{A45E43E3-8573-4A14-B336-5612364EFD63}" srcOrd="1" destOrd="0" presId="urn:microsoft.com/office/officeart/2005/8/layout/orgChart1"/>
    <dgm:cxn modelId="{1FB72103-E275-450B-ACA2-1AA60F20645C}" type="presParOf" srcId="{A45E43E3-8573-4A14-B336-5612364EFD63}" destId="{D17C109F-5FE6-4372-91FB-B37EAF3C0A2F}" srcOrd="0" destOrd="0" presId="urn:microsoft.com/office/officeart/2005/8/layout/orgChart1"/>
    <dgm:cxn modelId="{CB9F6A04-0BC4-4C9D-8876-C6D0AB6ED076}" type="presParOf" srcId="{D17C109F-5FE6-4372-91FB-B37EAF3C0A2F}" destId="{B1E44660-06A1-445B-9045-A6B55886E16A}" srcOrd="0" destOrd="0" presId="urn:microsoft.com/office/officeart/2005/8/layout/orgChart1"/>
    <dgm:cxn modelId="{8414D053-3D5E-4CD0-9246-01110ED82DBC}" type="presParOf" srcId="{D17C109F-5FE6-4372-91FB-B37EAF3C0A2F}" destId="{B7223DF5-1AAC-4DE1-B0D8-C02E68437FCD}" srcOrd="1" destOrd="0" presId="urn:microsoft.com/office/officeart/2005/8/layout/orgChart1"/>
    <dgm:cxn modelId="{E18795C7-0E8F-4568-8D95-B6FA5F083252}" type="presParOf" srcId="{A45E43E3-8573-4A14-B336-5612364EFD63}" destId="{8DE679F7-ED37-45E4-B156-0DC3AF0B97FF}" srcOrd="1" destOrd="0" presId="urn:microsoft.com/office/officeart/2005/8/layout/orgChart1"/>
    <dgm:cxn modelId="{561D9447-6FF3-4A99-8143-D67399E03FFB}" type="presParOf" srcId="{A45E43E3-8573-4A14-B336-5612364EFD63}" destId="{70851298-89A3-40E4-8EE6-D913A2E89EA5}" srcOrd="2" destOrd="0" presId="urn:microsoft.com/office/officeart/2005/8/layout/orgChart1"/>
    <dgm:cxn modelId="{A8DC1491-A416-4C6F-855D-89B01F09FAB3}" type="presParOf" srcId="{0B68D309-51E5-4576-8F3E-246A26BECE1E}" destId="{CD17D22D-39C7-422B-9E85-0E38FDDD6789}" srcOrd="2" destOrd="0" presId="urn:microsoft.com/office/officeart/2005/8/layout/orgChart1"/>
    <dgm:cxn modelId="{49DEA88B-CCAE-43B8-8984-CBA4BF1A116B}" type="presParOf" srcId="{0B68D309-51E5-4576-8F3E-246A26BECE1E}" destId="{256AD7B3-76AE-40A6-B5C2-DA5EC6309DEB}" srcOrd="3" destOrd="0" presId="urn:microsoft.com/office/officeart/2005/8/layout/orgChart1"/>
    <dgm:cxn modelId="{C3D4A5AD-E857-4E10-89DE-BE895547577B}" type="presParOf" srcId="{256AD7B3-76AE-40A6-B5C2-DA5EC6309DEB}" destId="{8C853CDB-DECC-46A9-B915-95BB094F46AB}" srcOrd="0" destOrd="0" presId="urn:microsoft.com/office/officeart/2005/8/layout/orgChart1"/>
    <dgm:cxn modelId="{27EC4F9D-6B71-4DB2-ACAD-46AED13F629F}" type="presParOf" srcId="{8C853CDB-DECC-46A9-B915-95BB094F46AB}" destId="{536EA295-116F-40BA-8EEE-19FC7C5A2694}" srcOrd="0" destOrd="0" presId="urn:microsoft.com/office/officeart/2005/8/layout/orgChart1"/>
    <dgm:cxn modelId="{FEE3FD5F-F6B7-463E-B7BD-3C1A0FA62C2E}" type="presParOf" srcId="{8C853CDB-DECC-46A9-B915-95BB094F46AB}" destId="{516B32B9-FB92-41E3-A6C0-57EE8CCE374E}" srcOrd="1" destOrd="0" presId="urn:microsoft.com/office/officeart/2005/8/layout/orgChart1"/>
    <dgm:cxn modelId="{BE82F2F4-F80E-4FDC-ABA3-05F8B05CC087}" type="presParOf" srcId="{256AD7B3-76AE-40A6-B5C2-DA5EC6309DEB}" destId="{56555829-B5D9-4D90-9C96-9C5DFD15A5F6}" srcOrd="1" destOrd="0" presId="urn:microsoft.com/office/officeart/2005/8/layout/orgChart1"/>
    <dgm:cxn modelId="{95A83226-2673-4055-AC71-49D3DAD9C7F7}" type="presParOf" srcId="{256AD7B3-76AE-40A6-B5C2-DA5EC6309DEB}" destId="{05FDA137-77E8-4D46-AD2D-79A1ABB4A14C}" srcOrd="2" destOrd="0" presId="urn:microsoft.com/office/officeart/2005/8/layout/orgChart1"/>
    <dgm:cxn modelId="{1A9F4EFE-3481-415E-8C68-F1C869F5F443}" type="presParOf" srcId="{05FDA137-77E8-4D46-AD2D-79A1ABB4A14C}" destId="{AAE7583F-F9A2-46FB-95D4-D985796D29C2}" srcOrd="0" destOrd="0" presId="urn:microsoft.com/office/officeart/2005/8/layout/orgChart1"/>
    <dgm:cxn modelId="{C6106C2C-10A5-4EBE-97CF-DE564984986A}" type="presParOf" srcId="{05FDA137-77E8-4D46-AD2D-79A1ABB4A14C}" destId="{EADB5915-23C6-4C2A-807E-833254A9ACCB}" srcOrd="1" destOrd="0" presId="urn:microsoft.com/office/officeart/2005/8/layout/orgChart1"/>
    <dgm:cxn modelId="{F66B3826-3A33-4F70-99DF-972E685A6C1B}" type="presParOf" srcId="{EADB5915-23C6-4C2A-807E-833254A9ACCB}" destId="{628F4285-1322-421E-8CC0-D41536A6F4D8}" srcOrd="0" destOrd="0" presId="urn:microsoft.com/office/officeart/2005/8/layout/orgChart1"/>
    <dgm:cxn modelId="{129BEAA4-9B40-4670-9BB3-12BB085A6882}" type="presParOf" srcId="{628F4285-1322-421E-8CC0-D41536A6F4D8}" destId="{08FAF246-DFA7-45A0-9C3A-5FEFB2A53294}" srcOrd="0" destOrd="0" presId="urn:microsoft.com/office/officeart/2005/8/layout/orgChart1"/>
    <dgm:cxn modelId="{35901370-53A3-4279-89AB-C4077C8110D7}" type="presParOf" srcId="{628F4285-1322-421E-8CC0-D41536A6F4D8}" destId="{2FFA4A89-79B2-49D4-82CD-ED722ACFECA2}" srcOrd="1" destOrd="0" presId="urn:microsoft.com/office/officeart/2005/8/layout/orgChart1"/>
    <dgm:cxn modelId="{3DEDF512-65C3-46FD-8698-37EC4C0C8EEF}" type="presParOf" srcId="{EADB5915-23C6-4C2A-807E-833254A9ACCB}" destId="{EA3C1A8D-2E9C-4EE8-9D0C-1DF85C74FA6B}" srcOrd="1" destOrd="0" presId="urn:microsoft.com/office/officeart/2005/8/layout/orgChart1"/>
    <dgm:cxn modelId="{EB286DDE-8423-4BED-B822-A78357201553}" type="presParOf" srcId="{EADB5915-23C6-4C2A-807E-833254A9ACCB}" destId="{C2A9A57C-9BDE-4691-A288-5892DC78662F}" srcOrd="2" destOrd="0" presId="urn:microsoft.com/office/officeart/2005/8/layout/orgChart1"/>
    <dgm:cxn modelId="{FC72FBE4-F380-4762-BA2D-8595749EB721}" type="presParOf" srcId="{88DE2254-A199-44AD-B239-F53F5B7328B0}" destId="{46D778CA-4DDE-4E6E-B1A5-C9C34B41B184}" srcOrd="2" destOrd="0" presId="urn:microsoft.com/office/officeart/2005/8/layout/orgChart1"/>
    <dgm:cxn modelId="{C6C55282-780E-4A4E-99B8-9298BB48BEF4}" type="presParOf" srcId="{46658924-7432-4488-9291-1F1049F45537}" destId="{AC4F588A-9F74-4A27-8394-D9AA21977BE1}" srcOrd="2" destOrd="0" presId="urn:microsoft.com/office/officeart/2005/8/layout/orgChart1"/>
    <dgm:cxn modelId="{9568510A-1A19-4451-893C-1D424B70E554}" type="presParOf" srcId="{46658924-7432-4488-9291-1F1049F45537}" destId="{01C826F2-02BF-4E2F-AF1B-EEF630DC98B0}" srcOrd="3" destOrd="0" presId="urn:microsoft.com/office/officeart/2005/8/layout/orgChart1"/>
    <dgm:cxn modelId="{F33F822F-D8A7-4A69-BBCF-BF45D16C421F}" type="presParOf" srcId="{01C826F2-02BF-4E2F-AF1B-EEF630DC98B0}" destId="{E84E0862-E656-4E04-ACC9-86F6FAB8734F}" srcOrd="0" destOrd="0" presId="urn:microsoft.com/office/officeart/2005/8/layout/orgChart1"/>
    <dgm:cxn modelId="{7CF37771-15EB-4DAE-9DAB-F525900608DC}" type="presParOf" srcId="{E84E0862-E656-4E04-ACC9-86F6FAB8734F}" destId="{09E1D54E-7387-4032-8321-C30D15425147}" srcOrd="0" destOrd="0" presId="urn:microsoft.com/office/officeart/2005/8/layout/orgChart1"/>
    <dgm:cxn modelId="{79737D5E-25B1-4E2F-BB25-B65B898B0EC0}" type="presParOf" srcId="{E84E0862-E656-4E04-ACC9-86F6FAB8734F}" destId="{45267A69-91FB-45CC-BA1E-F9D55F3F1CCE}" srcOrd="1" destOrd="0" presId="urn:microsoft.com/office/officeart/2005/8/layout/orgChart1"/>
    <dgm:cxn modelId="{35CF0C44-9072-453A-A6C3-889E06CC2EC5}" type="presParOf" srcId="{01C826F2-02BF-4E2F-AF1B-EEF630DC98B0}" destId="{7091B8AD-2837-42A0-865C-2AE82DB57600}" srcOrd="1" destOrd="0" presId="urn:microsoft.com/office/officeart/2005/8/layout/orgChart1"/>
    <dgm:cxn modelId="{6AF67DAA-7590-45E2-9D09-F3AA64AE2CB3}" type="presParOf" srcId="{01C826F2-02BF-4E2F-AF1B-EEF630DC98B0}" destId="{CE98C13E-27FB-45D7-A622-1A44898CAF14}" srcOrd="2" destOrd="0" presId="urn:microsoft.com/office/officeart/2005/8/layout/orgChart1"/>
    <dgm:cxn modelId="{09EEAAAE-27E1-4772-9D7D-CD6DAD7D6F51}" type="presParOf" srcId="{CE98C13E-27FB-45D7-A622-1A44898CAF14}" destId="{23AD960D-39BA-426B-A884-F28AEDCA03C3}" srcOrd="0" destOrd="0" presId="urn:microsoft.com/office/officeart/2005/8/layout/orgChart1"/>
    <dgm:cxn modelId="{BDF29043-0880-446C-B4E9-757BAB9A61E4}" type="presParOf" srcId="{CE98C13E-27FB-45D7-A622-1A44898CAF14}" destId="{A9ABA1E4-4020-4992-9DDB-D5FBEF9FEC9B}" srcOrd="1" destOrd="0" presId="urn:microsoft.com/office/officeart/2005/8/layout/orgChart1"/>
    <dgm:cxn modelId="{C1313D43-BD17-4C50-8265-8C1458956745}" type="presParOf" srcId="{A9ABA1E4-4020-4992-9DDB-D5FBEF9FEC9B}" destId="{AB10A16B-8700-4D0C-BE8C-7AC293AF1E8F}" srcOrd="0" destOrd="0" presId="urn:microsoft.com/office/officeart/2005/8/layout/orgChart1"/>
    <dgm:cxn modelId="{23583B13-E0D5-49A8-8E97-91C725FA1441}" type="presParOf" srcId="{AB10A16B-8700-4D0C-BE8C-7AC293AF1E8F}" destId="{8264A80D-A5A4-4C1F-A28E-DFEF77E3F6A6}" srcOrd="0" destOrd="0" presId="urn:microsoft.com/office/officeart/2005/8/layout/orgChart1"/>
    <dgm:cxn modelId="{F9C2E4C9-4A21-4376-9BC5-2AAF71BB3182}" type="presParOf" srcId="{AB10A16B-8700-4D0C-BE8C-7AC293AF1E8F}" destId="{6B4BD56F-EADC-4CF9-B065-10852C418064}" srcOrd="1" destOrd="0" presId="urn:microsoft.com/office/officeart/2005/8/layout/orgChart1"/>
    <dgm:cxn modelId="{13F43718-4507-428F-9489-7E992A228AB6}" type="presParOf" srcId="{A9ABA1E4-4020-4992-9DDB-D5FBEF9FEC9B}" destId="{803933C4-0F17-496C-BF1D-E2F8A532A54A}" srcOrd="1" destOrd="0" presId="urn:microsoft.com/office/officeart/2005/8/layout/orgChart1"/>
    <dgm:cxn modelId="{1D9CA4FA-F908-4099-B195-AC5BB8107A34}" type="presParOf" srcId="{A9ABA1E4-4020-4992-9DDB-D5FBEF9FEC9B}" destId="{2B76A077-0282-4850-9316-6B89E667370D}" srcOrd="2" destOrd="0" presId="urn:microsoft.com/office/officeart/2005/8/layout/orgChart1"/>
    <dgm:cxn modelId="{E4297F21-11E3-4B18-B1D3-74F5A72600C1}" type="presParOf" srcId="{544A08BC-6AE5-4E71-9E83-9459CE7336BA}" destId="{640DEFAB-1465-4FA8-99FE-BC212ABDBD64}" srcOrd="2" destOrd="0" presId="urn:microsoft.com/office/officeart/2005/8/layout/orgChart1"/>
    <dgm:cxn modelId="{F8A492AA-D744-4F2F-814C-9C1B2800116B}" type="presParOf" srcId="{BCB641B4-552A-4276-B1AB-6E8DB666F26C}" destId="{6006FB33-9ECB-4892-85CE-617C29F2B3B9}" srcOrd="2" destOrd="0" presId="urn:microsoft.com/office/officeart/2005/8/layout/orgChart1"/>
    <dgm:cxn modelId="{F6C9F028-D961-4010-9444-731642339663}" type="presParOf" srcId="{A2A74647-9EDB-45B7-A56C-FD38850157E1}" destId="{319F4CF9-B4C1-4F88-9F4F-A37A1B191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1C66F-E153-48AB-818B-C5B006795343}">
      <dsp:nvSpPr>
        <dsp:cNvPr id="0" name=""/>
        <dsp:cNvSpPr/>
      </dsp:nvSpPr>
      <dsp:spPr>
        <a:xfrm>
          <a:off x="0" y="566280"/>
          <a:ext cx="8504238" cy="856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C3AB62B-319D-460D-B8FC-FA0CA92DBE32}">
      <dsp:nvSpPr>
        <dsp:cNvPr id="0" name=""/>
        <dsp:cNvSpPr/>
      </dsp:nvSpPr>
      <dsp:spPr>
        <a:xfrm>
          <a:off x="425211" y="64439"/>
          <a:ext cx="5952966" cy="10036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rtl="1">
            <a:lnSpc>
              <a:spcPct val="90000"/>
            </a:lnSpc>
            <a:spcBef>
              <a:spcPct val="0"/>
            </a:spcBef>
            <a:spcAft>
              <a:spcPct val="35000"/>
            </a:spcAft>
          </a:pPr>
          <a:r>
            <a:rPr lang="fa-IR" sz="3400" kern="1200" dirty="0" smtClean="0">
              <a:solidFill>
                <a:schemeClr val="bg1"/>
              </a:solidFill>
              <a:cs typeface="B Mitra" pitchFamily="2" charset="-78"/>
            </a:rPr>
            <a:t>سالیانه </a:t>
          </a:r>
          <a:r>
            <a:rPr lang="fa-IR" sz="3400" kern="1200" dirty="0" smtClean="0">
              <a:solidFill>
                <a:srgbClr val="FFC000"/>
              </a:solidFill>
              <a:cs typeface="B Mitra" pitchFamily="2" charset="-78"/>
            </a:rPr>
            <a:t>92</a:t>
          </a:r>
          <a:r>
            <a:rPr lang="ar-SA" sz="3400" kern="1200" dirty="0" smtClean="0">
              <a:solidFill>
                <a:srgbClr val="FFC000"/>
              </a:solidFill>
              <a:cs typeface="B Mitra" pitchFamily="2" charset="-78"/>
            </a:rPr>
            <a:t> هزار </a:t>
          </a:r>
          <a:r>
            <a:rPr lang="ar-SA" sz="3400" kern="1200" dirty="0" smtClean="0">
              <a:solidFill>
                <a:schemeClr val="bg1"/>
              </a:solidFill>
              <a:cs typeface="B Mitra" pitchFamily="2" charset="-78"/>
            </a:rPr>
            <a:t>مورد جدید</a:t>
          </a:r>
          <a:endParaRPr lang="en-US" sz="3400" kern="1200" dirty="0" smtClean="0">
            <a:solidFill>
              <a:schemeClr val="bg1"/>
            </a:solidFill>
            <a:cs typeface="B Mitra" pitchFamily="2" charset="-78"/>
          </a:endParaRPr>
        </a:p>
      </dsp:txBody>
      <dsp:txXfrm>
        <a:off x="474207" y="113435"/>
        <a:ext cx="5854974" cy="905688"/>
      </dsp:txXfrm>
    </dsp:sp>
    <dsp:sp modelId="{98CD2E0D-DEA7-4F9F-8C42-9FB7737D35D4}">
      <dsp:nvSpPr>
        <dsp:cNvPr id="0" name=""/>
        <dsp:cNvSpPr/>
      </dsp:nvSpPr>
      <dsp:spPr>
        <a:xfrm>
          <a:off x="0" y="2108520"/>
          <a:ext cx="8504238" cy="856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CD1F3A8-5E9A-4734-ADB6-7BD9128F6276}">
      <dsp:nvSpPr>
        <dsp:cNvPr id="0" name=""/>
        <dsp:cNvSpPr/>
      </dsp:nvSpPr>
      <dsp:spPr>
        <a:xfrm>
          <a:off x="425211" y="1606680"/>
          <a:ext cx="5952966" cy="10036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rtl="1">
            <a:lnSpc>
              <a:spcPct val="90000"/>
            </a:lnSpc>
            <a:spcBef>
              <a:spcPct val="0"/>
            </a:spcBef>
            <a:spcAft>
              <a:spcPct val="35000"/>
            </a:spcAft>
          </a:pPr>
          <a:r>
            <a:rPr lang="fa-IR" sz="3400" kern="1200" dirty="0" smtClean="0">
              <a:solidFill>
                <a:srgbClr val="FFC000"/>
              </a:solidFill>
              <a:cs typeface="B Mitra" pitchFamily="2" charset="-78"/>
            </a:rPr>
            <a:t>300 هزار </a:t>
          </a:r>
          <a:r>
            <a:rPr lang="fa-IR" sz="3400" kern="1200" dirty="0" smtClean="0">
              <a:solidFill>
                <a:schemeClr val="bg1"/>
              </a:solidFill>
              <a:cs typeface="B Mitra" pitchFamily="2" charset="-78"/>
            </a:rPr>
            <a:t>بیمار بهبود یافته در طی 5 سال </a:t>
          </a:r>
          <a:endParaRPr lang="en-US" sz="3400" kern="1200" dirty="0" smtClean="0">
            <a:solidFill>
              <a:schemeClr val="bg1"/>
            </a:solidFill>
            <a:cs typeface="B Mitra" pitchFamily="2" charset="-78"/>
          </a:endParaRPr>
        </a:p>
      </dsp:txBody>
      <dsp:txXfrm>
        <a:off x="474207" y="1655676"/>
        <a:ext cx="5854974" cy="905688"/>
      </dsp:txXfrm>
    </dsp:sp>
    <dsp:sp modelId="{6915A736-D725-4291-A048-6D1666BBE0CC}">
      <dsp:nvSpPr>
        <dsp:cNvPr id="0" name=""/>
        <dsp:cNvSpPr/>
      </dsp:nvSpPr>
      <dsp:spPr>
        <a:xfrm>
          <a:off x="0" y="3650760"/>
          <a:ext cx="8504238" cy="856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97E6469-9E84-46BE-96BC-DE7434E736D9}">
      <dsp:nvSpPr>
        <dsp:cNvPr id="0" name=""/>
        <dsp:cNvSpPr/>
      </dsp:nvSpPr>
      <dsp:spPr>
        <a:xfrm>
          <a:off x="425211" y="3148920"/>
          <a:ext cx="5952966" cy="10036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a:lnSpc>
              <a:spcPct val="90000"/>
            </a:lnSpc>
            <a:spcBef>
              <a:spcPct val="0"/>
            </a:spcBef>
            <a:spcAft>
              <a:spcPct val="35000"/>
            </a:spcAft>
          </a:pPr>
          <a:r>
            <a:rPr lang="fa-IR" sz="3400" kern="1200" dirty="0" smtClean="0">
              <a:solidFill>
                <a:srgbClr val="FFC000"/>
              </a:solidFill>
              <a:cs typeface="B Nazanin" panose="00000400000000000000" pitchFamily="2" charset="-78"/>
            </a:rPr>
            <a:t>دومین</a:t>
          </a:r>
          <a:r>
            <a:rPr lang="fa-IR" sz="3400" kern="1200" dirty="0" smtClean="0">
              <a:cs typeface="B Nazanin" panose="00000400000000000000" pitchFamily="2" charset="-78"/>
            </a:rPr>
            <a:t> دلیل مرگ و میر</a:t>
          </a:r>
          <a:endParaRPr lang="en-US" sz="3400" kern="1200" dirty="0">
            <a:cs typeface="B Nazanin" panose="00000400000000000000" pitchFamily="2" charset="-78"/>
          </a:endParaRPr>
        </a:p>
      </dsp:txBody>
      <dsp:txXfrm>
        <a:off x="474207" y="3197916"/>
        <a:ext cx="5854974"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F1FD-0E26-43AE-BA5F-FD734A162FFF}">
      <dsp:nvSpPr>
        <dsp:cNvPr id="0" name=""/>
        <dsp:cNvSpPr/>
      </dsp:nvSpPr>
      <dsp:spPr>
        <a:xfrm rot="10800000">
          <a:off x="420999" y="2475"/>
          <a:ext cx="3286130"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عدم مصرف 5 وعده میوه؛ </a:t>
          </a:r>
          <a:r>
            <a:rPr lang="fa-IR" sz="1800" b="1" kern="1200" dirty="0" smtClean="0">
              <a:solidFill>
                <a:srgbClr val="FFFF00"/>
              </a:solidFill>
              <a:cs typeface="B Nazanin" panose="00000400000000000000" pitchFamily="2" charset="-78"/>
            </a:rPr>
            <a:t>90%</a:t>
          </a:r>
          <a:endParaRPr lang="en-US" sz="1800" b="1" kern="1200" dirty="0">
            <a:solidFill>
              <a:srgbClr val="FFFF00"/>
            </a:solidFill>
            <a:cs typeface="B Nazanin" panose="00000400000000000000" pitchFamily="2" charset="-78"/>
          </a:endParaRPr>
        </a:p>
      </dsp:txBody>
      <dsp:txXfrm rot="10800000">
        <a:off x="615879" y="2475"/>
        <a:ext cx="3091250" cy="779520"/>
      </dsp:txXfrm>
    </dsp:sp>
    <dsp:sp modelId="{BE399EC6-E7C2-45F2-860B-3B7ADF4DE3B1}">
      <dsp:nvSpPr>
        <dsp:cNvPr id="0" name=""/>
        <dsp:cNvSpPr/>
      </dsp:nvSpPr>
      <dsp:spPr>
        <a:xfrm>
          <a:off x="331469" y="2475"/>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5A2F923-E5F7-4923-8414-C26BF5C9EF43}">
      <dsp:nvSpPr>
        <dsp:cNvPr id="0" name=""/>
        <dsp:cNvSpPr/>
      </dsp:nvSpPr>
      <dsp:spPr>
        <a:xfrm rot="10800000">
          <a:off x="489967" y="1014688"/>
          <a:ext cx="3194173"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فعالیت بدنی کم؛ </a:t>
          </a:r>
          <a:r>
            <a:rPr lang="fa-IR" sz="1800" b="1" kern="1200" dirty="0" smtClean="0">
              <a:solidFill>
                <a:srgbClr val="FFFF00"/>
              </a:solidFill>
              <a:cs typeface="B Nazanin" panose="00000400000000000000" pitchFamily="2" charset="-78"/>
            </a:rPr>
            <a:t>40%</a:t>
          </a:r>
          <a:endParaRPr lang="en-US" sz="1800" b="1" kern="1200" dirty="0">
            <a:solidFill>
              <a:srgbClr val="FFFF00"/>
            </a:solidFill>
            <a:cs typeface="B Nazanin" panose="00000400000000000000" pitchFamily="2" charset="-78"/>
          </a:endParaRPr>
        </a:p>
      </dsp:txBody>
      <dsp:txXfrm rot="10800000">
        <a:off x="684847" y="1014688"/>
        <a:ext cx="2999293" cy="779520"/>
      </dsp:txXfrm>
    </dsp:sp>
    <dsp:sp modelId="{EBFE8FEC-E520-46F1-8444-E7BF8A705AD2}">
      <dsp:nvSpPr>
        <dsp:cNvPr id="0" name=""/>
        <dsp:cNvSpPr/>
      </dsp:nvSpPr>
      <dsp:spPr>
        <a:xfrm>
          <a:off x="354459" y="1014688"/>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47BD155-B238-4100-A05C-F3AD165BF3A3}">
      <dsp:nvSpPr>
        <dsp:cNvPr id="0" name=""/>
        <dsp:cNvSpPr/>
      </dsp:nvSpPr>
      <dsp:spPr>
        <a:xfrm rot="10800000">
          <a:off x="583025" y="2026902"/>
          <a:ext cx="3070095"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افزایش وزن؛ </a:t>
          </a:r>
          <a:r>
            <a:rPr lang="fa-IR" sz="1800" b="1" kern="1200" dirty="0" smtClean="0">
              <a:solidFill>
                <a:srgbClr val="FFFF00"/>
              </a:solidFill>
              <a:cs typeface="B Nazanin" panose="00000400000000000000" pitchFamily="2" charset="-78"/>
            </a:rPr>
            <a:t>50%</a:t>
          </a:r>
          <a:endParaRPr lang="en-US" sz="1800" b="1" kern="1200" dirty="0">
            <a:solidFill>
              <a:srgbClr val="FFFF00"/>
            </a:solidFill>
            <a:cs typeface="B Nazanin" panose="00000400000000000000" pitchFamily="2" charset="-78"/>
          </a:endParaRPr>
        </a:p>
      </dsp:txBody>
      <dsp:txXfrm rot="10800000">
        <a:off x="777905" y="2026902"/>
        <a:ext cx="2875215" cy="779520"/>
      </dsp:txXfrm>
    </dsp:sp>
    <dsp:sp modelId="{79D6528C-3FCE-48B4-8C01-8C9DF5BE620B}">
      <dsp:nvSpPr>
        <dsp:cNvPr id="0" name=""/>
        <dsp:cNvSpPr/>
      </dsp:nvSpPr>
      <dsp:spPr>
        <a:xfrm>
          <a:off x="385478" y="2026902"/>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F726F98-87B8-4E84-BA48-43A4FB69F872}">
      <dsp:nvSpPr>
        <dsp:cNvPr id="0" name=""/>
        <dsp:cNvSpPr/>
      </dsp:nvSpPr>
      <dsp:spPr>
        <a:xfrm rot="10800000">
          <a:off x="583025" y="3039115"/>
          <a:ext cx="3070095"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کلسترول بالا؛ </a:t>
          </a:r>
          <a:r>
            <a:rPr lang="fa-IR" sz="1800" b="1" kern="1200" dirty="0" smtClean="0">
              <a:solidFill>
                <a:srgbClr val="FFFF00"/>
              </a:solidFill>
              <a:cs typeface="B Nazanin" panose="00000400000000000000" pitchFamily="2" charset="-78"/>
            </a:rPr>
            <a:t>50%</a:t>
          </a:r>
          <a:endParaRPr lang="en-US" sz="1800" b="1" kern="1200" dirty="0">
            <a:solidFill>
              <a:srgbClr val="FFFF00"/>
            </a:solidFill>
            <a:cs typeface="B Nazanin" panose="00000400000000000000" pitchFamily="2" charset="-78"/>
          </a:endParaRPr>
        </a:p>
      </dsp:txBody>
      <dsp:txXfrm rot="10800000">
        <a:off x="777905" y="3039115"/>
        <a:ext cx="2875215" cy="779520"/>
      </dsp:txXfrm>
    </dsp:sp>
    <dsp:sp modelId="{4674AAB8-5AA0-4262-8A4D-49576A63C22B}">
      <dsp:nvSpPr>
        <dsp:cNvPr id="0" name=""/>
        <dsp:cNvSpPr/>
      </dsp:nvSpPr>
      <dsp:spPr>
        <a:xfrm>
          <a:off x="385478" y="3039115"/>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F1FD-0E26-43AE-BA5F-FD734A162FFF}">
      <dsp:nvSpPr>
        <dsp:cNvPr id="0" name=""/>
        <dsp:cNvSpPr/>
      </dsp:nvSpPr>
      <dsp:spPr>
        <a:xfrm rot="10800000">
          <a:off x="420999" y="2624"/>
          <a:ext cx="3288714"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میزان مصرف انرژی</a:t>
          </a:r>
          <a:r>
            <a:rPr lang="en-US" sz="1800" kern="1200" dirty="0" smtClean="0">
              <a:cs typeface="B Nazanin" panose="00000400000000000000" pitchFamily="2" charset="-78"/>
            </a:rPr>
            <a:t> </a:t>
          </a:r>
          <a:r>
            <a:rPr lang="fa-IR" sz="1800" kern="1200" dirty="0" smtClean="0">
              <a:cs typeface="B Nazanin" panose="00000400000000000000" pitchFamily="2" charset="-78"/>
            </a:rPr>
            <a:t>؛ </a:t>
          </a:r>
        </a:p>
        <a:p>
          <a:pPr lvl="0" algn="ctr" defTabSz="800100" rtl="1">
            <a:lnSpc>
              <a:spcPct val="90000"/>
            </a:lnSpc>
            <a:spcBef>
              <a:spcPct val="0"/>
            </a:spcBef>
            <a:spcAft>
              <a:spcPct val="35000"/>
            </a:spcAft>
          </a:pPr>
          <a:r>
            <a:rPr lang="fa-IR" sz="1800" kern="1200" dirty="0" smtClean="0">
              <a:solidFill>
                <a:srgbClr val="FFFF00"/>
              </a:solidFill>
              <a:cs typeface="B Nazanin" panose="00000400000000000000" pitchFamily="2" charset="-78"/>
            </a:rPr>
            <a:t>2800 کیلوگرم</a:t>
          </a:r>
          <a:r>
            <a:rPr lang="fa-IR" sz="1800" kern="1200" dirty="0" smtClean="0">
              <a:cs typeface="B Nazanin" panose="00000400000000000000" pitchFamily="2" charset="-78"/>
            </a:rPr>
            <a:t> (در برابر 1900)</a:t>
          </a:r>
          <a:endParaRPr lang="en-US" sz="1800" b="1" kern="1200" dirty="0">
            <a:solidFill>
              <a:srgbClr val="FFFF00"/>
            </a:solidFill>
            <a:cs typeface="B Nazanin" panose="00000400000000000000" pitchFamily="2" charset="-78"/>
          </a:endParaRPr>
        </a:p>
      </dsp:txBody>
      <dsp:txXfrm rot="10800000">
        <a:off x="615702" y="2624"/>
        <a:ext cx="3094011" cy="778811"/>
      </dsp:txXfrm>
    </dsp:sp>
    <dsp:sp modelId="{BE399EC6-E7C2-45F2-860B-3B7ADF4DE3B1}">
      <dsp:nvSpPr>
        <dsp:cNvPr id="0" name=""/>
        <dsp:cNvSpPr/>
      </dsp:nvSpPr>
      <dsp:spPr>
        <a:xfrm>
          <a:off x="332060" y="2624"/>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5A2F923-E5F7-4923-8414-C26BF5C9EF43}">
      <dsp:nvSpPr>
        <dsp:cNvPr id="0" name=""/>
        <dsp:cNvSpPr/>
      </dsp:nvSpPr>
      <dsp:spPr>
        <a:xfrm rot="10800000">
          <a:off x="490021" y="1013916"/>
          <a:ext cx="3196684"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سرانه تولید گاز </a:t>
          </a:r>
          <a:r>
            <a:rPr lang="en-US" sz="1800" kern="1200" dirty="0" smtClean="0">
              <a:cs typeface="B Nazanin" panose="00000400000000000000" pitchFamily="2" charset="-78"/>
            </a:rPr>
            <a:t>Co2</a:t>
          </a:r>
          <a:r>
            <a:rPr lang="fa-IR" sz="1800" kern="1200" dirty="0" smtClean="0">
              <a:cs typeface="B Nazanin" panose="00000400000000000000" pitchFamily="2" charset="-78"/>
            </a:rPr>
            <a:t>؛ </a:t>
          </a:r>
        </a:p>
        <a:p>
          <a:pPr lvl="0" algn="ctr" defTabSz="800100" rtl="1">
            <a:lnSpc>
              <a:spcPct val="90000"/>
            </a:lnSpc>
            <a:spcBef>
              <a:spcPct val="0"/>
            </a:spcBef>
            <a:spcAft>
              <a:spcPct val="35000"/>
            </a:spcAft>
          </a:pPr>
          <a:r>
            <a:rPr lang="fa-IR" sz="1800" kern="1200" dirty="0" smtClean="0">
              <a:solidFill>
                <a:srgbClr val="FFFF00"/>
              </a:solidFill>
              <a:cs typeface="B Nazanin" panose="00000400000000000000" pitchFamily="2" charset="-78"/>
            </a:rPr>
            <a:t>7 تن </a:t>
          </a:r>
          <a:r>
            <a:rPr lang="fa-IR" sz="1800" kern="1200" dirty="0" smtClean="0">
              <a:cs typeface="B Nazanin" panose="00000400000000000000" pitchFamily="2" charset="-78"/>
            </a:rPr>
            <a:t>(در برابر 4/6)</a:t>
          </a:r>
          <a:endParaRPr lang="en-US" sz="1800" b="1" kern="1200" dirty="0">
            <a:solidFill>
              <a:srgbClr val="FFFF00"/>
            </a:solidFill>
            <a:cs typeface="B Nazanin" panose="00000400000000000000" pitchFamily="2" charset="-78"/>
          </a:endParaRPr>
        </a:p>
      </dsp:txBody>
      <dsp:txXfrm rot="10800000">
        <a:off x="684724" y="1013916"/>
        <a:ext cx="3001981" cy="778811"/>
      </dsp:txXfrm>
    </dsp:sp>
    <dsp:sp modelId="{EBFE8FEC-E520-46F1-8444-E7BF8A705AD2}">
      <dsp:nvSpPr>
        <dsp:cNvPr id="0" name=""/>
        <dsp:cNvSpPr/>
      </dsp:nvSpPr>
      <dsp:spPr>
        <a:xfrm>
          <a:off x="355068" y="1013916"/>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47BD155-B238-4100-A05C-F3AD165BF3A3}">
      <dsp:nvSpPr>
        <dsp:cNvPr id="0" name=""/>
        <dsp:cNvSpPr/>
      </dsp:nvSpPr>
      <dsp:spPr>
        <a:xfrm rot="10800000">
          <a:off x="583153" y="2025209"/>
          <a:ext cx="3072509"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ذرات معلق؛</a:t>
          </a:r>
        </a:p>
        <a:p>
          <a:pPr lvl="0" algn="ctr" defTabSz="800100">
            <a:lnSpc>
              <a:spcPct val="90000"/>
            </a:lnSpc>
            <a:spcBef>
              <a:spcPct val="0"/>
            </a:spcBef>
            <a:spcAft>
              <a:spcPct val="35000"/>
            </a:spcAft>
          </a:pPr>
          <a:r>
            <a:rPr lang="fa-IR" sz="1800" kern="1200" dirty="0" smtClean="0">
              <a:solidFill>
                <a:srgbClr val="FFFF00"/>
              </a:solidFill>
              <a:cs typeface="B Nazanin" panose="00000400000000000000" pitchFamily="2" charset="-78"/>
            </a:rPr>
            <a:t>115 میکروگرم </a:t>
          </a:r>
          <a:r>
            <a:rPr lang="fa-IR" sz="1800" kern="1200" dirty="0" smtClean="0">
              <a:cs typeface="B Nazanin" panose="00000400000000000000" pitchFamily="2" charset="-78"/>
            </a:rPr>
            <a:t>(در برابر 60) </a:t>
          </a:r>
          <a:endParaRPr lang="en-US" sz="1800" b="1" kern="1200" dirty="0">
            <a:solidFill>
              <a:srgbClr val="FFFF00"/>
            </a:solidFill>
            <a:cs typeface="B Nazanin" panose="00000400000000000000" pitchFamily="2" charset="-78"/>
          </a:endParaRPr>
        </a:p>
      </dsp:txBody>
      <dsp:txXfrm rot="10800000">
        <a:off x="777856" y="2025209"/>
        <a:ext cx="2877806" cy="778811"/>
      </dsp:txXfrm>
    </dsp:sp>
    <dsp:sp modelId="{79D6528C-3FCE-48B4-8C01-8C9DF5BE620B}">
      <dsp:nvSpPr>
        <dsp:cNvPr id="0" name=""/>
        <dsp:cNvSpPr/>
      </dsp:nvSpPr>
      <dsp:spPr>
        <a:xfrm>
          <a:off x="386112" y="2025209"/>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F726F98-87B8-4E84-BA48-43A4FB69F872}">
      <dsp:nvSpPr>
        <dsp:cNvPr id="0" name=""/>
        <dsp:cNvSpPr/>
      </dsp:nvSpPr>
      <dsp:spPr>
        <a:xfrm rot="10800000">
          <a:off x="583153" y="3036501"/>
          <a:ext cx="3072509"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a:lnSpc>
              <a:spcPct val="90000"/>
            </a:lnSpc>
            <a:spcBef>
              <a:spcPct val="0"/>
            </a:spcBef>
            <a:spcAft>
              <a:spcPct val="35000"/>
            </a:spcAft>
          </a:pPr>
          <a:endParaRPr lang="en-US" sz="1800" b="1" kern="1200" dirty="0">
            <a:solidFill>
              <a:srgbClr val="FFFF00"/>
            </a:solidFill>
            <a:cs typeface="B Nazanin" panose="00000400000000000000" pitchFamily="2" charset="-78"/>
          </a:endParaRPr>
        </a:p>
      </dsp:txBody>
      <dsp:txXfrm rot="10800000">
        <a:off x="777856" y="3036501"/>
        <a:ext cx="2877806" cy="778811"/>
      </dsp:txXfrm>
    </dsp:sp>
    <dsp:sp modelId="{4674AAB8-5AA0-4262-8A4D-49576A63C22B}">
      <dsp:nvSpPr>
        <dsp:cNvPr id="0" name=""/>
        <dsp:cNvSpPr/>
      </dsp:nvSpPr>
      <dsp:spPr>
        <a:xfrm>
          <a:off x="386112" y="3036501"/>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2953E-8D2A-4716-BD9D-03B12359D13A}">
      <dsp:nvSpPr>
        <dsp:cNvPr id="0" name=""/>
        <dsp:cNvSpPr/>
      </dsp:nvSpPr>
      <dsp:spPr>
        <a:xfrm>
          <a:off x="1982" y="0"/>
          <a:ext cx="2078306" cy="4572000"/>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صفر؛     </a:t>
          </a:r>
          <a:r>
            <a:rPr lang="fa-IR" sz="2700" kern="1200" dirty="0" smtClean="0">
              <a:cs typeface="B Nazanin" panose="00000400000000000000" pitchFamily="2" charset="-78"/>
            </a:rPr>
            <a:t>از بین بردن منبع خطر</a:t>
          </a:r>
          <a:endParaRPr lang="en-US" sz="2700" kern="1200" dirty="0">
            <a:cs typeface="B Nazanin" panose="00000400000000000000" pitchFamily="2" charset="-78"/>
          </a:endParaRPr>
        </a:p>
      </dsp:txBody>
      <dsp:txXfrm>
        <a:off x="1982" y="1828800"/>
        <a:ext cx="2078306" cy="1828800"/>
      </dsp:txXfrm>
    </dsp:sp>
    <dsp:sp modelId="{74C948A0-8FC3-4E5F-B76E-DB5A583062DE}">
      <dsp:nvSpPr>
        <dsp:cNvPr id="0" name=""/>
        <dsp:cNvSpPr/>
      </dsp:nvSpPr>
      <dsp:spPr>
        <a:xfrm>
          <a:off x="279897" y="274320"/>
          <a:ext cx="1522476" cy="1522476"/>
        </a:xfrm>
        <a:prstGeom prst="ellipse">
          <a:avLst/>
        </a:prstGeom>
        <a:blipFill>
          <a:blip xmlns:r="http://schemas.openxmlformats.org/officeDocument/2006/relationships" r:embed="rId1">
            <a:extLst/>
          </a:blip>
          <a:srcRect/>
          <a:stretch>
            <a:fillRect l="-18000" r="-18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F837102-AD17-4F64-AA58-AD5F765C8823}">
      <dsp:nvSpPr>
        <dsp:cNvPr id="0" name=""/>
        <dsp:cNvSpPr/>
      </dsp:nvSpPr>
      <dsp:spPr>
        <a:xfrm>
          <a:off x="2142638" y="0"/>
          <a:ext cx="2078306" cy="4572000"/>
        </a:xfrm>
        <a:prstGeom prst="roundRect">
          <a:avLst>
            <a:gd name="adj" fmla="val 10000"/>
          </a:avLst>
        </a:prstGeom>
        <a:solidFill>
          <a:schemeClr val="accent4">
            <a:hueOff val="47222"/>
            <a:satOff val="-7886"/>
            <a:lumOff val="-268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1؛ </a:t>
          </a:r>
          <a:r>
            <a:rPr lang="fa-IR" sz="2800" kern="1200" dirty="0" smtClean="0">
              <a:cs typeface="B Nazanin" panose="00000400000000000000" pitchFamily="2" charset="-78"/>
            </a:rPr>
            <a:t>دوری از مواجهه</a:t>
          </a:r>
          <a:endParaRPr lang="en-US" sz="2800" kern="1200" dirty="0">
            <a:cs typeface="B Nazanin" panose="00000400000000000000" pitchFamily="2" charset="-78"/>
          </a:endParaRPr>
        </a:p>
      </dsp:txBody>
      <dsp:txXfrm>
        <a:off x="2142638" y="1828800"/>
        <a:ext cx="2078306" cy="1828800"/>
      </dsp:txXfrm>
    </dsp:sp>
    <dsp:sp modelId="{3CACB104-61B0-4CB0-B067-CC6842CE3B83}">
      <dsp:nvSpPr>
        <dsp:cNvPr id="0" name=""/>
        <dsp:cNvSpPr/>
      </dsp:nvSpPr>
      <dsp:spPr>
        <a:xfrm>
          <a:off x="2420553" y="274320"/>
          <a:ext cx="1522476" cy="1522476"/>
        </a:xfrm>
        <a:prstGeom prst="ellipse">
          <a:avLst/>
        </a:prstGeom>
        <a:blipFill>
          <a:blip xmlns:r="http://schemas.openxmlformats.org/officeDocument/2006/relationships" r:embed="rId2">
            <a:extLst/>
          </a:blip>
          <a:srcRect/>
          <a:stretch>
            <a:fillRect l="-2000" r="-2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74D1511-0B0B-4D8E-994F-C27B83376F67}">
      <dsp:nvSpPr>
        <dsp:cNvPr id="0" name=""/>
        <dsp:cNvSpPr/>
      </dsp:nvSpPr>
      <dsp:spPr>
        <a:xfrm>
          <a:off x="4283293" y="0"/>
          <a:ext cx="2078306" cy="4572000"/>
        </a:xfrm>
        <a:prstGeom prst="roundRect">
          <a:avLst>
            <a:gd name="adj" fmla="val 10000"/>
          </a:avLst>
        </a:prstGeom>
        <a:solidFill>
          <a:schemeClr val="accent4">
            <a:hueOff val="94444"/>
            <a:satOff val="-15773"/>
            <a:lumOff val="-535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2؛ </a:t>
          </a:r>
          <a:r>
            <a:rPr lang="fa-IR" sz="2700" kern="1200" dirty="0" smtClean="0">
              <a:cs typeface="B Nazanin" panose="00000400000000000000" pitchFamily="2" charset="-78"/>
            </a:rPr>
            <a:t>تشخیص زودهنگام</a:t>
          </a:r>
          <a:endParaRPr lang="en-US" sz="2700" kern="1200" dirty="0">
            <a:cs typeface="B Nazanin" panose="00000400000000000000" pitchFamily="2" charset="-78"/>
          </a:endParaRPr>
        </a:p>
      </dsp:txBody>
      <dsp:txXfrm>
        <a:off x="4283293" y="1828800"/>
        <a:ext cx="2078306" cy="1828800"/>
      </dsp:txXfrm>
    </dsp:sp>
    <dsp:sp modelId="{FF49938E-A921-4F61-B05B-B6C2064356EA}">
      <dsp:nvSpPr>
        <dsp:cNvPr id="0" name=""/>
        <dsp:cNvSpPr/>
      </dsp:nvSpPr>
      <dsp:spPr>
        <a:xfrm>
          <a:off x="4561208" y="274320"/>
          <a:ext cx="1522476" cy="1522476"/>
        </a:xfrm>
        <a:prstGeom prst="ellipse">
          <a:avLst/>
        </a:prstGeom>
        <a:blipFill>
          <a:blip xmlns:r="http://schemas.openxmlformats.org/officeDocument/2006/relationships" r:embed="rId3">
            <a:extLst/>
          </a:blip>
          <a:srcRect/>
          <a:stretch>
            <a:fillRect l="-5000" r="-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E33A1AD-46A1-4EEB-93D8-AD4D897A8B5E}">
      <dsp:nvSpPr>
        <dsp:cNvPr id="0" name=""/>
        <dsp:cNvSpPr/>
      </dsp:nvSpPr>
      <dsp:spPr>
        <a:xfrm>
          <a:off x="6423948" y="0"/>
          <a:ext cx="2078306" cy="4572000"/>
        </a:xfrm>
        <a:prstGeom prst="roundRect">
          <a:avLst>
            <a:gd name="adj" fmla="val 10000"/>
          </a:avLst>
        </a:prstGeom>
        <a:solidFill>
          <a:schemeClr val="accent4">
            <a:hueOff val="141666"/>
            <a:satOff val="-23659"/>
            <a:lumOff val="-803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3؛          </a:t>
          </a:r>
          <a:r>
            <a:rPr lang="fa-IR" sz="2700" kern="1200" dirty="0" smtClean="0">
              <a:cs typeface="B Nazanin" panose="00000400000000000000" pitchFamily="2" charset="-78"/>
            </a:rPr>
            <a:t>درمان و بازتوانی</a:t>
          </a:r>
          <a:endParaRPr lang="en-US" sz="2700" kern="1200" dirty="0">
            <a:cs typeface="B Nazanin" panose="00000400000000000000" pitchFamily="2" charset="-78"/>
          </a:endParaRPr>
        </a:p>
      </dsp:txBody>
      <dsp:txXfrm>
        <a:off x="6423948" y="1828800"/>
        <a:ext cx="2078306" cy="1828800"/>
      </dsp:txXfrm>
    </dsp:sp>
    <dsp:sp modelId="{4B2C7686-D1D2-419D-930B-DE53584B7888}">
      <dsp:nvSpPr>
        <dsp:cNvPr id="0" name=""/>
        <dsp:cNvSpPr/>
      </dsp:nvSpPr>
      <dsp:spPr>
        <a:xfrm>
          <a:off x="6701864" y="274320"/>
          <a:ext cx="1522476" cy="1522476"/>
        </a:xfrm>
        <a:prstGeom prst="ellipse">
          <a:avLst/>
        </a:prstGeom>
        <a:blipFill>
          <a:blip xmlns:r="http://schemas.openxmlformats.org/officeDocument/2006/relationships" r:embed="rId4">
            <a:extLst/>
          </a:blip>
          <a:srcRect/>
          <a:stretch>
            <a:fillRect l="-18000" r="-18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AFE7A80-D976-4C49-AB0B-D33FCC6068D5}">
      <dsp:nvSpPr>
        <dsp:cNvPr id="0" name=""/>
        <dsp:cNvSpPr/>
      </dsp:nvSpPr>
      <dsp:spPr>
        <a:xfrm>
          <a:off x="340169" y="3657600"/>
          <a:ext cx="7823898" cy="685800"/>
        </a:xfrm>
        <a:prstGeom prst="leftRightArrow">
          <a:avLst/>
        </a:prstGeom>
        <a:solidFill>
          <a:schemeClr val="accent4">
            <a:tint val="4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73503-9FF1-436D-B879-A7C66E1A379E}">
      <dsp:nvSpPr>
        <dsp:cNvPr id="0" name=""/>
        <dsp:cNvSpPr/>
      </dsp:nvSpPr>
      <dsp:spPr>
        <a:xfrm>
          <a:off x="1266745" y="1723730"/>
          <a:ext cx="111293" cy="487570"/>
        </a:xfrm>
        <a:custGeom>
          <a:avLst/>
          <a:gdLst/>
          <a:ahLst/>
          <a:cxnLst/>
          <a:rect l="0" t="0" r="0" b="0"/>
          <a:pathLst>
            <a:path>
              <a:moveTo>
                <a:pt x="111293" y="0"/>
              </a:moveTo>
              <a:lnTo>
                <a:pt x="111293" y="487570"/>
              </a:lnTo>
              <a:lnTo>
                <a:pt x="0" y="487570"/>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29930AF-F248-455C-A02B-8A004F752D87}">
      <dsp:nvSpPr>
        <dsp:cNvPr id="0" name=""/>
        <dsp:cNvSpPr/>
      </dsp:nvSpPr>
      <dsp:spPr>
        <a:xfrm>
          <a:off x="1908006" y="971176"/>
          <a:ext cx="111293" cy="487570"/>
        </a:xfrm>
        <a:custGeom>
          <a:avLst/>
          <a:gdLst/>
          <a:ahLst/>
          <a:cxnLst/>
          <a:rect l="0" t="0" r="0" b="0"/>
          <a:pathLst>
            <a:path>
              <a:moveTo>
                <a:pt x="111293" y="0"/>
              </a:moveTo>
              <a:lnTo>
                <a:pt x="111293" y="487570"/>
              </a:lnTo>
              <a:lnTo>
                <a:pt x="0" y="48757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4368EDB-85FD-492E-A093-595394DCBBEF}">
      <dsp:nvSpPr>
        <dsp:cNvPr id="0" name=""/>
        <dsp:cNvSpPr/>
      </dsp:nvSpPr>
      <dsp:spPr>
        <a:xfrm>
          <a:off x="2019300" y="3228839"/>
          <a:ext cx="111293" cy="487570"/>
        </a:xfrm>
        <a:custGeom>
          <a:avLst/>
          <a:gdLst/>
          <a:ahLst/>
          <a:cxnLst/>
          <a:rect l="0" t="0" r="0" b="0"/>
          <a:pathLst>
            <a:path>
              <a:moveTo>
                <a:pt x="0" y="0"/>
              </a:moveTo>
              <a:lnTo>
                <a:pt x="0" y="487570"/>
              </a:lnTo>
              <a:lnTo>
                <a:pt x="111293" y="487570"/>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8F37861-BA30-4398-884D-424D0AA6F24B}">
      <dsp:nvSpPr>
        <dsp:cNvPr id="0" name=""/>
        <dsp:cNvSpPr/>
      </dsp:nvSpPr>
      <dsp:spPr>
        <a:xfrm>
          <a:off x="1908006" y="3228839"/>
          <a:ext cx="111293" cy="487570"/>
        </a:xfrm>
        <a:custGeom>
          <a:avLst/>
          <a:gdLst/>
          <a:ahLst/>
          <a:cxnLst/>
          <a:rect l="0" t="0" r="0" b="0"/>
          <a:pathLst>
            <a:path>
              <a:moveTo>
                <a:pt x="111293" y="0"/>
              </a:moveTo>
              <a:lnTo>
                <a:pt x="111293" y="487570"/>
              </a:lnTo>
              <a:lnTo>
                <a:pt x="0" y="487570"/>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F9709A3-9A27-435B-95A1-6A798ADF8F17}">
      <dsp:nvSpPr>
        <dsp:cNvPr id="0" name=""/>
        <dsp:cNvSpPr/>
      </dsp:nvSpPr>
      <dsp:spPr>
        <a:xfrm>
          <a:off x="2019300" y="3228839"/>
          <a:ext cx="158990" cy="1240124"/>
        </a:xfrm>
        <a:custGeom>
          <a:avLst/>
          <a:gdLst/>
          <a:ahLst/>
          <a:cxnLst/>
          <a:rect l="0" t="0" r="0" b="0"/>
          <a:pathLst>
            <a:path>
              <a:moveTo>
                <a:pt x="0" y="0"/>
              </a:moveTo>
              <a:lnTo>
                <a:pt x="0" y="1240124"/>
              </a:lnTo>
              <a:lnTo>
                <a:pt x="158990" y="1240124"/>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1145312B-1351-4A6F-853D-DE92F2167D4E}">
      <dsp:nvSpPr>
        <dsp:cNvPr id="0" name=""/>
        <dsp:cNvSpPr/>
      </dsp:nvSpPr>
      <dsp:spPr>
        <a:xfrm>
          <a:off x="1973580" y="971176"/>
          <a:ext cx="91440" cy="1727694"/>
        </a:xfrm>
        <a:custGeom>
          <a:avLst/>
          <a:gdLst/>
          <a:ahLst/>
          <a:cxnLst/>
          <a:rect l="0" t="0" r="0" b="0"/>
          <a:pathLst>
            <a:path>
              <a:moveTo>
                <a:pt x="45720" y="0"/>
              </a:moveTo>
              <a:lnTo>
                <a:pt x="45720" y="1727694"/>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2F9B23F-6F57-47AA-9290-A2F9BC73E1C6}">
      <dsp:nvSpPr>
        <dsp:cNvPr id="0" name=""/>
        <dsp:cNvSpPr/>
      </dsp:nvSpPr>
      <dsp:spPr>
        <a:xfrm>
          <a:off x="2269" y="295250"/>
          <a:ext cx="4034060" cy="675926"/>
        </a:xfrm>
        <a:prstGeom prst="rect">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bg1"/>
              </a:solidFill>
              <a:cs typeface="B Nazanin" panose="00000400000000000000" pitchFamily="2" charset="-78"/>
            </a:rPr>
            <a:t>آیا علایم مشکوک سرطان وجود دارد؟</a:t>
          </a:r>
          <a:endParaRPr lang="en-US" sz="2000" b="1" kern="1200" dirty="0" smtClean="0">
            <a:solidFill>
              <a:schemeClr val="bg1"/>
            </a:solidFill>
            <a:cs typeface="B Nazanin" panose="00000400000000000000" pitchFamily="2" charset="-78"/>
          </a:endParaRPr>
        </a:p>
        <a:p>
          <a:pPr lvl="0" algn="ctr" defTabSz="889000">
            <a:lnSpc>
              <a:spcPct val="90000"/>
            </a:lnSpc>
            <a:spcBef>
              <a:spcPct val="0"/>
            </a:spcBef>
            <a:spcAft>
              <a:spcPct val="35000"/>
            </a:spcAft>
          </a:pPr>
          <a:r>
            <a:rPr lang="en-US" sz="1500" kern="1200" dirty="0" smtClean="0">
              <a:solidFill>
                <a:schemeClr val="bg1"/>
              </a:solidFill>
              <a:cs typeface="B Nazanin" panose="00000400000000000000" pitchFamily="2" charset="-78"/>
            </a:rPr>
            <a:t>(</a:t>
          </a:r>
          <a:r>
            <a:rPr lang="fa-IR" sz="1500" kern="1200" dirty="0" smtClean="0">
              <a:solidFill>
                <a:schemeClr val="bg1"/>
              </a:solidFill>
              <a:cs typeface="B Nazanin" panose="00000400000000000000" pitchFamily="2" charset="-78"/>
            </a:rPr>
            <a:t>پستان / دهانه رحم / روده بزرگ</a:t>
          </a:r>
          <a:r>
            <a:rPr lang="en-US" sz="1500" kern="1200" dirty="0" smtClean="0">
              <a:solidFill>
                <a:schemeClr val="bg1"/>
              </a:solidFill>
              <a:cs typeface="B Nazanin" panose="00000400000000000000" pitchFamily="2" charset="-78"/>
            </a:rPr>
            <a:t>)</a:t>
          </a:r>
          <a:endParaRPr lang="en-US" sz="1500" kern="1200" dirty="0">
            <a:solidFill>
              <a:schemeClr val="bg1"/>
            </a:solidFill>
            <a:cs typeface="B Nazanin" panose="00000400000000000000" pitchFamily="2" charset="-78"/>
          </a:endParaRPr>
        </a:p>
      </dsp:txBody>
      <dsp:txXfrm>
        <a:off x="2269" y="295250"/>
        <a:ext cx="4034060" cy="675926"/>
      </dsp:txXfrm>
    </dsp:sp>
    <dsp:sp modelId="{83651FD4-6859-4DE9-AC00-62B8A68CF3CC}">
      <dsp:nvSpPr>
        <dsp:cNvPr id="0" name=""/>
        <dsp:cNvSpPr/>
      </dsp:nvSpPr>
      <dsp:spPr>
        <a:xfrm>
          <a:off x="1489332" y="2698871"/>
          <a:ext cx="1059935" cy="529967"/>
        </a:xfrm>
        <a:prstGeom prst="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b="1" kern="1200" dirty="0" smtClean="0">
              <a:solidFill>
                <a:schemeClr val="bg1"/>
              </a:solidFill>
              <a:cs typeface="B Nazanin" panose="00000400000000000000" pitchFamily="2" charset="-78"/>
            </a:rPr>
            <a:t>خیر</a:t>
          </a:r>
          <a:endParaRPr lang="en-US" sz="1500" b="1" kern="1200" dirty="0">
            <a:solidFill>
              <a:schemeClr val="bg1"/>
            </a:solidFill>
            <a:cs typeface="B Nazanin" panose="00000400000000000000" pitchFamily="2" charset="-78"/>
          </a:endParaRPr>
        </a:p>
      </dsp:txBody>
      <dsp:txXfrm>
        <a:off x="1489332" y="2698871"/>
        <a:ext cx="1059935" cy="529967"/>
      </dsp:txXfrm>
    </dsp:sp>
    <dsp:sp modelId="{F0252908-C3FC-4CC6-BF80-AC1F60BB7F98}">
      <dsp:nvSpPr>
        <dsp:cNvPr id="0" name=""/>
        <dsp:cNvSpPr/>
      </dsp:nvSpPr>
      <dsp:spPr>
        <a:xfrm>
          <a:off x="2178290" y="4203979"/>
          <a:ext cx="1264630" cy="529967"/>
        </a:xfrm>
        <a:prstGeom prst="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fa-IR" sz="1300" b="1" kern="1200" dirty="0" smtClean="0">
              <a:solidFill>
                <a:schemeClr val="bg1"/>
              </a:solidFill>
              <a:cs typeface="B Nazanin" panose="00000400000000000000" pitchFamily="2" charset="-78"/>
            </a:rPr>
            <a:t>روده بزرگ:</a:t>
          </a:r>
        </a:p>
        <a:p>
          <a:pPr lvl="0" algn="ctr" defTabSz="577850" rtl="1">
            <a:lnSpc>
              <a:spcPct val="90000"/>
            </a:lnSpc>
            <a:spcBef>
              <a:spcPct val="0"/>
            </a:spcBef>
            <a:spcAft>
              <a:spcPct val="35000"/>
            </a:spcAft>
          </a:pPr>
          <a:r>
            <a:rPr lang="en-US" sz="1100" b="1" kern="1200" dirty="0" smtClean="0">
              <a:solidFill>
                <a:srgbClr val="FFC000"/>
              </a:solidFill>
              <a:cs typeface="B Nazanin" panose="00000400000000000000" pitchFamily="2" charset="-78"/>
            </a:rPr>
            <a:t>FIT</a:t>
          </a:r>
          <a:endParaRPr lang="en-US" sz="1100" b="1" kern="1200" dirty="0">
            <a:solidFill>
              <a:srgbClr val="FFC000"/>
            </a:solidFill>
            <a:cs typeface="B Nazanin" panose="00000400000000000000" pitchFamily="2" charset="-78"/>
          </a:endParaRPr>
        </a:p>
      </dsp:txBody>
      <dsp:txXfrm>
        <a:off x="2178290" y="4203979"/>
        <a:ext cx="1264630" cy="529967"/>
      </dsp:txXfrm>
    </dsp:sp>
    <dsp:sp modelId="{73FC9B6C-11A0-4AC7-A729-75EAF15FD24D}">
      <dsp:nvSpPr>
        <dsp:cNvPr id="0" name=""/>
        <dsp:cNvSpPr/>
      </dsp:nvSpPr>
      <dsp:spPr>
        <a:xfrm>
          <a:off x="548162" y="3451425"/>
          <a:ext cx="1359843" cy="529967"/>
        </a:xfrm>
        <a:prstGeom prst="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bg1"/>
              </a:solidFill>
              <a:cs typeface="B Nazanin" panose="00000400000000000000" pitchFamily="2" charset="-78"/>
            </a:rPr>
            <a:t>پستان:</a:t>
          </a:r>
        </a:p>
        <a:p>
          <a:pPr lvl="0" algn="ctr" defTabSz="622300">
            <a:lnSpc>
              <a:spcPct val="90000"/>
            </a:lnSpc>
            <a:spcBef>
              <a:spcPct val="0"/>
            </a:spcBef>
            <a:spcAft>
              <a:spcPct val="35000"/>
            </a:spcAft>
          </a:pPr>
          <a:r>
            <a:rPr lang="fa-IR" sz="1100" b="1" kern="1200" dirty="0" smtClean="0">
              <a:solidFill>
                <a:srgbClr val="FFC000"/>
              </a:solidFill>
              <a:cs typeface="B Nazanin" panose="00000400000000000000" pitchFamily="2" charset="-78"/>
            </a:rPr>
            <a:t>معاینه بالینی پستان</a:t>
          </a:r>
          <a:endParaRPr lang="en-US" sz="1100" kern="1200" dirty="0">
            <a:solidFill>
              <a:srgbClr val="FFC000"/>
            </a:solidFill>
            <a:cs typeface="B Nazanin" panose="00000400000000000000" pitchFamily="2" charset="-78"/>
          </a:endParaRPr>
        </a:p>
      </dsp:txBody>
      <dsp:txXfrm>
        <a:off x="548162" y="3451425"/>
        <a:ext cx="1359843" cy="529967"/>
      </dsp:txXfrm>
    </dsp:sp>
    <dsp:sp modelId="{A266419B-6290-43E2-B189-46D972FD184E}">
      <dsp:nvSpPr>
        <dsp:cNvPr id="0" name=""/>
        <dsp:cNvSpPr/>
      </dsp:nvSpPr>
      <dsp:spPr>
        <a:xfrm>
          <a:off x="2130593" y="3451425"/>
          <a:ext cx="1324791" cy="529967"/>
        </a:xfrm>
        <a:prstGeom prst="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bg1"/>
              </a:solidFill>
              <a:cs typeface="B Nazanin" panose="00000400000000000000" pitchFamily="2" charset="-78"/>
            </a:rPr>
            <a:t>دهانه رحم:</a:t>
          </a:r>
        </a:p>
        <a:p>
          <a:pPr lvl="0" algn="ctr" defTabSz="622300" rtl="1">
            <a:lnSpc>
              <a:spcPct val="90000"/>
            </a:lnSpc>
            <a:spcBef>
              <a:spcPct val="0"/>
            </a:spcBef>
            <a:spcAft>
              <a:spcPct val="35000"/>
            </a:spcAft>
          </a:pPr>
          <a:r>
            <a:rPr lang="fa-IR" sz="1100" b="1" kern="1200" dirty="0" smtClean="0">
              <a:solidFill>
                <a:srgbClr val="FFC000"/>
              </a:solidFill>
              <a:cs typeface="B Nazanin" panose="00000400000000000000" pitchFamily="2" charset="-78"/>
            </a:rPr>
            <a:t>پاپ اسمیر و </a:t>
          </a:r>
          <a:r>
            <a:rPr lang="en-US" sz="1100" b="1" kern="1200" dirty="0" smtClean="0">
              <a:solidFill>
                <a:srgbClr val="FFC000"/>
              </a:solidFill>
              <a:cs typeface="B Nazanin" panose="00000400000000000000" pitchFamily="2" charset="-78"/>
            </a:rPr>
            <a:t>HPV</a:t>
          </a:r>
          <a:endParaRPr lang="en-US" sz="1100" kern="1200" dirty="0">
            <a:solidFill>
              <a:srgbClr val="FFC000"/>
            </a:solidFill>
            <a:cs typeface="B Nazanin" panose="00000400000000000000" pitchFamily="2" charset="-78"/>
          </a:endParaRPr>
        </a:p>
      </dsp:txBody>
      <dsp:txXfrm>
        <a:off x="2130593" y="3451425"/>
        <a:ext cx="1324791" cy="529967"/>
      </dsp:txXfrm>
    </dsp:sp>
    <dsp:sp modelId="{D52B2BBD-4906-4C54-B974-BF967568413A}">
      <dsp:nvSpPr>
        <dsp:cNvPr id="0" name=""/>
        <dsp:cNvSpPr/>
      </dsp:nvSpPr>
      <dsp:spPr>
        <a:xfrm>
          <a:off x="848071" y="1193763"/>
          <a:ext cx="1059935" cy="529967"/>
        </a:xfrm>
        <a:prstGeom prst="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bg1"/>
              </a:solidFill>
              <a:cs typeface="B Nazanin" panose="00000400000000000000" pitchFamily="2" charset="-78"/>
            </a:rPr>
            <a:t>بله</a:t>
          </a:r>
          <a:endParaRPr lang="en-US" sz="1600" kern="1200" dirty="0">
            <a:solidFill>
              <a:schemeClr val="bg1"/>
            </a:solidFill>
            <a:cs typeface="B Nazanin" panose="00000400000000000000" pitchFamily="2" charset="-78"/>
          </a:endParaRPr>
        </a:p>
      </dsp:txBody>
      <dsp:txXfrm>
        <a:off x="848071" y="1193763"/>
        <a:ext cx="1059935" cy="529967"/>
      </dsp:txXfrm>
    </dsp:sp>
    <dsp:sp modelId="{AE693916-324B-42D1-AA64-9640F0CBF76E}">
      <dsp:nvSpPr>
        <dsp:cNvPr id="0" name=""/>
        <dsp:cNvSpPr/>
      </dsp:nvSpPr>
      <dsp:spPr>
        <a:xfrm>
          <a:off x="206810" y="1946317"/>
          <a:ext cx="1059935" cy="529967"/>
        </a:xfrm>
        <a:prstGeom prst="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bg1"/>
              </a:solidFill>
              <a:cs typeface="B Nazanin" panose="00000400000000000000" pitchFamily="2" charset="-78"/>
            </a:rPr>
            <a:t>ارجاع به سطح دو</a:t>
          </a:r>
          <a:endParaRPr lang="en-US" sz="1500" kern="1200" dirty="0">
            <a:solidFill>
              <a:schemeClr val="bg1"/>
            </a:solidFill>
            <a:cs typeface="B Nazanin" panose="00000400000000000000" pitchFamily="2" charset="-78"/>
          </a:endParaRPr>
        </a:p>
      </dsp:txBody>
      <dsp:txXfrm>
        <a:off x="206810" y="1946317"/>
        <a:ext cx="1059935" cy="529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8C7C2-0E80-46E9-8C9A-AA7B96250B50}">
      <dsp:nvSpPr>
        <dsp:cNvPr id="0" name=""/>
        <dsp:cNvSpPr/>
      </dsp:nvSpPr>
      <dsp:spPr>
        <a:xfrm>
          <a:off x="1679562" y="225426"/>
          <a:ext cx="2742549" cy="2742742"/>
        </a:xfrm>
        <a:prstGeom prst="ellipse">
          <a:avLst/>
        </a:prstGeom>
        <a:solidFill>
          <a:schemeClr val="accent4">
            <a:alpha val="5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FFC000"/>
              </a:solidFill>
              <a:effectLst/>
              <a:latin typeface="B Nazanin" panose="00000400000000000000" pitchFamily="2" charset="-78"/>
              <a:ea typeface="Calibri" panose="020F0502020204030204" pitchFamily="34" charset="0"/>
              <a:cs typeface="B Nazanin" panose="00000400000000000000" pitchFamily="2" charset="-78"/>
            </a:rPr>
            <a:t>تشخیص زودهنگام؛ </a:t>
          </a:r>
          <a:r>
            <a:rPr lang="fa-IR" sz="2000" b="1" kern="1200" dirty="0" smtClean="0">
              <a:solidFill>
                <a:srgbClr val="FFFF00"/>
              </a:solidFill>
              <a:effectLst/>
              <a:latin typeface="B Nazanin" panose="00000400000000000000" pitchFamily="2" charset="-78"/>
              <a:ea typeface="Calibri" panose="020F0502020204030204" pitchFamily="34" charset="0"/>
              <a:cs typeface="B Nazanin" panose="00000400000000000000" pitchFamily="2" charset="-78"/>
            </a:rPr>
            <a:t>اقدام برای تشخیص زودتر بیماری در افراد </a:t>
          </a:r>
          <a:r>
            <a:rPr lang="fa-IR" sz="2000" b="1" u="sng" kern="1200" dirty="0" smtClean="0">
              <a:solidFill>
                <a:srgbClr val="FFFF00"/>
              </a:solidFill>
              <a:effectLst/>
              <a:latin typeface="B Nazanin" panose="00000400000000000000" pitchFamily="2" charset="-78"/>
              <a:ea typeface="Calibri" panose="020F0502020204030204" pitchFamily="34" charset="0"/>
              <a:cs typeface="B Nazanin" panose="00000400000000000000" pitchFamily="2" charset="-78"/>
            </a:rPr>
            <a:t>علامتدار</a:t>
          </a:r>
          <a:endParaRPr lang="en-US" sz="2000" b="1" u="sng" kern="1200" dirty="0">
            <a:solidFill>
              <a:srgbClr val="FFFF00"/>
            </a:solidFill>
          </a:endParaRPr>
        </a:p>
      </dsp:txBody>
      <dsp:txXfrm>
        <a:off x="2081199" y="627091"/>
        <a:ext cx="1939275" cy="1939412"/>
      </dsp:txXfrm>
    </dsp:sp>
    <dsp:sp modelId="{8E0E6B4E-34CC-40E4-82E9-F2B9CFF13236}">
      <dsp:nvSpPr>
        <dsp:cNvPr id="0" name=""/>
        <dsp:cNvSpPr/>
      </dsp:nvSpPr>
      <dsp:spPr>
        <a:xfrm>
          <a:off x="4267329" y="301631"/>
          <a:ext cx="2742549" cy="2742742"/>
        </a:xfrm>
        <a:prstGeom prst="ellipse">
          <a:avLst/>
        </a:prstGeom>
        <a:solidFill>
          <a:schemeClr val="accent4">
            <a:alpha val="50000"/>
            <a:hueOff val="141666"/>
            <a:satOff val="-23659"/>
            <a:lumOff val="-8039"/>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C000"/>
              </a:solidFill>
              <a:cs typeface="B Nazanin" panose="00000400000000000000" pitchFamily="2" charset="-78"/>
            </a:rPr>
            <a:t>غربالگری؛ </a:t>
          </a:r>
          <a:r>
            <a:rPr lang="fa-IR" sz="2000" b="1" kern="1200" dirty="0" smtClean="0">
              <a:solidFill>
                <a:srgbClr val="FFFF00"/>
              </a:solidFill>
              <a:cs typeface="B Nazanin" panose="00000400000000000000" pitchFamily="2" charset="-78"/>
            </a:rPr>
            <a:t>اقدام برای تشخیص زودتر بیماری در افراد </a:t>
          </a:r>
          <a:r>
            <a:rPr lang="fa-IR" sz="2000" b="1" u="sng" kern="1200" dirty="0" smtClean="0">
              <a:solidFill>
                <a:srgbClr val="FFFF00"/>
              </a:solidFill>
              <a:cs typeface="B Nazanin" panose="00000400000000000000" pitchFamily="2" charset="-78"/>
            </a:rPr>
            <a:t>بی علامت</a:t>
          </a:r>
          <a:endParaRPr lang="en-US" sz="2000" b="1" u="sng" kern="1200" dirty="0">
            <a:solidFill>
              <a:srgbClr val="FFFF00"/>
            </a:solidFill>
            <a:cs typeface="B Nazanin" panose="00000400000000000000" pitchFamily="2" charset="-78"/>
          </a:endParaRPr>
        </a:p>
      </dsp:txBody>
      <dsp:txXfrm>
        <a:off x="4668966" y="703296"/>
        <a:ext cx="1939275" cy="1939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340AD-DBD5-4DE6-9ED1-01E05AE9BE40}">
      <dsp:nvSpPr>
        <dsp:cNvPr id="0" name=""/>
        <dsp:cNvSpPr/>
      </dsp:nvSpPr>
      <dsp:spPr>
        <a:xfrm>
          <a:off x="1381347" y="4776"/>
          <a:ext cx="1550056" cy="623112"/>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itchFamily="2" charset="-78"/>
            </a:rPr>
            <a:t>افراد در فاصله 50 تا 69سال توسط </a:t>
          </a:r>
          <a:r>
            <a:rPr lang="fa-IR" sz="700" b="1" kern="1200">
              <a:solidFill>
                <a:sysClr val="windowText" lastClr="000000">
                  <a:hueOff val="0"/>
                  <a:satOff val="0"/>
                  <a:lumOff val="0"/>
                  <a:alphaOff val="0"/>
                </a:sysClr>
              </a:solidFill>
              <a:latin typeface="Calibri"/>
              <a:ea typeface="+mn-ea"/>
              <a:cs typeface="B Nazanin" pitchFamily="2" charset="-78"/>
            </a:rPr>
            <a:t>بهورز/مراقب سلامت،</a:t>
          </a:r>
          <a:r>
            <a:rPr lang="fa-IR" sz="700" kern="1200">
              <a:solidFill>
                <a:sysClr val="windowText" lastClr="000000">
                  <a:hueOff val="0"/>
                  <a:satOff val="0"/>
                  <a:lumOff val="0"/>
                  <a:alphaOff val="0"/>
                </a:sysClr>
              </a:solidFill>
              <a:latin typeface="Calibri"/>
              <a:ea typeface="+mn-ea"/>
              <a:cs typeface="B Nazanin" pitchFamily="2" charset="-78"/>
            </a:rPr>
            <a:t> از نظر دارا بودن علایم و سوابق زیر بررسی و آزمون </a:t>
          </a:r>
          <a:r>
            <a:rPr lang="en-US" sz="700" kern="1200">
              <a:solidFill>
                <a:sysClr val="windowText" lastClr="000000">
                  <a:hueOff val="0"/>
                  <a:satOff val="0"/>
                  <a:lumOff val="0"/>
                  <a:alphaOff val="0"/>
                </a:sysClr>
              </a:solidFill>
              <a:latin typeface="Calibri"/>
              <a:ea typeface="+mn-ea"/>
              <a:cs typeface="B Nazanin" pitchFamily="2" charset="-78"/>
            </a:rPr>
            <a:t>FIT</a:t>
          </a:r>
          <a:r>
            <a:rPr lang="fa-IR" sz="700" kern="1200">
              <a:solidFill>
                <a:sysClr val="windowText" lastClr="000000">
                  <a:hueOff val="0"/>
                  <a:satOff val="0"/>
                  <a:lumOff val="0"/>
                  <a:alphaOff val="0"/>
                </a:sysClr>
              </a:solidFill>
              <a:latin typeface="Calibri"/>
              <a:ea typeface="+mn-ea"/>
              <a:cs typeface="B Nazanin" pitchFamily="2" charset="-78"/>
            </a:rPr>
            <a:t> انجام می شود</a:t>
          </a:r>
          <a:r>
            <a:rPr lang="fa-IR" sz="700" kern="1200" baseline="30000">
              <a:solidFill>
                <a:sysClr val="windowText" lastClr="000000">
                  <a:hueOff val="0"/>
                  <a:satOff val="0"/>
                  <a:lumOff val="0"/>
                  <a:alphaOff val="0"/>
                </a:sysClr>
              </a:solidFill>
              <a:latin typeface="Calibri"/>
              <a:ea typeface="+mn-ea"/>
              <a:cs typeface="B Nazanin" pitchFamily="2" charset="-78"/>
            </a:rPr>
            <a:t>1</a:t>
          </a:r>
          <a:endParaRPr lang="en-US" sz="700" kern="1200">
            <a:solidFill>
              <a:sysClr val="windowText" lastClr="000000">
                <a:hueOff val="0"/>
                <a:satOff val="0"/>
                <a:lumOff val="0"/>
                <a:alphaOff val="0"/>
              </a:sysClr>
            </a:solidFill>
            <a:latin typeface="Calibri"/>
            <a:ea typeface="+mn-ea"/>
            <a:cs typeface="+mn-cs"/>
          </a:endParaRPr>
        </a:p>
      </dsp:txBody>
      <dsp:txXfrm>
        <a:off x="1608347" y="96029"/>
        <a:ext cx="1096056" cy="440606"/>
      </dsp:txXfrm>
    </dsp:sp>
    <dsp:sp modelId="{136DDDDF-AC19-4EB3-B892-9872EFB95B26}">
      <dsp:nvSpPr>
        <dsp:cNvPr id="0" name=""/>
        <dsp:cNvSpPr/>
      </dsp:nvSpPr>
      <dsp:spPr>
        <a:xfrm>
          <a:off x="2110655" y="627889"/>
          <a:ext cx="91440" cy="96602"/>
        </a:xfrm>
        <a:custGeom>
          <a:avLst/>
          <a:gdLst/>
          <a:ahLst/>
          <a:cxnLst/>
          <a:rect l="0" t="0" r="0" b="0"/>
          <a:pathLst>
            <a:path>
              <a:moveTo>
                <a:pt x="45720" y="0"/>
              </a:moveTo>
              <a:lnTo>
                <a:pt x="45720" y="17199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4E9FE9A-D7D3-49B5-932A-5EB0CAD9224F}">
      <dsp:nvSpPr>
        <dsp:cNvPr id="0" name=""/>
        <dsp:cNvSpPr/>
      </dsp:nvSpPr>
      <dsp:spPr>
        <a:xfrm>
          <a:off x="679660" y="724491"/>
          <a:ext cx="2953431" cy="1322089"/>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فرد سابقه فردی سرطان، ادنوم یا بیماری التهابی روده بزرگ را دارد؟</a:t>
          </a:r>
        </a:p>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فرد سابقه خانوادگی سرطان روده بزرگ دارد؟</a:t>
          </a:r>
        </a:p>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فرد هر یک از علایم بندهای 1، 2 یا 3 را دارد؟ </a:t>
          </a:r>
        </a:p>
        <a:p>
          <a:pPr lvl="0" algn="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anose="00000400000000000000" pitchFamily="2" charset="-78"/>
            </a:rPr>
            <a:t>1. خونریزی دستگاه گوارش تحتانی در طی یک ماه اخیر</a:t>
          </a:r>
        </a:p>
        <a:p>
          <a:pPr lvl="0" algn="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anose="00000400000000000000" pitchFamily="2" charset="-78"/>
            </a:rPr>
            <a:t>2. یبوست در طی یک ماه اخیر (با یا بدون اسهال، درد شکم و احساس پر بودن مقعد پس از اجابت مزاج)</a:t>
          </a:r>
          <a:endParaRPr lang="en-US" sz="700" kern="1200">
            <a:solidFill>
              <a:sysClr val="windowText" lastClr="000000">
                <a:hueOff val="0"/>
                <a:satOff val="0"/>
                <a:lumOff val="0"/>
                <a:alphaOff val="0"/>
              </a:sysClr>
            </a:solidFill>
            <a:latin typeface="Calibri"/>
            <a:ea typeface="+mn-ea"/>
            <a:cs typeface="B Nazanin" panose="00000400000000000000" pitchFamily="2" charset="-78"/>
          </a:endParaRPr>
        </a:p>
        <a:p>
          <a:pPr lvl="0" algn="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anose="00000400000000000000" pitchFamily="2" charset="-78"/>
            </a:rPr>
            <a:t>3. کاهش بیش از ده درصد وزن بدن در طی شش ماه</a:t>
          </a:r>
        </a:p>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تست </a:t>
          </a:r>
          <a:r>
            <a:rPr lang="en-US" sz="700" b="1" kern="1200">
              <a:solidFill>
                <a:sysClr val="windowText" lastClr="000000">
                  <a:hueOff val="0"/>
                  <a:satOff val="0"/>
                  <a:lumOff val="0"/>
                  <a:alphaOff val="0"/>
                </a:sysClr>
              </a:solidFill>
              <a:latin typeface="Calibri"/>
              <a:ea typeface="+mn-ea"/>
              <a:cs typeface="B Nazanin" pitchFamily="2" charset="-78"/>
            </a:rPr>
            <a:t>FIT</a:t>
          </a:r>
          <a:r>
            <a:rPr lang="fa-IR" sz="700" b="1" kern="1200">
              <a:solidFill>
                <a:sysClr val="windowText" lastClr="000000">
                  <a:hueOff val="0"/>
                  <a:satOff val="0"/>
                  <a:lumOff val="0"/>
                  <a:alphaOff val="0"/>
                </a:sysClr>
              </a:solidFill>
              <a:latin typeface="Calibri"/>
              <a:ea typeface="+mn-ea"/>
              <a:cs typeface="B Nazanin" pitchFamily="2" charset="-78"/>
            </a:rPr>
            <a:t> مثبت است؟ </a:t>
          </a:r>
          <a:endParaRPr lang="en-US" sz="700" kern="1200">
            <a:solidFill>
              <a:sysClr val="windowText" lastClr="000000">
                <a:hueOff val="0"/>
                <a:satOff val="0"/>
                <a:lumOff val="0"/>
                <a:alphaOff val="0"/>
              </a:sysClr>
            </a:solidFill>
            <a:latin typeface="Calibri"/>
            <a:ea typeface="+mn-ea"/>
            <a:cs typeface="B Nazanin" pitchFamily="2" charset="-78"/>
          </a:endParaRPr>
        </a:p>
      </dsp:txBody>
      <dsp:txXfrm>
        <a:off x="718383" y="763214"/>
        <a:ext cx="2875985" cy="1244643"/>
      </dsp:txXfrm>
    </dsp:sp>
    <dsp:sp modelId="{BBCDA4EF-C272-414C-BBEE-68CD0F5F4B75}">
      <dsp:nvSpPr>
        <dsp:cNvPr id="0" name=""/>
        <dsp:cNvSpPr/>
      </dsp:nvSpPr>
      <dsp:spPr>
        <a:xfrm>
          <a:off x="1093409" y="2046580"/>
          <a:ext cx="1062966" cy="96602"/>
        </a:xfrm>
        <a:custGeom>
          <a:avLst/>
          <a:gdLst/>
          <a:ahLst/>
          <a:cxnLst/>
          <a:rect l="0" t="0" r="0" b="0"/>
          <a:pathLst>
            <a:path>
              <a:moveTo>
                <a:pt x="1113324" y="0"/>
              </a:moveTo>
              <a:lnTo>
                <a:pt x="1113324" y="85995"/>
              </a:lnTo>
              <a:lnTo>
                <a:pt x="0" y="85995"/>
              </a:lnTo>
              <a:lnTo>
                <a:pt x="0" y="17199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3AFA21B-D582-4D71-9338-0158ED5A2B0B}">
      <dsp:nvSpPr>
        <dsp:cNvPr id="0" name=""/>
        <dsp:cNvSpPr/>
      </dsp:nvSpPr>
      <dsp:spPr>
        <a:xfrm>
          <a:off x="826317" y="2143183"/>
          <a:ext cx="534183" cy="304433"/>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959863" y="2219291"/>
        <a:ext cx="267091" cy="152217"/>
      </dsp:txXfrm>
    </dsp:sp>
    <dsp:sp modelId="{1647818C-8284-48EC-A816-C5779470785C}">
      <dsp:nvSpPr>
        <dsp:cNvPr id="0" name=""/>
        <dsp:cNvSpPr/>
      </dsp:nvSpPr>
      <dsp:spPr>
        <a:xfrm>
          <a:off x="1047689" y="2447616"/>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78FB4F0-DAE9-4F0B-AA85-8390C1B4C1F0}">
      <dsp:nvSpPr>
        <dsp:cNvPr id="0" name=""/>
        <dsp:cNvSpPr/>
      </dsp:nvSpPr>
      <dsp:spPr>
        <a:xfrm>
          <a:off x="660147" y="2544218"/>
          <a:ext cx="866524" cy="352690"/>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i="0" kern="1200">
              <a:solidFill>
                <a:sysClr val="windowText" lastClr="000000">
                  <a:hueOff val="0"/>
                  <a:satOff val="0"/>
                  <a:lumOff val="0"/>
                  <a:alphaOff val="0"/>
                </a:sysClr>
              </a:solidFill>
              <a:latin typeface="Calibri"/>
              <a:ea typeface="+mn-ea"/>
              <a:cs typeface="B Nazanin" panose="00000400000000000000" pitchFamily="2" charset="-78"/>
            </a:rPr>
            <a:t>خودمراقبتی و ارزیابی دوباره </a:t>
          </a:r>
        </a:p>
        <a:p>
          <a:pPr lvl="0" algn="ctr" defTabSz="222250">
            <a:lnSpc>
              <a:spcPct val="90000"/>
            </a:lnSpc>
            <a:spcBef>
              <a:spcPct val="0"/>
            </a:spcBef>
            <a:spcAft>
              <a:spcPct val="35000"/>
            </a:spcAft>
          </a:pPr>
          <a:r>
            <a:rPr lang="fa-IR" sz="500" i="0" kern="1200">
              <a:solidFill>
                <a:sysClr val="windowText" lastClr="000000">
                  <a:hueOff val="0"/>
                  <a:satOff val="0"/>
                  <a:lumOff val="0"/>
                  <a:alphaOff val="0"/>
                </a:sysClr>
              </a:solidFill>
              <a:latin typeface="Calibri"/>
              <a:ea typeface="+mn-ea"/>
              <a:cs typeface="B Nazanin" panose="00000400000000000000" pitchFamily="2" charset="-78"/>
            </a:rPr>
            <a:t>هر دو سال تا 70 سالگی</a:t>
          </a:r>
          <a:endParaRPr lang="en-US" sz="500" kern="1200">
            <a:solidFill>
              <a:sysClr val="windowText" lastClr="000000">
                <a:hueOff val="0"/>
                <a:satOff val="0"/>
                <a:lumOff val="0"/>
                <a:alphaOff val="0"/>
              </a:sysClr>
            </a:solidFill>
            <a:latin typeface="Calibri"/>
            <a:ea typeface="+mn-ea"/>
            <a:cs typeface="+mn-cs"/>
          </a:endParaRPr>
        </a:p>
      </dsp:txBody>
      <dsp:txXfrm>
        <a:off x="787047" y="2595868"/>
        <a:ext cx="612724" cy="249390"/>
      </dsp:txXfrm>
    </dsp:sp>
    <dsp:sp modelId="{7DD6BAB5-3497-425C-BC90-75FF8596D7E8}">
      <dsp:nvSpPr>
        <dsp:cNvPr id="0" name=""/>
        <dsp:cNvSpPr/>
      </dsp:nvSpPr>
      <dsp:spPr>
        <a:xfrm>
          <a:off x="2156375" y="2046580"/>
          <a:ext cx="1116524" cy="172256"/>
        </a:xfrm>
        <a:custGeom>
          <a:avLst/>
          <a:gdLst/>
          <a:ahLst/>
          <a:cxnLst/>
          <a:rect l="0" t="0" r="0" b="0"/>
          <a:pathLst>
            <a:path>
              <a:moveTo>
                <a:pt x="0" y="0"/>
              </a:moveTo>
              <a:lnTo>
                <a:pt x="0" y="85995"/>
              </a:lnTo>
              <a:lnTo>
                <a:pt x="1113324" y="85995"/>
              </a:lnTo>
              <a:lnTo>
                <a:pt x="1113324" y="17199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5DEE3D1-B71C-485C-B28D-7EB02E3579B7}">
      <dsp:nvSpPr>
        <dsp:cNvPr id="0" name=""/>
        <dsp:cNvSpPr/>
      </dsp:nvSpPr>
      <dsp:spPr>
        <a:xfrm>
          <a:off x="2985911" y="2218837"/>
          <a:ext cx="573978" cy="289689"/>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129406" y="2291259"/>
        <a:ext cx="286989" cy="144845"/>
      </dsp:txXfrm>
    </dsp:sp>
    <dsp:sp modelId="{D8A40886-B7D9-4721-9D43-59363356679D}">
      <dsp:nvSpPr>
        <dsp:cNvPr id="0" name=""/>
        <dsp:cNvSpPr/>
      </dsp:nvSpPr>
      <dsp:spPr>
        <a:xfrm>
          <a:off x="3224811" y="2462806"/>
          <a:ext cx="91440" cy="91440"/>
        </a:xfrm>
        <a:custGeom>
          <a:avLst/>
          <a:gdLst/>
          <a:ahLst/>
          <a:cxnLst/>
          <a:rect l="0" t="0" r="0" b="0"/>
          <a:pathLst>
            <a:path>
              <a:moveTo>
                <a:pt x="48089" y="45720"/>
              </a:moveTo>
              <a:lnTo>
                <a:pt x="48089" y="72172"/>
              </a:lnTo>
              <a:lnTo>
                <a:pt x="45720" y="72172"/>
              </a:lnTo>
              <a:lnTo>
                <a:pt x="45720" y="98624"/>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6481D9E-D82F-4A6C-8F46-0CBEFFC77697}">
      <dsp:nvSpPr>
        <dsp:cNvPr id="0" name=""/>
        <dsp:cNvSpPr/>
      </dsp:nvSpPr>
      <dsp:spPr>
        <a:xfrm>
          <a:off x="3058351" y="2561431"/>
          <a:ext cx="424361" cy="142619"/>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b="0" kern="1200">
              <a:solidFill>
                <a:sysClr val="windowText" lastClr="000000">
                  <a:hueOff val="0"/>
                  <a:satOff val="0"/>
                  <a:lumOff val="0"/>
                  <a:alphaOff val="0"/>
                </a:sysClr>
              </a:solidFill>
              <a:latin typeface="Calibri"/>
              <a:ea typeface="+mn-ea"/>
              <a:cs typeface="B Nazanin" pitchFamily="2" charset="-78"/>
            </a:rPr>
            <a:t>ارجاع به پزشک </a:t>
          </a:r>
          <a:endParaRPr lang="en-US" sz="500" kern="1200">
            <a:solidFill>
              <a:sysClr val="windowText" lastClr="000000">
                <a:hueOff val="0"/>
                <a:satOff val="0"/>
                <a:lumOff val="0"/>
                <a:alphaOff val="0"/>
              </a:sysClr>
            </a:solidFill>
            <a:latin typeface="Calibri"/>
            <a:ea typeface="+mn-ea"/>
            <a:cs typeface="+mn-cs"/>
          </a:endParaRPr>
        </a:p>
      </dsp:txBody>
      <dsp:txXfrm>
        <a:off x="3062528" y="2565608"/>
        <a:ext cx="416007" cy="134265"/>
      </dsp:txXfrm>
    </dsp:sp>
    <dsp:sp modelId="{DF396F52-566F-4E93-AA9A-2C3BD3C1BAF3}">
      <dsp:nvSpPr>
        <dsp:cNvPr id="0" name=""/>
        <dsp:cNvSpPr/>
      </dsp:nvSpPr>
      <dsp:spPr>
        <a:xfrm>
          <a:off x="3212063" y="2658330"/>
          <a:ext cx="91440" cy="91440"/>
        </a:xfrm>
        <a:custGeom>
          <a:avLst/>
          <a:gdLst/>
          <a:ahLst/>
          <a:cxnLst/>
          <a:rect l="0" t="0" r="0" b="0"/>
          <a:pathLst>
            <a:path>
              <a:moveTo>
                <a:pt x="58467" y="45720"/>
              </a:moveTo>
              <a:lnTo>
                <a:pt x="58467" y="72175"/>
              </a:lnTo>
              <a:lnTo>
                <a:pt x="45720" y="72175"/>
              </a:lnTo>
              <a:lnTo>
                <a:pt x="45720" y="98631"/>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CD2B19E-092F-4E26-9F5C-2FC4A907C0DA}">
      <dsp:nvSpPr>
        <dsp:cNvPr id="0" name=""/>
        <dsp:cNvSpPr/>
      </dsp:nvSpPr>
      <dsp:spPr>
        <a:xfrm>
          <a:off x="2893363" y="2756961"/>
          <a:ext cx="728840" cy="245573"/>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b="0" kern="1200" dirty="0">
              <a:solidFill>
                <a:sysClr val="windowText" lastClr="000000">
                  <a:hueOff val="0"/>
                  <a:satOff val="0"/>
                  <a:lumOff val="0"/>
                  <a:alphaOff val="0"/>
                </a:sysClr>
              </a:solidFill>
              <a:latin typeface="Calibri"/>
              <a:ea typeface="+mn-ea"/>
              <a:cs typeface="B Nazanin" pitchFamily="2" charset="-78"/>
            </a:rPr>
            <a:t>بررسی علایم</a:t>
          </a:r>
          <a:r>
            <a:rPr lang="en-US" sz="500" b="0" kern="1200" dirty="0">
              <a:solidFill>
                <a:sysClr val="windowText" lastClr="000000">
                  <a:hueOff val="0"/>
                  <a:satOff val="0"/>
                  <a:lumOff val="0"/>
                  <a:alphaOff val="0"/>
                </a:sysClr>
              </a:solidFill>
              <a:latin typeface="Calibri"/>
              <a:ea typeface="+mn-ea"/>
              <a:cs typeface="B Nazanin" pitchFamily="2" charset="-78"/>
            </a:rPr>
            <a:t> </a:t>
          </a:r>
          <a:r>
            <a:rPr lang="fa-IR" sz="500" b="0" kern="1200" dirty="0">
              <a:solidFill>
                <a:sysClr val="windowText" lastClr="000000">
                  <a:hueOff val="0"/>
                  <a:satOff val="0"/>
                  <a:lumOff val="0"/>
                  <a:alphaOff val="0"/>
                </a:sysClr>
              </a:solidFill>
              <a:latin typeface="Calibri"/>
              <a:ea typeface="+mn-ea"/>
              <a:cs typeface="B Nazanin" pitchFamily="2" charset="-78"/>
            </a:rPr>
            <a:t> و سوابق </a:t>
          </a:r>
        </a:p>
        <a:p>
          <a:pPr lvl="0" algn="ctr" defTabSz="222250" rtl="1">
            <a:lnSpc>
              <a:spcPct val="90000"/>
            </a:lnSpc>
            <a:spcBef>
              <a:spcPct val="0"/>
            </a:spcBef>
            <a:spcAft>
              <a:spcPct val="35000"/>
            </a:spcAft>
          </a:pPr>
          <a:r>
            <a:rPr lang="fa-IR" sz="500" b="0" kern="1200" dirty="0">
              <a:solidFill>
                <a:sysClr val="windowText" lastClr="000000">
                  <a:hueOff val="0"/>
                  <a:satOff val="0"/>
                  <a:lumOff val="0"/>
                  <a:alphaOff val="0"/>
                </a:sysClr>
              </a:solidFill>
              <a:latin typeface="Calibri"/>
              <a:ea typeface="+mn-ea"/>
              <a:cs typeface="B Nazanin" pitchFamily="2" charset="-78"/>
            </a:rPr>
            <a:t>توسط پزشک</a:t>
          </a:r>
          <a:r>
            <a:rPr lang="fa-IR" sz="500" b="0" kern="1200" baseline="30000" dirty="0">
              <a:solidFill>
                <a:sysClr val="windowText" lastClr="000000">
                  <a:hueOff val="0"/>
                  <a:satOff val="0"/>
                  <a:lumOff val="0"/>
                  <a:alphaOff val="0"/>
                </a:sysClr>
              </a:solidFill>
              <a:latin typeface="Calibri"/>
              <a:ea typeface="+mn-ea"/>
              <a:cs typeface="B Nazanin" pitchFamily="2" charset="-78"/>
            </a:rPr>
            <a:t>2</a:t>
          </a:r>
          <a:endParaRPr lang="en-US" sz="500" b="0" kern="1200" dirty="0">
            <a:solidFill>
              <a:sysClr val="windowText" lastClr="000000">
                <a:hueOff val="0"/>
                <a:satOff val="0"/>
                <a:lumOff val="0"/>
                <a:alphaOff val="0"/>
              </a:sysClr>
            </a:solidFill>
            <a:latin typeface="Calibri"/>
            <a:ea typeface="+mn-ea"/>
            <a:cs typeface="+mn-cs"/>
          </a:endParaRPr>
        </a:p>
      </dsp:txBody>
      <dsp:txXfrm>
        <a:off x="2900556" y="2764154"/>
        <a:ext cx="714454" cy="231187"/>
      </dsp:txXfrm>
    </dsp:sp>
    <dsp:sp modelId="{3E7489B0-0EC2-46F9-99A7-B7F3B2A17D0A}">
      <dsp:nvSpPr>
        <dsp:cNvPr id="0" name=""/>
        <dsp:cNvSpPr/>
      </dsp:nvSpPr>
      <dsp:spPr>
        <a:xfrm>
          <a:off x="2324638" y="3002534"/>
          <a:ext cx="933145" cy="108337"/>
        </a:xfrm>
        <a:custGeom>
          <a:avLst/>
          <a:gdLst/>
          <a:ahLst/>
          <a:cxnLst/>
          <a:rect l="0" t="0" r="0" b="0"/>
          <a:pathLst>
            <a:path>
              <a:moveTo>
                <a:pt x="933145" y="0"/>
              </a:moveTo>
              <a:lnTo>
                <a:pt x="933145" y="54168"/>
              </a:lnTo>
              <a:lnTo>
                <a:pt x="0" y="54168"/>
              </a:lnTo>
              <a:lnTo>
                <a:pt x="0" y="108337"/>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772F5F5-7FE1-4C75-973A-7734D44DFFF6}">
      <dsp:nvSpPr>
        <dsp:cNvPr id="0" name=""/>
        <dsp:cNvSpPr/>
      </dsp:nvSpPr>
      <dsp:spPr>
        <a:xfrm>
          <a:off x="2084167" y="3110872"/>
          <a:ext cx="480942" cy="327740"/>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علامتدار نیست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204403" y="3192807"/>
        <a:ext cx="240471" cy="163870"/>
      </dsp:txXfrm>
    </dsp:sp>
    <dsp:sp modelId="{BDFCFD52-95B1-40BD-B8A8-B6647186D19D}">
      <dsp:nvSpPr>
        <dsp:cNvPr id="0" name=""/>
        <dsp:cNvSpPr/>
      </dsp:nvSpPr>
      <dsp:spPr>
        <a:xfrm>
          <a:off x="1998273" y="3438613"/>
          <a:ext cx="326365" cy="96602"/>
        </a:xfrm>
        <a:custGeom>
          <a:avLst/>
          <a:gdLst/>
          <a:ahLst/>
          <a:cxnLst/>
          <a:rect l="0" t="0" r="0" b="0"/>
          <a:pathLst>
            <a:path>
              <a:moveTo>
                <a:pt x="326365" y="0"/>
              </a:moveTo>
              <a:lnTo>
                <a:pt x="326365"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BEFD71C-96BD-4F7E-AF9A-C2644D319A21}">
      <dsp:nvSpPr>
        <dsp:cNvPr id="0" name=""/>
        <dsp:cNvSpPr/>
      </dsp:nvSpPr>
      <dsp:spPr>
        <a:xfrm>
          <a:off x="1817143" y="3535215"/>
          <a:ext cx="362259" cy="241506"/>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en-US" sz="500" kern="1200">
              <a:solidFill>
                <a:sysClr val="windowText" lastClr="000000">
                  <a:hueOff val="0"/>
                  <a:satOff val="0"/>
                  <a:lumOff val="0"/>
                  <a:alphaOff val="0"/>
                </a:sysClr>
              </a:solidFill>
              <a:latin typeface="Calibri"/>
              <a:ea typeface="+mn-ea"/>
              <a:cs typeface="B Nazanin" panose="00000400000000000000" pitchFamily="2" charset="-78"/>
            </a:rPr>
            <a:t>FIT</a:t>
          </a:r>
          <a:r>
            <a:rPr lang="fa-IR" sz="500" kern="1200">
              <a:solidFill>
                <a:sysClr val="windowText" lastClr="000000">
                  <a:hueOff val="0"/>
                  <a:satOff val="0"/>
                  <a:lumOff val="0"/>
                  <a:alphaOff val="0"/>
                </a:sysClr>
              </a:solidFill>
              <a:latin typeface="Calibri"/>
              <a:ea typeface="+mn-ea"/>
              <a:cs typeface="B Nazanin" panose="00000400000000000000" pitchFamily="2" charset="-78"/>
            </a:rPr>
            <a:t> منفی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1907708" y="3595592"/>
        <a:ext cx="181129" cy="120753"/>
      </dsp:txXfrm>
    </dsp:sp>
    <dsp:sp modelId="{F92BA2BD-D697-49AD-BB1C-420F35AAC7DC}">
      <dsp:nvSpPr>
        <dsp:cNvPr id="0" name=""/>
        <dsp:cNvSpPr/>
      </dsp:nvSpPr>
      <dsp:spPr>
        <a:xfrm>
          <a:off x="1952553" y="3776721"/>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B94FF1C-9449-4F2A-B1F2-CEE1D912505B}">
      <dsp:nvSpPr>
        <dsp:cNvPr id="0" name=""/>
        <dsp:cNvSpPr/>
      </dsp:nvSpPr>
      <dsp:spPr>
        <a:xfrm>
          <a:off x="1635349" y="3873324"/>
          <a:ext cx="725848" cy="394681"/>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 بر اساس جدول راهنمای ارجاع  افراد با سابقه فردی یا خانوادگی مثبت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1741647" y="3931124"/>
        <a:ext cx="513252" cy="279081"/>
      </dsp:txXfrm>
    </dsp:sp>
    <dsp:sp modelId="{CF3AD234-94F8-4CD7-8110-AF9B719529E3}">
      <dsp:nvSpPr>
        <dsp:cNvPr id="0" name=""/>
        <dsp:cNvSpPr/>
      </dsp:nvSpPr>
      <dsp:spPr>
        <a:xfrm>
          <a:off x="2324638" y="3438613"/>
          <a:ext cx="326365" cy="96602"/>
        </a:xfrm>
        <a:custGeom>
          <a:avLst/>
          <a:gdLst/>
          <a:ahLst/>
          <a:cxnLst/>
          <a:rect l="0" t="0" r="0" b="0"/>
          <a:pathLst>
            <a:path>
              <a:moveTo>
                <a:pt x="0" y="0"/>
              </a:moveTo>
              <a:lnTo>
                <a:pt x="0" y="48301"/>
              </a:lnTo>
              <a:lnTo>
                <a:pt x="326365" y="48301"/>
              </a:lnTo>
              <a:lnTo>
                <a:pt x="326365"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B7F944B-7E2B-474B-B407-31C7ECE8AEE4}">
      <dsp:nvSpPr>
        <dsp:cNvPr id="0" name=""/>
        <dsp:cNvSpPr/>
      </dsp:nvSpPr>
      <dsp:spPr>
        <a:xfrm>
          <a:off x="2469874" y="3535215"/>
          <a:ext cx="362259" cy="241506"/>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en-US" sz="500" kern="1200">
              <a:solidFill>
                <a:sysClr val="windowText" lastClr="000000">
                  <a:hueOff val="0"/>
                  <a:satOff val="0"/>
                  <a:lumOff val="0"/>
                  <a:alphaOff val="0"/>
                </a:sysClr>
              </a:solidFill>
              <a:latin typeface="Calibri"/>
              <a:ea typeface="+mn-ea"/>
              <a:cs typeface="B Nazanin" panose="00000400000000000000" pitchFamily="2" charset="-78"/>
            </a:rPr>
            <a:t>FIT</a:t>
          </a:r>
          <a:r>
            <a:rPr lang="fa-IR" sz="500" kern="1200">
              <a:solidFill>
                <a:sysClr val="windowText" lastClr="000000">
                  <a:hueOff val="0"/>
                  <a:satOff val="0"/>
                  <a:lumOff val="0"/>
                  <a:alphaOff val="0"/>
                </a:sysClr>
              </a:solidFill>
              <a:latin typeface="Calibri"/>
              <a:ea typeface="+mn-ea"/>
              <a:cs typeface="B Nazanin" panose="00000400000000000000" pitchFamily="2" charset="-78"/>
            </a:rPr>
            <a:t> مثبت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560439" y="3595592"/>
        <a:ext cx="181129" cy="120753"/>
      </dsp:txXfrm>
    </dsp:sp>
    <dsp:sp modelId="{AF1DA47C-20F1-4D8B-A6F1-0CDC53972A0A}">
      <dsp:nvSpPr>
        <dsp:cNvPr id="0" name=""/>
        <dsp:cNvSpPr/>
      </dsp:nvSpPr>
      <dsp:spPr>
        <a:xfrm>
          <a:off x="2605284" y="3776721"/>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01C4CE0-03FB-4E42-BFAE-A6BA17B3C41C}">
      <dsp:nvSpPr>
        <dsp:cNvPr id="0" name=""/>
        <dsp:cNvSpPr/>
      </dsp:nvSpPr>
      <dsp:spPr>
        <a:xfrm>
          <a:off x="2469874" y="3873324"/>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522926" y="3908692"/>
        <a:ext cx="256155" cy="170770"/>
      </dsp:txXfrm>
    </dsp:sp>
    <dsp:sp modelId="{51F2CC25-7321-4A37-9E2D-FBDD811CCE46}">
      <dsp:nvSpPr>
        <dsp:cNvPr id="0" name=""/>
        <dsp:cNvSpPr/>
      </dsp:nvSpPr>
      <dsp:spPr>
        <a:xfrm>
          <a:off x="3257783" y="3002534"/>
          <a:ext cx="774973" cy="108337"/>
        </a:xfrm>
        <a:custGeom>
          <a:avLst/>
          <a:gdLst/>
          <a:ahLst/>
          <a:cxnLst/>
          <a:rect l="0" t="0" r="0" b="0"/>
          <a:pathLst>
            <a:path>
              <a:moveTo>
                <a:pt x="0" y="0"/>
              </a:moveTo>
              <a:lnTo>
                <a:pt x="0" y="54168"/>
              </a:lnTo>
              <a:lnTo>
                <a:pt x="774973" y="54168"/>
              </a:lnTo>
              <a:lnTo>
                <a:pt x="774973" y="108337"/>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ED70288-AAB4-4A4E-90BC-8AA07BCA6E3E}">
      <dsp:nvSpPr>
        <dsp:cNvPr id="0" name=""/>
        <dsp:cNvSpPr/>
      </dsp:nvSpPr>
      <dsp:spPr>
        <a:xfrm>
          <a:off x="3750791" y="3110872"/>
          <a:ext cx="563932" cy="446639"/>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یکی از علایم بند 1 تا 3 مثبت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891774" y="3222532"/>
        <a:ext cx="281966" cy="223319"/>
      </dsp:txXfrm>
    </dsp:sp>
    <dsp:sp modelId="{C3E6F96D-B2A7-4477-9F55-930D6CC0C2E2}">
      <dsp:nvSpPr>
        <dsp:cNvPr id="0" name=""/>
        <dsp:cNvSpPr/>
      </dsp:nvSpPr>
      <dsp:spPr>
        <a:xfrm>
          <a:off x="3987037" y="3557511"/>
          <a:ext cx="91440" cy="96602"/>
        </a:xfrm>
        <a:custGeom>
          <a:avLst/>
          <a:gdLst/>
          <a:ahLst/>
          <a:cxnLst/>
          <a:rect l="0" t="0" r="0" b="0"/>
          <a:pathLst>
            <a:path>
              <a:moveTo>
                <a:pt x="45720" y="0"/>
              </a:moveTo>
              <a:lnTo>
                <a:pt x="45720" y="17199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0D4048E-FDB4-42DE-B106-4A6D8CB5E0D6}">
      <dsp:nvSpPr>
        <dsp:cNvPr id="0" name=""/>
        <dsp:cNvSpPr/>
      </dsp:nvSpPr>
      <dsp:spPr>
        <a:xfrm>
          <a:off x="2940811" y="3654113"/>
          <a:ext cx="2183890" cy="570869"/>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r" defTabSz="266700" rtl="1">
            <a:lnSpc>
              <a:spcPct val="90000"/>
            </a:lnSpc>
            <a:spcBef>
              <a:spcPct val="0"/>
            </a:spcBef>
            <a:spcAft>
              <a:spcPct val="35000"/>
            </a:spcAft>
          </a:pPr>
          <a:r>
            <a:rPr lang="fa-IR" sz="600" b="1" kern="1200">
              <a:solidFill>
                <a:sysClr val="windowText" lastClr="000000">
                  <a:hueOff val="0"/>
                  <a:satOff val="0"/>
                  <a:lumOff val="0"/>
                  <a:alphaOff val="0"/>
                </a:sysClr>
              </a:solidFill>
              <a:latin typeface="Calibri"/>
              <a:ea typeface="+mn-ea"/>
              <a:cs typeface="B Nazanin" pitchFamily="2" charset="-78"/>
            </a:rPr>
            <a:t>انجام ارزیابی های تکمیلی توسط پزشک</a:t>
          </a:r>
          <a:r>
            <a:rPr lang="fa-IR" sz="600" b="1" kern="1200" baseline="30000">
              <a:solidFill>
                <a:sysClr val="windowText" lastClr="000000">
                  <a:hueOff val="0"/>
                  <a:satOff val="0"/>
                  <a:lumOff val="0"/>
                  <a:alphaOff val="0"/>
                </a:sysClr>
              </a:solidFill>
              <a:latin typeface="Calibri"/>
              <a:ea typeface="+mn-ea"/>
              <a:cs typeface="B Nazanin" pitchFamily="2" charset="-78"/>
            </a:rPr>
            <a:t>3</a:t>
          </a:r>
          <a:r>
            <a:rPr lang="fa-IR" sz="600" b="1" kern="1200">
              <a:solidFill>
                <a:sysClr val="windowText" lastClr="000000">
                  <a:hueOff val="0"/>
                  <a:satOff val="0"/>
                  <a:lumOff val="0"/>
                  <a:alphaOff val="0"/>
                </a:sysClr>
              </a:solidFill>
              <a:latin typeface="Calibri"/>
              <a:ea typeface="+mn-ea"/>
              <a:cs typeface="B Nazanin" pitchFamily="2" charset="-78"/>
            </a:rPr>
            <a:t>:</a:t>
          </a:r>
        </a:p>
        <a:p>
          <a:pPr lvl="0" algn="r" defTabSz="266700" rtl="1">
            <a:lnSpc>
              <a:spcPct val="90000"/>
            </a:lnSpc>
            <a:spcBef>
              <a:spcPct val="0"/>
            </a:spcBef>
            <a:spcAft>
              <a:spcPct val="35000"/>
            </a:spcAft>
          </a:pPr>
          <a:r>
            <a:rPr lang="fa-IR" sz="600" b="0" kern="1200">
              <a:solidFill>
                <a:sysClr val="windowText" lastClr="000000">
                  <a:hueOff val="0"/>
                  <a:satOff val="0"/>
                  <a:lumOff val="0"/>
                  <a:alphaOff val="0"/>
                </a:sysClr>
              </a:solidFill>
              <a:latin typeface="Calibri"/>
              <a:ea typeface="+mn-ea"/>
              <a:cs typeface="B Nazanin" pitchFamily="2" charset="-78"/>
            </a:rPr>
            <a:t># معاینه شکم و رکتال</a:t>
          </a:r>
        </a:p>
        <a:p>
          <a:pPr lvl="0" algn="just" defTabSz="266700" rtl="1">
            <a:lnSpc>
              <a:spcPct val="90000"/>
            </a:lnSpc>
            <a:spcBef>
              <a:spcPct val="0"/>
            </a:spcBef>
            <a:spcAft>
              <a:spcPct val="35000"/>
            </a:spcAft>
          </a:pPr>
          <a:r>
            <a:rPr lang="fa-IR" sz="600" b="0" kern="1200">
              <a:solidFill>
                <a:sysClr val="windowText" lastClr="000000">
                  <a:hueOff val="0"/>
                  <a:satOff val="0"/>
                  <a:lumOff val="0"/>
                  <a:alphaOff val="0"/>
                </a:sysClr>
              </a:solidFill>
              <a:latin typeface="Calibri"/>
              <a:ea typeface="+mn-ea"/>
              <a:cs typeface="B Nazanin" pitchFamily="2" charset="-78"/>
            </a:rPr>
            <a:t> # بررسی چارت علایم و نشانه های مشکوک به سرطان روده بزرگ</a:t>
          </a:r>
          <a:endParaRPr lang="fa-IR" sz="600" b="0" kern="1200" baseline="30000">
            <a:solidFill>
              <a:sysClr val="windowText" lastClr="000000">
                <a:hueOff val="0"/>
                <a:satOff val="0"/>
                <a:lumOff val="0"/>
                <a:alphaOff val="0"/>
              </a:sysClr>
            </a:solidFill>
            <a:latin typeface="Calibri"/>
            <a:ea typeface="+mn-ea"/>
            <a:cs typeface="B Nazanin" pitchFamily="2" charset="-78"/>
          </a:endParaRPr>
        </a:p>
      </dsp:txBody>
      <dsp:txXfrm>
        <a:off x="2957531" y="3670833"/>
        <a:ext cx="2150450" cy="537429"/>
      </dsp:txXfrm>
    </dsp:sp>
    <dsp:sp modelId="{C6DF1C5C-9C2D-47A6-B2FB-166CBB8E26A7}">
      <dsp:nvSpPr>
        <dsp:cNvPr id="0" name=""/>
        <dsp:cNvSpPr/>
      </dsp:nvSpPr>
      <dsp:spPr>
        <a:xfrm>
          <a:off x="3698891" y="4224983"/>
          <a:ext cx="333866" cy="96602"/>
        </a:xfrm>
        <a:custGeom>
          <a:avLst/>
          <a:gdLst/>
          <a:ahLst/>
          <a:cxnLst/>
          <a:rect l="0" t="0" r="0" b="0"/>
          <a:pathLst>
            <a:path>
              <a:moveTo>
                <a:pt x="333866" y="0"/>
              </a:moveTo>
              <a:lnTo>
                <a:pt x="333866"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6968BF5-87A7-4621-9CFB-F14BEC1394EB}">
      <dsp:nvSpPr>
        <dsp:cNvPr id="0" name=""/>
        <dsp:cNvSpPr/>
      </dsp:nvSpPr>
      <dsp:spPr>
        <a:xfrm>
          <a:off x="3466871" y="4321586"/>
          <a:ext cx="464039" cy="333389"/>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علایم زرد یا سفید</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582881" y="4404933"/>
        <a:ext cx="232019" cy="166695"/>
      </dsp:txXfrm>
    </dsp:sp>
    <dsp:sp modelId="{DDFF63D4-425D-44B6-BC53-22B342F64D2F}">
      <dsp:nvSpPr>
        <dsp:cNvPr id="0" name=""/>
        <dsp:cNvSpPr/>
      </dsp:nvSpPr>
      <dsp:spPr>
        <a:xfrm>
          <a:off x="3653171" y="4654975"/>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CA44102-53B5-426A-9172-FAD354613126}">
      <dsp:nvSpPr>
        <dsp:cNvPr id="0" name=""/>
        <dsp:cNvSpPr/>
      </dsp:nvSpPr>
      <dsp:spPr>
        <a:xfrm>
          <a:off x="3357295" y="4751578"/>
          <a:ext cx="683192"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توجه به سابقه فردی، خانوادگی </a:t>
          </a:r>
        </a:p>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و نتیجه </a:t>
          </a:r>
          <a:r>
            <a:rPr lang="en-US" sz="500" kern="1200">
              <a:solidFill>
                <a:sysClr val="windowText" lastClr="000000">
                  <a:hueOff val="0"/>
                  <a:satOff val="0"/>
                  <a:lumOff val="0"/>
                  <a:alphaOff val="0"/>
                </a:sysClr>
              </a:solidFill>
              <a:latin typeface="Calibri"/>
              <a:ea typeface="+mn-ea"/>
              <a:cs typeface="B Nazanin" panose="00000400000000000000" pitchFamily="2" charset="-78"/>
            </a:rPr>
            <a:t>FIT</a:t>
          </a:r>
        </a:p>
      </dsp:txBody>
      <dsp:txXfrm>
        <a:off x="3364368" y="4758651"/>
        <a:ext cx="669046" cy="227360"/>
      </dsp:txXfrm>
    </dsp:sp>
    <dsp:sp modelId="{F822FB9A-985A-4B22-A12E-3C874ADA41F0}">
      <dsp:nvSpPr>
        <dsp:cNvPr id="0" name=""/>
        <dsp:cNvSpPr/>
      </dsp:nvSpPr>
      <dsp:spPr>
        <a:xfrm>
          <a:off x="3368077" y="4993084"/>
          <a:ext cx="330813" cy="96602"/>
        </a:xfrm>
        <a:custGeom>
          <a:avLst/>
          <a:gdLst/>
          <a:ahLst/>
          <a:cxnLst/>
          <a:rect l="0" t="0" r="0" b="0"/>
          <a:pathLst>
            <a:path>
              <a:moveTo>
                <a:pt x="330813" y="0"/>
              </a:moveTo>
              <a:lnTo>
                <a:pt x="330813"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A601926-CF3A-4123-B05B-7A38AA9936C3}">
      <dsp:nvSpPr>
        <dsp:cNvPr id="0" name=""/>
        <dsp:cNvSpPr/>
      </dsp:nvSpPr>
      <dsp:spPr>
        <a:xfrm>
          <a:off x="3126559" y="5089686"/>
          <a:ext cx="483036" cy="347742"/>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247318" y="5176622"/>
        <a:ext cx="241518" cy="173871"/>
      </dsp:txXfrm>
    </dsp:sp>
    <dsp:sp modelId="{3B88000C-35AD-4177-B034-5416E94CCE09}">
      <dsp:nvSpPr>
        <dsp:cNvPr id="0" name=""/>
        <dsp:cNvSpPr/>
      </dsp:nvSpPr>
      <dsp:spPr>
        <a:xfrm>
          <a:off x="3322357" y="5437429"/>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AB1F095-B042-4761-8EA9-E8FB6946321E}">
      <dsp:nvSpPr>
        <dsp:cNvPr id="0" name=""/>
        <dsp:cNvSpPr/>
      </dsp:nvSpPr>
      <dsp:spPr>
        <a:xfrm>
          <a:off x="3010468" y="5534031"/>
          <a:ext cx="715219" cy="21088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itchFamily="2" charset="-78"/>
            </a:rPr>
            <a:t>درخواست آزمایش هموگلوبین</a:t>
          </a:r>
          <a:r>
            <a:rPr lang="fa-IR" sz="500" kern="1200" baseline="30000">
              <a:solidFill>
                <a:sysClr val="windowText" lastClr="000000">
                  <a:hueOff val="0"/>
                  <a:satOff val="0"/>
                  <a:lumOff val="0"/>
                  <a:alphaOff val="0"/>
                </a:sysClr>
              </a:solidFill>
              <a:latin typeface="Calibri"/>
              <a:ea typeface="+mn-ea"/>
              <a:cs typeface="B Nazanin" pitchFamily="2" charset="-78"/>
            </a:rPr>
            <a:t>3</a:t>
          </a:r>
          <a:endParaRPr lang="en-US" sz="500" kern="1200">
            <a:solidFill>
              <a:sysClr val="windowText" lastClr="000000">
                <a:hueOff val="0"/>
                <a:satOff val="0"/>
                <a:lumOff val="0"/>
                <a:alphaOff val="0"/>
              </a:sysClr>
            </a:solidFill>
            <a:latin typeface="Calibri"/>
            <a:ea typeface="+mn-ea"/>
            <a:cs typeface="B Nazanin" pitchFamily="2" charset="-78"/>
          </a:endParaRPr>
        </a:p>
      </dsp:txBody>
      <dsp:txXfrm>
        <a:off x="3016645" y="5540208"/>
        <a:ext cx="702865" cy="198531"/>
      </dsp:txXfrm>
    </dsp:sp>
    <dsp:sp modelId="{92BA1D3A-3B44-4B68-B1F6-2A756F3A1F63}">
      <dsp:nvSpPr>
        <dsp:cNvPr id="0" name=""/>
        <dsp:cNvSpPr/>
      </dsp:nvSpPr>
      <dsp:spPr>
        <a:xfrm>
          <a:off x="3322357" y="5744917"/>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1B136E-091A-42AE-86DB-E5F27F1D03F2}">
      <dsp:nvSpPr>
        <dsp:cNvPr id="0" name=""/>
        <dsp:cNvSpPr/>
      </dsp:nvSpPr>
      <dsp:spPr>
        <a:xfrm>
          <a:off x="2943015" y="5841519"/>
          <a:ext cx="850124"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ارزیابی دوباره علایم و پاسخ همگلوبین </a:t>
          </a:r>
        </a:p>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در عرض دو هفته</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950088" y="5848592"/>
        <a:ext cx="835978" cy="227360"/>
      </dsp:txXfrm>
    </dsp:sp>
    <dsp:sp modelId="{7A4A7572-B6E6-4B1D-82F4-23C228D5AE76}">
      <dsp:nvSpPr>
        <dsp:cNvPr id="0" name=""/>
        <dsp:cNvSpPr/>
      </dsp:nvSpPr>
      <dsp:spPr>
        <a:xfrm>
          <a:off x="3132609" y="6083026"/>
          <a:ext cx="235468" cy="96602"/>
        </a:xfrm>
        <a:custGeom>
          <a:avLst/>
          <a:gdLst/>
          <a:ahLst/>
          <a:cxnLst/>
          <a:rect l="0" t="0" r="0" b="0"/>
          <a:pathLst>
            <a:path>
              <a:moveTo>
                <a:pt x="235468" y="0"/>
              </a:moveTo>
              <a:lnTo>
                <a:pt x="235468"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328D836-FA06-4700-A71D-433A1783DF10}">
      <dsp:nvSpPr>
        <dsp:cNvPr id="0" name=""/>
        <dsp:cNvSpPr/>
      </dsp:nvSpPr>
      <dsp:spPr>
        <a:xfrm>
          <a:off x="2951479" y="6179628"/>
          <a:ext cx="362259"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پایداری علایم زرد و سفید</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958552" y="6186701"/>
        <a:ext cx="348113" cy="227360"/>
      </dsp:txXfrm>
    </dsp:sp>
    <dsp:sp modelId="{CFF5F7D6-2A85-4A2F-9861-FB7B9C67FD7C}">
      <dsp:nvSpPr>
        <dsp:cNvPr id="0" name=""/>
        <dsp:cNvSpPr/>
      </dsp:nvSpPr>
      <dsp:spPr>
        <a:xfrm>
          <a:off x="3086889" y="6421134"/>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24ECE9B-5907-43F8-AF21-BFB67D00BCC9}">
      <dsp:nvSpPr>
        <dsp:cNvPr id="0" name=""/>
        <dsp:cNvSpPr/>
      </dsp:nvSpPr>
      <dsp:spPr>
        <a:xfrm>
          <a:off x="2951479" y="6517737"/>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ارزیابی دوره ای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004531" y="6553105"/>
        <a:ext cx="256155" cy="170770"/>
      </dsp:txXfrm>
    </dsp:sp>
    <dsp:sp modelId="{2AF34BF0-53BD-4736-A2EE-CD60F1742F6D}">
      <dsp:nvSpPr>
        <dsp:cNvPr id="0" name=""/>
        <dsp:cNvSpPr/>
      </dsp:nvSpPr>
      <dsp:spPr>
        <a:xfrm>
          <a:off x="3368077" y="6083026"/>
          <a:ext cx="235468" cy="96602"/>
        </a:xfrm>
        <a:custGeom>
          <a:avLst/>
          <a:gdLst/>
          <a:ahLst/>
          <a:cxnLst/>
          <a:rect l="0" t="0" r="0" b="0"/>
          <a:pathLst>
            <a:path>
              <a:moveTo>
                <a:pt x="0" y="0"/>
              </a:moveTo>
              <a:lnTo>
                <a:pt x="0" y="48301"/>
              </a:lnTo>
              <a:lnTo>
                <a:pt x="235468" y="48301"/>
              </a:lnTo>
              <a:lnTo>
                <a:pt x="235468"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2867311-F3C3-441F-A44D-E395F1628851}">
      <dsp:nvSpPr>
        <dsp:cNvPr id="0" name=""/>
        <dsp:cNvSpPr/>
      </dsp:nvSpPr>
      <dsp:spPr>
        <a:xfrm>
          <a:off x="3422416" y="6179628"/>
          <a:ext cx="362259"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بروز علایم قرمز یا نارنجی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429489" y="6186701"/>
        <a:ext cx="348113" cy="227360"/>
      </dsp:txXfrm>
    </dsp:sp>
    <dsp:sp modelId="{854C2DEF-B1CB-41EF-B8D7-88A67D44B6F4}">
      <dsp:nvSpPr>
        <dsp:cNvPr id="0" name=""/>
        <dsp:cNvSpPr/>
      </dsp:nvSpPr>
      <dsp:spPr>
        <a:xfrm>
          <a:off x="3557826" y="6421134"/>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B7CE21-0C23-453B-92A5-BC7CBDECD541}">
      <dsp:nvSpPr>
        <dsp:cNvPr id="0" name=""/>
        <dsp:cNvSpPr/>
      </dsp:nvSpPr>
      <dsp:spPr>
        <a:xfrm>
          <a:off x="3422416" y="6517737"/>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3475468" y="6553105"/>
        <a:ext cx="256155" cy="170770"/>
      </dsp:txXfrm>
    </dsp:sp>
    <dsp:sp modelId="{735B237C-4E8A-48CF-BB29-CFDA73037653}">
      <dsp:nvSpPr>
        <dsp:cNvPr id="0" name=""/>
        <dsp:cNvSpPr/>
      </dsp:nvSpPr>
      <dsp:spPr>
        <a:xfrm>
          <a:off x="3698891" y="4993084"/>
          <a:ext cx="316603" cy="96602"/>
        </a:xfrm>
        <a:custGeom>
          <a:avLst/>
          <a:gdLst/>
          <a:ahLst/>
          <a:cxnLst/>
          <a:rect l="0" t="0" r="0" b="0"/>
          <a:pathLst>
            <a:path>
              <a:moveTo>
                <a:pt x="0" y="0"/>
              </a:moveTo>
              <a:lnTo>
                <a:pt x="0" y="48301"/>
              </a:lnTo>
              <a:lnTo>
                <a:pt x="316603" y="48301"/>
              </a:lnTo>
              <a:lnTo>
                <a:pt x="316603"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1AACCDB-FEC5-4EEC-9B2C-F59AD122C242}">
      <dsp:nvSpPr>
        <dsp:cNvPr id="0" name=""/>
        <dsp:cNvSpPr/>
      </dsp:nvSpPr>
      <dsp:spPr>
        <a:xfrm>
          <a:off x="3759767" y="5089686"/>
          <a:ext cx="511455" cy="307891"/>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887631" y="5166659"/>
        <a:ext cx="255727" cy="153945"/>
      </dsp:txXfrm>
    </dsp:sp>
    <dsp:sp modelId="{94203AF7-2B9A-4934-94EF-DB19C98E71C0}">
      <dsp:nvSpPr>
        <dsp:cNvPr id="0" name=""/>
        <dsp:cNvSpPr/>
      </dsp:nvSpPr>
      <dsp:spPr>
        <a:xfrm>
          <a:off x="3969774" y="5397578"/>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57878A7-E67E-497F-ADED-82219AEABBF8}">
      <dsp:nvSpPr>
        <dsp:cNvPr id="0" name=""/>
        <dsp:cNvSpPr/>
      </dsp:nvSpPr>
      <dsp:spPr>
        <a:xfrm>
          <a:off x="3834365" y="5494180"/>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3887417" y="5529548"/>
        <a:ext cx="256155" cy="170770"/>
      </dsp:txXfrm>
    </dsp:sp>
    <dsp:sp modelId="{72F847E0-3560-4182-B35D-CEE69C314693}">
      <dsp:nvSpPr>
        <dsp:cNvPr id="0" name=""/>
        <dsp:cNvSpPr/>
      </dsp:nvSpPr>
      <dsp:spPr>
        <a:xfrm>
          <a:off x="4032757" y="4224983"/>
          <a:ext cx="297537" cy="96602"/>
        </a:xfrm>
        <a:custGeom>
          <a:avLst/>
          <a:gdLst/>
          <a:ahLst/>
          <a:cxnLst/>
          <a:rect l="0" t="0" r="0" b="0"/>
          <a:pathLst>
            <a:path>
              <a:moveTo>
                <a:pt x="0" y="0"/>
              </a:moveTo>
              <a:lnTo>
                <a:pt x="0" y="48301"/>
              </a:lnTo>
              <a:lnTo>
                <a:pt x="297537" y="48301"/>
              </a:lnTo>
              <a:lnTo>
                <a:pt x="297537"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1A834D-7EE0-4242-BF7A-29AE5D1877AD}">
      <dsp:nvSpPr>
        <dsp:cNvPr id="0" name=""/>
        <dsp:cNvSpPr/>
      </dsp:nvSpPr>
      <dsp:spPr>
        <a:xfrm>
          <a:off x="4061945" y="4321586"/>
          <a:ext cx="536697" cy="331488"/>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علایم قرمز یا نارنجی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4196119" y="4404458"/>
        <a:ext cx="268349" cy="165744"/>
      </dsp:txXfrm>
    </dsp:sp>
    <dsp:sp modelId="{234E7679-8D8E-4D6B-B757-EB94E191B303}">
      <dsp:nvSpPr>
        <dsp:cNvPr id="0" name=""/>
        <dsp:cNvSpPr/>
      </dsp:nvSpPr>
      <dsp:spPr>
        <a:xfrm>
          <a:off x="4284574" y="4653075"/>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60A4CB8-3ECE-4DCC-B45A-A3D666DEB774}">
      <dsp:nvSpPr>
        <dsp:cNvPr id="0" name=""/>
        <dsp:cNvSpPr/>
      </dsp:nvSpPr>
      <dsp:spPr>
        <a:xfrm>
          <a:off x="4149164" y="4749677"/>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4202216" y="4785045"/>
        <a:ext cx="256155" cy="170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D960D-39BA-426B-A884-F28AEDCA03C3}">
      <dsp:nvSpPr>
        <dsp:cNvPr id="0" name=""/>
        <dsp:cNvSpPr/>
      </dsp:nvSpPr>
      <dsp:spPr>
        <a:xfrm>
          <a:off x="4875714" y="3286209"/>
          <a:ext cx="91440" cy="370876"/>
        </a:xfrm>
        <a:custGeom>
          <a:avLst/>
          <a:gdLst/>
          <a:ahLst/>
          <a:cxnLst/>
          <a:rect l="0" t="0" r="0" b="0"/>
          <a:pathLst>
            <a:path>
              <a:moveTo>
                <a:pt x="129424" y="0"/>
              </a:moveTo>
              <a:lnTo>
                <a:pt x="129424" y="366704"/>
              </a:lnTo>
              <a:lnTo>
                <a:pt x="45720" y="366704"/>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C4F588A-9F74-4A27-8394-D9AA21977BE1}">
      <dsp:nvSpPr>
        <dsp:cNvPr id="0" name=""/>
        <dsp:cNvSpPr/>
      </dsp:nvSpPr>
      <dsp:spPr>
        <a:xfrm>
          <a:off x="4518308" y="2507010"/>
          <a:ext cx="487783" cy="169313"/>
        </a:xfrm>
        <a:custGeom>
          <a:avLst/>
          <a:gdLst/>
          <a:ahLst/>
          <a:cxnLst/>
          <a:rect l="0" t="0" r="0" b="0"/>
          <a:pathLst>
            <a:path>
              <a:moveTo>
                <a:pt x="0" y="0"/>
              </a:moveTo>
              <a:lnTo>
                <a:pt x="0" y="83704"/>
              </a:lnTo>
              <a:lnTo>
                <a:pt x="482296" y="83704"/>
              </a:lnTo>
              <a:lnTo>
                <a:pt x="482296" y="167408"/>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AE7583F-F9A2-46FB-95D4-D985796D29C2}">
      <dsp:nvSpPr>
        <dsp:cNvPr id="0" name=""/>
        <dsp:cNvSpPr/>
      </dsp:nvSpPr>
      <dsp:spPr>
        <a:xfrm>
          <a:off x="3271750" y="3959422"/>
          <a:ext cx="91440" cy="370876"/>
        </a:xfrm>
        <a:custGeom>
          <a:avLst/>
          <a:gdLst/>
          <a:ahLst/>
          <a:cxnLst/>
          <a:rect l="0" t="0" r="0" b="0"/>
          <a:pathLst>
            <a:path>
              <a:moveTo>
                <a:pt x="129424" y="0"/>
              </a:moveTo>
              <a:lnTo>
                <a:pt x="129424" y="366704"/>
              </a:lnTo>
              <a:lnTo>
                <a:pt x="45720" y="366704"/>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D17D22D-39C7-422B-9E85-0E38FDDD6789}">
      <dsp:nvSpPr>
        <dsp:cNvPr id="0" name=""/>
        <dsp:cNvSpPr/>
      </dsp:nvSpPr>
      <dsp:spPr>
        <a:xfrm>
          <a:off x="2992369" y="3435368"/>
          <a:ext cx="409757" cy="249202"/>
        </a:xfrm>
        <a:custGeom>
          <a:avLst/>
          <a:gdLst/>
          <a:ahLst/>
          <a:cxnLst/>
          <a:rect l="0" t="0" r="0" b="0"/>
          <a:pathLst>
            <a:path>
              <a:moveTo>
                <a:pt x="0" y="0"/>
              </a:moveTo>
              <a:lnTo>
                <a:pt x="0" y="162695"/>
              </a:lnTo>
              <a:lnTo>
                <a:pt x="430335" y="162695"/>
              </a:lnTo>
              <a:lnTo>
                <a:pt x="430335" y="246399"/>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BE5FC70-48FA-42D1-A4AD-85B8172B5093}">
      <dsp:nvSpPr>
        <dsp:cNvPr id="0" name=""/>
        <dsp:cNvSpPr/>
      </dsp:nvSpPr>
      <dsp:spPr>
        <a:xfrm>
          <a:off x="2398167" y="3967481"/>
          <a:ext cx="91440" cy="370876"/>
        </a:xfrm>
        <a:custGeom>
          <a:avLst/>
          <a:gdLst/>
          <a:ahLst/>
          <a:cxnLst/>
          <a:rect l="0" t="0" r="0" b="0"/>
          <a:pathLst>
            <a:path>
              <a:moveTo>
                <a:pt x="129424" y="0"/>
              </a:moveTo>
              <a:lnTo>
                <a:pt x="129424" y="366704"/>
              </a:lnTo>
              <a:lnTo>
                <a:pt x="45720" y="366704"/>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F4FC77C-B567-4463-8327-4312D8F0856F}">
      <dsp:nvSpPr>
        <dsp:cNvPr id="0" name=""/>
        <dsp:cNvSpPr/>
      </dsp:nvSpPr>
      <dsp:spPr>
        <a:xfrm>
          <a:off x="2528544" y="3435368"/>
          <a:ext cx="463825" cy="249202"/>
        </a:xfrm>
        <a:custGeom>
          <a:avLst/>
          <a:gdLst/>
          <a:ahLst/>
          <a:cxnLst/>
          <a:rect l="0" t="0" r="0" b="0"/>
          <a:pathLst>
            <a:path>
              <a:moveTo>
                <a:pt x="483794" y="0"/>
              </a:moveTo>
              <a:lnTo>
                <a:pt x="483794" y="162695"/>
              </a:lnTo>
              <a:lnTo>
                <a:pt x="0" y="162695"/>
              </a:lnTo>
              <a:lnTo>
                <a:pt x="0" y="246399"/>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8A4BB4C-6760-4081-BD7B-F69B4FE7C3EC}">
      <dsp:nvSpPr>
        <dsp:cNvPr id="0" name=""/>
        <dsp:cNvSpPr/>
      </dsp:nvSpPr>
      <dsp:spPr>
        <a:xfrm>
          <a:off x="3332128" y="2942818"/>
          <a:ext cx="475999" cy="370876"/>
        </a:xfrm>
        <a:custGeom>
          <a:avLst/>
          <a:gdLst/>
          <a:ahLst/>
          <a:cxnLst/>
          <a:rect l="0" t="0" r="0" b="0"/>
          <a:pathLst>
            <a:path>
              <a:moveTo>
                <a:pt x="495832" y="0"/>
              </a:moveTo>
              <a:lnTo>
                <a:pt x="495832" y="366704"/>
              </a:lnTo>
              <a:lnTo>
                <a:pt x="0" y="366704"/>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1D96584-1ABA-4385-A08F-CAA91FFD418E}">
      <dsp:nvSpPr>
        <dsp:cNvPr id="0" name=""/>
        <dsp:cNvSpPr/>
      </dsp:nvSpPr>
      <dsp:spPr>
        <a:xfrm>
          <a:off x="3808128" y="2507010"/>
          <a:ext cx="710179" cy="169313"/>
        </a:xfrm>
        <a:custGeom>
          <a:avLst/>
          <a:gdLst/>
          <a:ahLst/>
          <a:cxnLst/>
          <a:rect l="0" t="0" r="0" b="0"/>
          <a:pathLst>
            <a:path>
              <a:moveTo>
                <a:pt x="702191" y="0"/>
              </a:moveTo>
              <a:lnTo>
                <a:pt x="702191" y="83704"/>
              </a:lnTo>
              <a:lnTo>
                <a:pt x="0" y="83704"/>
              </a:lnTo>
              <a:lnTo>
                <a:pt x="0" y="167408"/>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8605352-1C47-4E5F-BC48-0D6CB42D4DD6}">
      <dsp:nvSpPr>
        <dsp:cNvPr id="0" name=""/>
        <dsp:cNvSpPr/>
      </dsp:nvSpPr>
      <dsp:spPr>
        <a:xfrm>
          <a:off x="5377520" y="1533564"/>
          <a:ext cx="300675" cy="571379"/>
        </a:xfrm>
        <a:custGeom>
          <a:avLst/>
          <a:gdLst/>
          <a:ahLst/>
          <a:cxnLst/>
          <a:rect l="0" t="0" r="0" b="0"/>
          <a:pathLst>
            <a:path>
              <a:moveTo>
                <a:pt x="129424" y="0"/>
              </a:moveTo>
              <a:lnTo>
                <a:pt x="129424" y="564952"/>
              </a:lnTo>
              <a:lnTo>
                <a:pt x="45720" y="564952"/>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DC0AFBB-44B1-4513-82C1-3A304AE045E6}">
      <dsp:nvSpPr>
        <dsp:cNvPr id="0" name=""/>
        <dsp:cNvSpPr/>
      </dsp:nvSpPr>
      <dsp:spPr>
        <a:xfrm>
          <a:off x="4005108" y="1241866"/>
          <a:ext cx="1372412" cy="169313"/>
        </a:xfrm>
        <a:custGeom>
          <a:avLst/>
          <a:gdLst/>
          <a:ahLst/>
          <a:cxnLst/>
          <a:rect l="0" t="0" r="0" b="0"/>
          <a:pathLst>
            <a:path>
              <a:moveTo>
                <a:pt x="0" y="0"/>
              </a:moveTo>
              <a:lnTo>
                <a:pt x="0" y="83704"/>
              </a:lnTo>
              <a:lnTo>
                <a:pt x="1233183" y="83704"/>
              </a:lnTo>
              <a:lnTo>
                <a:pt x="1233183" y="167408"/>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9B7A8FA-BE9F-4FC5-8918-877A6009B4F6}">
      <dsp:nvSpPr>
        <dsp:cNvPr id="0" name=""/>
        <dsp:cNvSpPr/>
      </dsp:nvSpPr>
      <dsp:spPr>
        <a:xfrm>
          <a:off x="1434726" y="2684932"/>
          <a:ext cx="94176" cy="326034"/>
        </a:xfrm>
        <a:custGeom>
          <a:avLst/>
          <a:gdLst/>
          <a:ahLst/>
          <a:cxnLst/>
          <a:rect l="0" t="0" r="0" b="0"/>
          <a:pathLst>
            <a:path>
              <a:moveTo>
                <a:pt x="0" y="0"/>
              </a:moveTo>
              <a:lnTo>
                <a:pt x="0" y="326034"/>
              </a:lnTo>
              <a:lnTo>
                <a:pt x="94176" y="326034"/>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F1134DD-11C0-4FA6-A456-8D1C9D09FB51}">
      <dsp:nvSpPr>
        <dsp:cNvPr id="0" name=""/>
        <dsp:cNvSpPr/>
      </dsp:nvSpPr>
      <dsp:spPr>
        <a:xfrm>
          <a:off x="960511" y="2113256"/>
          <a:ext cx="91440" cy="406101"/>
        </a:xfrm>
        <a:custGeom>
          <a:avLst/>
          <a:gdLst/>
          <a:ahLst/>
          <a:cxnLst/>
          <a:rect l="0" t="0" r="0" b="0"/>
          <a:pathLst>
            <a:path>
              <a:moveTo>
                <a:pt x="45720" y="0"/>
              </a:moveTo>
              <a:lnTo>
                <a:pt x="45720" y="406101"/>
              </a:lnTo>
              <a:lnTo>
                <a:pt x="112260" y="406101"/>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DF9C10C-A274-4E97-8EC6-551EDF018F06}">
      <dsp:nvSpPr>
        <dsp:cNvPr id="0" name=""/>
        <dsp:cNvSpPr/>
      </dsp:nvSpPr>
      <dsp:spPr>
        <a:xfrm>
          <a:off x="232727" y="3092027"/>
          <a:ext cx="91440" cy="222673"/>
        </a:xfrm>
        <a:custGeom>
          <a:avLst/>
          <a:gdLst/>
          <a:ahLst/>
          <a:cxnLst/>
          <a:rect l="0" t="0" r="0" b="0"/>
          <a:pathLst>
            <a:path>
              <a:moveTo>
                <a:pt x="45720" y="0"/>
              </a:moveTo>
              <a:lnTo>
                <a:pt x="45720" y="222673"/>
              </a:lnTo>
              <a:lnTo>
                <a:pt x="74373" y="222673"/>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051A047-5E59-4A84-BE05-8F8BF01527E2}">
      <dsp:nvSpPr>
        <dsp:cNvPr id="0" name=""/>
        <dsp:cNvSpPr/>
      </dsp:nvSpPr>
      <dsp:spPr>
        <a:xfrm>
          <a:off x="357488" y="2664918"/>
          <a:ext cx="91440" cy="231241"/>
        </a:xfrm>
        <a:custGeom>
          <a:avLst/>
          <a:gdLst/>
          <a:ahLst/>
          <a:cxnLst/>
          <a:rect l="0" t="0" r="0" b="0"/>
          <a:pathLst>
            <a:path>
              <a:moveTo>
                <a:pt x="45720" y="0"/>
              </a:moveTo>
              <a:lnTo>
                <a:pt x="45720" y="146584"/>
              </a:lnTo>
              <a:lnTo>
                <a:pt x="108029" y="146584"/>
              </a:lnTo>
              <a:lnTo>
                <a:pt x="108029" y="231241"/>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6D34B6D-E1E8-4660-9B2A-D97D186660C9}">
      <dsp:nvSpPr>
        <dsp:cNvPr id="0" name=""/>
        <dsp:cNvSpPr/>
      </dsp:nvSpPr>
      <dsp:spPr>
        <a:xfrm>
          <a:off x="764962" y="2113256"/>
          <a:ext cx="241269" cy="406101"/>
        </a:xfrm>
        <a:custGeom>
          <a:avLst/>
          <a:gdLst/>
          <a:ahLst/>
          <a:cxnLst/>
          <a:rect l="0" t="0" r="0" b="0"/>
          <a:pathLst>
            <a:path>
              <a:moveTo>
                <a:pt x="241269" y="0"/>
              </a:moveTo>
              <a:lnTo>
                <a:pt x="241269" y="406101"/>
              </a:lnTo>
              <a:lnTo>
                <a:pt x="0" y="406101"/>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D028FC8-0F58-4AEA-A692-4C1E68620559}">
      <dsp:nvSpPr>
        <dsp:cNvPr id="0" name=""/>
        <dsp:cNvSpPr/>
      </dsp:nvSpPr>
      <dsp:spPr>
        <a:xfrm>
          <a:off x="660540" y="3923778"/>
          <a:ext cx="107401" cy="370876"/>
        </a:xfrm>
        <a:custGeom>
          <a:avLst/>
          <a:gdLst/>
          <a:ahLst/>
          <a:cxnLst/>
          <a:rect l="0" t="0" r="0" b="0"/>
          <a:pathLst>
            <a:path>
              <a:moveTo>
                <a:pt x="0" y="0"/>
              </a:moveTo>
              <a:lnTo>
                <a:pt x="0" y="370876"/>
              </a:lnTo>
              <a:lnTo>
                <a:pt x="107401" y="370876"/>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10C9E67-BB79-47F9-84C5-B0B90AA64212}">
      <dsp:nvSpPr>
        <dsp:cNvPr id="0" name=""/>
        <dsp:cNvSpPr/>
      </dsp:nvSpPr>
      <dsp:spPr>
        <a:xfrm>
          <a:off x="901223" y="2113256"/>
          <a:ext cx="91440" cy="1548610"/>
        </a:xfrm>
        <a:custGeom>
          <a:avLst/>
          <a:gdLst/>
          <a:ahLst/>
          <a:cxnLst/>
          <a:rect l="0" t="0" r="0" b="0"/>
          <a:pathLst>
            <a:path>
              <a:moveTo>
                <a:pt x="105007" y="0"/>
              </a:moveTo>
              <a:lnTo>
                <a:pt x="105007" y="1463954"/>
              </a:lnTo>
              <a:lnTo>
                <a:pt x="45720" y="1463954"/>
              </a:lnTo>
              <a:lnTo>
                <a:pt x="45720" y="1548610"/>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08F2138-6852-4943-A920-D6B0D79B8C1D}">
      <dsp:nvSpPr>
        <dsp:cNvPr id="0" name=""/>
        <dsp:cNvSpPr/>
      </dsp:nvSpPr>
      <dsp:spPr>
        <a:xfrm>
          <a:off x="1319678" y="1576041"/>
          <a:ext cx="933022" cy="370876"/>
        </a:xfrm>
        <a:custGeom>
          <a:avLst/>
          <a:gdLst/>
          <a:ahLst/>
          <a:cxnLst/>
          <a:rect l="0" t="0" r="0" b="0"/>
          <a:pathLst>
            <a:path>
              <a:moveTo>
                <a:pt x="933022" y="0"/>
              </a:moveTo>
              <a:lnTo>
                <a:pt x="933022" y="370876"/>
              </a:lnTo>
              <a:lnTo>
                <a:pt x="0" y="370876"/>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2C1870C-50A0-431D-A1FB-D0AC704D9C7C}">
      <dsp:nvSpPr>
        <dsp:cNvPr id="0" name=""/>
        <dsp:cNvSpPr/>
      </dsp:nvSpPr>
      <dsp:spPr>
        <a:xfrm>
          <a:off x="2252701" y="1241866"/>
          <a:ext cx="1752407" cy="169313"/>
        </a:xfrm>
        <a:custGeom>
          <a:avLst/>
          <a:gdLst/>
          <a:ahLst/>
          <a:cxnLst/>
          <a:rect l="0" t="0" r="0" b="0"/>
          <a:pathLst>
            <a:path>
              <a:moveTo>
                <a:pt x="1227906" y="0"/>
              </a:moveTo>
              <a:lnTo>
                <a:pt x="1227906" y="83704"/>
              </a:lnTo>
              <a:lnTo>
                <a:pt x="0" y="83704"/>
              </a:lnTo>
              <a:lnTo>
                <a:pt x="0" y="167408"/>
              </a:lnTo>
            </a:path>
          </a:pathLst>
        </a:custGeom>
        <a:noFill/>
        <a:ln w="25400" cap="flat" cmpd="sng" algn="ctr">
          <a:solidFill>
            <a:srgbClr val="9BBB5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F22633F-6209-4CC7-8AC5-BEAC4B87CE64}">
      <dsp:nvSpPr>
        <dsp:cNvPr id="0" name=""/>
        <dsp:cNvSpPr/>
      </dsp:nvSpPr>
      <dsp:spPr>
        <a:xfrm>
          <a:off x="4005108" y="529517"/>
          <a:ext cx="150422" cy="171373"/>
        </a:xfrm>
        <a:custGeom>
          <a:avLst/>
          <a:gdLst/>
          <a:ahLst/>
          <a:cxnLst/>
          <a:rect l="0" t="0" r="0" b="0"/>
          <a:pathLst>
            <a:path>
              <a:moveTo>
                <a:pt x="311442" y="0"/>
              </a:moveTo>
              <a:lnTo>
                <a:pt x="311442" y="84908"/>
              </a:lnTo>
              <a:lnTo>
                <a:pt x="0" y="84908"/>
              </a:lnTo>
              <a:lnTo>
                <a:pt x="0" y="169099"/>
              </a:lnTo>
            </a:path>
          </a:pathLst>
        </a:custGeom>
        <a:noFill/>
        <a:ln w="25400" cap="flat" cmpd="sng" algn="ctr">
          <a:solidFill>
            <a:srgbClr val="9BBB5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5A7624C-9BE3-40AF-B0B4-927039C494A0}">
      <dsp:nvSpPr>
        <dsp:cNvPr id="0" name=""/>
        <dsp:cNvSpPr/>
      </dsp:nvSpPr>
      <dsp:spPr>
        <a:xfrm>
          <a:off x="3331100" y="83993"/>
          <a:ext cx="1648860" cy="445523"/>
        </a:xfrm>
        <a:prstGeom prst="ellips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r>
            <a:rPr lang="fa-IR" sz="500" b="1" kern="1200">
              <a:solidFill>
                <a:sysClr val="windowText" lastClr="000000">
                  <a:hueOff val="0"/>
                  <a:satOff val="0"/>
                  <a:lumOff val="0"/>
                  <a:alphaOff val="0"/>
                </a:sysClr>
              </a:solidFill>
              <a:latin typeface="Calibri"/>
              <a:ea typeface="+mn-ea"/>
              <a:cs typeface="B Nazanin" pitchFamily="2" charset="-78"/>
            </a:rPr>
            <a:t>بهورز </a:t>
          </a:r>
          <a:r>
            <a:rPr lang="fa-IR" sz="500" kern="1200">
              <a:solidFill>
                <a:sysClr val="windowText" lastClr="000000">
                  <a:hueOff val="0"/>
                  <a:satOff val="0"/>
                  <a:lumOff val="0"/>
                  <a:alphaOff val="0"/>
                </a:sysClr>
              </a:solidFill>
              <a:latin typeface="Calibri"/>
              <a:ea typeface="+mn-ea"/>
              <a:cs typeface="B Nazanin" pitchFamily="2" charset="-78"/>
            </a:rPr>
            <a:t>زنان ارجاع شده  در فاصله 30 تا 59 سال را  از نظر علایم و نشانه های مشکوک سرطان دهانه رحم  به صورت زیر بررسی می کند.</a:t>
          </a:r>
          <a:r>
            <a:rPr lang="fa-IR" sz="500" kern="1200" baseline="30000">
              <a:solidFill>
                <a:sysClr val="windowText" lastClr="000000">
                  <a:hueOff val="0"/>
                  <a:satOff val="0"/>
                  <a:lumOff val="0"/>
                  <a:alphaOff val="0"/>
                </a:sysClr>
              </a:solidFill>
              <a:latin typeface="Calibri"/>
              <a:ea typeface="+mn-ea"/>
              <a:cs typeface="B Nazanin" pitchFamily="2" charset="-78"/>
            </a:rPr>
            <a:t>1</a:t>
          </a:r>
          <a:endParaRPr lang="en-US" sz="500" kern="1200">
            <a:solidFill>
              <a:sysClr val="windowText" lastClr="000000">
                <a:hueOff val="0"/>
                <a:satOff val="0"/>
                <a:lumOff val="0"/>
                <a:alphaOff val="0"/>
              </a:sysClr>
            </a:solidFill>
            <a:latin typeface="Calibri"/>
            <a:ea typeface="+mn-ea"/>
            <a:cs typeface="+mn-cs"/>
          </a:endParaRPr>
        </a:p>
      </dsp:txBody>
      <dsp:txXfrm>
        <a:off x="3572570" y="149238"/>
        <a:ext cx="1165920" cy="315033"/>
      </dsp:txXfrm>
    </dsp:sp>
    <dsp:sp modelId="{D0AAE0B0-3E32-4C5A-A2B6-A2A29635A746}">
      <dsp:nvSpPr>
        <dsp:cNvPr id="0" name=""/>
        <dsp:cNvSpPr/>
      </dsp:nvSpPr>
      <dsp:spPr>
        <a:xfrm>
          <a:off x="2879828" y="700890"/>
          <a:ext cx="2250558" cy="540975"/>
        </a:xfrm>
        <a:prstGeom prst="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just" defTabSz="222250" rtl="1">
            <a:lnSpc>
              <a:spcPct val="90000"/>
            </a:lnSpc>
            <a:spcBef>
              <a:spcPct val="0"/>
            </a:spcBef>
            <a:spcAft>
              <a:spcPct val="35000"/>
            </a:spcAft>
          </a:pPr>
          <a:r>
            <a:rPr lang="fa-IR" sz="500" b="1" kern="1200">
              <a:solidFill>
                <a:sysClr val="windowText" lastClr="000000">
                  <a:hueOff val="0"/>
                  <a:satOff val="0"/>
                  <a:lumOff val="0"/>
                  <a:alphaOff val="0"/>
                </a:sysClr>
              </a:solidFill>
              <a:latin typeface="Calibri"/>
              <a:ea typeface="+mn-ea"/>
              <a:cs typeface="B Nazanin" pitchFamily="2" charset="-78"/>
            </a:rPr>
            <a:t>آیا فرد هر یک از علایم بندهای 1، 2 یا 3 را دارد؟ </a:t>
          </a:r>
        </a:p>
        <a:p>
          <a:pPr lvl="0" algn="just"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   1 خونریزی غیر طبیعی واژینال (از جمله پس از نزدیکی جنسی، در فواصل دوره های قاعدگی و پس از یائسگی)</a:t>
          </a:r>
        </a:p>
        <a:p>
          <a:pPr lvl="0" algn="just"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   2 ترشحات بدبوی واژینال</a:t>
          </a:r>
        </a:p>
        <a:p>
          <a:pPr lvl="0" algn="just"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  3 درد هنگام نزدیکی جنسی</a:t>
          </a:r>
          <a:endParaRPr lang="en-US" sz="500" kern="1200">
            <a:solidFill>
              <a:sysClr val="windowText" lastClr="000000">
                <a:hueOff val="0"/>
                <a:satOff val="0"/>
                <a:lumOff val="0"/>
                <a:alphaOff val="0"/>
              </a:sysClr>
            </a:solidFill>
            <a:latin typeface="Calibri"/>
            <a:ea typeface="+mn-ea"/>
            <a:cs typeface="+mn-cs"/>
          </a:endParaRPr>
        </a:p>
      </dsp:txBody>
      <dsp:txXfrm>
        <a:off x="2879828" y="700890"/>
        <a:ext cx="2250558" cy="540975"/>
      </dsp:txXfrm>
    </dsp:sp>
    <dsp:sp modelId="{408BAD72-358B-4915-898E-011005F9F66F}">
      <dsp:nvSpPr>
        <dsp:cNvPr id="0" name=""/>
        <dsp:cNvSpPr/>
      </dsp:nvSpPr>
      <dsp:spPr>
        <a:xfrm>
          <a:off x="2066698" y="1411179"/>
          <a:ext cx="372005" cy="164862"/>
        </a:xfrm>
        <a:prstGeom prst="flowChartDecision">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خیر</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159699" y="1452395"/>
        <a:ext cx="186003" cy="82431"/>
      </dsp:txXfrm>
    </dsp:sp>
    <dsp:sp modelId="{6FA05C08-60AE-429D-BDE2-EB2170C6E8DD}">
      <dsp:nvSpPr>
        <dsp:cNvPr id="0" name=""/>
        <dsp:cNvSpPr/>
      </dsp:nvSpPr>
      <dsp:spPr>
        <a:xfrm>
          <a:off x="692784" y="1780580"/>
          <a:ext cx="626894" cy="332676"/>
        </a:xfrm>
        <a:prstGeom prst="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r>
            <a:rPr lang="fa-IR" sz="500" kern="1200">
              <a:cs typeface="B Nazanin" pitchFamily="2" charset="-78"/>
            </a:rPr>
            <a:t>ارزیابی موارزد زیر:</a:t>
          </a:r>
        </a:p>
        <a:p>
          <a:pPr lvl="0" algn="ctr" defTabSz="222250" rtl="1">
            <a:lnSpc>
              <a:spcPct val="90000"/>
            </a:lnSpc>
            <a:spcBef>
              <a:spcPct val="0"/>
            </a:spcBef>
            <a:spcAft>
              <a:spcPct val="35000"/>
            </a:spcAft>
          </a:pPr>
          <a:r>
            <a:rPr lang="fa-IR" sz="500" kern="1200">
              <a:cs typeface="B Nazanin" pitchFamily="2" charset="-78"/>
            </a:rPr>
            <a:t>فاصله از اولین تماس جنسی</a:t>
          </a:r>
        </a:p>
        <a:p>
          <a:pPr lvl="0" algn="ctr" defTabSz="222250" rtl="1">
            <a:lnSpc>
              <a:spcPct val="90000"/>
            </a:lnSpc>
            <a:spcBef>
              <a:spcPct val="0"/>
            </a:spcBef>
            <a:spcAft>
              <a:spcPct val="35000"/>
            </a:spcAft>
          </a:pPr>
          <a:r>
            <a:rPr lang="fa-IR" sz="500" kern="1200">
              <a:cs typeface="B Nazanin" pitchFamily="2" charset="-78"/>
            </a:rPr>
            <a:t>فاصله از غربالگری پیشین</a:t>
          </a:r>
        </a:p>
      </dsp:txBody>
      <dsp:txXfrm>
        <a:off x="692784" y="1780580"/>
        <a:ext cx="626894" cy="332676"/>
      </dsp:txXfrm>
    </dsp:sp>
    <dsp:sp modelId="{6735A174-F5E9-40D5-B31B-999D789B205F}">
      <dsp:nvSpPr>
        <dsp:cNvPr id="0" name=""/>
        <dsp:cNvSpPr/>
      </dsp:nvSpPr>
      <dsp:spPr>
        <a:xfrm>
          <a:off x="588939" y="3661867"/>
          <a:ext cx="716009" cy="261911"/>
        </a:xfrm>
        <a:prstGeom prst="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بیش از 3 سال از اولین تماس جنسی </a:t>
          </a:r>
          <a:r>
            <a:rPr lang="fa-IR" sz="500" b="1" kern="1200">
              <a:solidFill>
                <a:sysClr val="windowText" lastClr="000000">
                  <a:hueOff val="0"/>
                  <a:satOff val="0"/>
                  <a:lumOff val="0"/>
                  <a:alphaOff val="0"/>
                </a:sysClr>
              </a:solidFill>
              <a:latin typeface="Calibri"/>
              <a:ea typeface="+mn-ea"/>
              <a:cs typeface="B Nazanin" panose="00000400000000000000" pitchFamily="2" charset="-78"/>
            </a:rPr>
            <a:t>و</a:t>
          </a:r>
          <a:r>
            <a:rPr lang="fa-IR" sz="500" kern="1200">
              <a:solidFill>
                <a:sysClr val="windowText" lastClr="000000">
                  <a:hueOff val="0"/>
                  <a:satOff val="0"/>
                  <a:lumOff val="0"/>
                  <a:alphaOff val="0"/>
                </a:sysClr>
              </a:solidFill>
              <a:latin typeface="Calibri"/>
              <a:ea typeface="+mn-ea"/>
              <a:cs typeface="B Nazanin" panose="00000400000000000000" pitchFamily="2" charset="-78"/>
            </a:rPr>
            <a:t> کمتر از 10 سال از غربالگری</a:t>
          </a:r>
          <a:endParaRPr lang="en-US" sz="500" kern="1200"/>
        </a:p>
      </dsp:txBody>
      <dsp:txXfrm>
        <a:off x="588939" y="3661867"/>
        <a:ext cx="716009" cy="261911"/>
      </dsp:txXfrm>
    </dsp:sp>
    <dsp:sp modelId="{6B9BA5EC-63CE-4553-B56D-2809DB12D8E0}">
      <dsp:nvSpPr>
        <dsp:cNvPr id="0" name=""/>
        <dsp:cNvSpPr/>
      </dsp:nvSpPr>
      <dsp:spPr>
        <a:xfrm>
          <a:off x="767941" y="4093091"/>
          <a:ext cx="806253" cy="403126"/>
        </a:xfrm>
        <a:prstGeom prst="ellipse">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r>
            <a:rPr lang="fa-IR" sz="500" kern="1200">
              <a:cs typeface="B Nazanin" pitchFamily="2" charset="-78"/>
            </a:rPr>
            <a:t>آموزش خود مراقبتی و ارزیابی طی  5 سال</a:t>
          </a:r>
          <a:endParaRPr lang="en-US" sz="500" kern="1200"/>
        </a:p>
      </dsp:txBody>
      <dsp:txXfrm>
        <a:off x="886014" y="4152127"/>
        <a:ext cx="570107" cy="285054"/>
      </dsp:txXfrm>
    </dsp:sp>
    <dsp:sp modelId="{AD7C9469-C357-46A0-BCDE-9BED8DF89A1F}">
      <dsp:nvSpPr>
        <dsp:cNvPr id="0" name=""/>
        <dsp:cNvSpPr/>
      </dsp:nvSpPr>
      <dsp:spPr>
        <a:xfrm>
          <a:off x="41454" y="2373797"/>
          <a:ext cx="723507" cy="291121"/>
        </a:xfrm>
        <a:prstGeom prst="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بیش از 3 سال از اولین تماس جنسی  </a:t>
          </a:r>
          <a:r>
            <a:rPr lang="fa-IR" sz="500" b="1" kern="1200">
              <a:solidFill>
                <a:sysClr val="windowText" lastClr="000000">
                  <a:hueOff val="0"/>
                  <a:satOff val="0"/>
                  <a:lumOff val="0"/>
                  <a:alphaOff val="0"/>
                </a:sysClr>
              </a:solidFill>
              <a:latin typeface="Calibri"/>
              <a:ea typeface="+mn-ea"/>
              <a:cs typeface="B Nazanin" panose="00000400000000000000" pitchFamily="2" charset="-78"/>
            </a:rPr>
            <a:t>و</a:t>
          </a:r>
          <a:r>
            <a:rPr lang="fa-IR" sz="500" kern="1200">
              <a:solidFill>
                <a:sysClr val="windowText" lastClr="000000">
                  <a:hueOff val="0"/>
                  <a:satOff val="0"/>
                  <a:lumOff val="0"/>
                  <a:alphaOff val="0"/>
                </a:sysClr>
              </a:solidFill>
              <a:latin typeface="Calibri"/>
              <a:ea typeface="+mn-ea"/>
              <a:cs typeface="B Nazanin" panose="00000400000000000000" pitchFamily="2" charset="-78"/>
            </a:rPr>
            <a:t> بیش از 10 سال از غربالگری</a:t>
          </a:r>
          <a:endParaRPr lang="en-US" sz="500" kern="1200">
            <a:cs typeface="B Nazanin" pitchFamily="2" charset="-78"/>
          </a:endParaRPr>
        </a:p>
      </dsp:txBody>
      <dsp:txXfrm>
        <a:off x="41454" y="2373797"/>
        <a:ext cx="723507" cy="291121"/>
      </dsp:txXfrm>
    </dsp:sp>
    <dsp:sp modelId="{AB2E3236-2B7A-44A0-8F81-8E2454451590}">
      <dsp:nvSpPr>
        <dsp:cNvPr id="0" name=""/>
        <dsp:cNvSpPr/>
      </dsp:nvSpPr>
      <dsp:spPr>
        <a:xfrm>
          <a:off x="231680" y="2896160"/>
          <a:ext cx="467675" cy="195867"/>
        </a:xfrm>
        <a:prstGeom prst="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cs typeface="B Nazanin" pitchFamily="2" charset="-78"/>
            </a:rPr>
            <a:t>ارجاع به ماما</a:t>
          </a:r>
          <a:endParaRPr lang="en-US" sz="500" kern="1200">
            <a:cs typeface="B Nazanin" pitchFamily="2" charset="-78"/>
          </a:endParaRPr>
        </a:p>
      </dsp:txBody>
      <dsp:txXfrm>
        <a:off x="231680" y="2896160"/>
        <a:ext cx="467675" cy="195867"/>
      </dsp:txXfrm>
    </dsp:sp>
    <dsp:sp modelId="{5F033160-AA55-4071-BC3A-D471E8993337}">
      <dsp:nvSpPr>
        <dsp:cNvPr id="0" name=""/>
        <dsp:cNvSpPr/>
      </dsp:nvSpPr>
      <dsp:spPr>
        <a:xfrm>
          <a:off x="307101" y="3196130"/>
          <a:ext cx="596683" cy="237139"/>
        </a:xfrm>
        <a:prstGeom prst="ellipse">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r>
            <a:rPr lang="fa-IR" sz="500" kern="1200">
              <a:cs typeface="B Nazanin" pitchFamily="2" charset="-78"/>
            </a:rPr>
            <a:t>ارزیابی مطابق فلوچارت غربالگری</a:t>
          </a:r>
          <a:endParaRPr lang="en-US" sz="500" kern="1200">
            <a:cs typeface="B Nazanin" pitchFamily="2" charset="-78"/>
          </a:endParaRPr>
        </a:p>
      </dsp:txBody>
      <dsp:txXfrm>
        <a:off x="394483" y="3230858"/>
        <a:ext cx="421919" cy="167683"/>
      </dsp:txXfrm>
    </dsp:sp>
    <dsp:sp modelId="{7B290995-8903-4E7F-85C9-B44E699A8810}">
      <dsp:nvSpPr>
        <dsp:cNvPr id="0" name=""/>
        <dsp:cNvSpPr/>
      </dsp:nvSpPr>
      <dsp:spPr>
        <a:xfrm>
          <a:off x="1072771" y="2353783"/>
          <a:ext cx="723910" cy="331148"/>
        </a:xfrm>
        <a:prstGeom prst="rect">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کمتر از 3 سال از اولین تماس جنسی</a:t>
          </a:r>
          <a:endParaRPr lang="en-US" sz="500" kern="1200"/>
        </a:p>
      </dsp:txBody>
      <dsp:txXfrm>
        <a:off x="1072771" y="2353783"/>
        <a:ext cx="723910" cy="331148"/>
      </dsp:txXfrm>
    </dsp:sp>
    <dsp:sp modelId="{5F5F91A1-79EC-4577-9195-2EEB33324D7C}">
      <dsp:nvSpPr>
        <dsp:cNvPr id="0" name=""/>
        <dsp:cNvSpPr/>
      </dsp:nvSpPr>
      <dsp:spPr>
        <a:xfrm>
          <a:off x="1528903" y="2890234"/>
          <a:ext cx="639141" cy="241464"/>
        </a:xfrm>
        <a:prstGeom prst="ellipse">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dirty="0">
              <a:cs typeface="B Nazanin" pitchFamily="2" charset="-78"/>
            </a:rPr>
            <a:t>آموزش خود مراقبتی و ارزیابی طی 3 سال</a:t>
          </a:r>
          <a:endParaRPr lang="en-US" sz="500" kern="1200" dirty="0">
            <a:cs typeface="B Nazanin" pitchFamily="2" charset="-78"/>
          </a:endParaRPr>
        </a:p>
      </dsp:txBody>
      <dsp:txXfrm>
        <a:off x="1622503" y="2925596"/>
        <a:ext cx="451941" cy="170740"/>
      </dsp:txXfrm>
    </dsp:sp>
    <dsp:sp modelId="{5BAB7135-C92F-497B-9318-5936504279DC}">
      <dsp:nvSpPr>
        <dsp:cNvPr id="0" name=""/>
        <dsp:cNvSpPr/>
      </dsp:nvSpPr>
      <dsp:spPr>
        <a:xfrm>
          <a:off x="5196855" y="1411179"/>
          <a:ext cx="361330" cy="122385"/>
        </a:xfrm>
        <a:prstGeom prst="flowChartDecision">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بله</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5287188" y="1441775"/>
        <a:ext cx="180665" cy="61193"/>
      </dsp:txXfrm>
    </dsp:sp>
    <dsp:sp modelId="{B04677CC-D5B6-4F2A-A35E-C3DE951F8BD7}">
      <dsp:nvSpPr>
        <dsp:cNvPr id="0" name=""/>
        <dsp:cNvSpPr/>
      </dsp:nvSpPr>
      <dsp:spPr>
        <a:xfrm>
          <a:off x="3358420" y="1702877"/>
          <a:ext cx="2319775" cy="804132"/>
        </a:xfrm>
        <a:prstGeom prst="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just" defTabSz="222250" rtl="1">
            <a:lnSpc>
              <a:spcPct val="90000"/>
            </a:lnSpc>
            <a:spcBef>
              <a:spcPct val="0"/>
            </a:spcBef>
            <a:spcAft>
              <a:spcPct val="35000"/>
            </a:spcAft>
          </a:pPr>
          <a:r>
            <a:rPr lang="fa-IR" sz="500" b="1" kern="1200">
              <a:solidFill>
                <a:sysClr val="windowText" lastClr="000000">
                  <a:hueOff val="0"/>
                  <a:satOff val="0"/>
                  <a:lumOff val="0"/>
                  <a:alphaOff val="0"/>
                </a:sysClr>
              </a:solidFill>
              <a:latin typeface="Calibri"/>
              <a:ea typeface="+mn-ea"/>
              <a:cs typeface="B Nazanin" pitchFamily="2" charset="-78"/>
            </a:rPr>
            <a:t>   ماما بررسی های زیر را انجام می دهد:</a:t>
          </a:r>
        </a:p>
        <a:p>
          <a:pPr lvl="0" algn="just" defTabSz="222250" rtl="1">
            <a:lnSpc>
              <a:spcPct val="90000"/>
            </a:lnSpc>
            <a:spcBef>
              <a:spcPct val="0"/>
            </a:spcBef>
            <a:spcAft>
              <a:spcPct val="35000"/>
            </a:spcAft>
          </a:pPr>
          <a:r>
            <a:rPr lang="fa-IR" sz="500" b="0" kern="1200">
              <a:solidFill>
                <a:sysClr val="windowText" lastClr="000000">
                  <a:hueOff val="0"/>
                  <a:satOff val="0"/>
                  <a:lumOff val="0"/>
                  <a:alphaOff val="0"/>
                </a:sysClr>
              </a:solidFill>
              <a:latin typeface="Calibri"/>
              <a:ea typeface="+mn-ea"/>
              <a:cs typeface="B Nazanin" pitchFamily="2" charset="-78"/>
            </a:rPr>
            <a:t>   الف- علایم (از جمله، تاریخچه، شدت، مدت و پیشرفت علایم) و نشانه ها را بررسی نماید</a:t>
          </a:r>
        </a:p>
        <a:p>
          <a:pPr lvl="0" algn="just" defTabSz="222250" rtl="1">
            <a:lnSpc>
              <a:spcPct val="90000"/>
            </a:lnSpc>
            <a:spcBef>
              <a:spcPct val="0"/>
            </a:spcBef>
            <a:spcAft>
              <a:spcPct val="35000"/>
            </a:spcAft>
          </a:pPr>
          <a:r>
            <a:rPr lang="fa-IR" sz="500" b="0" kern="1200">
              <a:solidFill>
                <a:sysClr val="windowText" lastClr="000000">
                  <a:hueOff val="0"/>
                  <a:satOff val="0"/>
                  <a:lumOff val="0"/>
                  <a:alphaOff val="0"/>
                </a:sysClr>
              </a:solidFill>
              <a:latin typeface="Calibri"/>
              <a:ea typeface="+mn-ea"/>
              <a:cs typeface="B Nazanin" pitchFamily="2" charset="-78"/>
            </a:rPr>
            <a:t>   ب- عوامل خطر مرتبط </a:t>
          </a:r>
          <a:r>
            <a:rPr lang="fa-IR" sz="500" kern="1200">
              <a:solidFill>
                <a:sysClr val="windowText" lastClr="000000">
                  <a:hueOff val="0"/>
                  <a:satOff val="0"/>
                  <a:lumOff val="0"/>
                  <a:alphaOff val="0"/>
                </a:sysClr>
              </a:solidFill>
              <a:latin typeface="Calibri"/>
              <a:ea typeface="+mn-ea"/>
              <a:cs typeface="B Nazanin" panose="00000400000000000000" pitchFamily="2" charset="-78"/>
            </a:rPr>
            <a:t>(از جمله داشتن ارتباط جنسی با افراد متعدد، عدم استفاده از کاندوم و ...) </a:t>
          </a:r>
          <a:r>
            <a:rPr lang="fa-IR" sz="500" b="0" kern="1200">
              <a:solidFill>
                <a:sysClr val="windowText" lastClr="000000">
                  <a:hueOff val="0"/>
                  <a:satOff val="0"/>
                  <a:lumOff val="0"/>
                  <a:alphaOff val="0"/>
                </a:sysClr>
              </a:solidFill>
              <a:latin typeface="Calibri"/>
              <a:ea typeface="+mn-ea"/>
              <a:cs typeface="B Nazanin" pitchFamily="2" charset="-78"/>
            </a:rPr>
            <a:t>را بررسی نماید</a:t>
          </a:r>
        </a:p>
        <a:p>
          <a:pPr lvl="0" algn="just" defTabSz="222250" rtl="1">
            <a:lnSpc>
              <a:spcPct val="90000"/>
            </a:lnSpc>
            <a:spcBef>
              <a:spcPct val="0"/>
            </a:spcBef>
            <a:spcAft>
              <a:spcPct val="35000"/>
            </a:spcAft>
          </a:pPr>
          <a:r>
            <a:rPr lang="fa-IR" sz="500" b="0" kern="1200">
              <a:solidFill>
                <a:sysClr val="windowText" lastClr="000000">
                  <a:hueOff val="0"/>
                  <a:satOff val="0"/>
                  <a:lumOff val="0"/>
                  <a:alphaOff val="0"/>
                </a:sysClr>
              </a:solidFill>
              <a:latin typeface="Calibri"/>
              <a:ea typeface="+mn-ea"/>
              <a:cs typeface="B Nazanin" pitchFamily="2" charset="-78"/>
            </a:rPr>
            <a:t>   ج-  </a:t>
          </a:r>
          <a:r>
            <a:rPr lang="fa-IR" sz="500" kern="1200">
              <a:cs typeface="B Nazanin" pitchFamily="2" charset="-78"/>
            </a:rPr>
            <a:t>سابقه سرطان یا ضایعات پیش بدخیم دهانه رحم (مانند </a:t>
          </a:r>
          <a:r>
            <a:rPr lang="en-US" sz="500" kern="1200">
              <a:cs typeface="B Nazanin" pitchFamily="2" charset="-78"/>
            </a:rPr>
            <a:t>HSIL</a:t>
          </a:r>
          <a:r>
            <a:rPr lang="fa-IR" sz="500" kern="1200">
              <a:cs typeface="B Nazanin" pitchFamily="2" charset="-78"/>
            </a:rPr>
            <a:t>) در گذشته </a:t>
          </a:r>
          <a:endParaRPr lang="fa-IR" sz="500" b="0" kern="1200">
            <a:solidFill>
              <a:sysClr val="windowText" lastClr="000000">
                <a:hueOff val="0"/>
                <a:satOff val="0"/>
                <a:lumOff val="0"/>
                <a:alphaOff val="0"/>
              </a:sysClr>
            </a:solidFill>
            <a:latin typeface="Calibri"/>
            <a:ea typeface="+mn-ea"/>
            <a:cs typeface="B Nazanin" pitchFamily="2" charset="-78"/>
          </a:endParaRPr>
        </a:p>
        <a:p>
          <a:pPr lvl="0" algn="just" defTabSz="222250" rtl="1">
            <a:lnSpc>
              <a:spcPct val="90000"/>
            </a:lnSpc>
            <a:spcBef>
              <a:spcPct val="0"/>
            </a:spcBef>
            <a:spcAft>
              <a:spcPct val="35000"/>
            </a:spcAft>
          </a:pPr>
          <a:r>
            <a:rPr lang="fa-IR" sz="500" b="0" kern="1200">
              <a:solidFill>
                <a:sysClr val="windowText" lastClr="000000">
                  <a:hueOff val="0"/>
                  <a:satOff val="0"/>
                  <a:lumOff val="0"/>
                  <a:alphaOff val="0"/>
                </a:sysClr>
              </a:solidFill>
              <a:latin typeface="Calibri"/>
              <a:ea typeface="+mn-ea"/>
              <a:cs typeface="B Nazanin" pitchFamily="2" charset="-78"/>
            </a:rPr>
            <a:t>   د- تشخیص های افتراقی را در نظر بگیرد (سقط در زنان پیش از یائسگی، عفونت ها مثل کلامیدیا و گنوکوک، زخم های ناحیه تناسلی، التهاب سرویکس، پولیپ رحم، خونریزی عملکردی رحمی، سرطان واژن یا رحم)</a:t>
          </a:r>
        </a:p>
        <a:p>
          <a:pPr lvl="0" algn="just" defTabSz="222250" rtl="1">
            <a:lnSpc>
              <a:spcPct val="90000"/>
            </a:lnSpc>
            <a:spcBef>
              <a:spcPct val="0"/>
            </a:spcBef>
            <a:spcAft>
              <a:spcPct val="35000"/>
            </a:spcAft>
          </a:pPr>
          <a:r>
            <a:rPr lang="fa-IR" sz="500" b="0" kern="1200">
              <a:solidFill>
                <a:sysClr val="windowText" lastClr="000000">
                  <a:hueOff val="0"/>
                  <a:satOff val="0"/>
                  <a:lumOff val="0"/>
                  <a:alphaOff val="0"/>
                </a:sysClr>
              </a:solidFill>
              <a:latin typeface="Calibri"/>
              <a:ea typeface="+mn-ea"/>
              <a:cs typeface="B Nazanin" pitchFamily="2" charset="-78"/>
            </a:rPr>
            <a:t>   ه- سرویکس را با اسپکولوم معاینه کند</a:t>
          </a:r>
          <a:endParaRPr lang="en-US" sz="500" kern="1200">
            <a:solidFill>
              <a:sysClr val="windowText" lastClr="000000">
                <a:hueOff val="0"/>
                <a:satOff val="0"/>
                <a:lumOff val="0"/>
                <a:alphaOff val="0"/>
              </a:sysClr>
            </a:solidFill>
            <a:latin typeface="Calibri"/>
            <a:ea typeface="+mn-ea"/>
            <a:cs typeface="+mn-cs"/>
          </a:endParaRPr>
        </a:p>
      </dsp:txBody>
      <dsp:txXfrm>
        <a:off x="3358420" y="1702877"/>
        <a:ext cx="2319775" cy="804132"/>
      </dsp:txXfrm>
    </dsp:sp>
    <dsp:sp modelId="{3E71A979-4CC5-4018-B33A-E5A6DB7D7429}">
      <dsp:nvSpPr>
        <dsp:cNvPr id="0" name=""/>
        <dsp:cNvSpPr/>
      </dsp:nvSpPr>
      <dsp:spPr>
        <a:xfrm>
          <a:off x="3405001" y="2676323"/>
          <a:ext cx="806253" cy="266494"/>
        </a:xfrm>
        <a:prstGeom prst="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b="1" kern="1200">
              <a:solidFill>
                <a:sysClr val="windowText" lastClr="000000">
                  <a:hueOff val="0"/>
                  <a:satOff val="0"/>
                  <a:lumOff val="0"/>
                  <a:alphaOff val="0"/>
                </a:sysClr>
              </a:solidFill>
              <a:latin typeface="Calibri"/>
              <a:ea typeface="+mn-ea"/>
              <a:cs typeface="B Nazanin" panose="00000400000000000000" pitchFamily="2" charset="-78"/>
            </a:rPr>
            <a:t>وجود صرفا علایم بند 1، 2 یا 3</a:t>
          </a:r>
        </a:p>
        <a:p>
          <a:pPr lvl="0" algn="ctr" defTabSz="222250">
            <a:lnSpc>
              <a:spcPct val="90000"/>
            </a:lnSpc>
            <a:spcBef>
              <a:spcPct val="0"/>
            </a:spcBef>
            <a:spcAft>
              <a:spcPct val="35000"/>
            </a:spcAft>
          </a:pPr>
          <a:r>
            <a:rPr lang="fa-IR" sz="500" b="1" kern="1200">
              <a:solidFill>
                <a:sysClr val="windowText" lastClr="000000">
                  <a:hueOff val="0"/>
                  <a:satOff val="0"/>
                  <a:lumOff val="0"/>
                  <a:alphaOff val="0"/>
                </a:sysClr>
              </a:solidFill>
              <a:latin typeface="Calibri"/>
              <a:ea typeface="+mn-ea"/>
              <a:cs typeface="B Nazanin" panose="00000400000000000000" pitchFamily="2" charset="-78"/>
            </a:rPr>
            <a:t> با معاینه و شرح حال طبیعی</a:t>
          </a:r>
          <a:endParaRPr lang="en-US" sz="500" kern="1200">
            <a:solidFill>
              <a:sysClr val="windowText" lastClr="000000">
                <a:hueOff val="0"/>
                <a:satOff val="0"/>
                <a:lumOff val="0"/>
                <a:alphaOff val="0"/>
              </a:sysClr>
            </a:solidFill>
            <a:latin typeface="Calibri"/>
            <a:ea typeface="+mn-ea"/>
            <a:cs typeface="+mn-cs"/>
          </a:endParaRPr>
        </a:p>
      </dsp:txBody>
      <dsp:txXfrm>
        <a:off x="3405001" y="2676323"/>
        <a:ext cx="806253" cy="266494"/>
      </dsp:txXfrm>
    </dsp:sp>
    <dsp:sp modelId="{56052AA9-720B-45CB-A117-7261D5FE9D92}">
      <dsp:nvSpPr>
        <dsp:cNvPr id="0" name=""/>
        <dsp:cNvSpPr/>
      </dsp:nvSpPr>
      <dsp:spPr>
        <a:xfrm>
          <a:off x="2652610" y="3192021"/>
          <a:ext cx="679518" cy="243347"/>
        </a:xfrm>
        <a:prstGeom prst="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درمان دارویی در صورت نیاز و ارزیابی دوباره در عرض 2 هفته</a:t>
          </a:r>
          <a:endParaRPr lang="en-US" sz="500" kern="1200">
            <a:solidFill>
              <a:sysClr val="windowText" lastClr="000000">
                <a:hueOff val="0"/>
                <a:satOff val="0"/>
                <a:lumOff val="0"/>
                <a:alphaOff val="0"/>
              </a:sysClr>
            </a:solidFill>
            <a:latin typeface="Calibri"/>
            <a:ea typeface="+mn-ea"/>
            <a:cs typeface="+mn-cs"/>
          </a:endParaRPr>
        </a:p>
      </dsp:txBody>
      <dsp:txXfrm>
        <a:off x="2652610" y="3192021"/>
        <a:ext cx="679518" cy="243347"/>
      </dsp:txXfrm>
    </dsp:sp>
    <dsp:sp modelId="{DE64CC14-4B9B-47C7-BED8-9FA5B423EFC9}">
      <dsp:nvSpPr>
        <dsp:cNvPr id="0" name=""/>
        <dsp:cNvSpPr/>
      </dsp:nvSpPr>
      <dsp:spPr>
        <a:xfrm>
          <a:off x="2197899" y="3684571"/>
          <a:ext cx="661288" cy="282910"/>
        </a:xfrm>
        <a:prstGeom prst="flowChartDecision">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بهبود علایم</a:t>
          </a:r>
          <a:endParaRPr lang="en-US" sz="500" kern="1200">
            <a:solidFill>
              <a:sysClr val="windowText" lastClr="000000">
                <a:hueOff val="0"/>
                <a:satOff val="0"/>
                <a:lumOff val="0"/>
                <a:alphaOff val="0"/>
              </a:sysClr>
            </a:solidFill>
            <a:latin typeface="Calibri"/>
            <a:ea typeface="+mn-ea"/>
            <a:cs typeface="+mn-cs"/>
          </a:endParaRPr>
        </a:p>
      </dsp:txBody>
      <dsp:txXfrm>
        <a:off x="2363221" y="3755299"/>
        <a:ext cx="330644" cy="141455"/>
      </dsp:txXfrm>
    </dsp:sp>
    <dsp:sp modelId="{B1E44660-06A1-445B-9045-A6B55886E16A}">
      <dsp:nvSpPr>
        <dsp:cNvPr id="0" name=""/>
        <dsp:cNvSpPr/>
      </dsp:nvSpPr>
      <dsp:spPr>
        <a:xfrm>
          <a:off x="1849380" y="4220489"/>
          <a:ext cx="594506" cy="235736"/>
        </a:xfrm>
        <a:prstGeom prst="ellips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ارزیابی مطابق فلوچارت غربالگری</a:t>
          </a:r>
          <a:endParaRPr lang="en-US" sz="500" kern="1200">
            <a:solidFill>
              <a:sysClr val="windowText" lastClr="000000">
                <a:hueOff val="0"/>
                <a:satOff val="0"/>
                <a:lumOff val="0"/>
                <a:alphaOff val="0"/>
              </a:sysClr>
            </a:solidFill>
            <a:latin typeface="Calibri"/>
            <a:ea typeface="+mn-ea"/>
            <a:cs typeface="+mn-cs"/>
          </a:endParaRPr>
        </a:p>
      </dsp:txBody>
      <dsp:txXfrm>
        <a:off x="1936443" y="4255012"/>
        <a:ext cx="420380" cy="166690"/>
      </dsp:txXfrm>
    </dsp:sp>
    <dsp:sp modelId="{536EA295-116F-40BA-8EEE-19FC7C5A2694}">
      <dsp:nvSpPr>
        <dsp:cNvPr id="0" name=""/>
        <dsp:cNvSpPr/>
      </dsp:nvSpPr>
      <dsp:spPr>
        <a:xfrm>
          <a:off x="3080783" y="3684571"/>
          <a:ext cx="642688" cy="274851"/>
        </a:xfrm>
        <a:prstGeom prst="flowChartDecision">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بدتر شدن علایم</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241455" y="3753284"/>
        <a:ext cx="321344" cy="137425"/>
      </dsp:txXfrm>
    </dsp:sp>
    <dsp:sp modelId="{08FAF246-DFA7-45A0-9C3A-5FEFB2A53294}">
      <dsp:nvSpPr>
        <dsp:cNvPr id="0" name=""/>
        <dsp:cNvSpPr/>
      </dsp:nvSpPr>
      <dsp:spPr>
        <a:xfrm>
          <a:off x="2715183" y="4217184"/>
          <a:ext cx="602287" cy="226230"/>
        </a:xfrm>
        <a:prstGeom prst="ellips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2803386" y="4250315"/>
        <a:ext cx="425881" cy="159968"/>
      </dsp:txXfrm>
    </dsp:sp>
    <dsp:sp modelId="{09E1D54E-7387-4032-8321-C30D15425147}">
      <dsp:nvSpPr>
        <dsp:cNvPr id="0" name=""/>
        <dsp:cNvSpPr/>
      </dsp:nvSpPr>
      <dsp:spPr>
        <a:xfrm>
          <a:off x="4380568" y="2676323"/>
          <a:ext cx="1251046" cy="609886"/>
        </a:xfrm>
        <a:prstGeom prst="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just" defTabSz="222250" rtl="1">
            <a:lnSpc>
              <a:spcPct val="90000"/>
            </a:lnSpc>
            <a:spcBef>
              <a:spcPct val="0"/>
            </a:spcBef>
            <a:spcAft>
              <a:spcPct val="35000"/>
            </a:spcAft>
          </a:pPr>
          <a:r>
            <a:rPr lang="fa-IR" sz="500" b="1" kern="1200">
              <a:solidFill>
                <a:sysClr val="windowText" lastClr="000000">
                  <a:hueOff val="0"/>
                  <a:satOff val="0"/>
                  <a:lumOff val="0"/>
                  <a:alphaOff val="0"/>
                </a:sysClr>
              </a:solidFill>
              <a:latin typeface="Calibri"/>
              <a:ea typeface="+mn-ea"/>
              <a:cs typeface="B Nazanin" panose="00000400000000000000" pitchFamily="2" charset="-78"/>
            </a:rPr>
            <a:t>  وجود علایم بند 1، 2 یا 3 همراه با یکی از موارد زیر:</a:t>
          </a:r>
        </a:p>
        <a:p>
          <a:pPr lvl="0" algn="just"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  سابقه سرطان یا ضایعات پیش بدخیم</a:t>
          </a:r>
        </a:p>
        <a:p>
          <a:pPr lvl="0" algn="just"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  توده شکمی در معاینه</a:t>
          </a:r>
        </a:p>
        <a:p>
          <a:pPr lvl="0" algn="just"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  زخم یا برجستگی در معاینه سرویکس</a:t>
          </a:r>
        </a:p>
        <a:p>
          <a:pPr lvl="0" algn="just" defTabSz="222250" rtl="1">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4380568" y="2676323"/>
        <a:ext cx="1251046" cy="609886"/>
      </dsp:txXfrm>
    </dsp:sp>
    <dsp:sp modelId="{8264A80D-A5A4-4C1F-A28E-DFEF77E3F6A6}">
      <dsp:nvSpPr>
        <dsp:cNvPr id="0" name=""/>
        <dsp:cNvSpPr/>
      </dsp:nvSpPr>
      <dsp:spPr>
        <a:xfrm>
          <a:off x="4447519" y="3551037"/>
          <a:ext cx="473915" cy="212096"/>
        </a:xfrm>
        <a:prstGeom prst="ellipse">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4516922" y="3582098"/>
        <a:ext cx="335109" cy="1499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4D38B-6F11-48D5-9AF4-2A26EEDEB925}" type="datetimeFigureOut">
              <a:rPr lang="en-US" smtClean="0"/>
              <a:pPr/>
              <a:t>9/16/2019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B4F06-B6FE-42D0-A13B-5CDD4806EB22}" type="slidenum">
              <a:rPr lang="en-US" smtClean="0"/>
              <a:pPr/>
              <a:t>‹#›</a:t>
            </a:fld>
            <a:endParaRPr lang="en-US"/>
          </a:p>
        </p:txBody>
      </p:sp>
    </p:spTree>
    <p:extLst>
      <p:ext uri="{BB962C8B-B14F-4D97-AF65-F5344CB8AC3E}">
        <p14:creationId xmlns:p14="http://schemas.microsoft.com/office/powerpoint/2010/main" val="122666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EB4F06-B6FE-42D0-A13B-5CDD4806EB22}" type="slidenum">
              <a:rPr lang="en-US" smtClean="0"/>
              <a:pPr/>
              <a:t>1</a:t>
            </a:fld>
            <a:endParaRPr lang="en-US"/>
          </a:p>
        </p:txBody>
      </p:sp>
    </p:spTree>
    <p:extLst>
      <p:ext uri="{BB962C8B-B14F-4D97-AF65-F5344CB8AC3E}">
        <p14:creationId xmlns:p14="http://schemas.microsoft.com/office/powerpoint/2010/main" val="8315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a:solidFill>
                  <a:prstClr val="black"/>
                </a:solidFill>
                <a:latin typeface="Arial" panose="020B0604020202020204" pitchFamily="34" charset="0"/>
                <a:cs typeface="Arial" panose="020B0604020202020204" pitchFamily="34" charset="0"/>
              </a:rPr>
              <a:t>Lausanne-June-2013</a:t>
            </a:r>
          </a:p>
        </p:txBody>
      </p:sp>
      <p:sp>
        <p:nvSpPr>
          <p:cNvPr id="307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4AAEC59-6724-4A35-9F41-F3F91A378FF6}" type="slidenum">
              <a:rPr lang="en-US" altLang="en-US">
                <a:solidFill>
                  <a:prstClr val="black"/>
                </a:solidFill>
                <a:latin typeface="Arial" panose="020B0604020202020204" pitchFamily="34" charset="0"/>
                <a:cs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cs typeface="Arial" panose="020B0604020202020204" pitchFamily="34" charset="0"/>
            </a:endParaRPr>
          </a:p>
        </p:txBody>
      </p:sp>
      <p:sp>
        <p:nvSpPr>
          <p:cNvPr id="307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283260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9/16/2019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74D8E-7679-4283-A439-76B708CFF0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2006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5BA80F2-3B72-408E-A104-BC26E4783A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785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862CE3-24B2-48EC-95C2-87BFE64EAD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6622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EAF55F-FFB9-4246-840F-0941AC1A79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11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F08CD23-1E25-4D7D-819D-D084BD301E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586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82224AA-D281-4CCA-A7C0-9A0DC498E3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3581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69ECB06-6FCF-4D78-BA0D-9E75E6751E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433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CE7B0C-8275-4EFD-9FC8-60778FE5D7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277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C56330-406F-4C91-9261-AD0424502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1769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4F2B98-D0B8-4BD8-BEF0-0570D93E0B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3783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B0643E5-8D1F-492E-82C9-000C4E59E6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5200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9/16/2019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0218507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3449002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7357417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6848629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9/16/2019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766031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p14="http://schemas.microsoft.com/office/powerpoint/2010/main" val="1800068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p14="http://schemas.microsoft.com/office/powerpoint/2010/main" val="344804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9/16/2019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70958176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9/16/2019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95409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p14="http://schemas.microsoft.com/office/powerpoint/2010/main" val="34430701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4804946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9/16/2019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75CC57A-17B3-478E-980D-C1B3106254D5}" type="datetimeFigureOut">
              <a:rPr lang="en-US" smtClean="0"/>
              <a:pPr/>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75CC57A-17B3-478E-980D-C1B3106254D5}" type="datetimeFigureOut">
              <a:rPr lang="en-US" smtClean="0"/>
              <a:pPr/>
              <a:t>9/16/2019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9/16/2019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9/16/2019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A1BB769-BB77-4E3F-8B43-78BA71F66CB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1310008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9/16/2019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3423718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6" y="2743201"/>
            <a:ext cx="6480174" cy="1066800"/>
          </a:xfrm>
        </p:spPr>
        <p:txBody>
          <a:bodyPr>
            <a:normAutofit/>
          </a:bodyPr>
          <a:lstStyle/>
          <a:p>
            <a:pPr>
              <a:defRPr/>
            </a:pPr>
            <a:r>
              <a:rPr lang="fa-IR" sz="1800" dirty="0">
                <a:solidFill>
                  <a:schemeClr val="accent5"/>
                </a:solidFill>
                <a:cs typeface="B Nazanin" panose="00000400000000000000" pitchFamily="2" charset="-78"/>
              </a:rPr>
              <a:t>دکتر علی </a:t>
            </a:r>
            <a:r>
              <a:rPr lang="fa-IR" sz="1800" dirty="0" smtClean="0">
                <a:solidFill>
                  <a:schemeClr val="accent5"/>
                </a:solidFill>
                <a:cs typeface="B Nazanin" panose="00000400000000000000" pitchFamily="2" charset="-78"/>
              </a:rPr>
              <a:t>مطلق</a:t>
            </a:r>
          </a:p>
          <a:p>
            <a:pPr rtl="1">
              <a:defRPr/>
            </a:pPr>
            <a:r>
              <a:rPr lang="fa-IR" sz="1500" dirty="0" smtClean="0">
                <a:solidFill>
                  <a:schemeClr val="accent5"/>
                </a:solidFill>
                <a:cs typeface="B Nazanin" panose="00000400000000000000" pitchFamily="2" charset="-78"/>
              </a:rPr>
              <a:t>کلنینیکال انکولوژیست (</a:t>
            </a:r>
            <a:r>
              <a:rPr lang="en-US" sz="1500" dirty="0">
                <a:cs typeface="B Nazanin" panose="00000400000000000000" pitchFamily="2" charset="-78"/>
              </a:rPr>
              <a:t>MD, </a:t>
            </a:r>
            <a:r>
              <a:rPr lang="en-US" sz="1500" dirty="0" smtClean="0">
                <a:cs typeface="B Nazanin" panose="00000400000000000000" pitchFamily="2" charset="-78"/>
              </a:rPr>
              <a:t>MPH</a:t>
            </a:r>
            <a:r>
              <a:rPr lang="fa-IR" sz="1500" dirty="0" smtClean="0">
                <a:cs typeface="B Nazanin" panose="00000400000000000000" pitchFamily="2" charset="-78"/>
              </a:rPr>
              <a:t>)</a:t>
            </a:r>
            <a:endParaRPr lang="en-US" sz="1400" dirty="0">
              <a:cs typeface="B Nazanin" panose="00000400000000000000" pitchFamily="2" charset="-78"/>
            </a:endParaRPr>
          </a:p>
          <a:p>
            <a:pPr>
              <a:defRPr/>
            </a:pPr>
            <a:r>
              <a:rPr lang="fa-IR" dirty="0" smtClean="0">
                <a:solidFill>
                  <a:schemeClr val="tx2">
                    <a:lumMod val="50000"/>
                  </a:schemeClr>
                </a:solidFill>
                <a:cs typeface="B Nazanin" panose="00000400000000000000" pitchFamily="2" charset="-78"/>
              </a:rPr>
              <a:t>رئیس اداره سرطان</a:t>
            </a:r>
            <a:endParaRPr lang="en-US" dirty="0" smtClean="0">
              <a:solidFill>
                <a:schemeClr val="tx2">
                  <a:lumMod val="50000"/>
                </a:schemeClr>
              </a:solidFill>
              <a:cs typeface="B Nazanin" panose="00000400000000000000" pitchFamily="2" charset="-78"/>
            </a:endParaRPr>
          </a:p>
        </p:txBody>
      </p:sp>
      <p:sp>
        <p:nvSpPr>
          <p:cNvPr id="2" name="Title 1"/>
          <p:cNvSpPr>
            <a:spLocks noGrp="1"/>
          </p:cNvSpPr>
          <p:nvPr>
            <p:ph type="title"/>
          </p:nvPr>
        </p:nvSpPr>
        <p:spPr/>
        <p:txBody>
          <a:bodyPr>
            <a:normAutofit fontScale="90000"/>
          </a:bodyPr>
          <a:lstStyle/>
          <a:p>
            <a:pPr rtl="1"/>
            <a:r>
              <a:rPr lang="en-US" b="1" dirty="0" smtClean="0">
                <a:cs typeface="B Nazanin" panose="00000400000000000000" pitchFamily="2" charset="-78"/>
              </a:rPr>
              <a:t/>
            </a:r>
            <a:br>
              <a:rPr lang="en-US" b="1" dirty="0" smtClean="0">
                <a:cs typeface="B Nazanin" panose="00000400000000000000" pitchFamily="2" charset="-78"/>
              </a:rPr>
            </a:br>
            <a:r>
              <a:rPr lang="en-US" b="1" dirty="0" smtClean="0">
                <a:cs typeface="B Nazanin" panose="00000400000000000000" pitchFamily="2" charset="-78"/>
              </a:rPr>
              <a:t/>
            </a:r>
            <a:br>
              <a:rPr lang="en-US" b="1" dirty="0" smtClean="0">
                <a:cs typeface="B Nazanin" panose="00000400000000000000" pitchFamily="2" charset="-78"/>
              </a:rPr>
            </a:br>
            <a:r>
              <a:rPr lang="en-US" b="1" dirty="0" smtClean="0">
                <a:cs typeface="B Nazanin" panose="00000400000000000000" pitchFamily="2" charset="-78"/>
              </a:rPr>
              <a:t/>
            </a:r>
            <a:br>
              <a:rPr lang="en-US" b="1" dirty="0" smtClean="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برنامه ملی مبارزه با سرطان </a:t>
            </a:r>
            <a:br>
              <a:rPr lang="fa-IR" b="1" dirty="0" smtClean="0">
                <a:cs typeface="B Nazanin" panose="00000400000000000000" pitchFamily="2" charset="-78"/>
              </a:rPr>
            </a:br>
            <a:r>
              <a:rPr lang="fa-IR" sz="2700" b="1" dirty="0" smtClean="0">
                <a:cs typeface="B Nazanin" panose="00000400000000000000" pitchFamily="2" charset="-78"/>
              </a:rPr>
              <a:t>در سطح شبکه بهداشتی در مانی</a:t>
            </a:r>
            <a:endParaRPr lang="en-US" sz="2700" dirty="0">
              <a:cs typeface="B Nazanin" panose="00000400000000000000" pitchFamily="2" charset="-78"/>
            </a:endParaRPr>
          </a:p>
        </p:txBody>
      </p:sp>
      <p:sp>
        <p:nvSpPr>
          <p:cNvPr id="5" name="Text Placeholder 2"/>
          <p:cNvSpPr txBox="1">
            <a:spLocks/>
          </p:cNvSpPr>
          <p:nvPr/>
        </p:nvSpPr>
        <p:spPr>
          <a:xfrm>
            <a:off x="1524000" y="4419600"/>
            <a:ext cx="6480174" cy="1673225"/>
          </a:xfrm>
          <a:prstGeom prst="rect">
            <a:avLst/>
          </a:prstGeom>
        </p:spPr>
        <p:txBody>
          <a:bodyPr vert="horz" anchor="t">
            <a:normAutofit/>
          </a:bodyPr>
          <a:lstStyle/>
          <a:p>
            <a:pPr marL="0" marR="0" lvl="0" indent="0" algn="ct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1400" b="1" i="0" u="none" strike="noStrike" kern="1200" cap="all" spc="250" normalizeH="0" baseline="0" noProof="0" dirty="0" smtClean="0">
                <a:ln>
                  <a:noFill/>
                </a:ln>
                <a:solidFill>
                  <a:schemeClr val="tx2">
                    <a:lumMod val="50000"/>
                  </a:schemeClr>
                </a:solidFill>
                <a:effectLst/>
                <a:uLnTx/>
                <a:uFillTx/>
                <a:cs typeface="B Mitra" pitchFamily="2" charset="-78"/>
              </a:rPr>
              <a:t>تهران؛ سالن حجاب</a:t>
            </a:r>
            <a:endParaRPr kumimoji="0" lang="fa-IR" sz="1400" b="1" i="0" u="none" strike="noStrike" kern="1200" cap="all" spc="250" normalizeH="0" noProof="0" dirty="0" smtClean="0">
              <a:ln>
                <a:noFill/>
              </a:ln>
              <a:solidFill>
                <a:schemeClr val="tx2">
                  <a:lumMod val="50000"/>
                </a:schemeClr>
              </a:solidFill>
              <a:effectLst/>
              <a:uLnTx/>
              <a:uFillTx/>
              <a:cs typeface="B Mitra" pitchFamily="2" charset="-78"/>
            </a:endParaRPr>
          </a:p>
          <a:p>
            <a:pPr marL="0" marR="0" lvl="0" indent="0" algn="ct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lang="fa-IR" sz="1400" b="1" cap="all" spc="250" baseline="0" dirty="0" smtClean="0">
                <a:solidFill>
                  <a:schemeClr val="tx2">
                    <a:lumMod val="50000"/>
                  </a:schemeClr>
                </a:solidFill>
                <a:cs typeface="B Mitra" pitchFamily="2" charset="-78"/>
              </a:rPr>
              <a:t>برنامه</a:t>
            </a:r>
            <a:r>
              <a:rPr lang="fa-IR" sz="1400" b="1" cap="all" spc="250" dirty="0" smtClean="0">
                <a:solidFill>
                  <a:schemeClr val="tx2">
                    <a:lumMod val="50000"/>
                  </a:schemeClr>
                </a:solidFill>
                <a:cs typeface="B Mitra" pitchFamily="2" charset="-78"/>
              </a:rPr>
              <a:t> آموزش مربیان بهورزی</a:t>
            </a:r>
            <a:endParaRPr kumimoji="0" lang="fa-IR" sz="1400" b="1" i="0" u="none" strike="noStrike" kern="1200" cap="all" spc="250" normalizeH="0" baseline="0" noProof="0" dirty="0" smtClean="0">
              <a:ln>
                <a:noFill/>
              </a:ln>
              <a:solidFill>
                <a:schemeClr val="tx2">
                  <a:lumMod val="50000"/>
                </a:schemeClr>
              </a:solidFill>
              <a:effectLst/>
              <a:uLnTx/>
              <a:uFillTx/>
              <a:cs typeface="B Mitra" pitchFamily="2" charset="-78"/>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1400" b="1" i="0" u="none" strike="noStrike" kern="1200" cap="all" spc="250" normalizeH="0" baseline="0" noProof="0" dirty="0" smtClean="0">
                <a:ln>
                  <a:noFill/>
                </a:ln>
                <a:solidFill>
                  <a:schemeClr val="tx2">
                    <a:lumMod val="50000"/>
                  </a:schemeClr>
                </a:solidFill>
                <a:effectLst/>
                <a:uLnTx/>
                <a:uFillTx/>
                <a:cs typeface="B Mitra" pitchFamily="2" charset="-78"/>
              </a:rPr>
              <a:t>24 مهر 95</a:t>
            </a:r>
            <a:endParaRPr kumimoji="0" lang="en-US" sz="1400" b="1" i="0" u="none" strike="noStrike" kern="1200" cap="all" spc="250" normalizeH="0" baseline="0" noProof="0" dirty="0" smtClean="0">
              <a:ln>
                <a:noFill/>
              </a:ln>
              <a:solidFill>
                <a:schemeClr val="tx2">
                  <a:lumMod val="50000"/>
                </a:schemeClr>
              </a:solidFill>
              <a:effectLst/>
              <a:uLnTx/>
              <a:uFillTx/>
              <a:cs typeface="B Mitr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rtl="1" eaLnBrk="1" hangingPunct="1"/>
            <a:r>
              <a:rPr lang="fa-IR" sz="4800" dirty="0" smtClean="0">
                <a:solidFill>
                  <a:schemeClr val="tx2"/>
                </a:solidFill>
                <a:cs typeface="B Titr" panose="00000700000000000000" pitchFamily="2" charset="-78"/>
              </a:rPr>
              <a:t>سرطان در ایران</a:t>
            </a:r>
            <a:endParaRPr lang="en-US" sz="4800" dirty="0" smtClean="0">
              <a:solidFill>
                <a:schemeClr val="tx2"/>
              </a:solidFill>
              <a:cs typeface="B Titr" panose="00000700000000000000" pitchFamily="2" charset="-78"/>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64463294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19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fa-IR" dirty="0" smtClean="0">
                <a:cs typeface="B Nazanin" pitchFamily="2" charset="-78"/>
              </a:rPr>
              <a:t>زنان</a:t>
            </a:r>
            <a:endParaRPr lang="en-US" dirty="0">
              <a:cs typeface="B Nazanin" pitchFamily="2" charset="-78"/>
            </a:endParaRPr>
          </a:p>
        </p:txBody>
      </p:sp>
      <p:sp>
        <p:nvSpPr>
          <p:cNvPr id="4" name="Text Placeholder 3"/>
          <p:cNvSpPr>
            <a:spLocks noGrp="1"/>
          </p:cNvSpPr>
          <p:nvPr>
            <p:ph type="body" sz="half" idx="3"/>
          </p:nvPr>
        </p:nvSpPr>
        <p:spPr/>
        <p:txBody>
          <a:bodyPr/>
          <a:lstStyle/>
          <a:p>
            <a:pPr algn="ctr"/>
            <a:r>
              <a:rPr lang="fa-IR" dirty="0" smtClean="0">
                <a:cs typeface="B Nazanin" pitchFamily="2" charset="-78"/>
              </a:rPr>
              <a:t>مردان</a:t>
            </a:r>
            <a:endParaRPr lang="en-US" dirty="0">
              <a:cs typeface="B Nazanin" pitchFamily="2" charset="-78"/>
            </a:endParaRP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2864332723"/>
              </p:ext>
            </p:extLst>
          </p:nvPr>
        </p:nvGraphicFramePr>
        <p:xfrm>
          <a:off x="4800600" y="2471738"/>
          <a:ext cx="4038600" cy="38211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13359" y="277463"/>
            <a:ext cx="8534400" cy="758952"/>
          </a:xfrm>
        </p:spPr>
        <p:txBody>
          <a:bodyPr>
            <a:normAutofit/>
          </a:bodyPr>
          <a:lstStyle/>
          <a:p>
            <a:pPr rtl="1"/>
            <a:r>
              <a:rPr lang="fa-IR" sz="4000" dirty="0" smtClean="0">
                <a:cs typeface="B Titr" panose="00000700000000000000" pitchFamily="2" charset="-78"/>
              </a:rPr>
              <a:t>سرطان های با بروز بالا در ایران</a:t>
            </a:r>
            <a:endParaRPr lang="fa-IR" sz="4000" dirty="0">
              <a:cs typeface="B Titr" panose="00000700000000000000" pitchFamily="2" charset="-78"/>
            </a:endParaRPr>
          </a:p>
        </p:txBody>
      </p:sp>
      <p:graphicFrame>
        <p:nvGraphicFramePr>
          <p:cNvPr id="9" name="Content Placeholder 6"/>
          <p:cNvGraphicFramePr>
            <a:graphicFrameLocks noGrp="1"/>
          </p:cNvGraphicFramePr>
          <p:nvPr>
            <p:ph sz="quarter" idx="2"/>
            <p:extLst>
              <p:ext uri="{D42A27DB-BD31-4B8C-83A1-F6EECF244321}">
                <p14:modId xmlns:p14="http://schemas.microsoft.com/office/powerpoint/2010/main" val="919102712"/>
              </p:ext>
            </p:extLst>
          </p:nvPr>
        </p:nvGraphicFramePr>
        <p:xfrm>
          <a:off x="301625" y="2471738"/>
          <a:ext cx="40417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4953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algn="ctr" eaLnBrk="1" fontAlgn="auto" hangingPunct="1">
              <a:spcAft>
                <a:spcPts val="0"/>
              </a:spcAft>
              <a:buFont typeface="Wingdings 2"/>
              <a:buNone/>
              <a:defRPr/>
            </a:pPr>
            <a:r>
              <a:rPr lang="fa-IR">
                <a:cs typeface="B Nazanin" panose="00000400000000000000" pitchFamily="2" charset="-78"/>
              </a:rPr>
              <a:t>ایران</a:t>
            </a:r>
            <a:endParaRPr>
              <a:cs typeface="B Nazanin" panose="00000400000000000000" pitchFamily="2" charset="-78"/>
            </a:endParaRPr>
          </a:p>
        </p:txBody>
      </p:sp>
      <p:sp>
        <p:nvSpPr>
          <p:cNvPr id="3" name="Text Placeholder 2"/>
          <p:cNvSpPr>
            <a:spLocks noGrp="1"/>
          </p:cNvSpPr>
          <p:nvPr>
            <p:ph type="body" sz="half" idx="3"/>
          </p:nvPr>
        </p:nvSpPr>
        <p:spPr>
          <a:xfrm>
            <a:off x="4791075" y="1524000"/>
            <a:ext cx="4041775" cy="731838"/>
          </a:xfrm>
        </p:spPr>
        <p:txBody>
          <a:bodyPr/>
          <a:lstStyle/>
          <a:p>
            <a:pPr algn="ctr" eaLnBrk="1" fontAlgn="auto" hangingPunct="1">
              <a:spcAft>
                <a:spcPts val="0"/>
              </a:spcAft>
              <a:buFont typeface="Wingdings 2"/>
              <a:buNone/>
              <a:defRPr/>
            </a:pPr>
            <a:r>
              <a:rPr lang="fa-IR" dirty="0" smtClean="0">
                <a:cs typeface="B Nazanin" panose="00000400000000000000" pitchFamily="2" charset="-78"/>
              </a:rPr>
              <a:t>جهان</a:t>
            </a:r>
            <a:endParaRPr lang="en-US" dirty="0">
              <a:cs typeface="B Nazanin" panose="00000400000000000000" pitchFamily="2" charset="-78"/>
            </a:endParaRPr>
          </a:p>
        </p:txBody>
      </p:sp>
      <p:graphicFrame>
        <p:nvGraphicFramePr>
          <p:cNvPr id="8" name="Content Placeholder 7"/>
          <p:cNvGraphicFramePr>
            <a:graphicFrameLocks noGrp="1"/>
          </p:cNvGraphicFramePr>
          <p:nvPr>
            <p:ph sz="quarter" idx="2"/>
          </p:nvPr>
        </p:nvGraphicFramePr>
        <p:xfrm>
          <a:off x="301625" y="2471738"/>
          <a:ext cx="4041776" cy="1920876"/>
        </p:xfrm>
        <a:graphic>
          <a:graphicData uri="http://schemas.openxmlformats.org/drawingml/2006/table">
            <a:tbl>
              <a:tblPr firstRow="1" bandRow="1">
                <a:tableStyleId>{5C22544A-7EE6-4342-B048-85BDC9FD1C3A}</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640292">
                <a:tc>
                  <a:txBody>
                    <a:bodyPr/>
                    <a:lstStyle/>
                    <a:p>
                      <a:pPr algn="ctr"/>
                      <a:r>
                        <a:rPr lang="fa-IR" sz="1800" dirty="0" smtClean="0">
                          <a:cs typeface="B Nazanin" panose="00000400000000000000" pitchFamily="2" charset="-78"/>
                        </a:rPr>
                        <a:t>بروز</a:t>
                      </a:r>
                      <a:endParaRPr lang="en-US" sz="1800" dirty="0">
                        <a:cs typeface="B Nazanin" panose="00000400000000000000" pitchFamily="2" charset="-78"/>
                      </a:endParaRPr>
                    </a:p>
                  </a:txBody>
                  <a:tcPr marT="45735" marB="45735"/>
                </a:tc>
                <a:tc>
                  <a:txBody>
                    <a:bodyPr/>
                    <a:lstStyle/>
                    <a:p>
                      <a:pPr algn="ctr"/>
                      <a:r>
                        <a:rPr lang="fa-IR" sz="1800" dirty="0" smtClean="0">
                          <a:cs typeface="B Nazanin" panose="00000400000000000000" pitchFamily="2" charset="-78"/>
                        </a:rPr>
                        <a:t>جمعیت</a:t>
                      </a:r>
                    </a:p>
                    <a:p>
                      <a:pPr algn="ctr"/>
                      <a:endParaRPr lang="en-US" sz="1800" dirty="0">
                        <a:cs typeface="B Nazanin" panose="00000400000000000000" pitchFamily="2" charset="-78"/>
                      </a:endParaRPr>
                    </a:p>
                  </a:txBody>
                  <a:tcPr marT="45735" marB="45735"/>
                </a:tc>
                <a:extLst>
                  <a:ext uri="{0D108BD9-81ED-4DB2-BD59-A6C34878D82A}">
                    <a16:rowId xmlns:a16="http://schemas.microsoft.com/office/drawing/2014/main" val="10000"/>
                  </a:ext>
                </a:extLst>
              </a:tr>
              <a:tr h="640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solidFill>
                            <a:schemeClr val="accent1"/>
                          </a:solidFill>
                          <a:cs typeface="B Nazanin" pitchFamily="2" charset="-78"/>
                        </a:rPr>
                        <a:t>134</a:t>
                      </a:r>
                      <a:endParaRPr lang="en-US" sz="1800" b="1" dirty="0" smtClean="0">
                        <a:solidFill>
                          <a:schemeClr val="accent1"/>
                        </a:solidFill>
                        <a:cs typeface="B Nazanin" pitchFamily="2" charset="-78"/>
                      </a:endParaRPr>
                    </a:p>
                  </a:txBody>
                  <a:tcPr marT="45735" marB="45735"/>
                </a:tc>
                <a:tc>
                  <a:txBody>
                    <a:bodyPr/>
                    <a:lstStyle/>
                    <a:p>
                      <a:pPr algn="ctr"/>
                      <a:r>
                        <a:rPr lang="fa-IR" sz="1800" dirty="0" smtClean="0">
                          <a:cs typeface="B Nazanin" panose="00000400000000000000" pitchFamily="2" charset="-78"/>
                        </a:rPr>
                        <a:t>مردان</a:t>
                      </a:r>
                    </a:p>
                    <a:p>
                      <a:pPr algn="ctr"/>
                      <a:endParaRPr lang="fa-IR" sz="1800" dirty="0" smtClean="0">
                        <a:cs typeface="B Nazanin" panose="00000400000000000000" pitchFamily="2" charset="-78"/>
                      </a:endParaRPr>
                    </a:p>
                  </a:txBody>
                  <a:tcPr marT="45735" marB="45735"/>
                </a:tc>
                <a:extLst>
                  <a:ext uri="{0D108BD9-81ED-4DB2-BD59-A6C34878D82A}">
                    <a16:rowId xmlns:a16="http://schemas.microsoft.com/office/drawing/2014/main" val="10001"/>
                  </a:ext>
                </a:extLst>
              </a:tr>
              <a:tr h="640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solidFill>
                            <a:schemeClr val="accent1"/>
                          </a:solidFill>
                          <a:cs typeface="B Nazanin" pitchFamily="2" charset="-78"/>
                        </a:rPr>
                        <a:t>128</a:t>
                      </a:r>
                      <a:endParaRPr lang="en-US" sz="1800" b="1" dirty="0" smtClean="0">
                        <a:solidFill>
                          <a:schemeClr val="accent1"/>
                        </a:solidFill>
                        <a:cs typeface="B Nazanin" pitchFamily="2" charset="-78"/>
                      </a:endParaRPr>
                    </a:p>
                  </a:txBody>
                  <a:tcPr marT="45735" marB="45735"/>
                </a:tc>
                <a:tc>
                  <a:txBody>
                    <a:bodyPr/>
                    <a:lstStyle/>
                    <a:p>
                      <a:pPr algn="ctr"/>
                      <a:r>
                        <a:rPr lang="fa-IR" sz="1800" dirty="0" smtClean="0">
                          <a:cs typeface="B Nazanin" panose="00000400000000000000" pitchFamily="2" charset="-78"/>
                        </a:rPr>
                        <a:t>زنان</a:t>
                      </a:r>
                    </a:p>
                    <a:p>
                      <a:pPr algn="ctr"/>
                      <a:endParaRPr lang="fa-IR" sz="1800" dirty="0" smtClean="0">
                        <a:cs typeface="B Nazanin" panose="00000400000000000000" pitchFamily="2" charset="-78"/>
                      </a:endParaRPr>
                    </a:p>
                  </a:txBody>
                  <a:tcPr marT="45735" marB="45735"/>
                </a:tc>
                <a:extLst>
                  <a:ext uri="{0D108BD9-81ED-4DB2-BD59-A6C34878D82A}">
                    <a16:rowId xmlns:a16="http://schemas.microsoft.com/office/drawing/2014/main" val="10002"/>
                  </a:ext>
                </a:extLst>
              </a:tr>
            </a:tbl>
          </a:graphicData>
        </a:graphic>
      </p:graphicFrame>
      <p:graphicFrame>
        <p:nvGraphicFramePr>
          <p:cNvPr id="7" name="Content Placeholder 6"/>
          <p:cNvGraphicFramePr>
            <a:graphicFrameLocks noGrp="1"/>
          </p:cNvGraphicFramePr>
          <p:nvPr>
            <p:ph sz="quarter" idx="4"/>
          </p:nvPr>
        </p:nvGraphicFramePr>
        <p:xfrm>
          <a:off x="4800600" y="2471738"/>
          <a:ext cx="4038600" cy="1920876"/>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640292">
                <a:tc>
                  <a:txBody>
                    <a:bodyPr/>
                    <a:lstStyle/>
                    <a:p>
                      <a:pPr algn="ctr" rtl="1"/>
                      <a:r>
                        <a:rPr lang="fa-IR" sz="1800" dirty="0" smtClean="0">
                          <a:cs typeface="B Nazanin" panose="00000400000000000000" pitchFamily="2" charset="-78"/>
                        </a:rPr>
                        <a:t>متوسط بروز جهانی</a:t>
                      </a:r>
                      <a:endParaRPr lang="en-US" sz="1800" dirty="0">
                        <a:cs typeface="B Nazanin" panose="00000400000000000000" pitchFamily="2" charset="-78"/>
                      </a:endParaRPr>
                    </a:p>
                  </a:txBody>
                  <a:tcPr marT="45735" marB="45735"/>
                </a:tc>
                <a:tc>
                  <a:txBody>
                    <a:bodyPr/>
                    <a:lstStyle/>
                    <a:p>
                      <a:pPr algn="ctr"/>
                      <a:r>
                        <a:rPr lang="fa-IR" sz="1800" dirty="0" smtClean="0">
                          <a:cs typeface="B Nazanin" panose="00000400000000000000" pitchFamily="2" charset="-78"/>
                        </a:rPr>
                        <a:t>جمعیت</a:t>
                      </a:r>
                    </a:p>
                    <a:p>
                      <a:pPr algn="ctr"/>
                      <a:endParaRPr lang="en-US" sz="1800" dirty="0">
                        <a:cs typeface="B Nazanin" panose="00000400000000000000" pitchFamily="2" charset="-78"/>
                      </a:endParaRPr>
                    </a:p>
                  </a:txBody>
                  <a:tcPr marT="45735" marB="45735"/>
                </a:tc>
                <a:extLst>
                  <a:ext uri="{0D108BD9-81ED-4DB2-BD59-A6C34878D82A}">
                    <a16:rowId xmlns:a16="http://schemas.microsoft.com/office/drawing/2014/main" val="10000"/>
                  </a:ext>
                </a:extLst>
              </a:tr>
              <a:tr h="640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solidFill>
                            <a:schemeClr val="accent1"/>
                          </a:solidFill>
                          <a:cs typeface="B Nazanin" pitchFamily="2" charset="-78"/>
                        </a:rPr>
                        <a:t>205</a:t>
                      </a:r>
                      <a:endParaRPr lang="en-US" sz="1800" b="1" dirty="0" smtClean="0">
                        <a:solidFill>
                          <a:schemeClr val="accent1"/>
                        </a:solidFill>
                        <a:cs typeface="B Nazanin" pitchFamily="2" charset="-78"/>
                      </a:endParaRPr>
                    </a:p>
                    <a:p>
                      <a:pPr algn="ctr"/>
                      <a:endParaRPr lang="en-US" sz="1800" dirty="0">
                        <a:solidFill>
                          <a:schemeClr val="accent1"/>
                        </a:solidFill>
                        <a:cs typeface="B Nazanin" panose="00000400000000000000" pitchFamily="2" charset="-78"/>
                      </a:endParaRPr>
                    </a:p>
                  </a:txBody>
                  <a:tcPr marT="45735" marB="45735"/>
                </a:tc>
                <a:tc>
                  <a:txBody>
                    <a:bodyPr/>
                    <a:lstStyle/>
                    <a:p>
                      <a:pPr algn="ctr"/>
                      <a:r>
                        <a:rPr lang="fa-IR" sz="1800" dirty="0" smtClean="0">
                          <a:cs typeface="B Nazanin" panose="00000400000000000000" pitchFamily="2" charset="-78"/>
                        </a:rPr>
                        <a:t>مردان</a:t>
                      </a:r>
                    </a:p>
                    <a:p>
                      <a:pPr algn="ctr"/>
                      <a:endParaRPr lang="en-US" sz="1800" dirty="0">
                        <a:cs typeface="B Nazanin" panose="00000400000000000000" pitchFamily="2" charset="-78"/>
                      </a:endParaRPr>
                    </a:p>
                  </a:txBody>
                  <a:tcPr marT="45735" marB="45735"/>
                </a:tc>
                <a:extLst>
                  <a:ext uri="{0D108BD9-81ED-4DB2-BD59-A6C34878D82A}">
                    <a16:rowId xmlns:a16="http://schemas.microsoft.com/office/drawing/2014/main" val="10001"/>
                  </a:ext>
                </a:extLst>
              </a:tr>
              <a:tr h="640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solidFill>
                            <a:schemeClr val="accent1"/>
                          </a:solidFill>
                          <a:cs typeface="B Nazanin" pitchFamily="2" charset="-78"/>
                        </a:rPr>
                        <a:t>165</a:t>
                      </a:r>
                    </a:p>
                    <a:p>
                      <a:pPr algn="ctr"/>
                      <a:endParaRPr lang="en-US" sz="1800" dirty="0">
                        <a:solidFill>
                          <a:schemeClr val="accent1"/>
                        </a:solidFill>
                        <a:cs typeface="B Nazanin" panose="00000400000000000000" pitchFamily="2" charset="-78"/>
                      </a:endParaRPr>
                    </a:p>
                  </a:txBody>
                  <a:tcPr marT="45735" marB="45735"/>
                </a:tc>
                <a:tc>
                  <a:txBody>
                    <a:bodyPr/>
                    <a:lstStyle/>
                    <a:p>
                      <a:pPr algn="ctr"/>
                      <a:r>
                        <a:rPr lang="fa-IR" sz="1800" dirty="0" smtClean="0">
                          <a:cs typeface="B Nazanin" panose="00000400000000000000" pitchFamily="2" charset="-78"/>
                        </a:rPr>
                        <a:t>زنان</a:t>
                      </a:r>
                    </a:p>
                    <a:p>
                      <a:pPr algn="ctr"/>
                      <a:endParaRPr lang="en-US" sz="1800" dirty="0">
                        <a:cs typeface="B Nazanin" panose="00000400000000000000" pitchFamily="2" charset="-78"/>
                      </a:endParaRPr>
                    </a:p>
                  </a:txBody>
                  <a:tcPr marT="45735" marB="45735"/>
                </a:tc>
                <a:extLst>
                  <a:ext uri="{0D108BD9-81ED-4DB2-BD59-A6C34878D82A}">
                    <a16:rowId xmlns:a16="http://schemas.microsoft.com/office/drawing/2014/main" val="10002"/>
                  </a:ext>
                </a:extLst>
              </a:tr>
            </a:tbl>
          </a:graphicData>
        </a:graphic>
      </p:graphicFrame>
      <p:sp>
        <p:nvSpPr>
          <p:cNvPr id="22560" name="Title 5"/>
          <p:cNvSpPr>
            <a:spLocks noGrp="1"/>
          </p:cNvSpPr>
          <p:nvPr>
            <p:ph type="title"/>
          </p:nvPr>
        </p:nvSpPr>
        <p:spPr>
          <a:xfrm>
            <a:off x="304800" y="210887"/>
            <a:ext cx="8534400" cy="758952"/>
          </a:xfrm>
        </p:spPr>
        <p:txBody>
          <a:bodyPr>
            <a:noAutofit/>
          </a:bodyPr>
          <a:lstStyle/>
          <a:p>
            <a:pPr eaLnBrk="1" hangingPunct="1"/>
            <a:r>
              <a:rPr lang="fa-IR" sz="3200" dirty="0" smtClean="0">
                <a:cs typeface="B Titr" panose="00000700000000000000" pitchFamily="2" charset="-78"/>
              </a:rPr>
              <a:t>آیا بروز سرطان در ایران بالاتر از سطح جهانی است؟</a:t>
            </a:r>
            <a:endParaRPr lang="en-US" sz="3200" dirty="0" smtClean="0">
              <a:cs typeface="B Titr" panose="00000700000000000000" pitchFamily="2" charset="-78"/>
            </a:endParaRPr>
          </a:p>
        </p:txBody>
      </p:sp>
      <p:sp>
        <p:nvSpPr>
          <p:cNvPr id="9" name="Rounded Rectangle 8"/>
          <p:cNvSpPr/>
          <p:nvPr/>
        </p:nvSpPr>
        <p:spPr>
          <a:xfrm>
            <a:off x="911225" y="4724400"/>
            <a:ext cx="7315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2800" dirty="0">
                <a:solidFill>
                  <a:srgbClr val="FFC000"/>
                </a:solidFill>
                <a:cs typeface="B Nazanin" panose="00000400000000000000" pitchFamily="2" charset="-78"/>
              </a:rPr>
              <a:t>میزان بروز سالیانه سرطان در ایران کمتر از متوسط جهانی است</a:t>
            </a:r>
          </a:p>
          <a:p>
            <a:pPr algn="ctr" rtl="1" eaLnBrk="1" fontAlgn="auto" hangingPunct="1">
              <a:spcBef>
                <a:spcPts val="0"/>
              </a:spcBef>
              <a:spcAft>
                <a:spcPts val="0"/>
              </a:spcAft>
              <a:defRPr/>
            </a:pPr>
            <a:r>
              <a:rPr lang="fa-IR" sz="2800" dirty="0">
                <a:solidFill>
                  <a:schemeClr val="bg1"/>
                </a:solidFill>
                <a:cs typeface="B Nazanin" panose="00000400000000000000" pitchFamily="2" charset="-78"/>
              </a:rPr>
              <a:t>اما...</a:t>
            </a:r>
            <a:endParaRPr lang="en-US"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19151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dirty="0">
                <a:solidFill>
                  <a:prstClr val="white"/>
                </a:solidFill>
                <a:cs typeface="B Nazanin" panose="00000400000000000000" pitchFamily="2" charset="-78"/>
              </a:rPr>
              <a:t>بروز </a:t>
            </a:r>
            <a:r>
              <a:rPr lang="fa-IR" dirty="0" smtClean="0">
                <a:solidFill>
                  <a:prstClr val="white"/>
                </a:solidFill>
                <a:cs typeface="B Nazanin" panose="00000400000000000000" pitchFamily="2" charset="-78"/>
              </a:rPr>
              <a:t>و مرگ و میر سرطان </a:t>
            </a:r>
            <a:r>
              <a:rPr lang="fa-IR" dirty="0">
                <a:solidFill>
                  <a:prstClr val="white"/>
                </a:solidFill>
                <a:cs typeface="B Nazanin" panose="00000400000000000000" pitchFamily="2" charset="-78"/>
              </a:rPr>
              <a:t>در </a:t>
            </a:r>
            <a:r>
              <a:rPr lang="fa-IR" dirty="0" smtClean="0">
                <a:solidFill>
                  <a:srgbClr val="FFC000"/>
                </a:solidFill>
                <a:cs typeface="B Nazanin" panose="00000400000000000000" pitchFamily="2" charset="-78"/>
              </a:rPr>
              <a:t>ایران</a:t>
            </a:r>
            <a:endParaRPr lang="fa-IR" dirty="0">
              <a:solidFill>
                <a:srgbClr val="FFC000"/>
              </a:solidFill>
              <a:cs typeface="B Nazanin" panose="00000400000000000000" pitchFamily="2" charset="-78"/>
            </a:endParaRPr>
          </a:p>
          <a:p>
            <a:pPr lvl="0" algn="ctr">
              <a:buClr>
                <a:srgbClr val="53548A"/>
              </a:buClr>
            </a:pPr>
            <a:r>
              <a:rPr lang="fa-IR" sz="1800" dirty="0" smtClean="0">
                <a:solidFill>
                  <a:prstClr val="white"/>
                </a:solidFill>
                <a:cs typeface="B Nazanin" panose="00000400000000000000" pitchFamily="2" charset="-78"/>
              </a:rPr>
              <a:t>(هزار </a:t>
            </a:r>
            <a:r>
              <a:rPr lang="fa-IR" sz="1800" dirty="0">
                <a:solidFill>
                  <a:prstClr val="white"/>
                </a:solidFill>
                <a:cs typeface="B Nazanin" panose="00000400000000000000" pitchFamily="2" charset="-78"/>
              </a:rPr>
              <a:t>نفر)</a:t>
            </a:r>
            <a:endParaRPr lang="en-US" sz="1800" dirty="0">
              <a:solidFill>
                <a:prstClr val="white"/>
              </a:solidFill>
              <a:cs typeface="B Nazanin" panose="00000400000000000000" pitchFamily="2" charset="-78"/>
            </a:endParaRPr>
          </a:p>
        </p:txBody>
      </p:sp>
      <p:sp>
        <p:nvSpPr>
          <p:cNvPr id="3" name="Text Placeholder 2"/>
          <p:cNvSpPr>
            <a:spLocks noGrp="1"/>
          </p:cNvSpPr>
          <p:nvPr>
            <p:ph type="body" sz="half" idx="3"/>
          </p:nvPr>
        </p:nvSpPr>
        <p:spPr/>
        <p:txBody>
          <a:bodyPr/>
          <a:lstStyle/>
          <a:p>
            <a:pPr algn="ctr"/>
            <a:r>
              <a:rPr lang="fa-IR" dirty="0" smtClean="0">
                <a:cs typeface="B Nazanin" panose="00000400000000000000" pitchFamily="2" charset="-78"/>
              </a:rPr>
              <a:t>بروز و مرگ و میر سرطان در </a:t>
            </a:r>
            <a:r>
              <a:rPr lang="fa-IR" dirty="0" smtClean="0">
                <a:solidFill>
                  <a:srgbClr val="FFC000"/>
                </a:solidFill>
                <a:cs typeface="B Nazanin" panose="00000400000000000000" pitchFamily="2" charset="-78"/>
              </a:rPr>
              <a:t>جهان</a:t>
            </a:r>
            <a:r>
              <a:rPr lang="fa-IR" dirty="0" smtClean="0">
                <a:cs typeface="B Nazanin" panose="00000400000000000000" pitchFamily="2" charset="-78"/>
              </a:rPr>
              <a:t> </a:t>
            </a:r>
          </a:p>
          <a:p>
            <a:pPr algn="ctr"/>
            <a:r>
              <a:rPr lang="fa-IR" sz="1800" dirty="0" smtClean="0">
                <a:cs typeface="B Nazanin" panose="00000400000000000000" pitchFamily="2" charset="-78"/>
              </a:rPr>
              <a:t>(میلیون نفر)</a:t>
            </a:r>
            <a:endParaRPr lang="en-US" sz="1800" dirty="0">
              <a:cs typeface="B Nazanin" panose="00000400000000000000" pitchFamily="2" charset="-78"/>
            </a:endParaRPr>
          </a:p>
        </p:txBody>
      </p:sp>
      <p:graphicFrame>
        <p:nvGraphicFramePr>
          <p:cNvPr id="19" name="Content Placeholder 18"/>
          <p:cNvGraphicFramePr>
            <a:graphicFrameLocks noGrp="1"/>
          </p:cNvGraphicFramePr>
          <p:nvPr>
            <p:ph sz="quarter" idx="2"/>
            <p:extLst>
              <p:ext uri="{D42A27DB-BD31-4B8C-83A1-F6EECF244321}">
                <p14:modId xmlns:p14="http://schemas.microsoft.com/office/powerpoint/2010/main" val="2701341958"/>
              </p:ext>
            </p:extLst>
          </p:nvPr>
        </p:nvGraphicFramePr>
        <p:xfrm>
          <a:off x="301625" y="2438400"/>
          <a:ext cx="4041775" cy="3429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4045057286"/>
              </p:ext>
            </p:extLst>
          </p:nvPr>
        </p:nvGraphicFramePr>
        <p:xfrm>
          <a:off x="4800600" y="2471738"/>
          <a:ext cx="4038600" cy="339566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301752" y="304800"/>
            <a:ext cx="8534400" cy="758952"/>
          </a:xfrm>
        </p:spPr>
        <p:txBody>
          <a:bodyPr>
            <a:noAutofit/>
          </a:bodyPr>
          <a:lstStyle/>
          <a:p>
            <a:pPr rtl="1"/>
            <a:r>
              <a:rPr lang="fa-IR" sz="3200" b="1" dirty="0">
                <a:solidFill>
                  <a:schemeClr val="tx2"/>
                </a:solidFill>
                <a:cs typeface="B Titr" panose="00000700000000000000" pitchFamily="2" charset="-78"/>
              </a:rPr>
              <a:t>وضعیت </a:t>
            </a:r>
            <a:r>
              <a:rPr lang="fa-IR" sz="3200" b="1" dirty="0" smtClean="0">
                <a:solidFill>
                  <a:schemeClr val="tx2"/>
                </a:solidFill>
                <a:cs typeface="B Titr" panose="00000700000000000000" pitchFamily="2" charset="-78"/>
              </a:rPr>
              <a:t>سرطان در ایران و جهان</a:t>
            </a:r>
            <a:r>
              <a:rPr lang="fa-IR" sz="3200" dirty="0">
                <a:solidFill>
                  <a:schemeClr val="tx2"/>
                </a:solidFill>
                <a:cs typeface="B Titr" panose="00000700000000000000" pitchFamily="2" charset="-78"/>
              </a:rPr>
              <a:t/>
            </a:r>
            <a:br>
              <a:rPr lang="fa-IR" sz="3200" dirty="0">
                <a:solidFill>
                  <a:schemeClr val="tx2"/>
                </a:solidFill>
                <a:cs typeface="B Titr" panose="00000700000000000000" pitchFamily="2" charset="-78"/>
              </a:rPr>
            </a:br>
            <a:r>
              <a:rPr lang="fa-IR" sz="2400" b="1" dirty="0" smtClean="0">
                <a:solidFill>
                  <a:schemeClr val="tx2"/>
                </a:solidFill>
                <a:cs typeface="B Mitra" panose="00000400000000000000" pitchFamily="2" charset="-78"/>
              </a:rPr>
              <a:t>(تعداد بروز موارد جدید و مرگ و میر سالیانه)</a:t>
            </a:r>
            <a:endParaRPr lang="en-US" sz="3200" b="1" dirty="0">
              <a:solidFill>
                <a:schemeClr val="tx2"/>
              </a:solidFill>
              <a:cs typeface="B Mitra" panose="00000400000000000000" pitchFamily="2" charset="-78"/>
            </a:endParaRPr>
          </a:p>
        </p:txBody>
      </p:sp>
      <p:sp>
        <p:nvSpPr>
          <p:cNvPr id="20" name="Rounded Rectangle 19"/>
          <p:cNvSpPr/>
          <p:nvPr/>
        </p:nvSpPr>
        <p:spPr>
          <a:xfrm>
            <a:off x="380999" y="6096000"/>
            <a:ext cx="845210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Nazanin" panose="00000400000000000000" pitchFamily="2" charset="-78"/>
              </a:rPr>
              <a:t>بیش از 70% از این افزایش بروز و مرگ و میر در کشورهای در حال توسعه رخ می دهد</a:t>
            </a:r>
            <a:endParaRPr lang="en-US" dirty="0">
              <a:cs typeface="B Nazanin" panose="00000400000000000000" pitchFamily="2" charset="-78"/>
            </a:endParaRPr>
          </a:p>
        </p:txBody>
      </p:sp>
    </p:spTree>
    <p:extLst>
      <p:ext uri="{BB962C8B-B14F-4D97-AF65-F5344CB8AC3E}">
        <p14:creationId xmlns:p14="http://schemas.microsoft.com/office/powerpoint/2010/main" val="2170887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23821" y="5181600"/>
            <a:ext cx="5867400" cy="838200"/>
          </a:xfrm>
        </p:spPr>
        <p:txBody>
          <a:bodyPr/>
          <a:lstStyle/>
          <a:p>
            <a:pPr algn="ctr" eaLnBrk="1" hangingPunct="1"/>
            <a:r>
              <a:rPr lang="fa-IR" sz="3600" dirty="0" smtClean="0">
                <a:cs typeface="B Titr" panose="00000700000000000000" pitchFamily="2" charset="-78"/>
              </a:rPr>
              <a:t>چرا سرطان رو به افزایش است؟</a:t>
            </a:r>
            <a:endParaRPr lang="en-US" sz="3600" dirty="0" smtClean="0">
              <a:cs typeface="B Titr" panose="00000700000000000000" pitchFamily="2" charset="-78"/>
            </a:endParaRPr>
          </a:p>
        </p:txBody>
      </p:sp>
      <p:sp>
        <p:nvSpPr>
          <p:cNvPr id="25603" name="Text Placeholder 3"/>
          <p:cNvSpPr>
            <a:spLocks noGrp="1"/>
          </p:cNvSpPr>
          <p:nvPr>
            <p:ph type="body" sz="half" idx="2"/>
          </p:nvPr>
        </p:nvSpPr>
        <p:spPr/>
        <p:txBody>
          <a:bodyPr/>
          <a:lstStyle/>
          <a:p>
            <a:pPr algn="ctr" rtl="1" eaLnBrk="1" hangingPunct="1"/>
            <a:endParaRPr lang="en-US" sz="2800" smtClean="0">
              <a:cs typeface="B Mitra" panose="00000400000000000000" pitchFamily="2" charset="-78"/>
            </a:endParaRPr>
          </a:p>
          <a:p>
            <a:pPr algn="ctr" rtl="1" eaLnBrk="1" hangingPunct="1"/>
            <a:endParaRPr lang="en-US" sz="2800" smtClean="0">
              <a:cs typeface="B Mitra" panose="00000400000000000000" pitchFamily="2" charset="-78"/>
            </a:endParaRPr>
          </a:p>
          <a:p>
            <a:pPr algn="ctr" rtl="1" eaLnBrk="1" hangingPunct="1"/>
            <a:endParaRPr lang="en-US" sz="2800" smtClean="0">
              <a:cs typeface="B Mitra" panose="00000400000000000000" pitchFamily="2" charset="-78"/>
            </a:endParaRPr>
          </a:p>
          <a:p>
            <a:pPr algn="ctr" rtl="1" eaLnBrk="1" hangingPunct="1"/>
            <a:endParaRPr lang="fa-IR" sz="2800" smtClean="0">
              <a:cs typeface="B Mitra" panose="00000400000000000000" pitchFamily="2" charset="-78"/>
            </a:endParaRPr>
          </a:p>
          <a:p>
            <a:pPr algn="ctr" eaLnBrk="1" hangingPunct="1"/>
            <a:endParaRPr lang="fa-IR" sz="2800" smtClean="0">
              <a:cs typeface="B Mitra" panose="00000400000000000000" pitchFamily="2" charset="-78"/>
            </a:endParaRPr>
          </a:p>
          <a:p>
            <a:pPr algn="ctr" eaLnBrk="1" hangingPunct="1"/>
            <a:endParaRPr lang="en-US" sz="2800" smtClean="0">
              <a:cs typeface="B Mitra" panose="00000400000000000000" pitchFamily="2" charset="-78"/>
            </a:endParaRPr>
          </a:p>
        </p:txBody>
      </p:sp>
      <p:pic>
        <p:nvPicPr>
          <p:cNvPr id="25604"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247" r="4247"/>
          <a:stretch>
            <a:fillRect/>
          </a:stretch>
        </p:blipFill>
        <p:spPr/>
      </p:pic>
      <p:pic>
        <p:nvPicPr>
          <p:cNvPr id="256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1719" t="13541" r="10156" b="28127"/>
          <a:stretch>
            <a:fillRect/>
          </a:stretch>
        </p:blipFill>
        <p:spPr bwMode="auto">
          <a:xfrm>
            <a:off x="3000375" y="609600"/>
            <a:ext cx="5915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58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625" y="1524000"/>
            <a:ext cx="4040188" cy="733425"/>
          </a:xfrm>
        </p:spPr>
        <p:txBody>
          <a:bodyPr/>
          <a:lstStyle/>
          <a:p>
            <a:pPr algn="ctr" eaLnBrk="1" fontAlgn="auto" hangingPunct="1">
              <a:spcAft>
                <a:spcPts val="0"/>
              </a:spcAft>
              <a:buFont typeface="Wingdings 2"/>
              <a:buNone/>
              <a:defRPr/>
            </a:pPr>
            <a:r>
              <a:rPr lang="fa-IR">
                <a:cs typeface="B Nazanin" panose="00000400000000000000" pitchFamily="2" charset="-78"/>
              </a:rPr>
              <a:t>ایران</a:t>
            </a:r>
            <a:endParaRPr>
              <a:cs typeface="B Nazanin" panose="00000400000000000000" pitchFamily="2" charset="-78"/>
            </a:endParaRPr>
          </a:p>
        </p:txBody>
      </p:sp>
      <p:sp>
        <p:nvSpPr>
          <p:cNvPr id="6" name="Text Placeholder 5"/>
          <p:cNvSpPr>
            <a:spLocks noGrp="1"/>
          </p:cNvSpPr>
          <p:nvPr>
            <p:ph type="body" sz="half" idx="3"/>
          </p:nvPr>
        </p:nvSpPr>
        <p:spPr>
          <a:xfrm>
            <a:off x="4791075" y="1524000"/>
            <a:ext cx="4041775" cy="731838"/>
          </a:xfrm>
        </p:spPr>
        <p:txBody>
          <a:bodyPr/>
          <a:lstStyle/>
          <a:p>
            <a:pPr algn="ctr" eaLnBrk="1" fontAlgn="auto" hangingPunct="1">
              <a:spcAft>
                <a:spcPts val="0"/>
              </a:spcAft>
              <a:buFont typeface="Wingdings 2"/>
              <a:buNone/>
              <a:defRPr/>
            </a:pPr>
            <a:r>
              <a:rPr lang="fa-IR" dirty="0" smtClean="0">
                <a:cs typeface="B Nazanin" panose="00000400000000000000" pitchFamily="2" charset="-78"/>
              </a:rPr>
              <a:t>جهان</a:t>
            </a:r>
            <a:endParaRPr lang="en-US" dirty="0">
              <a:cs typeface="B Nazanin" panose="00000400000000000000" pitchFamily="2" charset="-78"/>
            </a:endParaRPr>
          </a:p>
        </p:txBody>
      </p:sp>
      <p:sp>
        <p:nvSpPr>
          <p:cNvPr id="26628" name="Title 1"/>
          <p:cNvSpPr>
            <a:spLocks noGrp="1"/>
          </p:cNvSpPr>
          <p:nvPr>
            <p:ph type="title"/>
          </p:nvPr>
        </p:nvSpPr>
        <p:spPr/>
        <p:txBody>
          <a:bodyPr>
            <a:noAutofit/>
          </a:bodyPr>
          <a:lstStyle/>
          <a:p>
            <a:pPr eaLnBrk="1" hangingPunct="1"/>
            <a:r>
              <a:rPr lang="fa-IR" sz="4400" dirty="0" smtClean="0">
                <a:cs typeface="B Titr" panose="00000700000000000000" pitchFamily="2" charset="-78"/>
              </a:rPr>
              <a:t>افزایش سن جمعیت</a:t>
            </a:r>
            <a:endParaRPr lang="en-US" sz="4400" dirty="0" smtClean="0">
              <a:cs typeface="B Titr" panose="00000700000000000000" pitchFamily="2" charset="-78"/>
            </a:endParaRPr>
          </a:p>
        </p:txBody>
      </p:sp>
      <p:sp>
        <p:nvSpPr>
          <p:cNvPr id="8" name="Rounded Rectangle 7"/>
          <p:cNvSpPr/>
          <p:nvPr/>
        </p:nvSpPr>
        <p:spPr>
          <a:xfrm>
            <a:off x="1066800" y="5867400"/>
            <a:ext cx="701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2400" dirty="0">
                <a:solidFill>
                  <a:srgbClr val="FFC000"/>
                </a:solidFill>
                <a:cs typeface="B Nazanin" panose="00000400000000000000" pitchFamily="2" charset="-78"/>
              </a:rPr>
              <a:t>سرطان ارتباط مستقیم با افزایش سن جمعیت دارد</a:t>
            </a:r>
            <a:endParaRPr lang="en-US" sz="2400" dirty="0">
              <a:solidFill>
                <a:srgbClr val="FFC000"/>
              </a:solidFill>
              <a:cs typeface="B Nazanin" panose="00000400000000000000" pitchFamily="2" charset="-78"/>
            </a:endParaRPr>
          </a:p>
        </p:txBody>
      </p:sp>
      <p:sp>
        <p:nvSpPr>
          <p:cNvPr id="2" name="Rounded Rectangle 1"/>
          <p:cNvSpPr/>
          <p:nvPr/>
        </p:nvSpPr>
        <p:spPr>
          <a:xfrm>
            <a:off x="5076825" y="2997200"/>
            <a:ext cx="3146425" cy="2016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b="1" dirty="0">
                <a:cs typeface="B Nazanin" panose="00000400000000000000" pitchFamily="2" charset="-78"/>
              </a:rPr>
              <a:t>متوسط امید به زندگی</a:t>
            </a:r>
          </a:p>
          <a:p>
            <a:pPr algn="ctr">
              <a:defRPr/>
            </a:pPr>
            <a:r>
              <a:rPr lang="fa-IR" sz="2400" b="1" dirty="0">
                <a:cs typeface="B Nazanin" panose="00000400000000000000" pitchFamily="2" charset="-78"/>
              </a:rPr>
              <a:t> </a:t>
            </a:r>
            <a:r>
              <a:rPr lang="fa-IR" sz="2400" b="1" dirty="0">
                <a:solidFill>
                  <a:srgbClr val="FFC000"/>
                </a:solidFill>
                <a:cs typeface="B Nazanin" panose="00000400000000000000" pitchFamily="2" charset="-78"/>
              </a:rPr>
              <a:t>71 سال</a:t>
            </a:r>
          </a:p>
        </p:txBody>
      </p:sp>
      <p:sp>
        <p:nvSpPr>
          <p:cNvPr id="9" name="Rounded Rectangle 8"/>
          <p:cNvSpPr/>
          <p:nvPr/>
        </p:nvSpPr>
        <p:spPr>
          <a:xfrm>
            <a:off x="827088" y="2997200"/>
            <a:ext cx="3146425" cy="2016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2400" b="1" dirty="0">
                <a:cs typeface="B Nazanin" panose="00000400000000000000" pitchFamily="2" charset="-78"/>
              </a:rPr>
              <a:t>در سال 1979: </a:t>
            </a:r>
            <a:r>
              <a:rPr lang="fa-IR" sz="2400" b="1" dirty="0">
                <a:solidFill>
                  <a:srgbClr val="FFC000"/>
                </a:solidFill>
                <a:cs typeface="B Nazanin" panose="00000400000000000000" pitchFamily="2" charset="-78"/>
              </a:rPr>
              <a:t>58 سال</a:t>
            </a:r>
          </a:p>
          <a:p>
            <a:pPr algn="ctr" rtl="1">
              <a:defRPr/>
            </a:pPr>
            <a:r>
              <a:rPr lang="fa-IR" sz="2400" b="1" dirty="0">
                <a:solidFill>
                  <a:schemeClr val="bg1"/>
                </a:solidFill>
                <a:cs typeface="B Nazanin" panose="00000400000000000000" pitchFamily="2" charset="-78"/>
              </a:rPr>
              <a:t>در سال 2012: </a:t>
            </a:r>
            <a:r>
              <a:rPr lang="fa-IR" sz="2400" b="1" dirty="0">
                <a:solidFill>
                  <a:srgbClr val="FFC000"/>
                </a:solidFill>
                <a:cs typeface="B Nazanin" panose="00000400000000000000" pitchFamily="2" charset="-78"/>
              </a:rPr>
              <a:t>74 سال</a:t>
            </a:r>
          </a:p>
        </p:txBody>
      </p:sp>
    </p:spTree>
    <p:extLst>
      <p:ext uri="{BB962C8B-B14F-4D97-AF65-F5344CB8AC3E}">
        <p14:creationId xmlns:p14="http://schemas.microsoft.com/office/powerpoint/2010/main" val="127325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algn="ctr">
              <a:defRPr/>
            </a:pPr>
            <a:r>
              <a:rPr lang="fa-IR">
                <a:cs typeface="B Nazanin" panose="00000400000000000000" pitchFamily="2" charset="-78"/>
              </a:rPr>
              <a:t>عوامل محیطی</a:t>
            </a:r>
            <a:endParaRPr>
              <a:cs typeface="B Nazanin" panose="00000400000000000000" pitchFamily="2" charset="-78"/>
            </a:endParaRPr>
          </a:p>
        </p:txBody>
      </p:sp>
      <p:sp>
        <p:nvSpPr>
          <p:cNvPr id="3" name="Text Placeholder 2"/>
          <p:cNvSpPr>
            <a:spLocks noGrp="1"/>
          </p:cNvSpPr>
          <p:nvPr>
            <p:ph type="body" sz="half" idx="3"/>
          </p:nvPr>
        </p:nvSpPr>
        <p:spPr>
          <a:xfrm>
            <a:off x="4791075" y="1524000"/>
            <a:ext cx="4041775" cy="731838"/>
          </a:xfrm>
        </p:spPr>
        <p:txBody>
          <a:bodyPr/>
          <a:lstStyle/>
          <a:p>
            <a:pPr algn="ctr">
              <a:defRPr/>
            </a:pPr>
            <a:r>
              <a:rPr lang="fa-IR" dirty="0" smtClean="0">
                <a:solidFill>
                  <a:schemeClr val="bg1"/>
                </a:solidFill>
                <a:cs typeface="B Nazanin" panose="00000400000000000000" pitchFamily="2" charset="-78"/>
              </a:rPr>
              <a:t>شیوه زندگی</a:t>
            </a:r>
            <a:endParaRPr lang="en-US" dirty="0">
              <a:solidFill>
                <a:schemeClr val="bg1"/>
              </a:solidFill>
            </a:endParaRPr>
          </a:p>
        </p:txBody>
      </p:sp>
      <p:graphicFrame>
        <p:nvGraphicFramePr>
          <p:cNvPr id="7" name="Content Placeholder 6"/>
          <p:cNvGraphicFramePr>
            <a:graphicFrameLocks noGrp="1"/>
          </p:cNvGraphicFramePr>
          <p:nvPr>
            <p:ph sz="quarter" idx="4"/>
          </p:nvPr>
        </p:nvGraphicFramePr>
        <p:xfrm>
          <a:off x="4794250" y="2348880"/>
          <a:ext cx="4038600" cy="3821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3" name="Title 5"/>
          <p:cNvSpPr>
            <a:spLocks noGrp="1"/>
          </p:cNvSpPr>
          <p:nvPr>
            <p:ph type="title"/>
          </p:nvPr>
        </p:nvSpPr>
        <p:spPr/>
        <p:txBody>
          <a:bodyPr>
            <a:normAutofit/>
          </a:bodyPr>
          <a:lstStyle/>
          <a:p>
            <a:r>
              <a:rPr lang="fa-IR" sz="3600" dirty="0" smtClean="0">
                <a:cs typeface="B Titr" panose="00000700000000000000" pitchFamily="2" charset="-78"/>
              </a:rPr>
              <a:t>شرایط شیوه زندگی و عوامل محیطی در ایران</a:t>
            </a:r>
            <a:endParaRPr lang="en-US" sz="3600" dirty="0" smtClean="0">
              <a:cs typeface="B Titr" panose="00000700000000000000" pitchFamily="2" charset="-78"/>
            </a:endParaRPr>
          </a:p>
        </p:txBody>
      </p:sp>
      <p:sp>
        <p:nvSpPr>
          <p:cNvPr id="8" name="Rounded Rectangle 7"/>
          <p:cNvSpPr/>
          <p:nvPr/>
        </p:nvSpPr>
        <p:spPr>
          <a:xfrm>
            <a:off x="381000" y="6096000"/>
            <a:ext cx="84518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solidFill>
                  <a:schemeClr val="bg1"/>
                </a:solidFill>
              </a:rPr>
              <a:t>Iran STEPS Survey 2009</a:t>
            </a:r>
            <a:r>
              <a:rPr lang="fa-IR" sz="1600" dirty="0">
                <a:solidFill>
                  <a:schemeClr val="bg1"/>
                </a:solidFill>
              </a:rPr>
              <a:t>  </a:t>
            </a:r>
            <a:r>
              <a:rPr lang="en-US" sz="1600" dirty="0">
                <a:solidFill>
                  <a:schemeClr val="bg1"/>
                </a:solidFill>
              </a:rPr>
              <a:t>, WHO 2010 , World Bank</a:t>
            </a:r>
            <a:endParaRPr lang="fa-IR" sz="1600" dirty="0">
              <a:solidFill>
                <a:schemeClr val="bg1"/>
              </a:solidFill>
              <a:cs typeface="B Nazanin" panose="00000400000000000000" pitchFamily="2" charset="-78"/>
            </a:endParaRPr>
          </a:p>
        </p:txBody>
      </p:sp>
      <p:graphicFrame>
        <p:nvGraphicFramePr>
          <p:cNvPr id="9" name="Content Placeholder 6"/>
          <p:cNvGraphicFramePr>
            <a:graphicFrameLocks noGrp="1"/>
          </p:cNvGraphicFramePr>
          <p:nvPr>
            <p:ph sz="quarter" idx="2"/>
          </p:nvPr>
        </p:nvGraphicFramePr>
        <p:xfrm>
          <a:off x="303484" y="2348880"/>
          <a:ext cx="4041775" cy="3817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94687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pPr rtl="1" eaLnBrk="1" hangingPunct="1"/>
            <a:r>
              <a:rPr lang="fa-IR" sz="4000" dirty="0" smtClean="0">
                <a:solidFill>
                  <a:srgbClr val="8C438F"/>
                </a:solidFill>
                <a:cs typeface="B Titr" panose="00000700000000000000" pitchFamily="2" charset="-78"/>
              </a:rPr>
              <a:t>چه باید کرد؟</a:t>
            </a:r>
            <a:endParaRPr lang="en-US" sz="4000" dirty="0" smtClean="0">
              <a:solidFill>
                <a:srgbClr val="8C438F"/>
              </a:solidFill>
              <a:cs typeface="B Titr" panose="00000700000000000000" pitchFamily="2" charset="-78"/>
            </a:endParaRPr>
          </a:p>
        </p:txBody>
      </p:sp>
      <p:pic>
        <p:nvPicPr>
          <p:cNvPr id="29699" name="Picture 2"/>
          <p:cNvPicPr>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35100" y="1547813"/>
            <a:ext cx="6451600" cy="4067175"/>
          </a:xfrm>
        </p:spPr>
      </p:pic>
      <p:sp>
        <p:nvSpPr>
          <p:cNvPr id="29700" name="Rectangle 7"/>
          <p:cNvSpPr>
            <a:spLocks noChangeArrowheads="1"/>
          </p:cNvSpPr>
          <p:nvPr/>
        </p:nvSpPr>
        <p:spPr bwMode="auto">
          <a:xfrm>
            <a:off x="1524000" y="2857500"/>
            <a:ext cx="22177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A04DA3"/>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C465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B5D3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fa-IR" sz="2000" b="1">
                <a:cs typeface="B Mitra" panose="00000400000000000000" pitchFamily="2" charset="-78"/>
              </a:rPr>
              <a:t>محدودیت منابع </a:t>
            </a:r>
            <a:endParaRPr lang="en-US" sz="2000" b="1">
              <a:cs typeface="B Mitra" panose="00000400000000000000" pitchFamily="2" charset="-78"/>
            </a:endParaRPr>
          </a:p>
        </p:txBody>
      </p:sp>
      <p:sp>
        <p:nvSpPr>
          <p:cNvPr id="29701" name="Rectangle 7"/>
          <p:cNvSpPr>
            <a:spLocks noChangeArrowheads="1"/>
          </p:cNvSpPr>
          <p:nvPr/>
        </p:nvSpPr>
        <p:spPr bwMode="auto">
          <a:xfrm>
            <a:off x="5029200" y="28575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A04DA3"/>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C465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B5D3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fa-IR" sz="2000" b="1">
                <a:cs typeface="B Mitra" panose="00000400000000000000" pitchFamily="2" charset="-78"/>
              </a:rPr>
              <a:t>افزایش بروز و مرگ و میر</a:t>
            </a:r>
            <a:endParaRPr lang="en-US" sz="2000" b="1">
              <a:cs typeface="B Mitra" panose="00000400000000000000" pitchFamily="2" charset="-78"/>
            </a:endParaRPr>
          </a:p>
        </p:txBody>
      </p:sp>
      <p:sp>
        <p:nvSpPr>
          <p:cNvPr id="29702" name="Rectangle 7"/>
          <p:cNvSpPr>
            <a:spLocks noChangeArrowheads="1"/>
          </p:cNvSpPr>
          <p:nvPr/>
        </p:nvSpPr>
        <p:spPr bwMode="auto">
          <a:xfrm>
            <a:off x="2800350" y="5410200"/>
            <a:ext cx="350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A04DA3"/>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C465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B5D3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B5D3D"/>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fa-IR" sz="2000" b="1">
              <a:cs typeface="B Mitra" panose="00000400000000000000" pitchFamily="2" charset="-78"/>
            </a:endParaRPr>
          </a:p>
          <a:p>
            <a:pPr algn="ctr" eaLnBrk="1" hangingPunct="1">
              <a:spcBef>
                <a:spcPct val="0"/>
              </a:spcBef>
              <a:buClrTx/>
              <a:buSzTx/>
              <a:buFontTx/>
              <a:buNone/>
            </a:pPr>
            <a:r>
              <a:rPr lang="fa-IR" sz="2000" b="1">
                <a:cs typeface="B Mitra" panose="00000400000000000000" pitchFamily="2" charset="-78"/>
              </a:rPr>
              <a:t>تعیین اولویت های ملی</a:t>
            </a:r>
          </a:p>
          <a:p>
            <a:pPr algn="ctr" eaLnBrk="1" hangingPunct="1">
              <a:spcBef>
                <a:spcPct val="0"/>
              </a:spcBef>
              <a:buClrTx/>
              <a:buSzTx/>
              <a:buFontTx/>
              <a:buNone/>
            </a:pPr>
            <a:r>
              <a:rPr lang="fa-IR" sz="2000" b="1">
                <a:cs typeface="B Mitra" panose="00000400000000000000" pitchFamily="2" charset="-78"/>
              </a:rPr>
              <a:t>همکاری همه ذینفعان</a:t>
            </a:r>
            <a:endParaRPr lang="en-US" sz="2000" b="1">
              <a:cs typeface="B Mitra" panose="00000400000000000000" pitchFamily="2" charset="-78"/>
            </a:endParaRPr>
          </a:p>
        </p:txBody>
      </p:sp>
    </p:spTree>
    <p:extLst>
      <p:ext uri="{BB962C8B-B14F-4D97-AF65-F5344CB8AC3E}">
        <p14:creationId xmlns:p14="http://schemas.microsoft.com/office/powerpoint/2010/main" val="289522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1"/>
          <p:cNvGraphicFramePr>
            <a:graphicFrameLocks noGrp="1"/>
          </p:cNvGraphicFramePr>
          <p:nvPr>
            <p:ph sz="quarter" idx="1"/>
            <p:extLst>
              <p:ext uri="{D42A27DB-BD31-4B8C-83A1-F6EECF244321}">
                <p14:modId xmlns:p14="http://schemas.microsoft.com/office/powerpoint/2010/main" val="1176470197"/>
              </p:ext>
            </p:extLst>
          </p:nvPr>
        </p:nvGraphicFramePr>
        <p:xfrm>
          <a:off x="304800" y="1634503"/>
          <a:ext cx="8158193" cy="4309097"/>
        </p:xfrm>
        <a:graphic>
          <a:graphicData uri="http://schemas.openxmlformats.org/drawingml/2006/table">
            <a:tbl>
              <a:tblPr firstRow="1" bandRow="1">
                <a:tableStyleId>{D27102A9-8310-4765-A935-A1911B00CA55}</a:tableStyleId>
              </a:tblPr>
              <a:tblGrid>
                <a:gridCol w="8158193">
                  <a:extLst>
                    <a:ext uri="{9D8B030D-6E8A-4147-A177-3AD203B41FA5}">
                      <a16:colId xmlns:a16="http://schemas.microsoft.com/office/drawing/2014/main" val="20000"/>
                    </a:ext>
                  </a:extLst>
                </a:gridCol>
              </a:tblGrid>
              <a:tr h="4309097">
                <a:tc>
                  <a:txBody>
                    <a:bodyPr/>
                    <a:lstStyle/>
                    <a:p>
                      <a:pPr algn="ctr" rtl="1"/>
                      <a:endParaRPr lang="en-US" dirty="0">
                        <a:cs typeface="B Mitra" pitchFamily="2" charset="-78"/>
                      </a:endParaRPr>
                    </a:p>
                  </a:txBody>
                  <a:tcPr/>
                </a:tc>
                <a:extLst>
                  <a:ext uri="{0D108BD9-81ED-4DB2-BD59-A6C34878D82A}">
                    <a16:rowId xmlns:a16="http://schemas.microsoft.com/office/drawing/2014/main" val="10000"/>
                  </a:ext>
                </a:extLst>
              </a:tr>
            </a:tbl>
          </a:graphicData>
        </a:graphic>
      </p:graphicFrame>
      <p:sp>
        <p:nvSpPr>
          <p:cNvPr id="19" name="Title 1"/>
          <p:cNvSpPr txBox="1">
            <a:spLocks/>
          </p:cNvSpPr>
          <p:nvPr/>
        </p:nvSpPr>
        <p:spPr>
          <a:xfrm>
            <a:off x="178815" y="364624"/>
            <a:ext cx="8534400" cy="758952"/>
          </a:xfrm>
          <a:prstGeom prst="rect">
            <a:avLst/>
          </a:prstGeom>
        </p:spPr>
        <p:txBody>
          <a:bodyPr vert="horz" anchor="b">
            <a:noAutofit/>
          </a:bodyPr>
          <a:lstStyle/>
          <a:p>
            <a:pPr algn="ctr" rtl="1">
              <a:spcBef>
                <a:spcPct val="0"/>
              </a:spcBef>
              <a:defRPr/>
            </a:pPr>
            <a:r>
              <a:rPr lang="fa-IR" sz="2800" b="1" dirty="0" smtClean="0">
                <a:solidFill>
                  <a:srgbClr val="424456"/>
                </a:solidFill>
                <a:cs typeface="B Titr" panose="00000700000000000000" pitchFamily="2" charset="-78"/>
              </a:rPr>
              <a:t>برای کنترل سرطان چه باید کرد؟</a:t>
            </a:r>
            <a:r>
              <a:rPr lang="fa-IR" sz="2800" dirty="0">
                <a:solidFill>
                  <a:srgbClr val="424456"/>
                </a:solidFill>
                <a:cs typeface="B Mitra" pitchFamily="2" charset="-78"/>
              </a:rPr>
              <a:t/>
            </a:r>
            <a:br>
              <a:rPr lang="fa-IR" sz="2800" dirty="0">
                <a:solidFill>
                  <a:srgbClr val="424456"/>
                </a:solidFill>
                <a:cs typeface="B Mitra" pitchFamily="2" charset="-78"/>
              </a:rPr>
            </a:br>
            <a:r>
              <a:rPr lang="fa-IR" sz="2800" b="1" dirty="0" smtClean="0">
                <a:solidFill>
                  <a:srgbClr val="424456"/>
                </a:solidFill>
                <a:cs typeface="B Mitra" pitchFamily="2" charset="-78"/>
              </a:rPr>
              <a:t>(برنامه ملی کنترل سرطان)</a:t>
            </a:r>
            <a:endParaRPr lang="en-US" sz="3200" b="1" dirty="0" smtClean="0">
              <a:solidFill>
                <a:srgbClr val="A04DA3">
                  <a:shade val="75000"/>
                </a:srgbClr>
              </a:solidFill>
              <a:cs typeface="B Nazanin" panose="00000400000000000000" pitchFamily="2" charset="-78"/>
            </a:endParaRPr>
          </a:p>
        </p:txBody>
      </p:sp>
      <p:sp>
        <p:nvSpPr>
          <p:cNvPr id="23" name="Striped Right Arrow 22"/>
          <p:cNvSpPr/>
          <p:nvPr/>
        </p:nvSpPr>
        <p:spPr>
          <a:xfrm>
            <a:off x="6958711" y="1828800"/>
            <a:ext cx="1000132" cy="3897313"/>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solidFill>
                <a:prstClr val="black"/>
              </a:solidFill>
              <a:cs typeface="B Mitra" pitchFamily="2" charset="-78"/>
            </a:endParaRPr>
          </a:p>
        </p:txBody>
      </p:sp>
      <p:sp>
        <p:nvSpPr>
          <p:cNvPr id="4" name="Rounded Rectangle 3"/>
          <p:cNvSpPr/>
          <p:nvPr/>
        </p:nvSpPr>
        <p:spPr>
          <a:xfrm>
            <a:off x="737201" y="2285991"/>
            <a:ext cx="1055120" cy="2133607"/>
          </a:xfrm>
          <a:prstGeom prst="roundRect">
            <a:avLst/>
          </a:prstGeom>
          <a:solidFill>
            <a:srgbClr val="1C5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prstClr val="white"/>
                </a:solidFill>
                <a:cs typeface="B Mitra" pitchFamily="2" charset="-78"/>
              </a:rPr>
              <a:t>پیشگیری</a:t>
            </a:r>
            <a:endParaRPr lang="en-US" dirty="0">
              <a:solidFill>
                <a:prstClr val="white"/>
              </a:solidFill>
              <a:cs typeface="B Mitra" pitchFamily="2" charset="-78"/>
            </a:endParaRPr>
          </a:p>
        </p:txBody>
      </p:sp>
      <p:sp>
        <p:nvSpPr>
          <p:cNvPr id="31" name="Rounded Rectangle 30"/>
          <p:cNvSpPr/>
          <p:nvPr/>
        </p:nvSpPr>
        <p:spPr>
          <a:xfrm>
            <a:off x="2241926" y="2285991"/>
            <a:ext cx="1132519" cy="2133608"/>
          </a:xfrm>
          <a:prstGeom prst="roundRect">
            <a:avLst/>
          </a:prstGeom>
          <a:solidFill>
            <a:srgbClr val="1C5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prstClr val="white"/>
                </a:solidFill>
                <a:cs typeface="B Mitra" pitchFamily="2" charset="-78"/>
              </a:rPr>
              <a:t>تشخیص زودهنگاکم</a:t>
            </a:r>
            <a:endParaRPr lang="en-US" dirty="0">
              <a:solidFill>
                <a:prstClr val="white"/>
              </a:solidFill>
              <a:cs typeface="B Mitra" pitchFamily="2" charset="-78"/>
            </a:endParaRPr>
          </a:p>
        </p:txBody>
      </p:sp>
      <p:sp>
        <p:nvSpPr>
          <p:cNvPr id="32" name="Rounded Rectangle 31"/>
          <p:cNvSpPr/>
          <p:nvPr/>
        </p:nvSpPr>
        <p:spPr>
          <a:xfrm>
            <a:off x="3879756" y="2285991"/>
            <a:ext cx="1132519" cy="2133608"/>
          </a:xfrm>
          <a:prstGeom prst="roundRect">
            <a:avLst/>
          </a:prstGeom>
          <a:solidFill>
            <a:srgbClr val="1C5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prstClr val="white"/>
                </a:solidFill>
                <a:cs typeface="B Mitra" pitchFamily="2" charset="-78"/>
              </a:rPr>
              <a:t>تشخیص و درمان</a:t>
            </a:r>
            <a:endParaRPr lang="en-US" dirty="0">
              <a:solidFill>
                <a:prstClr val="white"/>
              </a:solidFill>
              <a:cs typeface="B Mitra" pitchFamily="2" charset="-78"/>
            </a:endParaRPr>
          </a:p>
        </p:txBody>
      </p:sp>
      <p:sp>
        <p:nvSpPr>
          <p:cNvPr id="33" name="Rounded Rectangle 32"/>
          <p:cNvSpPr/>
          <p:nvPr/>
        </p:nvSpPr>
        <p:spPr>
          <a:xfrm>
            <a:off x="5517586" y="2285991"/>
            <a:ext cx="1132519" cy="2133607"/>
          </a:xfrm>
          <a:prstGeom prst="roundRect">
            <a:avLst/>
          </a:prstGeom>
          <a:solidFill>
            <a:srgbClr val="1C5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prstClr val="white"/>
                </a:solidFill>
                <a:cs typeface="B Mitra" pitchFamily="2" charset="-78"/>
              </a:rPr>
              <a:t>مراقبت های تسکینی</a:t>
            </a:r>
            <a:endParaRPr lang="en-US" dirty="0">
              <a:solidFill>
                <a:prstClr val="white"/>
              </a:solidFill>
              <a:cs typeface="B Mitra" pitchFamily="2" charset="-78"/>
            </a:endParaRPr>
          </a:p>
        </p:txBody>
      </p:sp>
      <p:sp>
        <p:nvSpPr>
          <p:cNvPr id="35" name="Rounded Rectangle 34"/>
          <p:cNvSpPr/>
          <p:nvPr/>
        </p:nvSpPr>
        <p:spPr>
          <a:xfrm>
            <a:off x="737201" y="5078409"/>
            <a:ext cx="6097961" cy="484191"/>
          </a:xfrm>
          <a:prstGeom prst="roundRect">
            <a:avLst/>
          </a:prstGeom>
          <a:solidFill>
            <a:srgbClr val="1C5B82"/>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a-IR" dirty="0" smtClean="0">
                <a:solidFill>
                  <a:prstClr val="white"/>
                </a:solidFill>
                <a:cs typeface="B Mitra" pitchFamily="2" charset="-78"/>
              </a:rPr>
              <a:t>ثبت سرطان</a:t>
            </a:r>
            <a:endParaRPr lang="en-US" dirty="0">
              <a:solidFill>
                <a:prstClr val="white"/>
              </a:solidFill>
              <a:cs typeface="B Mitra" pitchFamily="2" charset="-78"/>
            </a:endParaRPr>
          </a:p>
        </p:txBody>
      </p:sp>
      <p:sp>
        <p:nvSpPr>
          <p:cNvPr id="36" name="Rounded Rectangle 35"/>
          <p:cNvSpPr/>
          <p:nvPr/>
        </p:nvSpPr>
        <p:spPr>
          <a:xfrm>
            <a:off x="737201" y="4570410"/>
            <a:ext cx="6097961" cy="484191"/>
          </a:xfrm>
          <a:prstGeom prst="roundRect">
            <a:avLst/>
          </a:prstGeom>
          <a:solidFill>
            <a:srgbClr val="1C5B82"/>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a-IR" dirty="0" smtClean="0">
                <a:solidFill>
                  <a:prstClr val="white"/>
                </a:solidFill>
                <a:cs typeface="B Mitra" pitchFamily="2" charset="-78"/>
              </a:rPr>
              <a:t>پژوهش در سرطان</a:t>
            </a:r>
            <a:endParaRPr lang="en-US" dirty="0">
              <a:solidFill>
                <a:prstClr val="white"/>
              </a:solidFill>
              <a:cs typeface="B Mitra" pitchFamily="2" charset="-78"/>
            </a:endParaRPr>
          </a:p>
        </p:txBody>
      </p:sp>
      <p:sp>
        <p:nvSpPr>
          <p:cNvPr id="17" name="Rounded Rectangle 16"/>
          <p:cNvSpPr/>
          <p:nvPr/>
        </p:nvSpPr>
        <p:spPr>
          <a:xfrm>
            <a:off x="8092200" y="1600200"/>
            <a:ext cx="702065" cy="4343400"/>
          </a:xfrm>
          <a:prstGeom prst="round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rtl="1"/>
            <a:r>
              <a:rPr lang="fa-IR" sz="2400" b="1" dirty="0" smtClean="0">
                <a:solidFill>
                  <a:srgbClr val="C4652D"/>
                </a:solidFill>
                <a:cs typeface="B Mitra" pitchFamily="2" charset="-78"/>
              </a:rPr>
              <a:t>کنترل سرطان</a:t>
            </a:r>
            <a:endParaRPr lang="en-US" dirty="0">
              <a:solidFill>
                <a:prstClr val="black"/>
              </a:solidFill>
            </a:endParaRPr>
          </a:p>
        </p:txBody>
      </p:sp>
    </p:spTree>
    <p:extLst>
      <p:ext uri="{BB962C8B-B14F-4D97-AF65-F5344CB8AC3E}">
        <p14:creationId xmlns:p14="http://schemas.microsoft.com/office/powerpoint/2010/main" val="32469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slide(fromLeft)">
                                      <p:cBhvr>
                                        <p:cTn id="11" dur="500"/>
                                        <p:tgtEl>
                                          <p:spTgt spid="31"/>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Left)">
                                      <p:cBhvr>
                                        <p:cTn id="15" dur="500"/>
                                        <p:tgtEl>
                                          <p:spTgt spid="32"/>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slide(fromLeft)">
                                      <p:cBhvr>
                                        <p:cTn id="19" dur="500"/>
                                        <p:tgtEl>
                                          <p:spTgt spid="33"/>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lide(fromLeft)">
                                      <p:cBhvr>
                                        <p:cTn id="23" dur="500"/>
                                        <p:tgtEl>
                                          <p:spTgt spid="36"/>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lide(fromLeft)">
                                      <p:cBhvr>
                                        <p:cTn id="27" dur="500"/>
                                        <p:tgtEl>
                                          <p:spTgt spid="35"/>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par>
                          <p:cTn id="32" fill="hold">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lide(from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31" grpId="0" animBg="1"/>
      <p:bldP spid="32" grpId="0" animBg="1"/>
      <p:bldP spid="33" grpId="0" animBg="1"/>
      <p:bldP spid="35" grpId="0" animBg="1"/>
      <p:bldP spid="3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r>
              <a:rPr lang="fa-IR" sz="4000" dirty="0" smtClean="0">
                <a:solidFill>
                  <a:srgbClr val="8C438F"/>
                </a:solidFill>
                <a:cs typeface="B Titr" panose="00000700000000000000" pitchFamily="2" charset="-78"/>
              </a:rPr>
              <a:t>سطوح گوناگون پیشگیری</a:t>
            </a:r>
            <a:endParaRPr lang="en-US" sz="4000" dirty="0" smtClean="0">
              <a:solidFill>
                <a:srgbClr val="8C438F"/>
              </a:solidFill>
              <a:cs typeface="B Titr" panose="00000700000000000000" pitchFamily="2" charset="-78"/>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97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pPr rtl="1"/>
            <a:r>
              <a:rPr lang="fa-IR" sz="4400" b="1" dirty="0" smtClean="0">
                <a:cs typeface="B Titr" panose="00000700000000000000" pitchFamily="2" charset="-78"/>
              </a:rPr>
              <a:t>سرطان و اهمیت آن</a:t>
            </a:r>
            <a:r>
              <a:rPr lang="fa-IR" b="1" dirty="0" smtClean="0">
                <a:cs typeface="B Nazanin" panose="00000400000000000000" pitchFamily="2" charset="-78"/>
              </a:rPr>
              <a:t/>
            </a:r>
            <a:br>
              <a:rPr lang="fa-IR" b="1" dirty="0" smtClean="0">
                <a:cs typeface="B Nazanin" panose="00000400000000000000" pitchFamily="2" charset="-78"/>
              </a:rPr>
            </a:br>
            <a:endParaRPr lang="en-US" b="1" dirty="0">
              <a:cs typeface="B Nazanin" panose="00000400000000000000" pitchFamily="2" charset="-78"/>
            </a:endParaRPr>
          </a:p>
        </p:txBody>
      </p:sp>
    </p:spTree>
    <p:extLst>
      <p:ext uri="{BB962C8B-B14F-4D97-AF65-F5344CB8AC3E}">
        <p14:creationId xmlns:p14="http://schemas.microsoft.com/office/powerpoint/2010/main" val="2359854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2"/>
          <p:cNvSpPr>
            <a:spLocks noGrp="1"/>
          </p:cNvSpPr>
          <p:nvPr>
            <p:ph type="sldNum" sz="quarter" idx="12"/>
          </p:nvPr>
        </p:nvSpPr>
        <p:spPr>
          <a:xfrm>
            <a:off x="457200" y="6245225"/>
            <a:ext cx="2133600" cy="4762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0"/>
              </a:spcBef>
              <a:buFontTx/>
              <a:buNone/>
            </a:pPr>
            <a:fld id="{B73D7091-D150-47F9-B623-381B0445852E}" type="slidenum">
              <a:rPr lang="en-US" altLang="en-US" sz="1400">
                <a:solidFill>
                  <a:srgbClr val="3092D1"/>
                </a:solidFill>
                <a:cs typeface="Arial" panose="020B0604020202020204" pitchFamily="34" charset="0"/>
              </a:rPr>
              <a:pPr algn="l" eaLnBrk="1" hangingPunct="1">
                <a:spcBef>
                  <a:spcPct val="0"/>
                </a:spcBef>
                <a:buFontTx/>
                <a:buNone/>
              </a:pPr>
              <a:t>20</a:t>
            </a:fld>
            <a:endParaRPr lang="en-US" altLang="en-US" sz="1400">
              <a:solidFill>
                <a:srgbClr val="3092D1"/>
              </a:solidFill>
              <a:cs typeface="Arial" panose="020B0604020202020204" pitchFamily="34" charset="0"/>
            </a:endParaRPr>
          </a:p>
        </p:txBody>
      </p:sp>
      <p:sp>
        <p:nvSpPr>
          <p:cNvPr id="5123" name="Rectangle 2"/>
          <p:cNvSpPr>
            <a:spLocks noChangeArrowheads="1"/>
          </p:cNvSpPr>
          <p:nvPr/>
        </p:nvSpPr>
        <p:spPr bwMode="auto">
          <a:xfrm>
            <a:off x="219075" y="1730375"/>
            <a:ext cx="8785225" cy="3638550"/>
          </a:xfrm>
          <a:prstGeom prst="rect">
            <a:avLst/>
          </a:prstGeom>
          <a:gradFill rotWithShape="1">
            <a:gsLst>
              <a:gs pos="0">
                <a:srgbClr val="ABDFFF"/>
              </a:gs>
              <a:gs pos="100000">
                <a:srgbClr val="EFF9FF"/>
              </a:gs>
            </a:gsLst>
            <a:lin ang="5400000" scaled="1"/>
          </a:gradFill>
          <a:ln w="12700">
            <a:solidFill>
              <a:srgbClr val="3092D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endParaRPr lang="en-GB" altLang="en-US" sz="1800" smtClean="0">
              <a:solidFill>
                <a:srgbClr val="000000"/>
              </a:solidFill>
            </a:endParaRPr>
          </a:p>
          <a:p>
            <a:pPr algn="ctr" eaLnBrk="1" fontAlgn="base" hangingPunct="1">
              <a:spcBef>
                <a:spcPct val="0"/>
              </a:spcBef>
              <a:spcAft>
                <a:spcPct val="0"/>
              </a:spcAft>
              <a:buFontTx/>
              <a:buNone/>
            </a:pPr>
            <a:endParaRPr lang="en-GB" altLang="en-US" sz="1800" smtClean="0">
              <a:solidFill>
                <a:srgbClr val="000000"/>
              </a:solidFill>
            </a:endParaRPr>
          </a:p>
          <a:p>
            <a:pPr algn="ctr" eaLnBrk="1" fontAlgn="base" hangingPunct="1">
              <a:spcBef>
                <a:spcPct val="0"/>
              </a:spcBef>
              <a:spcAft>
                <a:spcPct val="0"/>
              </a:spcAft>
              <a:buFontTx/>
              <a:buNone/>
            </a:pPr>
            <a:endParaRPr lang="en-GB" altLang="en-US" sz="1800" smtClean="0">
              <a:solidFill>
                <a:srgbClr val="000000"/>
              </a:solidFill>
            </a:endParaRPr>
          </a:p>
          <a:p>
            <a:pPr algn="ctr" eaLnBrk="1" fontAlgn="base" hangingPunct="1">
              <a:spcBef>
                <a:spcPct val="0"/>
              </a:spcBef>
              <a:spcAft>
                <a:spcPct val="0"/>
              </a:spcAft>
              <a:buFontTx/>
              <a:buNone/>
            </a:pPr>
            <a:endParaRPr lang="en-GB" altLang="en-US" sz="1800" smtClean="0">
              <a:solidFill>
                <a:srgbClr val="000000"/>
              </a:solidFill>
            </a:endParaRPr>
          </a:p>
        </p:txBody>
      </p:sp>
      <p:sp>
        <p:nvSpPr>
          <p:cNvPr id="5124" name="Rectangle 3"/>
          <p:cNvSpPr>
            <a:spLocks noGrp="1" noChangeArrowheads="1"/>
          </p:cNvSpPr>
          <p:nvPr>
            <p:ph type="title"/>
          </p:nvPr>
        </p:nvSpPr>
        <p:spPr>
          <a:xfrm>
            <a:off x="449263" y="274638"/>
            <a:ext cx="8229600" cy="1143000"/>
          </a:xfrm>
        </p:spPr>
        <p:txBody>
          <a:bodyPr/>
          <a:lstStyle/>
          <a:p>
            <a:pPr eaLnBrk="1" hangingPunct="1"/>
            <a:r>
              <a:rPr lang="fa-IR" sz="4800" kern="1200" dirty="0">
                <a:solidFill>
                  <a:srgbClr val="8C438F"/>
                </a:solidFill>
                <a:latin typeface="Georgia"/>
                <a:cs typeface="B Titr" panose="00000700000000000000" pitchFamily="2" charset="-78"/>
              </a:rPr>
              <a:t>سطوح گوناگون پیشگیری</a:t>
            </a:r>
            <a:endParaRPr lang="en-US" altLang="ja-JP" sz="5400" dirty="0" smtClean="0">
              <a:solidFill>
                <a:srgbClr val="3333FF"/>
              </a:solidFill>
              <a:ea typeface="MS PGothic" panose="020B0600070205080204" pitchFamily="34" charset="-128"/>
              <a:cs typeface="B Titr" panose="00000700000000000000" pitchFamily="2" charset="-78"/>
            </a:endParaRPr>
          </a:p>
        </p:txBody>
      </p:sp>
      <p:sp>
        <p:nvSpPr>
          <p:cNvPr id="5125" name="Text Box 4"/>
          <p:cNvSpPr txBox="1">
            <a:spLocks noChangeArrowheads="1"/>
          </p:cNvSpPr>
          <p:nvPr/>
        </p:nvSpPr>
        <p:spPr bwMode="auto">
          <a:xfrm>
            <a:off x="7575550" y="3660775"/>
            <a:ext cx="1449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D</a:t>
            </a:r>
            <a:r>
              <a:rPr lang="en-US" altLang="en-US" sz="1600" b="1" baseline="-25000" smtClean="0">
                <a:solidFill>
                  <a:srgbClr val="000000"/>
                </a:solidFill>
                <a:cs typeface="Arial" panose="020B0604020202020204" pitchFamily="34" charset="0"/>
              </a:rPr>
              <a:t>2</a:t>
            </a:r>
            <a:r>
              <a:rPr lang="en-US" altLang="en-US" sz="1600" b="1" smtClean="0">
                <a:solidFill>
                  <a:srgbClr val="000000"/>
                </a:solidFill>
                <a:cs typeface="Arial" panose="020B0604020202020204" pitchFamily="34" charset="0"/>
              </a:rPr>
              <a:t> Disability</a:t>
            </a:r>
          </a:p>
        </p:txBody>
      </p:sp>
      <p:sp>
        <p:nvSpPr>
          <p:cNvPr id="5126" name="Text Box 5"/>
          <p:cNvSpPr txBox="1">
            <a:spLocks noChangeArrowheads="1"/>
          </p:cNvSpPr>
          <p:nvPr/>
        </p:nvSpPr>
        <p:spPr bwMode="auto">
          <a:xfrm>
            <a:off x="7575550" y="4049713"/>
            <a:ext cx="1449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D</a:t>
            </a:r>
            <a:r>
              <a:rPr lang="en-US" altLang="en-US" sz="1600" b="1" baseline="-25000" smtClean="0">
                <a:solidFill>
                  <a:srgbClr val="000000"/>
                </a:solidFill>
                <a:cs typeface="Arial" panose="020B0604020202020204" pitchFamily="34" charset="0"/>
              </a:rPr>
              <a:t>3</a:t>
            </a:r>
            <a:r>
              <a:rPr lang="en-US" altLang="en-US" sz="1600" b="1" smtClean="0">
                <a:solidFill>
                  <a:srgbClr val="000000"/>
                </a:solidFill>
                <a:cs typeface="Arial" panose="020B0604020202020204" pitchFamily="34" charset="0"/>
              </a:rPr>
              <a:t> Death</a:t>
            </a:r>
          </a:p>
        </p:txBody>
      </p:sp>
      <p:grpSp>
        <p:nvGrpSpPr>
          <p:cNvPr id="5127" name="Group 1"/>
          <p:cNvGrpSpPr>
            <a:grpSpLocks/>
          </p:cNvGrpSpPr>
          <p:nvPr/>
        </p:nvGrpSpPr>
        <p:grpSpPr bwMode="auto">
          <a:xfrm>
            <a:off x="276225" y="1871663"/>
            <a:ext cx="8285163" cy="2314575"/>
            <a:chOff x="276225" y="1871663"/>
            <a:chExt cx="8285163" cy="2314576"/>
          </a:xfrm>
        </p:grpSpPr>
        <p:sp>
          <p:nvSpPr>
            <p:cNvPr id="5137" name="Text Box 7"/>
            <p:cNvSpPr txBox="1">
              <a:spLocks noChangeArrowheads="1"/>
            </p:cNvSpPr>
            <p:nvPr/>
          </p:nvSpPr>
          <p:spPr bwMode="auto">
            <a:xfrm>
              <a:off x="2173288" y="1871663"/>
              <a:ext cx="3017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Pre-clinical phase</a:t>
              </a:r>
            </a:p>
          </p:txBody>
        </p:sp>
        <p:sp>
          <p:nvSpPr>
            <p:cNvPr id="5138" name="Text Box 8"/>
            <p:cNvSpPr txBox="1">
              <a:spLocks noChangeArrowheads="1"/>
            </p:cNvSpPr>
            <p:nvPr/>
          </p:nvSpPr>
          <p:spPr bwMode="auto">
            <a:xfrm>
              <a:off x="5321300" y="1887538"/>
              <a:ext cx="2598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Clinical phase</a:t>
              </a:r>
            </a:p>
          </p:txBody>
        </p:sp>
        <p:sp>
          <p:nvSpPr>
            <p:cNvPr id="5139" name="Text Box 9"/>
            <p:cNvSpPr txBox="1">
              <a:spLocks noChangeArrowheads="1"/>
            </p:cNvSpPr>
            <p:nvPr/>
          </p:nvSpPr>
          <p:spPr bwMode="auto">
            <a:xfrm>
              <a:off x="288925" y="2959101"/>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Exposure</a:t>
              </a:r>
            </a:p>
          </p:txBody>
        </p:sp>
        <p:sp>
          <p:nvSpPr>
            <p:cNvPr id="5140" name="Text Box 10"/>
            <p:cNvSpPr txBox="1">
              <a:spLocks noChangeArrowheads="1"/>
            </p:cNvSpPr>
            <p:nvPr/>
          </p:nvSpPr>
          <p:spPr bwMode="auto">
            <a:xfrm>
              <a:off x="1439863" y="2727326"/>
              <a:ext cx="1754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Onset of disease</a:t>
              </a:r>
            </a:p>
          </p:txBody>
        </p:sp>
        <p:sp>
          <p:nvSpPr>
            <p:cNvPr id="5141" name="Text Box 11"/>
            <p:cNvSpPr txBox="1">
              <a:spLocks noChangeArrowheads="1"/>
            </p:cNvSpPr>
            <p:nvPr/>
          </p:nvSpPr>
          <p:spPr bwMode="auto">
            <a:xfrm>
              <a:off x="4021138" y="2725738"/>
              <a:ext cx="13763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Early detection</a:t>
              </a:r>
            </a:p>
          </p:txBody>
        </p:sp>
        <p:sp>
          <p:nvSpPr>
            <p:cNvPr id="5142" name="Text Box 12"/>
            <p:cNvSpPr txBox="1">
              <a:spLocks noChangeArrowheads="1"/>
            </p:cNvSpPr>
            <p:nvPr/>
          </p:nvSpPr>
          <p:spPr bwMode="auto">
            <a:xfrm>
              <a:off x="5588000" y="2486026"/>
              <a:ext cx="17541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Onset of symptoms and/or signs</a:t>
              </a:r>
            </a:p>
          </p:txBody>
        </p:sp>
        <p:sp>
          <p:nvSpPr>
            <p:cNvPr id="5143" name="Line 13"/>
            <p:cNvSpPr>
              <a:spLocks noChangeShapeType="1"/>
            </p:cNvSpPr>
            <p:nvPr/>
          </p:nvSpPr>
          <p:spPr bwMode="auto">
            <a:xfrm>
              <a:off x="276225" y="3830638"/>
              <a:ext cx="1116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44" name="Line 14"/>
            <p:cNvSpPr>
              <a:spLocks noChangeShapeType="1"/>
            </p:cNvSpPr>
            <p:nvPr/>
          </p:nvSpPr>
          <p:spPr bwMode="auto">
            <a:xfrm>
              <a:off x="1757363" y="3830638"/>
              <a:ext cx="2263775" cy="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45" name="Line 16"/>
            <p:cNvSpPr>
              <a:spLocks noChangeShapeType="1"/>
            </p:cNvSpPr>
            <p:nvPr/>
          </p:nvSpPr>
          <p:spPr bwMode="auto">
            <a:xfrm>
              <a:off x="4384675" y="3836988"/>
              <a:ext cx="1116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46" name="Line 17"/>
            <p:cNvSpPr>
              <a:spLocks noChangeShapeType="1"/>
            </p:cNvSpPr>
            <p:nvPr/>
          </p:nvSpPr>
          <p:spPr bwMode="auto">
            <a:xfrm>
              <a:off x="5924550" y="3833813"/>
              <a:ext cx="169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47" name="Line 18"/>
            <p:cNvSpPr>
              <a:spLocks noChangeShapeType="1"/>
            </p:cNvSpPr>
            <p:nvPr/>
          </p:nvSpPr>
          <p:spPr bwMode="auto">
            <a:xfrm flipV="1">
              <a:off x="7112000" y="3500438"/>
              <a:ext cx="523875" cy="3286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48" name="Line 19"/>
            <p:cNvSpPr>
              <a:spLocks noChangeShapeType="1"/>
            </p:cNvSpPr>
            <p:nvPr/>
          </p:nvSpPr>
          <p:spPr bwMode="auto">
            <a:xfrm>
              <a:off x="7112000" y="3829051"/>
              <a:ext cx="485775" cy="357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49" name="Text Box 20"/>
            <p:cNvSpPr txBox="1">
              <a:spLocks noChangeArrowheads="1"/>
            </p:cNvSpPr>
            <p:nvPr/>
          </p:nvSpPr>
          <p:spPr bwMode="auto">
            <a:xfrm>
              <a:off x="7589838" y="3314701"/>
              <a:ext cx="97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D</a:t>
              </a:r>
              <a:r>
                <a:rPr lang="en-US" altLang="en-US" sz="1600" b="1" baseline="-25000" smtClean="0">
                  <a:solidFill>
                    <a:srgbClr val="000000"/>
                  </a:solidFill>
                  <a:cs typeface="Arial" panose="020B0604020202020204" pitchFamily="34" charset="0"/>
                </a:rPr>
                <a:t>1</a:t>
              </a:r>
              <a:r>
                <a:rPr lang="en-US" altLang="en-US" sz="1600" b="1" smtClean="0">
                  <a:solidFill>
                    <a:srgbClr val="000000"/>
                  </a:solidFill>
                  <a:cs typeface="Arial" panose="020B0604020202020204" pitchFamily="34" charset="0"/>
                </a:rPr>
                <a:t> Cure</a:t>
              </a:r>
            </a:p>
          </p:txBody>
        </p:sp>
        <p:sp>
          <p:nvSpPr>
            <p:cNvPr id="5150" name="Line 21"/>
            <p:cNvSpPr>
              <a:spLocks noChangeShapeType="1"/>
            </p:cNvSpPr>
            <p:nvPr/>
          </p:nvSpPr>
          <p:spPr bwMode="auto">
            <a:xfrm>
              <a:off x="1011238" y="3265488"/>
              <a:ext cx="0" cy="4778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51" name="Text Box 22"/>
            <p:cNvSpPr txBox="1">
              <a:spLocks noChangeArrowheads="1"/>
            </p:cNvSpPr>
            <p:nvPr/>
          </p:nvSpPr>
          <p:spPr bwMode="auto">
            <a:xfrm>
              <a:off x="1377950" y="36480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800" b="1" smtClean="0">
                  <a:solidFill>
                    <a:srgbClr val="000000"/>
                  </a:solidFill>
                  <a:cs typeface="Arial" panose="020B0604020202020204" pitchFamily="34" charset="0"/>
                </a:rPr>
                <a:t>A</a:t>
              </a:r>
            </a:p>
          </p:txBody>
        </p:sp>
        <p:sp>
          <p:nvSpPr>
            <p:cNvPr id="5152" name="Text Box 23"/>
            <p:cNvSpPr txBox="1">
              <a:spLocks noChangeArrowheads="1"/>
            </p:cNvSpPr>
            <p:nvPr/>
          </p:nvSpPr>
          <p:spPr bwMode="auto">
            <a:xfrm>
              <a:off x="3975100" y="3635376"/>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800" b="1" smtClean="0">
                  <a:solidFill>
                    <a:srgbClr val="000000"/>
                  </a:solidFill>
                  <a:cs typeface="Arial" panose="020B0604020202020204" pitchFamily="34" charset="0"/>
                </a:rPr>
                <a:t>B</a:t>
              </a:r>
            </a:p>
          </p:txBody>
        </p:sp>
        <p:sp>
          <p:nvSpPr>
            <p:cNvPr id="5153" name="Text Box 24"/>
            <p:cNvSpPr txBox="1">
              <a:spLocks noChangeArrowheads="1"/>
            </p:cNvSpPr>
            <p:nvPr/>
          </p:nvSpPr>
          <p:spPr bwMode="auto">
            <a:xfrm>
              <a:off x="5541963" y="3663951"/>
              <a:ext cx="37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800" b="1" smtClean="0">
                  <a:solidFill>
                    <a:srgbClr val="000000"/>
                  </a:solidFill>
                  <a:cs typeface="Arial" panose="020B0604020202020204" pitchFamily="34" charset="0"/>
                </a:rPr>
                <a:t>C</a:t>
              </a:r>
            </a:p>
          </p:txBody>
        </p:sp>
        <p:sp>
          <p:nvSpPr>
            <p:cNvPr id="5154" name="Line 25"/>
            <p:cNvSpPr>
              <a:spLocks noChangeShapeType="1"/>
            </p:cNvSpPr>
            <p:nvPr/>
          </p:nvSpPr>
          <p:spPr bwMode="auto">
            <a:xfrm>
              <a:off x="1563688" y="3308351"/>
              <a:ext cx="0" cy="3762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55" name="Line 26"/>
            <p:cNvSpPr>
              <a:spLocks noChangeShapeType="1"/>
            </p:cNvSpPr>
            <p:nvPr/>
          </p:nvSpPr>
          <p:spPr bwMode="auto">
            <a:xfrm>
              <a:off x="4146550" y="3308351"/>
              <a:ext cx="0" cy="3762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56" name="Line 27"/>
            <p:cNvSpPr>
              <a:spLocks noChangeShapeType="1"/>
            </p:cNvSpPr>
            <p:nvPr/>
          </p:nvSpPr>
          <p:spPr bwMode="auto">
            <a:xfrm>
              <a:off x="5715000" y="3278188"/>
              <a:ext cx="0" cy="3762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57" name="Line 28"/>
            <p:cNvSpPr>
              <a:spLocks noChangeShapeType="1"/>
            </p:cNvSpPr>
            <p:nvPr/>
          </p:nvSpPr>
          <p:spPr bwMode="auto">
            <a:xfrm>
              <a:off x="1641475" y="2281238"/>
              <a:ext cx="37861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5158" name="Line 29"/>
            <p:cNvSpPr>
              <a:spLocks noChangeShapeType="1"/>
            </p:cNvSpPr>
            <p:nvPr/>
          </p:nvSpPr>
          <p:spPr bwMode="auto">
            <a:xfrm>
              <a:off x="5908675" y="2281238"/>
              <a:ext cx="17399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grpSp>
        <p:nvGrpSpPr>
          <p:cNvPr id="566302" name="Group 30"/>
          <p:cNvGrpSpPr>
            <a:grpSpLocks/>
          </p:cNvGrpSpPr>
          <p:nvPr/>
        </p:nvGrpSpPr>
        <p:grpSpPr bwMode="auto">
          <a:xfrm>
            <a:off x="273050" y="3873500"/>
            <a:ext cx="1493838" cy="1079500"/>
            <a:chOff x="59" y="2432"/>
            <a:chExt cx="941" cy="680"/>
          </a:xfrm>
        </p:grpSpPr>
        <p:sp>
          <p:nvSpPr>
            <p:cNvPr id="5135" name="Text Box 31"/>
            <p:cNvSpPr txBox="1">
              <a:spLocks noChangeArrowheads="1"/>
            </p:cNvSpPr>
            <p:nvPr/>
          </p:nvSpPr>
          <p:spPr bwMode="auto">
            <a:xfrm>
              <a:off x="59" y="2746"/>
              <a:ext cx="94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Primary prevention</a:t>
              </a:r>
            </a:p>
          </p:txBody>
        </p:sp>
        <p:sp>
          <p:nvSpPr>
            <p:cNvPr id="5136" name="Line 32"/>
            <p:cNvSpPr>
              <a:spLocks noChangeShapeType="1"/>
            </p:cNvSpPr>
            <p:nvPr/>
          </p:nvSpPr>
          <p:spPr bwMode="auto">
            <a:xfrm rot="10800000">
              <a:off x="519" y="2432"/>
              <a:ext cx="0" cy="3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grpSp>
        <p:nvGrpSpPr>
          <p:cNvPr id="566305" name="Group 33"/>
          <p:cNvGrpSpPr>
            <a:grpSpLocks/>
          </p:cNvGrpSpPr>
          <p:nvPr/>
        </p:nvGrpSpPr>
        <p:grpSpPr bwMode="auto">
          <a:xfrm>
            <a:off x="4157663" y="3873500"/>
            <a:ext cx="1493837" cy="1092200"/>
            <a:chOff x="2662" y="2432"/>
            <a:chExt cx="941" cy="688"/>
          </a:xfrm>
        </p:grpSpPr>
        <p:sp>
          <p:nvSpPr>
            <p:cNvPr id="5133" name="Text Box 34"/>
            <p:cNvSpPr txBox="1">
              <a:spLocks noChangeArrowheads="1"/>
            </p:cNvSpPr>
            <p:nvPr/>
          </p:nvSpPr>
          <p:spPr bwMode="auto">
            <a:xfrm>
              <a:off x="2662" y="2754"/>
              <a:ext cx="94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Secondary prevention</a:t>
              </a:r>
            </a:p>
          </p:txBody>
        </p:sp>
        <p:sp>
          <p:nvSpPr>
            <p:cNvPr id="5134" name="Line 35"/>
            <p:cNvSpPr>
              <a:spLocks noChangeShapeType="1"/>
            </p:cNvSpPr>
            <p:nvPr/>
          </p:nvSpPr>
          <p:spPr bwMode="auto">
            <a:xfrm rot="10800000">
              <a:off x="3116" y="2432"/>
              <a:ext cx="0" cy="3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grpSp>
        <p:nvGrpSpPr>
          <p:cNvPr id="566308" name="Group 36"/>
          <p:cNvGrpSpPr>
            <a:grpSpLocks/>
          </p:cNvGrpSpPr>
          <p:nvPr/>
        </p:nvGrpSpPr>
        <p:grpSpPr bwMode="auto">
          <a:xfrm>
            <a:off x="5842000" y="3873500"/>
            <a:ext cx="1493838" cy="1101725"/>
            <a:chOff x="3723" y="2432"/>
            <a:chExt cx="941" cy="694"/>
          </a:xfrm>
        </p:grpSpPr>
        <p:sp>
          <p:nvSpPr>
            <p:cNvPr id="5131" name="Text Box 37"/>
            <p:cNvSpPr txBox="1">
              <a:spLocks noChangeArrowheads="1"/>
            </p:cNvSpPr>
            <p:nvPr/>
          </p:nvSpPr>
          <p:spPr bwMode="auto">
            <a:xfrm>
              <a:off x="3723" y="2760"/>
              <a:ext cx="94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50000"/>
                </a:spcBef>
                <a:spcAft>
                  <a:spcPct val="0"/>
                </a:spcAft>
                <a:buFontTx/>
                <a:buNone/>
              </a:pPr>
              <a:r>
                <a:rPr lang="en-US" altLang="en-US" sz="1600" b="1" smtClean="0">
                  <a:solidFill>
                    <a:srgbClr val="000000"/>
                  </a:solidFill>
                  <a:cs typeface="Arial" panose="020B0604020202020204" pitchFamily="34" charset="0"/>
                </a:rPr>
                <a:t>Tertiary prevention</a:t>
              </a:r>
            </a:p>
          </p:txBody>
        </p:sp>
        <p:sp>
          <p:nvSpPr>
            <p:cNvPr id="5132" name="Line 38"/>
            <p:cNvSpPr>
              <a:spLocks noChangeShapeType="1"/>
            </p:cNvSpPr>
            <p:nvPr/>
          </p:nvSpPr>
          <p:spPr bwMode="auto">
            <a:xfrm rot="10800000">
              <a:off x="4185" y="2432"/>
              <a:ext cx="0" cy="3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extLst>
      <p:ext uri="{BB962C8B-B14F-4D97-AF65-F5344CB8AC3E}">
        <p14:creationId xmlns:p14="http://schemas.microsoft.com/office/powerpoint/2010/main" val="2586001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63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63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6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758952"/>
          </a:xfrm>
        </p:spPr>
        <p:txBody>
          <a:bodyPr>
            <a:noAutofit/>
          </a:bodyPr>
          <a:lstStyle/>
          <a:p>
            <a:r>
              <a:rPr lang="en-US" sz="2600" b="1" dirty="0" smtClean="0">
                <a:cs typeface="Titr" panose="00000700000000000000" pitchFamily="2" charset="-78"/>
              </a:rPr>
              <a:t>International variation of colorectal cancer trends</a:t>
            </a:r>
            <a:endParaRPr lang="en-US" sz="2600" b="1" dirty="0">
              <a:cs typeface="Titr" panose="00000700000000000000" pitchFamily="2" charset="-78"/>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169" t="22635" r="34953" b="6091"/>
          <a:stretch/>
        </p:blipFill>
        <p:spPr>
          <a:xfrm>
            <a:off x="1219200" y="1447800"/>
            <a:ext cx="6629400" cy="4800600"/>
          </a:xfrm>
        </p:spPr>
      </p:pic>
    </p:spTree>
    <p:extLst>
      <p:ext uri="{BB962C8B-B14F-4D97-AF65-F5344CB8AC3E}">
        <p14:creationId xmlns:p14="http://schemas.microsoft.com/office/powerpoint/2010/main" val="4226177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685800" y="762000"/>
            <a:ext cx="7772400" cy="762000"/>
          </a:xfrm>
        </p:spPr>
        <p:txBody>
          <a:bodyPr>
            <a:noAutofit/>
          </a:bodyPr>
          <a:lstStyle/>
          <a:p>
            <a:pPr rtl="1"/>
            <a:r>
              <a:rPr lang="fa-IR" sz="4400" b="1" dirty="0" smtClean="0">
                <a:effectLst>
                  <a:outerShdw blurRad="38100" dist="38100" dir="2700000" algn="tl">
                    <a:srgbClr val="000000">
                      <a:alpha val="43137"/>
                    </a:srgbClr>
                  </a:outerShdw>
                </a:effectLst>
                <a:cs typeface="B Titr" panose="00000700000000000000" pitchFamily="2" charset="-78"/>
              </a:rPr>
              <a:t>تشخیص </a:t>
            </a:r>
            <a:r>
              <a:rPr lang="fa-IR" sz="4400" b="1" dirty="0" smtClean="0">
                <a:effectLst>
                  <a:outerShdw blurRad="38100" dist="38100" dir="2700000" algn="tl">
                    <a:srgbClr val="000000">
                      <a:alpha val="43137"/>
                    </a:srgbClr>
                  </a:outerShdw>
                </a:effectLst>
                <a:cs typeface="B Titr" panose="00000700000000000000" pitchFamily="2" charset="-78"/>
              </a:rPr>
              <a:t>زودهنگام و غربالگری </a:t>
            </a:r>
            <a:r>
              <a:rPr lang="fa-IR" sz="4400" b="1" dirty="0" smtClean="0">
                <a:effectLst>
                  <a:outerShdw blurRad="38100" dist="38100" dir="2700000" algn="tl">
                    <a:srgbClr val="000000">
                      <a:alpha val="43137"/>
                    </a:srgbClr>
                  </a:outerShdw>
                </a:effectLst>
                <a:cs typeface="B Titr" panose="00000700000000000000" pitchFamily="2" charset="-78"/>
              </a:rPr>
              <a:t>سرطان</a:t>
            </a:r>
            <a:endParaRPr lang="fa-IR" sz="44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969774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4566"/>
            <a:ext cx="8534400" cy="914400"/>
          </a:xfrm>
        </p:spPr>
        <p:txBody>
          <a:bodyPr>
            <a:noAutofit/>
          </a:bodyPr>
          <a:lstStyle/>
          <a:p>
            <a:r>
              <a:rPr lang="fa-IR" sz="2800" b="1" dirty="0">
                <a:solidFill>
                  <a:srgbClr val="424456"/>
                </a:solidFill>
                <a:cs typeface="B Titr" panose="00000700000000000000" pitchFamily="2" charset="-78"/>
              </a:rPr>
              <a:t>تشخیص زودهنگام </a:t>
            </a:r>
            <a:r>
              <a:rPr lang="fa-IR" sz="2800" b="1" dirty="0" smtClean="0">
                <a:solidFill>
                  <a:srgbClr val="424456"/>
                </a:solidFill>
                <a:cs typeface="B Titr" panose="00000700000000000000" pitchFamily="2" charset="-78"/>
              </a:rPr>
              <a:t>سرطان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(اجزا و الزامات برنامه)</a:t>
            </a:r>
            <a:endParaRPr lang="en-US" sz="3600" b="1" dirty="0"/>
          </a:p>
        </p:txBody>
      </p:sp>
      <p:sp>
        <p:nvSpPr>
          <p:cNvPr id="4" name="Slide Number Placeholder 3"/>
          <p:cNvSpPr>
            <a:spLocks noGrp="1"/>
          </p:cNvSpPr>
          <p:nvPr>
            <p:ph type="sldNum" sz="quarter" idx="12"/>
          </p:nvPr>
        </p:nvSpPr>
        <p:spPr/>
        <p:txBody>
          <a:bodyPr/>
          <a:lstStyle/>
          <a:p>
            <a:fld id="{BD9966B6-240B-41DA-93DE-C7C36E80FDA7}" type="slidenum">
              <a:rPr lang="en-US" smtClean="0"/>
              <a:pPr/>
              <a:t>23</a:t>
            </a:fld>
            <a:endParaRPr lang="en-US" dirty="0"/>
          </a:p>
        </p:txBody>
      </p:sp>
      <p:sp>
        <p:nvSpPr>
          <p:cNvPr id="3" name="Content Placeholder 2"/>
          <p:cNvSpPr>
            <a:spLocks noGrp="1"/>
          </p:cNvSpPr>
          <p:nvPr>
            <p:ph sz="half" idx="2"/>
          </p:nvPr>
        </p:nvSpPr>
        <p:spPr>
          <a:xfrm>
            <a:off x="4800600" y="1371600"/>
            <a:ext cx="4038600" cy="4724400"/>
          </a:xfrm>
        </p:spPr>
        <p:txBody>
          <a:bodyPr>
            <a:noAutofit/>
          </a:bodyPr>
          <a:lstStyle/>
          <a:p>
            <a:pPr lvl="0" algn="justLow" rtl="1">
              <a:lnSpc>
                <a:spcPct val="115000"/>
              </a:lnSpc>
              <a:buClr>
                <a:srgbClr val="53548A"/>
              </a:buClr>
              <a:buFont typeface="Wingdings" panose="05000000000000000000" pitchFamily="2" charset="2"/>
              <a:buChar char="§"/>
              <a:tabLst>
                <a:tab pos="457200" algn="l"/>
              </a:tabLst>
            </a:pPr>
            <a:endPar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Clr>
                <a:srgbClr val="53548A"/>
              </a:buClr>
              <a:buFont typeface="Wingdings" panose="05000000000000000000" pitchFamily="2" charset="2"/>
              <a:buChar char="§"/>
              <a:tabLst>
                <a:tab pos="457200" algn="l"/>
              </a:tabLst>
            </a:pP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آموزش عمومی در مورد علایم و نشانه های سرطان</a:t>
            </a:r>
          </a:p>
          <a:p>
            <a:pPr lvl="0" algn="justLow" rtl="1">
              <a:lnSpc>
                <a:spcPct val="115000"/>
              </a:lnSpc>
              <a:buClr>
                <a:srgbClr val="53548A"/>
              </a:buClr>
              <a:buFont typeface="Wingdings" panose="05000000000000000000" pitchFamily="2" charset="2"/>
              <a:buChar char="§"/>
              <a:tabLst>
                <a:tab pos="457200" algn="l"/>
              </a:tabLst>
            </a:pP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آموزش </a:t>
            </a: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ارائه دهندگان خدمات سلامت </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در مورد علایم و نشانه های </a:t>
            </a: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سرطان</a:t>
            </a:r>
          </a:p>
          <a:p>
            <a:pPr lvl="0" algn="justLow" rtl="1">
              <a:lnSpc>
                <a:spcPct val="115000"/>
              </a:lnSpc>
              <a:buClr>
                <a:srgbClr val="53548A"/>
              </a:buClr>
              <a:buFont typeface="Wingdings" panose="05000000000000000000" pitchFamily="2" charset="2"/>
              <a:buChar char="§"/>
              <a:tabLst>
                <a:tab pos="457200" algn="l"/>
              </a:tabLst>
            </a:pP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تشخیص و ارجاع </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به موقع </a:t>
            </a:r>
            <a:endPar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Clr>
                <a:srgbClr val="53548A"/>
              </a:buClr>
              <a:buFont typeface="Wingdings" panose="05000000000000000000" pitchFamily="2" charset="2"/>
              <a:buChar char="§"/>
              <a:tabLst>
                <a:tab pos="457200" algn="l"/>
              </a:tabLst>
            </a:pP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در اختیار داشتن تست های تشخیصی</a:t>
            </a:r>
          </a:p>
          <a:p>
            <a:pPr lvl="0" algn="justLow" rtl="1">
              <a:lnSpc>
                <a:spcPct val="115000"/>
              </a:lnSpc>
              <a:buClr>
                <a:srgbClr val="53548A"/>
              </a:buClr>
              <a:buFont typeface="Wingdings" panose="05000000000000000000" pitchFamily="2" charset="2"/>
              <a:buChar char="§"/>
              <a:tabLst>
                <a:tab pos="457200" algn="l"/>
              </a:tabLst>
            </a:pP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در اختیار داشتن </a:t>
            </a: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امکانات درمانی مناسب</a:t>
            </a:r>
          </a:p>
          <a:p>
            <a:pPr lvl="0" algn="justLow" rtl="1">
              <a:lnSpc>
                <a:spcPct val="115000"/>
              </a:lnSpc>
              <a:buClr>
                <a:srgbClr val="53548A"/>
              </a:buClr>
              <a:buFont typeface="Wingdings" panose="05000000000000000000" pitchFamily="2" charset="2"/>
              <a:buChar char="§"/>
              <a:tabLst>
                <a:tab pos="457200" algn="l"/>
              </a:tabLst>
            </a:pP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انجام همه مراحل در زمان مناسب و عدم تاخیر</a:t>
            </a:r>
            <a:endPar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Clr>
                <a:srgbClr val="53548A"/>
              </a:buClr>
              <a:buFont typeface="Wingdings" panose="05000000000000000000" pitchFamily="2" charset="2"/>
              <a:buChar char="§"/>
              <a:tabLst>
                <a:tab pos="457200" algn="l"/>
              </a:tabLst>
            </a:pPr>
            <a:endPar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Clr>
                <a:srgbClr val="53548A"/>
              </a:buClr>
              <a:buFont typeface="Wingdings" panose="05000000000000000000" pitchFamily="2" charset="2"/>
              <a:buChar char="§"/>
              <a:tabLst>
                <a:tab pos="457200" algn="l"/>
              </a:tabLst>
            </a:pPr>
            <a:endPar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a:p>
            <a:pPr marL="0" lvl="0" indent="0" algn="justLow" rtl="1">
              <a:lnSpc>
                <a:spcPct val="115000"/>
              </a:lnSpc>
              <a:buClr>
                <a:srgbClr val="53548A"/>
              </a:buClr>
              <a:buNone/>
              <a:tabLst>
                <a:tab pos="457200" algn="l"/>
              </a:tabLst>
            </a:pPr>
            <a:endPar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a:p>
            <a:pPr algn="r" rtl="1">
              <a:buFont typeface="Courier New" pitchFamily="49" charset="0"/>
              <a:buChar char="o"/>
            </a:pPr>
            <a:endParaRPr lang="en-US" sz="1900" dirty="0"/>
          </a:p>
        </p:txBody>
      </p:sp>
      <p:pic>
        <p:nvPicPr>
          <p:cNvPr id="9" name="Content Placeholder 6"/>
          <p:cNvPicPr>
            <a:picLocks noGrp="1" noChangeAspect="1"/>
          </p:cNvPicPr>
          <p:nvPr>
            <p:ph sz="half" idx="1"/>
          </p:nvPr>
        </p:nvPicPr>
        <p:blipFill rotWithShape="1">
          <a:blip r:embed="rId2" cstate="print"/>
          <a:srcRect l="32154" t="8744" r="30110" b="4720"/>
          <a:stretch/>
        </p:blipFill>
        <p:spPr>
          <a:xfrm>
            <a:off x="533400" y="1524000"/>
            <a:ext cx="3629318" cy="4681538"/>
          </a:xfrm>
          <a:prstGeom prst="rect">
            <a:avLst/>
          </a:prstGeom>
        </p:spPr>
      </p:pic>
    </p:spTree>
    <p:extLst>
      <p:ext uri="{BB962C8B-B14F-4D97-AF65-F5344CB8AC3E}">
        <p14:creationId xmlns:p14="http://schemas.microsoft.com/office/powerpoint/2010/main" val="160868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4566"/>
            <a:ext cx="8534400" cy="914400"/>
          </a:xfrm>
        </p:spPr>
        <p:txBody>
          <a:bodyPr>
            <a:noAutofit/>
          </a:bodyPr>
          <a:lstStyle/>
          <a:p>
            <a:r>
              <a:rPr lang="fa-IR" sz="2800" b="1" dirty="0">
                <a:solidFill>
                  <a:srgbClr val="424456"/>
                </a:solidFill>
                <a:cs typeface="B Titr" panose="00000700000000000000" pitchFamily="2" charset="-78"/>
              </a:rPr>
              <a:t>تشخیص زودهنگام </a:t>
            </a:r>
            <a:r>
              <a:rPr lang="fa-IR" sz="2800" b="1" dirty="0">
                <a:solidFill>
                  <a:srgbClr val="424456"/>
                </a:solidFill>
                <a:cs typeface="B Titr" panose="00000700000000000000" pitchFamily="2" charset="-78"/>
              </a:rPr>
              <a:t>سرطان</a:t>
            </a:r>
            <a:r>
              <a:rPr lang="fa-IR" sz="2800" b="1" dirty="0">
                <a:solidFill>
                  <a:srgbClr val="424456"/>
                </a:solidFill>
                <a:cs typeface="B Titr" panose="00000700000000000000" pitchFamily="2" charset="-78"/>
              </a:rPr>
              <a:t/>
            </a:r>
            <a:br>
              <a:rPr lang="fa-IR" sz="2800" b="1" dirty="0">
                <a:solidFill>
                  <a:srgbClr val="424456"/>
                </a:solidFill>
                <a:cs typeface="B Titr" panose="00000700000000000000" pitchFamily="2" charset="-78"/>
              </a:rPr>
            </a:br>
            <a:r>
              <a:rPr lang="fa-IR" sz="2400" b="1" dirty="0">
                <a:solidFill>
                  <a:srgbClr val="424456"/>
                </a:solidFill>
                <a:cs typeface="B Mitra" panose="00000400000000000000" pitchFamily="2" charset="-78"/>
              </a:rPr>
              <a:t>(مهمترین راهبردها)</a:t>
            </a:r>
            <a:endParaRPr lang="en-US" sz="2400" b="1" dirty="0">
              <a:solidFill>
                <a:srgbClr val="424456"/>
              </a:solidFill>
              <a:cs typeface="B Mitra" panose="00000400000000000000" pitchFamily="2" charset="-78"/>
            </a:endParaRPr>
          </a:p>
        </p:txBody>
      </p:sp>
      <p:sp>
        <p:nvSpPr>
          <p:cNvPr id="4" name="Slide Number Placeholder 3"/>
          <p:cNvSpPr>
            <a:spLocks noGrp="1"/>
          </p:cNvSpPr>
          <p:nvPr>
            <p:ph type="sldNum" sz="quarter" idx="12"/>
          </p:nvPr>
        </p:nvSpPr>
        <p:spPr/>
        <p:txBody>
          <a:bodyPr/>
          <a:lstStyle/>
          <a:p>
            <a:fld id="{BD9966B6-240B-41DA-93DE-C7C36E80FDA7}" type="slidenum">
              <a:rPr lang="en-US" smtClean="0"/>
              <a:pPr/>
              <a:t>24</a:t>
            </a:fld>
            <a:endParaRPr lang="en-US" dirty="0"/>
          </a:p>
        </p:txBody>
      </p:sp>
      <p:sp>
        <p:nvSpPr>
          <p:cNvPr id="3" name="Content Placeholder 2"/>
          <p:cNvSpPr>
            <a:spLocks noGrp="1"/>
          </p:cNvSpPr>
          <p:nvPr>
            <p:ph sz="half" idx="2"/>
          </p:nvPr>
        </p:nvSpPr>
        <p:spPr>
          <a:xfrm>
            <a:off x="4800600" y="1371600"/>
            <a:ext cx="4038600" cy="4724400"/>
          </a:xfrm>
        </p:spPr>
        <p:txBody>
          <a:bodyPr>
            <a:noAutofit/>
          </a:bodyPr>
          <a:lstStyle/>
          <a:p>
            <a:pPr lvl="0" algn="justLow" rtl="1">
              <a:lnSpc>
                <a:spcPct val="115000"/>
              </a:lnSpc>
              <a:buClr>
                <a:srgbClr val="53548A"/>
              </a:buClr>
              <a:buFont typeface="Wingdings" panose="05000000000000000000" pitchFamily="2" charset="2"/>
              <a:buChar char="§"/>
              <a:tabLst>
                <a:tab pos="457200" algn="l"/>
              </a:tabLst>
            </a:pP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سه سرطان انتخاب شده، </a:t>
            </a:r>
            <a:r>
              <a:rPr lang="fa-IR" sz="19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قابل پیشگیری ترین سرطان ها</a:t>
            </a: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 هستند.</a:t>
            </a:r>
          </a:p>
          <a:p>
            <a:pPr lvl="0" algn="justLow" rtl="1">
              <a:lnSpc>
                <a:spcPct val="115000"/>
              </a:lnSpc>
              <a:buClr>
                <a:srgbClr val="53548A"/>
              </a:buClr>
              <a:buFont typeface="Wingdings" panose="05000000000000000000" pitchFamily="2" charset="2"/>
              <a:buChar char="§"/>
              <a:tabLst>
                <a:tab pos="457200" algn="l"/>
              </a:tabLst>
            </a:pP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پیشنهاد سازمان جهانی بهداشت برای مداخله هستند.</a:t>
            </a:r>
          </a:p>
          <a:p>
            <a:pPr lvl="0" algn="justLow" rtl="1">
              <a:lnSpc>
                <a:spcPct val="115000"/>
              </a:lnSpc>
              <a:buClr>
                <a:srgbClr val="53548A"/>
              </a:buClr>
              <a:buFont typeface="Wingdings" panose="05000000000000000000" pitchFamily="2" charset="2"/>
              <a:buChar char="§"/>
              <a:tabLst>
                <a:tab pos="457200" algn="l"/>
              </a:tabLst>
            </a:pP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بار </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اصلی برنامه در سطح </a:t>
            </a:r>
            <a:r>
              <a:rPr lang="en-US"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PHC</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 بر عهده </a:t>
            </a:r>
            <a:r>
              <a:rPr lang="fa-IR" sz="1900" dirty="0">
                <a:solidFill>
                  <a:srgbClr val="C00000"/>
                </a:solidFill>
                <a:latin typeface="Calibri" panose="020F0502020204030204" pitchFamily="34" charset="0"/>
                <a:ea typeface="Times New Roman" panose="02020603050405020304" pitchFamily="18" charset="0"/>
                <a:cs typeface="B Nazanin" panose="00000400000000000000" pitchFamily="2" charset="-78"/>
              </a:rPr>
              <a:t>ماماهای آموزش دیده  </a:t>
            </a:r>
            <a:r>
              <a:rPr lang="fa-IR" sz="1900" dirty="0" smtClean="0">
                <a:solidFill>
                  <a:srgbClr val="C00000"/>
                </a:solidFill>
                <a:latin typeface="Calibri" panose="020F0502020204030204" pitchFamily="34" charset="0"/>
                <a:ea typeface="Times New Roman" panose="02020603050405020304" pitchFamily="18" charset="0"/>
                <a:cs typeface="B Nazanin" panose="00000400000000000000" pitchFamily="2" charset="-78"/>
              </a:rPr>
              <a:t>و بهورزان (مراقبان سلامت) </a:t>
            </a: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است</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a:t>
            </a:r>
          </a:p>
          <a:p>
            <a:pPr lvl="0" algn="justLow" rtl="1">
              <a:lnSpc>
                <a:spcPct val="115000"/>
              </a:lnSpc>
              <a:buClr>
                <a:srgbClr val="53548A"/>
              </a:buClr>
              <a:buFont typeface="Wingdings" panose="05000000000000000000" pitchFamily="2" charset="2"/>
              <a:buChar char="§"/>
              <a:tabLst>
                <a:tab pos="457200" algn="l"/>
              </a:tabLst>
            </a:pPr>
            <a:r>
              <a:rPr lang="fa-IR" sz="19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ثبت </a:t>
            </a:r>
            <a:r>
              <a:rPr lang="fa-IR" sz="19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اطلاعات بیماران در سامانه سیب </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و کمک برنامه نرم افزاری در تصمیم گیری اهمیت زیادی دارد.</a:t>
            </a:r>
          </a:p>
          <a:p>
            <a:pPr lvl="0" algn="justLow" rtl="1">
              <a:lnSpc>
                <a:spcPct val="115000"/>
              </a:lnSpc>
              <a:buClr>
                <a:srgbClr val="53548A"/>
              </a:buClr>
              <a:buFont typeface="Wingdings" panose="05000000000000000000" pitchFamily="2" charset="2"/>
              <a:buChar char="§"/>
              <a:tabLst>
                <a:tab pos="457200" algn="l"/>
              </a:tabLst>
            </a:pP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تمرکز اصلی برنامه بر آمادگی </a:t>
            </a:r>
            <a:r>
              <a:rPr lang="en-US"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PHC</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 برای شناسایی </a:t>
            </a:r>
            <a:r>
              <a:rPr lang="fa-IR" sz="1900" dirty="0">
                <a:solidFill>
                  <a:srgbClr val="C00000"/>
                </a:solidFill>
                <a:latin typeface="Calibri" panose="020F0502020204030204" pitchFamily="34" charset="0"/>
                <a:ea typeface="Times New Roman" panose="02020603050405020304" pitchFamily="18" charset="0"/>
                <a:cs typeface="B Nazanin" panose="00000400000000000000" pitchFamily="2" charset="-78"/>
              </a:rPr>
              <a:t>بیماران پرخطر </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(سابقه مثبت خانوادگی و ...) و </a:t>
            </a:r>
            <a:r>
              <a:rPr lang="fa-IR" sz="1900" dirty="0">
                <a:solidFill>
                  <a:srgbClr val="C00000"/>
                </a:solidFill>
                <a:latin typeface="Calibri" panose="020F0502020204030204" pitchFamily="34" charset="0"/>
                <a:ea typeface="Times New Roman" panose="02020603050405020304" pitchFamily="18" charset="0"/>
                <a:cs typeface="B Nazanin" panose="00000400000000000000" pitchFamily="2" charset="-78"/>
              </a:rPr>
              <a:t>دارای علایم مشکوک</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 و ارجاع به موقع آن ها به سطح دو است.</a:t>
            </a:r>
          </a:p>
          <a:p>
            <a:pPr marL="0" lvl="0" indent="0" algn="justLow" rtl="1">
              <a:lnSpc>
                <a:spcPct val="115000"/>
              </a:lnSpc>
              <a:buClr>
                <a:srgbClr val="53548A"/>
              </a:buClr>
              <a:buNone/>
              <a:tabLst>
                <a:tab pos="457200" algn="l"/>
              </a:tabLst>
            </a:pPr>
            <a:endPar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a:p>
            <a:pPr algn="r" rtl="1">
              <a:buFont typeface="Courier New" pitchFamily="49" charset="0"/>
              <a:buChar char="o"/>
            </a:pPr>
            <a:endParaRPr lang="en-US" sz="1900" dirty="0"/>
          </a:p>
        </p:txBody>
      </p:sp>
      <p:pic>
        <p:nvPicPr>
          <p:cNvPr id="9" name="Content Placeholder 6"/>
          <p:cNvPicPr>
            <a:picLocks noGrp="1" noChangeAspect="1"/>
          </p:cNvPicPr>
          <p:nvPr>
            <p:ph sz="half" idx="1"/>
          </p:nvPr>
        </p:nvPicPr>
        <p:blipFill rotWithShape="1">
          <a:blip r:embed="rId2" cstate="print"/>
          <a:srcRect l="32154" t="8744" r="30110" b="4720"/>
          <a:stretch/>
        </p:blipFill>
        <p:spPr>
          <a:xfrm>
            <a:off x="533400" y="1524000"/>
            <a:ext cx="3629318" cy="4681538"/>
          </a:xfrm>
          <a:prstGeom prst="rect">
            <a:avLst/>
          </a:prstGeom>
        </p:spPr>
      </p:pic>
    </p:spTree>
    <p:extLst>
      <p:ext uri="{BB962C8B-B14F-4D97-AF65-F5344CB8AC3E}">
        <p14:creationId xmlns:p14="http://schemas.microsoft.com/office/powerpoint/2010/main" val="284182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300"/>
            <a:ext cx="8534400" cy="970874"/>
          </a:xfrm>
        </p:spPr>
        <p:txBody>
          <a:bodyPr>
            <a:noAutofit/>
          </a:bodyPr>
          <a:lstStyle/>
          <a:p>
            <a:r>
              <a:rPr lang="fa-IR" sz="2800" b="1" dirty="0">
                <a:solidFill>
                  <a:srgbClr val="424456"/>
                </a:solidFill>
                <a:cs typeface="B Titr" panose="00000700000000000000" pitchFamily="2" charset="-78"/>
              </a:rPr>
              <a:t>تشخیص زودهنگام </a:t>
            </a:r>
            <a:r>
              <a:rPr lang="fa-IR" sz="2800" b="1" dirty="0" smtClean="0">
                <a:solidFill>
                  <a:srgbClr val="424456"/>
                </a:solidFill>
                <a:cs typeface="B Titr" panose="00000700000000000000" pitchFamily="2" charset="-78"/>
              </a:rPr>
              <a:t>سرطان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(مهمترین راهبردها)</a:t>
            </a:r>
            <a:endParaRPr lang="en-US" sz="3600" b="1" dirty="0"/>
          </a:p>
        </p:txBody>
      </p:sp>
      <p:sp>
        <p:nvSpPr>
          <p:cNvPr id="4" name="Slide Number Placeholder 3"/>
          <p:cNvSpPr>
            <a:spLocks noGrp="1"/>
          </p:cNvSpPr>
          <p:nvPr>
            <p:ph type="sldNum" sz="quarter" idx="12"/>
          </p:nvPr>
        </p:nvSpPr>
        <p:spPr/>
        <p:txBody>
          <a:bodyPr/>
          <a:lstStyle/>
          <a:p>
            <a:fld id="{BD9966B6-240B-41DA-93DE-C7C36E80FDA7}" type="slidenum">
              <a:rPr lang="en-US" smtClean="0"/>
              <a:pPr/>
              <a:t>25</a:t>
            </a:fld>
            <a:endParaRPr lang="en-US" dirty="0"/>
          </a:p>
        </p:txBody>
      </p:sp>
      <p:sp>
        <p:nvSpPr>
          <p:cNvPr id="3" name="Content Placeholder 2"/>
          <p:cNvSpPr>
            <a:spLocks noGrp="1"/>
          </p:cNvSpPr>
          <p:nvPr>
            <p:ph sz="half" idx="2"/>
          </p:nvPr>
        </p:nvSpPr>
        <p:spPr>
          <a:xfrm>
            <a:off x="4800600" y="1371600"/>
            <a:ext cx="4038600" cy="4724400"/>
          </a:xfrm>
        </p:spPr>
        <p:txBody>
          <a:bodyPr>
            <a:noAutofit/>
          </a:bodyPr>
          <a:lstStyle/>
          <a:p>
            <a:pPr lvl="0" algn="justLow" rtl="1">
              <a:lnSpc>
                <a:spcPct val="115000"/>
              </a:lnSpc>
              <a:buClr>
                <a:srgbClr val="53548A"/>
              </a:buClr>
              <a:buFont typeface="Wingdings" panose="05000000000000000000" pitchFamily="2" charset="2"/>
              <a:buChar char="§"/>
              <a:tabLst>
                <a:tab pos="457200" algn="l"/>
              </a:tabLst>
            </a:pP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ارزیابی های افراد برای سه سرطان، با </a:t>
            </a:r>
            <a:r>
              <a:rPr lang="fa-IR" sz="19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رویکرد دو مرحله ای به ترتیب شامل اقدامات تشخیص زودهنگام و غربالگری</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 انجام می شود.</a:t>
            </a:r>
            <a:endParaRPr lang="fa-IR" sz="1900" dirty="0">
              <a:solidFill>
                <a:srgbClr val="FF0000"/>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Clr>
                <a:srgbClr val="53548A"/>
              </a:buClr>
              <a:buFont typeface="Wingdings" panose="05000000000000000000" pitchFamily="2" charset="2"/>
              <a:buChar char="§"/>
              <a:tabLst>
                <a:tab pos="457200" algn="l"/>
              </a:tabLst>
            </a:pP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بررسی های ابتدایی که در طی پایلوت نیز تایید شد، نشان می دهد که حدود </a:t>
            </a:r>
            <a:r>
              <a:rPr lang="fa-IR" sz="1900" dirty="0">
                <a:solidFill>
                  <a:srgbClr val="C00000"/>
                </a:solidFill>
                <a:latin typeface="Calibri" panose="020F0502020204030204" pitchFamily="34" charset="0"/>
                <a:ea typeface="Times New Roman" panose="02020603050405020304" pitchFamily="18" charset="0"/>
                <a:cs typeface="B Nazanin" panose="00000400000000000000" pitchFamily="2" charset="-78"/>
              </a:rPr>
              <a:t>10 درصد</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 جمعیت ارزیابی شده برای سه سرطان، ممکن است </a:t>
            </a:r>
            <a:r>
              <a:rPr lang="fa-IR" sz="19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نیازمند ارزیابی های کامل تر در سطح دو </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باشند.</a:t>
            </a:r>
          </a:p>
          <a:p>
            <a:pPr lvl="0" algn="justLow" rtl="1">
              <a:lnSpc>
                <a:spcPct val="115000"/>
              </a:lnSpc>
              <a:buClr>
                <a:srgbClr val="53548A"/>
              </a:buClr>
              <a:buFont typeface="Wingdings" panose="05000000000000000000" pitchFamily="2" charset="2"/>
              <a:buChar char="§"/>
              <a:tabLst>
                <a:tab pos="457200" algn="l"/>
              </a:tabLst>
            </a:pPr>
            <a:r>
              <a:rPr lang="fa-IR" sz="19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سطح دو خدمت در قالب مراکز تیپ یک سرطان </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در حال ساخت و تجهیز هستند.</a:t>
            </a:r>
          </a:p>
          <a:p>
            <a:pPr lvl="0" algn="justLow" rtl="1">
              <a:lnSpc>
                <a:spcPct val="115000"/>
              </a:lnSpc>
              <a:buClr>
                <a:srgbClr val="53548A"/>
              </a:buClr>
              <a:buFont typeface="Wingdings" panose="05000000000000000000" pitchFamily="2" charset="2"/>
              <a:buChar char="§"/>
              <a:tabLst>
                <a:tab pos="457200" algn="l"/>
              </a:tabLst>
            </a:pP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مراقبت های سطح دو نیز، طبق </a:t>
            </a:r>
            <a:r>
              <a:rPr lang="fa-IR" sz="19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دستورالعمل مشخص در مراکز تیپ یک سرطان</a:t>
            </a:r>
            <a:r>
              <a:rPr lang="fa-IR" sz="1900" dirty="0">
                <a:solidFill>
                  <a:prstClr val="black"/>
                </a:solidFill>
                <a:latin typeface="Calibri" panose="020F0502020204030204" pitchFamily="34" charset="0"/>
                <a:ea typeface="Times New Roman" panose="02020603050405020304" pitchFamily="18" charset="0"/>
                <a:cs typeface="B Nazanin" panose="00000400000000000000" pitchFamily="2" charset="-78"/>
              </a:rPr>
              <a:t> ارائه می شود</a:t>
            </a:r>
            <a:r>
              <a:rPr lang="fa-IR" sz="1900" dirty="0" smtClean="0">
                <a:solidFill>
                  <a:prstClr val="black"/>
                </a:solidFill>
                <a:latin typeface="Calibri" panose="020F0502020204030204" pitchFamily="34" charset="0"/>
                <a:ea typeface="Times New Roman" panose="02020603050405020304" pitchFamily="18" charset="0"/>
                <a:cs typeface="B Nazanin" panose="00000400000000000000" pitchFamily="2" charset="-78"/>
              </a:rPr>
              <a:t>.</a:t>
            </a:r>
            <a:endParaRPr lang="ar-SA" sz="1900" dirty="0">
              <a:solidFill>
                <a:prstClr val="black"/>
              </a:solidFill>
              <a:latin typeface="Calibri" panose="020F0502020204030204" pitchFamily="34" charset="0"/>
              <a:ea typeface="Times New Roman" panose="02020603050405020304" pitchFamily="18" charset="0"/>
              <a:cs typeface="B Nazanin" panose="00000400000000000000" pitchFamily="2" charset="-78"/>
            </a:endParaRP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524000"/>
            <a:ext cx="4038600" cy="4670517"/>
          </a:xfrm>
          <a:prstGeom prst="rect">
            <a:avLst/>
          </a:prstGeom>
        </p:spPr>
      </p:pic>
    </p:spTree>
    <p:extLst>
      <p:ext uri="{BB962C8B-B14F-4D97-AF65-F5344CB8AC3E}">
        <p14:creationId xmlns:p14="http://schemas.microsoft.com/office/powerpoint/2010/main" val="356990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972766"/>
          </a:xfrm>
        </p:spPr>
        <p:txBody>
          <a:bodyPr>
            <a:noAutofit/>
          </a:bodyPr>
          <a:lstStyle/>
          <a:p>
            <a:r>
              <a:rPr lang="fa-IR" sz="2800" b="1" dirty="0">
                <a:solidFill>
                  <a:srgbClr val="424456"/>
                </a:solidFill>
                <a:cs typeface="B Titr" panose="00000700000000000000" pitchFamily="2" charset="-78"/>
              </a:rPr>
              <a:t>تشخیص زودهنگام سرطان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(رویکردهای اصلی)</a:t>
            </a:r>
            <a:endParaRPr lang="en-US" sz="3600" b="1" dirty="0"/>
          </a:p>
        </p:txBody>
      </p:sp>
      <p:sp>
        <p:nvSpPr>
          <p:cNvPr id="4" name="Slide Number Placeholder 3"/>
          <p:cNvSpPr>
            <a:spLocks noGrp="1"/>
          </p:cNvSpPr>
          <p:nvPr>
            <p:ph type="sldNum" sz="quarter" idx="12"/>
          </p:nvPr>
        </p:nvSpPr>
        <p:spPr/>
        <p:txBody>
          <a:bodyPr/>
          <a:lstStyle/>
          <a:p>
            <a:fld id="{BD9966B6-240B-41DA-93DE-C7C36E80FDA7}" type="slidenum">
              <a:rPr lang="en-US" smtClean="0"/>
              <a:pPr/>
              <a:t>26</a:t>
            </a:fld>
            <a:endParaRPr lang="en-US"/>
          </a:p>
        </p:txBody>
      </p:sp>
      <p:graphicFrame>
        <p:nvGraphicFramePr>
          <p:cNvPr id="8" name="Content Placeholder 3"/>
          <p:cNvGraphicFramePr>
            <a:graphicFrameLocks noGrp="1"/>
          </p:cNvGraphicFramePr>
          <p:nvPr>
            <p:ph sz="half" idx="2"/>
            <p:extLst/>
          </p:nvPr>
        </p:nvGraphicFramePr>
        <p:xfrm>
          <a:off x="4800600" y="1295401"/>
          <a:ext cx="4038600" cy="502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6"/>
          <p:cNvPicPr>
            <a:picLocks noGrp="1" noChangeAspect="1"/>
          </p:cNvPicPr>
          <p:nvPr>
            <p:ph sz="half" idx="1"/>
          </p:nvPr>
        </p:nvPicPr>
        <p:blipFill rotWithShape="1">
          <a:blip r:embed="rId7" cstate="print"/>
          <a:srcRect l="32154" t="8744" r="30110" b="4720"/>
          <a:stretch/>
        </p:blipFill>
        <p:spPr>
          <a:xfrm>
            <a:off x="533400" y="1600200"/>
            <a:ext cx="3629318" cy="4681538"/>
          </a:xfrm>
          <a:prstGeom prst="rect">
            <a:avLst/>
          </a:prstGeom>
        </p:spPr>
      </p:pic>
    </p:spTree>
    <p:extLst>
      <p:ext uri="{BB962C8B-B14F-4D97-AF65-F5344CB8AC3E}">
        <p14:creationId xmlns:p14="http://schemas.microsoft.com/office/powerpoint/2010/main" val="457375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B Titr" panose="00000700000000000000" pitchFamily="2" charset="-78"/>
              </a:rPr>
              <a:t>تشخیص زودهنگام و غربالگری</a:t>
            </a:r>
            <a:endParaRPr lang="en-US" sz="3600" dirty="0">
              <a:cs typeface="B Titr" panose="00000700000000000000" pitchFamily="2" charset="-78"/>
            </a:endParaRPr>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2087591827"/>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drum_siev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0364" y="4572000"/>
            <a:ext cx="27971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67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Titr" panose="00000700000000000000" pitchFamily="2" charset="-78"/>
              </a:rPr>
              <a:t>نظام مراقبت؛ زنجیر به هم پیوسته</a:t>
            </a:r>
            <a:endParaRPr lang="en-US" sz="4000" dirty="0">
              <a:cs typeface="B Titr" panose="00000700000000000000" pitchFamily="2" charset="-78"/>
            </a:endParaRPr>
          </a:p>
        </p:txBody>
      </p:sp>
      <p:pic>
        <p:nvPicPr>
          <p:cNvPr id="4" name="Content Placeholder 3"/>
          <p:cNvPicPr>
            <a:picLocks noGrp="1" noChangeAspect="1"/>
          </p:cNvPicPr>
          <p:nvPr>
            <p:ph sz="quarter" idx="1"/>
          </p:nvPr>
        </p:nvPicPr>
        <p:blipFill rotWithShape="1">
          <a:blip r:embed="rId2" cstate="print"/>
          <a:srcRect l="24912" t="19932" r="20713" b="35069"/>
          <a:stretch/>
        </p:blipFill>
        <p:spPr>
          <a:xfrm>
            <a:off x="301752" y="1408280"/>
            <a:ext cx="8534400" cy="4992519"/>
          </a:xfrm>
          <a:prstGeom prst="rect">
            <a:avLst/>
          </a:prstGeom>
        </p:spPr>
      </p:pic>
      <p:sp>
        <p:nvSpPr>
          <p:cNvPr id="3" name="Rounded Rectangle 2"/>
          <p:cNvSpPr/>
          <p:nvPr/>
        </p:nvSpPr>
        <p:spPr>
          <a:xfrm>
            <a:off x="6705600" y="3124200"/>
            <a:ext cx="2130552" cy="2895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r" rtl="1">
              <a:buFont typeface="Wingdings" panose="05000000000000000000" pitchFamily="2" charset="2"/>
              <a:buChar char="ü"/>
            </a:pPr>
            <a:r>
              <a:rPr lang="fa-IR" dirty="0">
                <a:solidFill>
                  <a:schemeClr val="accent1"/>
                </a:solidFill>
                <a:cs typeface="B Nazanin" panose="00000400000000000000" pitchFamily="2" charset="-78"/>
              </a:rPr>
              <a:t>نیاز به همکاری همه </a:t>
            </a:r>
            <a:r>
              <a:rPr lang="fa-IR" dirty="0" smtClean="0">
                <a:solidFill>
                  <a:schemeClr val="accent1"/>
                </a:solidFill>
                <a:cs typeface="B Nazanin" panose="00000400000000000000" pitchFamily="2" charset="-78"/>
              </a:rPr>
              <a:t>سطوح</a:t>
            </a:r>
          </a:p>
          <a:p>
            <a:pPr algn="r" rtl="1"/>
            <a:endParaRPr lang="fa-IR" dirty="0" smtClean="0">
              <a:solidFill>
                <a:schemeClr val="accent1"/>
              </a:solidFill>
              <a:cs typeface="B Nazanin" panose="00000400000000000000" pitchFamily="2" charset="-78"/>
            </a:endParaRPr>
          </a:p>
          <a:p>
            <a:pPr marL="342900" indent="-342900" algn="r" rtl="1">
              <a:buFont typeface="Wingdings" panose="05000000000000000000" pitchFamily="2" charset="2"/>
              <a:buChar char="ü"/>
            </a:pPr>
            <a:r>
              <a:rPr lang="fa-IR" dirty="0" smtClean="0">
                <a:solidFill>
                  <a:schemeClr val="accent1"/>
                </a:solidFill>
                <a:cs typeface="B Nazanin" panose="00000400000000000000" pitchFamily="2" charset="-78"/>
              </a:rPr>
              <a:t>نیاز به برنامه ریزی زنجیره خدمت در یک دبیرخانه</a:t>
            </a:r>
            <a:endParaRPr lang="en-US" dirty="0">
              <a:solidFill>
                <a:schemeClr val="accent1"/>
              </a:solidFill>
            </a:endParaRPr>
          </a:p>
        </p:txBody>
      </p:sp>
    </p:spTree>
    <p:extLst>
      <p:ext uri="{BB962C8B-B14F-4D97-AF65-F5344CB8AC3E}">
        <p14:creationId xmlns:p14="http://schemas.microsoft.com/office/powerpoint/2010/main" val="2106299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685800" y="304800"/>
            <a:ext cx="7772400" cy="1752600"/>
          </a:xfrm>
        </p:spPr>
        <p:txBody>
          <a:bodyPr>
            <a:normAutofit/>
          </a:bodyPr>
          <a:lstStyle/>
          <a:p>
            <a:pPr rtl="1"/>
            <a:r>
              <a:rPr lang="fa-IR" sz="3200" b="1" dirty="0" smtClean="0">
                <a:cs typeface="B Titr" panose="00000700000000000000" pitchFamily="2" charset="-78"/>
              </a:rPr>
              <a:t>برنامه </a:t>
            </a:r>
            <a:r>
              <a:rPr lang="fa-IR" sz="3200" b="1" dirty="0">
                <a:cs typeface="B Titr" panose="00000700000000000000" pitchFamily="2" charset="-78"/>
              </a:rPr>
              <a:t>پیشگیری،تشخیص </a:t>
            </a:r>
            <a:r>
              <a:rPr lang="fa-IR" sz="3200" b="1" dirty="0" smtClean="0">
                <a:cs typeface="B Titr" panose="00000700000000000000" pitchFamily="2" charset="-78"/>
              </a:rPr>
              <a:t>زودهنگام و غربالگری </a:t>
            </a:r>
            <a:r>
              <a:rPr lang="fa-IR" sz="3200" b="1" dirty="0" smtClean="0">
                <a:effectLst>
                  <a:outerShdw blurRad="38100" dist="38100" dir="2700000" algn="tl">
                    <a:srgbClr val="000000">
                      <a:alpha val="43137"/>
                    </a:srgbClr>
                  </a:outerShdw>
                </a:effectLst>
                <a:cs typeface="B Titr" panose="00000700000000000000" pitchFamily="2" charset="-78"/>
              </a:rPr>
              <a:t/>
            </a:r>
            <a:br>
              <a:rPr lang="fa-IR" sz="3200" b="1" dirty="0" smtClean="0">
                <a:effectLst>
                  <a:outerShdw blurRad="38100" dist="38100" dir="2700000" algn="tl">
                    <a:srgbClr val="000000">
                      <a:alpha val="43137"/>
                    </a:srgbClr>
                  </a:outerShdw>
                </a:effectLst>
                <a:cs typeface="B Titr" panose="00000700000000000000" pitchFamily="2" charset="-78"/>
              </a:rPr>
            </a:br>
            <a:r>
              <a:rPr lang="fa-IR" sz="4400" b="1" dirty="0" smtClean="0">
                <a:effectLst>
                  <a:outerShdw blurRad="38100" dist="38100" dir="2700000" algn="tl">
                    <a:srgbClr val="000000">
                      <a:alpha val="43137"/>
                    </a:srgbClr>
                  </a:outerShdw>
                </a:effectLst>
                <a:cs typeface="B Titr" panose="00000700000000000000" pitchFamily="2" charset="-78"/>
              </a:rPr>
              <a:t>سرطان روده بزرگ</a:t>
            </a:r>
            <a:endParaRPr lang="fa-IR" sz="44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50408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9107"/>
            <a:ext cx="8534400" cy="758952"/>
          </a:xfrm>
        </p:spPr>
        <p:txBody>
          <a:bodyPr>
            <a:normAutofit fontScale="90000"/>
          </a:bodyPr>
          <a:lstStyle/>
          <a:p>
            <a:r>
              <a:rPr lang="fa-IR" dirty="0" smtClean="0">
                <a:cs typeface="B Titr" panose="00000700000000000000" pitchFamily="2" charset="-78"/>
              </a:rPr>
              <a:t>نمودار درصد غربالگری سرطانهای شهرستانها تا 98/6/25</a:t>
            </a:r>
            <a:endParaRPr lang="fa-IR" dirty="0">
              <a:cs typeface="B Titr" panose="00000700000000000000" pitchFamily="2" charset="-78"/>
            </a:endParaRPr>
          </a:p>
        </p:txBody>
      </p:sp>
      <p:sp>
        <p:nvSpPr>
          <p:cNvPr id="3" name="Content Placeholder 2"/>
          <p:cNvSpPr>
            <a:spLocks noGrp="1"/>
          </p:cNvSpPr>
          <p:nvPr>
            <p:ph sz="quarter" idx="1"/>
          </p:nvPr>
        </p:nvSpPr>
        <p:spPr/>
        <p:txBody>
          <a:bodyPr/>
          <a:lstStyle/>
          <a:p>
            <a:endParaRPr lang="fa-IR"/>
          </a:p>
        </p:txBody>
      </p:sp>
      <p:graphicFrame>
        <p:nvGraphicFramePr>
          <p:cNvPr id="4" name="Chart 3"/>
          <p:cNvGraphicFramePr>
            <a:graphicFrameLocks/>
          </p:cNvGraphicFramePr>
          <p:nvPr>
            <p:extLst>
              <p:ext uri="{D42A27DB-BD31-4B8C-83A1-F6EECF244321}">
                <p14:modId xmlns:p14="http://schemas.microsoft.com/office/powerpoint/2010/main" val="797650692"/>
              </p:ext>
            </p:extLst>
          </p:nvPr>
        </p:nvGraphicFramePr>
        <p:xfrm>
          <a:off x="19812" y="888022"/>
          <a:ext cx="90678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7222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a:effectLst>
                  <a:outerShdw blurRad="38100" dist="38100" dir="2700000" algn="tl">
                    <a:srgbClr val="000000">
                      <a:alpha val="43137"/>
                    </a:srgbClr>
                  </a:outerShdw>
                </a:effectLst>
                <a:cs typeface="B Nazanin" panose="00000400000000000000" pitchFamily="2" charset="-78"/>
              </a:rPr>
              <a:t>اصول خود مراقبتی</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a:cs typeface="B Titr" panose="00000700000000000000" pitchFamily="2" charset="-78"/>
              </a:rPr>
              <a:t>زودهنگام و غربالگری </a:t>
            </a:r>
            <a:br>
              <a:rPr lang="fa-IR" sz="3600" b="1" dirty="0">
                <a:cs typeface="B Titr" panose="00000700000000000000" pitchFamily="2" charset="-78"/>
              </a:rPr>
            </a:br>
            <a:r>
              <a:rPr lang="fa-IR" sz="4900" b="1" dirty="0">
                <a:effectLst>
                  <a:outerShdw blurRad="38100" dist="38100" dir="2700000" algn="tl">
                    <a:srgbClr val="000000">
                      <a:alpha val="43137"/>
                    </a:srgbClr>
                  </a:outerShdw>
                </a:effectLst>
                <a:cs typeface="B Titr" panose="00000700000000000000" pitchFamily="2" charset="-78"/>
              </a:rPr>
              <a:t>سرطان روده بزرگ</a:t>
            </a:r>
            <a:endParaRPr lang="fa-IR" sz="4900" b="1"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94844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fa-IR" sz="2000" dirty="0" smtClean="0">
                <a:cs typeface="B Nazanin" pitchFamily="2" charset="-78"/>
              </a:rPr>
              <a:t>راه های تشخیص زودهنگام سرطان</a:t>
            </a:r>
            <a:endParaRPr lang="en-US" sz="2000" dirty="0">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راه های پیشگیری از سرطان</a:t>
            </a:r>
            <a:endParaRPr lang="en-US" sz="2000" dirty="0">
              <a:cs typeface="B Nazanin" pitchFamily="2" charset="-78"/>
            </a:endParaRPr>
          </a:p>
        </p:txBody>
      </p:sp>
      <p:sp>
        <p:nvSpPr>
          <p:cNvPr id="4" name="Content Placeholder 3"/>
          <p:cNvSpPr>
            <a:spLocks noGrp="1"/>
          </p:cNvSpPr>
          <p:nvPr>
            <p:ph sz="quarter" idx="2"/>
          </p:nvPr>
        </p:nvSpPr>
        <p:spPr/>
        <p:txBody>
          <a:bodyPr>
            <a:normAutofit/>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با </a:t>
            </a:r>
            <a:r>
              <a:rPr lang="ar-SA" sz="2000" dirty="0">
                <a:solidFill>
                  <a:srgbClr val="C00000"/>
                </a:solidFill>
                <a:latin typeface="Calibri"/>
                <a:ea typeface="Calibri"/>
                <a:cs typeface="B Nazanin" pitchFamily="2" charset="-78"/>
              </a:rPr>
              <a:t>شناخت علایم هشداردهنده سرطان روده بزرگ </a:t>
            </a:r>
            <a:r>
              <a:rPr lang="ar-SA" sz="2000" dirty="0">
                <a:latin typeface="Calibri"/>
                <a:ea typeface="Calibri"/>
                <a:cs typeface="B Nazanin" pitchFamily="2" charset="-78"/>
              </a:rPr>
              <a:t>و مراجعه به موقع به خانه ها و پایگاه های بهداشتی می توان ضایعات پیش سرطانی را پیش از تبدیل شدن به سرطان، زودتر تشخیص داد.</a:t>
            </a:r>
            <a:endParaRPr lang="fa-IR" sz="2000" dirty="0">
              <a:latin typeface="Calibri"/>
              <a:ea typeface="Calibri"/>
              <a:cs typeface="B Nazanin" pitchFamily="2" charset="-78"/>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باید به </a:t>
            </a:r>
            <a:r>
              <a:rPr lang="ar-SA" sz="2000" dirty="0">
                <a:solidFill>
                  <a:srgbClr val="C00000"/>
                </a:solidFill>
                <a:latin typeface="Calibri"/>
                <a:ea typeface="Calibri"/>
                <a:cs typeface="B Nazanin" pitchFamily="2" charset="-78"/>
              </a:rPr>
              <a:t>مشارکت در برنامه های غربالگری و تشخیص زودهنگام سرطان </a:t>
            </a:r>
            <a:r>
              <a:rPr lang="fa-IR" sz="2000" dirty="0" smtClean="0">
                <a:solidFill>
                  <a:srgbClr val="C00000"/>
                </a:solidFill>
                <a:latin typeface="Calibri"/>
                <a:ea typeface="Calibri"/>
                <a:cs typeface="B Nazanin" pitchFamily="2" charset="-78"/>
              </a:rPr>
              <a:t>روده بزرگ</a:t>
            </a:r>
            <a:r>
              <a:rPr lang="ar-SA" sz="2000" dirty="0" smtClean="0">
                <a:solidFill>
                  <a:srgbClr val="C00000"/>
                </a:solidFill>
                <a:latin typeface="Calibri"/>
                <a:ea typeface="Calibri"/>
                <a:cs typeface="B Nazanin" pitchFamily="2" charset="-78"/>
              </a:rPr>
              <a:t> </a:t>
            </a:r>
            <a:r>
              <a:rPr lang="ar-SA" sz="2000" dirty="0">
                <a:latin typeface="Calibri"/>
                <a:ea typeface="Calibri"/>
                <a:cs typeface="B Nazanin" pitchFamily="2" charset="-78"/>
              </a:rPr>
              <a:t>ترغیب شوند و به شبکه بهداشتی مراجعه کنند</a:t>
            </a:r>
            <a:r>
              <a:rPr lang="ar-SA" sz="2000" dirty="0">
                <a:latin typeface="Calibri"/>
                <a:ea typeface="Calibri"/>
                <a:cs typeface="B Nazanin"/>
              </a:rPr>
              <a:t>.</a:t>
            </a:r>
            <a:endParaRPr lang="en-US" sz="2000" dirty="0">
              <a:latin typeface="Calibri"/>
              <a:ea typeface="Calibri"/>
              <a:cs typeface="Arial"/>
            </a:endParaRPr>
          </a:p>
          <a:p>
            <a:endParaRPr lang="en-US" sz="2000" dirty="0"/>
          </a:p>
        </p:txBody>
      </p:sp>
      <p:sp>
        <p:nvSpPr>
          <p:cNvPr id="5" name="Content Placeholder 4"/>
          <p:cNvSpPr>
            <a:spLocks noGrp="1"/>
          </p:cNvSpPr>
          <p:nvPr>
            <p:ph sz="quarter" idx="4"/>
          </p:nvPr>
        </p:nvSpPr>
        <p:spPr/>
        <p:txBody>
          <a:bodyPr>
            <a:normAutofit/>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به طور کلی باید به افراد آموزش داده شود که سرطان بر خلاف تصور عام، یک بیماری قابل پیشگیری است به طوری که </a:t>
            </a:r>
            <a:r>
              <a:rPr lang="ar-SA" sz="2000" dirty="0">
                <a:solidFill>
                  <a:srgbClr val="C00000"/>
                </a:solidFill>
                <a:latin typeface="Calibri"/>
                <a:ea typeface="Calibri"/>
                <a:cs typeface="B Nazanin" pitchFamily="2" charset="-78"/>
              </a:rPr>
              <a:t>بیش از 40 درصد سرطان ها قابل پیشگیری اند.</a:t>
            </a:r>
            <a:endParaRPr lang="en-US" sz="2000" dirty="0">
              <a:solidFill>
                <a:srgbClr val="C00000"/>
              </a:solidFill>
              <a:latin typeface="Calibri"/>
              <a:ea typeface="Calibri"/>
              <a:cs typeface="B Nazanin" pitchFamily="2" charset="-78"/>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برای پیشگیری از سرطان روده بزرگ باید بدانیم که </a:t>
            </a:r>
            <a:r>
              <a:rPr lang="ar-SA" sz="2000" dirty="0">
                <a:solidFill>
                  <a:srgbClr val="C00000"/>
                </a:solidFill>
                <a:latin typeface="Calibri"/>
                <a:ea typeface="Calibri"/>
                <a:cs typeface="B Nazanin" pitchFamily="2" charset="-78"/>
              </a:rPr>
              <a:t>علل ایجاد کننده سرطان و راه های دوری کردن از آن کدامند </a:t>
            </a:r>
            <a:r>
              <a:rPr lang="ar-SA" sz="2000" dirty="0">
                <a:latin typeface="Calibri"/>
                <a:ea typeface="Calibri"/>
                <a:cs typeface="B Nazanin" pitchFamily="2" charset="-78"/>
              </a:rPr>
              <a:t>همچنین چه عواملی اثر محافظتی در برابر این سرطان دارند.</a:t>
            </a:r>
            <a:endParaRPr lang="en-US" sz="2000" dirty="0">
              <a:latin typeface="Calibri"/>
              <a:ea typeface="Calibri"/>
              <a:cs typeface="B Nazanin" pitchFamily="2" charset="-78"/>
            </a:endParaRPr>
          </a:p>
          <a:p>
            <a:pPr marL="0" indent="0">
              <a:buNone/>
            </a:pPr>
            <a:endParaRPr lang="en-US" sz="2000" dirty="0">
              <a:cs typeface="B Nazanin" pitchFamily="2" charset="-78"/>
            </a:endParaRPr>
          </a:p>
        </p:txBody>
      </p:sp>
      <p:sp>
        <p:nvSpPr>
          <p:cNvPr id="6" name="Title 5"/>
          <p:cNvSpPr>
            <a:spLocks noGrp="1"/>
          </p:cNvSpPr>
          <p:nvPr>
            <p:ph type="title"/>
          </p:nvPr>
        </p:nvSpPr>
        <p:spPr>
          <a:xfrm>
            <a:off x="301752" y="286433"/>
            <a:ext cx="8534400" cy="758952"/>
          </a:xfrm>
        </p:spPr>
        <p:txBody>
          <a:bodyPr>
            <a:noAutofit/>
          </a:bodyPr>
          <a:lstStyle/>
          <a:p>
            <a:pPr rtl="1"/>
            <a:r>
              <a:rPr lang="fa-IR" sz="2400" b="1" dirty="0">
                <a:solidFill>
                  <a:srgbClr val="424456"/>
                </a:solidFill>
                <a:cs typeface="B Titr" panose="00000700000000000000" pitchFamily="2" charset="-78"/>
              </a:rPr>
              <a:t>تشخیص زودهنگام سرطان 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(آموزش اصول خود مراقبتی)</a:t>
            </a:r>
            <a:endParaRPr lang="en-US" sz="3600" b="1" dirty="0"/>
          </a:p>
        </p:txBody>
      </p:sp>
    </p:spTree>
    <p:extLst>
      <p:ext uri="{BB962C8B-B14F-4D97-AF65-F5344CB8AC3E}">
        <p14:creationId xmlns:p14="http://schemas.microsoft.com/office/powerpoint/2010/main" val="1403610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sz="2000" dirty="0">
                <a:solidFill>
                  <a:prstClr val="white"/>
                </a:solidFill>
                <a:cs typeface="B Nazanin" pitchFamily="2" charset="-78"/>
              </a:rPr>
              <a:t>علل </a:t>
            </a:r>
            <a:r>
              <a:rPr lang="fa-IR" sz="2000" dirty="0" smtClean="0">
                <a:solidFill>
                  <a:prstClr val="white"/>
                </a:solidFill>
                <a:cs typeface="B Nazanin" pitchFamily="2" charset="-78"/>
              </a:rPr>
              <a:t>قابل </a:t>
            </a:r>
            <a:r>
              <a:rPr lang="fa-IR" sz="2000" dirty="0">
                <a:solidFill>
                  <a:prstClr val="white"/>
                </a:solidFill>
                <a:cs typeface="B Nazanin" pitchFamily="2" charset="-78"/>
              </a:rPr>
              <a:t>اصلاح سرطان</a:t>
            </a:r>
            <a:endParaRPr lang="en-US" sz="2000" dirty="0">
              <a:solidFill>
                <a:prstClr val="white"/>
              </a:solidFill>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علل غیر قابل اصلاح سرطان</a:t>
            </a:r>
            <a:endParaRPr lang="en-US" sz="2000" dirty="0">
              <a:cs typeface="B Nazanin" pitchFamily="2" charset="-78"/>
            </a:endParaRPr>
          </a:p>
        </p:txBody>
      </p:sp>
      <p:sp>
        <p:nvSpPr>
          <p:cNvPr id="4" name="Content Placeholder 3"/>
          <p:cNvSpPr>
            <a:spLocks noGrp="1"/>
          </p:cNvSpPr>
          <p:nvPr>
            <p:ph sz="quarter" idx="2"/>
          </p:nvPr>
        </p:nvSpPr>
        <p:spPr/>
        <p:txBody>
          <a:bodyPr>
            <a:normAutofit/>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بیماری التهابی روده (</a:t>
            </a:r>
            <a:r>
              <a:rPr lang="en-US" sz="2000" dirty="0">
                <a:latin typeface="Calibri"/>
                <a:ea typeface="Calibri"/>
                <a:cs typeface="B Nazanin"/>
              </a:rPr>
              <a:t>IBD</a:t>
            </a:r>
            <a:r>
              <a:rPr lang="ar-SA" sz="2000" dirty="0" smtClean="0">
                <a:latin typeface="Calibri"/>
                <a:ea typeface="Calibri"/>
                <a:cs typeface="B Nazanin"/>
              </a:rPr>
              <a:t>)</a:t>
            </a:r>
            <a:endParaRPr lang="fa-IR" sz="2000" dirty="0" smtClean="0">
              <a:latin typeface="Calibri"/>
              <a:ea typeface="Calibri"/>
              <a:cs typeface="B Nazanin"/>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سابقه</a:t>
            </a:r>
            <a:r>
              <a:rPr lang="ar-SA" sz="2000" dirty="0">
                <a:solidFill>
                  <a:srgbClr val="C00000"/>
                </a:solidFill>
                <a:latin typeface="Calibri"/>
                <a:ea typeface="Calibri"/>
                <a:cs typeface="B Nazanin"/>
              </a:rPr>
              <a:t> فردی </a:t>
            </a:r>
            <a:r>
              <a:rPr lang="ar-SA" sz="2000" dirty="0">
                <a:latin typeface="Calibri"/>
                <a:ea typeface="Calibri"/>
                <a:cs typeface="B Nazanin"/>
              </a:rPr>
              <a:t>پولیپ­های </a:t>
            </a:r>
            <a:r>
              <a:rPr lang="ar-SA" sz="2000" dirty="0" smtClean="0">
                <a:latin typeface="Calibri"/>
                <a:ea typeface="Calibri"/>
                <a:cs typeface="B Nazanin"/>
              </a:rPr>
              <a:t>آدنوماتوز</a:t>
            </a:r>
            <a:endParaRPr lang="fa-IR" sz="2000" dirty="0">
              <a:latin typeface="Calibri"/>
              <a:ea typeface="Calibri"/>
              <a:cs typeface="B Nazanin"/>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فعالیت بدنی </a:t>
            </a:r>
            <a:r>
              <a:rPr lang="ar-SA" sz="2000" dirty="0" smtClean="0">
                <a:latin typeface="Calibri"/>
                <a:ea typeface="Calibri"/>
                <a:cs typeface="B Nazanin"/>
              </a:rPr>
              <a:t>ناکافی</a:t>
            </a:r>
            <a:endParaRPr lang="fa-IR" sz="2000" dirty="0">
              <a:latin typeface="Calibri"/>
              <a:ea typeface="Calibri"/>
              <a:cs typeface="B Nazanin"/>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افزایش </a:t>
            </a:r>
            <a:r>
              <a:rPr lang="ar-SA" sz="2000" dirty="0" smtClean="0">
                <a:latin typeface="Calibri"/>
                <a:ea typeface="Calibri"/>
                <a:cs typeface="B Nazanin"/>
              </a:rPr>
              <a:t>وزن</a:t>
            </a:r>
            <a:endParaRPr lang="fa-IR" sz="2000" dirty="0" smtClean="0">
              <a:latin typeface="Calibri"/>
              <a:ea typeface="Calibri"/>
              <a:cs typeface="B Nazanin"/>
            </a:endParaRPr>
          </a:p>
          <a:p>
            <a:pPr marL="342900" marR="0" lvl="0" indent="-342900" algn="just" rtl="1">
              <a:lnSpc>
                <a:spcPct val="115000"/>
              </a:lnSpc>
              <a:spcBef>
                <a:spcPts val="0"/>
              </a:spcBef>
              <a:spcAft>
                <a:spcPts val="1000"/>
              </a:spcAft>
              <a:buFont typeface="Wingdings"/>
              <a:buChar char=""/>
            </a:pPr>
            <a:r>
              <a:rPr lang="ar-SA" sz="2000" dirty="0" smtClean="0">
                <a:latin typeface="Calibri"/>
                <a:ea typeface="Calibri"/>
                <a:cs typeface="B Nazanin"/>
              </a:rPr>
              <a:t>الکل</a:t>
            </a:r>
            <a:r>
              <a:rPr lang="fa-IR" sz="2000" dirty="0" smtClean="0">
                <a:latin typeface="Calibri"/>
                <a:ea typeface="Calibri"/>
                <a:cs typeface="B Nazanin"/>
              </a:rPr>
              <a:t> و دخانیات</a:t>
            </a:r>
          </a:p>
          <a:p>
            <a:pPr marL="342900" marR="0" lvl="0" indent="-342900" algn="just" rtl="1">
              <a:lnSpc>
                <a:spcPct val="115000"/>
              </a:lnSpc>
              <a:spcBef>
                <a:spcPts val="0"/>
              </a:spcBef>
              <a:spcAft>
                <a:spcPts val="1000"/>
              </a:spcAft>
              <a:buFont typeface="Wingdings"/>
              <a:buChar char=""/>
            </a:pPr>
            <a:r>
              <a:rPr lang="fa-IR" sz="2000" dirty="0" smtClean="0">
                <a:latin typeface="Calibri"/>
                <a:ea typeface="Calibri"/>
                <a:cs typeface="B Nazanin"/>
              </a:rPr>
              <a:t>مصرف </a:t>
            </a:r>
            <a:r>
              <a:rPr lang="ar-SA" sz="2000" dirty="0" smtClean="0">
                <a:latin typeface="Calibri"/>
                <a:ea typeface="Calibri"/>
                <a:cs typeface="B Nazanin"/>
              </a:rPr>
              <a:t>گوشت قرمز</a:t>
            </a:r>
            <a:endParaRPr lang="fa-IR" sz="2000" dirty="0" smtClean="0">
              <a:latin typeface="Calibri"/>
              <a:ea typeface="Calibri"/>
              <a:cs typeface="B Nazanin"/>
            </a:endParaRPr>
          </a:p>
          <a:p>
            <a:pPr marL="342900" marR="0" lvl="0" indent="-342900" algn="just" rtl="1">
              <a:lnSpc>
                <a:spcPct val="115000"/>
              </a:lnSpc>
              <a:spcBef>
                <a:spcPts val="0"/>
              </a:spcBef>
              <a:spcAft>
                <a:spcPts val="1000"/>
              </a:spcAft>
              <a:buFont typeface="Wingdings"/>
              <a:buChar char=""/>
            </a:pPr>
            <a:r>
              <a:rPr lang="fa-IR" sz="2000" dirty="0" smtClean="0">
                <a:latin typeface="Calibri"/>
                <a:cs typeface="B Nazanin"/>
              </a:rPr>
              <a:t>مصرف کم میوه و سبزیجات</a:t>
            </a:r>
          </a:p>
          <a:p>
            <a:pPr marL="342900" marR="0" lvl="0" indent="-342900" algn="just" rtl="1">
              <a:lnSpc>
                <a:spcPct val="115000"/>
              </a:lnSpc>
              <a:spcBef>
                <a:spcPts val="0"/>
              </a:spcBef>
              <a:spcAft>
                <a:spcPts val="1000"/>
              </a:spcAft>
              <a:buFont typeface="Wingdings"/>
              <a:buChar char=""/>
            </a:pPr>
            <a:endParaRPr lang="en-US" sz="2000" dirty="0"/>
          </a:p>
        </p:txBody>
      </p:sp>
      <p:sp>
        <p:nvSpPr>
          <p:cNvPr id="5" name="Content Placeholder 4"/>
          <p:cNvSpPr>
            <a:spLocks noGrp="1"/>
          </p:cNvSpPr>
          <p:nvPr>
            <p:ph sz="quarter" idx="4"/>
          </p:nvPr>
        </p:nvSpPr>
        <p:spPr/>
        <p:txBody>
          <a:bodyPr>
            <a:normAutofit/>
          </a:bodyPr>
          <a:lstStyle/>
          <a:p>
            <a:pPr marL="342900" indent="-342900" algn="just" rtl="1">
              <a:lnSpc>
                <a:spcPct val="115000"/>
              </a:lnSpc>
              <a:spcBef>
                <a:spcPts val="0"/>
              </a:spcBef>
              <a:spcAft>
                <a:spcPts val="1000"/>
              </a:spcAft>
              <a:buFont typeface="Wingdings"/>
              <a:buChar char=""/>
            </a:pPr>
            <a:r>
              <a:rPr lang="ar-SA" sz="2000" dirty="0">
                <a:latin typeface="Calibri"/>
                <a:ea typeface="Calibri"/>
                <a:cs typeface="B Nazanin"/>
              </a:rPr>
              <a:t>افزایش سن</a:t>
            </a:r>
            <a:endParaRPr lang="en-US" sz="20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2000" dirty="0">
                <a:latin typeface="Calibri"/>
                <a:ea typeface="Calibri"/>
                <a:cs typeface="B Nazanin"/>
              </a:rPr>
              <a:t>سابقه </a:t>
            </a:r>
            <a:r>
              <a:rPr lang="ar-SA" sz="2000" dirty="0">
                <a:solidFill>
                  <a:srgbClr val="C00000"/>
                </a:solidFill>
                <a:latin typeface="Calibri"/>
                <a:ea typeface="Calibri"/>
                <a:cs typeface="B Nazanin"/>
              </a:rPr>
              <a:t>خانوادگی</a:t>
            </a:r>
            <a:r>
              <a:rPr lang="ar-SA" sz="2000" dirty="0">
                <a:latin typeface="Calibri"/>
                <a:ea typeface="Calibri"/>
                <a:cs typeface="B Nazanin"/>
              </a:rPr>
              <a:t> پولیپ­ یا سرطان روده بزرگ</a:t>
            </a:r>
            <a:endParaRPr lang="fa-IR" sz="20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2000" dirty="0">
                <a:latin typeface="Calibri"/>
                <a:ea typeface="Calibri"/>
                <a:cs typeface="B Nazanin"/>
              </a:rPr>
              <a:t>بیماری‌های ارثی</a:t>
            </a:r>
            <a:endParaRPr lang="en-US" sz="2000" dirty="0">
              <a:latin typeface="Calibri"/>
              <a:ea typeface="Calibri"/>
              <a:cs typeface="B Nazanin"/>
            </a:endParaRPr>
          </a:p>
        </p:txBody>
      </p:sp>
      <p:sp>
        <p:nvSpPr>
          <p:cNvPr id="6" name="Title 5"/>
          <p:cNvSpPr>
            <a:spLocks noGrp="1"/>
          </p:cNvSpPr>
          <p:nvPr>
            <p:ph type="title"/>
          </p:nvPr>
        </p:nvSpPr>
        <p:spPr>
          <a:xfrm>
            <a:off x="301752" y="304800"/>
            <a:ext cx="8534400" cy="758952"/>
          </a:xfrm>
        </p:spPr>
        <p:txBody>
          <a:bodyPr>
            <a:noAutofit/>
          </a:bodyPr>
          <a:lstStyle/>
          <a:p>
            <a:pPr rtl="1"/>
            <a:r>
              <a:rPr lang="fa-IR" sz="2400" b="1" dirty="0" smtClean="0">
                <a:solidFill>
                  <a:srgbClr val="424456"/>
                </a:solidFill>
                <a:cs typeface="B Titr" panose="00000700000000000000" pitchFamily="2" charset="-78"/>
              </a:rPr>
              <a:t>اصول خودمراقبتی سرطان </a:t>
            </a:r>
            <a:r>
              <a:rPr lang="fa-IR" sz="2400" b="1" dirty="0">
                <a:solidFill>
                  <a:srgbClr val="424456"/>
                </a:solidFill>
                <a:cs typeface="B Titr" panose="00000700000000000000" pitchFamily="2" charset="-78"/>
              </a:rPr>
              <a:t>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(علل سرطان روده بزرگ و راه های پیشگیری)</a:t>
            </a:r>
            <a:endParaRPr lang="en-US" sz="3600" b="1" dirty="0"/>
          </a:p>
        </p:txBody>
      </p:sp>
    </p:spTree>
    <p:extLst>
      <p:ext uri="{BB962C8B-B14F-4D97-AF65-F5344CB8AC3E}">
        <p14:creationId xmlns:p14="http://schemas.microsoft.com/office/powerpoint/2010/main" val="648500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sz="2000" dirty="0" smtClean="0">
                <a:solidFill>
                  <a:prstClr val="white"/>
                </a:solidFill>
                <a:cs typeface="B Nazanin" pitchFamily="2" charset="-78"/>
              </a:rPr>
              <a:t>اصول تشخیص زودهنگام سرطان</a:t>
            </a:r>
            <a:endParaRPr lang="en-US" sz="2000" dirty="0">
              <a:solidFill>
                <a:prstClr val="white"/>
              </a:solidFill>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علایم</a:t>
            </a:r>
            <a:endParaRPr lang="en-US" sz="2000" dirty="0">
              <a:cs typeface="B Nazanin" pitchFamily="2" charset="-78"/>
            </a:endParaRPr>
          </a:p>
        </p:txBody>
      </p:sp>
      <p:sp>
        <p:nvSpPr>
          <p:cNvPr id="4" name="Content Placeholder 3"/>
          <p:cNvSpPr>
            <a:spLocks noGrp="1"/>
          </p:cNvSpPr>
          <p:nvPr>
            <p:ph sz="quarter" idx="2"/>
          </p:nvPr>
        </p:nvSpPr>
        <p:spPr/>
        <p:txBody>
          <a:bodyPr>
            <a:normAutofit fontScale="92500" lnSpcReduction="20000"/>
          </a:bodyPr>
          <a:lstStyle/>
          <a:p>
            <a:pPr marL="342900" lvl="0" indent="-342900" algn="just" rtl="1">
              <a:lnSpc>
                <a:spcPct val="115000"/>
              </a:lnSpc>
              <a:spcBef>
                <a:spcPts val="0"/>
              </a:spcBef>
              <a:spcAft>
                <a:spcPts val="1000"/>
              </a:spcAft>
              <a:buClr>
                <a:srgbClr val="53548A"/>
              </a:buClr>
              <a:buFont typeface="Wingdings"/>
              <a:buChar char=""/>
            </a:pPr>
            <a:r>
              <a:rPr lang="ar-SA" sz="2000" dirty="0" smtClean="0">
                <a:latin typeface="Calibri"/>
                <a:ea typeface="Calibri"/>
                <a:cs typeface="B Nazanin"/>
              </a:rPr>
              <a:t>ب</a:t>
            </a:r>
            <a:r>
              <a:rPr lang="ar-SA" sz="2000" dirty="0" smtClean="0">
                <a:solidFill>
                  <a:prstClr val="black"/>
                </a:solidFill>
                <a:latin typeface="Calibri"/>
                <a:ea typeface="Calibri"/>
                <a:cs typeface="B Nazanin"/>
              </a:rPr>
              <a:t>اید افراد </a:t>
            </a:r>
            <a:r>
              <a:rPr lang="fa-IR" sz="2000" dirty="0" smtClean="0">
                <a:solidFill>
                  <a:prstClr val="black"/>
                </a:solidFill>
                <a:latin typeface="Calibri"/>
                <a:ea typeface="Calibri"/>
                <a:cs typeface="B Nazanin"/>
              </a:rPr>
              <a:t>تشویق شوند</a:t>
            </a:r>
            <a:r>
              <a:rPr lang="ar-SA" sz="2000" dirty="0" smtClean="0">
                <a:solidFill>
                  <a:prstClr val="black"/>
                </a:solidFill>
                <a:latin typeface="Calibri"/>
                <a:ea typeface="Calibri"/>
                <a:cs typeface="B Nazanin"/>
              </a:rPr>
              <a:t> </a:t>
            </a:r>
            <a:r>
              <a:rPr lang="fa-IR" sz="2000" dirty="0" smtClean="0">
                <a:solidFill>
                  <a:srgbClr val="C00000"/>
                </a:solidFill>
                <a:latin typeface="Calibri"/>
                <a:ea typeface="Calibri"/>
                <a:cs typeface="B Nazanin"/>
              </a:rPr>
              <a:t>دست کم هر دو سال </a:t>
            </a:r>
            <a:r>
              <a:rPr lang="ar-SA" sz="2000" dirty="0" smtClean="0">
                <a:solidFill>
                  <a:prstClr val="black"/>
                </a:solidFill>
                <a:latin typeface="Calibri"/>
                <a:ea typeface="Calibri"/>
                <a:cs typeface="B Nazanin"/>
              </a:rPr>
              <a:t>در </a:t>
            </a:r>
            <a:r>
              <a:rPr lang="ar-SA" sz="2000" dirty="0">
                <a:solidFill>
                  <a:prstClr val="black"/>
                </a:solidFill>
                <a:latin typeface="Calibri"/>
                <a:ea typeface="Calibri"/>
                <a:cs typeface="B Nazanin"/>
              </a:rPr>
              <a:t>برنامه تشخیص زودهنگام و غربالگری شرکت می </a:t>
            </a:r>
            <a:r>
              <a:rPr lang="ar-SA" sz="2000" dirty="0" smtClean="0">
                <a:solidFill>
                  <a:prstClr val="black"/>
                </a:solidFill>
                <a:latin typeface="Calibri"/>
                <a:ea typeface="Calibri"/>
                <a:cs typeface="B Nazanin"/>
              </a:rPr>
              <a:t>کنند</a:t>
            </a:r>
            <a:endParaRPr lang="fa-IR" sz="2000" dirty="0" smtClean="0">
              <a:solidFill>
                <a:prstClr val="black"/>
              </a:solidFill>
              <a:latin typeface="Calibri"/>
              <a:ea typeface="Calibri"/>
              <a:cs typeface="B Nazanin"/>
            </a:endParaRPr>
          </a:p>
          <a:p>
            <a:pPr marL="342900" lvl="0" indent="-342900" algn="just" rtl="1">
              <a:lnSpc>
                <a:spcPct val="115000"/>
              </a:lnSpc>
              <a:spcBef>
                <a:spcPts val="0"/>
              </a:spcBef>
              <a:spcAft>
                <a:spcPts val="1000"/>
              </a:spcAft>
              <a:buClr>
                <a:srgbClr val="53548A"/>
              </a:buClr>
              <a:buFont typeface="Wingdings"/>
              <a:buChar char=""/>
            </a:pPr>
            <a:r>
              <a:rPr lang="ar-SA" sz="2000" dirty="0" smtClean="0">
                <a:solidFill>
                  <a:prstClr val="black"/>
                </a:solidFill>
                <a:latin typeface="Calibri"/>
                <a:ea typeface="Calibri"/>
                <a:cs typeface="B Nazanin"/>
              </a:rPr>
              <a:t> </a:t>
            </a:r>
            <a:r>
              <a:rPr lang="fa-IR" sz="2000" dirty="0" smtClean="0">
                <a:solidFill>
                  <a:prstClr val="black"/>
                </a:solidFill>
                <a:latin typeface="Calibri"/>
                <a:ea typeface="Calibri"/>
                <a:cs typeface="B Nazanin"/>
              </a:rPr>
              <a:t>باید به افراد </a:t>
            </a:r>
            <a:r>
              <a:rPr lang="ar-SA" sz="2000" dirty="0" smtClean="0">
                <a:solidFill>
                  <a:prstClr val="black"/>
                </a:solidFill>
                <a:latin typeface="Calibri"/>
                <a:ea typeface="Calibri"/>
                <a:cs typeface="B Nazanin"/>
              </a:rPr>
              <a:t>آموزش </a:t>
            </a:r>
            <a:r>
              <a:rPr lang="ar-SA" sz="2000" dirty="0">
                <a:solidFill>
                  <a:prstClr val="black"/>
                </a:solidFill>
                <a:latin typeface="Calibri"/>
                <a:ea typeface="Calibri"/>
                <a:cs typeface="B Nazanin"/>
              </a:rPr>
              <a:t>داد </a:t>
            </a:r>
            <a:r>
              <a:rPr lang="fa-IR" sz="2000" dirty="0" smtClean="0">
                <a:solidFill>
                  <a:srgbClr val="C00000"/>
                </a:solidFill>
                <a:latin typeface="Calibri"/>
                <a:ea typeface="Calibri"/>
                <a:cs typeface="B Nazanin"/>
              </a:rPr>
              <a:t>علایم هشداردهنده </a:t>
            </a:r>
            <a:r>
              <a:rPr lang="fa-IR" sz="2000" dirty="0" smtClean="0">
                <a:solidFill>
                  <a:prstClr val="black"/>
                </a:solidFill>
                <a:latin typeface="Calibri"/>
                <a:ea typeface="Calibri"/>
                <a:cs typeface="B Nazanin"/>
              </a:rPr>
              <a:t>سرطان روده بزرگ را بشناسند</a:t>
            </a:r>
            <a:endParaRPr lang="fa-IR" sz="2000" dirty="0">
              <a:solidFill>
                <a:prstClr val="black"/>
              </a:solidFill>
              <a:latin typeface="Calibri"/>
              <a:ea typeface="Calibri"/>
              <a:cs typeface="B Nazanin"/>
            </a:endParaRPr>
          </a:p>
          <a:p>
            <a:pPr marL="342900" marR="0" indent="-342900" algn="just" rtl="1">
              <a:lnSpc>
                <a:spcPct val="115000"/>
              </a:lnSpc>
              <a:spcBef>
                <a:spcPts val="0"/>
              </a:spcBef>
              <a:spcAft>
                <a:spcPts val="1000"/>
              </a:spcAft>
              <a:buFont typeface="Wingdings"/>
              <a:buChar char=""/>
            </a:pPr>
            <a:r>
              <a:rPr lang="fa-IR" sz="2000" dirty="0" smtClean="0">
                <a:latin typeface="Calibri"/>
                <a:ea typeface="Calibri"/>
                <a:cs typeface="B Nazanin"/>
              </a:rPr>
              <a:t>ب</a:t>
            </a:r>
            <a:r>
              <a:rPr lang="ar-SA" sz="2000" dirty="0" smtClean="0">
                <a:latin typeface="Calibri"/>
                <a:ea typeface="Calibri"/>
                <a:cs typeface="B Nazanin"/>
              </a:rPr>
              <a:t>اید </a:t>
            </a:r>
            <a:r>
              <a:rPr lang="ar-SA" sz="2000" dirty="0">
                <a:latin typeface="Calibri"/>
                <a:ea typeface="Calibri"/>
                <a:cs typeface="B Nazanin"/>
              </a:rPr>
              <a:t>به </a:t>
            </a:r>
            <a:r>
              <a:rPr lang="ar-SA" sz="2000" dirty="0" smtClean="0">
                <a:latin typeface="Calibri"/>
                <a:ea typeface="Calibri"/>
                <a:cs typeface="B Nazanin"/>
              </a:rPr>
              <a:t>افراد</a:t>
            </a:r>
            <a:r>
              <a:rPr lang="fa-IR" sz="2000" dirty="0" smtClean="0">
                <a:latin typeface="Calibri"/>
                <a:ea typeface="Calibri"/>
                <a:cs typeface="B Nazanin"/>
              </a:rPr>
              <a:t> </a:t>
            </a:r>
            <a:r>
              <a:rPr lang="ar-SA" sz="2000" dirty="0" smtClean="0">
                <a:latin typeface="Calibri"/>
                <a:ea typeface="Calibri"/>
                <a:cs typeface="B Nazanin"/>
              </a:rPr>
              <a:t>آموزش </a:t>
            </a:r>
            <a:r>
              <a:rPr lang="ar-SA" sz="2000" dirty="0">
                <a:latin typeface="Calibri"/>
                <a:ea typeface="Calibri"/>
                <a:cs typeface="B Nazanin"/>
              </a:rPr>
              <a:t>داد که اگر </a:t>
            </a:r>
            <a:r>
              <a:rPr lang="ar-SA" sz="2000" dirty="0">
                <a:solidFill>
                  <a:srgbClr val="C00000"/>
                </a:solidFill>
                <a:latin typeface="Calibri"/>
                <a:ea typeface="Calibri"/>
                <a:cs typeface="B Nazanin"/>
              </a:rPr>
              <a:t>در فواصل برنامه های تشخیص زودهنگام و غربالگری</a:t>
            </a:r>
            <a:r>
              <a:rPr lang="ar-SA" sz="2000" dirty="0">
                <a:latin typeface="Calibri"/>
                <a:ea typeface="Calibri"/>
                <a:cs typeface="B Nazanin"/>
              </a:rPr>
              <a:t> نیز، این علایم را داشتند زودتر مراجعه کنند. </a:t>
            </a:r>
            <a:endParaRPr lang="fa-IR" sz="2000" dirty="0">
              <a:latin typeface="Calibri"/>
              <a:ea typeface="Calibri"/>
              <a:cs typeface="B Nazanin"/>
            </a:endParaRPr>
          </a:p>
          <a:p>
            <a:pPr marL="342900" marR="0" indent="-342900" algn="just" rtl="1">
              <a:lnSpc>
                <a:spcPct val="115000"/>
              </a:lnSpc>
              <a:spcBef>
                <a:spcPts val="0"/>
              </a:spcBef>
              <a:spcAft>
                <a:spcPts val="1000"/>
              </a:spcAft>
              <a:buFont typeface="Wingdings"/>
              <a:buChar char=""/>
            </a:pPr>
            <a:r>
              <a:rPr lang="ar-SA" sz="2000" dirty="0">
                <a:latin typeface="Calibri"/>
                <a:ea typeface="Calibri"/>
                <a:cs typeface="B Nazanin"/>
              </a:rPr>
              <a:t>البته در عین حال باید به افراد آموزش داد که </a:t>
            </a:r>
            <a:r>
              <a:rPr lang="ar-SA" sz="2000" dirty="0">
                <a:solidFill>
                  <a:srgbClr val="C00000"/>
                </a:solidFill>
                <a:latin typeface="Calibri"/>
                <a:ea typeface="Calibri"/>
                <a:cs typeface="B Nazanin"/>
              </a:rPr>
              <a:t>بیشتر افرادی که این علایم را دارند سرطان ندارند</a:t>
            </a:r>
            <a:r>
              <a:rPr lang="ar-SA" sz="2000" dirty="0">
                <a:latin typeface="Calibri"/>
                <a:ea typeface="Calibri"/>
                <a:cs typeface="B Nazanin"/>
              </a:rPr>
              <a:t> ولی باید بررسی های بیشتری انجام دهند.</a:t>
            </a:r>
            <a:endParaRPr lang="en-US" sz="2000" dirty="0">
              <a:latin typeface="Calibri"/>
              <a:ea typeface="Calibri"/>
              <a:cs typeface="B Nazanin"/>
            </a:endParaRPr>
          </a:p>
          <a:p>
            <a:pPr marL="342900" marR="0" lvl="0" indent="-342900" algn="just" rtl="1">
              <a:lnSpc>
                <a:spcPct val="115000"/>
              </a:lnSpc>
              <a:spcBef>
                <a:spcPts val="0"/>
              </a:spcBef>
              <a:spcAft>
                <a:spcPts val="1000"/>
              </a:spcAft>
              <a:buFont typeface="Wingdings"/>
              <a:buChar char=""/>
            </a:pPr>
            <a:endParaRPr lang="en-US" sz="2000" dirty="0"/>
          </a:p>
        </p:txBody>
      </p:sp>
      <p:sp>
        <p:nvSpPr>
          <p:cNvPr id="5" name="Content Placeholder 4"/>
          <p:cNvSpPr>
            <a:spLocks noGrp="1"/>
          </p:cNvSpPr>
          <p:nvPr>
            <p:ph sz="quarter" idx="4"/>
          </p:nvPr>
        </p:nvSpPr>
        <p:spPr/>
        <p:txBody>
          <a:bodyPr>
            <a:normAutofit/>
          </a:bodyPr>
          <a:lstStyle/>
          <a:p>
            <a:pPr marL="342900" indent="-342900" algn="just" rtl="1">
              <a:lnSpc>
                <a:spcPct val="115000"/>
              </a:lnSpc>
              <a:spcBef>
                <a:spcPts val="0"/>
              </a:spcBef>
              <a:spcAft>
                <a:spcPts val="1000"/>
              </a:spcAft>
              <a:buFont typeface="Wingdings"/>
              <a:buChar char=""/>
            </a:pPr>
            <a:r>
              <a:rPr lang="ar-SA" sz="2000" dirty="0">
                <a:latin typeface="Calibri"/>
                <a:ea typeface="Calibri"/>
                <a:cs typeface="B Nazanin"/>
              </a:rPr>
              <a:t>خونریزی دستگاه گوارش تحتانی در طی یک ماه اخیر</a:t>
            </a:r>
            <a:endParaRPr lang="en-US" sz="20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2000" dirty="0">
                <a:latin typeface="Calibri"/>
                <a:ea typeface="Calibri"/>
                <a:cs typeface="B Nazanin"/>
              </a:rPr>
              <a:t>یبوست در طی یک ماه اخیر (با یا بدون اسهال، درد شکم و احساس پر بودن مقعد پس از اجابت مزاج)</a:t>
            </a:r>
            <a:endParaRPr lang="fa-IR" sz="20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2000" dirty="0">
                <a:latin typeface="Calibri"/>
                <a:ea typeface="Calibri"/>
                <a:cs typeface="B Nazanin"/>
              </a:rPr>
              <a:t>کاهش بیش از ده درصد وزن بدن در طی شش ماه همراه با یکی از علایم فوق</a:t>
            </a:r>
            <a:endParaRPr lang="en-US" sz="2000" dirty="0">
              <a:latin typeface="Calibri"/>
              <a:ea typeface="Calibri"/>
              <a:cs typeface="B Nazanin"/>
            </a:endParaRPr>
          </a:p>
          <a:p>
            <a:pPr marL="342900" marR="0" lvl="0" indent="-342900" algn="just" rtl="1">
              <a:lnSpc>
                <a:spcPct val="115000"/>
              </a:lnSpc>
              <a:spcBef>
                <a:spcPts val="0"/>
              </a:spcBef>
              <a:spcAft>
                <a:spcPts val="1000"/>
              </a:spcAft>
              <a:buFont typeface="Courier New"/>
              <a:buChar char="o"/>
            </a:pPr>
            <a:endParaRPr lang="en-US" sz="1800" dirty="0">
              <a:effectLst/>
              <a:latin typeface="Calibri"/>
              <a:ea typeface="Calibri"/>
              <a:cs typeface="Arial"/>
            </a:endParaRPr>
          </a:p>
        </p:txBody>
      </p:sp>
      <p:sp>
        <p:nvSpPr>
          <p:cNvPr id="6" name="Title 5"/>
          <p:cNvSpPr>
            <a:spLocks noGrp="1"/>
          </p:cNvSpPr>
          <p:nvPr>
            <p:ph type="title"/>
          </p:nvPr>
        </p:nvSpPr>
        <p:spPr>
          <a:xfrm>
            <a:off x="301752" y="152400"/>
            <a:ext cx="8534400" cy="914400"/>
          </a:xfrm>
        </p:spPr>
        <p:txBody>
          <a:bodyPr>
            <a:noAutofit/>
          </a:bodyPr>
          <a:lstStyle/>
          <a:p>
            <a:pPr rtl="1"/>
            <a:r>
              <a:rPr lang="fa-IR" sz="2400" b="1" dirty="0" smtClean="0">
                <a:solidFill>
                  <a:srgbClr val="424456"/>
                </a:solidFill>
                <a:cs typeface="B Titr" panose="00000700000000000000" pitchFamily="2" charset="-78"/>
              </a:rPr>
              <a:t>اصول خودمراقبتی سرطان </a:t>
            </a:r>
            <a:r>
              <a:rPr lang="fa-IR" sz="2400" b="1" dirty="0">
                <a:solidFill>
                  <a:srgbClr val="424456"/>
                </a:solidFill>
                <a:cs typeface="B Titr" panose="00000700000000000000" pitchFamily="2" charset="-78"/>
              </a:rPr>
              <a:t>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(علایم سرطان روده بزرگ و راه های تشخیص زودهنگام)</a:t>
            </a:r>
            <a:endParaRPr lang="en-US" sz="3600" b="1" dirty="0"/>
          </a:p>
        </p:txBody>
      </p:sp>
    </p:spTree>
    <p:extLst>
      <p:ext uri="{BB962C8B-B14F-4D97-AF65-F5344CB8AC3E}">
        <p14:creationId xmlns:p14="http://schemas.microsoft.com/office/powerpoint/2010/main" val="2874965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smtClean="0">
                <a:effectLst>
                  <a:outerShdw blurRad="38100" dist="38100" dir="2700000" algn="tl">
                    <a:srgbClr val="000000">
                      <a:alpha val="43137"/>
                    </a:srgbClr>
                  </a:outerShdw>
                </a:effectLst>
                <a:cs typeface="B Nazanin" panose="00000400000000000000" pitchFamily="2" charset="-78"/>
              </a:rPr>
              <a:t>خدمات سطح یک</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روده بزرگ</a:t>
            </a:r>
            <a:endParaRPr lang="fa-IR" sz="4800" dirty="0">
              <a:cs typeface="B Titr" panose="00000700000000000000" pitchFamily="2" charset="-78"/>
            </a:endParaRPr>
          </a:p>
        </p:txBody>
      </p:sp>
    </p:spTree>
    <p:extLst>
      <p:ext uri="{BB962C8B-B14F-4D97-AF65-F5344CB8AC3E}">
        <p14:creationId xmlns:p14="http://schemas.microsoft.com/office/powerpoint/2010/main" val="4085278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0975" y="3473073"/>
            <a:ext cx="26670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cs typeface="B Nazanin" panose="00000400000000000000" pitchFamily="2" charset="-78"/>
              </a:rPr>
              <a:t>تشخیص زودهنگام و غربالگری </a:t>
            </a:r>
          </a:p>
          <a:p>
            <a:pPr algn="ctr"/>
            <a:r>
              <a:rPr lang="fa-IR" b="1" dirty="0" smtClean="0">
                <a:solidFill>
                  <a:srgbClr val="FFC000"/>
                </a:solidFill>
                <a:cs typeface="B Nazanin" panose="00000400000000000000" pitchFamily="2" charset="-78"/>
              </a:rPr>
              <a:t>سرطان روده بزرگ</a:t>
            </a:r>
            <a:endParaRPr lang="en-US" b="1" dirty="0">
              <a:solidFill>
                <a:srgbClr val="FFC000"/>
              </a:solidFill>
              <a:cs typeface="B Nazanin" panose="00000400000000000000" pitchFamily="2" charset="-78"/>
            </a:endParaRPr>
          </a:p>
        </p:txBody>
      </p:sp>
      <p:sp>
        <p:nvSpPr>
          <p:cNvPr id="6" name="Rounded Rectangle 5"/>
          <p:cNvSpPr/>
          <p:nvPr/>
        </p:nvSpPr>
        <p:spPr>
          <a:xfrm>
            <a:off x="7148913" y="772689"/>
            <a:ext cx="1842686"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اول</a:t>
            </a:r>
            <a:r>
              <a:rPr lang="fa-IR" sz="1600" dirty="0" smtClean="0">
                <a:solidFill>
                  <a:prstClr val="white"/>
                </a:solidFill>
                <a:cs typeface="B Nazanin" panose="00000400000000000000" pitchFamily="2" charset="-78"/>
              </a:rPr>
              <a:t> بهورز: شرح حال</a:t>
            </a:r>
          </a:p>
        </p:txBody>
      </p:sp>
      <p:sp>
        <p:nvSpPr>
          <p:cNvPr id="7" name="Right Brace 6"/>
          <p:cNvSpPr/>
          <p:nvPr/>
        </p:nvSpPr>
        <p:spPr>
          <a:xfrm>
            <a:off x="6524356" y="772689"/>
            <a:ext cx="460248" cy="174191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 name="Rectangle 2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ight Brace 35"/>
          <p:cNvSpPr/>
          <p:nvPr/>
        </p:nvSpPr>
        <p:spPr>
          <a:xfrm>
            <a:off x="6524356" y="2715992"/>
            <a:ext cx="460248" cy="86793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7" name="Right Brace 36"/>
          <p:cNvSpPr/>
          <p:nvPr/>
        </p:nvSpPr>
        <p:spPr>
          <a:xfrm>
            <a:off x="6527046" y="3657601"/>
            <a:ext cx="460248" cy="68579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8" name="Rounded Rectangle 37"/>
          <p:cNvSpPr/>
          <p:nvPr/>
        </p:nvSpPr>
        <p:spPr>
          <a:xfrm>
            <a:off x="7172324" y="1985915"/>
            <a:ext cx="1819275"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سوم</a:t>
            </a:r>
            <a:r>
              <a:rPr lang="fa-IR" sz="1600" dirty="0" smtClean="0">
                <a:solidFill>
                  <a:prstClr val="white"/>
                </a:solidFill>
                <a:cs typeface="B Nazanin" panose="00000400000000000000" pitchFamily="2" charset="-78"/>
              </a:rPr>
              <a:t> بهورز: تصمیم</a:t>
            </a:r>
          </a:p>
        </p:txBody>
      </p:sp>
      <p:graphicFrame>
        <p:nvGraphicFramePr>
          <p:cNvPr id="40" name="Diagram 39"/>
          <p:cNvGraphicFramePr/>
          <p:nvPr>
            <p:extLst>
              <p:ext uri="{D42A27DB-BD31-4B8C-83A1-F6EECF244321}">
                <p14:modId xmlns:p14="http://schemas.microsoft.com/office/powerpoint/2010/main" val="954385527"/>
              </p:ext>
            </p:extLst>
          </p:nvPr>
        </p:nvGraphicFramePr>
        <p:xfrm>
          <a:off x="1485900" y="32292"/>
          <a:ext cx="5784850" cy="676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ounded Rectangle 40"/>
          <p:cNvSpPr/>
          <p:nvPr/>
        </p:nvSpPr>
        <p:spPr>
          <a:xfrm>
            <a:off x="7148912" y="1381754"/>
            <a:ext cx="1842687"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دوم</a:t>
            </a:r>
            <a:r>
              <a:rPr lang="fa-IR" sz="1600" dirty="0" smtClean="0">
                <a:solidFill>
                  <a:prstClr val="white"/>
                </a:solidFill>
                <a:cs typeface="B Nazanin" panose="00000400000000000000" pitchFamily="2" charset="-78"/>
              </a:rPr>
              <a:t> بهورز: </a:t>
            </a:r>
            <a:r>
              <a:rPr lang="en-US" sz="1600" dirty="0" smtClean="0">
                <a:solidFill>
                  <a:prstClr val="white"/>
                </a:solidFill>
                <a:cs typeface="B Nazanin" panose="00000400000000000000" pitchFamily="2" charset="-78"/>
              </a:rPr>
              <a:t>FIT</a:t>
            </a:r>
            <a:endParaRPr lang="fa-IR" sz="1600" dirty="0" smtClean="0">
              <a:solidFill>
                <a:prstClr val="white"/>
              </a:solidFill>
              <a:cs typeface="B Nazanin" panose="00000400000000000000" pitchFamily="2" charset="-78"/>
            </a:endParaRPr>
          </a:p>
        </p:txBody>
      </p:sp>
      <p:sp>
        <p:nvSpPr>
          <p:cNvPr id="42" name="Rounded Rectangle 41"/>
          <p:cNvSpPr/>
          <p:nvPr/>
        </p:nvSpPr>
        <p:spPr>
          <a:xfrm>
            <a:off x="7139388" y="2885617"/>
            <a:ext cx="1852212"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اول</a:t>
            </a:r>
            <a:r>
              <a:rPr lang="fa-IR" sz="1600" dirty="0" smtClean="0">
                <a:solidFill>
                  <a:prstClr val="white"/>
                </a:solidFill>
                <a:cs typeface="B Nazanin" panose="00000400000000000000" pitchFamily="2" charset="-78"/>
              </a:rPr>
              <a:t> پزشک: شرح حال</a:t>
            </a:r>
          </a:p>
        </p:txBody>
      </p:sp>
      <p:sp>
        <p:nvSpPr>
          <p:cNvPr id="43" name="Rounded Rectangle 42"/>
          <p:cNvSpPr/>
          <p:nvPr/>
        </p:nvSpPr>
        <p:spPr>
          <a:xfrm>
            <a:off x="7129863" y="3736157"/>
            <a:ext cx="1852212"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a:solidFill>
                  <a:srgbClr val="FFC000"/>
                </a:solidFill>
                <a:cs typeface="B Nazanin" panose="00000400000000000000" pitchFamily="2" charset="-78"/>
              </a:rPr>
              <a:t>دوم</a:t>
            </a:r>
            <a:r>
              <a:rPr lang="fa-IR" sz="1600" dirty="0" smtClean="0">
                <a:solidFill>
                  <a:prstClr val="white"/>
                </a:solidFill>
                <a:cs typeface="B Nazanin" panose="00000400000000000000" pitchFamily="2" charset="-78"/>
              </a:rPr>
              <a:t> پزشک: معاینه</a:t>
            </a:r>
          </a:p>
        </p:txBody>
      </p:sp>
      <p:sp>
        <p:nvSpPr>
          <p:cNvPr id="44" name="Rounded Rectangle 43"/>
          <p:cNvSpPr/>
          <p:nvPr/>
        </p:nvSpPr>
        <p:spPr>
          <a:xfrm>
            <a:off x="7129862" y="5181599"/>
            <a:ext cx="1852212"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سوم</a:t>
            </a:r>
            <a:r>
              <a:rPr lang="fa-IR" sz="1600" dirty="0" smtClean="0">
                <a:solidFill>
                  <a:prstClr val="white"/>
                </a:solidFill>
                <a:cs typeface="B Nazanin" panose="00000400000000000000" pitchFamily="2" charset="-78"/>
              </a:rPr>
              <a:t> پزشک: تصمیم</a:t>
            </a:r>
          </a:p>
        </p:txBody>
      </p:sp>
      <p:sp>
        <p:nvSpPr>
          <p:cNvPr id="45" name="Right Brace 44"/>
          <p:cNvSpPr/>
          <p:nvPr/>
        </p:nvSpPr>
        <p:spPr>
          <a:xfrm>
            <a:off x="6527046" y="4419600"/>
            <a:ext cx="460248" cy="198119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pic>
        <p:nvPicPr>
          <p:cNvPr id="46" name="Picture 45"/>
          <p:cNvPicPr>
            <a:picLocks noChangeAspect="1"/>
          </p:cNvPicPr>
          <p:nvPr/>
        </p:nvPicPr>
        <p:blipFill rotWithShape="1">
          <a:blip r:embed="rId7" cstate="print"/>
          <a:srcRect l="50000" t="46032" r="31250" b="6349"/>
          <a:stretch/>
        </p:blipFill>
        <p:spPr>
          <a:xfrm>
            <a:off x="639699" y="4249753"/>
            <a:ext cx="1749552" cy="2084372"/>
          </a:xfrm>
          <a:prstGeom prst="rect">
            <a:avLst/>
          </a:prstGeom>
        </p:spPr>
      </p:pic>
    </p:spTree>
    <p:extLst>
      <p:ext uri="{BB962C8B-B14F-4D97-AF65-F5344CB8AC3E}">
        <p14:creationId xmlns:p14="http://schemas.microsoft.com/office/powerpoint/2010/main" val="1498463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شرح حال در مورد علایم</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سابقه فردی یا خانوادگی</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lnSpcReduction="10000"/>
          </a:bodyPr>
          <a:lstStyle/>
          <a:p>
            <a:pPr lvl="0" algn="justLow" rtl="1">
              <a:lnSpc>
                <a:spcPct val="115000"/>
              </a:lnSpc>
              <a:buFont typeface="Courier New" panose="02070309020205020404" pitchFamily="49" charset="0"/>
              <a:buChar char="o"/>
              <a:tabLst>
                <a:tab pos="457200" algn="l"/>
              </a:tabLst>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آيا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خونریزی</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 دستگاه گوارش تحتانی (خونریزی از مقعد) در طی یک ماه اخیر داشته اید</a:t>
            </a:r>
            <a:r>
              <a:rPr lang="ar-SA"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a:t>
            </a:r>
            <a:endParaRPr lang="fa-IR"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marL="0" lvl="0" indent="0" algn="justLow" rtl="1">
              <a:lnSpc>
                <a:spcPct val="115000"/>
              </a:lnSpc>
              <a:buNone/>
              <a:tabLst>
                <a:tab pos="457200" algn="l"/>
              </a:tabLst>
            </a:pP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Font typeface="Courier New" panose="02070309020205020404" pitchFamily="49" charset="0"/>
              <a:buChar char="o"/>
              <a:tabLst>
                <a:tab pos="457200" algn="l"/>
              </a:tabLst>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آيا طی یک ماه اخیر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یبوست</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 (با یا بدون اسهال، درد شکم و احساس پر بودن مقعد پس از اجابت مزاج) داشته اید</a:t>
            </a:r>
            <a:r>
              <a:rPr lang="ar-SA"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a:t>
            </a:r>
            <a:endParaRPr lang="fa-IR"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marL="0" lvl="0" indent="0" algn="justLow" rtl="1">
              <a:lnSpc>
                <a:spcPct val="115000"/>
              </a:lnSpc>
              <a:buNone/>
              <a:tabLst>
                <a:tab pos="457200" algn="l"/>
              </a:tabLst>
            </a:pP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Font typeface="Courier New" panose="02070309020205020404" pitchFamily="49" charset="0"/>
              <a:buChar char="o"/>
              <a:tabLst>
                <a:tab pos="457200" algn="l"/>
              </a:tabLst>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آيا طی شش ماه اخیر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کاهش بیش از ده درصد وزن بدن</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 داشته اید</a:t>
            </a:r>
            <a:r>
              <a:rPr lang="ar-SA"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a:t>
            </a: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7" name="Content Placeholder 6"/>
          <p:cNvSpPr>
            <a:spLocks noGrp="1"/>
          </p:cNvSpPr>
          <p:nvPr>
            <p:ph sz="quarter" idx="4"/>
          </p:nvPr>
        </p:nvSpPr>
        <p:spPr/>
        <p:txBody>
          <a:bodyPr>
            <a:normAutofit fontScale="92500" lnSpcReduction="20000"/>
          </a:bodyPr>
          <a:lstStyle/>
          <a:p>
            <a:pPr algn="justLow" rtl="1">
              <a:lnSpc>
                <a:spcPct val="115000"/>
              </a:lnSpc>
              <a:spcAft>
                <a:spcPts val="0"/>
              </a:spcAft>
              <a:buFont typeface="Courier New" panose="02070309020205020404" pitchFamily="49" charset="0"/>
              <a:buChar char="o"/>
            </a:pPr>
            <a:r>
              <a:rPr lang="ar-SA" sz="20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آیا </a:t>
            </a:r>
            <a:r>
              <a:rPr lang="ar-SA" sz="20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سابقه فردی </a:t>
            </a:r>
            <a:r>
              <a:rPr lang="ar-SA" sz="20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بیماری های زیر را دارید؟</a:t>
            </a:r>
            <a:endParaRPr lang="en-US" sz="2000" b="1"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15000"/>
              </a:lnSpc>
              <a:spcAft>
                <a:spcPts val="0"/>
              </a:spcAft>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سرطان روده بزرگ در گذشته</a:t>
            </a:r>
            <a:endParaRPr lang="en-US" sz="1900" dirty="0">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15000"/>
              </a:lnSpc>
              <a:spcAft>
                <a:spcPts val="0"/>
              </a:spcAft>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آدنوم روده بزرگ در گذشته</a:t>
            </a:r>
            <a:endParaRPr lang="en-US" sz="1900" dirty="0">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15000"/>
              </a:lnSpc>
              <a:spcAft>
                <a:spcPts val="0"/>
              </a:spcAft>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بیماری التهابی روده بزرگ (</a:t>
            </a:r>
            <a:r>
              <a:rPr lang="en-US" sz="1900" dirty="0">
                <a:latin typeface="Calibri" panose="020F0502020204030204" pitchFamily="34" charset="0"/>
                <a:ea typeface="Times New Roman" panose="02020603050405020304" pitchFamily="18" charset="0"/>
                <a:cs typeface="B Nazanin" panose="00000400000000000000" pitchFamily="2" charset="-78"/>
              </a:rPr>
              <a:t>IBD</a:t>
            </a:r>
            <a:r>
              <a:rPr lang="ar-SA" sz="1900" dirty="0">
                <a:latin typeface="Calibri" panose="020F0502020204030204" pitchFamily="34" charset="0"/>
                <a:ea typeface="Times New Roman" panose="02020603050405020304" pitchFamily="18" charset="0"/>
                <a:cs typeface="B Nazanin" panose="00000400000000000000" pitchFamily="2" charset="-78"/>
              </a:rPr>
              <a:t>) (بیماری کرون یا کولیت اولسروز</a:t>
            </a:r>
            <a:r>
              <a:rPr lang="ar-SA" sz="1900" dirty="0" smtClean="0">
                <a:latin typeface="Calibri" panose="020F0502020204030204" pitchFamily="34" charset="0"/>
                <a:ea typeface="Times New Roman" panose="02020603050405020304" pitchFamily="18" charset="0"/>
                <a:cs typeface="B Nazanin" panose="00000400000000000000" pitchFamily="2" charset="-78"/>
              </a:rPr>
              <a:t>)</a:t>
            </a:r>
            <a:endParaRPr lang="fa-IR" sz="1900" dirty="0" smtClean="0">
              <a:latin typeface="Calibri" panose="020F0502020204030204" pitchFamily="34" charset="0"/>
              <a:ea typeface="Times New Roman" panose="02020603050405020304" pitchFamily="18" charset="0"/>
              <a:cs typeface="B Nazanin" panose="00000400000000000000" pitchFamily="2" charset="-78"/>
            </a:endParaRPr>
          </a:p>
          <a:p>
            <a:pPr marL="0" lvl="0" indent="0" algn="justLow" rtl="1">
              <a:lnSpc>
                <a:spcPct val="115000"/>
              </a:lnSpc>
              <a:spcAft>
                <a:spcPts val="0"/>
              </a:spcAft>
              <a:buNone/>
              <a:tabLst>
                <a:tab pos="457200" algn="l"/>
              </a:tabLst>
            </a:pPr>
            <a:endParaRPr lang="en-US" sz="1900" dirty="0">
              <a:latin typeface="Calibri" panose="020F0502020204030204" pitchFamily="34" charset="0"/>
              <a:ea typeface="Calibri" panose="020F0502020204030204" pitchFamily="34" charset="0"/>
              <a:cs typeface="B Nazanin" panose="00000400000000000000" pitchFamily="2" charset="-78"/>
            </a:endParaRPr>
          </a:p>
          <a:p>
            <a:pPr algn="justLow" rtl="1">
              <a:lnSpc>
                <a:spcPct val="115000"/>
              </a:lnSpc>
              <a:buFont typeface="Courier New" panose="02070309020205020404" pitchFamily="49" charset="0"/>
              <a:buChar char="o"/>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آیا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سابقه خانوادگی </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برای موارد زیر دارید؟</a:t>
            </a: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algn="justLow" rtl="1">
              <a:lnSpc>
                <a:spcPct val="115000"/>
              </a:lnSpc>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سرطان روده بزرگ در فامیل درجه یک را دارید؟ (پدر، مادر، برادر، خواهر یا فرزندان)</a:t>
            </a:r>
            <a:endParaRPr lang="en-US" sz="1900" dirty="0">
              <a:latin typeface="Calibri" panose="020F0502020204030204" pitchFamily="34" charset="0"/>
              <a:ea typeface="Times New Roman" panose="02020603050405020304" pitchFamily="18" charset="0"/>
              <a:cs typeface="B Nazanin" panose="00000400000000000000" pitchFamily="2" charset="-78"/>
            </a:endParaRPr>
          </a:p>
          <a:p>
            <a:pPr algn="justLow" rtl="1">
              <a:lnSpc>
                <a:spcPct val="115000"/>
              </a:lnSpc>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سرطان روده بزرگ در فامیل درجه دو (که در سن زیر پنجاه سال بروز کرده باشد) را دارید؟ (عمه، عمو خاله، دایی)</a:t>
            </a:r>
            <a:endParaRPr lang="en-US" sz="1900" dirty="0">
              <a:latin typeface="Calibri" panose="020F0502020204030204" pitchFamily="34" charset="0"/>
              <a:ea typeface="Times New Roman" panose="02020603050405020304" pitchFamily="18" charset="0"/>
              <a:cs typeface="B Nazanin" panose="00000400000000000000" pitchFamily="2" charset="-78"/>
            </a:endParaRPr>
          </a:p>
          <a:p>
            <a:pPr algn="r" rtl="1"/>
            <a:endParaRPr lang="fa-IR" dirty="0" smtClean="0">
              <a:cs typeface="B Nazanin" panose="00000400000000000000" pitchFamily="2" charset="-78"/>
            </a:endParaRPr>
          </a:p>
          <a:p>
            <a:pPr algn="r" rtl="1"/>
            <a:endParaRPr lang="en-US" dirty="0">
              <a:cs typeface="B Nazanin" panose="00000400000000000000" pitchFamily="2" charset="-78"/>
            </a:endParaRPr>
          </a:p>
        </p:txBody>
      </p:sp>
      <p:sp>
        <p:nvSpPr>
          <p:cNvPr id="2" name="Title 1"/>
          <p:cNvSpPr>
            <a:spLocks noGrp="1"/>
          </p:cNvSpPr>
          <p:nvPr>
            <p:ph type="title"/>
          </p:nvPr>
        </p:nvSpPr>
        <p:spPr>
          <a:xfrm>
            <a:off x="301752" y="228600"/>
            <a:ext cx="8534400" cy="838200"/>
          </a:xfrm>
        </p:spPr>
        <p:txBody>
          <a:bodyPr>
            <a:noAutofit/>
          </a:bodyPr>
          <a:lstStyle/>
          <a:p>
            <a:pPr rtl="1"/>
            <a:r>
              <a:rPr lang="fa-IR" sz="2400" b="1" dirty="0" smtClean="0">
                <a:solidFill>
                  <a:srgbClr val="424456"/>
                </a:solidFill>
                <a:cs typeface="B Titr" panose="00000700000000000000" pitchFamily="2" charset="-78"/>
              </a:rPr>
              <a:t>تشخیص زودهنگام سرطان 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(گام اول بهورز</a:t>
            </a:r>
            <a:r>
              <a:rPr lang="fa-IR" sz="2400" b="1" dirty="0" smtClean="0">
                <a:solidFill>
                  <a:srgbClr val="424456"/>
                </a:solidFill>
                <a:cs typeface="B Mitra" pitchFamily="2" charset="-78"/>
              </a:rPr>
              <a:t>)</a:t>
            </a:r>
            <a:endParaRPr lang="en-US" sz="3600" b="1" dirty="0">
              <a:cs typeface="B Nazanin" panose="00000400000000000000" pitchFamily="2" charset="-78"/>
            </a:endParaRPr>
          </a:p>
        </p:txBody>
      </p:sp>
    </p:spTree>
    <p:extLst>
      <p:ext uri="{BB962C8B-B14F-4D97-AF65-F5344CB8AC3E}">
        <p14:creationId xmlns:p14="http://schemas.microsoft.com/office/powerpoint/2010/main" val="93389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lnSpc>
                <a:spcPct val="115000"/>
              </a:lnSpc>
              <a:spcBef>
                <a:spcPts val="0"/>
              </a:spcBef>
            </a:pPr>
            <a:r>
              <a:rPr lang="fa-IR" sz="2000" dirty="0">
                <a:latin typeface="Calibri"/>
                <a:ea typeface="Calibri"/>
                <a:cs typeface="B Nazanin"/>
              </a:rPr>
              <a:t>نمونه گیری توسط بیمار (مراجعه کننده)</a:t>
            </a:r>
            <a:endParaRPr lang="en-US" sz="2000" dirty="0">
              <a:effectLst/>
              <a:latin typeface="Calibri"/>
              <a:ea typeface="Calibri"/>
              <a:cs typeface="Arial"/>
            </a:endParaRPr>
          </a:p>
        </p:txBody>
      </p:sp>
      <p:sp>
        <p:nvSpPr>
          <p:cNvPr id="7" name="Content Placeholder 6"/>
          <p:cNvSpPr>
            <a:spLocks noGrp="1"/>
          </p:cNvSpPr>
          <p:nvPr>
            <p:ph sz="quarter" idx="4"/>
          </p:nvPr>
        </p:nvSpPr>
        <p:spPr/>
        <p:txBody>
          <a:bodyPr>
            <a:normAutofit fontScale="92500"/>
          </a:bodyPr>
          <a:lstStyle/>
          <a:p>
            <a:pPr lvl="0" algn="just" rtl="1">
              <a:lnSpc>
                <a:spcPct val="115000"/>
              </a:lnSpc>
              <a:buFont typeface="Courier New" panose="02070309020205020404" pitchFamily="49" charset="0"/>
              <a:buChar char="o"/>
            </a:pPr>
            <a:r>
              <a:rPr lang="fa-IR" sz="2100" dirty="0">
                <a:latin typeface="Times New Roman" panose="02020603050405020304" pitchFamily="18" charset="0"/>
                <a:ea typeface="Times New Roman" panose="02020603050405020304" pitchFamily="18" charset="0"/>
                <a:cs typeface="B Nazanin" panose="00000400000000000000" pitchFamily="2" charset="-78"/>
              </a:rPr>
              <a:t>در ابتدا فرد درب ظرف شیشه ای را باز می </a:t>
            </a:r>
            <a:r>
              <a:rPr lang="fa-IR" sz="2100" dirty="0" smtClean="0">
                <a:latin typeface="Times New Roman" panose="02020603050405020304" pitchFamily="18" charset="0"/>
                <a:ea typeface="Times New Roman" panose="02020603050405020304" pitchFamily="18" charset="0"/>
                <a:cs typeface="B Nazanin" panose="00000400000000000000" pitchFamily="2" charset="-78"/>
              </a:rPr>
              <a:t>کند.</a:t>
            </a:r>
          </a:p>
          <a:p>
            <a:pPr lvl="0" algn="just" rtl="1">
              <a:lnSpc>
                <a:spcPct val="115000"/>
              </a:lnSpc>
              <a:buFont typeface="Courier New" panose="02070309020205020404" pitchFamily="49" charset="0"/>
              <a:buChar char="o"/>
            </a:pPr>
            <a:r>
              <a:rPr lang="fa-IR" sz="2100" dirty="0" smtClean="0">
                <a:latin typeface="Times New Roman" panose="02020603050405020304" pitchFamily="18" charset="0"/>
                <a:ea typeface="Times New Roman" panose="02020603050405020304" pitchFamily="18" charset="0"/>
                <a:cs typeface="B Nazanin" panose="00000400000000000000" pitchFamily="2" charset="-78"/>
              </a:rPr>
              <a:t>قسمت </a:t>
            </a:r>
            <a:r>
              <a:rPr lang="fa-IR" sz="2100" dirty="0">
                <a:latin typeface="Times New Roman" panose="02020603050405020304" pitchFamily="18" charset="0"/>
                <a:ea typeface="Times New Roman" panose="02020603050405020304" pitchFamily="18" charset="0"/>
                <a:cs typeface="B Nazanin" panose="00000400000000000000" pitchFamily="2" charset="-78"/>
              </a:rPr>
              <a:t>ميله متصل به درب ظرف (</a:t>
            </a:r>
            <a:r>
              <a:rPr lang="ar-SA" sz="2100" dirty="0">
                <a:latin typeface="Times New Roman" panose="02020603050405020304" pitchFamily="18" charset="0"/>
                <a:ea typeface="Times New Roman" panose="02020603050405020304" pitchFamily="18" charset="0"/>
                <a:cs typeface="B Nazanin" panose="00000400000000000000" pitchFamily="2" charset="-78"/>
              </a:rPr>
              <a:t>قاشقک جمع‌کننده نمونه) را  دست کم در 4 جاي مختلف از نمونه مدفوع فرو کرده و به اندازه يک عدس از مدفوع را برداشته و به داخل لوله منتقل گردد.</a:t>
            </a:r>
            <a:endParaRPr lang="en-US" sz="21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15000"/>
              </a:lnSpc>
              <a:spcAft>
                <a:spcPts val="0"/>
              </a:spcAft>
              <a:buFont typeface="Courier New" panose="02070309020205020404" pitchFamily="49" charset="0"/>
              <a:buChar char="o"/>
            </a:pP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پس </a:t>
            </a:r>
            <a:r>
              <a:rPr lang="fa-IR" sz="2000" dirty="0">
                <a:latin typeface="Times New Roman" panose="02020603050405020304" pitchFamily="18" charset="0"/>
                <a:ea typeface="Times New Roman" panose="02020603050405020304" pitchFamily="18" charset="0"/>
                <a:cs typeface="B Nazanin" panose="00000400000000000000" pitchFamily="2" charset="-78"/>
              </a:rPr>
              <a:t>از آن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درب ظرف </a:t>
            </a:r>
            <a:r>
              <a:rPr lang="fa-IR" sz="2000" dirty="0">
                <a:latin typeface="Times New Roman" panose="02020603050405020304" pitchFamily="18" charset="0"/>
                <a:ea typeface="Times New Roman" panose="02020603050405020304" pitchFamily="18" charset="0"/>
                <a:cs typeface="B Nazanin" panose="00000400000000000000" pitchFamily="2" charset="-78"/>
              </a:rPr>
              <a:t>را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بسته و چند </a:t>
            </a:r>
            <a:r>
              <a:rPr lang="fa-IR" sz="2000" dirty="0">
                <a:latin typeface="Times New Roman" panose="02020603050405020304" pitchFamily="18" charset="0"/>
                <a:ea typeface="Times New Roman" panose="02020603050405020304" pitchFamily="18" charset="0"/>
                <a:cs typeface="B Nazanin" panose="00000400000000000000" pitchFamily="2" charset="-78"/>
              </a:rPr>
              <a:t>بار تکان می دهد. </a:t>
            </a:r>
            <a:endParaRPr lang="fa-IR" sz="20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15000"/>
              </a:lnSpc>
              <a:spcAft>
                <a:spcPts val="0"/>
              </a:spcAft>
              <a:buFont typeface="Courier New" panose="02070309020205020404" pitchFamily="49" charset="0"/>
              <a:buChar char="o"/>
            </a:pP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این </a:t>
            </a:r>
            <a:r>
              <a:rPr lang="fa-IR" sz="2000" dirty="0">
                <a:latin typeface="Times New Roman" panose="02020603050405020304" pitchFamily="18" charset="0"/>
                <a:ea typeface="Times New Roman" panose="02020603050405020304" pitchFamily="18" charset="0"/>
                <a:cs typeface="B Nazanin" panose="00000400000000000000" pitchFamily="2" charset="-78"/>
              </a:rPr>
              <a:t>ظرف توسط مراقب سلامت تحویل گرفته می شود. </a:t>
            </a:r>
            <a:endParaRPr lang="fa-IR" sz="2000" dirty="0" smtClean="0">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lnSpc>
                <a:spcPct val="115000"/>
              </a:lnSpc>
              <a:spcAft>
                <a:spcPts val="0"/>
              </a:spcAft>
              <a:buNone/>
            </a:pPr>
            <a:endParaRPr lang="en-US" dirty="0">
              <a:cs typeface="B Nazanin" panose="00000400000000000000" pitchFamily="2" charset="-78"/>
            </a:endParaRPr>
          </a:p>
        </p:txBody>
      </p:sp>
      <p:sp>
        <p:nvSpPr>
          <p:cNvPr id="2" name="Title 1"/>
          <p:cNvSpPr>
            <a:spLocks noGrp="1"/>
          </p:cNvSpPr>
          <p:nvPr>
            <p:ph type="title"/>
          </p:nvPr>
        </p:nvSpPr>
        <p:spPr>
          <a:xfrm>
            <a:off x="298705" y="185146"/>
            <a:ext cx="8534400" cy="838200"/>
          </a:xfrm>
        </p:spPr>
        <p:txBody>
          <a:bodyPr>
            <a:noAutofit/>
          </a:bodyPr>
          <a:lstStyle/>
          <a:p>
            <a:pPr rtl="1"/>
            <a:r>
              <a:rPr lang="fa-IR" sz="2400" b="1" dirty="0">
                <a:solidFill>
                  <a:srgbClr val="424456"/>
                </a:solidFill>
                <a:cs typeface="B Titr" panose="00000700000000000000" pitchFamily="2" charset="-78"/>
              </a:rPr>
              <a:t>تشخیص زودهنگام سرطان 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a:solidFill>
                  <a:srgbClr val="424456"/>
                </a:solidFill>
                <a:cs typeface="B Mitra" pitchFamily="2" charset="-78"/>
              </a:rPr>
              <a:t>(</a:t>
            </a:r>
            <a:r>
              <a:rPr lang="fa-IR" sz="2400" b="1" dirty="0" smtClean="0">
                <a:solidFill>
                  <a:srgbClr val="424456"/>
                </a:solidFill>
                <a:cs typeface="B Mitra" pitchFamily="2" charset="-78"/>
              </a:rPr>
              <a:t>گام دوم بهورز</a:t>
            </a:r>
            <a:r>
              <a:rPr lang="fa-IR" sz="2400" b="1" dirty="0">
                <a:solidFill>
                  <a:srgbClr val="424456"/>
                </a:solidFill>
                <a:cs typeface="B Mitra" pitchFamily="2" charset="-78"/>
              </a:rPr>
              <a:t>)</a:t>
            </a:r>
            <a:endParaRPr lang="en-US" sz="3600" b="1" dirty="0">
              <a:cs typeface="B Nazanin" panose="00000400000000000000" pitchFamily="2" charset="-78"/>
            </a:endParaRPr>
          </a:p>
        </p:txBody>
      </p:sp>
      <p:pic>
        <p:nvPicPr>
          <p:cNvPr id="3074" name="Picture 1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962400"/>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358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lnSpc>
                <a:spcPct val="115000"/>
              </a:lnSpc>
              <a:spcBef>
                <a:spcPts val="0"/>
              </a:spcBef>
            </a:pPr>
            <a:r>
              <a:rPr lang="fa-IR" sz="2000" dirty="0">
                <a:latin typeface="Calibri"/>
                <a:ea typeface="Calibri"/>
                <a:cs typeface="B Nazanin"/>
              </a:rPr>
              <a:t>شیوه انجام آزمایش توسط </a:t>
            </a:r>
            <a:endParaRPr lang="fa-IR" sz="2000" dirty="0" smtClean="0">
              <a:latin typeface="Calibri"/>
              <a:ea typeface="Calibri"/>
              <a:cs typeface="B Nazanin"/>
            </a:endParaRPr>
          </a:p>
          <a:p>
            <a:pPr algn="ctr" rtl="1">
              <a:lnSpc>
                <a:spcPct val="115000"/>
              </a:lnSpc>
              <a:spcBef>
                <a:spcPts val="0"/>
              </a:spcBef>
            </a:pPr>
            <a:r>
              <a:rPr lang="fa-IR" sz="2000" dirty="0" smtClean="0">
                <a:latin typeface="Calibri"/>
                <a:ea typeface="Calibri"/>
                <a:cs typeface="B Nazanin"/>
              </a:rPr>
              <a:t>بهورز </a:t>
            </a:r>
            <a:r>
              <a:rPr lang="fa-IR" sz="2000" dirty="0">
                <a:latin typeface="Calibri"/>
                <a:ea typeface="Calibri"/>
                <a:cs typeface="B Nazanin"/>
              </a:rPr>
              <a:t>یا مراقب سلامت</a:t>
            </a:r>
            <a:endParaRPr lang="en-US" sz="1800" dirty="0">
              <a:effectLst/>
              <a:latin typeface="Calibri"/>
              <a:ea typeface="Calibri"/>
              <a:cs typeface="Arial"/>
            </a:endParaRPr>
          </a:p>
        </p:txBody>
      </p:sp>
      <p:sp>
        <p:nvSpPr>
          <p:cNvPr id="7" name="Content Placeholder 6"/>
          <p:cNvSpPr>
            <a:spLocks noGrp="1"/>
          </p:cNvSpPr>
          <p:nvPr>
            <p:ph sz="quarter" idx="4"/>
          </p:nvPr>
        </p:nvSpPr>
        <p:spPr/>
        <p:txBody>
          <a:bodyPr>
            <a:normAutofit fontScale="92500"/>
          </a:bodyPr>
          <a:lstStyle/>
          <a:p>
            <a:pPr marR="180340" lvl="0" algn="just" rtl="1">
              <a:lnSpc>
                <a:spcPct val="115000"/>
              </a:lnSpc>
              <a:buClr>
                <a:srgbClr val="53548A"/>
              </a:buClr>
              <a:buFont typeface="Courier New" panose="02070309020205020404" pitchFamily="49" charset="0"/>
              <a:buChar char="o"/>
            </a:pPr>
            <a:r>
              <a:rPr lang="fa-IR" sz="19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نمونه </a:t>
            </a:r>
            <a:r>
              <a:rPr lang="fa-IR" sz="19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آماده شده را مي‌توان </a:t>
            </a:r>
            <a:r>
              <a:rPr lang="fa-IR" sz="19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تا 6 ماه در </a:t>
            </a:r>
            <a:r>
              <a:rPr lang="fa-IR" sz="1900" dirty="0" smtClean="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دماي منفي </a:t>
            </a:r>
            <a:r>
              <a:rPr lang="fa-IR" sz="19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20 درجه سانتيگراد</a:t>
            </a:r>
            <a:r>
              <a:rPr lang="fa-IR" sz="19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نگهداري کرد</a:t>
            </a:r>
            <a:r>
              <a:rPr lang="en-US" sz="19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a:t>
            </a:r>
          </a:p>
          <a:p>
            <a:pPr lvl="0" algn="just" rtl="1">
              <a:lnSpc>
                <a:spcPct val="115000"/>
              </a:lnSpc>
              <a:buFont typeface="Courier New" panose="02070309020205020404" pitchFamily="49" charset="0"/>
              <a:buChar char="o"/>
            </a:pPr>
            <a:r>
              <a:rPr lang="fa-IR" sz="2100" dirty="0">
                <a:latin typeface="Times New Roman" panose="02020603050405020304" pitchFamily="18" charset="0"/>
                <a:ea typeface="Times New Roman" panose="02020603050405020304" pitchFamily="18" charset="0"/>
                <a:cs typeface="B Nazanin" panose="00000400000000000000" pitchFamily="2" charset="-78"/>
              </a:rPr>
              <a:t>ب</a:t>
            </a:r>
            <a:r>
              <a:rPr lang="fa-IR" sz="2100" dirty="0" smtClean="0">
                <a:latin typeface="Times New Roman" panose="02020603050405020304" pitchFamily="18" charset="0"/>
                <a:ea typeface="Times New Roman" panose="02020603050405020304" pitchFamily="18" charset="0"/>
                <a:cs typeface="B Nazanin" panose="00000400000000000000" pitchFamily="2" charset="-78"/>
              </a:rPr>
              <a:t>هترين </a:t>
            </a:r>
            <a:r>
              <a:rPr lang="fa-IR" sz="2100" dirty="0">
                <a:latin typeface="Times New Roman" panose="02020603050405020304" pitchFamily="18" charset="0"/>
                <a:ea typeface="Times New Roman" panose="02020603050405020304" pitchFamily="18" charset="0"/>
                <a:cs typeface="B Nazanin" panose="00000400000000000000" pitchFamily="2" charset="-78"/>
              </a:rPr>
              <a:t>نتايج زماني حاصل مي‌شود که سنجش </a:t>
            </a:r>
            <a:r>
              <a:rPr lang="fa-IR" sz="21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تا 6 ساعت بعد از نمونه‌گيري</a:t>
            </a:r>
            <a:r>
              <a:rPr lang="fa-IR" sz="2100" dirty="0">
                <a:latin typeface="Times New Roman" panose="02020603050405020304" pitchFamily="18" charset="0"/>
                <a:ea typeface="Times New Roman" panose="02020603050405020304" pitchFamily="18" charset="0"/>
                <a:cs typeface="B Nazanin" panose="00000400000000000000" pitchFamily="2" charset="-78"/>
              </a:rPr>
              <a:t> انجام شود.</a:t>
            </a:r>
          </a:p>
          <a:p>
            <a:pPr lvl="0" algn="just" rtl="1">
              <a:lnSpc>
                <a:spcPct val="115000"/>
              </a:lnSpc>
              <a:buClr>
                <a:srgbClr val="53548A"/>
              </a:buClr>
              <a:buFont typeface="Courier New" panose="02070309020205020404" pitchFamily="49" charset="0"/>
              <a:buChar char="o"/>
            </a:pP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قسمت زائده سر ظرف شیشه ای را می </a:t>
            </a:r>
            <a:r>
              <a:rPr lang="fa-IR" sz="20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شکند</a:t>
            </a:r>
            <a:endParaRPr lang="en-US" sz="20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algn="just" rtl="1">
              <a:lnSpc>
                <a:spcPct val="115000"/>
              </a:lnSpc>
              <a:buClr>
                <a:srgbClr val="53548A"/>
              </a:buClr>
              <a:buFont typeface="Courier New" panose="02070309020205020404" pitchFamily="49" charset="0"/>
              <a:buChar char="o"/>
            </a:pPr>
            <a:r>
              <a:rPr lang="fa-IR" sz="20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از </a:t>
            </a: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مایع داخل ظرف </a:t>
            </a:r>
            <a:r>
              <a:rPr lang="fa-IR" sz="20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2 قطره </a:t>
            </a: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بر روی کیت می چکاند. </a:t>
            </a:r>
          </a:p>
          <a:p>
            <a:pPr lvl="0" algn="just" rtl="1">
              <a:lnSpc>
                <a:spcPct val="115000"/>
              </a:lnSpc>
              <a:buClr>
                <a:srgbClr val="53548A"/>
              </a:buClr>
              <a:buFont typeface="Courier New" panose="02070309020205020404" pitchFamily="49" charset="0"/>
              <a:buChar char="o"/>
            </a:pPr>
            <a:r>
              <a:rPr lang="fa-IR" sz="20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بعد از 5 دقیقه </a:t>
            </a: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باید کیت مورد نظر را بررسی کند. در صورتی که کیت بعد از 10 دقیقه بررسی شود ارزشی نخواهد داشت. </a:t>
            </a:r>
            <a:endParaRPr lang="en-US" dirty="0">
              <a:solidFill>
                <a:prstClr val="black"/>
              </a:solidFill>
              <a:cs typeface="B Nazanin" panose="00000400000000000000" pitchFamily="2" charset="-78"/>
            </a:endParaRPr>
          </a:p>
          <a:p>
            <a:pPr marL="0" indent="0" algn="just" rtl="1">
              <a:lnSpc>
                <a:spcPct val="115000"/>
              </a:lnSpc>
              <a:spcAft>
                <a:spcPts val="0"/>
              </a:spcAft>
              <a:buNone/>
            </a:pPr>
            <a:endParaRPr lang="en-US" dirty="0">
              <a:cs typeface="B Nazanin" panose="00000400000000000000" pitchFamily="2" charset="-78"/>
            </a:endParaRPr>
          </a:p>
        </p:txBody>
      </p:sp>
      <p:sp>
        <p:nvSpPr>
          <p:cNvPr id="2" name="Title 1"/>
          <p:cNvSpPr>
            <a:spLocks noGrp="1"/>
          </p:cNvSpPr>
          <p:nvPr>
            <p:ph type="title"/>
          </p:nvPr>
        </p:nvSpPr>
        <p:spPr/>
        <p:txBody>
          <a:bodyPr>
            <a:noAutofit/>
          </a:bodyPr>
          <a:lstStyle/>
          <a:p>
            <a:pPr rtl="1"/>
            <a:r>
              <a:rPr lang="fa-IR" sz="2400" b="1" dirty="0">
                <a:solidFill>
                  <a:srgbClr val="424456"/>
                </a:solidFill>
                <a:cs typeface="B Titr" panose="00000700000000000000" pitchFamily="2" charset="-78"/>
              </a:rPr>
              <a:t>تشخیص زودهنگام سرطان روده بزرگ</a:t>
            </a:r>
            <a:r>
              <a:rPr lang="fa-IR" sz="2000" dirty="0">
                <a:solidFill>
                  <a:srgbClr val="424456"/>
                </a:solidFill>
                <a:cs typeface="B Mitra" pitchFamily="2" charset="-78"/>
              </a:rPr>
              <a:t/>
            </a:r>
            <a:br>
              <a:rPr lang="fa-IR" sz="2000" dirty="0">
                <a:solidFill>
                  <a:srgbClr val="424456"/>
                </a:solidFill>
                <a:cs typeface="B Mitra" pitchFamily="2" charset="-78"/>
              </a:rPr>
            </a:br>
            <a:r>
              <a:rPr lang="fa-IR" sz="2000" b="1" dirty="0">
                <a:solidFill>
                  <a:srgbClr val="424456"/>
                </a:solidFill>
                <a:cs typeface="B Mitra" pitchFamily="2" charset="-78"/>
              </a:rPr>
              <a:t>(</a:t>
            </a:r>
            <a:r>
              <a:rPr lang="fa-IR" sz="2000" b="1" dirty="0" smtClean="0">
                <a:solidFill>
                  <a:srgbClr val="424456"/>
                </a:solidFill>
                <a:cs typeface="B Mitra" pitchFamily="2" charset="-78"/>
              </a:rPr>
              <a:t>گام دوم بهورز</a:t>
            </a:r>
            <a:r>
              <a:rPr lang="fa-IR" sz="2000" b="1" dirty="0">
                <a:solidFill>
                  <a:srgbClr val="424456"/>
                </a:solidFill>
                <a:cs typeface="B Mitra" pitchFamily="2" charset="-78"/>
              </a:rPr>
              <a:t>)</a:t>
            </a:r>
            <a:endParaRPr lang="en-US" sz="3200" b="1" dirty="0">
              <a:cs typeface="B Nazanin" panose="00000400000000000000" pitchFamily="2" charset="-78"/>
            </a:endParaRPr>
          </a:p>
        </p:txBody>
      </p:sp>
      <p:pic>
        <p:nvPicPr>
          <p:cNvPr id="409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42102"/>
            <a:ext cx="4210081" cy="27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417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a:solidFill>
                  <a:srgbClr val="FFFFFF"/>
                </a:solidFill>
                <a:cs typeface="B Nazanin" panose="00000400000000000000" pitchFamily="2" charset="-78"/>
              </a:rPr>
              <a:t>تفسیر تست</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rmAutofit fontScale="85000" lnSpcReduction="10000"/>
          </a:bodyPr>
          <a:lstStyle/>
          <a:p>
            <a:pPr marL="342900" lvl="0" indent="-342900" algn="just" rtl="1">
              <a:lnSpc>
                <a:spcPct val="150000"/>
              </a:lnSpc>
              <a:spcAft>
                <a:spcPts val="0"/>
              </a:spcAft>
              <a:buFont typeface="Courier New" panose="02070309020205020404" pitchFamily="49" charset="0"/>
              <a:buChar char="o"/>
            </a:pPr>
            <a:r>
              <a:rPr lang="fa-IR" sz="2000" dirty="0">
                <a:cs typeface="B Nazanin" panose="00000400000000000000" pitchFamily="2" charset="-78"/>
              </a:rPr>
              <a:t>اگر علامت به</a:t>
            </a:r>
            <a:r>
              <a:rPr lang="fa-IR" sz="2000" b="1" dirty="0">
                <a:cs typeface="B Nazanin" panose="00000400000000000000" pitchFamily="2" charset="-78"/>
              </a:rPr>
              <a:t> </a:t>
            </a:r>
            <a:r>
              <a:rPr lang="fa-IR" sz="2000" dirty="0">
                <a:cs typeface="B Nazanin" panose="00000400000000000000" pitchFamily="2" charset="-78"/>
              </a:rPr>
              <a:t>صورت دو خط در کنار حروف </a:t>
            </a:r>
            <a:r>
              <a:rPr lang="en-US" sz="2000" dirty="0">
                <a:cs typeface="B Nazanin" panose="00000400000000000000" pitchFamily="2" charset="-78"/>
              </a:rPr>
              <a:t>C</a:t>
            </a:r>
            <a:r>
              <a:rPr lang="fa-IR" sz="2000" dirty="0">
                <a:cs typeface="B Nazanin" panose="00000400000000000000" pitchFamily="2" charset="-78"/>
              </a:rPr>
              <a:t> و </a:t>
            </a:r>
            <a:r>
              <a:rPr lang="en-US" sz="2000" dirty="0">
                <a:cs typeface="B Nazanin" panose="00000400000000000000" pitchFamily="2" charset="-78"/>
              </a:rPr>
              <a:t>T </a:t>
            </a:r>
            <a:r>
              <a:rPr lang="fa-IR" sz="2000" dirty="0">
                <a:cs typeface="B Nazanin" panose="00000400000000000000" pitchFamily="2" charset="-78"/>
              </a:rPr>
              <a:t> باشد (مانند قسمت </a:t>
            </a:r>
            <a:r>
              <a:rPr lang="en-US" sz="2000" dirty="0" smtClean="0">
                <a:cs typeface="B Nazanin" panose="00000400000000000000" pitchFamily="2" charset="-78"/>
              </a:rPr>
              <a:t>A</a:t>
            </a:r>
            <a:r>
              <a:rPr lang="fa-IR" sz="2000" dirty="0" smtClean="0">
                <a:cs typeface="B Nazanin" panose="00000400000000000000" pitchFamily="2" charset="-78"/>
              </a:rPr>
              <a:t>) </a:t>
            </a:r>
            <a:r>
              <a:rPr lang="fa-IR" sz="2000" dirty="0">
                <a:cs typeface="B Nazanin" panose="00000400000000000000" pitchFamily="2" charset="-78"/>
              </a:rPr>
              <a:t>یعنی نتیجه </a:t>
            </a:r>
            <a:r>
              <a:rPr lang="fa-IR" sz="2000" dirty="0">
                <a:solidFill>
                  <a:srgbClr val="FF0000"/>
                </a:solidFill>
                <a:cs typeface="B Nazanin" panose="00000400000000000000" pitchFamily="2" charset="-78"/>
              </a:rPr>
              <a:t>تست مثبت </a:t>
            </a:r>
            <a:r>
              <a:rPr lang="fa-IR" sz="2000" dirty="0">
                <a:cs typeface="B Nazanin" panose="00000400000000000000" pitchFamily="2" charset="-78"/>
              </a:rPr>
              <a:t>است.</a:t>
            </a:r>
            <a:endParaRPr lang="en-US" sz="2000" dirty="0"/>
          </a:p>
          <a:p>
            <a:pPr marL="342900" lvl="0" indent="-342900" algn="just" rtl="1">
              <a:lnSpc>
                <a:spcPct val="150000"/>
              </a:lnSpc>
              <a:spcAft>
                <a:spcPts val="0"/>
              </a:spcAft>
              <a:buFont typeface="Courier New" panose="02070309020205020404" pitchFamily="49" charset="0"/>
              <a:buChar char="o"/>
            </a:pPr>
            <a:r>
              <a:rPr lang="fa-IR" sz="2000" dirty="0">
                <a:cs typeface="B Nazanin" panose="00000400000000000000" pitchFamily="2" charset="-78"/>
              </a:rPr>
              <a:t>در صورتی که علامت به صورت یک خط در  کنار حرف</a:t>
            </a:r>
            <a:r>
              <a:rPr lang="en-US" sz="2000" dirty="0">
                <a:cs typeface="B Nazanin" panose="00000400000000000000" pitchFamily="2" charset="-78"/>
              </a:rPr>
              <a:t> C </a:t>
            </a:r>
            <a:r>
              <a:rPr lang="fa-IR" sz="2000" dirty="0">
                <a:cs typeface="B Nazanin" panose="00000400000000000000" pitchFamily="2" charset="-78"/>
              </a:rPr>
              <a:t> باشد (مانند قسمت </a:t>
            </a:r>
            <a:r>
              <a:rPr lang="en-US" sz="2000" dirty="0" smtClean="0">
                <a:cs typeface="B Nazanin" panose="00000400000000000000" pitchFamily="2" charset="-78"/>
              </a:rPr>
              <a:t>B</a:t>
            </a:r>
            <a:r>
              <a:rPr lang="fa-IR" sz="2000" dirty="0" smtClean="0">
                <a:cs typeface="B Nazanin" panose="00000400000000000000" pitchFamily="2" charset="-78"/>
              </a:rPr>
              <a:t>) </a:t>
            </a:r>
            <a:r>
              <a:rPr lang="fa-IR" sz="2000" dirty="0">
                <a:cs typeface="B Nazanin" panose="00000400000000000000" pitchFamily="2" charset="-78"/>
              </a:rPr>
              <a:t>یعنی نتیجه </a:t>
            </a:r>
            <a:r>
              <a:rPr lang="fa-IR" sz="2000" dirty="0">
                <a:solidFill>
                  <a:srgbClr val="FF0000"/>
                </a:solidFill>
                <a:cs typeface="B Nazanin" panose="00000400000000000000" pitchFamily="2" charset="-78"/>
              </a:rPr>
              <a:t>تست منفی </a:t>
            </a:r>
            <a:r>
              <a:rPr lang="fa-IR" sz="2000" dirty="0" smtClean="0">
                <a:cs typeface="B Nazanin" panose="00000400000000000000" pitchFamily="2" charset="-78"/>
              </a:rPr>
              <a:t>است.</a:t>
            </a:r>
            <a:endParaRPr lang="fa-IR" sz="2000" dirty="0" smtClean="0"/>
          </a:p>
          <a:p>
            <a:pPr marL="342900" lvl="0" indent="-342900" algn="just" rtl="1">
              <a:lnSpc>
                <a:spcPct val="150000"/>
              </a:lnSpc>
              <a:spcAft>
                <a:spcPts val="0"/>
              </a:spcAft>
              <a:buFont typeface="Courier New" panose="02070309020205020404" pitchFamily="49" charset="0"/>
              <a:buChar char="o"/>
            </a:pPr>
            <a:r>
              <a:rPr lang="fa-IR" sz="2000" dirty="0" smtClean="0">
                <a:latin typeface="Calibri" panose="020F0502020204030204" pitchFamily="34" charset="0"/>
                <a:ea typeface="Calibri" panose="020F0502020204030204" pitchFamily="34" charset="0"/>
                <a:cs typeface="B Nazanin" panose="00000400000000000000" pitchFamily="2" charset="-78"/>
              </a:rPr>
              <a:t>در </a:t>
            </a:r>
            <a:r>
              <a:rPr lang="fa-IR" sz="2000" dirty="0">
                <a:latin typeface="Calibri" panose="020F0502020204030204" pitchFamily="34" charset="0"/>
                <a:ea typeface="Calibri" panose="020F0502020204030204" pitchFamily="34" charset="0"/>
                <a:cs typeface="B Nazanin" panose="00000400000000000000" pitchFamily="2" charset="-78"/>
              </a:rPr>
              <a:t>صورتی که علامت به صورت یک خط در  کنار حرف</a:t>
            </a:r>
            <a:r>
              <a:rPr lang="en-US" sz="2000" dirty="0">
                <a:latin typeface="Calibri" panose="020F0502020204030204" pitchFamily="34" charset="0"/>
                <a:ea typeface="Calibri" panose="020F0502020204030204" pitchFamily="34" charset="0"/>
                <a:cs typeface="B Nazanin" panose="00000400000000000000" pitchFamily="2" charset="-78"/>
              </a:rPr>
              <a:t> T </a:t>
            </a:r>
            <a:r>
              <a:rPr lang="fa-IR" sz="2000" dirty="0">
                <a:latin typeface="Calibri" panose="020F0502020204030204" pitchFamily="34" charset="0"/>
                <a:ea typeface="Calibri" panose="020F0502020204030204" pitchFamily="34" charset="0"/>
                <a:cs typeface="B Nazanin" panose="00000400000000000000" pitchFamily="2" charset="-78"/>
              </a:rPr>
              <a:t>باشد (مانند قسمت </a:t>
            </a:r>
            <a:r>
              <a:rPr lang="en-US" sz="2000" dirty="0" smtClean="0">
                <a:latin typeface="Calibri" panose="020F0502020204030204" pitchFamily="34" charset="0"/>
                <a:ea typeface="Calibri" panose="020F0502020204030204" pitchFamily="34" charset="0"/>
                <a:cs typeface="B Nazanin" panose="00000400000000000000" pitchFamily="2" charset="-78"/>
              </a:rPr>
              <a:t>C</a:t>
            </a:r>
            <a:r>
              <a:rPr lang="fa-IR" sz="2000" dirty="0" smtClean="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یعنی نتیجه </a:t>
            </a:r>
            <a:r>
              <a:rPr lang="fa-IR" sz="2000" dirty="0">
                <a:solidFill>
                  <a:srgbClr val="FF0000"/>
                </a:solidFill>
                <a:latin typeface="Calibri" panose="020F0502020204030204" pitchFamily="34" charset="0"/>
                <a:ea typeface="Calibri" panose="020F0502020204030204" pitchFamily="34" charset="0"/>
                <a:cs typeface="B Nazanin" panose="00000400000000000000" pitchFamily="2" charset="-78"/>
              </a:rPr>
              <a:t>تست نامعتبر</a:t>
            </a:r>
            <a:r>
              <a:rPr lang="fa-IR" sz="2000" dirty="0">
                <a:latin typeface="Calibri" panose="020F0502020204030204" pitchFamily="34" charset="0"/>
                <a:ea typeface="Calibri" panose="020F0502020204030204" pitchFamily="34" charset="0"/>
                <a:cs typeface="B Nazanin" panose="00000400000000000000" pitchFamily="2" charset="-78"/>
              </a:rPr>
              <a:t> است </a:t>
            </a:r>
            <a:r>
              <a:rPr lang="fa-IR" sz="2000" dirty="0">
                <a:solidFill>
                  <a:srgbClr val="FF0000"/>
                </a:solidFill>
                <a:latin typeface="Calibri" panose="020F0502020204030204" pitchFamily="34" charset="0"/>
                <a:ea typeface="Calibri" panose="020F0502020204030204" pitchFamily="34" charset="0"/>
                <a:cs typeface="B Nazanin" panose="00000400000000000000" pitchFamily="2" charset="-78"/>
              </a:rPr>
              <a:t>و باید این تست مجدد انجام شود</a:t>
            </a: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FF0000"/>
              </a:solidFill>
              <a:cs typeface="B Nazanin" panose="00000400000000000000" pitchFamily="2" charset="-78"/>
            </a:endParaRPr>
          </a:p>
        </p:txBody>
      </p:sp>
      <p:sp>
        <p:nvSpPr>
          <p:cNvPr id="2" name="Title 1"/>
          <p:cNvSpPr>
            <a:spLocks noGrp="1"/>
          </p:cNvSpPr>
          <p:nvPr>
            <p:ph type="title"/>
          </p:nvPr>
        </p:nvSpPr>
        <p:spPr/>
        <p:txBody>
          <a:bodyPr>
            <a:noAutofit/>
          </a:bodyPr>
          <a:lstStyle/>
          <a:p>
            <a:pPr rtl="1"/>
            <a:r>
              <a:rPr lang="fa-IR" sz="2400" b="1" dirty="0">
                <a:solidFill>
                  <a:srgbClr val="424456"/>
                </a:solidFill>
                <a:cs typeface="B Titr" panose="00000700000000000000" pitchFamily="2" charset="-78"/>
              </a:rPr>
              <a:t>تشخیص زودهنگام سرطان 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a:solidFill>
                  <a:srgbClr val="424456"/>
                </a:solidFill>
                <a:cs typeface="B Mitra" pitchFamily="2" charset="-78"/>
              </a:rPr>
              <a:t>(گام دوم بهورز)</a:t>
            </a:r>
            <a:endParaRPr lang="en-US" sz="3600" b="1" dirty="0">
              <a:cs typeface="B Nazanin" panose="00000400000000000000"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667000"/>
            <a:ext cx="28797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2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7"/>
            <a:ext cx="8534400" cy="758952"/>
          </a:xfrm>
        </p:spPr>
        <p:txBody>
          <a:bodyPr/>
          <a:lstStyle/>
          <a:p>
            <a:r>
              <a:rPr lang="fa-IR" dirty="0" smtClean="0">
                <a:cs typeface="B Titr" panose="00000700000000000000" pitchFamily="2" charset="-78"/>
              </a:rPr>
              <a:t>نمودار درصد کولونوسکوپی شهرستانها در سال 97 </a:t>
            </a:r>
            <a:endParaRPr lang="fa-IR" dirty="0">
              <a:cs typeface="B Titr" panose="00000700000000000000"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791973188"/>
              </p:ext>
            </p:extLst>
          </p:nvPr>
        </p:nvGraphicFramePr>
        <p:xfrm>
          <a:off x="-609600" y="925653"/>
          <a:ext cx="102870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2000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smtClean="0">
                <a:solidFill>
                  <a:srgbClr val="FFFFFF"/>
                </a:solidFill>
                <a:cs typeface="B Nazanin" panose="00000400000000000000" pitchFamily="2" charset="-78"/>
              </a:rPr>
              <a:t>موارد احتیاط</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Autofit/>
          </a:bodyPr>
          <a:lstStyle/>
          <a:p>
            <a:pPr marL="342900" marR="0" lvl="0" indent="-342900" algn="just" rtl="1">
              <a:lnSpc>
                <a:spcPct val="115000"/>
              </a:lnSpc>
              <a:spcBef>
                <a:spcPts val="0"/>
              </a:spcBef>
              <a:spcAft>
                <a:spcPts val="1000"/>
              </a:spcAft>
              <a:buFont typeface="Courier New"/>
              <a:buChar char="o"/>
            </a:pPr>
            <a:r>
              <a:rPr lang="fa-IR" sz="1500" dirty="0">
                <a:latin typeface="Calibri"/>
                <a:ea typeface="Calibri"/>
                <a:cs typeface="B Nazanin"/>
              </a:rPr>
              <a:t>پيش از تحويل لوله جمع آوري نمونه، بر چسب روي آن </a:t>
            </a:r>
            <a:r>
              <a:rPr lang="fa-IR" sz="1500" dirty="0">
                <a:solidFill>
                  <a:srgbClr val="C00000"/>
                </a:solidFill>
                <a:latin typeface="Calibri"/>
                <a:ea typeface="Calibri"/>
                <a:cs typeface="B Nazanin"/>
              </a:rPr>
              <a:t>نام و نام خانوادگي مراجعه‌کننده و تاريخ تحويل ظرف</a:t>
            </a:r>
            <a:r>
              <a:rPr lang="fa-IR" sz="1500" dirty="0">
                <a:latin typeface="Calibri"/>
                <a:ea typeface="Calibri"/>
                <a:cs typeface="B Nazanin"/>
              </a:rPr>
              <a:t> را با استفاده از خودکار يا ماژيک درج نموده و به مراجعه‌کننده داده شود</a:t>
            </a:r>
            <a:r>
              <a:rPr lang="en-US" sz="1500" dirty="0" smtClean="0">
                <a:latin typeface="Calibri"/>
                <a:ea typeface="Calibri"/>
                <a:cs typeface="B Nazanin"/>
              </a:rPr>
              <a:t>.</a:t>
            </a:r>
            <a:endParaRPr lang="fa-IR" sz="1500" dirty="0" smtClean="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fa-IR" sz="1500" dirty="0" smtClean="0">
                <a:latin typeface="Calibri"/>
                <a:ea typeface="Calibri"/>
                <a:cs typeface="B Nazanin"/>
              </a:rPr>
              <a:t>به </a:t>
            </a:r>
            <a:r>
              <a:rPr lang="fa-IR" sz="1500" dirty="0">
                <a:latin typeface="Calibri"/>
                <a:ea typeface="Calibri"/>
                <a:cs typeface="B Nazanin"/>
              </a:rPr>
              <a:t>محض دريافت نمونه مشخصات بيمار در ليست ارائه شده در قالب اين برنامه درج گردد</a:t>
            </a:r>
            <a:r>
              <a:rPr lang="en-US" sz="1500" dirty="0" smtClean="0">
                <a:latin typeface="Calibri"/>
                <a:ea typeface="Calibri"/>
                <a:cs typeface="B Nazanin"/>
              </a:rPr>
              <a:t>.</a:t>
            </a:r>
            <a:endParaRPr lang="fa-IR" sz="1500" dirty="0" smtClean="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fa-IR" sz="15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بهترين </a:t>
            </a:r>
            <a:r>
              <a:rPr lang="fa-IR" sz="1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نتايج زماني حاصل مي‌شود که سنجش </a:t>
            </a:r>
            <a:r>
              <a:rPr lang="fa-IR" sz="15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تا 6 ساعت بعد از نمونه‌گيري</a:t>
            </a:r>
            <a:r>
              <a:rPr lang="fa-IR" sz="1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انجام شود.</a:t>
            </a:r>
          </a:p>
          <a:p>
            <a:pPr marL="342900" marR="0" lvl="0" indent="-342900" algn="just" rtl="1">
              <a:lnSpc>
                <a:spcPct val="115000"/>
              </a:lnSpc>
              <a:spcBef>
                <a:spcPts val="0"/>
              </a:spcBef>
              <a:spcAft>
                <a:spcPts val="1000"/>
              </a:spcAft>
              <a:buFont typeface="Courier New"/>
              <a:buChar char="o"/>
            </a:pPr>
            <a:r>
              <a:rPr lang="fa-IR" sz="1500" dirty="0" smtClean="0">
                <a:solidFill>
                  <a:srgbClr val="C00000"/>
                </a:solidFill>
                <a:latin typeface="Calibri"/>
                <a:ea typeface="Calibri"/>
                <a:cs typeface="B Nazanin"/>
              </a:rPr>
              <a:t>حداکثر </a:t>
            </a:r>
            <a:r>
              <a:rPr lang="fa-IR" sz="1500" dirty="0">
                <a:solidFill>
                  <a:srgbClr val="C00000"/>
                </a:solidFill>
                <a:latin typeface="Calibri"/>
                <a:ea typeface="Calibri"/>
                <a:cs typeface="B Nazanin"/>
              </a:rPr>
              <a:t>زمان نگهداري نمونه جمع‌ آوري شده در ظرف نمونه‌گيري 48  ساعت در دماي اتاق است</a:t>
            </a:r>
            <a:r>
              <a:rPr lang="en-US" sz="1500" dirty="0">
                <a:solidFill>
                  <a:srgbClr val="C00000"/>
                </a:solidFill>
                <a:latin typeface="Calibri"/>
                <a:ea typeface="Calibri"/>
                <a:cs typeface="B Nazanin"/>
              </a:rPr>
              <a:t>.</a:t>
            </a:r>
            <a:r>
              <a:rPr lang="fa-IR" sz="1500" dirty="0">
                <a:solidFill>
                  <a:srgbClr val="C00000"/>
                </a:solidFill>
                <a:latin typeface="Calibri"/>
                <a:ea typeface="Calibri"/>
                <a:cs typeface="B Nazanin"/>
              </a:rPr>
              <a:t> </a:t>
            </a:r>
            <a:endParaRPr lang="fa-IR" sz="1500" dirty="0" smtClean="0">
              <a:solidFill>
                <a:srgbClr val="C00000"/>
              </a:solidFill>
              <a:latin typeface="Calibri"/>
              <a:ea typeface="Calibri"/>
              <a:cs typeface="B Nazanin"/>
            </a:endParaRPr>
          </a:p>
          <a:p>
            <a:pPr marL="342900" marR="0" lvl="0" indent="-342900" algn="just" rtl="1">
              <a:lnSpc>
                <a:spcPct val="115000"/>
              </a:lnSpc>
              <a:spcBef>
                <a:spcPts val="0"/>
              </a:spcBef>
              <a:spcAft>
                <a:spcPts val="1000"/>
              </a:spcAft>
              <a:buFont typeface="Courier New"/>
              <a:buChar char="o"/>
            </a:pPr>
            <a:r>
              <a:rPr lang="fa-IR" sz="1500" dirty="0" smtClean="0">
                <a:latin typeface="Calibri"/>
                <a:ea typeface="Calibri"/>
                <a:cs typeface="B Nazanin"/>
              </a:rPr>
              <a:t>بنابراين </a:t>
            </a:r>
            <a:r>
              <a:rPr lang="fa-IR" sz="1500" dirty="0">
                <a:latin typeface="Calibri"/>
                <a:ea typeface="Calibri"/>
                <a:cs typeface="B Nazanin"/>
              </a:rPr>
              <a:t>اگر به هرعلت انجام آزمايش به تاخير بيفتد، لازم است نمونه‌ها در يخچال (دماي 8-2 درجه سانتيگراد) نگهداري شود. </a:t>
            </a:r>
            <a:r>
              <a:rPr lang="fa-IR" sz="1500" dirty="0">
                <a:solidFill>
                  <a:srgbClr val="C00000"/>
                </a:solidFill>
                <a:latin typeface="Calibri"/>
                <a:ea typeface="Calibri"/>
                <a:cs typeface="B Nazanin"/>
              </a:rPr>
              <a:t>حداکثر مدت زمان نگهداري در يخچال تا 4 روز است.</a:t>
            </a:r>
            <a:endParaRPr lang="en-US" sz="1500" dirty="0">
              <a:solidFill>
                <a:srgbClr val="C00000"/>
              </a:solidFill>
              <a:effectLst/>
              <a:latin typeface="Calibri"/>
              <a:ea typeface="Calibri"/>
              <a:cs typeface="Arial"/>
            </a:endParaRPr>
          </a:p>
        </p:txBody>
      </p:sp>
      <p:sp>
        <p:nvSpPr>
          <p:cNvPr id="2" name="Title 1"/>
          <p:cNvSpPr>
            <a:spLocks noGrp="1"/>
          </p:cNvSpPr>
          <p:nvPr>
            <p:ph type="title"/>
          </p:nvPr>
        </p:nvSpPr>
        <p:spPr>
          <a:xfrm>
            <a:off x="298705" y="256759"/>
            <a:ext cx="8534400" cy="758952"/>
          </a:xfrm>
        </p:spPr>
        <p:txBody>
          <a:bodyPr>
            <a:noAutofit/>
          </a:bodyPr>
          <a:lstStyle/>
          <a:p>
            <a:pPr rtl="1"/>
            <a:r>
              <a:rPr lang="fa-IR" sz="2400" b="1" dirty="0">
                <a:solidFill>
                  <a:srgbClr val="424456"/>
                </a:solidFill>
                <a:cs typeface="B Titr" panose="00000700000000000000" pitchFamily="2" charset="-78"/>
              </a:rPr>
              <a:t>تشخیص زودهنگام سرطان 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a:solidFill>
                  <a:srgbClr val="424456"/>
                </a:solidFill>
                <a:cs typeface="B Mitra" pitchFamily="2" charset="-78"/>
              </a:rPr>
              <a:t>(گام دوم بهورز)</a:t>
            </a:r>
            <a:endParaRPr lang="en-US" sz="3600" b="1" dirty="0">
              <a:cs typeface="B Nazanin" panose="00000400000000000000" pitchFamily="2" charset="-78"/>
            </a:endParaRPr>
          </a:p>
        </p:txBody>
      </p:sp>
      <p:pic>
        <p:nvPicPr>
          <p:cNvPr id="8" name="Picture 7"/>
          <p:cNvPicPr>
            <a:picLocks noChangeAspect="1"/>
          </p:cNvPicPr>
          <p:nvPr/>
        </p:nvPicPr>
        <p:blipFill rotWithShape="1">
          <a:blip r:embed="rId2" cstate="print"/>
          <a:srcRect l="50000" t="46032" r="31250" b="6349"/>
          <a:stretch/>
        </p:blipFill>
        <p:spPr>
          <a:xfrm>
            <a:off x="762000" y="2514600"/>
            <a:ext cx="3094101" cy="3686234"/>
          </a:xfrm>
          <a:prstGeom prst="rect">
            <a:avLst/>
          </a:prstGeom>
        </p:spPr>
      </p:pic>
    </p:spTree>
    <p:extLst>
      <p:ext uri="{BB962C8B-B14F-4D97-AF65-F5344CB8AC3E}">
        <p14:creationId xmlns:p14="http://schemas.microsoft.com/office/powerpoint/2010/main" val="2365201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چارت علایم و نشانه ها</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اقدامات پزشک</a:t>
            </a:r>
            <a:endParaRPr lang="en-US" dirty="0">
              <a:cs typeface="B Nazanin" panose="00000400000000000000" pitchFamily="2" charset="-78"/>
            </a:endParaRPr>
          </a:p>
        </p:txBody>
      </p:sp>
      <p:sp>
        <p:nvSpPr>
          <p:cNvPr id="7" name="Content Placeholder 6"/>
          <p:cNvSpPr>
            <a:spLocks noGrp="1"/>
          </p:cNvSpPr>
          <p:nvPr>
            <p:ph sz="quarter" idx="4"/>
          </p:nvPr>
        </p:nvSpPr>
        <p:spPr/>
        <p:txBody>
          <a:bodyPr>
            <a:normAutofit/>
          </a:bodyPr>
          <a:lstStyle/>
          <a:p>
            <a:pPr algn="justLow" rtl="1">
              <a:lnSpc>
                <a:spcPct val="115000"/>
              </a:lnSpc>
              <a:spcAft>
                <a:spcPts val="0"/>
              </a:spcAft>
              <a:buFont typeface="Courier New" panose="02070309020205020404" pitchFamily="49" charset="0"/>
              <a:buChar char="o"/>
            </a:pPr>
            <a:r>
              <a:rPr lang="fa-IR" sz="20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همه پرسش های گام اول بهورز را تکرار کنید</a:t>
            </a:r>
            <a:r>
              <a:rPr lang="fa-IR" sz="20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a:t>
            </a:r>
            <a:endParaRPr lang="en-US" sz="1900" dirty="0">
              <a:latin typeface="Calibri" panose="020F0502020204030204" pitchFamily="34" charset="0"/>
              <a:ea typeface="Calibri" panose="020F0502020204030204" pitchFamily="34" charset="0"/>
              <a:cs typeface="B Nazanin" panose="00000400000000000000" pitchFamily="2" charset="-78"/>
            </a:endParaRPr>
          </a:p>
          <a:p>
            <a:pPr algn="justLow" rtl="1">
              <a:lnSpc>
                <a:spcPct val="115000"/>
              </a:lnSpc>
              <a:buFont typeface="Courier New" panose="02070309020205020404" pitchFamily="49" charset="0"/>
              <a:buChar char="o"/>
            </a:pPr>
            <a:r>
              <a:rPr lang="fa-IR"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اقدامات زیر را انجام دهید:</a:t>
            </a: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algn="justLow" rtl="1">
              <a:lnSpc>
                <a:spcPct val="115000"/>
              </a:lnSpc>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بررسی میزان </a:t>
            </a:r>
            <a:r>
              <a:rPr lang="ar-SA" sz="1900" dirty="0" smtClean="0">
                <a:latin typeface="Calibri" panose="020F0502020204030204" pitchFamily="34" charset="0"/>
                <a:ea typeface="Times New Roman" panose="02020603050405020304" pitchFamily="18" charset="0"/>
                <a:cs typeface="B Nazanin" panose="00000400000000000000" pitchFamily="2" charset="-78"/>
              </a:rPr>
              <a:t>هموگلوبین</a:t>
            </a:r>
            <a:endParaRPr lang="fa-IR" sz="1900" dirty="0">
              <a:latin typeface="Calibri" panose="020F0502020204030204" pitchFamily="34" charset="0"/>
              <a:ea typeface="Times New Roman" panose="02020603050405020304" pitchFamily="18" charset="0"/>
              <a:cs typeface="B Nazanin" panose="00000400000000000000" pitchFamily="2" charset="-78"/>
            </a:endParaRPr>
          </a:p>
          <a:p>
            <a:pPr algn="justLow" rtl="1">
              <a:lnSpc>
                <a:spcPct val="115000"/>
              </a:lnSpc>
              <a:buFont typeface="Wingdings" panose="05000000000000000000" pitchFamily="2" charset="2"/>
              <a:buChar char="§"/>
              <a:tabLst>
                <a:tab pos="457200" algn="l"/>
              </a:tabLst>
            </a:pPr>
            <a:r>
              <a:rPr lang="ar-SA" sz="1900" dirty="0" smtClean="0">
                <a:latin typeface="Calibri" panose="020F0502020204030204" pitchFamily="34" charset="0"/>
                <a:ea typeface="Times New Roman" panose="02020603050405020304" pitchFamily="18" charset="0"/>
                <a:cs typeface="B Nazanin" panose="00000400000000000000" pitchFamily="2" charset="-78"/>
              </a:rPr>
              <a:t>معاینه </a:t>
            </a:r>
            <a:r>
              <a:rPr lang="ar-SA" sz="1900" dirty="0">
                <a:latin typeface="Calibri" panose="020F0502020204030204" pitchFamily="34" charset="0"/>
                <a:ea typeface="Times New Roman" panose="02020603050405020304" pitchFamily="18" charset="0"/>
                <a:cs typeface="B Nazanin" panose="00000400000000000000" pitchFamily="2" charset="-78"/>
              </a:rPr>
              <a:t>شکم و </a:t>
            </a:r>
            <a:r>
              <a:rPr lang="ar-SA" sz="1900" dirty="0" smtClean="0">
                <a:latin typeface="Calibri" panose="020F0502020204030204" pitchFamily="34" charset="0"/>
                <a:ea typeface="Times New Roman" panose="02020603050405020304" pitchFamily="18" charset="0"/>
                <a:cs typeface="B Nazanin" panose="00000400000000000000" pitchFamily="2" charset="-78"/>
              </a:rPr>
              <a:t>رکتال</a:t>
            </a:r>
            <a:endParaRPr lang="fa-IR" sz="1900" dirty="0" smtClean="0">
              <a:latin typeface="Calibri" panose="020F0502020204030204" pitchFamily="34" charset="0"/>
              <a:ea typeface="Times New Roman" panose="02020603050405020304" pitchFamily="18" charset="0"/>
              <a:cs typeface="B Nazanin" panose="00000400000000000000" pitchFamily="2" charset="-78"/>
            </a:endParaRPr>
          </a:p>
          <a:p>
            <a:pPr algn="justLow" rtl="1">
              <a:lnSpc>
                <a:spcPct val="115000"/>
              </a:lnSpc>
              <a:buFont typeface="Wingdings" panose="05000000000000000000" pitchFamily="2" charset="2"/>
              <a:buChar char="§"/>
              <a:tabLst>
                <a:tab pos="457200" algn="l"/>
              </a:tabLst>
            </a:pPr>
            <a:r>
              <a:rPr lang="en-US" sz="1900" dirty="0" smtClean="0">
                <a:latin typeface="Calibri" panose="020F0502020204030204" pitchFamily="34" charset="0"/>
                <a:ea typeface="Times New Roman" panose="02020603050405020304" pitchFamily="18" charset="0"/>
                <a:cs typeface="B Nazanin" panose="00000400000000000000" pitchFamily="2" charset="-78"/>
              </a:rPr>
              <a:t> </a:t>
            </a:r>
            <a:r>
              <a:rPr lang="ar-SA" sz="1900" dirty="0">
                <a:latin typeface="Calibri" panose="020F0502020204030204" pitchFamily="34" charset="0"/>
                <a:ea typeface="Times New Roman" panose="02020603050405020304" pitchFamily="18" charset="0"/>
                <a:cs typeface="B Nazanin" panose="00000400000000000000" pitchFamily="2" charset="-78"/>
              </a:rPr>
              <a:t>بررسی چارت علایم و نشانه های مشکوک به سرطان روده بزرگ </a:t>
            </a:r>
            <a:endParaRPr lang="fa-IR" dirty="0" smtClean="0">
              <a:cs typeface="B Nazanin" panose="00000400000000000000" pitchFamily="2" charset="-78"/>
            </a:endParaRPr>
          </a:p>
          <a:p>
            <a:pPr algn="r" rtl="1"/>
            <a:endParaRPr lang="en-US" dirty="0">
              <a:cs typeface="B Nazanin" panose="00000400000000000000" pitchFamily="2" charset="-78"/>
            </a:endParaRPr>
          </a:p>
        </p:txBody>
      </p:sp>
      <p:sp>
        <p:nvSpPr>
          <p:cNvPr id="2" name="Title 1"/>
          <p:cNvSpPr>
            <a:spLocks noGrp="1"/>
          </p:cNvSpPr>
          <p:nvPr>
            <p:ph type="title"/>
          </p:nvPr>
        </p:nvSpPr>
        <p:spPr/>
        <p:txBody>
          <a:bodyPr>
            <a:normAutofit/>
          </a:bodyPr>
          <a:lstStyle/>
          <a:p>
            <a:pPr rtl="1"/>
            <a:r>
              <a:rPr lang="fa-IR" sz="3600" dirty="0" smtClean="0">
                <a:cs typeface="B Titr" panose="00000700000000000000" pitchFamily="2" charset="-78"/>
              </a:rPr>
              <a:t>سرطان روده بزرگ؛ گام اول پزشک</a:t>
            </a:r>
            <a:endParaRPr lang="en-US" sz="3600" dirty="0">
              <a:cs typeface="B Titr" panose="00000700000000000000" pitchFamily="2" charset="-78"/>
            </a:endParaRPr>
          </a:p>
        </p:txBody>
      </p:sp>
      <p:pic>
        <p:nvPicPr>
          <p:cNvPr id="8" name="Content Placeholder 7"/>
          <p:cNvPicPr>
            <a:picLocks noGrp="1" noChangeAspect="1"/>
          </p:cNvPicPr>
          <p:nvPr>
            <p:ph sz="quarter" idx="2"/>
          </p:nvPr>
        </p:nvPicPr>
        <p:blipFill rotWithShape="1">
          <a:blip r:embed="rId2"/>
          <a:srcRect l="25000" t="16667" r="25000" b="9722"/>
          <a:stretch/>
        </p:blipFill>
        <p:spPr>
          <a:xfrm>
            <a:off x="301752" y="2590800"/>
            <a:ext cx="4194048" cy="3347090"/>
          </a:xfrm>
          <a:prstGeom prst="rect">
            <a:avLst/>
          </a:prstGeom>
        </p:spPr>
      </p:pic>
    </p:spTree>
    <p:extLst>
      <p:ext uri="{BB962C8B-B14F-4D97-AF65-F5344CB8AC3E}">
        <p14:creationId xmlns:p14="http://schemas.microsoft.com/office/powerpoint/2010/main" val="4155831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smtClean="0">
                <a:effectLst>
                  <a:outerShdw blurRad="38100" dist="38100" dir="2700000" algn="tl">
                    <a:srgbClr val="000000">
                      <a:alpha val="43137"/>
                    </a:srgbClr>
                  </a:outerShdw>
                </a:effectLst>
                <a:cs typeface="B Nazanin" panose="00000400000000000000" pitchFamily="2" charset="-78"/>
              </a:rPr>
              <a:t>خدمات سطح دو</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fontScale="90000"/>
          </a:bodyPr>
          <a:lstStyle/>
          <a:p>
            <a:pPr rtl="1"/>
            <a:r>
              <a:rPr lang="fa-IR" sz="4000" b="1" dirty="0" smtClean="0">
                <a:cs typeface="B Titr" panose="00000700000000000000" pitchFamily="2" charset="-78"/>
              </a:rPr>
              <a:t>برنامه </a:t>
            </a:r>
            <a:r>
              <a:rPr lang="fa-IR" sz="4000" b="1" dirty="0">
                <a:cs typeface="B Titr" panose="00000700000000000000" pitchFamily="2" charset="-78"/>
              </a:rPr>
              <a:t>پیشگیری،تشخیص </a:t>
            </a:r>
            <a:r>
              <a:rPr lang="fa-IR" sz="4000" b="1" dirty="0" smtClean="0">
                <a:cs typeface="B Titr" panose="00000700000000000000" pitchFamily="2" charset="-78"/>
              </a:rPr>
              <a:t>زودهنگام و غربالگری </a:t>
            </a:r>
            <a:r>
              <a:rPr lang="fa-IR" sz="4000" b="1" dirty="0" smtClean="0">
                <a:effectLst>
                  <a:outerShdw blurRad="38100" dist="38100" dir="2700000" algn="tl">
                    <a:srgbClr val="000000">
                      <a:alpha val="43137"/>
                    </a:srgbClr>
                  </a:outerShdw>
                </a:effectLst>
                <a:cs typeface="B Titr" panose="00000700000000000000" pitchFamily="2" charset="-78"/>
              </a:rPr>
              <a:t/>
            </a:r>
            <a:br>
              <a:rPr lang="fa-IR" sz="4000" b="1" dirty="0" smtClean="0">
                <a:effectLst>
                  <a:outerShdw blurRad="38100" dist="38100" dir="2700000" algn="tl">
                    <a:srgbClr val="000000">
                      <a:alpha val="43137"/>
                    </a:srgbClr>
                  </a:outerShdw>
                </a:effectLst>
                <a:cs typeface="B Titr" panose="00000700000000000000" pitchFamily="2" charset="-78"/>
              </a:rPr>
            </a:br>
            <a:r>
              <a:rPr lang="fa-IR" sz="4900" b="1" dirty="0" smtClean="0">
                <a:effectLst>
                  <a:outerShdw blurRad="38100" dist="38100" dir="2700000" algn="tl">
                    <a:srgbClr val="000000">
                      <a:alpha val="43137"/>
                    </a:srgbClr>
                  </a:outerShdw>
                </a:effectLst>
                <a:cs typeface="B Titr" panose="00000700000000000000" pitchFamily="2" charset="-78"/>
              </a:rPr>
              <a:t>سرطان روده بزرگ</a:t>
            </a:r>
            <a:endParaRPr lang="fa-IR" sz="4900" dirty="0">
              <a:cs typeface="B Titr" panose="00000700000000000000" pitchFamily="2" charset="-78"/>
            </a:endParaRPr>
          </a:p>
        </p:txBody>
      </p:sp>
    </p:spTree>
    <p:extLst>
      <p:ext uri="{BB962C8B-B14F-4D97-AF65-F5344CB8AC3E}">
        <p14:creationId xmlns:p14="http://schemas.microsoft.com/office/powerpoint/2010/main" val="4105153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smtClean="0">
                <a:cs typeface="B Nazanin" panose="00000400000000000000" pitchFamily="2" charset="-78"/>
              </a:rPr>
              <a:t>اقدامات سطح دو</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smtClean="0">
                <a:solidFill>
                  <a:srgbClr val="FFFFFF"/>
                </a:solidFill>
                <a:cs typeface="B Nazanin" panose="00000400000000000000" pitchFamily="2" charset="-78"/>
              </a:rPr>
              <a:t>چه افرادی ارجاع می شوند</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Autofit/>
          </a:bodyPr>
          <a:lstStyle/>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دارای </a:t>
            </a:r>
            <a:r>
              <a:rPr lang="fa-IR" sz="1600" dirty="0">
                <a:solidFill>
                  <a:srgbClr val="C00000"/>
                </a:solidFill>
                <a:latin typeface="Calibri"/>
                <a:ea typeface="Calibri"/>
                <a:cs typeface="B Nazanin"/>
              </a:rPr>
              <a:t>علایم مشکوک سرطان روده بزرگ </a:t>
            </a:r>
            <a:r>
              <a:rPr lang="fa-IR" sz="1600" dirty="0">
                <a:latin typeface="Calibri"/>
                <a:ea typeface="Calibri"/>
                <a:cs typeface="B Nazanin"/>
              </a:rPr>
              <a:t>هستند و در ارزیابی‌های اولیه در سطح یک مشکوک تشخیص داده شده اند.</a:t>
            </a:r>
            <a:endParaRPr lang="en-US" sz="14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a:t>
            </a:r>
            <a:r>
              <a:rPr lang="fa-IR" sz="1600" dirty="0">
                <a:solidFill>
                  <a:srgbClr val="C00000"/>
                </a:solidFill>
                <a:latin typeface="Calibri"/>
                <a:ea typeface="Calibri"/>
                <a:cs typeface="B Nazanin"/>
              </a:rPr>
              <a:t>سابقه شخصی پولیپ، سرطان یا بیماری التهابی روده بزرگ</a:t>
            </a:r>
            <a:r>
              <a:rPr lang="fa-IR" sz="1600" dirty="0">
                <a:latin typeface="Calibri"/>
                <a:ea typeface="Calibri"/>
                <a:cs typeface="B Nazanin"/>
              </a:rPr>
              <a:t> دارند.</a:t>
            </a:r>
            <a:endParaRPr lang="en-US" sz="14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a:t>
            </a:r>
            <a:r>
              <a:rPr lang="fa-IR" sz="1600" dirty="0">
                <a:solidFill>
                  <a:srgbClr val="C00000"/>
                </a:solidFill>
                <a:latin typeface="Calibri"/>
                <a:ea typeface="Calibri"/>
                <a:cs typeface="B Nazanin"/>
              </a:rPr>
              <a:t>سابقه خانوادگی سرطان یا پولیپ روده بزرگ </a:t>
            </a:r>
            <a:r>
              <a:rPr lang="fa-IR" sz="1600" dirty="0">
                <a:latin typeface="Calibri"/>
                <a:ea typeface="Calibri"/>
                <a:cs typeface="B Nazanin"/>
              </a:rPr>
              <a:t>دارند.</a:t>
            </a:r>
            <a:endParaRPr lang="en-US" sz="14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a:t>
            </a:r>
            <a:r>
              <a:rPr lang="fa-IR" sz="1600" dirty="0">
                <a:solidFill>
                  <a:srgbClr val="C00000"/>
                </a:solidFill>
                <a:latin typeface="Calibri"/>
                <a:ea typeface="Calibri"/>
                <a:cs typeface="B Nazanin"/>
              </a:rPr>
              <a:t>تست خون مخفی در مدفوع به روش ایمونولوژیک (</a:t>
            </a:r>
            <a:r>
              <a:rPr lang="en-US" sz="1600" dirty="0">
                <a:solidFill>
                  <a:srgbClr val="C00000"/>
                </a:solidFill>
                <a:latin typeface="Calibri"/>
                <a:ea typeface="Calibri"/>
                <a:cs typeface="B Nazanin"/>
              </a:rPr>
              <a:t>IFOBT</a:t>
            </a:r>
            <a:r>
              <a:rPr lang="fa-IR" sz="1600" dirty="0">
                <a:solidFill>
                  <a:srgbClr val="C00000"/>
                </a:solidFill>
                <a:latin typeface="Calibri"/>
                <a:ea typeface="Calibri"/>
                <a:cs typeface="B Nazanin"/>
              </a:rPr>
              <a:t>) آن‌ها مثبت</a:t>
            </a:r>
            <a:r>
              <a:rPr lang="fa-IR" sz="1600" dirty="0">
                <a:latin typeface="Calibri"/>
                <a:ea typeface="Calibri"/>
                <a:cs typeface="B Nazanin"/>
              </a:rPr>
              <a:t> است.</a:t>
            </a:r>
            <a:endParaRPr lang="en-US" sz="1400" dirty="0">
              <a:effectLst/>
              <a:latin typeface="Calibri"/>
              <a:ea typeface="Calibri"/>
              <a:cs typeface="Arial"/>
            </a:endParaRPr>
          </a:p>
        </p:txBody>
      </p:sp>
      <p:sp>
        <p:nvSpPr>
          <p:cNvPr id="2" name="Title 1"/>
          <p:cNvSpPr>
            <a:spLocks noGrp="1"/>
          </p:cNvSpPr>
          <p:nvPr>
            <p:ph type="title"/>
          </p:nvPr>
        </p:nvSpPr>
        <p:spPr>
          <a:xfrm>
            <a:off x="301752" y="228600"/>
            <a:ext cx="8534400" cy="838200"/>
          </a:xfrm>
        </p:spPr>
        <p:txBody>
          <a:bodyPr>
            <a:noAutofit/>
          </a:bodyPr>
          <a:lstStyle/>
          <a:p>
            <a:pPr rtl="1"/>
            <a:r>
              <a:rPr lang="fa-IR" sz="2400" b="1" dirty="0">
                <a:solidFill>
                  <a:srgbClr val="424456"/>
                </a:solidFill>
                <a:cs typeface="B Titr" panose="00000700000000000000" pitchFamily="2" charset="-78"/>
              </a:rPr>
              <a:t>تشخیص زودهنگام سرطان روده بزرگ</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(سطح دو)</a:t>
            </a:r>
            <a:endParaRPr lang="en-US" sz="3600" b="1" dirty="0">
              <a:cs typeface="B Nazanin" panose="00000400000000000000" pitchFamily="2" charset="-78"/>
            </a:endParaRPr>
          </a:p>
        </p:txBody>
      </p:sp>
      <p:sp>
        <p:nvSpPr>
          <p:cNvPr id="9" name="Content Placeholder 6"/>
          <p:cNvSpPr>
            <a:spLocks noGrp="1"/>
          </p:cNvSpPr>
          <p:nvPr>
            <p:ph sz="quarter" idx="4"/>
          </p:nvPr>
        </p:nvSpPr>
        <p:spPr>
          <a:xfrm>
            <a:off x="381000" y="2514600"/>
            <a:ext cx="4038600" cy="3822192"/>
          </a:xfrm>
        </p:spPr>
        <p:txBody>
          <a:bodyPr>
            <a:noAutofit/>
          </a:bodyPr>
          <a:lstStyle/>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ترسیم شجره نامه برای افراد دارای سابقه خانوادگی</a:t>
            </a:r>
            <a:endParaRPr lang="fa-IR" sz="16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 ویزیت متخصص</a:t>
            </a:r>
            <a:endParaRPr lang="fa-IR" sz="16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انجام </a:t>
            </a:r>
            <a:r>
              <a:rPr lang="ar-SA" sz="1600" dirty="0" smtClean="0">
                <a:latin typeface="Calibri"/>
                <a:ea typeface="Calibri"/>
                <a:cs typeface="B Nazanin"/>
              </a:rPr>
              <a:t>کولونوسکوپی</a:t>
            </a:r>
            <a:r>
              <a:rPr lang="fa-IR" sz="1600" dirty="0" smtClean="0">
                <a:latin typeface="Calibri"/>
                <a:ea typeface="Calibri"/>
                <a:cs typeface="B Nazanin"/>
              </a:rPr>
              <a:t> و بیوپسی</a:t>
            </a:r>
            <a:endParaRPr lang="en-US" sz="1600" dirty="0">
              <a:latin typeface="Calibri"/>
              <a:ea typeface="Calibri"/>
              <a:cs typeface="B Nazanin"/>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2749" y="3962400"/>
            <a:ext cx="20288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209" y="3007165"/>
            <a:ext cx="18693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586" y="4649156"/>
            <a:ext cx="1720557" cy="175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128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ext Placeholder 2"/>
          <p:cNvSpPr>
            <a:spLocks noGrp="1"/>
          </p:cNvSpPr>
          <p:nvPr>
            <p:ph type="body" sz="half" idx="3"/>
          </p:nvPr>
        </p:nvSpPr>
        <p:spPr/>
        <p:txBody>
          <a:bodyPr/>
          <a:lstStyle/>
          <a:p>
            <a:endParaRPr lang="fa-IR"/>
          </a:p>
        </p:txBody>
      </p:sp>
      <p:sp>
        <p:nvSpPr>
          <p:cNvPr id="4" name="Content Placeholder 3"/>
          <p:cNvSpPr>
            <a:spLocks noGrp="1"/>
          </p:cNvSpPr>
          <p:nvPr>
            <p:ph sz="quarter" idx="2"/>
          </p:nvPr>
        </p:nvSpPr>
        <p:spPr/>
        <p:txBody>
          <a:bodyPr/>
          <a:lstStyle/>
          <a:p>
            <a:endParaRPr lang="fa-IR"/>
          </a:p>
        </p:txBody>
      </p:sp>
      <p:sp>
        <p:nvSpPr>
          <p:cNvPr id="5" name="Content Placeholder 4"/>
          <p:cNvSpPr>
            <a:spLocks noGrp="1"/>
          </p:cNvSpPr>
          <p:nvPr>
            <p:ph sz="quarter" idx="4"/>
          </p:nvPr>
        </p:nvSpPr>
        <p:spPr/>
        <p:txBody>
          <a:bodyPr/>
          <a:lstStyle/>
          <a:p>
            <a:endParaRPr lang="fa-IR"/>
          </a:p>
        </p:txBody>
      </p:sp>
      <p:sp>
        <p:nvSpPr>
          <p:cNvPr id="6" name="Title 5"/>
          <p:cNvSpPr>
            <a:spLocks noGrp="1"/>
          </p:cNvSpPr>
          <p:nvPr>
            <p:ph type="title"/>
          </p:nvPr>
        </p:nvSpPr>
        <p:spPr/>
        <p:txBody>
          <a:bodyPr/>
          <a:lstStyle/>
          <a:p>
            <a:endParaRPr lang="fa-IR"/>
          </a:p>
        </p:txBody>
      </p:sp>
    </p:spTree>
    <p:extLst>
      <p:ext uri="{BB962C8B-B14F-4D97-AF65-F5344CB8AC3E}">
        <p14:creationId xmlns:p14="http://schemas.microsoft.com/office/powerpoint/2010/main" val="4087854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پستان</a:t>
            </a:r>
            <a:endParaRPr lang="fa-IR" sz="48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159512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a:effectLst>
                  <a:outerShdw blurRad="38100" dist="38100" dir="2700000" algn="tl">
                    <a:srgbClr val="000000">
                      <a:alpha val="43137"/>
                    </a:srgbClr>
                  </a:outerShdw>
                </a:effectLst>
                <a:cs typeface="B Nazanin" panose="00000400000000000000" pitchFamily="2" charset="-78"/>
              </a:rPr>
              <a:t>اصول خود مراقبتی</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پستان</a:t>
            </a:r>
            <a:endParaRPr lang="fa-IR" sz="4800" dirty="0">
              <a:cs typeface="B Titr" panose="00000700000000000000" pitchFamily="2" charset="-78"/>
            </a:endParaRPr>
          </a:p>
        </p:txBody>
      </p:sp>
    </p:spTree>
    <p:extLst>
      <p:ext uri="{BB962C8B-B14F-4D97-AF65-F5344CB8AC3E}">
        <p14:creationId xmlns:p14="http://schemas.microsoft.com/office/powerpoint/2010/main" val="3881375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fa-IR" sz="2000" dirty="0" smtClean="0">
                <a:cs typeface="B Nazanin" pitchFamily="2" charset="-78"/>
              </a:rPr>
              <a:t>راه های تشخیص زودهنگام سرطان</a:t>
            </a:r>
            <a:endParaRPr lang="en-US" sz="2000" dirty="0">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راه های پیشگیری از سرطان</a:t>
            </a:r>
            <a:endParaRPr lang="en-US" sz="2000" dirty="0">
              <a:cs typeface="B Nazanin" pitchFamily="2" charset="-78"/>
            </a:endParaRPr>
          </a:p>
        </p:txBody>
      </p:sp>
      <p:sp>
        <p:nvSpPr>
          <p:cNvPr id="4" name="Content Placeholder 3"/>
          <p:cNvSpPr>
            <a:spLocks noGrp="1"/>
          </p:cNvSpPr>
          <p:nvPr>
            <p:ph sz="quarter" idx="2"/>
          </p:nvPr>
        </p:nvSpPr>
        <p:spPr/>
        <p:txBody>
          <a:bodyPr>
            <a:normAutofit lnSpcReduction="10000"/>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با </a:t>
            </a:r>
            <a:r>
              <a:rPr lang="ar-SA" sz="2000" dirty="0">
                <a:solidFill>
                  <a:srgbClr val="C00000"/>
                </a:solidFill>
                <a:latin typeface="Calibri"/>
                <a:ea typeface="Calibri"/>
                <a:cs typeface="B Nazanin" pitchFamily="2" charset="-78"/>
              </a:rPr>
              <a:t>شناخت علایم هشداردهنده سرطان </a:t>
            </a:r>
            <a:r>
              <a:rPr lang="fa-IR" sz="2000" dirty="0" smtClean="0">
                <a:solidFill>
                  <a:srgbClr val="C00000"/>
                </a:solidFill>
                <a:latin typeface="Calibri"/>
                <a:ea typeface="Calibri"/>
                <a:cs typeface="B Nazanin" pitchFamily="2" charset="-78"/>
              </a:rPr>
              <a:t>پستان</a:t>
            </a:r>
            <a:r>
              <a:rPr lang="ar-SA" sz="2000" dirty="0" smtClean="0">
                <a:solidFill>
                  <a:srgbClr val="C00000"/>
                </a:solidFill>
                <a:latin typeface="Calibri"/>
                <a:ea typeface="Calibri"/>
                <a:cs typeface="B Nazanin" pitchFamily="2" charset="-78"/>
              </a:rPr>
              <a:t> </a:t>
            </a:r>
            <a:r>
              <a:rPr lang="ar-SA" sz="2000" dirty="0">
                <a:latin typeface="Calibri"/>
                <a:ea typeface="Calibri"/>
                <a:cs typeface="B Nazanin" pitchFamily="2" charset="-78"/>
              </a:rPr>
              <a:t>و مراجعه به موقع به خانه ها و پایگاه های بهداشتی می توان ضایعات پیش سرطانی را پیش از تبدیل شدن به سرطان، زودتر تشخیص داد.</a:t>
            </a:r>
            <a:endParaRPr lang="fa-IR" sz="2000" dirty="0">
              <a:latin typeface="Calibri"/>
              <a:ea typeface="Calibri"/>
              <a:cs typeface="B Nazanin" pitchFamily="2" charset="-78"/>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باید به </a:t>
            </a:r>
            <a:r>
              <a:rPr lang="ar-SA" sz="2000" dirty="0">
                <a:solidFill>
                  <a:srgbClr val="C00000"/>
                </a:solidFill>
                <a:latin typeface="Calibri"/>
                <a:ea typeface="Calibri"/>
                <a:cs typeface="B Nazanin" pitchFamily="2" charset="-78"/>
              </a:rPr>
              <a:t>مشارکت در برنامه های غربالگری و تشخیص زودهنگام سرطان </a:t>
            </a:r>
            <a:r>
              <a:rPr lang="fa-IR" sz="2000" dirty="0" smtClean="0">
                <a:solidFill>
                  <a:srgbClr val="C00000"/>
                </a:solidFill>
                <a:latin typeface="Calibri"/>
                <a:ea typeface="Calibri"/>
                <a:cs typeface="B Nazanin" pitchFamily="2" charset="-78"/>
              </a:rPr>
              <a:t>پستان </a:t>
            </a:r>
            <a:r>
              <a:rPr lang="ar-SA" sz="2000" dirty="0" smtClean="0">
                <a:latin typeface="Calibri"/>
                <a:ea typeface="Calibri"/>
                <a:cs typeface="B Nazanin" pitchFamily="2" charset="-78"/>
              </a:rPr>
              <a:t>ترغیب </a:t>
            </a:r>
            <a:r>
              <a:rPr lang="ar-SA" sz="2000" dirty="0">
                <a:latin typeface="Calibri"/>
                <a:ea typeface="Calibri"/>
                <a:cs typeface="B Nazanin" pitchFamily="2" charset="-78"/>
              </a:rPr>
              <a:t>شوند و به شبکه بهداشتی مراجعه کنند</a:t>
            </a:r>
            <a:r>
              <a:rPr lang="ar-SA" sz="2000" dirty="0" smtClean="0">
                <a:latin typeface="Calibri"/>
                <a:ea typeface="Calibri"/>
                <a:cs typeface="B Nazanin"/>
              </a:rPr>
              <a:t>.</a:t>
            </a:r>
            <a:endParaRPr lang="fa-IR" sz="2000" dirty="0" smtClean="0">
              <a:latin typeface="Calibri"/>
              <a:ea typeface="Calibri"/>
              <a:cs typeface="B Nazanin"/>
            </a:endParaRPr>
          </a:p>
          <a:p>
            <a:pPr marL="342900" marR="0" lvl="0" indent="-342900" algn="just" rtl="1">
              <a:lnSpc>
                <a:spcPct val="115000"/>
              </a:lnSpc>
              <a:spcBef>
                <a:spcPts val="0"/>
              </a:spcBef>
              <a:spcAft>
                <a:spcPts val="1000"/>
              </a:spcAft>
              <a:buFont typeface="Symbol"/>
              <a:buChar char=""/>
            </a:pPr>
            <a:r>
              <a:rPr lang="ar-SA" sz="2000" dirty="0">
                <a:latin typeface="Calibri"/>
                <a:ea typeface="Calibri"/>
                <a:cs typeface="B Nazanin"/>
              </a:rPr>
              <a:t>نحوه انجام </a:t>
            </a:r>
            <a:r>
              <a:rPr lang="ar-SA" sz="2000" dirty="0">
                <a:solidFill>
                  <a:srgbClr val="C00000"/>
                </a:solidFill>
                <a:latin typeface="Calibri"/>
                <a:ea typeface="Calibri"/>
                <a:cs typeface="B Nazanin"/>
              </a:rPr>
              <a:t>خودآزمایی پستان (</a:t>
            </a:r>
            <a:r>
              <a:rPr lang="en-US" sz="2000" dirty="0">
                <a:solidFill>
                  <a:srgbClr val="C00000"/>
                </a:solidFill>
                <a:latin typeface="Calibri"/>
                <a:ea typeface="Calibri"/>
                <a:cs typeface="B Nazanin"/>
              </a:rPr>
              <a:t>SBE</a:t>
            </a:r>
            <a:r>
              <a:rPr lang="ar-SA" sz="2000" dirty="0">
                <a:solidFill>
                  <a:srgbClr val="C00000"/>
                </a:solidFill>
                <a:latin typeface="Calibri"/>
                <a:ea typeface="Calibri"/>
                <a:cs typeface="B Nazanin"/>
              </a:rPr>
              <a:t>)</a:t>
            </a:r>
            <a:r>
              <a:rPr lang="fa-IR" sz="2000" dirty="0">
                <a:solidFill>
                  <a:srgbClr val="C00000"/>
                </a:solidFill>
                <a:latin typeface="Calibri"/>
                <a:ea typeface="Calibri"/>
                <a:cs typeface="B Nazanin"/>
              </a:rPr>
              <a:t> </a:t>
            </a:r>
            <a:r>
              <a:rPr lang="fa-IR" sz="2000" dirty="0">
                <a:latin typeface="Calibri"/>
                <a:ea typeface="Calibri"/>
                <a:cs typeface="B Nazanin"/>
              </a:rPr>
              <a:t>به آنها آموزش داده شود.</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endParaRPr lang="en-US" sz="2000" dirty="0">
              <a:latin typeface="Calibri"/>
              <a:ea typeface="Calibri"/>
              <a:cs typeface="Arial"/>
            </a:endParaRPr>
          </a:p>
          <a:p>
            <a:endParaRPr lang="en-US" sz="2000" dirty="0"/>
          </a:p>
        </p:txBody>
      </p:sp>
      <p:sp>
        <p:nvSpPr>
          <p:cNvPr id="5" name="Content Placeholder 4"/>
          <p:cNvSpPr>
            <a:spLocks noGrp="1"/>
          </p:cNvSpPr>
          <p:nvPr>
            <p:ph sz="quarter" idx="4"/>
          </p:nvPr>
        </p:nvSpPr>
        <p:spPr/>
        <p:txBody>
          <a:bodyPr>
            <a:normAutofit/>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به طور کلی باید به افراد آموزش داده شود که سرطان بر خلاف تصور عام، یک بیماری قابل پیشگیری است به طوری که </a:t>
            </a:r>
            <a:r>
              <a:rPr lang="ar-SA" sz="2000" dirty="0">
                <a:solidFill>
                  <a:srgbClr val="C00000"/>
                </a:solidFill>
                <a:latin typeface="Calibri"/>
                <a:ea typeface="Calibri"/>
                <a:cs typeface="B Nazanin" pitchFamily="2" charset="-78"/>
              </a:rPr>
              <a:t>بیش از 40 درصد سرطان ها قابل پیشگیری اند.</a:t>
            </a:r>
            <a:endParaRPr lang="en-US" sz="2000" dirty="0">
              <a:solidFill>
                <a:srgbClr val="C00000"/>
              </a:solidFill>
              <a:latin typeface="Calibri"/>
              <a:ea typeface="Calibri"/>
              <a:cs typeface="B Nazanin" pitchFamily="2" charset="-78"/>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برای پیشگیری از سرطان </a:t>
            </a:r>
            <a:r>
              <a:rPr lang="fa-IR" sz="2000" dirty="0" smtClean="0">
                <a:latin typeface="Calibri"/>
                <a:ea typeface="Calibri"/>
                <a:cs typeface="B Nazanin" pitchFamily="2" charset="-78"/>
              </a:rPr>
              <a:t>پستان </a:t>
            </a:r>
            <a:r>
              <a:rPr lang="ar-SA" sz="2000" dirty="0" smtClean="0">
                <a:latin typeface="Calibri"/>
                <a:ea typeface="Calibri"/>
                <a:cs typeface="B Nazanin" pitchFamily="2" charset="-78"/>
              </a:rPr>
              <a:t>باید </a:t>
            </a:r>
            <a:r>
              <a:rPr lang="ar-SA" sz="2000" dirty="0">
                <a:latin typeface="Calibri"/>
                <a:ea typeface="Calibri"/>
                <a:cs typeface="B Nazanin" pitchFamily="2" charset="-78"/>
              </a:rPr>
              <a:t>بدانیم که </a:t>
            </a:r>
            <a:r>
              <a:rPr lang="ar-SA" sz="2000" dirty="0">
                <a:solidFill>
                  <a:srgbClr val="C00000"/>
                </a:solidFill>
                <a:latin typeface="Calibri"/>
                <a:ea typeface="Calibri"/>
                <a:cs typeface="B Nazanin" pitchFamily="2" charset="-78"/>
              </a:rPr>
              <a:t>علل ایجاد کننده سرطان و راه های دوری کردن از آن کدامند </a:t>
            </a:r>
            <a:r>
              <a:rPr lang="ar-SA" sz="2000" dirty="0">
                <a:latin typeface="Calibri"/>
                <a:ea typeface="Calibri"/>
                <a:cs typeface="B Nazanin" pitchFamily="2" charset="-78"/>
              </a:rPr>
              <a:t>همچنین چه عواملی اثر محافظتی در برابر این سرطان دارند.</a:t>
            </a:r>
            <a:endParaRPr lang="en-US" sz="2000" dirty="0">
              <a:latin typeface="Calibri"/>
              <a:ea typeface="Calibri"/>
              <a:cs typeface="B Nazanin" pitchFamily="2" charset="-78"/>
            </a:endParaRPr>
          </a:p>
          <a:p>
            <a:pPr marL="0" indent="0">
              <a:buNone/>
            </a:pPr>
            <a:endParaRPr lang="en-US" sz="2000" dirty="0">
              <a:cs typeface="B Nazanin" pitchFamily="2" charset="-78"/>
            </a:endParaRPr>
          </a:p>
        </p:txBody>
      </p:sp>
      <p:sp>
        <p:nvSpPr>
          <p:cNvPr id="6" name="Title 5"/>
          <p:cNvSpPr>
            <a:spLocks noGrp="1"/>
          </p:cNvSpPr>
          <p:nvPr>
            <p:ph type="title"/>
          </p:nvPr>
        </p:nvSpPr>
        <p:spPr/>
        <p:txBody>
          <a:bodyPr>
            <a:noAutofit/>
          </a:bodyPr>
          <a:lstStyle/>
          <a:p>
            <a:pPr rtl="1"/>
            <a:r>
              <a:rPr lang="fa-IR" sz="2400" b="1" dirty="0">
                <a:solidFill>
                  <a:srgbClr val="424456"/>
                </a:solidFill>
                <a:cs typeface="B Titr" panose="00000700000000000000" pitchFamily="2" charset="-78"/>
              </a:rPr>
              <a:t>تشخیص زودهنگام سرطان </a:t>
            </a:r>
            <a:r>
              <a:rPr lang="fa-IR" sz="2400" b="1" dirty="0" smtClean="0">
                <a:solidFill>
                  <a:srgbClr val="424456"/>
                </a:solidFill>
                <a:cs typeface="B Titr" panose="00000700000000000000" pitchFamily="2" charset="-78"/>
              </a:rPr>
              <a:t>پستان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(آموزش اصول خود مراقبتی)</a:t>
            </a:r>
            <a:endParaRPr lang="en-US" sz="3600" b="1" dirty="0"/>
          </a:p>
        </p:txBody>
      </p:sp>
    </p:spTree>
    <p:extLst>
      <p:ext uri="{BB962C8B-B14F-4D97-AF65-F5344CB8AC3E}">
        <p14:creationId xmlns:p14="http://schemas.microsoft.com/office/powerpoint/2010/main" val="2671757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sz="2000" dirty="0">
                <a:solidFill>
                  <a:prstClr val="white"/>
                </a:solidFill>
                <a:cs typeface="B Nazanin" pitchFamily="2" charset="-78"/>
              </a:rPr>
              <a:t>علل </a:t>
            </a:r>
            <a:r>
              <a:rPr lang="fa-IR" sz="2000" dirty="0" smtClean="0">
                <a:solidFill>
                  <a:prstClr val="white"/>
                </a:solidFill>
                <a:cs typeface="B Nazanin" pitchFamily="2" charset="-78"/>
              </a:rPr>
              <a:t>قابل </a:t>
            </a:r>
            <a:r>
              <a:rPr lang="fa-IR" sz="2000" dirty="0">
                <a:solidFill>
                  <a:prstClr val="white"/>
                </a:solidFill>
                <a:cs typeface="B Nazanin" pitchFamily="2" charset="-78"/>
              </a:rPr>
              <a:t>اصلاح سرطان</a:t>
            </a:r>
            <a:endParaRPr lang="en-US" sz="2000" dirty="0">
              <a:solidFill>
                <a:prstClr val="white"/>
              </a:solidFill>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علل غیر قابل اصلاح سرطان</a:t>
            </a:r>
            <a:endParaRPr lang="en-US" sz="2000" dirty="0">
              <a:cs typeface="B Nazanin" pitchFamily="2" charset="-78"/>
            </a:endParaRPr>
          </a:p>
        </p:txBody>
      </p:sp>
      <p:sp>
        <p:nvSpPr>
          <p:cNvPr id="4" name="Content Placeholder 3"/>
          <p:cNvSpPr>
            <a:spLocks noGrp="1"/>
          </p:cNvSpPr>
          <p:nvPr>
            <p:ph sz="quarter" idx="2"/>
          </p:nvPr>
        </p:nvSpPr>
        <p:spPr/>
        <p:txBody>
          <a:bodyPr>
            <a:normAutofit/>
          </a:bodyPr>
          <a:lstStyle/>
          <a:p>
            <a:pPr marL="342900" marR="0" lvl="0" indent="-342900" algn="r" rtl="1">
              <a:spcBef>
                <a:spcPts val="0"/>
              </a:spcBef>
              <a:spcAft>
                <a:spcPts val="800"/>
              </a:spcAft>
              <a:buFont typeface="Wingdings"/>
              <a:buChar char=""/>
            </a:pPr>
            <a:r>
              <a:rPr lang="fa-IR" sz="2000" dirty="0">
                <a:latin typeface="Arial"/>
                <a:ea typeface="Times New Roman"/>
                <a:cs typeface="B Nazanin"/>
              </a:rPr>
              <a:t>نمایه توده بدنی (</a:t>
            </a:r>
            <a:r>
              <a:rPr lang="en-US" sz="2000" dirty="0">
                <a:latin typeface="Arial"/>
                <a:ea typeface="Times New Roman"/>
                <a:cs typeface="B Nazanin"/>
              </a:rPr>
              <a:t>BMI</a:t>
            </a:r>
            <a:r>
              <a:rPr lang="fa-IR" sz="2000" dirty="0">
                <a:latin typeface="Arial"/>
                <a:ea typeface="Times New Roman"/>
                <a:cs typeface="B Nazanin"/>
              </a:rPr>
              <a:t>) بالای 30</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الكل</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سن بالای مادر در زمان اولین تولد </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مواجهه با اشعه </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قرص­هاي ضدبارداري خوراکی</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هورمون درمانی جایگزین </a:t>
            </a:r>
            <a:r>
              <a:rPr lang="en-US" sz="2000" dirty="0">
                <a:latin typeface="Arial"/>
                <a:ea typeface="Times New Roman"/>
                <a:cs typeface="B Nazanin"/>
              </a:rPr>
              <a:t>HRT</a:t>
            </a:r>
            <a:r>
              <a:rPr lang="fa-IR" sz="2000" dirty="0">
                <a:latin typeface="Arial"/>
                <a:ea typeface="Times New Roman"/>
                <a:cs typeface="B Nazanin"/>
              </a:rPr>
              <a:t> پس از یائسگی</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مصرف بالای چربی‌های اشباع شده</a:t>
            </a:r>
            <a:endParaRPr lang="en-US" sz="2000" dirty="0"/>
          </a:p>
          <a:p>
            <a:pPr marL="342900" marR="0" lvl="0" indent="-342900" algn="just" rtl="1">
              <a:lnSpc>
                <a:spcPct val="115000"/>
              </a:lnSpc>
              <a:spcBef>
                <a:spcPts val="0"/>
              </a:spcBef>
              <a:spcAft>
                <a:spcPts val="1000"/>
              </a:spcAft>
              <a:buFont typeface="Wingdings"/>
              <a:buChar char=""/>
            </a:pPr>
            <a:endParaRPr lang="en-US" sz="2000" dirty="0"/>
          </a:p>
        </p:txBody>
      </p:sp>
      <p:sp>
        <p:nvSpPr>
          <p:cNvPr id="5" name="Content Placeholder 4"/>
          <p:cNvSpPr>
            <a:spLocks noGrp="1"/>
          </p:cNvSpPr>
          <p:nvPr>
            <p:ph sz="quarter" idx="4"/>
          </p:nvPr>
        </p:nvSpPr>
        <p:spPr/>
        <p:txBody>
          <a:bodyPr>
            <a:normAutofit/>
          </a:bodyPr>
          <a:lstStyle/>
          <a:p>
            <a:pPr marL="342900" marR="0" lvl="0" indent="-342900" algn="r" rtl="1">
              <a:spcBef>
                <a:spcPts val="0"/>
              </a:spcBef>
              <a:spcAft>
                <a:spcPts val="800"/>
              </a:spcAft>
              <a:buFont typeface="Wingdings"/>
              <a:buChar char=""/>
            </a:pPr>
            <a:r>
              <a:rPr lang="fa-IR" sz="2000" dirty="0">
                <a:latin typeface="Arial"/>
                <a:ea typeface="Times New Roman"/>
                <a:cs typeface="B Nazanin"/>
              </a:rPr>
              <a:t>سن بالا</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سابقه خانوادگي و جهش­هاي ژني</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سن قاعدگي کمتر از 11 سال</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سن يائسگي بالای 54 سال </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زمينه­ی نژادي و قومي</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وضعيت اقتصادي و اجتماعی بهتر</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سابقه هیپرپلازی (رشد بیش از حد سلول ها) در پستان</a:t>
            </a:r>
            <a:endParaRPr lang="en-US" sz="2000" dirty="0">
              <a:effectLst/>
            </a:endParaRPr>
          </a:p>
        </p:txBody>
      </p:sp>
      <p:sp>
        <p:nvSpPr>
          <p:cNvPr id="6" name="Title 5"/>
          <p:cNvSpPr>
            <a:spLocks noGrp="1"/>
          </p:cNvSpPr>
          <p:nvPr>
            <p:ph type="title"/>
          </p:nvPr>
        </p:nvSpPr>
        <p:spPr/>
        <p:txBody>
          <a:bodyPr>
            <a:noAutofit/>
          </a:bodyPr>
          <a:lstStyle/>
          <a:p>
            <a:pPr rtl="1"/>
            <a:r>
              <a:rPr lang="fa-IR" sz="2400" b="1" dirty="0" smtClean="0">
                <a:solidFill>
                  <a:srgbClr val="424456"/>
                </a:solidFill>
                <a:cs typeface="B Titr" panose="00000700000000000000" pitchFamily="2" charset="-78"/>
              </a:rPr>
              <a:t>اصول خودمراقبتی سرطان پستان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(علل سرطان پستان و راه های پیشگیری)</a:t>
            </a:r>
            <a:endParaRPr lang="en-US" sz="3600" b="1" dirty="0"/>
          </a:p>
        </p:txBody>
      </p:sp>
    </p:spTree>
    <p:extLst>
      <p:ext uri="{BB962C8B-B14F-4D97-AF65-F5344CB8AC3E}">
        <p14:creationId xmlns:p14="http://schemas.microsoft.com/office/powerpoint/2010/main" val="1431467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sz="2000" dirty="0" smtClean="0">
                <a:solidFill>
                  <a:prstClr val="white"/>
                </a:solidFill>
                <a:cs typeface="B Nazanin" pitchFamily="2" charset="-78"/>
              </a:rPr>
              <a:t>علایم</a:t>
            </a:r>
            <a:endParaRPr lang="en-US" sz="2000" dirty="0">
              <a:solidFill>
                <a:prstClr val="white"/>
              </a:solidFill>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علایم</a:t>
            </a:r>
            <a:endParaRPr lang="en-US" sz="2000" dirty="0">
              <a:cs typeface="B Nazanin" pitchFamily="2" charset="-78"/>
            </a:endParaRPr>
          </a:p>
        </p:txBody>
      </p:sp>
      <p:sp>
        <p:nvSpPr>
          <p:cNvPr id="4" name="Content Placeholder 3"/>
          <p:cNvSpPr>
            <a:spLocks noGrp="1"/>
          </p:cNvSpPr>
          <p:nvPr>
            <p:ph sz="quarter" idx="2"/>
          </p:nvPr>
        </p:nvSpPr>
        <p:spPr/>
        <p:txBody>
          <a:bodyPr>
            <a:normAutofit/>
          </a:bodyPr>
          <a:lstStyle/>
          <a:p>
            <a:pPr marL="342900" marR="0" lvl="0" indent="-342900" algn="r" rtl="1">
              <a:spcBef>
                <a:spcPts val="0"/>
              </a:spcBef>
              <a:spcAft>
                <a:spcPts val="800"/>
              </a:spcAft>
              <a:buFont typeface="Wingdings"/>
              <a:buChar char=""/>
            </a:pPr>
            <a:r>
              <a:rPr lang="fa-IR" sz="2000" dirty="0">
                <a:latin typeface="Arial"/>
                <a:ea typeface="Times New Roman"/>
                <a:cs typeface="B Nazanin"/>
              </a:rPr>
              <a:t>ترشح نوک پستان که دارای هر یک از خصوصیات زیر باشد:</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از یک پستان باشد (و نه هر دو پستان)</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از یک مجرا باشد (و نه از چند مجرا)</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ترشح خود به خودی و ادامه دار باشد</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در هنگام معاینه ترشح وجود داشته باشد </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سروزی یا خونی باشد</a:t>
            </a:r>
            <a:endParaRPr lang="en-US" sz="2000" dirty="0"/>
          </a:p>
          <a:p>
            <a:pPr marL="0" marR="0" lvl="0" indent="0" algn="just" rtl="1">
              <a:lnSpc>
                <a:spcPct val="115000"/>
              </a:lnSpc>
              <a:spcBef>
                <a:spcPts val="0"/>
              </a:spcBef>
              <a:spcAft>
                <a:spcPts val="1000"/>
              </a:spcAft>
              <a:buNone/>
            </a:pPr>
            <a:endParaRPr lang="en-US" sz="2000" dirty="0"/>
          </a:p>
        </p:txBody>
      </p:sp>
      <p:sp>
        <p:nvSpPr>
          <p:cNvPr id="5" name="Content Placeholder 4"/>
          <p:cNvSpPr>
            <a:spLocks noGrp="1"/>
          </p:cNvSpPr>
          <p:nvPr>
            <p:ph sz="quarter" idx="4"/>
          </p:nvPr>
        </p:nvSpPr>
        <p:spPr/>
        <p:txBody>
          <a:bodyPr>
            <a:normAutofit fontScale="92500"/>
          </a:bodyPr>
          <a:lstStyle/>
          <a:p>
            <a:pPr marL="342900" marR="0" lvl="0" indent="-342900" algn="r" rtl="1">
              <a:spcBef>
                <a:spcPts val="0"/>
              </a:spcBef>
              <a:spcAft>
                <a:spcPts val="800"/>
              </a:spcAft>
              <a:buFont typeface="Wingdings"/>
              <a:buChar char=""/>
            </a:pPr>
            <a:r>
              <a:rPr lang="fa-IR" sz="2000" dirty="0">
                <a:latin typeface="Arial"/>
                <a:ea typeface="Times New Roman"/>
                <a:cs typeface="B Nazanin"/>
              </a:rPr>
              <a:t>توده پستان یا زیر بغل</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تغییر در شکل (عدم قرینگی) یا قوام (سفتی) پستان</a:t>
            </a:r>
            <a:endParaRPr lang="en-US" sz="2000" dirty="0"/>
          </a:p>
          <a:p>
            <a:pPr marL="342900" marR="0" lvl="0" indent="-342900" algn="r" rtl="1">
              <a:spcBef>
                <a:spcPts val="0"/>
              </a:spcBef>
              <a:spcAft>
                <a:spcPts val="800"/>
              </a:spcAft>
              <a:buFont typeface="Wingdings"/>
              <a:buChar char=""/>
            </a:pPr>
            <a:r>
              <a:rPr lang="fa-IR" sz="2000" dirty="0">
                <a:latin typeface="Arial"/>
                <a:ea typeface="Times New Roman"/>
                <a:cs typeface="B Nazanin"/>
              </a:rPr>
              <a:t>تغییرات پوستی پستان شامل هر یک از موارد زیر:</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پوست پرتغالی</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اریتم یا قرمزی پوست</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زخم پوست</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پوسته پوسته شدن و اگزمای پوست</a:t>
            </a:r>
            <a:endParaRPr lang="en-US" sz="2000" dirty="0"/>
          </a:p>
          <a:p>
            <a:pPr marL="342900" marR="0" lvl="0" indent="-342900" algn="r" rtl="1">
              <a:spcBef>
                <a:spcPts val="0"/>
              </a:spcBef>
              <a:spcAft>
                <a:spcPts val="800"/>
              </a:spcAft>
              <a:buFont typeface="Wingdings"/>
              <a:buChar char=""/>
              <a:tabLst>
                <a:tab pos="588645" algn="l"/>
              </a:tabLst>
            </a:pPr>
            <a:r>
              <a:rPr lang="fa-IR" sz="2000" dirty="0">
                <a:latin typeface="Arial"/>
                <a:ea typeface="Times New Roman"/>
                <a:cs typeface="B Nazanin"/>
              </a:rPr>
              <a:t>تغییرات نوک پستان (فرورفتگی یا خراشیدگی)</a:t>
            </a:r>
            <a:endParaRPr lang="en-US" sz="2000" dirty="0"/>
          </a:p>
          <a:p>
            <a:pPr marL="342900" marR="0" lvl="0" indent="-342900" algn="just" rtl="1">
              <a:lnSpc>
                <a:spcPct val="115000"/>
              </a:lnSpc>
              <a:spcBef>
                <a:spcPts val="0"/>
              </a:spcBef>
              <a:spcAft>
                <a:spcPts val="1000"/>
              </a:spcAft>
              <a:buFont typeface="Courier New"/>
              <a:buChar char="o"/>
            </a:pPr>
            <a:endParaRPr lang="en-US" sz="1800" dirty="0">
              <a:effectLst/>
              <a:latin typeface="Calibri"/>
              <a:ea typeface="Calibri"/>
              <a:cs typeface="Arial"/>
            </a:endParaRPr>
          </a:p>
        </p:txBody>
      </p:sp>
      <p:sp>
        <p:nvSpPr>
          <p:cNvPr id="6" name="Title 5"/>
          <p:cNvSpPr>
            <a:spLocks noGrp="1"/>
          </p:cNvSpPr>
          <p:nvPr>
            <p:ph type="title"/>
          </p:nvPr>
        </p:nvSpPr>
        <p:spPr/>
        <p:txBody>
          <a:bodyPr>
            <a:noAutofit/>
          </a:bodyPr>
          <a:lstStyle/>
          <a:p>
            <a:pPr rtl="1"/>
            <a:r>
              <a:rPr lang="fa-IR" sz="2400" b="1" dirty="0" smtClean="0">
                <a:solidFill>
                  <a:srgbClr val="424456"/>
                </a:solidFill>
                <a:cs typeface="B Titr" panose="00000700000000000000" pitchFamily="2" charset="-78"/>
              </a:rPr>
              <a:t>اصول خودمراقبتی سرطان پستان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(علایم سرطان پستان و راه های تشخیص زودهنگام)</a:t>
            </a:r>
            <a:endParaRPr lang="en-US" sz="3600" b="1" dirty="0"/>
          </a:p>
        </p:txBody>
      </p:sp>
    </p:spTree>
    <p:extLst>
      <p:ext uri="{BB962C8B-B14F-4D97-AF65-F5344CB8AC3E}">
        <p14:creationId xmlns:p14="http://schemas.microsoft.com/office/powerpoint/2010/main" val="828386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81000"/>
            <a:ext cx="8534400" cy="530352"/>
          </a:xfrm>
        </p:spPr>
        <p:txBody>
          <a:bodyPr>
            <a:noAutofit/>
          </a:bodyPr>
          <a:lstStyle/>
          <a:p>
            <a:r>
              <a:rPr lang="fa-IR" sz="2500" dirty="0" smtClean="0">
                <a:cs typeface="B Titr" panose="00000700000000000000" pitchFamily="2" charset="-78"/>
              </a:rPr>
              <a:t>نمودار مقایسه درصد کولونوسکوپی و درصد غربالگری سرطان شهرستانها </a:t>
            </a:r>
            <a:endParaRPr lang="fa-IR" sz="2500" dirty="0">
              <a:cs typeface="B Titr" panose="000007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85471092"/>
              </p:ext>
            </p:extLst>
          </p:nvPr>
        </p:nvGraphicFramePr>
        <p:xfrm>
          <a:off x="76200" y="987552"/>
          <a:ext cx="8915400" cy="5413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868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sz="2000" dirty="0" smtClean="0">
                <a:solidFill>
                  <a:prstClr val="white"/>
                </a:solidFill>
                <a:cs typeface="B Nazanin" pitchFamily="2" charset="-78"/>
              </a:rPr>
              <a:t>اصول تشخیص زودهنگام سرطان</a:t>
            </a:r>
            <a:endParaRPr lang="en-US" sz="2000" dirty="0">
              <a:solidFill>
                <a:prstClr val="white"/>
              </a:solidFill>
              <a:cs typeface="B Nazanin" pitchFamily="2" charset="-78"/>
            </a:endParaRPr>
          </a:p>
        </p:txBody>
      </p:sp>
      <p:sp>
        <p:nvSpPr>
          <p:cNvPr id="3" name="Text Placeholder 2"/>
          <p:cNvSpPr>
            <a:spLocks noGrp="1"/>
          </p:cNvSpPr>
          <p:nvPr>
            <p:ph type="body" sz="half" idx="3"/>
          </p:nvPr>
        </p:nvSpPr>
        <p:spPr/>
        <p:txBody>
          <a:bodyPr/>
          <a:lstStyle/>
          <a:p>
            <a:pPr lvl="0" algn="ctr">
              <a:buClr>
                <a:srgbClr val="53548A"/>
              </a:buClr>
            </a:pPr>
            <a:r>
              <a:rPr lang="fa-IR" sz="2000" dirty="0">
                <a:solidFill>
                  <a:prstClr val="white"/>
                </a:solidFill>
                <a:cs typeface="B Nazanin" pitchFamily="2" charset="-78"/>
              </a:rPr>
              <a:t>اصول تشخیص زودهنگام سرطان</a:t>
            </a:r>
            <a:endParaRPr lang="en-US" sz="2000" dirty="0">
              <a:solidFill>
                <a:prstClr val="white"/>
              </a:solidFill>
              <a:cs typeface="B Nazanin" pitchFamily="2" charset="-78"/>
            </a:endParaRPr>
          </a:p>
        </p:txBody>
      </p:sp>
      <p:sp>
        <p:nvSpPr>
          <p:cNvPr id="4" name="Content Placeholder 3"/>
          <p:cNvSpPr>
            <a:spLocks noGrp="1"/>
          </p:cNvSpPr>
          <p:nvPr>
            <p:ph sz="quarter" idx="2"/>
          </p:nvPr>
        </p:nvSpPr>
        <p:spPr/>
        <p:txBody>
          <a:bodyPr>
            <a:normAutofit/>
          </a:bodyPr>
          <a:lstStyle/>
          <a:p>
            <a:pPr marL="342900" marR="0" lvl="0" indent="-342900" algn="just" rtl="1">
              <a:spcBef>
                <a:spcPts val="0"/>
              </a:spcBef>
              <a:spcAft>
                <a:spcPts val="800"/>
              </a:spcAft>
              <a:buFont typeface="Wingdings"/>
              <a:buChar char=""/>
            </a:pPr>
            <a:r>
              <a:rPr lang="fa-IR" sz="2000" dirty="0">
                <a:latin typeface="Arial"/>
                <a:ea typeface="Times New Roman"/>
                <a:cs typeface="B Nazanin"/>
              </a:rPr>
              <a:t>اگر </a:t>
            </a:r>
            <a:r>
              <a:rPr lang="fa-IR" sz="2000" dirty="0">
                <a:solidFill>
                  <a:srgbClr val="C00000"/>
                </a:solidFill>
                <a:latin typeface="Arial"/>
                <a:ea typeface="Times New Roman"/>
                <a:cs typeface="B Nazanin"/>
              </a:rPr>
              <a:t>سابقه­ی خانوادگی قوی از سرطان پستان یا تخمدان دارید</a:t>
            </a:r>
            <a:r>
              <a:rPr lang="fa-IR" sz="2000" dirty="0">
                <a:latin typeface="Arial"/>
                <a:ea typeface="Times New Roman"/>
                <a:cs typeface="B Nazanin"/>
              </a:rPr>
              <a:t>، با خانه یا مرکز بهداشتی درباره­ی گزینه­های غربالگری خاص، انجام تست‌های ژنتیک یا درمان پیشگیرانه صحبت کنید. </a:t>
            </a:r>
            <a:endParaRPr lang="en-US" sz="2000" dirty="0"/>
          </a:p>
          <a:p>
            <a:pPr marL="342900" marR="0" lvl="0" indent="-342900" algn="just" rtl="1">
              <a:spcBef>
                <a:spcPts val="0"/>
              </a:spcBef>
              <a:spcAft>
                <a:spcPts val="800"/>
              </a:spcAft>
              <a:buFont typeface="Wingdings"/>
              <a:buChar char=""/>
            </a:pPr>
            <a:r>
              <a:rPr lang="fa-IR" sz="2000" dirty="0">
                <a:solidFill>
                  <a:srgbClr val="C00000"/>
                </a:solidFill>
                <a:latin typeface="Arial"/>
                <a:ea typeface="Times New Roman"/>
                <a:cs typeface="B Nazanin"/>
              </a:rPr>
              <a:t>ماهانه بلافاصله بعد از اتمام قاعدگی، خودآزمایی پستان را انجام دهید.</a:t>
            </a:r>
            <a:endParaRPr lang="en-US" sz="2000" dirty="0">
              <a:solidFill>
                <a:srgbClr val="C00000"/>
              </a:solidFill>
            </a:endParaRPr>
          </a:p>
          <a:p>
            <a:pPr marL="342900" marR="0" lvl="0" indent="-342900" algn="just" rtl="1">
              <a:lnSpc>
                <a:spcPct val="115000"/>
              </a:lnSpc>
              <a:spcBef>
                <a:spcPts val="0"/>
              </a:spcBef>
              <a:spcAft>
                <a:spcPts val="1000"/>
              </a:spcAft>
              <a:buFont typeface="Wingdings"/>
              <a:buChar char=""/>
            </a:pPr>
            <a:endParaRPr lang="en-US" sz="2000" dirty="0"/>
          </a:p>
        </p:txBody>
      </p:sp>
      <p:sp>
        <p:nvSpPr>
          <p:cNvPr id="5" name="Content Placeholder 4"/>
          <p:cNvSpPr>
            <a:spLocks noGrp="1"/>
          </p:cNvSpPr>
          <p:nvPr>
            <p:ph sz="quarter" idx="4"/>
          </p:nvPr>
        </p:nvSpPr>
        <p:spPr/>
        <p:txBody>
          <a:bodyPr>
            <a:normAutofit/>
          </a:bodyPr>
          <a:lstStyle/>
          <a:p>
            <a:pPr marL="342900" lvl="0" indent="-342900" algn="just" rtl="1">
              <a:lnSpc>
                <a:spcPct val="115000"/>
              </a:lnSpc>
              <a:spcBef>
                <a:spcPts val="0"/>
              </a:spcBef>
              <a:spcAft>
                <a:spcPts val="1000"/>
              </a:spcAft>
              <a:buClr>
                <a:srgbClr val="53548A"/>
              </a:buClr>
              <a:buFont typeface="Wingdings"/>
              <a:buChar char=""/>
            </a:pPr>
            <a:r>
              <a:rPr lang="ar-SA" sz="2100" dirty="0">
                <a:solidFill>
                  <a:prstClr val="black"/>
                </a:solidFill>
                <a:latin typeface="Calibri"/>
                <a:ea typeface="Calibri"/>
                <a:cs typeface="B Nazanin"/>
              </a:rPr>
              <a:t>باید افراد </a:t>
            </a:r>
            <a:r>
              <a:rPr lang="fa-IR" sz="2100" dirty="0">
                <a:solidFill>
                  <a:prstClr val="black"/>
                </a:solidFill>
                <a:latin typeface="Calibri"/>
                <a:ea typeface="Calibri"/>
                <a:cs typeface="B Nazanin"/>
              </a:rPr>
              <a:t>تشویق شوند</a:t>
            </a:r>
            <a:r>
              <a:rPr lang="ar-SA" sz="2100" dirty="0">
                <a:solidFill>
                  <a:prstClr val="black"/>
                </a:solidFill>
                <a:latin typeface="Calibri"/>
                <a:ea typeface="Calibri"/>
                <a:cs typeface="B Nazanin"/>
              </a:rPr>
              <a:t> </a:t>
            </a:r>
            <a:r>
              <a:rPr lang="fa-IR" sz="2100" dirty="0">
                <a:solidFill>
                  <a:srgbClr val="C00000"/>
                </a:solidFill>
                <a:latin typeface="Calibri"/>
                <a:ea typeface="Calibri"/>
                <a:cs typeface="B Nazanin"/>
              </a:rPr>
              <a:t>دست کم هر </a:t>
            </a:r>
            <a:r>
              <a:rPr lang="fa-IR" sz="2100" dirty="0" smtClean="0">
                <a:solidFill>
                  <a:srgbClr val="C00000"/>
                </a:solidFill>
                <a:latin typeface="Calibri"/>
                <a:ea typeface="Calibri"/>
                <a:cs typeface="B Nazanin"/>
              </a:rPr>
              <a:t>یک تا دو </a:t>
            </a:r>
            <a:r>
              <a:rPr lang="fa-IR" sz="2100" dirty="0">
                <a:solidFill>
                  <a:srgbClr val="C00000"/>
                </a:solidFill>
                <a:latin typeface="Calibri"/>
                <a:ea typeface="Calibri"/>
                <a:cs typeface="B Nazanin"/>
              </a:rPr>
              <a:t>سال </a:t>
            </a:r>
            <a:r>
              <a:rPr lang="ar-SA" sz="2100" dirty="0">
                <a:solidFill>
                  <a:prstClr val="black"/>
                </a:solidFill>
                <a:latin typeface="Calibri"/>
                <a:ea typeface="Calibri"/>
                <a:cs typeface="B Nazanin"/>
              </a:rPr>
              <a:t>در برنامه تشخیص زودهنگام و غربالگری شرکت می کنند</a:t>
            </a:r>
            <a:endParaRPr lang="fa-IR" sz="2100" dirty="0">
              <a:solidFill>
                <a:prstClr val="black"/>
              </a:solidFill>
              <a:latin typeface="Calibri"/>
              <a:ea typeface="Calibri"/>
              <a:cs typeface="B Nazanin"/>
            </a:endParaRPr>
          </a:p>
          <a:p>
            <a:pPr marL="342900" lvl="0" indent="-342900" algn="just" rtl="1">
              <a:lnSpc>
                <a:spcPct val="115000"/>
              </a:lnSpc>
              <a:spcBef>
                <a:spcPts val="0"/>
              </a:spcBef>
              <a:spcAft>
                <a:spcPts val="1000"/>
              </a:spcAft>
              <a:buClr>
                <a:srgbClr val="53548A"/>
              </a:buClr>
              <a:buFont typeface="Wingdings"/>
              <a:buChar char=""/>
            </a:pPr>
            <a:r>
              <a:rPr lang="ar-SA" sz="2100" dirty="0">
                <a:solidFill>
                  <a:prstClr val="black"/>
                </a:solidFill>
                <a:latin typeface="Calibri"/>
                <a:ea typeface="Calibri"/>
                <a:cs typeface="B Nazanin"/>
              </a:rPr>
              <a:t> </a:t>
            </a:r>
            <a:r>
              <a:rPr lang="fa-IR" sz="2100" dirty="0">
                <a:solidFill>
                  <a:prstClr val="black"/>
                </a:solidFill>
                <a:latin typeface="Calibri"/>
                <a:ea typeface="Calibri"/>
                <a:cs typeface="B Nazanin"/>
              </a:rPr>
              <a:t>باید به افراد </a:t>
            </a:r>
            <a:r>
              <a:rPr lang="ar-SA" sz="2100" dirty="0">
                <a:solidFill>
                  <a:prstClr val="black"/>
                </a:solidFill>
                <a:latin typeface="Calibri"/>
                <a:ea typeface="Calibri"/>
                <a:cs typeface="B Nazanin"/>
              </a:rPr>
              <a:t>آموزش داد </a:t>
            </a:r>
            <a:r>
              <a:rPr lang="fa-IR" sz="2100" dirty="0">
                <a:solidFill>
                  <a:srgbClr val="C00000"/>
                </a:solidFill>
                <a:latin typeface="Calibri"/>
                <a:ea typeface="Calibri"/>
                <a:cs typeface="B Nazanin"/>
              </a:rPr>
              <a:t>علایم هشداردهنده </a:t>
            </a:r>
            <a:r>
              <a:rPr lang="fa-IR" sz="2100" dirty="0">
                <a:solidFill>
                  <a:prstClr val="black"/>
                </a:solidFill>
                <a:latin typeface="Calibri"/>
                <a:ea typeface="Calibri"/>
                <a:cs typeface="B Nazanin"/>
              </a:rPr>
              <a:t>سرطان </a:t>
            </a:r>
            <a:r>
              <a:rPr lang="fa-IR" sz="2100" dirty="0" smtClean="0">
                <a:solidFill>
                  <a:prstClr val="black"/>
                </a:solidFill>
                <a:latin typeface="Calibri"/>
                <a:ea typeface="Calibri"/>
                <a:cs typeface="B Nazanin"/>
              </a:rPr>
              <a:t>پستان را </a:t>
            </a:r>
            <a:r>
              <a:rPr lang="fa-IR" sz="2100" dirty="0">
                <a:solidFill>
                  <a:prstClr val="black"/>
                </a:solidFill>
                <a:latin typeface="Calibri"/>
                <a:ea typeface="Calibri"/>
                <a:cs typeface="B Nazanin"/>
              </a:rPr>
              <a:t>بشناسند</a:t>
            </a:r>
          </a:p>
          <a:p>
            <a:pPr marL="342900" lvl="0" indent="-342900" algn="just" rtl="1">
              <a:lnSpc>
                <a:spcPct val="115000"/>
              </a:lnSpc>
              <a:spcBef>
                <a:spcPts val="0"/>
              </a:spcBef>
              <a:spcAft>
                <a:spcPts val="1000"/>
              </a:spcAft>
              <a:buClr>
                <a:srgbClr val="53548A"/>
              </a:buClr>
              <a:buFont typeface="Wingdings"/>
              <a:buChar char=""/>
            </a:pPr>
            <a:r>
              <a:rPr lang="fa-IR" sz="2100" dirty="0">
                <a:solidFill>
                  <a:prstClr val="black"/>
                </a:solidFill>
                <a:latin typeface="Calibri"/>
                <a:ea typeface="Calibri"/>
                <a:cs typeface="B Nazanin"/>
              </a:rPr>
              <a:t>ب</a:t>
            </a:r>
            <a:r>
              <a:rPr lang="ar-SA" sz="2100" dirty="0">
                <a:solidFill>
                  <a:prstClr val="black"/>
                </a:solidFill>
                <a:latin typeface="Calibri"/>
                <a:ea typeface="Calibri"/>
                <a:cs typeface="B Nazanin"/>
              </a:rPr>
              <a:t>اید به افراد</a:t>
            </a:r>
            <a:r>
              <a:rPr lang="fa-IR" sz="2100" dirty="0">
                <a:solidFill>
                  <a:prstClr val="black"/>
                </a:solidFill>
                <a:latin typeface="Calibri"/>
                <a:ea typeface="Calibri"/>
                <a:cs typeface="B Nazanin"/>
              </a:rPr>
              <a:t> </a:t>
            </a:r>
            <a:r>
              <a:rPr lang="ar-SA" sz="2100" dirty="0">
                <a:solidFill>
                  <a:prstClr val="black"/>
                </a:solidFill>
                <a:latin typeface="Calibri"/>
                <a:ea typeface="Calibri"/>
                <a:cs typeface="B Nazanin"/>
              </a:rPr>
              <a:t>آموزش داد که اگر </a:t>
            </a:r>
            <a:r>
              <a:rPr lang="ar-SA" sz="2100" dirty="0">
                <a:solidFill>
                  <a:srgbClr val="C00000"/>
                </a:solidFill>
                <a:latin typeface="Calibri"/>
                <a:ea typeface="Calibri"/>
                <a:cs typeface="B Nazanin"/>
              </a:rPr>
              <a:t>در فواصل برنامه های تشخیص زودهنگام و غربالگری</a:t>
            </a:r>
            <a:r>
              <a:rPr lang="ar-SA" sz="2100" dirty="0">
                <a:solidFill>
                  <a:prstClr val="black"/>
                </a:solidFill>
                <a:latin typeface="Calibri"/>
                <a:ea typeface="Calibri"/>
                <a:cs typeface="B Nazanin"/>
              </a:rPr>
              <a:t> نیز، این علایم را داشتند زودتر مراجعه کنند. </a:t>
            </a:r>
            <a:endParaRPr lang="fa-IR" sz="2100" dirty="0">
              <a:solidFill>
                <a:prstClr val="black"/>
              </a:solidFill>
              <a:latin typeface="Calibri"/>
              <a:ea typeface="Calibri"/>
              <a:cs typeface="B Nazanin"/>
            </a:endParaRPr>
          </a:p>
          <a:p>
            <a:pPr marL="342900" marR="0" lvl="0" indent="-342900" algn="just" rtl="1">
              <a:lnSpc>
                <a:spcPct val="115000"/>
              </a:lnSpc>
              <a:spcBef>
                <a:spcPts val="0"/>
              </a:spcBef>
              <a:spcAft>
                <a:spcPts val="1000"/>
              </a:spcAft>
              <a:buFont typeface="Courier New"/>
              <a:buChar char="o"/>
            </a:pPr>
            <a:endParaRPr lang="en-US" sz="1800" dirty="0">
              <a:effectLst/>
              <a:latin typeface="Calibri"/>
              <a:ea typeface="Calibri"/>
              <a:cs typeface="Arial"/>
            </a:endParaRPr>
          </a:p>
        </p:txBody>
      </p:sp>
      <p:sp>
        <p:nvSpPr>
          <p:cNvPr id="6" name="Title 5"/>
          <p:cNvSpPr>
            <a:spLocks noGrp="1"/>
          </p:cNvSpPr>
          <p:nvPr>
            <p:ph type="title"/>
          </p:nvPr>
        </p:nvSpPr>
        <p:spPr/>
        <p:txBody>
          <a:bodyPr>
            <a:noAutofit/>
          </a:bodyPr>
          <a:lstStyle/>
          <a:p>
            <a:pPr rtl="1"/>
            <a:r>
              <a:rPr lang="fa-IR" sz="2400" b="1" dirty="0" smtClean="0">
                <a:solidFill>
                  <a:srgbClr val="424456"/>
                </a:solidFill>
                <a:cs typeface="B Titr" panose="00000700000000000000" pitchFamily="2" charset="-78"/>
              </a:rPr>
              <a:t>اصول خودمراقبتی سرطان پستان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(علایم سرطان پستان و راه های تشخیص زودهنگام)</a:t>
            </a:r>
            <a:endParaRPr lang="en-US" sz="3600" b="1" dirty="0"/>
          </a:p>
        </p:txBody>
      </p:sp>
    </p:spTree>
    <p:extLst>
      <p:ext uri="{BB962C8B-B14F-4D97-AF65-F5344CB8AC3E}">
        <p14:creationId xmlns:p14="http://schemas.microsoft.com/office/powerpoint/2010/main" val="1281397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smtClean="0">
                <a:effectLst>
                  <a:outerShdw blurRad="38100" dist="38100" dir="2700000" algn="tl">
                    <a:srgbClr val="000000">
                      <a:alpha val="43137"/>
                    </a:srgbClr>
                  </a:outerShdw>
                </a:effectLst>
                <a:cs typeface="B Nazanin" panose="00000400000000000000" pitchFamily="2" charset="-78"/>
              </a:rPr>
              <a:t>خدمات سطح یک</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Nazanin" panose="00000400000000000000" pitchFamily="2" charset="-78"/>
              </a:rPr>
              <a:t>برنامه </a:t>
            </a:r>
            <a:r>
              <a:rPr lang="fa-IR" sz="3600" b="1" dirty="0">
                <a:cs typeface="B Nazanin" panose="00000400000000000000" pitchFamily="2" charset="-78"/>
              </a:rPr>
              <a:t>پیشگیری،تشخیص </a:t>
            </a:r>
            <a:r>
              <a:rPr lang="fa-IR" sz="3600" b="1" dirty="0" smtClean="0">
                <a:cs typeface="B Nazanin" panose="00000400000000000000" pitchFamily="2" charset="-78"/>
              </a:rPr>
              <a:t>زودهنگام و غربالگری </a:t>
            </a:r>
            <a:r>
              <a:rPr lang="fa-IR" sz="3600" b="1" dirty="0" smtClean="0">
                <a:effectLst>
                  <a:outerShdw blurRad="38100" dist="38100" dir="2700000" algn="tl">
                    <a:srgbClr val="000000">
                      <a:alpha val="43137"/>
                    </a:srgbClr>
                  </a:outerShdw>
                </a:effectLst>
                <a:cs typeface="B Nazanin" panose="00000400000000000000" pitchFamily="2" charset="-78"/>
              </a:rPr>
              <a:t/>
            </a:r>
            <a:br>
              <a:rPr lang="fa-IR" sz="3600" b="1" dirty="0" smtClean="0">
                <a:effectLst>
                  <a:outerShdw blurRad="38100" dist="38100" dir="2700000" algn="tl">
                    <a:srgbClr val="000000">
                      <a:alpha val="43137"/>
                    </a:srgbClr>
                  </a:outerShdw>
                </a:effectLst>
                <a:cs typeface="B Nazanin" panose="00000400000000000000" pitchFamily="2" charset="-78"/>
              </a:rPr>
            </a:br>
            <a:r>
              <a:rPr lang="fa-IR" sz="4800" b="1" dirty="0" smtClean="0">
                <a:effectLst>
                  <a:outerShdw blurRad="38100" dist="38100" dir="2700000" algn="tl">
                    <a:srgbClr val="000000">
                      <a:alpha val="43137"/>
                    </a:srgbClr>
                  </a:outerShdw>
                </a:effectLst>
                <a:cs typeface="B Nazanin" panose="00000400000000000000" pitchFamily="2" charset="-78"/>
              </a:rPr>
              <a:t>سرطان پستان</a:t>
            </a:r>
            <a:endParaRPr lang="fa-IR" sz="4800" dirty="0">
              <a:cs typeface="B Nazanin" panose="00000400000000000000" pitchFamily="2" charset="-78"/>
            </a:endParaRPr>
          </a:p>
        </p:txBody>
      </p:sp>
    </p:spTree>
    <p:extLst>
      <p:ext uri="{BB962C8B-B14F-4D97-AF65-F5344CB8AC3E}">
        <p14:creationId xmlns:p14="http://schemas.microsoft.com/office/powerpoint/2010/main" val="1025056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381000"/>
            <a:ext cx="26670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cs typeface="B Nazanin" panose="00000400000000000000" pitchFamily="2" charset="-78"/>
              </a:rPr>
              <a:t>تشخیص زودهنگام و غربالگری </a:t>
            </a:r>
          </a:p>
          <a:p>
            <a:pPr algn="ctr"/>
            <a:r>
              <a:rPr lang="fa-IR" b="1" dirty="0" smtClean="0">
                <a:solidFill>
                  <a:srgbClr val="FFC000"/>
                </a:solidFill>
                <a:cs typeface="B Nazanin" panose="00000400000000000000" pitchFamily="2" charset="-78"/>
              </a:rPr>
              <a:t>سرطان پستان</a:t>
            </a:r>
            <a:endParaRPr lang="en-US" b="1" dirty="0">
              <a:solidFill>
                <a:srgbClr val="FFC000"/>
              </a:solidFill>
              <a:cs typeface="B Nazanin" panose="00000400000000000000" pitchFamily="2" charset="-78"/>
            </a:endParaRPr>
          </a:p>
        </p:txBody>
      </p:sp>
      <p:sp>
        <p:nvSpPr>
          <p:cNvPr id="6" name="Rounded Rectangle 5"/>
          <p:cNvSpPr/>
          <p:nvPr/>
        </p:nvSpPr>
        <p:spPr>
          <a:xfrm>
            <a:off x="7162800" y="1638299"/>
            <a:ext cx="1676400"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اول</a:t>
            </a:r>
            <a:r>
              <a:rPr lang="fa-IR" sz="1600" dirty="0" smtClean="0">
                <a:solidFill>
                  <a:prstClr val="white"/>
                </a:solidFill>
                <a:cs typeface="B Nazanin" panose="00000400000000000000" pitchFamily="2" charset="-78"/>
              </a:rPr>
              <a:t> ماما: شرح حال</a:t>
            </a:r>
          </a:p>
        </p:txBody>
      </p:sp>
      <p:sp>
        <p:nvSpPr>
          <p:cNvPr id="7" name="Right Brace 6"/>
          <p:cNvSpPr/>
          <p:nvPr/>
        </p:nvSpPr>
        <p:spPr>
          <a:xfrm>
            <a:off x="6524356" y="1410195"/>
            <a:ext cx="460248" cy="104908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 name="Rectangle 2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 name="Group 7"/>
          <p:cNvGrpSpPr/>
          <p:nvPr/>
        </p:nvGrpSpPr>
        <p:grpSpPr>
          <a:xfrm>
            <a:off x="1937217" y="1202385"/>
            <a:ext cx="5225583" cy="5291558"/>
            <a:chOff x="504825" y="179917"/>
            <a:chExt cx="5480788" cy="5934062"/>
          </a:xfrm>
        </p:grpSpPr>
        <p:cxnSp>
          <p:nvCxnSpPr>
            <p:cNvPr id="9" name="AutoShape 50"/>
            <p:cNvCxnSpPr>
              <a:cxnSpLocks noChangeShapeType="1"/>
            </p:cNvCxnSpPr>
            <p:nvPr/>
          </p:nvCxnSpPr>
          <p:spPr bwMode="auto">
            <a:xfrm>
              <a:off x="2924598" y="179917"/>
              <a:ext cx="697" cy="233042"/>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nvGrpSpPr>
            <p:cNvPr id="10" name="Group 9"/>
            <p:cNvGrpSpPr/>
            <p:nvPr/>
          </p:nvGrpSpPr>
          <p:grpSpPr>
            <a:xfrm>
              <a:off x="504825" y="437275"/>
              <a:ext cx="5480788" cy="5676704"/>
              <a:chOff x="504825" y="218200"/>
              <a:chExt cx="5480788" cy="5676704"/>
            </a:xfrm>
          </p:grpSpPr>
          <p:sp>
            <p:nvSpPr>
              <p:cNvPr id="11" name="Oval 10"/>
              <p:cNvSpPr>
                <a:spLocks noChangeArrowheads="1"/>
              </p:cNvSpPr>
              <p:nvPr/>
            </p:nvSpPr>
            <p:spPr bwMode="auto">
              <a:xfrm>
                <a:off x="3038475" y="5048250"/>
                <a:ext cx="1461238" cy="846654"/>
              </a:xfrm>
              <a:prstGeom prst="ellipse">
                <a:avLst/>
              </a:prstGeom>
              <a:solidFill>
                <a:schemeClr val="lt1">
                  <a:lumMod val="100000"/>
                  <a:lumOff val="0"/>
                </a:schemeClr>
              </a:solidFill>
              <a:ln w="31750">
                <a:solidFill>
                  <a:schemeClr val="accent4">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SA" sz="800">
                    <a:effectLst/>
                    <a:latin typeface="Calibri"/>
                    <a:ea typeface="Calibri"/>
                    <a:cs typeface="B Nazanin"/>
                  </a:rPr>
                  <a:t>آموزش معاینه شخصی پستان و تکرار معاینه بالینی هر دو سال</a:t>
                </a:r>
                <a:endParaRPr lang="en-US" sz="1100">
                  <a:effectLst/>
                  <a:latin typeface="Calibri"/>
                  <a:ea typeface="Calibri"/>
                  <a:cs typeface="Arial"/>
                </a:endParaRPr>
              </a:p>
              <a:p>
                <a:pPr marL="0" marR="0">
                  <a:lnSpc>
                    <a:spcPct val="106000"/>
                  </a:lnSpc>
                  <a:spcBef>
                    <a:spcPts val="0"/>
                  </a:spcBef>
                  <a:spcAft>
                    <a:spcPts val="800"/>
                  </a:spcAft>
                </a:pPr>
                <a:r>
                  <a:rPr lang="en-US" sz="800">
                    <a:effectLst/>
                    <a:latin typeface="Calibri"/>
                    <a:ea typeface="Calibri"/>
                    <a:cs typeface="B Nazanin"/>
                  </a:rPr>
                  <a:t> </a:t>
                </a:r>
                <a:endParaRPr lang="en-US" sz="1100">
                  <a:effectLst/>
                  <a:latin typeface="Calibri"/>
                  <a:ea typeface="Calibri"/>
                  <a:cs typeface="Arial"/>
                </a:endParaRPr>
              </a:p>
            </p:txBody>
          </p:sp>
          <p:sp>
            <p:nvSpPr>
              <p:cNvPr id="12" name="AutoShape 38"/>
              <p:cNvSpPr>
                <a:spLocks noChangeArrowheads="1"/>
              </p:cNvSpPr>
              <p:nvPr/>
            </p:nvSpPr>
            <p:spPr bwMode="auto">
              <a:xfrm>
                <a:off x="1571949" y="218200"/>
                <a:ext cx="2723502" cy="1152154"/>
              </a:xfrm>
              <a:prstGeom prst="roundRect">
                <a:avLst>
                  <a:gd name="adj" fmla="val 16667"/>
                </a:avLst>
              </a:prstGeom>
              <a:solidFill>
                <a:schemeClr val="lt1">
                  <a:lumMod val="100000"/>
                  <a:lumOff val="0"/>
                </a:schemeClr>
              </a:solidFill>
              <a:ln w="31750">
                <a:solidFill>
                  <a:schemeClr val="accent4">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just" rtl="1">
                  <a:lnSpc>
                    <a:spcPct val="106000"/>
                  </a:lnSpc>
                  <a:spcBef>
                    <a:spcPts val="0"/>
                  </a:spcBef>
                  <a:spcAft>
                    <a:spcPts val="800"/>
                  </a:spcAft>
                </a:pPr>
                <a:r>
                  <a:rPr lang="ar-SA" sz="800" b="1" dirty="0">
                    <a:effectLst/>
                    <a:latin typeface="Calibri"/>
                    <a:ea typeface="Calibri"/>
                    <a:cs typeface="B Nazanin"/>
                  </a:rPr>
                  <a:t>شرح حال </a:t>
                </a:r>
                <a:r>
                  <a:rPr lang="ar-SA" sz="800" dirty="0">
                    <a:effectLst/>
                    <a:latin typeface="Calibri"/>
                    <a:ea typeface="Calibri"/>
                    <a:cs typeface="B Nazanin"/>
                  </a:rPr>
                  <a:t>بگیرید: </a:t>
                </a:r>
                <a:endParaRPr lang="en-US" sz="1100" dirty="0">
                  <a:effectLst/>
                  <a:latin typeface="Calibri"/>
                  <a:ea typeface="Calibri"/>
                  <a:cs typeface="Arial"/>
                </a:endParaRPr>
              </a:p>
              <a:p>
                <a:pPr marL="342900" marR="0" lvl="0" indent="-342900" algn="just" rtl="1">
                  <a:lnSpc>
                    <a:spcPct val="107000"/>
                  </a:lnSpc>
                  <a:spcBef>
                    <a:spcPts val="0"/>
                  </a:spcBef>
                  <a:spcAft>
                    <a:spcPts val="0"/>
                  </a:spcAft>
                  <a:buFont typeface="Symbol"/>
                  <a:buChar char=""/>
                </a:pPr>
                <a:r>
                  <a:rPr lang="fa-IR" sz="800" dirty="0">
                    <a:effectLst/>
                    <a:latin typeface="Calibri"/>
                    <a:ea typeface="Calibri"/>
                    <a:cs typeface="B Nazanin"/>
                  </a:rPr>
                  <a:t>آیا سابقه خانوادگی سرطان (به ویژه پستان یا تخمدان) دارید؟ </a:t>
                </a:r>
                <a:endParaRPr lang="en-US" sz="1100" dirty="0">
                  <a:effectLst/>
                  <a:latin typeface="Calibri"/>
                  <a:ea typeface="Calibri"/>
                  <a:cs typeface="Arial"/>
                </a:endParaRPr>
              </a:p>
              <a:p>
                <a:pPr marL="342900" marR="0" lvl="0" indent="-342900" algn="just" rtl="1">
                  <a:lnSpc>
                    <a:spcPct val="107000"/>
                  </a:lnSpc>
                  <a:spcBef>
                    <a:spcPts val="0"/>
                  </a:spcBef>
                  <a:spcAft>
                    <a:spcPts val="0"/>
                  </a:spcAft>
                  <a:buFont typeface="Symbol"/>
                  <a:buChar char=""/>
                </a:pPr>
                <a:r>
                  <a:rPr lang="fa-IR" sz="800" dirty="0">
                    <a:effectLst/>
                    <a:latin typeface="Calibri"/>
                    <a:ea typeface="Calibri"/>
                    <a:cs typeface="B Nazanin"/>
                  </a:rPr>
                  <a:t>آیا سابقه فردی سرطان پستان یا تخمدان دارید؟</a:t>
                </a:r>
                <a:endParaRPr lang="en-US" sz="1100" dirty="0">
                  <a:effectLst/>
                  <a:latin typeface="Calibri"/>
                  <a:ea typeface="Calibri"/>
                  <a:cs typeface="Arial"/>
                </a:endParaRPr>
              </a:p>
              <a:p>
                <a:pPr marL="342900" marR="0" lvl="0" indent="-342900" algn="just" rtl="1">
                  <a:lnSpc>
                    <a:spcPct val="107000"/>
                  </a:lnSpc>
                  <a:spcBef>
                    <a:spcPts val="0"/>
                  </a:spcBef>
                  <a:spcAft>
                    <a:spcPts val="0"/>
                  </a:spcAft>
                  <a:buFont typeface="Symbol"/>
                  <a:buChar char=""/>
                </a:pPr>
                <a:r>
                  <a:rPr lang="fa-IR" sz="800" dirty="0">
                    <a:effectLst/>
                    <a:latin typeface="Arial"/>
                    <a:ea typeface="Times New Roman"/>
                    <a:cs typeface="B Nazanin"/>
                  </a:rPr>
                  <a:t>آیا سابقه بیوپسی پستان دارید؟</a:t>
                </a:r>
                <a:endParaRPr lang="en-US" sz="1100" dirty="0">
                  <a:effectLst/>
                  <a:latin typeface="Calibri"/>
                  <a:ea typeface="Calibri"/>
                  <a:cs typeface="Arial"/>
                </a:endParaRPr>
              </a:p>
              <a:p>
                <a:pPr marL="342900" marR="0" lvl="0" indent="-342900" algn="just" rtl="1">
                  <a:lnSpc>
                    <a:spcPct val="107000"/>
                  </a:lnSpc>
                  <a:spcBef>
                    <a:spcPts val="0"/>
                  </a:spcBef>
                  <a:spcAft>
                    <a:spcPts val="800"/>
                  </a:spcAft>
                  <a:buFont typeface="Symbol"/>
                  <a:buChar char=""/>
                </a:pPr>
                <a:r>
                  <a:rPr lang="fa-IR" sz="800" dirty="0">
                    <a:effectLst/>
                    <a:latin typeface="Calibri"/>
                    <a:ea typeface="Calibri"/>
                    <a:cs typeface="B Nazanin"/>
                  </a:rPr>
                  <a:t>آیا سابقه رادیوتراپی قفسه سینه دارید؟ </a:t>
                </a:r>
                <a:endParaRPr lang="en-US" sz="1100" dirty="0">
                  <a:effectLst/>
                  <a:latin typeface="Calibri"/>
                  <a:ea typeface="Calibri"/>
                  <a:cs typeface="Arial"/>
                </a:endParaRPr>
              </a:p>
            </p:txBody>
          </p:sp>
          <p:sp>
            <p:nvSpPr>
              <p:cNvPr id="13" name="AutoShape 39"/>
              <p:cNvSpPr>
                <a:spLocks noChangeArrowheads="1"/>
              </p:cNvSpPr>
              <p:nvPr/>
            </p:nvSpPr>
            <p:spPr bwMode="auto">
              <a:xfrm>
                <a:off x="1514475" y="1658230"/>
                <a:ext cx="2723502" cy="973322"/>
              </a:xfrm>
              <a:prstGeom prst="roundRect">
                <a:avLst>
                  <a:gd name="adj" fmla="val 16667"/>
                </a:avLst>
              </a:prstGeom>
              <a:solidFill>
                <a:schemeClr val="lt1">
                  <a:lumMod val="100000"/>
                  <a:lumOff val="0"/>
                </a:schemeClr>
              </a:solidFill>
              <a:ln w="31750">
                <a:solidFill>
                  <a:schemeClr val="accent4">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r" rtl="1">
                  <a:spcBef>
                    <a:spcPts val="0"/>
                  </a:spcBef>
                  <a:spcAft>
                    <a:spcPts val="800"/>
                  </a:spcAft>
                </a:pPr>
                <a:r>
                  <a:rPr lang="ar-SA" sz="800" dirty="0">
                    <a:effectLst/>
                    <a:latin typeface="Calibri"/>
                    <a:ea typeface="Calibri"/>
                    <a:cs typeface="B Nazanin"/>
                  </a:rPr>
                  <a:t>هر دو پستان و زیر بغل را از نظر موارد زیر </a:t>
                </a:r>
                <a:r>
                  <a:rPr lang="ar-SA" sz="800" b="1" dirty="0">
                    <a:effectLst/>
                    <a:latin typeface="Calibri"/>
                    <a:ea typeface="Calibri"/>
                    <a:cs typeface="B Nazanin"/>
                  </a:rPr>
                  <a:t>معاینه</a:t>
                </a:r>
                <a:r>
                  <a:rPr lang="ar-SA" sz="800" dirty="0">
                    <a:effectLst/>
                    <a:latin typeface="Calibri"/>
                    <a:ea typeface="Calibri"/>
                    <a:cs typeface="B Nazanin"/>
                  </a:rPr>
                  <a:t> کنید: </a:t>
                </a:r>
                <a:endParaRPr lang="en-US" sz="1100" dirty="0">
                  <a:effectLst/>
                  <a:latin typeface="Calibri"/>
                  <a:ea typeface="Calibri"/>
                  <a:cs typeface="Arial"/>
                </a:endParaRPr>
              </a:p>
              <a:p>
                <a:pPr marL="342900" marR="0" lvl="0" indent="-342900" algn="r" rtl="1">
                  <a:spcBef>
                    <a:spcPts val="0"/>
                  </a:spcBef>
                  <a:spcAft>
                    <a:spcPts val="0"/>
                  </a:spcAft>
                  <a:buFont typeface="Symbol"/>
                  <a:buChar char=""/>
                </a:pPr>
                <a:r>
                  <a:rPr lang="fa-IR" sz="800" dirty="0">
                    <a:effectLst/>
                    <a:latin typeface="Calibri"/>
                    <a:ea typeface="Calibri"/>
                    <a:cs typeface="B Nazanin"/>
                  </a:rPr>
                  <a:t>توده پستان یا زیر بغل    </a:t>
                </a:r>
                <a:endParaRPr lang="en-US" sz="1100" dirty="0">
                  <a:effectLst/>
                  <a:latin typeface="Calibri"/>
                  <a:ea typeface="Calibri"/>
                  <a:cs typeface="Arial"/>
                </a:endParaRPr>
              </a:p>
              <a:p>
                <a:pPr marL="342900" marR="0" lvl="0" indent="-342900" algn="r" rtl="1">
                  <a:spcBef>
                    <a:spcPts val="0"/>
                  </a:spcBef>
                  <a:spcAft>
                    <a:spcPts val="0"/>
                  </a:spcAft>
                  <a:buFont typeface="Symbol"/>
                  <a:buChar char=""/>
                </a:pPr>
                <a:r>
                  <a:rPr lang="fa-IR" sz="800" dirty="0">
                    <a:effectLst/>
                    <a:latin typeface="Calibri"/>
                    <a:ea typeface="Calibri"/>
                    <a:cs typeface="B Nazanin"/>
                  </a:rPr>
                  <a:t>تغییر در شکل یا قوام پستان </a:t>
                </a:r>
                <a:endParaRPr lang="fa-IR" sz="800" dirty="0" smtClean="0">
                  <a:effectLst/>
                  <a:latin typeface="Calibri"/>
                  <a:ea typeface="Calibri"/>
                  <a:cs typeface="B Nazanin"/>
                </a:endParaRPr>
              </a:p>
              <a:p>
                <a:pPr marL="342900" marR="0" lvl="0" indent="-342900" algn="r" rtl="1">
                  <a:spcBef>
                    <a:spcPts val="0"/>
                  </a:spcBef>
                  <a:spcAft>
                    <a:spcPts val="0"/>
                  </a:spcAft>
                  <a:buFont typeface="Symbol"/>
                  <a:buChar char=""/>
                </a:pPr>
                <a:r>
                  <a:rPr lang="fa-IR" sz="800" dirty="0" smtClean="0">
                    <a:effectLst/>
                    <a:latin typeface="Calibri"/>
                    <a:ea typeface="Calibri"/>
                    <a:cs typeface="B Nazanin"/>
                  </a:rPr>
                  <a:t> تغییرات پوستی پستان  </a:t>
                </a:r>
                <a:endParaRPr lang="en-US" sz="1100" dirty="0">
                  <a:effectLst/>
                  <a:latin typeface="Calibri"/>
                  <a:ea typeface="Calibri"/>
                  <a:cs typeface="Arial"/>
                </a:endParaRPr>
              </a:p>
              <a:p>
                <a:pPr marL="342900" marR="0" lvl="0" indent="-342900" algn="r" rtl="1">
                  <a:spcBef>
                    <a:spcPts val="0"/>
                  </a:spcBef>
                  <a:spcAft>
                    <a:spcPts val="1000"/>
                  </a:spcAft>
                  <a:buFont typeface="Symbol"/>
                  <a:buChar char=""/>
                </a:pPr>
                <a:r>
                  <a:rPr lang="fa-IR" sz="800" dirty="0" smtClean="0">
                    <a:effectLst/>
                    <a:latin typeface="Calibri"/>
                    <a:ea typeface="Calibri"/>
                    <a:cs typeface="B Nazanin"/>
                  </a:rPr>
                  <a:t>ترشح نوک پستان</a:t>
                </a:r>
              </a:p>
            </p:txBody>
          </p:sp>
          <p:sp>
            <p:nvSpPr>
              <p:cNvPr id="14" name="AutoShape 40"/>
              <p:cNvSpPr>
                <a:spLocks noChangeArrowheads="1"/>
              </p:cNvSpPr>
              <p:nvPr/>
            </p:nvSpPr>
            <p:spPr bwMode="auto">
              <a:xfrm>
                <a:off x="2085975" y="2876550"/>
                <a:ext cx="1438199" cy="609042"/>
              </a:xfrm>
              <a:prstGeom prst="diamond">
                <a:avLst/>
              </a:prstGeom>
              <a:solidFill>
                <a:schemeClr val="lt1">
                  <a:lumMod val="100000"/>
                  <a:lumOff val="0"/>
                </a:schemeClr>
              </a:solidFill>
              <a:ln w="31750">
                <a:solidFill>
                  <a:schemeClr val="accent4">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ar-SA" sz="600">
                    <a:effectLst/>
                    <a:latin typeface="Calibri"/>
                    <a:ea typeface="Calibri"/>
                    <a:cs typeface="B Nazanin"/>
                  </a:rPr>
                  <a:t>شرح حال غیرطبیعی</a:t>
                </a:r>
                <a:endParaRPr lang="en-US" sz="1100">
                  <a:effectLst/>
                  <a:latin typeface="Calibri"/>
                  <a:ea typeface="Calibri"/>
                  <a:cs typeface="Arial"/>
                </a:endParaRPr>
              </a:p>
            </p:txBody>
          </p:sp>
          <p:sp>
            <p:nvSpPr>
              <p:cNvPr id="15" name="AutoShape 41"/>
              <p:cNvSpPr>
                <a:spLocks noChangeArrowheads="1"/>
              </p:cNvSpPr>
              <p:nvPr/>
            </p:nvSpPr>
            <p:spPr bwMode="auto">
              <a:xfrm>
                <a:off x="504825" y="2876550"/>
                <a:ext cx="1438199" cy="609042"/>
              </a:xfrm>
              <a:prstGeom prst="diamond">
                <a:avLst/>
              </a:prstGeom>
              <a:solidFill>
                <a:schemeClr val="lt1">
                  <a:lumMod val="100000"/>
                  <a:lumOff val="0"/>
                </a:schemeClr>
              </a:solidFill>
              <a:ln w="31750">
                <a:solidFill>
                  <a:schemeClr val="accent4">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ar-SA" sz="700">
                    <a:effectLst/>
                    <a:latin typeface="Calibri"/>
                    <a:ea typeface="Calibri"/>
                    <a:cs typeface="B Nazanin"/>
                  </a:rPr>
                  <a:t>معاینه غیرطبیعی</a:t>
                </a:r>
                <a:endParaRPr lang="en-US" sz="1100">
                  <a:effectLst/>
                  <a:latin typeface="Calibri"/>
                  <a:ea typeface="Calibri"/>
                  <a:cs typeface="Arial"/>
                </a:endParaRPr>
              </a:p>
            </p:txBody>
          </p:sp>
          <p:sp>
            <p:nvSpPr>
              <p:cNvPr id="16" name="AutoShape 42"/>
              <p:cNvSpPr>
                <a:spLocks noChangeArrowheads="1"/>
              </p:cNvSpPr>
              <p:nvPr/>
            </p:nvSpPr>
            <p:spPr bwMode="auto">
              <a:xfrm>
                <a:off x="3638550" y="2876550"/>
                <a:ext cx="1638300" cy="608965"/>
              </a:xfrm>
              <a:prstGeom prst="diamond">
                <a:avLst/>
              </a:prstGeom>
              <a:solidFill>
                <a:schemeClr val="lt1">
                  <a:lumMod val="100000"/>
                  <a:lumOff val="0"/>
                </a:schemeClr>
              </a:solidFill>
              <a:ln w="31750">
                <a:solidFill>
                  <a:schemeClr val="accent4">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ar-SA" sz="600">
                    <a:effectLst/>
                    <a:latin typeface="Calibri"/>
                    <a:ea typeface="Calibri"/>
                    <a:cs typeface="B Nazanin"/>
                  </a:rPr>
                  <a:t>شرح حال و معاینه طبیعی</a:t>
                </a:r>
                <a:endParaRPr lang="en-US" sz="1100">
                  <a:effectLst/>
                  <a:latin typeface="Calibri"/>
                  <a:ea typeface="Calibri"/>
                  <a:cs typeface="Arial"/>
                </a:endParaRPr>
              </a:p>
            </p:txBody>
          </p:sp>
          <p:cxnSp>
            <p:nvCxnSpPr>
              <p:cNvPr id="17" name="AutoShape 36"/>
              <p:cNvCxnSpPr>
                <a:cxnSpLocks noChangeShapeType="1"/>
              </p:cNvCxnSpPr>
              <p:nvPr/>
            </p:nvCxnSpPr>
            <p:spPr bwMode="auto">
              <a:xfrm>
                <a:off x="2809875" y="3486150"/>
                <a:ext cx="0" cy="144264"/>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8" name="AutoShape 51"/>
              <p:cNvCxnSpPr>
                <a:cxnSpLocks noChangeShapeType="1"/>
              </p:cNvCxnSpPr>
              <p:nvPr/>
            </p:nvCxnSpPr>
            <p:spPr bwMode="auto">
              <a:xfrm>
                <a:off x="2933700" y="1370355"/>
                <a:ext cx="0" cy="287875"/>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9" name="AutoShape 52"/>
              <p:cNvCxnSpPr>
                <a:cxnSpLocks noChangeShapeType="1"/>
              </p:cNvCxnSpPr>
              <p:nvPr/>
            </p:nvCxnSpPr>
            <p:spPr bwMode="auto">
              <a:xfrm>
                <a:off x="2828925" y="2628900"/>
                <a:ext cx="698" cy="243486"/>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0" name="AutoShape 53"/>
              <p:cNvCxnSpPr>
                <a:cxnSpLocks noChangeShapeType="1"/>
              </p:cNvCxnSpPr>
              <p:nvPr/>
            </p:nvCxnSpPr>
            <p:spPr bwMode="auto">
              <a:xfrm flipV="1">
                <a:off x="1257300" y="2628900"/>
                <a:ext cx="386080" cy="243486"/>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1" name="AutoShape 54"/>
              <p:cNvCxnSpPr>
                <a:cxnSpLocks noChangeShapeType="1"/>
              </p:cNvCxnSpPr>
              <p:nvPr/>
            </p:nvCxnSpPr>
            <p:spPr bwMode="auto">
              <a:xfrm flipH="1" flipV="1">
                <a:off x="4105275" y="2628900"/>
                <a:ext cx="330925" cy="243486"/>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2" name="AutoShape 58"/>
              <p:cNvCxnSpPr>
                <a:cxnSpLocks noChangeShapeType="1"/>
              </p:cNvCxnSpPr>
              <p:nvPr/>
            </p:nvCxnSpPr>
            <p:spPr bwMode="auto">
              <a:xfrm>
                <a:off x="4429125" y="3486150"/>
                <a:ext cx="0" cy="886473"/>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3" name="AutoShape 43"/>
              <p:cNvSpPr>
                <a:spLocks noChangeArrowheads="1"/>
              </p:cNvSpPr>
              <p:nvPr/>
            </p:nvSpPr>
            <p:spPr bwMode="auto">
              <a:xfrm>
                <a:off x="4572000" y="4505325"/>
                <a:ext cx="1121935" cy="276778"/>
              </a:xfrm>
              <a:prstGeom prst="roundRect">
                <a:avLst>
                  <a:gd name="adj" fmla="val 16667"/>
                </a:avLst>
              </a:prstGeom>
              <a:solidFill>
                <a:schemeClr val="lt1">
                  <a:lumMod val="100000"/>
                  <a:lumOff val="0"/>
                </a:schemeClr>
              </a:solidFill>
              <a:ln w="31750">
                <a:solidFill>
                  <a:schemeClr val="accent4">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ar-SA" sz="800">
                    <a:effectLst/>
                    <a:latin typeface="Calibri"/>
                    <a:ea typeface="Calibri"/>
                    <a:cs typeface="B Nazanin"/>
                  </a:rPr>
                  <a:t>سن بالای 40 سال</a:t>
                </a:r>
                <a:endParaRPr lang="en-US" sz="1100">
                  <a:effectLst/>
                  <a:latin typeface="Calibri"/>
                  <a:ea typeface="Calibri"/>
                  <a:cs typeface="Arial"/>
                </a:endParaRPr>
              </a:p>
            </p:txBody>
          </p:sp>
          <p:sp>
            <p:nvSpPr>
              <p:cNvPr id="24" name="AutoShape 44"/>
              <p:cNvSpPr>
                <a:spLocks noChangeArrowheads="1"/>
              </p:cNvSpPr>
              <p:nvPr/>
            </p:nvSpPr>
            <p:spPr bwMode="auto">
              <a:xfrm>
                <a:off x="3305175" y="4505325"/>
                <a:ext cx="1121935" cy="276778"/>
              </a:xfrm>
              <a:prstGeom prst="roundRect">
                <a:avLst>
                  <a:gd name="adj" fmla="val 16667"/>
                </a:avLst>
              </a:prstGeom>
              <a:solidFill>
                <a:schemeClr val="lt1">
                  <a:lumMod val="100000"/>
                  <a:lumOff val="0"/>
                </a:schemeClr>
              </a:solidFill>
              <a:ln w="31750">
                <a:solidFill>
                  <a:schemeClr val="accent4">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rtl="1">
                  <a:lnSpc>
                    <a:spcPct val="106000"/>
                  </a:lnSpc>
                  <a:spcBef>
                    <a:spcPts val="0"/>
                  </a:spcBef>
                  <a:spcAft>
                    <a:spcPts val="800"/>
                  </a:spcAft>
                </a:pPr>
                <a:r>
                  <a:rPr lang="ar-SA" sz="800">
                    <a:effectLst/>
                    <a:latin typeface="Calibri"/>
                    <a:ea typeface="Calibri"/>
                    <a:cs typeface="B Nazanin"/>
                  </a:rPr>
                  <a:t>سن 30 تا 40  سال</a:t>
                </a:r>
                <a:endParaRPr lang="en-US" sz="1100">
                  <a:effectLst/>
                  <a:latin typeface="Calibri"/>
                  <a:ea typeface="Calibri"/>
                  <a:cs typeface="Arial"/>
                </a:endParaRPr>
              </a:p>
            </p:txBody>
          </p:sp>
          <p:cxnSp>
            <p:nvCxnSpPr>
              <p:cNvPr id="25" name="AutoShape 57"/>
              <p:cNvCxnSpPr>
                <a:cxnSpLocks noChangeShapeType="1"/>
              </p:cNvCxnSpPr>
              <p:nvPr/>
            </p:nvCxnSpPr>
            <p:spPr bwMode="auto">
              <a:xfrm>
                <a:off x="3810000" y="4371975"/>
                <a:ext cx="1336269" cy="0"/>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6" name="AutoShape 61"/>
              <p:cNvCxnSpPr>
                <a:cxnSpLocks noChangeShapeType="1"/>
              </p:cNvCxnSpPr>
              <p:nvPr/>
            </p:nvCxnSpPr>
            <p:spPr bwMode="auto">
              <a:xfrm>
                <a:off x="3810000" y="4371975"/>
                <a:ext cx="0" cy="133167"/>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7" name="AutoShape 62"/>
              <p:cNvCxnSpPr>
                <a:cxnSpLocks noChangeShapeType="1"/>
              </p:cNvCxnSpPr>
              <p:nvPr/>
            </p:nvCxnSpPr>
            <p:spPr bwMode="auto">
              <a:xfrm>
                <a:off x="5143500" y="4371975"/>
                <a:ext cx="0" cy="133167"/>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8" name="AutoShape 63"/>
              <p:cNvCxnSpPr>
                <a:cxnSpLocks noChangeShapeType="1"/>
              </p:cNvCxnSpPr>
              <p:nvPr/>
            </p:nvCxnSpPr>
            <p:spPr bwMode="auto">
              <a:xfrm>
                <a:off x="3810000" y="4781550"/>
                <a:ext cx="0" cy="266334"/>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9" name="AutoShape 64"/>
              <p:cNvCxnSpPr>
                <a:cxnSpLocks noChangeShapeType="1"/>
              </p:cNvCxnSpPr>
              <p:nvPr/>
            </p:nvCxnSpPr>
            <p:spPr bwMode="auto">
              <a:xfrm>
                <a:off x="5143500" y="4781550"/>
                <a:ext cx="0" cy="266334"/>
              </a:xfrm>
              <a:prstGeom prst="straightConnector1">
                <a:avLst/>
              </a:prstGeom>
              <a:noFill/>
              <a:ln w="31750">
                <a:solidFill>
                  <a:schemeClr val="accent4">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0" name="Oval 29"/>
              <p:cNvSpPr/>
              <p:nvPr/>
            </p:nvSpPr>
            <p:spPr>
              <a:xfrm>
                <a:off x="2237605" y="3647819"/>
                <a:ext cx="1144504" cy="390525"/>
              </a:xfrm>
              <a:prstGeom prst="ellipse">
                <a:avLst/>
              </a:prstGeom>
              <a:ln w="28575">
                <a:solidFill>
                  <a:srgbClr val="C00000"/>
                </a:solidFill>
                <a:prstDash val="solid"/>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nSpc>
                    <a:spcPct val="106000"/>
                  </a:lnSpc>
                  <a:spcBef>
                    <a:spcPts val="0"/>
                  </a:spcBef>
                  <a:spcAft>
                    <a:spcPts val="800"/>
                  </a:spcAft>
                </a:pPr>
                <a:r>
                  <a:rPr lang="fa-IR" sz="800">
                    <a:effectLst/>
                    <a:ea typeface="Calibri"/>
                    <a:cs typeface="B Nazanin"/>
                  </a:rPr>
                  <a:t>ارجاع به سطح دو</a:t>
                </a:r>
                <a:r>
                  <a:rPr lang="fa-IR" sz="800" baseline="30000">
                    <a:effectLst/>
                    <a:ea typeface="Calibri"/>
                    <a:cs typeface="B Nazanin"/>
                  </a:rPr>
                  <a:t>2</a:t>
                </a:r>
                <a:endParaRPr lang="en-US" sz="1100">
                  <a:effectLst/>
                  <a:ea typeface="Calibri"/>
                  <a:cs typeface="Arial"/>
                </a:endParaRPr>
              </a:p>
            </p:txBody>
          </p:sp>
          <p:sp>
            <p:nvSpPr>
              <p:cNvPr id="31" name="Oval 30"/>
              <p:cNvSpPr>
                <a:spLocks noChangeArrowheads="1"/>
              </p:cNvSpPr>
              <p:nvPr/>
            </p:nvSpPr>
            <p:spPr bwMode="auto">
              <a:xfrm>
                <a:off x="4524375" y="5048250"/>
                <a:ext cx="1461238" cy="846654"/>
              </a:xfrm>
              <a:prstGeom prst="ellipse">
                <a:avLst/>
              </a:prstGeom>
              <a:solidFill>
                <a:schemeClr val="lt1">
                  <a:lumMod val="100000"/>
                  <a:lumOff val="0"/>
                </a:schemeClr>
              </a:solidFill>
              <a:ln w="31750">
                <a:solidFill>
                  <a:schemeClr val="accent4">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SA" sz="800">
                    <a:effectLst/>
                    <a:latin typeface="Calibri"/>
                    <a:ea typeface="Calibri"/>
                    <a:cs typeface="B Nazanin"/>
                  </a:rPr>
                  <a:t>آموزش معاینه شخصی پستان و  تکرار معاینه بالینی هر سال</a:t>
                </a:r>
                <a:endParaRPr lang="en-US" sz="1100">
                  <a:effectLst/>
                  <a:latin typeface="Calibri"/>
                  <a:ea typeface="Calibri"/>
                  <a:cs typeface="Arial"/>
                </a:endParaRPr>
              </a:p>
              <a:p>
                <a:pPr marL="0" marR="0">
                  <a:lnSpc>
                    <a:spcPct val="106000"/>
                  </a:lnSpc>
                  <a:spcBef>
                    <a:spcPts val="0"/>
                  </a:spcBef>
                  <a:spcAft>
                    <a:spcPts val="800"/>
                  </a:spcAft>
                </a:pPr>
                <a:r>
                  <a:rPr lang="en-US" sz="1100">
                    <a:effectLst/>
                    <a:latin typeface="Calibri"/>
                    <a:ea typeface="Calibri"/>
                    <a:cs typeface="B Nazanin"/>
                  </a:rPr>
                  <a:t> </a:t>
                </a:r>
                <a:endParaRPr lang="en-US" sz="1100">
                  <a:effectLst/>
                  <a:latin typeface="Calibri"/>
                  <a:ea typeface="Calibri"/>
                  <a:cs typeface="Arial"/>
                </a:endParaRPr>
              </a:p>
            </p:txBody>
          </p:sp>
          <p:cxnSp>
            <p:nvCxnSpPr>
              <p:cNvPr id="32" name="Straight Connector 31"/>
              <p:cNvCxnSpPr/>
              <p:nvPr/>
            </p:nvCxnSpPr>
            <p:spPr>
              <a:xfrm>
                <a:off x="1206011" y="3486283"/>
                <a:ext cx="0" cy="19050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3" name="Oval 32"/>
              <p:cNvSpPr>
                <a:spLocks noChangeArrowheads="1"/>
              </p:cNvSpPr>
              <p:nvPr/>
            </p:nvSpPr>
            <p:spPr bwMode="auto">
              <a:xfrm>
                <a:off x="632314" y="3676784"/>
                <a:ext cx="1162050" cy="388403"/>
              </a:xfrm>
              <a:prstGeom prst="ellipse">
                <a:avLst/>
              </a:prstGeom>
              <a:solidFill>
                <a:schemeClr val="lt1">
                  <a:lumMod val="100000"/>
                  <a:lumOff val="0"/>
                </a:schemeClr>
              </a:solidFill>
              <a:ln w="31750">
                <a:solidFill>
                  <a:schemeClr val="accent4">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a:lnSpc>
                    <a:spcPct val="106000"/>
                  </a:lnSpc>
                  <a:spcBef>
                    <a:spcPts val="0"/>
                  </a:spcBef>
                  <a:spcAft>
                    <a:spcPts val="800"/>
                  </a:spcAft>
                </a:pPr>
                <a:r>
                  <a:rPr lang="ar-SA" sz="800">
                    <a:effectLst/>
                    <a:latin typeface="Calibri"/>
                    <a:ea typeface="Calibri"/>
                    <a:cs typeface="B Nazanin"/>
                  </a:rPr>
                  <a:t>ارجاع به سطح دو</a:t>
                </a:r>
                <a:r>
                  <a:rPr lang="ar-SA" sz="800" baseline="30000">
                    <a:effectLst/>
                    <a:latin typeface="Calibri"/>
                    <a:ea typeface="Calibri"/>
                    <a:cs typeface="B Nazanin"/>
                  </a:rPr>
                  <a:t>3</a:t>
                </a:r>
                <a:endParaRPr lang="en-US" sz="1100">
                  <a:effectLst/>
                  <a:latin typeface="Calibri"/>
                  <a:ea typeface="Calibri"/>
                  <a:cs typeface="Arial"/>
                </a:endParaRPr>
              </a:p>
            </p:txBody>
          </p:sp>
        </p:grpSp>
      </p:grpSp>
      <p:sp>
        <p:nvSpPr>
          <p:cNvPr id="5" name="Rectangle 3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Oval 33"/>
          <p:cNvSpPr>
            <a:spLocks noChangeArrowheads="1"/>
          </p:cNvSpPr>
          <p:nvPr/>
        </p:nvSpPr>
        <p:spPr bwMode="auto">
          <a:xfrm>
            <a:off x="2918784" y="300643"/>
            <a:ext cx="2652395" cy="889635"/>
          </a:xfrm>
          <a:prstGeom prst="ellipse">
            <a:avLst/>
          </a:prstGeom>
          <a:solidFill>
            <a:sysClr val="window" lastClr="FFFFFF">
              <a:lumMod val="100000"/>
              <a:lumOff val="0"/>
            </a:sysClr>
          </a:solidFill>
          <a:ln w="31750">
            <a:solidFill>
              <a:srgbClr val="8064A2">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SA" sz="800" b="1" i="0" u="none" strike="noStrike" kern="0" cap="none" spc="0" normalizeH="0" baseline="0" noProof="0" dirty="0">
                <a:ln>
                  <a:noFill/>
                </a:ln>
                <a:solidFill>
                  <a:sysClr val="windowText" lastClr="000000"/>
                </a:solidFill>
                <a:effectLst/>
                <a:uLnTx/>
                <a:uFillTx/>
                <a:latin typeface="Calibri"/>
                <a:ea typeface="Calibri"/>
                <a:cs typeface="B Nazanin"/>
              </a:rPr>
              <a:t>ماما </a:t>
            </a:r>
            <a:r>
              <a:rPr kumimoji="0" lang="ar-SA" sz="800" b="0" i="0" u="none" strike="noStrike" kern="0" cap="none" spc="0" normalizeH="0" baseline="0" noProof="0" dirty="0">
                <a:ln>
                  <a:noFill/>
                </a:ln>
                <a:solidFill>
                  <a:sysClr val="windowText" lastClr="000000"/>
                </a:solidFill>
                <a:effectLst/>
                <a:uLnTx/>
                <a:uFillTx/>
                <a:latin typeface="Calibri"/>
                <a:ea typeface="Calibri"/>
                <a:cs typeface="B Nazanin"/>
              </a:rPr>
              <a:t>زنان ارجاع شده </a:t>
            </a:r>
            <a:r>
              <a:rPr kumimoji="0" lang="fa-IR" sz="800" b="0" i="0" u="none" strike="noStrike" kern="0" cap="none" spc="0" normalizeH="0" baseline="0" noProof="0" dirty="0" smtClean="0">
                <a:ln>
                  <a:noFill/>
                </a:ln>
                <a:solidFill>
                  <a:sysClr val="windowText" lastClr="000000"/>
                </a:solidFill>
                <a:effectLst/>
                <a:uLnTx/>
                <a:uFillTx/>
                <a:latin typeface="Calibri"/>
                <a:ea typeface="Calibri"/>
                <a:cs typeface="B Nazanin"/>
              </a:rPr>
              <a:t> توسط </a:t>
            </a:r>
            <a:r>
              <a:rPr kumimoji="0" lang="fa-IR" sz="800" b="1" i="0" u="none" strike="noStrike" kern="0" cap="none" spc="0" normalizeH="0" baseline="0" noProof="0" dirty="0" smtClean="0">
                <a:ln>
                  <a:noFill/>
                </a:ln>
                <a:solidFill>
                  <a:sysClr val="windowText" lastClr="000000"/>
                </a:solidFill>
                <a:effectLst/>
                <a:uLnTx/>
                <a:uFillTx/>
                <a:latin typeface="Calibri"/>
                <a:ea typeface="Calibri"/>
                <a:cs typeface="B Nazanin"/>
              </a:rPr>
              <a:t>بهورز</a:t>
            </a:r>
            <a:r>
              <a:rPr kumimoji="0" lang="ar-SA" sz="800" b="1" i="0" u="none" strike="noStrike" kern="0" cap="none" spc="0" normalizeH="0" baseline="0" noProof="0" dirty="0" smtClean="0">
                <a:ln>
                  <a:noFill/>
                </a:ln>
                <a:solidFill>
                  <a:sysClr val="windowText" lastClr="000000"/>
                </a:solidFill>
                <a:effectLst/>
                <a:uLnTx/>
                <a:uFillTx/>
                <a:latin typeface="Calibri"/>
                <a:ea typeface="Calibri"/>
                <a:cs typeface="B Nazanin"/>
              </a:rPr>
              <a:t> </a:t>
            </a:r>
            <a:r>
              <a:rPr kumimoji="0" lang="ar-SA" sz="800" b="0" i="0" u="none" strike="noStrike" kern="0" cap="none" spc="0" normalizeH="0" baseline="0" noProof="0" dirty="0">
                <a:ln>
                  <a:noFill/>
                </a:ln>
                <a:solidFill>
                  <a:sysClr val="windowText" lastClr="000000"/>
                </a:solidFill>
                <a:effectLst/>
                <a:uLnTx/>
                <a:uFillTx/>
                <a:latin typeface="Calibri"/>
                <a:ea typeface="Calibri"/>
                <a:cs typeface="B Nazanin"/>
              </a:rPr>
              <a:t>در فاصله 30 تا 69 سال</a:t>
            </a:r>
            <a:r>
              <a:rPr kumimoji="0" lang="ar-SA" sz="800" b="0" i="0" u="none" strike="noStrike" kern="0" cap="none" spc="0" normalizeH="0" baseline="30000" noProof="0" dirty="0">
                <a:ln>
                  <a:noFill/>
                </a:ln>
                <a:solidFill>
                  <a:sysClr val="windowText" lastClr="000000"/>
                </a:solidFill>
                <a:effectLst/>
                <a:uLnTx/>
                <a:uFillTx/>
                <a:latin typeface="Calibri"/>
                <a:ea typeface="Calibri"/>
                <a:cs typeface="B Nazanin"/>
              </a:rPr>
              <a:t>1</a:t>
            </a:r>
            <a:r>
              <a:rPr kumimoji="0" lang="ar-SA" sz="800" b="0" i="0" u="none" strike="noStrike" kern="0" cap="none" spc="0" normalizeH="0" baseline="0" noProof="0" dirty="0">
                <a:ln>
                  <a:noFill/>
                </a:ln>
                <a:solidFill>
                  <a:sysClr val="windowText" lastClr="000000"/>
                </a:solidFill>
                <a:effectLst/>
                <a:uLnTx/>
                <a:uFillTx/>
                <a:latin typeface="Calibri"/>
                <a:ea typeface="Calibri"/>
                <a:cs typeface="B Nazanin"/>
              </a:rPr>
              <a:t> را  از نظر دارا بودن علایم و نشانه های زیر، با شرح حال و معاینه بررسی می کند.</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Calibri"/>
                <a:ea typeface="Calibri"/>
                <a:cs typeface="B Nazanin"/>
              </a:rPr>
              <a:t>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sp>
        <p:nvSpPr>
          <p:cNvPr id="35" name="Rounded Rectangle 34"/>
          <p:cNvSpPr/>
          <p:nvPr/>
        </p:nvSpPr>
        <p:spPr>
          <a:xfrm>
            <a:off x="7162800" y="2971800"/>
            <a:ext cx="1676400"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دوم</a:t>
            </a:r>
            <a:r>
              <a:rPr lang="fa-IR" sz="1600" dirty="0" smtClean="0">
                <a:solidFill>
                  <a:prstClr val="white"/>
                </a:solidFill>
                <a:cs typeface="B Nazanin" panose="00000400000000000000" pitchFamily="2" charset="-78"/>
              </a:rPr>
              <a:t> ماما: معاینه</a:t>
            </a:r>
          </a:p>
        </p:txBody>
      </p:sp>
      <p:sp>
        <p:nvSpPr>
          <p:cNvPr id="36" name="Right Brace 35"/>
          <p:cNvSpPr/>
          <p:nvPr/>
        </p:nvSpPr>
        <p:spPr>
          <a:xfrm>
            <a:off x="6524356" y="2715992"/>
            <a:ext cx="460248" cy="86793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7" name="Right Brace 36"/>
          <p:cNvSpPr/>
          <p:nvPr/>
        </p:nvSpPr>
        <p:spPr>
          <a:xfrm>
            <a:off x="6527046" y="3813248"/>
            <a:ext cx="460248" cy="104908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8" name="Rounded Rectangle 37"/>
          <p:cNvSpPr/>
          <p:nvPr/>
        </p:nvSpPr>
        <p:spPr>
          <a:xfrm>
            <a:off x="7187013" y="4073449"/>
            <a:ext cx="1676400"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سوم</a:t>
            </a:r>
            <a:r>
              <a:rPr lang="fa-IR" sz="1600" dirty="0" smtClean="0">
                <a:solidFill>
                  <a:prstClr val="white"/>
                </a:solidFill>
                <a:cs typeface="B Nazanin" panose="00000400000000000000" pitchFamily="2" charset="-78"/>
              </a:rPr>
              <a:t> ماما: تصمیم</a:t>
            </a:r>
          </a:p>
        </p:txBody>
      </p:sp>
      <p:pic>
        <p:nvPicPr>
          <p:cNvPr id="39" name="Picture 10" descr="Description: C:\Users\agmotlagh\Pictures\wh1114_fig2.jpg"/>
          <p:cNvPicPr>
            <a:picLocks noChangeAspect="1" noChangeArrowheads="1"/>
          </p:cNvPicPr>
          <p:nvPr/>
        </p:nvPicPr>
        <p:blipFill>
          <a:blip r:embed="rId2" cstate="print">
            <a:extLst>
              <a:ext uri="{28A0092B-C50C-407E-A947-70E740481C1C}">
                <a14:useLocalDpi xmlns:a14="http://schemas.microsoft.com/office/drawing/2010/main" val="0"/>
              </a:ext>
            </a:extLst>
          </a:blip>
          <a:srcRect t="18744"/>
          <a:stretch>
            <a:fillRect/>
          </a:stretch>
        </p:blipFill>
        <p:spPr bwMode="auto">
          <a:xfrm>
            <a:off x="196597" y="1190278"/>
            <a:ext cx="2578605" cy="156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77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شرح حال در مورد علایم</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سابقه فردی یا خانوادگی</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a:bodyPr>
          <a:lstStyle/>
          <a:p>
            <a:pPr marL="342900" marR="0" lvl="0" indent="-342900" algn="just" rtl="1">
              <a:lnSpc>
                <a:spcPct val="115000"/>
              </a:lnSpc>
              <a:spcBef>
                <a:spcPts val="0"/>
              </a:spcBef>
              <a:spcAft>
                <a:spcPts val="1000"/>
              </a:spcAft>
              <a:buFont typeface="Courier New"/>
              <a:buChar char="o"/>
            </a:pPr>
            <a:r>
              <a:rPr lang="ar-SA" sz="1800" dirty="0">
                <a:solidFill>
                  <a:srgbClr val="C00000"/>
                </a:solidFill>
                <a:latin typeface="Calibri"/>
                <a:ea typeface="Calibri"/>
                <a:cs typeface="B Nazanin"/>
              </a:rPr>
              <a:t>دريافت بازخورد از سطوح پذيرنده ارجاع را پیگیری و پسخوراند آن‌ها </a:t>
            </a:r>
            <a:r>
              <a:rPr lang="ar-SA" sz="1800" dirty="0">
                <a:latin typeface="Calibri"/>
                <a:ea typeface="Calibri"/>
                <a:cs typeface="B Nazanin"/>
              </a:rPr>
              <a:t>بررسی نمایید.</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ar-SA" sz="1800" dirty="0">
                <a:latin typeface="Calibri"/>
                <a:ea typeface="Calibri"/>
                <a:cs typeface="B Nazanin"/>
              </a:rPr>
              <a:t>افرادی که به ماما ارجاع و ارزیابی های کامل تری می شوند برای پیگیری های دوره ای باید مطابق شرایط به صورت دوره ای ارزیابی شوند. اگر بنا به گزارش ماما، شرح حال و معاینه طبیعی بوده است، زمان ارجاع بعدی:</a:t>
            </a:r>
            <a:endParaRPr lang="en-US" sz="1800" dirty="0">
              <a:latin typeface="Calibri"/>
              <a:ea typeface="Calibri"/>
              <a:cs typeface="Arial"/>
            </a:endParaRPr>
          </a:p>
          <a:p>
            <a:pPr marL="342900" lvl="0" indent="-342900" algn="r" rtl="1">
              <a:buFont typeface="Wingdings"/>
              <a:buChar char=""/>
            </a:pPr>
            <a:r>
              <a:rPr lang="fa-IR" sz="1800" dirty="0">
                <a:latin typeface="Arial"/>
                <a:ea typeface="Times New Roman"/>
                <a:cs typeface="B Nazanin"/>
              </a:rPr>
              <a:t>در زنان </a:t>
            </a:r>
            <a:r>
              <a:rPr lang="fa-IR" sz="1800" dirty="0">
                <a:solidFill>
                  <a:srgbClr val="C00000"/>
                </a:solidFill>
                <a:latin typeface="Arial"/>
                <a:ea typeface="Times New Roman"/>
                <a:cs typeface="B Nazanin"/>
              </a:rPr>
              <a:t>زیر 40 سال، هر دو سال </a:t>
            </a:r>
            <a:r>
              <a:rPr lang="fa-IR" sz="1800" dirty="0">
                <a:latin typeface="Arial"/>
                <a:ea typeface="Times New Roman"/>
                <a:cs typeface="B Nazanin"/>
              </a:rPr>
              <a:t>یک بار فرخوان شوند</a:t>
            </a:r>
            <a:endParaRPr lang="en-US" sz="1800" dirty="0"/>
          </a:p>
          <a:p>
            <a:pPr marL="342900" lvl="0" indent="-342900" algn="r" rtl="1">
              <a:buFont typeface="Wingdings"/>
              <a:buChar char=""/>
            </a:pPr>
            <a:r>
              <a:rPr lang="fa-IR" sz="1800" dirty="0">
                <a:latin typeface="Arial"/>
                <a:ea typeface="Times New Roman"/>
                <a:cs typeface="B Nazanin"/>
              </a:rPr>
              <a:t>در زنان </a:t>
            </a:r>
            <a:r>
              <a:rPr lang="fa-IR" sz="1800" dirty="0">
                <a:solidFill>
                  <a:srgbClr val="C00000"/>
                </a:solidFill>
                <a:latin typeface="Arial"/>
                <a:ea typeface="Times New Roman"/>
                <a:cs typeface="B Nazanin"/>
              </a:rPr>
              <a:t>بالای 40 سال، سالی یک بار</a:t>
            </a:r>
            <a:r>
              <a:rPr lang="fa-IR" sz="1800" dirty="0">
                <a:latin typeface="Arial"/>
                <a:ea typeface="Times New Roman"/>
                <a:cs typeface="B Nazanin"/>
              </a:rPr>
              <a:t> فرخوان شوند</a:t>
            </a:r>
            <a:endParaRPr lang="en-US" sz="1800" dirty="0">
              <a:effectLst/>
            </a:endParaRPr>
          </a:p>
        </p:txBody>
      </p:sp>
      <p:sp>
        <p:nvSpPr>
          <p:cNvPr id="7" name="Content Placeholder 6"/>
          <p:cNvSpPr>
            <a:spLocks noGrp="1"/>
          </p:cNvSpPr>
          <p:nvPr>
            <p:ph sz="quarter" idx="4"/>
          </p:nvPr>
        </p:nvSpPr>
        <p:spPr/>
        <p:txBody>
          <a:bodyPr>
            <a:normAutofit fontScale="85000" lnSpcReduction="10000"/>
          </a:bodyPr>
          <a:lstStyle/>
          <a:p>
            <a:pPr marL="342900" marR="0" lvl="0" indent="-342900" algn="just" rtl="1">
              <a:lnSpc>
                <a:spcPct val="115000"/>
              </a:lnSpc>
              <a:spcBef>
                <a:spcPts val="0"/>
              </a:spcBef>
              <a:spcAft>
                <a:spcPts val="1000"/>
              </a:spcAft>
              <a:buFont typeface="Courier New"/>
              <a:buChar char="o"/>
            </a:pPr>
            <a:r>
              <a:rPr lang="fa-IR" sz="2000" dirty="0">
                <a:latin typeface="Calibri"/>
                <a:ea typeface="Calibri"/>
                <a:cs typeface="B Nazanin"/>
              </a:rPr>
              <a:t>به عنوان بهورز یا مراقب سلامت مشخصات تمامی </a:t>
            </a:r>
            <a:r>
              <a:rPr lang="fa-IR" sz="2000" dirty="0">
                <a:solidFill>
                  <a:srgbClr val="C00000"/>
                </a:solidFill>
                <a:latin typeface="Calibri"/>
                <a:ea typeface="Calibri"/>
                <a:cs typeface="B Nazanin"/>
              </a:rPr>
              <a:t>زنان 30 تا 69 سال</a:t>
            </a:r>
            <a:r>
              <a:rPr lang="ar-SA" sz="2000" dirty="0">
                <a:solidFill>
                  <a:srgbClr val="C00000"/>
                </a:solidFill>
                <a:latin typeface="Calibri"/>
                <a:ea typeface="Calibri"/>
                <a:cs typeface="B Nazanin"/>
              </a:rPr>
              <a:t> </a:t>
            </a:r>
            <a:r>
              <a:rPr lang="ar-SA" sz="2000" dirty="0">
                <a:latin typeface="Calibri"/>
                <a:ea typeface="Calibri"/>
                <a:cs typeface="B Nazanin"/>
              </a:rPr>
              <a:t>که برای ارزیابی فراخوان شده‌اند را در فرم ارزیابی اولیه ثبت و پس از تکمیل فرم ارجاع غیرفوری به ماما ارجاع دهید</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ar-SA" sz="2000" dirty="0">
                <a:latin typeface="Calibri"/>
                <a:ea typeface="Calibri"/>
                <a:cs typeface="B Nazanin"/>
              </a:rPr>
              <a:t>در صورتی که فردی با </a:t>
            </a:r>
            <a:r>
              <a:rPr lang="ar-SA" sz="2000" dirty="0">
                <a:solidFill>
                  <a:srgbClr val="C00000"/>
                </a:solidFill>
                <a:latin typeface="Calibri"/>
                <a:ea typeface="Calibri"/>
                <a:cs typeface="B Nazanin"/>
              </a:rPr>
              <a:t>سن زیر 30 یا بالای 69 سال یا در فواصل ارزیابی های دوره ای </a:t>
            </a:r>
            <a:r>
              <a:rPr lang="ar-SA" sz="2000" dirty="0">
                <a:latin typeface="Calibri"/>
                <a:ea typeface="Calibri"/>
                <a:cs typeface="B Nazanin"/>
              </a:rPr>
              <a:t>و به دلیل مشکلات پستان مراجعه کند، مشخصات او را نیز ثبت کرده و به ماما ارجاع دهید.</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ar-SA" sz="2000" dirty="0">
                <a:solidFill>
                  <a:srgbClr val="C00000"/>
                </a:solidFill>
                <a:latin typeface="Calibri"/>
                <a:ea typeface="Calibri"/>
                <a:cs typeface="B Nazanin"/>
              </a:rPr>
              <a:t>آموزش خود مراقبتی </a:t>
            </a:r>
            <a:r>
              <a:rPr lang="ar-SA" sz="2000" dirty="0">
                <a:latin typeface="Calibri"/>
                <a:ea typeface="Calibri"/>
                <a:cs typeface="B Nazanin"/>
              </a:rPr>
              <a:t>لازم در خصوص عوامل خطر سرطان پستان و راه های پیشگیری از آن همچنین علایم مشکوک سرطان پستان و انجام معاينه شخصي را مطابق بسته آموزشی ارائه دهید.</a:t>
            </a:r>
            <a:endParaRPr lang="en-US" sz="1800" dirty="0">
              <a:latin typeface="Calibri"/>
              <a:ea typeface="Calibri"/>
              <a:cs typeface="Arial"/>
            </a:endParaRPr>
          </a:p>
          <a:p>
            <a:pPr algn="r" rtl="1"/>
            <a:endParaRPr lang="fa-IR" dirty="0" smtClean="0">
              <a:cs typeface="B Nazanin" panose="00000400000000000000" pitchFamily="2" charset="-78"/>
            </a:endParaRPr>
          </a:p>
          <a:p>
            <a:pPr algn="r" rtl="1"/>
            <a:endParaRPr lang="en-US" dirty="0">
              <a:cs typeface="B Nazanin" panose="00000400000000000000" pitchFamily="2" charset="-78"/>
            </a:endParaRPr>
          </a:p>
        </p:txBody>
      </p:sp>
      <p:sp>
        <p:nvSpPr>
          <p:cNvPr id="2" name="Title 1"/>
          <p:cNvSpPr>
            <a:spLocks noGrp="1"/>
          </p:cNvSpPr>
          <p:nvPr>
            <p:ph type="title"/>
          </p:nvPr>
        </p:nvSpPr>
        <p:spPr/>
        <p:txBody>
          <a:bodyPr>
            <a:noAutofit/>
          </a:bodyPr>
          <a:lstStyle/>
          <a:p>
            <a:pPr rtl="1"/>
            <a:r>
              <a:rPr lang="fa-IR" sz="2400" b="1" dirty="0">
                <a:solidFill>
                  <a:srgbClr val="424456"/>
                </a:solidFill>
                <a:cs typeface="B Titr" panose="00000700000000000000" pitchFamily="2" charset="-78"/>
              </a:rPr>
              <a:t>تشخیص زودهنگام </a:t>
            </a:r>
            <a:r>
              <a:rPr lang="fa-IR" sz="2400" b="1" dirty="0" smtClean="0">
                <a:solidFill>
                  <a:srgbClr val="424456"/>
                </a:solidFill>
                <a:cs typeface="B Titr" panose="00000700000000000000" pitchFamily="2" charset="-78"/>
              </a:rPr>
              <a:t>سرطان پستان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(گام های بهورز)</a:t>
            </a:r>
            <a:endParaRPr lang="en-US" sz="3600" b="1" dirty="0">
              <a:cs typeface="B Nazanin" panose="00000400000000000000" pitchFamily="2" charset="-78"/>
            </a:endParaRPr>
          </a:p>
        </p:txBody>
      </p:sp>
    </p:spTree>
    <p:extLst>
      <p:ext uri="{BB962C8B-B14F-4D97-AF65-F5344CB8AC3E}">
        <p14:creationId xmlns:p14="http://schemas.microsoft.com/office/powerpoint/2010/main" val="3516106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smtClean="0">
                <a:effectLst>
                  <a:outerShdw blurRad="38100" dist="38100" dir="2700000" algn="tl">
                    <a:srgbClr val="000000">
                      <a:alpha val="43137"/>
                    </a:srgbClr>
                  </a:outerShdw>
                </a:effectLst>
                <a:cs typeface="B Nazanin" panose="00000400000000000000" pitchFamily="2" charset="-78"/>
              </a:rPr>
              <a:t>خدمات سطح دو</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پستان</a:t>
            </a:r>
            <a:endParaRPr lang="fa-IR" sz="4800" dirty="0">
              <a:cs typeface="B Titr" panose="00000700000000000000" pitchFamily="2" charset="-78"/>
            </a:endParaRPr>
          </a:p>
        </p:txBody>
      </p:sp>
    </p:spTree>
    <p:extLst>
      <p:ext uri="{BB962C8B-B14F-4D97-AF65-F5344CB8AC3E}">
        <p14:creationId xmlns:p14="http://schemas.microsoft.com/office/powerpoint/2010/main" val="156278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smtClean="0">
                <a:cs typeface="B Nazanin" panose="00000400000000000000" pitchFamily="2" charset="-78"/>
              </a:rPr>
              <a:t>اقدامات سطح دو</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smtClean="0">
                <a:solidFill>
                  <a:srgbClr val="FFFFFF"/>
                </a:solidFill>
                <a:cs typeface="B Nazanin" panose="00000400000000000000" pitchFamily="2" charset="-78"/>
              </a:rPr>
              <a:t>چه افرادی ارجاع می شوند</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Autofit/>
          </a:bodyPr>
          <a:lstStyle/>
          <a:p>
            <a:pPr marL="342900" lvl="0" indent="-342900" algn="just" rtl="1">
              <a:buFont typeface="Wingdings"/>
              <a:buChar char=""/>
            </a:pPr>
            <a:r>
              <a:rPr lang="fa-IR" sz="2000" dirty="0">
                <a:latin typeface="Arial"/>
                <a:ea typeface="Times New Roman"/>
                <a:cs typeface="B Nazanin"/>
              </a:rPr>
              <a:t>افرادی که </a:t>
            </a:r>
            <a:r>
              <a:rPr lang="fa-IR" sz="2000" dirty="0">
                <a:solidFill>
                  <a:srgbClr val="C00000"/>
                </a:solidFill>
                <a:latin typeface="Arial"/>
                <a:ea typeface="Times New Roman"/>
                <a:cs typeface="B Nazanin"/>
              </a:rPr>
              <a:t>شرح حال غیرطبیعی </a:t>
            </a:r>
            <a:r>
              <a:rPr lang="fa-IR" sz="2000" dirty="0">
                <a:latin typeface="Arial"/>
                <a:ea typeface="Times New Roman"/>
                <a:cs typeface="B Nazanin"/>
              </a:rPr>
              <a:t>(سابقه فردي و يا خانوادگي، سابقه بيوپسي پستان و يا راديوتراپي قفسه سينه) دارند.</a:t>
            </a:r>
            <a:endParaRPr lang="en-US" sz="2000" dirty="0"/>
          </a:p>
          <a:p>
            <a:pPr marL="342900" lvl="0" indent="-342900" algn="just" rtl="1">
              <a:buFont typeface="Wingdings"/>
              <a:buChar char=""/>
            </a:pPr>
            <a:r>
              <a:rPr lang="fa-IR" sz="2000" dirty="0">
                <a:latin typeface="Arial"/>
                <a:ea typeface="Times New Roman"/>
                <a:cs typeface="B Nazanin"/>
              </a:rPr>
              <a:t>افرادی که </a:t>
            </a:r>
            <a:r>
              <a:rPr lang="fa-IR" sz="2000" dirty="0">
                <a:solidFill>
                  <a:srgbClr val="C00000"/>
                </a:solidFill>
                <a:latin typeface="Arial"/>
                <a:ea typeface="Times New Roman"/>
                <a:cs typeface="B Nazanin"/>
              </a:rPr>
              <a:t>معاینه غیر طبیعی </a:t>
            </a:r>
            <a:r>
              <a:rPr lang="fa-IR" sz="2000" dirty="0">
                <a:latin typeface="Arial"/>
                <a:ea typeface="Times New Roman"/>
                <a:cs typeface="B Nazanin"/>
              </a:rPr>
              <a:t>دارند.</a:t>
            </a:r>
            <a:endParaRPr lang="en-US" sz="2000" dirty="0">
              <a:effectLst/>
            </a:endParaRPr>
          </a:p>
        </p:txBody>
      </p:sp>
      <p:sp>
        <p:nvSpPr>
          <p:cNvPr id="2" name="Title 1"/>
          <p:cNvSpPr>
            <a:spLocks noGrp="1"/>
          </p:cNvSpPr>
          <p:nvPr>
            <p:ph type="title"/>
          </p:nvPr>
        </p:nvSpPr>
        <p:spPr>
          <a:xfrm>
            <a:off x="301752" y="280331"/>
            <a:ext cx="8534400" cy="758952"/>
          </a:xfrm>
        </p:spPr>
        <p:txBody>
          <a:bodyPr>
            <a:noAutofit/>
          </a:bodyPr>
          <a:lstStyle/>
          <a:p>
            <a:pPr rtl="1"/>
            <a:r>
              <a:rPr lang="fa-IR" sz="2400" b="1" dirty="0">
                <a:solidFill>
                  <a:srgbClr val="424456"/>
                </a:solidFill>
                <a:cs typeface="B Titr" panose="00000700000000000000" pitchFamily="2" charset="-78"/>
              </a:rPr>
              <a:t>تشخیص زودهنگام سرطان </a:t>
            </a:r>
            <a:r>
              <a:rPr lang="fa-IR" sz="2400" b="1" dirty="0" smtClean="0">
                <a:solidFill>
                  <a:srgbClr val="424456"/>
                </a:solidFill>
                <a:cs typeface="B Titr" panose="00000700000000000000" pitchFamily="2" charset="-78"/>
              </a:rPr>
              <a:t>پستان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(سطح دو)</a:t>
            </a:r>
            <a:endParaRPr lang="en-US" sz="3600" b="1" dirty="0">
              <a:cs typeface="B Nazanin" panose="00000400000000000000" pitchFamily="2" charset="-78"/>
            </a:endParaRPr>
          </a:p>
        </p:txBody>
      </p:sp>
      <p:sp>
        <p:nvSpPr>
          <p:cNvPr id="9" name="Content Placeholder 6"/>
          <p:cNvSpPr>
            <a:spLocks noGrp="1"/>
          </p:cNvSpPr>
          <p:nvPr>
            <p:ph sz="quarter" idx="4"/>
          </p:nvPr>
        </p:nvSpPr>
        <p:spPr>
          <a:xfrm>
            <a:off x="381000" y="2514600"/>
            <a:ext cx="4038600" cy="3822192"/>
          </a:xfrm>
        </p:spPr>
        <p:txBody>
          <a:bodyPr>
            <a:noAutofit/>
          </a:bodyPr>
          <a:lstStyle/>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ترسیم شجره نامه برای افراد دارای سابقه خانوادگی</a:t>
            </a:r>
            <a:endParaRPr lang="fa-IR" sz="16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 ویزیت متخصص</a:t>
            </a:r>
            <a:endParaRPr lang="fa-IR" sz="16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انجام </a:t>
            </a:r>
            <a:r>
              <a:rPr lang="fa-IR" sz="1600" dirty="0" smtClean="0">
                <a:latin typeface="Calibri"/>
                <a:ea typeface="Calibri"/>
                <a:cs typeface="B Nazanin"/>
              </a:rPr>
              <a:t>ماموگرافی و بیوپسی</a:t>
            </a:r>
            <a:endParaRPr lang="en-US" sz="1600" dirty="0">
              <a:latin typeface="Calibri"/>
              <a:ea typeface="Calibri"/>
              <a:cs typeface="B Nazanin"/>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2749" y="3962400"/>
            <a:ext cx="20288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86" y="4649156"/>
            <a:ext cx="1720557" cy="175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275" y="3124200"/>
            <a:ext cx="1704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1197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دهانه رحم</a:t>
            </a:r>
            <a:endParaRPr lang="fa-IR" sz="48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97076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a:effectLst>
                  <a:outerShdw blurRad="38100" dist="38100" dir="2700000" algn="tl">
                    <a:srgbClr val="000000">
                      <a:alpha val="43137"/>
                    </a:srgbClr>
                  </a:outerShdw>
                </a:effectLst>
                <a:cs typeface="B Nazanin" panose="00000400000000000000" pitchFamily="2" charset="-78"/>
              </a:rPr>
              <a:t>اصول خود مراقبتی</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دهانه رحم</a:t>
            </a:r>
            <a:endParaRPr lang="fa-IR" sz="4800" dirty="0">
              <a:cs typeface="B Titr" panose="00000700000000000000" pitchFamily="2" charset="-78"/>
            </a:endParaRPr>
          </a:p>
        </p:txBody>
      </p:sp>
    </p:spTree>
    <p:extLst>
      <p:ext uri="{BB962C8B-B14F-4D97-AF65-F5344CB8AC3E}">
        <p14:creationId xmlns:p14="http://schemas.microsoft.com/office/powerpoint/2010/main" val="3881375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fa-IR" sz="2000" dirty="0" smtClean="0">
                <a:cs typeface="B Nazanin" pitchFamily="2" charset="-78"/>
              </a:rPr>
              <a:t>راه های تشخیص زودهنگام سرطان</a:t>
            </a:r>
            <a:endParaRPr lang="en-US" sz="2000" dirty="0">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راه های پیشگیری از سرطان</a:t>
            </a:r>
            <a:endParaRPr lang="en-US" sz="2000" dirty="0">
              <a:cs typeface="B Nazanin" pitchFamily="2" charset="-78"/>
            </a:endParaRPr>
          </a:p>
        </p:txBody>
      </p:sp>
      <p:sp>
        <p:nvSpPr>
          <p:cNvPr id="4" name="Content Placeholder 3"/>
          <p:cNvSpPr>
            <a:spLocks noGrp="1"/>
          </p:cNvSpPr>
          <p:nvPr>
            <p:ph sz="quarter" idx="2"/>
          </p:nvPr>
        </p:nvSpPr>
        <p:spPr/>
        <p:txBody>
          <a:bodyPr>
            <a:normAutofit/>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با </a:t>
            </a:r>
            <a:r>
              <a:rPr lang="ar-SA" sz="2000" dirty="0">
                <a:solidFill>
                  <a:srgbClr val="C00000"/>
                </a:solidFill>
                <a:latin typeface="Calibri"/>
                <a:ea typeface="Calibri"/>
                <a:cs typeface="B Nazanin" pitchFamily="2" charset="-78"/>
              </a:rPr>
              <a:t>شناخت علایم هشداردهنده سرطان </a:t>
            </a:r>
            <a:r>
              <a:rPr lang="fa-IR" sz="2000" dirty="0" smtClean="0">
                <a:solidFill>
                  <a:srgbClr val="C00000"/>
                </a:solidFill>
                <a:latin typeface="Calibri"/>
                <a:ea typeface="Calibri"/>
                <a:cs typeface="B Nazanin" pitchFamily="2" charset="-78"/>
              </a:rPr>
              <a:t>دهانه رحم</a:t>
            </a:r>
            <a:r>
              <a:rPr lang="ar-SA" sz="2000" dirty="0" smtClean="0">
                <a:solidFill>
                  <a:srgbClr val="C00000"/>
                </a:solidFill>
                <a:latin typeface="Calibri"/>
                <a:ea typeface="Calibri"/>
                <a:cs typeface="B Nazanin" pitchFamily="2" charset="-78"/>
              </a:rPr>
              <a:t> </a:t>
            </a:r>
            <a:r>
              <a:rPr lang="ar-SA" sz="2000" dirty="0">
                <a:latin typeface="Calibri"/>
                <a:ea typeface="Calibri"/>
                <a:cs typeface="B Nazanin" pitchFamily="2" charset="-78"/>
              </a:rPr>
              <a:t>و مراجعه به موقع به خانه ها و پایگاه های بهداشتی می توان ضایعات پیش سرطانی را پیش از تبدیل شدن به سرطان، زودتر تشخیص داد.</a:t>
            </a:r>
            <a:endParaRPr lang="fa-IR" sz="2000" dirty="0">
              <a:latin typeface="Calibri"/>
              <a:ea typeface="Calibri"/>
              <a:cs typeface="B Nazanin" pitchFamily="2" charset="-78"/>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باید به </a:t>
            </a:r>
            <a:r>
              <a:rPr lang="ar-SA" sz="2000" dirty="0">
                <a:solidFill>
                  <a:srgbClr val="C00000"/>
                </a:solidFill>
                <a:latin typeface="Calibri"/>
                <a:ea typeface="Calibri"/>
                <a:cs typeface="B Nazanin" pitchFamily="2" charset="-78"/>
              </a:rPr>
              <a:t>مشارکت در برنامه های غربالگری و تشخیص زودهنگام سرطان </a:t>
            </a:r>
            <a:r>
              <a:rPr lang="fa-IR" sz="2000" dirty="0" smtClean="0">
                <a:solidFill>
                  <a:srgbClr val="C00000"/>
                </a:solidFill>
                <a:latin typeface="Calibri"/>
                <a:ea typeface="Calibri"/>
                <a:cs typeface="B Nazanin" pitchFamily="2" charset="-78"/>
              </a:rPr>
              <a:t>دهانه رحم </a:t>
            </a:r>
            <a:r>
              <a:rPr lang="ar-SA" sz="2000" dirty="0" smtClean="0">
                <a:latin typeface="Calibri"/>
                <a:ea typeface="Calibri"/>
                <a:cs typeface="B Nazanin" pitchFamily="2" charset="-78"/>
              </a:rPr>
              <a:t>ترغیب </a:t>
            </a:r>
            <a:r>
              <a:rPr lang="ar-SA" sz="2000" dirty="0">
                <a:latin typeface="Calibri"/>
                <a:ea typeface="Calibri"/>
                <a:cs typeface="B Nazanin" pitchFamily="2" charset="-78"/>
              </a:rPr>
              <a:t>شوند و به شبکه بهداشتی مراجعه کنند</a:t>
            </a:r>
            <a:r>
              <a:rPr lang="ar-SA" sz="2000" dirty="0" smtClean="0">
                <a:latin typeface="Calibri"/>
                <a:ea typeface="Calibri"/>
                <a:cs typeface="B Nazanin"/>
              </a:rPr>
              <a:t>.</a:t>
            </a:r>
            <a:endParaRPr lang="fa-IR" sz="2000" dirty="0" smtClean="0">
              <a:latin typeface="Calibri"/>
              <a:ea typeface="Calibri"/>
              <a:cs typeface="B Nazanin"/>
            </a:endParaRPr>
          </a:p>
          <a:p>
            <a:pPr marL="0" marR="0" lvl="0" indent="0" algn="just" rtl="1">
              <a:lnSpc>
                <a:spcPct val="115000"/>
              </a:lnSpc>
              <a:spcBef>
                <a:spcPts val="0"/>
              </a:spcBef>
              <a:spcAft>
                <a:spcPts val="1000"/>
              </a:spcAft>
              <a:buNone/>
            </a:pPr>
            <a:endParaRPr lang="en-US" sz="2000" dirty="0">
              <a:latin typeface="Calibri"/>
              <a:ea typeface="Calibri"/>
              <a:cs typeface="Arial"/>
            </a:endParaRPr>
          </a:p>
          <a:p>
            <a:endParaRPr lang="en-US" sz="2000" dirty="0"/>
          </a:p>
        </p:txBody>
      </p:sp>
      <p:sp>
        <p:nvSpPr>
          <p:cNvPr id="5" name="Content Placeholder 4"/>
          <p:cNvSpPr>
            <a:spLocks noGrp="1"/>
          </p:cNvSpPr>
          <p:nvPr>
            <p:ph sz="quarter" idx="4"/>
          </p:nvPr>
        </p:nvSpPr>
        <p:spPr/>
        <p:txBody>
          <a:bodyPr>
            <a:normAutofit/>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به طور کلی باید به افراد آموزش داده شود که سرطان بر خلاف تصور عام، یک بیماری قابل پیشگیری است به طوری که </a:t>
            </a:r>
            <a:r>
              <a:rPr lang="ar-SA" sz="2000" dirty="0">
                <a:solidFill>
                  <a:srgbClr val="C00000"/>
                </a:solidFill>
                <a:latin typeface="Calibri"/>
                <a:ea typeface="Calibri"/>
                <a:cs typeface="B Nazanin" pitchFamily="2" charset="-78"/>
              </a:rPr>
              <a:t>بیش از 40 درصد سرطان ها قابل پیشگیری اند.</a:t>
            </a:r>
            <a:endParaRPr lang="en-US" sz="2000" dirty="0">
              <a:solidFill>
                <a:srgbClr val="C00000"/>
              </a:solidFill>
              <a:latin typeface="Calibri"/>
              <a:ea typeface="Calibri"/>
              <a:cs typeface="B Nazanin" pitchFamily="2" charset="-78"/>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pitchFamily="2" charset="-78"/>
              </a:rPr>
              <a:t>برای پیشگیری از سرطان </a:t>
            </a:r>
            <a:r>
              <a:rPr lang="fa-IR" sz="2000" dirty="0" smtClean="0">
                <a:latin typeface="Calibri"/>
                <a:ea typeface="Calibri"/>
                <a:cs typeface="B Nazanin" pitchFamily="2" charset="-78"/>
              </a:rPr>
              <a:t>پستان </a:t>
            </a:r>
            <a:r>
              <a:rPr lang="ar-SA" sz="2000" dirty="0" smtClean="0">
                <a:latin typeface="Calibri"/>
                <a:ea typeface="Calibri"/>
                <a:cs typeface="B Nazanin" pitchFamily="2" charset="-78"/>
              </a:rPr>
              <a:t>باید </a:t>
            </a:r>
            <a:r>
              <a:rPr lang="ar-SA" sz="2000" dirty="0">
                <a:latin typeface="Calibri"/>
                <a:ea typeface="Calibri"/>
                <a:cs typeface="B Nazanin" pitchFamily="2" charset="-78"/>
              </a:rPr>
              <a:t>بدانیم که </a:t>
            </a:r>
            <a:r>
              <a:rPr lang="ar-SA" sz="2000" dirty="0">
                <a:solidFill>
                  <a:srgbClr val="C00000"/>
                </a:solidFill>
                <a:latin typeface="Calibri"/>
                <a:ea typeface="Calibri"/>
                <a:cs typeface="B Nazanin" pitchFamily="2" charset="-78"/>
              </a:rPr>
              <a:t>علل ایجاد کننده سرطان و راه های دوری کردن از آن کدامند </a:t>
            </a:r>
            <a:r>
              <a:rPr lang="ar-SA" sz="2000" dirty="0">
                <a:latin typeface="Calibri"/>
                <a:ea typeface="Calibri"/>
                <a:cs typeface="B Nazanin" pitchFamily="2" charset="-78"/>
              </a:rPr>
              <a:t>همچنین چه عواملی اثر محافظتی در برابر این سرطان دارند.</a:t>
            </a:r>
            <a:endParaRPr lang="en-US" sz="2000" dirty="0">
              <a:latin typeface="Calibri"/>
              <a:ea typeface="Calibri"/>
              <a:cs typeface="B Nazanin" pitchFamily="2" charset="-78"/>
            </a:endParaRPr>
          </a:p>
          <a:p>
            <a:pPr marL="0" indent="0">
              <a:buNone/>
            </a:pPr>
            <a:endParaRPr lang="en-US" sz="2000" dirty="0">
              <a:cs typeface="B Nazanin" pitchFamily="2" charset="-78"/>
            </a:endParaRPr>
          </a:p>
        </p:txBody>
      </p:sp>
      <p:sp>
        <p:nvSpPr>
          <p:cNvPr id="6" name="Title 5"/>
          <p:cNvSpPr>
            <a:spLocks noGrp="1"/>
          </p:cNvSpPr>
          <p:nvPr>
            <p:ph type="title"/>
          </p:nvPr>
        </p:nvSpPr>
        <p:spPr/>
        <p:txBody>
          <a:bodyPr>
            <a:noAutofit/>
          </a:bodyPr>
          <a:lstStyle/>
          <a:p>
            <a:pPr rtl="1"/>
            <a:r>
              <a:rPr lang="fa-IR" sz="2400" b="1" dirty="0">
                <a:solidFill>
                  <a:srgbClr val="424456"/>
                </a:solidFill>
                <a:cs typeface="B Titr" panose="00000700000000000000" pitchFamily="2" charset="-78"/>
              </a:rPr>
              <a:t>تشخیص زودهنگام سرطان </a:t>
            </a:r>
            <a:r>
              <a:rPr lang="fa-IR" sz="2400" b="1" dirty="0" smtClean="0">
                <a:solidFill>
                  <a:srgbClr val="424456"/>
                </a:solidFill>
                <a:cs typeface="B Titr" panose="00000700000000000000" pitchFamily="2" charset="-78"/>
              </a:rPr>
              <a:t>دهانه رحم</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(آموزش اصول خود مراقبتی)</a:t>
            </a:r>
            <a:endParaRPr lang="en-US" sz="3600" b="1" dirty="0"/>
          </a:p>
        </p:txBody>
      </p:sp>
    </p:spTree>
    <p:extLst>
      <p:ext uri="{BB962C8B-B14F-4D97-AF65-F5344CB8AC3E}">
        <p14:creationId xmlns:p14="http://schemas.microsoft.com/office/powerpoint/2010/main" val="35370543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sz="2000" dirty="0" smtClean="0">
                <a:solidFill>
                  <a:prstClr val="white"/>
                </a:solidFill>
                <a:cs typeface="B Nazanin" pitchFamily="2" charset="-78"/>
              </a:rPr>
              <a:t>را های پیشگیری</a:t>
            </a:r>
            <a:endParaRPr lang="en-US" sz="2000" dirty="0">
              <a:solidFill>
                <a:prstClr val="white"/>
              </a:solidFill>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علل سرطان</a:t>
            </a:r>
            <a:endParaRPr lang="en-US" sz="2000" dirty="0">
              <a:cs typeface="B Nazanin" pitchFamily="2" charset="-78"/>
            </a:endParaRPr>
          </a:p>
        </p:txBody>
      </p:sp>
      <p:sp>
        <p:nvSpPr>
          <p:cNvPr id="4" name="Content Placeholder 3"/>
          <p:cNvSpPr>
            <a:spLocks noGrp="1"/>
          </p:cNvSpPr>
          <p:nvPr>
            <p:ph sz="quarter" idx="2"/>
          </p:nvPr>
        </p:nvSpPr>
        <p:spPr/>
        <p:txBody>
          <a:bodyPr>
            <a:normAutofit fontScale="77500" lnSpcReduction="20000"/>
          </a:bodyPr>
          <a:lstStyle/>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داشتن فقط یک شریک جنسی</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تاخیر نخستین نزدیکی جنسی تا سنین بالاتر</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جلوگیری از ابتلا به بیماری‌های آمیزشی</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عدم استعمال سیگار و دخانیات</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رعایت بهداشت جنسی</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استفاده از کاندوم حین نزدیکی</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درمان عفونت‌های رحمی</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عدم استفاده از مشروبات الکلی</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مصرف زیاد میوه و سبزیجات</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داشتن فعالیت بدنی منظم</a:t>
            </a:r>
            <a:endParaRPr lang="en-US" sz="1800" dirty="0">
              <a:latin typeface="Calibri"/>
              <a:ea typeface="Calibri"/>
              <a:cs typeface="Arial"/>
            </a:endParaRPr>
          </a:p>
          <a:p>
            <a:pPr marL="0" marR="0" lvl="0" indent="0" algn="just" rtl="1">
              <a:lnSpc>
                <a:spcPct val="115000"/>
              </a:lnSpc>
              <a:spcBef>
                <a:spcPts val="0"/>
              </a:spcBef>
              <a:spcAft>
                <a:spcPts val="1000"/>
              </a:spcAft>
              <a:buNone/>
            </a:pPr>
            <a:endParaRPr lang="en-US" sz="2000" dirty="0"/>
          </a:p>
        </p:txBody>
      </p:sp>
      <p:sp>
        <p:nvSpPr>
          <p:cNvPr id="5" name="Content Placeholder 4"/>
          <p:cNvSpPr>
            <a:spLocks noGrp="1"/>
          </p:cNvSpPr>
          <p:nvPr>
            <p:ph sz="quarter" idx="4"/>
          </p:nvPr>
        </p:nvSpPr>
        <p:spPr/>
        <p:txBody>
          <a:bodyPr>
            <a:normAutofit fontScale="85000" lnSpcReduction="20000"/>
          </a:bodyPr>
          <a:lstStyle/>
          <a:p>
            <a:pPr marL="342900" marR="0" lvl="0" indent="-342900" algn="r" rtl="1">
              <a:spcBef>
                <a:spcPts val="0"/>
              </a:spcBef>
              <a:spcAft>
                <a:spcPts val="800"/>
              </a:spcAft>
              <a:buFont typeface="Wingdings"/>
              <a:buChar char=""/>
            </a:pPr>
            <a:r>
              <a:rPr lang="fa-IR" sz="2000" dirty="0" smtClean="0">
                <a:latin typeface="Arial"/>
                <a:ea typeface="Times New Roman"/>
                <a:cs typeface="B Nazanin"/>
              </a:rPr>
              <a:t>ویروس زگیل انسانی (</a:t>
            </a:r>
            <a:r>
              <a:rPr lang="en-US" sz="2000" dirty="0" smtClean="0">
                <a:latin typeface="Arial"/>
                <a:ea typeface="Times New Roman"/>
                <a:cs typeface="B Nazanin"/>
              </a:rPr>
              <a:t>HPV</a:t>
            </a:r>
            <a:r>
              <a:rPr lang="fa-IR" sz="2000" dirty="0" smtClean="0">
                <a:latin typeface="Arial"/>
                <a:ea typeface="Times New Roman"/>
                <a:cs typeface="B Nazanin"/>
              </a:rPr>
              <a:t>)</a:t>
            </a:r>
            <a:endParaRPr lang="en-US" sz="2000" dirty="0"/>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شروع فعاليت جنسي در سنین پایین</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سطح اجتماعی و اقتصادی پایین</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زایمان</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مصرف سیگار </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شرکای جنسی متعدد</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ویروس نقص ایمنی انسانی (</a:t>
            </a:r>
            <a:r>
              <a:rPr lang="en-US" sz="2000" dirty="0">
                <a:latin typeface="Calibri"/>
                <a:ea typeface="Calibri"/>
                <a:cs typeface="B Nazanin"/>
              </a:rPr>
              <a:t>HIV</a:t>
            </a:r>
            <a:r>
              <a:rPr lang="ar-SA" sz="2000" dirty="0">
                <a:latin typeface="Calibri"/>
                <a:ea typeface="Calibri"/>
                <a:cs typeface="B Nazanin"/>
              </a:rPr>
              <a:t>)</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استفاده از داروهای سرکوب کننده­ی ایمنی</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عوامل تغذيه‌ای </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ar-SA" sz="2000" dirty="0">
                <a:latin typeface="Calibri"/>
                <a:ea typeface="Calibri"/>
                <a:cs typeface="B Nazanin"/>
              </a:rPr>
              <a:t>قرص­های ضد بارداری خوراکی </a:t>
            </a:r>
            <a:endParaRPr lang="en-US" sz="1800" dirty="0">
              <a:effectLst/>
              <a:latin typeface="Calibri"/>
              <a:ea typeface="Calibri"/>
              <a:cs typeface="Arial"/>
            </a:endParaRPr>
          </a:p>
        </p:txBody>
      </p:sp>
      <p:sp>
        <p:nvSpPr>
          <p:cNvPr id="6" name="Title 5"/>
          <p:cNvSpPr>
            <a:spLocks noGrp="1"/>
          </p:cNvSpPr>
          <p:nvPr>
            <p:ph type="title"/>
          </p:nvPr>
        </p:nvSpPr>
        <p:spPr/>
        <p:txBody>
          <a:bodyPr>
            <a:noAutofit/>
          </a:bodyPr>
          <a:lstStyle/>
          <a:p>
            <a:pPr rtl="1"/>
            <a:r>
              <a:rPr lang="fa-IR" sz="2400" b="1" dirty="0" smtClean="0">
                <a:solidFill>
                  <a:srgbClr val="424456"/>
                </a:solidFill>
                <a:cs typeface="B Titr" panose="00000700000000000000" pitchFamily="2" charset="-78"/>
              </a:rPr>
              <a:t>اصول خودمراقبتی سرطان دهانه رحم</a:t>
            </a:r>
            <a:r>
              <a:rPr lang="fa-IR" sz="2400" dirty="0">
                <a:solidFill>
                  <a:srgbClr val="424456"/>
                </a:solidFill>
                <a:cs typeface="B Titr" panose="00000700000000000000" pitchFamily="2" charset="-78"/>
              </a:rPr>
              <a:t/>
            </a:r>
            <a:br>
              <a:rPr lang="fa-IR" sz="2400" dirty="0">
                <a:solidFill>
                  <a:srgbClr val="424456"/>
                </a:solidFill>
                <a:cs typeface="B Titr" panose="00000700000000000000" pitchFamily="2" charset="-78"/>
              </a:rPr>
            </a:br>
            <a:r>
              <a:rPr lang="fa-IR" sz="2400" b="1" dirty="0" smtClean="0">
                <a:solidFill>
                  <a:srgbClr val="424456"/>
                </a:solidFill>
                <a:cs typeface="B Mitra" pitchFamily="2" charset="-78"/>
              </a:rPr>
              <a:t>(علل سرطان دهانه رحم و راه های پیشگیری)</a:t>
            </a:r>
            <a:endParaRPr lang="en-US" sz="3600" b="1" dirty="0"/>
          </a:p>
        </p:txBody>
      </p:sp>
    </p:spTree>
    <p:extLst>
      <p:ext uri="{BB962C8B-B14F-4D97-AF65-F5344CB8AC3E}">
        <p14:creationId xmlns:p14="http://schemas.microsoft.com/office/powerpoint/2010/main" val="297449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228600"/>
            <a:ext cx="8534400" cy="758952"/>
          </a:xfrm>
        </p:spPr>
        <p:txBody>
          <a:bodyPr>
            <a:normAutofit/>
          </a:bodyPr>
          <a:lstStyle/>
          <a:p>
            <a:r>
              <a:rPr lang="fa-IR" sz="4000" dirty="0" smtClean="0">
                <a:cs typeface="B Titr" panose="00000700000000000000" pitchFamily="2" charset="-78"/>
              </a:rPr>
              <a:t>نمودار درصد فیت مثبت شهرستانها </a:t>
            </a:r>
            <a:endParaRPr lang="fa-IR" sz="4000" dirty="0">
              <a:cs typeface="B Titr" panose="00000700000000000000"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2157102421"/>
              </p:ext>
            </p:extLst>
          </p:nvPr>
        </p:nvGraphicFramePr>
        <p:xfrm>
          <a:off x="57912" y="762000"/>
          <a:ext cx="8991600" cy="5657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109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sz="2000" dirty="0" smtClean="0">
                <a:solidFill>
                  <a:prstClr val="white"/>
                </a:solidFill>
                <a:cs typeface="B Nazanin" pitchFamily="2" charset="-78"/>
              </a:rPr>
              <a:t>علایم کمتر شایع</a:t>
            </a:r>
            <a:endParaRPr lang="en-US" sz="2000" dirty="0">
              <a:solidFill>
                <a:prstClr val="white"/>
              </a:solidFill>
              <a:cs typeface="B Nazanin" pitchFamily="2" charset="-78"/>
            </a:endParaRPr>
          </a:p>
        </p:txBody>
      </p:sp>
      <p:sp>
        <p:nvSpPr>
          <p:cNvPr id="3" name="Text Placeholder 2"/>
          <p:cNvSpPr>
            <a:spLocks noGrp="1"/>
          </p:cNvSpPr>
          <p:nvPr>
            <p:ph type="body" sz="half" idx="3"/>
          </p:nvPr>
        </p:nvSpPr>
        <p:spPr/>
        <p:txBody>
          <a:bodyPr/>
          <a:lstStyle/>
          <a:p>
            <a:pPr algn="ctr"/>
            <a:r>
              <a:rPr lang="fa-IR" sz="2000" dirty="0" smtClean="0">
                <a:cs typeface="B Nazanin" pitchFamily="2" charset="-78"/>
              </a:rPr>
              <a:t>علایم شایع</a:t>
            </a:r>
            <a:endParaRPr lang="en-US" sz="2000" dirty="0">
              <a:cs typeface="B Nazanin" pitchFamily="2" charset="-78"/>
            </a:endParaRPr>
          </a:p>
        </p:txBody>
      </p:sp>
      <p:sp>
        <p:nvSpPr>
          <p:cNvPr id="4" name="Content Placeholder 3"/>
          <p:cNvSpPr>
            <a:spLocks noGrp="1"/>
          </p:cNvSpPr>
          <p:nvPr>
            <p:ph sz="quarter" idx="2"/>
          </p:nvPr>
        </p:nvSpPr>
        <p:spPr/>
        <p:txBody>
          <a:bodyPr>
            <a:normAutofit/>
          </a:bodyPr>
          <a:lstStyle/>
          <a:p>
            <a:pPr marL="342900" lvl="0" indent="-342900" algn="just" rtl="1">
              <a:buFont typeface="Wingdings"/>
              <a:buChar char=""/>
            </a:pPr>
            <a:r>
              <a:rPr lang="fa-IR" sz="2000" dirty="0">
                <a:solidFill>
                  <a:srgbClr val="C00000"/>
                </a:solidFill>
                <a:latin typeface="Arial"/>
                <a:ea typeface="Times New Roman"/>
                <a:cs typeface="B Nazanin"/>
              </a:rPr>
              <a:t>بدون علامت</a:t>
            </a:r>
            <a:r>
              <a:rPr lang="fa-IR" sz="2000" dirty="0">
                <a:latin typeface="Arial"/>
                <a:ea typeface="Times New Roman"/>
                <a:cs typeface="B Nazanin"/>
              </a:rPr>
              <a:t>: سرطان دهانه رحم تا زماني كه پيشرفت نكرده دراغلب زنان بدون فعاليت جنسي كاملاً بدون علامت است.</a:t>
            </a:r>
            <a:r>
              <a:rPr lang="fa-IR" sz="2000" dirty="0">
                <a:ea typeface="Times New Roman"/>
                <a:cs typeface="Arial"/>
              </a:rPr>
              <a:t> </a:t>
            </a:r>
            <a:endParaRPr lang="en-US" sz="2000" dirty="0"/>
          </a:p>
          <a:p>
            <a:pPr marL="342900" lvl="0" indent="-342900" algn="just" rtl="1">
              <a:buFont typeface="Wingdings"/>
              <a:buChar char=""/>
            </a:pPr>
            <a:r>
              <a:rPr lang="fa-IR" sz="2000" dirty="0">
                <a:solidFill>
                  <a:srgbClr val="C00000"/>
                </a:solidFill>
                <a:latin typeface="Arial"/>
                <a:ea typeface="Times New Roman"/>
                <a:cs typeface="B Nazanin"/>
              </a:rPr>
              <a:t>دردهاي لگني</a:t>
            </a:r>
            <a:r>
              <a:rPr lang="fa-IR" sz="2000" dirty="0">
                <a:latin typeface="Arial"/>
                <a:ea typeface="Times New Roman"/>
                <a:cs typeface="B Nazanin"/>
              </a:rPr>
              <a:t>: در موارد بسيار پيشرفته دردهاي لگني در اثر فشار تومور به اندام‌هاي مجاور و يا درگيري پارامترهاي رحم ايجاد شوند.</a:t>
            </a:r>
            <a:r>
              <a:rPr lang="fa-IR" sz="2000" dirty="0">
                <a:ea typeface="Times New Roman"/>
                <a:cs typeface="Arial"/>
              </a:rPr>
              <a:t> </a:t>
            </a:r>
            <a:endParaRPr lang="en-US" sz="2000" dirty="0"/>
          </a:p>
          <a:p>
            <a:pPr marL="342900" lvl="0" indent="-342900" algn="just" rtl="1">
              <a:buFont typeface="Wingdings"/>
              <a:buChar char=""/>
            </a:pPr>
            <a:r>
              <a:rPr lang="fa-IR" sz="2000" dirty="0">
                <a:solidFill>
                  <a:srgbClr val="C00000"/>
                </a:solidFill>
                <a:latin typeface="Arial"/>
                <a:ea typeface="Times New Roman"/>
                <a:cs typeface="B Nazanin"/>
              </a:rPr>
              <a:t>علائم فيستول</a:t>
            </a:r>
            <a:r>
              <a:rPr lang="fa-IR" sz="2000" dirty="0">
                <a:latin typeface="Arial"/>
                <a:ea typeface="Times New Roman"/>
                <a:cs typeface="B Nazanin"/>
              </a:rPr>
              <a:t>: ندرتاً خروج ادرار يا مدفوع از واژن به سبب فيستول ناشي از رشد تومور در موارد پيشرفته از علائم بيماري است</a:t>
            </a:r>
            <a:r>
              <a:rPr lang="ar-SA" sz="2000" dirty="0">
                <a:cs typeface="B Nazanin"/>
              </a:rPr>
              <a:t>. </a:t>
            </a:r>
            <a:endParaRPr lang="en-US" sz="2000" dirty="0"/>
          </a:p>
          <a:p>
            <a:pPr marL="0" marR="0" lvl="0" indent="0" algn="just" rtl="1">
              <a:lnSpc>
                <a:spcPct val="115000"/>
              </a:lnSpc>
              <a:spcBef>
                <a:spcPts val="0"/>
              </a:spcBef>
              <a:spcAft>
                <a:spcPts val="1000"/>
              </a:spcAft>
              <a:buNone/>
            </a:pPr>
            <a:endParaRPr lang="en-US" sz="2000" dirty="0"/>
          </a:p>
        </p:txBody>
      </p:sp>
      <p:sp>
        <p:nvSpPr>
          <p:cNvPr id="5" name="Content Placeholder 4"/>
          <p:cNvSpPr>
            <a:spLocks noGrp="1"/>
          </p:cNvSpPr>
          <p:nvPr>
            <p:ph sz="quarter" idx="4"/>
          </p:nvPr>
        </p:nvSpPr>
        <p:spPr/>
        <p:txBody>
          <a:bodyPr>
            <a:normAutofit/>
          </a:bodyPr>
          <a:lstStyle/>
          <a:p>
            <a:pPr marL="342900" lvl="0" indent="-342900" algn="just" rtl="1">
              <a:buFont typeface="Wingdings"/>
              <a:buChar char=""/>
            </a:pPr>
            <a:r>
              <a:rPr lang="fa-IR" sz="2000" dirty="0">
                <a:solidFill>
                  <a:srgbClr val="C00000"/>
                </a:solidFill>
                <a:latin typeface="Arial"/>
                <a:ea typeface="Times New Roman"/>
                <a:cs typeface="B Nazanin"/>
              </a:rPr>
              <a:t>خونریزی غیر طبیعی واژینال </a:t>
            </a:r>
            <a:r>
              <a:rPr lang="fa-IR" sz="2000" dirty="0">
                <a:latin typeface="Arial"/>
                <a:ea typeface="Times New Roman"/>
                <a:cs typeface="B Nazanin"/>
              </a:rPr>
              <a:t>(از جمله پس از نزدیکی جنسی، در فواصل دوره های قاعدگی و پس از یائسگی)</a:t>
            </a:r>
            <a:endParaRPr lang="en-US" sz="2000" dirty="0"/>
          </a:p>
          <a:p>
            <a:pPr marL="342900" lvl="0" indent="-342900" algn="just" rtl="1">
              <a:buFont typeface="Wingdings"/>
              <a:buChar char=""/>
            </a:pPr>
            <a:r>
              <a:rPr lang="fa-IR" sz="2000" dirty="0">
                <a:solidFill>
                  <a:srgbClr val="C00000"/>
                </a:solidFill>
                <a:latin typeface="Arial"/>
                <a:ea typeface="Times New Roman"/>
                <a:cs typeface="B Nazanin"/>
              </a:rPr>
              <a:t>ترشحات بدبوی واژینال </a:t>
            </a:r>
            <a:r>
              <a:rPr lang="fa-IR" sz="2000" dirty="0">
                <a:latin typeface="Arial"/>
                <a:ea typeface="Times New Roman"/>
                <a:cs typeface="B Nazanin"/>
              </a:rPr>
              <a:t>(تومورهاي بزرگ مي‌توانند دچار عفونت شده و ترشحات غيرطبيعي واژينال كه گاهي بدبو هستند ايجاد كنند. گاهي ممكن است اين ترشحات قبل از بروز خونريزي غيرطبيعي بروز نمايند</a:t>
            </a:r>
            <a:r>
              <a:rPr lang="ar-SA" sz="2000" dirty="0">
                <a:cs typeface="B Nazanin"/>
              </a:rPr>
              <a:t>)</a:t>
            </a:r>
            <a:endParaRPr lang="en-US" sz="2000" dirty="0"/>
          </a:p>
          <a:p>
            <a:pPr marL="342900" lvl="0" indent="-342900" algn="just" rtl="1">
              <a:buFont typeface="Wingdings"/>
              <a:buChar char=""/>
            </a:pPr>
            <a:r>
              <a:rPr lang="fa-IR" sz="2000" dirty="0">
                <a:solidFill>
                  <a:srgbClr val="C00000"/>
                </a:solidFill>
                <a:latin typeface="Arial"/>
                <a:ea typeface="Times New Roman"/>
                <a:cs typeface="B Nazanin"/>
              </a:rPr>
              <a:t>درد هنگام نزدیکی جنسی</a:t>
            </a:r>
            <a:endParaRPr lang="en-US" sz="2000" dirty="0">
              <a:solidFill>
                <a:srgbClr val="C00000"/>
              </a:solidFill>
            </a:endParaRPr>
          </a:p>
          <a:p>
            <a:pPr marL="342900" marR="0" lvl="0" indent="-342900" algn="just" rtl="1">
              <a:lnSpc>
                <a:spcPct val="115000"/>
              </a:lnSpc>
              <a:spcBef>
                <a:spcPts val="0"/>
              </a:spcBef>
              <a:spcAft>
                <a:spcPts val="1000"/>
              </a:spcAft>
              <a:buFont typeface="Courier New"/>
              <a:buChar char="o"/>
            </a:pPr>
            <a:endParaRPr lang="en-US" sz="1800" dirty="0">
              <a:effectLst/>
              <a:latin typeface="Calibri"/>
              <a:ea typeface="Calibri"/>
              <a:cs typeface="Arial"/>
            </a:endParaRPr>
          </a:p>
        </p:txBody>
      </p:sp>
      <p:sp>
        <p:nvSpPr>
          <p:cNvPr id="6" name="Title 5"/>
          <p:cNvSpPr>
            <a:spLocks noGrp="1"/>
          </p:cNvSpPr>
          <p:nvPr>
            <p:ph type="title"/>
          </p:nvPr>
        </p:nvSpPr>
        <p:spPr/>
        <p:txBody>
          <a:bodyPr>
            <a:noAutofit/>
          </a:bodyPr>
          <a:lstStyle/>
          <a:p>
            <a:pPr rtl="1"/>
            <a:r>
              <a:rPr lang="fa-IR" sz="2400" b="1" dirty="0" smtClean="0">
                <a:solidFill>
                  <a:srgbClr val="424456"/>
                </a:solidFill>
                <a:cs typeface="B Titr" panose="00000700000000000000" pitchFamily="2" charset="-78"/>
              </a:rPr>
              <a:t>اصول خودمراقبتی سرطان دهانه رحم</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(علایم سرطان دهانه رحم و راه های تشخیص زودهنگام)</a:t>
            </a:r>
            <a:endParaRPr lang="en-US" sz="3600" b="1" dirty="0"/>
          </a:p>
        </p:txBody>
      </p:sp>
    </p:spTree>
    <p:extLst>
      <p:ext uri="{BB962C8B-B14F-4D97-AF65-F5344CB8AC3E}">
        <p14:creationId xmlns:p14="http://schemas.microsoft.com/office/powerpoint/2010/main" val="1655568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smtClean="0">
                <a:effectLst>
                  <a:outerShdw blurRad="38100" dist="38100" dir="2700000" algn="tl">
                    <a:srgbClr val="000000">
                      <a:alpha val="43137"/>
                    </a:srgbClr>
                  </a:outerShdw>
                </a:effectLst>
                <a:cs typeface="B Nazanin" panose="00000400000000000000" pitchFamily="2" charset="-78"/>
              </a:rPr>
              <a:t>خدمات سطح یک</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دهانه رحم</a:t>
            </a:r>
            <a:endParaRPr lang="fa-IR" sz="4800" dirty="0">
              <a:cs typeface="B Titr" panose="00000700000000000000" pitchFamily="2" charset="-78"/>
            </a:endParaRPr>
          </a:p>
        </p:txBody>
      </p:sp>
    </p:spTree>
    <p:extLst>
      <p:ext uri="{BB962C8B-B14F-4D97-AF65-F5344CB8AC3E}">
        <p14:creationId xmlns:p14="http://schemas.microsoft.com/office/powerpoint/2010/main" val="3182349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Brace 7"/>
          <p:cNvSpPr/>
          <p:nvPr/>
        </p:nvSpPr>
        <p:spPr>
          <a:xfrm>
            <a:off x="6693027" y="914400"/>
            <a:ext cx="460248" cy="12573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92" name="Rounded Rectangle 91"/>
          <p:cNvSpPr/>
          <p:nvPr/>
        </p:nvSpPr>
        <p:spPr>
          <a:xfrm>
            <a:off x="152400" y="381000"/>
            <a:ext cx="2667000" cy="76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cs typeface="B Nazanin" panose="00000400000000000000" pitchFamily="2" charset="-78"/>
              </a:rPr>
              <a:t>تشخیص زودهنگام</a:t>
            </a:r>
          </a:p>
          <a:p>
            <a:pPr algn="ctr"/>
            <a:r>
              <a:rPr lang="fa-IR" b="1" dirty="0" smtClean="0">
                <a:solidFill>
                  <a:srgbClr val="FFC000"/>
                </a:solidFill>
                <a:cs typeface="B Nazanin" panose="00000400000000000000" pitchFamily="2" charset="-78"/>
              </a:rPr>
              <a:t>سرطان دهانه رحم</a:t>
            </a:r>
            <a:endParaRPr lang="en-US" b="1" dirty="0">
              <a:solidFill>
                <a:srgbClr val="FFC000"/>
              </a:solidFill>
              <a:cs typeface="B Nazanin" panose="00000400000000000000" pitchFamily="2" charset="-78"/>
            </a:endParaRPr>
          </a:p>
        </p:txBody>
      </p:sp>
      <p:pic>
        <p:nvPicPr>
          <p:cNvPr id="93" name="Picture 92" descr="Description: G:\Cervical sampling\pap-smear-and-hpv-dna.jpg"/>
          <p:cNvPicPr/>
          <p:nvPr/>
        </p:nvPicPr>
        <p:blipFill>
          <a:blip r:embed="rId2" cstate="print"/>
          <a:srcRect/>
          <a:stretch>
            <a:fillRect/>
          </a:stretch>
        </p:blipFill>
        <p:spPr bwMode="auto">
          <a:xfrm>
            <a:off x="247332" y="1181100"/>
            <a:ext cx="2572068" cy="1254760"/>
          </a:xfrm>
          <a:prstGeom prst="rect">
            <a:avLst/>
          </a:prstGeom>
          <a:noFill/>
          <a:ln w="9525">
            <a:noFill/>
            <a:miter lim="800000"/>
            <a:headEnd/>
            <a:tailEnd/>
          </a:ln>
        </p:spPr>
      </p:pic>
      <p:sp>
        <p:nvSpPr>
          <p:cNvPr id="94" name="Rounded Rectangle 93"/>
          <p:cNvSpPr/>
          <p:nvPr/>
        </p:nvSpPr>
        <p:spPr>
          <a:xfrm>
            <a:off x="7258050" y="1279795"/>
            <a:ext cx="1809750"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اول</a:t>
            </a:r>
            <a:r>
              <a:rPr lang="fa-IR" sz="1600" dirty="0" smtClean="0">
                <a:solidFill>
                  <a:prstClr val="white"/>
                </a:solidFill>
                <a:cs typeface="B Nazanin" panose="00000400000000000000" pitchFamily="2" charset="-78"/>
              </a:rPr>
              <a:t> بهورز: ارزیابی</a:t>
            </a:r>
          </a:p>
        </p:txBody>
      </p:sp>
      <p:sp>
        <p:nvSpPr>
          <p:cNvPr id="95" name="Right Brace 94"/>
          <p:cNvSpPr/>
          <p:nvPr/>
        </p:nvSpPr>
        <p:spPr>
          <a:xfrm rot="10800000">
            <a:off x="457200" y="2667000"/>
            <a:ext cx="384048" cy="28194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96" name="Rounded Rectangle 95"/>
          <p:cNvSpPr/>
          <p:nvPr/>
        </p:nvSpPr>
        <p:spPr>
          <a:xfrm>
            <a:off x="647700" y="5638800"/>
            <a:ext cx="1676400"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دوم</a:t>
            </a:r>
            <a:r>
              <a:rPr lang="fa-IR" sz="1600" dirty="0" smtClean="0">
                <a:solidFill>
                  <a:prstClr val="white"/>
                </a:solidFill>
                <a:cs typeface="B Nazanin" panose="00000400000000000000" pitchFamily="2" charset="-78"/>
              </a:rPr>
              <a:t> بهورز: تصمیم</a:t>
            </a:r>
          </a:p>
        </p:txBody>
      </p:sp>
      <p:graphicFrame>
        <p:nvGraphicFramePr>
          <p:cNvPr id="11" name="Diagram 10"/>
          <p:cNvGraphicFramePr/>
          <p:nvPr>
            <p:extLst>
              <p:ext uri="{D42A27DB-BD31-4B8C-83A1-F6EECF244321}">
                <p14:modId xmlns:p14="http://schemas.microsoft.com/office/powerpoint/2010/main" val="1853074232"/>
              </p:ext>
            </p:extLst>
          </p:nvPr>
        </p:nvGraphicFramePr>
        <p:xfrm>
          <a:off x="761498" y="914400"/>
          <a:ext cx="5943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104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vista.ir/include/lifestyle/images/2a21fa6fa4dcea5cf53dc91fd5217f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430" y="1294834"/>
            <a:ext cx="142494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7239000" y="1766274"/>
            <a:ext cx="1876425" cy="676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اول</a:t>
            </a:r>
            <a:r>
              <a:rPr lang="fa-IR" sz="1600" dirty="0" smtClean="0">
                <a:solidFill>
                  <a:prstClr val="white"/>
                </a:solidFill>
                <a:cs typeface="B Nazanin" panose="00000400000000000000" pitchFamily="2" charset="-78"/>
              </a:rPr>
              <a:t> ماما</a:t>
            </a:r>
          </a:p>
          <a:p>
            <a:pPr algn="ctr" rtl="1"/>
            <a:r>
              <a:rPr lang="fa-IR" sz="1600" dirty="0" smtClean="0">
                <a:solidFill>
                  <a:prstClr val="white"/>
                </a:solidFill>
                <a:cs typeface="B Nazanin" panose="00000400000000000000" pitchFamily="2" charset="-78"/>
              </a:rPr>
              <a:t>تست </a:t>
            </a:r>
            <a:r>
              <a:rPr lang="en-US" sz="1600" dirty="0" smtClean="0">
                <a:solidFill>
                  <a:prstClr val="white"/>
                </a:solidFill>
                <a:cs typeface="B Nazanin" panose="00000400000000000000" pitchFamily="2" charset="-78"/>
              </a:rPr>
              <a:t>HPV</a:t>
            </a:r>
            <a:r>
              <a:rPr lang="fa-IR" sz="1600" dirty="0" smtClean="0">
                <a:solidFill>
                  <a:prstClr val="white"/>
                </a:solidFill>
                <a:cs typeface="B Nazanin" panose="00000400000000000000" pitchFamily="2" charset="-78"/>
              </a:rPr>
              <a:t> و پاپ اسمیر</a:t>
            </a:r>
            <a:endParaRPr lang="en-US" sz="1600" dirty="0">
              <a:solidFill>
                <a:prstClr val="white"/>
              </a:solidFill>
              <a:cs typeface="B Nazanin" panose="00000400000000000000" pitchFamily="2" charset="-78"/>
            </a:endParaRPr>
          </a:p>
        </p:txBody>
      </p:sp>
      <p:sp>
        <p:nvSpPr>
          <p:cNvPr id="9" name="Right Brace 8"/>
          <p:cNvSpPr/>
          <p:nvPr/>
        </p:nvSpPr>
        <p:spPr>
          <a:xfrm>
            <a:off x="6593705" y="1541918"/>
            <a:ext cx="460248" cy="1125082"/>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7" name="Rounded Rectangle 6"/>
          <p:cNvSpPr/>
          <p:nvPr/>
        </p:nvSpPr>
        <p:spPr>
          <a:xfrm>
            <a:off x="152400" y="381000"/>
            <a:ext cx="2667000" cy="76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cs typeface="B Nazanin" panose="00000400000000000000" pitchFamily="2" charset="-78"/>
              </a:rPr>
              <a:t>غربالگری</a:t>
            </a:r>
          </a:p>
          <a:p>
            <a:pPr algn="ctr"/>
            <a:r>
              <a:rPr lang="fa-IR" b="1" dirty="0" smtClean="0">
                <a:solidFill>
                  <a:srgbClr val="FFC000"/>
                </a:solidFill>
                <a:cs typeface="B Nazanin" panose="00000400000000000000" pitchFamily="2" charset="-78"/>
              </a:rPr>
              <a:t>سرطان دهانه رحم</a:t>
            </a:r>
            <a:endParaRPr lang="en-US" b="1" dirty="0">
              <a:solidFill>
                <a:srgbClr val="FFC000"/>
              </a:solidFill>
              <a:cs typeface="B Nazanin" panose="00000400000000000000" pitchFamily="2" charset="-7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81000"/>
            <a:ext cx="4002905"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Brace 9"/>
          <p:cNvSpPr/>
          <p:nvPr/>
        </p:nvSpPr>
        <p:spPr>
          <a:xfrm>
            <a:off x="6593705" y="2971234"/>
            <a:ext cx="460248" cy="2972365"/>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11" name="Rounded Rectangle 10"/>
          <p:cNvSpPr/>
          <p:nvPr/>
        </p:nvSpPr>
        <p:spPr>
          <a:xfrm>
            <a:off x="7267575" y="4119231"/>
            <a:ext cx="1876425" cy="676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دوم</a:t>
            </a:r>
            <a:r>
              <a:rPr lang="fa-IR" sz="1600" dirty="0" smtClean="0">
                <a:solidFill>
                  <a:prstClr val="white"/>
                </a:solidFill>
                <a:cs typeface="B Nazanin" panose="00000400000000000000" pitchFamily="2" charset="-78"/>
              </a:rPr>
              <a:t> ماما</a:t>
            </a:r>
          </a:p>
          <a:p>
            <a:pPr algn="ctr" rtl="1"/>
            <a:r>
              <a:rPr lang="fa-IR" sz="1600" dirty="0" smtClean="0">
                <a:solidFill>
                  <a:prstClr val="white"/>
                </a:solidFill>
                <a:cs typeface="B Nazanin" panose="00000400000000000000" pitchFamily="2" charset="-78"/>
              </a:rPr>
              <a:t>تصمیم گیری</a:t>
            </a:r>
            <a:endParaRPr lang="en-US" sz="1600" dirty="0">
              <a:solidFill>
                <a:prstClr val="white"/>
              </a:solidFill>
              <a:cs typeface="B Nazanin" panose="00000400000000000000" pitchFamily="2" charset="-78"/>
            </a:endParaRPr>
          </a:p>
        </p:txBody>
      </p:sp>
    </p:spTree>
    <p:extLst>
      <p:ext uri="{BB962C8B-B14F-4D97-AF65-F5344CB8AC3E}">
        <p14:creationId xmlns:p14="http://schemas.microsoft.com/office/powerpoint/2010/main" val="22700548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ارزیابی سوابق</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ارزیابی علایم</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a:bodyPr>
          <a:lstStyle/>
          <a:p>
            <a:pPr marL="342900" lvl="0" indent="-342900" algn="just" rtl="1">
              <a:lnSpc>
                <a:spcPct val="115000"/>
              </a:lnSpc>
              <a:spcBef>
                <a:spcPts val="0"/>
              </a:spcBef>
              <a:spcAft>
                <a:spcPts val="1000"/>
              </a:spcAft>
              <a:buClr>
                <a:srgbClr val="53548A"/>
              </a:buClr>
              <a:buFont typeface="Courier New"/>
              <a:buChar char="o"/>
            </a:pPr>
            <a:r>
              <a:rPr lang="fa-IR" sz="1900" dirty="0">
                <a:solidFill>
                  <a:prstClr val="black"/>
                </a:solidFill>
                <a:latin typeface="Calibri"/>
                <a:ea typeface="Calibri"/>
                <a:cs typeface="B Nazanin"/>
              </a:rPr>
              <a:t>چند سال از ازدواج (</a:t>
            </a:r>
            <a:r>
              <a:rPr lang="fa-IR" sz="1900" dirty="0">
                <a:solidFill>
                  <a:srgbClr val="C00000"/>
                </a:solidFill>
                <a:latin typeface="Calibri"/>
                <a:ea typeface="Calibri"/>
                <a:cs typeface="B Nazanin"/>
              </a:rPr>
              <a:t>اولین تماس جنسی</a:t>
            </a:r>
            <a:r>
              <a:rPr lang="fa-IR" sz="1900" dirty="0">
                <a:solidFill>
                  <a:prstClr val="black"/>
                </a:solidFill>
                <a:latin typeface="Calibri"/>
                <a:ea typeface="Calibri"/>
                <a:cs typeface="B Nazanin"/>
              </a:rPr>
              <a:t>) گذشته است؟</a:t>
            </a:r>
            <a:endParaRPr lang="en-US" sz="1700" dirty="0">
              <a:solidFill>
                <a:prstClr val="black"/>
              </a:solidFill>
              <a:latin typeface="Calibri"/>
              <a:ea typeface="Calibri"/>
              <a:cs typeface="Arial"/>
            </a:endParaRPr>
          </a:p>
          <a:p>
            <a:pPr marL="342900" lvl="0" indent="-342900" algn="just" rtl="1">
              <a:lnSpc>
                <a:spcPct val="115000"/>
              </a:lnSpc>
              <a:spcBef>
                <a:spcPts val="0"/>
              </a:spcBef>
              <a:spcAft>
                <a:spcPts val="1000"/>
              </a:spcAft>
              <a:buClr>
                <a:srgbClr val="53548A"/>
              </a:buClr>
              <a:buFont typeface="Courier New"/>
              <a:buChar char="o"/>
            </a:pPr>
            <a:r>
              <a:rPr lang="fa-IR" sz="1900" dirty="0">
                <a:solidFill>
                  <a:prstClr val="black"/>
                </a:solidFill>
                <a:latin typeface="Calibri"/>
                <a:ea typeface="Calibri"/>
                <a:cs typeface="B Nazanin"/>
              </a:rPr>
              <a:t>اگر فرد تست های </a:t>
            </a:r>
            <a:r>
              <a:rPr lang="fa-IR" sz="1900" dirty="0">
                <a:solidFill>
                  <a:srgbClr val="C00000"/>
                </a:solidFill>
                <a:latin typeface="Calibri"/>
                <a:ea typeface="Calibri"/>
                <a:cs typeface="B Nazanin"/>
              </a:rPr>
              <a:t>غربالگری</a:t>
            </a:r>
            <a:r>
              <a:rPr lang="fa-IR" sz="1900" dirty="0">
                <a:solidFill>
                  <a:prstClr val="black"/>
                </a:solidFill>
                <a:latin typeface="Calibri"/>
                <a:ea typeface="Calibri"/>
                <a:cs typeface="B Nazanin"/>
              </a:rPr>
              <a:t> (پاپ اسمیر یا تست </a:t>
            </a:r>
            <a:r>
              <a:rPr lang="en-US" sz="1900" dirty="0">
                <a:solidFill>
                  <a:prstClr val="black"/>
                </a:solidFill>
                <a:latin typeface="Calibri"/>
                <a:ea typeface="Calibri"/>
                <a:cs typeface="B Nazanin"/>
              </a:rPr>
              <a:t>HPV</a:t>
            </a:r>
            <a:r>
              <a:rPr lang="fa-IR" sz="1900" dirty="0">
                <a:solidFill>
                  <a:prstClr val="black"/>
                </a:solidFill>
                <a:latin typeface="Calibri"/>
                <a:ea typeface="Calibri"/>
                <a:cs typeface="B Nazanin"/>
              </a:rPr>
              <a:t> یا هر دو) انجام داده است چند سال از آن گذشته است؟</a:t>
            </a:r>
            <a:endParaRPr lang="en-US" sz="1700" dirty="0">
              <a:solidFill>
                <a:prstClr val="black"/>
              </a:solidFill>
              <a:latin typeface="Calibri"/>
              <a:ea typeface="Calibri"/>
              <a:cs typeface="Arial"/>
            </a:endParaRPr>
          </a:p>
        </p:txBody>
      </p:sp>
      <p:sp>
        <p:nvSpPr>
          <p:cNvPr id="7" name="Content Placeholder 6"/>
          <p:cNvSpPr>
            <a:spLocks noGrp="1"/>
          </p:cNvSpPr>
          <p:nvPr>
            <p:ph sz="quarter" idx="4"/>
          </p:nvPr>
        </p:nvSpPr>
        <p:spPr/>
        <p:txBody>
          <a:bodyPr>
            <a:normAutofit/>
          </a:bodyPr>
          <a:lstStyle/>
          <a:p>
            <a:pPr marL="342900" marR="0" lvl="0" indent="-342900" algn="just" rtl="1">
              <a:lnSpc>
                <a:spcPct val="115000"/>
              </a:lnSpc>
              <a:spcBef>
                <a:spcPts val="0"/>
              </a:spcBef>
              <a:spcAft>
                <a:spcPts val="1000"/>
              </a:spcAft>
              <a:buFont typeface="Courier New"/>
              <a:buChar char="o"/>
            </a:pPr>
            <a:r>
              <a:rPr lang="fa-IR" sz="2000" dirty="0">
                <a:latin typeface="Calibri"/>
                <a:ea typeface="Calibri"/>
                <a:cs typeface="B Nazanin"/>
              </a:rPr>
              <a:t>فرد را از نظر دارا بودن علایم زیر بررسی و در </a:t>
            </a:r>
            <a:r>
              <a:rPr lang="fa-IR" sz="2000" dirty="0">
                <a:latin typeface="BNazanin"/>
                <a:ea typeface="Calibri"/>
                <a:cs typeface="B Nazanin"/>
              </a:rPr>
              <a:t>سامانه (فرم ارزيابي اوليه) </a:t>
            </a:r>
            <a:r>
              <a:rPr lang="fa-IR" sz="2000" dirty="0">
                <a:latin typeface="Calibri"/>
                <a:ea typeface="Calibri"/>
                <a:cs typeface="B Nazanin"/>
              </a:rPr>
              <a:t>ثبت کنيد:</a:t>
            </a:r>
            <a:endParaRPr lang="en-US" sz="1800" dirty="0">
              <a:latin typeface="Calibri"/>
              <a:ea typeface="Calibri"/>
              <a:cs typeface="Arial"/>
            </a:endParaRPr>
          </a:p>
          <a:p>
            <a:pPr marL="342900" lvl="0" indent="-342900" algn="r" rtl="1">
              <a:buFont typeface="Wingdings"/>
              <a:buChar char=""/>
            </a:pPr>
            <a:r>
              <a:rPr lang="fa-IR" sz="2000" dirty="0">
                <a:solidFill>
                  <a:srgbClr val="C00000"/>
                </a:solidFill>
                <a:latin typeface="Arial"/>
                <a:ea typeface="Times New Roman"/>
                <a:cs typeface="B Nazanin"/>
              </a:rPr>
              <a:t>خونریزی غیر طبیعی واژینال </a:t>
            </a:r>
            <a:r>
              <a:rPr lang="fa-IR" sz="2000" dirty="0">
                <a:latin typeface="Arial"/>
                <a:ea typeface="Times New Roman"/>
                <a:cs typeface="B Nazanin"/>
              </a:rPr>
              <a:t>(از جمله پس از نزدیکی جنسی، در فواصل دوره های قاعدگی و پس از یائسگی)</a:t>
            </a:r>
            <a:endParaRPr lang="en-US" sz="2000" dirty="0"/>
          </a:p>
          <a:p>
            <a:pPr marL="342900" lvl="0" indent="-342900" algn="r" rtl="1">
              <a:buFont typeface="Wingdings"/>
              <a:buChar char=""/>
            </a:pPr>
            <a:r>
              <a:rPr lang="fa-IR" sz="2000" dirty="0">
                <a:solidFill>
                  <a:srgbClr val="C00000"/>
                </a:solidFill>
                <a:latin typeface="Arial"/>
                <a:ea typeface="Times New Roman"/>
                <a:cs typeface="B Nazanin"/>
              </a:rPr>
              <a:t>ترشحات بدبوی واژینال</a:t>
            </a:r>
            <a:endParaRPr lang="en-US" sz="2000" dirty="0">
              <a:solidFill>
                <a:srgbClr val="C00000"/>
              </a:solidFill>
            </a:endParaRPr>
          </a:p>
          <a:p>
            <a:pPr marL="342900" lvl="0" indent="-342900" algn="r" rtl="1">
              <a:buFont typeface="Wingdings"/>
              <a:buChar char=""/>
            </a:pPr>
            <a:r>
              <a:rPr lang="fa-IR" sz="2000" dirty="0">
                <a:solidFill>
                  <a:srgbClr val="C00000"/>
                </a:solidFill>
                <a:latin typeface="Arial"/>
                <a:ea typeface="Times New Roman"/>
                <a:cs typeface="B Nazanin"/>
              </a:rPr>
              <a:t>درد هنگام نزدیکی </a:t>
            </a:r>
            <a:r>
              <a:rPr lang="fa-IR" sz="2000" dirty="0" smtClean="0">
                <a:solidFill>
                  <a:srgbClr val="C00000"/>
                </a:solidFill>
                <a:latin typeface="Arial"/>
                <a:ea typeface="Times New Roman"/>
                <a:cs typeface="B Nazanin"/>
              </a:rPr>
              <a:t>جنسی</a:t>
            </a:r>
            <a:endParaRPr lang="en-US" sz="2000" dirty="0">
              <a:solidFill>
                <a:srgbClr val="C00000"/>
              </a:solidFill>
            </a:endParaRPr>
          </a:p>
        </p:txBody>
      </p:sp>
      <p:sp>
        <p:nvSpPr>
          <p:cNvPr id="2" name="Title 1"/>
          <p:cNvSpPr>
            <a:spLocks noGrp="1"/>
          </p:cNvSpPr>
          <p:nvPr>
            <p:ph type="title"/>
          </p:nvPr>
        </p:nvSpPr>
        <p:spPr/>
        <p:txBody>
          <a:bodyPr>
            <a:noAutofit/>
          </a:bodyPr>
          <a:lstStyle/>
          <a:p>
            <a:pPr rtl="1"/>
            <a:r>
              <a:rPr lang="fa-IR" sz="2400" b="1" dirty="0">
                <a:solidFill>
                  <a:srgbClr val="424456"/>
                </a:solidFill>
                <a:cs typeface="B Titr" panose="00000700000000000000" pitchFamily="2" charset="-78"/>
              </a:rPr>
              <a:t>تشخیص زودهنگام </a:t>
            </a:r>
            <a:r>
              <a:rPr lang="fa-IR" sz="2400" b="1" dirty="0" smtClean="0">
                <a:solidFill>
                  <a:srgbClr val="424456"/>
                </a:solidFill>
                <a:cs typeface="B Titr" panose="00000700000000000000" pitchFamily="2" charset="-78"/>
              </a:rPr>
              <a:t>سرطان دهانه رحم</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(گام اول بهورز)</a:t>
            </a:r>
            <a:endParaRPr lang="en-US" sz="3600" b="1" dirty="0">
              <a:cs typeface="B Nazanin" panose="00000400000000000000" pitchFamily="2" charset="-78"/>
            </a:endParaRPr>
          </a:p>
        </p:txBody>
      </p:sp>
    </p:spTree>
    <p:extLst>
      <p:ext uri="{BB962C8B-B14F-4D97-AF65-F5344CB8AC3E}">
        <p14:creationId xmlns:p14="http://schemas.microsoft.com/office/powerpoint/2010/main" val="3024776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تصمیم</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تصمیم</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fontScale="85000" lnSpcReduction="20000"/>
          </a:bodyPr>
          <a:lstStyle/>
          <a:p>
            <a:pPr marL="342900" lvl="0" indent="-342900" algn="just" rtl="1">
              <a:buFont typeface="Wingdings"/>
              <a:buChar char=""/>
            </a:pPr>
            <a:r>
              <a:rPr lang="fa-IR" sz="2100" dirty="0">
                <a:solidFill>
                  <a:srgbClr val="C00000"/>
                </a:solidFill>
                <a:latin typeface="Arial"/>
                <a:ea typeface="Times New Roman"/>
                <a:cs typeface="B Nazanin"/>
              </a:rPr>
              <a:t>بیش از سه سال از اولین تماس جنسی گذشته </a:t>
            </a:r>
            <a:r>
              <a:rPr lang="fa-IR" sz="2100" dirty="0">
                <a:latin typeface="Arial"/>
                <a:ea typeface="Times New Roman"/>
                <a:cs typeface="B Nazanin"/>
              </a:rPr>
              <a:t>و حالت های زیر ممکن است وجود داشته باشد:</a:t>
            </a:r>
            <a:endParaRPr lang="en-US" sz="2100" dirty="0"/>
          </a:p>
          <a:p>
            <a:pPr marL="342900" lvl="0" indent="-342900" algn="just" rtl="1">
              <a:buFont typeface="Wingdings"/>
              <a:buChar char=""/>
            </a:pPr>
            <a:r>
              <a:rPr lang="fa-IR" sz="2000" dirty="0">
                <a:latin typeface="Arial"/>
                <a:ea typeface="Times New Roman"/>
                <a:cs typeface="B Nazanin"/>
              </a:rPr>
              <a:t> فرد تا کنون با </a:t>
            </a:r>
            <a:r>
              <a:rPr lang="fa-IR" sz="2000" dirty="0">
                <a:solidFill>
                  <a:srgbClr val="C00000"/>
                </a:solidFill>
                <a:latin typeface="Arial"/>
                <a:ea typeface="Times New Roman"/>
                <a:cs typeface="B Nazanin"/>
              </a:rPr>
              <a:t>هیچ روشی غربالگری </a:t>
            </a:r>
            <a:r>
              <a:rPr lang="fa-IR" sz="2000" dirty="0">
                <a:latin typeface="Arial"/>
                <a:ea typeface="Times New Roman"/>
                <a:cs typeface="B Nazanin"/>
              </a:rPr>
              <a:t>نشده است؛ برای غربالگری به </a:t>
            </a:r>
            <a:r>
              <a:rPr lang="fa-IR" sz="2000" dirty="0">
                <a:solidFill>
                  <a:srgbClr val="C00000"/>
                </a:solidFill>
                <a:latin typeface="Arial"/>
                <a:ea typeface="Times New Roman"/>
                <a:cs typeface="B Nazanin"/>
              </a:rPr>
              <a:t>ماما</a:t>
            </a:r>
            <a:r>
              <a:rPr lang="fa-IR" sz="2000" dirty="0">
                <a:latin typeface="Arial"/>
                <a:ea typeface="Times New Roman"/>
                <a:cs typeface="B Nazanin"/>
              </a:rPr>
              <a:t> ارجاع دهید.</a:t>
            </a:r>
            <a:endParaRPr lang="en-US" sz="2000" dirty="0"/>
          </a:p>
          <a:p>
            <a:pPr marL="342900" lvl="0" indent="-342900" algn="just" rtl="1">
              <a:buFont typeface="Wingdings"/>
              <a:buChar char=""/>
            </a:pPr>
            <a:r>
              <a:rPr lang="fa-IR" sz="2000" dirty="0">
                <a:latin typeface="Arial"/>
                <a:ea typeface="Times New Roman"/>
                <a:cs typeface="B Nazanin"/>
              </a:rPr>
              <a:t>فرد </a:t>
            </a:r>
            <a:r>
              <a:rPr lang="fa-IR" sz="2000" dirty="0">
                <a:solidFill>
                  <a:srgbClr val="C00000"/>
                </a:solidFill>
                <a:latin typeface="Arial"/>
                <a:ea typeface="Times New Roman"/>
                <a:cs typeface="B Nazanin"/>
              </a:rPr>
              <a:t>کمتر از یک سال گذشته با پاپ اسمیر </a:t>
            </a:r>
            <a:r>
              <a:rPr lang="fa-IR" sz="2000" dirty="0">
                <a:latin typeface="Arial"/>
                <a:ea typeface="Times New Roman"/>
                <a:cs typeface="B Nazanin"/>
              </a:rPr>
              <a:t>غربالگری شده است: آموزش خودمراقبتی و ارزیابی بعدی </a:t>
            </a:r>
            <a:r>
              <a:rPr lang="fa-IR" sz="2000" dirty="0">
                <a:solidFill>
                  <a:srgbClr val="C00000"/>
                </a:solidFill>
                <a:latin typeface="Arial"/>
                <a:ea typeface="Times New Roman"/>
                <a:cs typeface="B Nazanin"/>
              </a:rPr>
              <a:t>زمانی که یک سال از غربالگری با پاپ اسمیر گذشته باشد. </a:t>
            </a:r>
            <a:endParaRPr lang="en-US" sz="2000" dirty="0">
              <a:solidFill>
                <a:srgbClr val="C00000"/>
              </a:solidFill>
            </a:endParaRPr>
          </a:p>
          <a:p>
            <a:pPr marL="342900" lvl="0" indent="-342900" algn="just" rtl="1">
              <a:buFont typeface="Wingdings"/>
              <a:buChar char=""/>
            </a:pPr>
            <a:r>
              <a:rPr lang="fa-IR" sz="2000" dirty="0">
                <a:latin typeface="Arial"/>
                <a:ea typeface="Times New Roman"/>
                <a:cs typeface="B Nazanin"/>
              </a:rPr>
              <a:t>فرد </a:t>
            </a:r>
            <a:r>
              <a:rPr lang="fa-IR" sz="2000" dirty="0">
                <a:solidFill>
                  <a:srgbClr val="C00000"/>
                </a:solidFill>
                <a:latin typeface="Arial"/>
                <a:ea typeface="Times New Roman"/>
                <a:cs typeface="B Nazanin"/>
              </a:rPr>
              <a:t>بیش از یک سال گذشته با پاپ اسمیر </a:t>
            </a:r>
            <a:r>
              <a:rPr lang="fa-IR" sz="2000" dirty="0">
                <a:latin typeface="Arial"/>
                <a:ea typeface="Times New Roman"/>
                <a:cs typeface="B Nazanin"/>
              </a:rPr>
              <a:t>غربالگری شده است: برای غربالگری به ماما ارجاع دهید.</a:t>
            </a:r>
            <a:endParaRPr lang="en-US" sz="2000" dirty="0"/>
          </a:p>
          <a:p>
            <a:pPr marL="342900" lvl="0" indent="-342900" algn="just" rtl="1">
              <a:buFont typeface="Wingdings"/>
              <a:buChar char=""/>
            </a:pPr>
            <a:r>
              <a:rPr lang="fa-IR" sz="2000" dirty="0">
                <a:latin typeface="Arial"/>
                <a:ea typeface="Times New Roman"/>
                <a:cs typeface="B Nazanin"/>
              </a:rPr>
              <a:t>فرد </a:t>
            </a:r>
            <a:r>
              <a:rPr lang="fa-IR" sz="2000" dirty="0">
                <a:solidFill>
                  <a:srgbClr val="C00000"/>
                </a:solidFill>
                <a:latin typeface="Arial"/>
                <a:ea typeface="Times New Roman"/>
                <a:cs typeface="B Nazanin"/>
              </a:rPr>
              <a:t>کمتر از ده سال گذشته با پاپ اسمیر و </a:t>
            </a:r>
            <a:r>
              <a:rPr lang="en-US" sz="2000" dirty="0">
                <a:solidFill>
                  <a:srgbClr val="C00000"/>
                </a:solidFill>
                <a:latin typeface="Arial"/>
                <a:ea typeface="Times New Roman"/>
                <a:cs typeface="B Nazanin"/>
              </a:rPr>
              <a:t>HPV</a:t>
            </a:r>
            <a:r>
              <a:rPr lang="fa-IR" sz="2000" dirty="0">
                <a:solidFill>
                  <a:srgbClr val="C00000"/>
                </a:solidFill>
                <a:latin typeface="Arial"/>
                <a:ea typeface="Times New Roman"/>
                <a:cs typeface="B Nazanin"/>
              </a:rPr>
              <a:t> غربالگری</a:t>
            </a:r>
            <a:r>
              <a:rPr lang="fa-IR" sz="2000" dirty="0">
                <a:latin typeface="Arial"/>
                <a:ea typeface="Times New Roman"/>
                <a:cs typeface="B Nazanin"/>
              </a:rPr>
              <a:t> شده است: آموزش خود مراقبتی و </a:t>
            </a:r>
            <a:r>
              <a:rPr lang="fa-IR" sz="2000" dirty="0">
                <a:solidFill>
                  <a:srgbClr val="C00000"/>
                </a:solidFill>
                <a:latin typeface="Arial"/>
                <a:ea typeface="Times New Roman"/>
                <a:cs typeface="B Nazanin"/>
              </a:rPr>
              <a:t>ارزیابی بعدی زمانی که پنج سال از ارزیابی کنونی گذشته باشد. </a:t>
            </a:r>
            <a:endParaRPr lang="en-US" sz="2000" dirty="0">
              <a:solidFill>
                <a:srgbClr val="C00000"/>
              </a:solidFill>
            </a:endParaRPr>
          </a:p>
          <a:p>
            <a:pPr marL="342900" lvl="0" indent="-342900" algn="just" rtl="1">
              <a:buFont typeface="Wingdings"/>
              <a:buChar char=""/>
            </a:pPr>
            <a:r>
              <a:rPr lang="fa-IR" sz="2000" dirty="0">
                <a:latin typeface="Arial"/>
                <a:ea typeface="Times New Roman"/>
                <a:cs typeface="B Nazanin"/>
              </a:rPr>
              <a:t>فرد </a:t>
            </a:r>
            <a:r>
              <a:rPr lang="fa-IR" sz="2000" dirty="0">
                <a:solidFill>
                  <a:srgbClr val="C00000"/>
                </a:solidFill>
                <a:latin typeface="Arial"/>
                <a:ea typeface="Times New Roman"/>
                <a:cs typeface="B Nazanin"/>
              </a:rPr>
              <a:t>بیش از ده سال گذشته با پاپ اسمیر و </a:t>
            </a:r>
            <a:r>
              <a:rPr lang="en-US" sz="2000" dirty="0">
                <a:solidFill>
                  <a:srgbClr val="C00000"/>
                </a:solidFill>
                <a:latin typeface="Arial"/>
                <a:ea typeface="Times New Roman"/>
                <a:cs typeface="B Nazanin"/>
              </a:rPr>
              <a:t>HPV</a:t>
            </a:r>
            <a:r>
              <a:rPr lang="fa-IR" sz="2000" dirty="0">
                <a:solidFill>
                  <a:srgbClr val="C00000"/>
                </a:solidFill>
                <a:latin typeface="Arial"/>
                <a:ea typeface="Times New Roman"/>
                <a:cs typeface="B Nazanin"/>
              </a:rPr>
              <a:t> غربالگری</a:t>
            </a:r>
            <a:r>
              <a:rPr lang="fa-IR" sz="2000" dirty="0">
                <a:latin typeface="Arial"/>
                <a:ea typeface="Times New Roman"/>
                <a:cs typeface="B Nazanin"/>
              </a:rPr>
              <a:t> شده است: برای غربالگری به </a:t>
            </a:r>
            <a:r>
              <a:rPr lang="fa-IR" sz="2000" dirty="0">
                <a:solidFill>
                  <a:srgbClr val="C00000"/>
                </a:solidFill>
                <a:latin typeface="Arial"/>
                <a:ea typeface="Times New Roman"/>
                <a:cs typeface="B Nazanin"/>
              </a:rPr>
              <a:t>ماما</a:t>
            </a:r>
            <a:r>
              <a:rPr lang="fa-IR" sz="2000" dirty="0">
                <a:latin typeface="Arial"/>
                <a:ea typeface="Times New Roman"/>
                <a:cs typeface="B Nazanin"/>
              </a:rPr>
              <a:t> ارجاع دهید.</a:t>
            </a:r>
            <a:endParaRPr lang="en-US" sz="2000" dirty="0">
              <a:effectLst/>
            </a:endParaRPr>
          </a:p>
        </p:txBody>
      </p:sp>
      <p:sp>
        <p:nvSpPr>
          <p:cNvPr id="7" name="Content Placeholder 6"/>
          <p:cNvSpPr>
            <a:spLocks noGrp="1"/>
          </p:cNvSpPr>
          <p:nvPr>
            <p:ph sz="quarter" idx="4"/>
          </p:nvPr>
        </p:nvSpPr>
        <p:spPr/>
        <p:txBody>
          <a:bodyPr>
            <a:normAutofit/>
          </a:bodyPr>
          <a:lstStyle/>
          <a:p>
            <a:pPr marL="342900" marR="0" lvl="0" indent="-342900" algn="just" rtl="1">
              <a:lnSpc>
                <a:spcPct val="115000"/>
              </a:lnSpc>
              <a:spcBef>
                <a:spcPts val="0"/>
              </a:spcBef>
              <a:spcAft>
                <a:spcPts val="1000"/>
              </a:spcAft>
              <a:buFont typeface="Courier New"/>
              <a:buChar char="o"/>
            </a:pPr>
            <a:r>
              <a:rPr lang="fa-IR" sz="2000" dirty="0">
                <a:latin typeface="BNazanin"/>
                <a:ea typeface="Calibri"/>
                <a:cs typeface="B Nazanin"/>
              </a:rPr>
              <a:t>در صورتی که زنی </a:t>
            </a:r>
            <a:r>
              <a:rPr lang="fa-IR" sz="2000" dirty="0">
                <a:solidFill>
                  <a:srgbClr val="C00000"/>
                </a:solidFill>
                <a:latin typeface="BNazanin"/>
                <a:ea typeface="Calibri"/>
                <a:cs typeface="B Nazanin"/>
              </a:rPr>
              <a:t>هر کدام از علایم سه گانه بال</a:t>
            </a:r>
            <a:r>
              <a:rPr lang="fa-IR" sz="2000" dirty="0">
                <a:latin typeface="BNazanin"/>
                <a:ea typeface="Calibri"/>
                <a:cs typeface="B Nazanin"/>
              </a:rPr>
              <a:t>ا را داشته باشد، برای اقدامات تشخیص زودهنگام به </a:t>
            </a:r>
            <a:r>
              <a:rPr lang="fa-IR" sz="2000" dirty="0">
                <a:solidFill>
                  <a:srgbClr val="C00000"/>
                </a:solidFill>
                <a:latin typeface="BNazanin"/>
                <a:ea typeface="Calibri"/>
                <a:cs typeface="B Nazanin"/>
              </a:rPr>
              <a:t>ماما</a:t>
            </a:r>
            <a:r>
              <a:rPr lang="fa-IR" sz="2000" dirty="0">
                <a:latin typeface="BNazanin"/>
                <a:ea typeface="Calibri"/>
                <a:cs typeface="B Nazanin"/>
              </a:rPr>
              <a:t> ارجاع دهید.</a:t>
            </a:r>
            <a:endParaRPr lang="en-US" sz="1800" dirty="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fa-IR" sz="2000" dirty="0">
                <a:latin typeface="BNazanin"/>
                <a:ea typeface="Calibri"/>
                <a:cs typeface="B Nazanin"/>
              </a:rPr>
              <a:t>در صورتی که زنی هیچ کدام از علایم سه گانه را نداشته باشد، حالت های زیر ممکن است اتفاق بیفتد: </a:t>
            </a:r>
            <a:endParaRPr lang="en-US" sz="1800" dirty="0">
              <a:latin typeface="Calibri"/>
              <a:ea typeface="Calibri"/>
              <a:cs typeface="Arial"/>
            </a:endParaRPr>
          </a:p>
          <a:p>
            <a:pPr marL="342900" lvl="0" indent="-342900" algn="just" rtl="1">
              <a:buFont typeface="Wingdings"/>
              <a:buChar char=""/>
            </a:pPr>
            <a:r>
              <a:rPr lang="fa-IR" sz="1800" dirty="0">
                <a:solidFill>
                  <a:srgbClr val="C00000"/>
                </a:solidFill>
                <a:latin typeface="Arial"/>
                <a:ea typeface="Times New Roman"/>
                <a:cs typeface="B Nazanin"/>
              </a:rPr>
              <a:t>کمتر از سه سال از اولین تماس جنسی گذشته </a:t>
            </a:r>
            <a:r>
              <a:rPr lang="fa-IR" sz="1800" dirty="0">
                <a:latin typeface="Arial"/>
                <a:ea typeface="Times New Roman"/>
                <a:cs typeface="B Nazanin"/>
              </a:rPr>
              <a:t>است: آموزش خودمراقبتی و </a:t>
            </a:r>
            <a:r>
              <a:rPr lang="fa-IR" sz="1800" dirty="0">
                <a:solidFill>
                  <a:srgbClr val="C00000"/>
                </a:solidFill>
                <a:latin typeface="Arial"/>
                <a:ea typeface="Times New Roman"/>
                <a:cs typeface="B Nazanin"/>
              </a:rPr>
              <a:t>ارزیابی بعدی زمانی که سه سال از اولین تماس جنسی گذشته باشد. </a:t>
            </a:r>
            <a:endParaRPr lang="en-US" sz="1800" dirty="0">
              <a:solidFill>
                <a:srgbClr val="C00000"/>
              </a:solidFill>
              <a:effectLst/>
            </a:endParaRPr>
          </a:p>
        </p:txBody>
      </p:sp>
      <p:sp>
        <p:nvSpPr>
          <p:cNvPr id="2" name="Title 1"/>
          <p:cNvSpPr>
            <a:spLocks noGrp="1"/>
          </p:cNvSpPr>
          <p:nvPr>
            <p:ph type="title"/>
          </p:nvPr>
        </p:nvSpPr>
        <p:spPr>
          <a:xfrm>
            <a:off x="298705" y="295226"/>
            <a:ext cx="8534400" cy="758952"/>
          </a:xfrm>
        </p:spPr>
        <p:txBody>
          <a:bodyPr>
            <a:noAutofit/>
          </a:bodyPr>
          <a:lstStyle/>
          <a:p>
            <a:pPr rtl="1"/>
            <a:r>
              <a:rPr lang="fa-IR" sz="2400" b="1" dirty="0">
                <a:solidFill>
                  <a:srgbClr val="424456"/>
                </a:solidFill>
                <a:cs typeface="B Titr" panose="00000700000000000000" pitchFamily="2" charset="-78"/>
              </a:rPr>
              <a:t>تشخیص زودهنگام </a:t>
            </a:r>
            <a:r>
              <a:rPr lang="fa-IR" sz="2400" b="1" dirty="0" smtClean="0">
                <a:solidFill>
                  <a:srgbClr val="424456"/>
                </a:solidFill>
                <a:cs typeface="B Titr" panose="00000700000000000000" pitchFamily="2" charset="-78"/>
              </a:rPr>
              <a:t>سرطان دهانه رحم</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(گام دوم بهورز)</a:t>
            </a:r>
            <a:endParaRPr lang="en-US" sz="3600" b="1" dirty="0">
              <a:cs typeface="B Nazanin" panose="00000400000000000000" pitchFamily="2" charset="-78"/>
            </a:endParaRPr>
          </a:p>
        </p:txBody>
      </p:sp>
    </p:spTree>
    <p:extLst>
      <p:ext uri="{BB962C8B-B14F-4D97-AF65-F5344CB8AC3E}">
        <p14:creationId xmlns:p14="http://schemas.microsoft.com/office/powerpoint/2010/main" val="1430365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a-IR" sz="4000" dirty="0" smtClean="0">
                <a:effectLst>
                  <a:outerShdw blurRad="38100" dist="38100" dir="2700000" algn="tl">
                    <a:srgbClr val="000000">
                      <a:alpha val="43137"/>
                    </a:srgbClr>
                  </a:outerShdw>
                </a:effectLst>
                <a:cs typeface="B Nazanin" panose="00000400000000000000" pitchFamily="2" charset="-78"/>
              </a:rPr>
              <a:t>خدمات سطح دو</a:t>
            </a:r>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p:txBody>
          <a:bodyPr>
            <a:normAutofit/>
          </a:bodyPr>
          <a:lstStyle/>
          <a:p>
            <a:pPr rtl="1"/>
            <a:r>
              <a:rPr lang="fa-IR" sz="3600" b="1" dirty="0" smtClean="0">
                <a:cs typeface="B Titr" panose="00000700000000000000" pitchFamily="2" charset="-78"/>
              </a:rPr>
              <a:t>برنامه </a:t>
            </a:r>
            <a:r>
              <a:rPr lang="fa-IR" sz="3600" b="1" dirty="0">
                <a:cs typeface="B Titr" panose="00000700000000000000" pitchFamily="2" charset="-78"/>
              </a:rPr>
              <a:t>پیشگیری،تشخیص </a:t>
            </a:r>
            <a:r>
              <a:rPr lang="fa-IR" sz="3600" b="1" dirty="0" smtClean="0">
                <a:cs typeface="B Titr" panose="00000700000000000000" pitchFamily="2" charset="-78"/>
              </a:rPr>
              <a:t>زودهنگام و غربالگری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4800" b="1" dirty="0" smtClean="0">
                <a:effectLst>
                  <a:outerShdw blurRad="38100" dist="38100" dir="2700000" algn="tl">
                    <a:srgbClr val="000000">
                      <a:alpha val="43137"/>
                    </a:srgbClr>
                  </a:outerShdw>
                </a:effectLst>
                <a:cs typeface="B Titr" panose="00000700000000000000" pitchFamily="2" charset="-78"/>
              </a:rPr>
              <a:t>سرطان دهانه رحم</a:t>
            </a:r>
            <a:endParaRPr lang="fa-IR" sz="4800" dirty="0">
              <a:cs typeface="B Titr" panose="00000700000000000000" pitchFamily="2" charset="-78"/>
            </a:endParaRPr>
          </a:p>
        </p:txBody>
      </p:sp>
    </p:spTree>
    <p:extLst>
      <p:ext uri="{BB962C8B-B14F-4D97-AF65-F5344CB8AC3E}">
        <p14:creationId xmlns:p14="http://schemas.microsoft.com/office/powerpoint/2010/main" val="24739176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smtClean="0">
                <a:cs typeface="B Nazanin" panose="00000400000000000000" pitchFamily="2" charset="-78"/>
              </a:rPr>
              <a:t>اقدامات سطح دو</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smtClean="0">
                <a:solidFill>
                  <a:srgbClr val="FFFFFF"/>
                </a:solidFill>
                <a:cs typeface="B Nazanin" panose="00000400000000000000" pitchFamily="2" charset="-78"/>
              </a:rPr>
              <a:t>چه افرادی ارجاع می شوند</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Autofit/>
          </a:bodyPr>
          <a:lstStyle/>
          <a:p>
            <a:pPr marL="342900" lvl="0" indent="-342900" algn="just" rtl="1">
              <a:buFont typeface="Wingdings"/>
              <a:buChar char=""/>
            </a:pPr>
            <a:r>
              <a:rPr lang="fa-IR" sz="2000" dirty="0">
                <a:latin typeface="Arial"/>
                <a:ea typeface="Times New Roman"/>
                <a:cs typeface="B Nazanin"/>
              </a:rPr>
              <a:t>افرادی که در برنامه </a:t>
            </a:r>
            <a:r>
              <a:rPr lang="fa-IR" sz="2000" dirty="0">
                <a:solidFill>
                  <a:srgbClr val="C00000"/>
                </a:solidFill>
                <a:latin typeface="Arial"/>
                <a:ea typeface="Times New Roman"/>
                <a:cs typeface="B Nazanin"/>
              </a:rPr>
              <a:t>تشخیص زودهنگام</a:t>
            </a:r>
            <a:r>
              <a:rPr lang="fa-IR" sz="2000" dirty="0">
                <a:latin typeface="Arial"/>
                <a:ea typeface="Times New Roman"/>
                <a:cs typeface="B Nazanin"/>
              </a:rPr>
              <a:t>، </a:t>
            </a:r>
            <a:r>
              <a:rPr lang="fa-IR" sz="2000" dirty="0" smtClean="0">
                <a:solidFill>
                  <a:srgbClr val="C00000"/>
                </a:solidFill>
                <a:latin typeface="Arial"/>
                <a:ea typeface="Times New Roman"/>
                <a:cs typeface="B Nazanin"/>
              </a:rPr>
              <a:t>علامتدار</a:t>
            </a:r>
            <a:r>
              <a:rPr lang="fa-IR" sz="2000" dirty="0" smtClean="0">
                <a:latin typeface="Arial"/>
                <a:ea typeface="Times New Roman"/>
                <a:cs typeface="B Nazanin"/>
              </a:rPr>
              <a:t> </a:t>
            </a:r>
            <a:r>
              <a:rPr lang="fa-IR" sz="2000" dirty="0">
                <a:latin typeface="Arial"/>
                <a:ea typeface="Times New Roman"/>
                <a:cs typeface="B Nazanin"/>
              </a:rPr>
              <a:t>هستند و یکی از شرایط زیر را نیز دارند:</a:t>
            </a:r>
            <a:endParaRPr lang="en-US" sz="2000" dirty="0"/>
          </a:p>
          <a:p>
            <a:pPr marL="342900" lvl="0" indent="-342900" algn="just" rtl="1">
              <a:buFont typeface="Wingdings"/>
              <a:buChar char=""/>
            </a:pPr>
            <a:r>
              <a:rPr lang="fa-IR" sz="1600" dirty="0">
                <a:solidFill>
                  <a:srgbClr val="C00000"/>
                </a:solidFill>
                <a:latin typeface="Arial"/>
                <a:ea typeface="Times New Roman"/>
                <a:cs typeface="B Nazanin"/>
              </a:rPr>
              <a:t>سابقه سرطان یا ضایعه پیش بدخیم دهانه رحم دارند.</a:t>
            </a:r>
            <a:endParaRPr lang="en-US" sz="1600" dirty="0">
              <a:solidFill>
                <a:srgbClr val="C00000"/>
              </a:solidFill>
            </a:endParaRPr>
          </a:p>
          <a:p>
            <a:pPr marL="342900" lvl="0" indent="-342900" algn="just" rtl="1">
              <a:buFont typeface="Wingdings"/>
              <a:buChar char=""/>
            </a:pPr>
            <a:r>
              <a:rPr lang="fa-IR" sz="1600" dirty="0">
                <a:solidFill>
                  <a:srgbClr val="C00000"/>
                </a:solidFill>
                <a:latin typeface="Arial"/>
                <a:ea typeface="Times New Roman"/>
                <a:cs typeface="B Nazanin"/>
              </a:rPr>
              <a:t>در معاینه شکم، توده دارند.</a:t>
            </a:r>
            <a:endParaRPr lang="en-US" sz="1600" dirty="0">
              <a:solidFill>
                <a:srgbClr val="C00000"/>
              </a:solidFill>
            </a:endParaRPr>
          </a:p>
          <a:p>
            <a:pPr marL="342900" lvl="0" indent="-342900" algn="just" rtl="1">
              <a:buFont typeface="Wingdings"/>
              <a:buChar char=""/>
            </a:pPr>
            <a:r>
              <a:rPr lang="fa-IR" sz="1600" dirty="0">
                <a:solidFill>
                  <a:srgbClr val="C00000"/>
                </a:solidFill>
                <a:latin typeface="Arial"/>
                <a:ea typeface="Times New Roman"/>
                <a:cs typeface="B Nazanin"/>
              </a:rPr>
              <a:t>در معاینه ماما با اسپکولوم ضایعه دارند</a:t>
            </a:r>
            <a:r>
              <a:rPr lang="fa-IR" sz="1600" dirty="0" smtClean="0">
                <a:solidFill>
                  <a:srgbClr val="C00000"/>
                </a:solidFill>
                <a:latin typeface="Arial"/>
                <a:ea typeface="Times New Roman"/>
                <a:cs typeface="B Nazanin"/>
              </a:rPr>
              <a:t>.</a:t>
            </a:r>
          </a:p>
          <a:p>
            <a:pPr marL="0" lvl="0" indent="0" algn="just" rtl="1">
              <a:buNone/>
            </a:pPr>
            <a:endParaRPr lang="en-US" sz="1600" dirty="0"/>
          </a:p>
          <a:p>
            <a:pPr marL="342900" lvl="0" indent="-342900" algn="just" rtl="1">
              <a:buFont typeface="Wingdings"/>
              <a:buChar char=""/>
            </a:pPr>
            <a:r>
              <a:rPr lang="fa-IR" sz="2000" dirty="0">
                <a:latin typeface="Arial"/>
                <a:ea typeface="Times New Roman"/>
                <a:cs typeface="B Nazanin"/>
              </a:rPr>
              <a:t>افرادی که در برنامه غربالگری، </a:t>
            </a:r>
            <a:r>
              <a:rPr lang="en-US" sz="2000" dirty="0">
                <a:solidFill>
                  <a:srgbClr val="C00000"/>
                </a:solidFill>
                <a:latin typeface="Arial"/>
                <a:ea typeface="Times New Roman"/>
                <a:cs typeface="B Nazanin"/>
              </a:rPr>
              <a:t>HPV</a:t>
            </a:r>
            <a:r>
              <a:rPr lang="fa-IR" sz="2000" dirty="0">
                <a:solidFill>
                  <a:srgbClr val="C00000"/>
                </a:solidFill>
                <a:latin typeface="Arial"/>
                <a:ea typeface="Times New Roman"/>
                <a:cs typeface="B Nazanin"/>
              </a:rPr>
              <a:t> مثبت هستند و پاپ اسمیر آنها نیز طبعی نیست.</a:t>
            </a:r>
            <a:endParaRPr lang="en-US" sz="2000" dirty="0">
              <a:solidFill>
                <a:srgbClr val="C00000"/>
              </a:solidFill>
              <a:effectLst/>
            </a:endParaRPr>
          </a:p>
        </p:txBody>
      </p:sp>
      <p:sp>
        <p:nvSpPr>
          <p:cNvPr id="2" name="Title 1"/>
          <p:cNvSpPr>
            <a:spLocks noGrp="1"/>
          </p:cNvSpPr>
          <p:nvPr>
            <p:ph type="title"/>
          </p:nvPr>
        </p:nvSpPr>
        <p:spPr>
          <a:xfrm>
            <a:off x="301752" y="293335"/>
            <a:ext cx="8534400" cy="758952"/>
          </a:xfrm>
        </p:spPr>
        <p:txBody>
          <a:bodyPr>
            <a:noAutofit/>
          </a:bodyPr>
          <a:lstStyle/>
          <a:p>
            <a:pPr rtl="1"/>
            <a:r>
              <a:rPr lang="fa-IR" sz="2400" b="1" dirty="0">
                <a:solidFill>
                  <a:srgbClr val="424456"/>
                </a:solidFill>
                <a:cs typeface="B Titr" panose="00000700000000000000" pitchFamily="2" charset="-78"/>
              </a:rPr>
              <a:t>تشخیص زودهنگام سرطان </a:t>
            </a:r>
            <a:r>
              <a:rPr lang="fa-IR" sz="2400" b="1" dirty="0" smtClean="0">
                <a:solidFill>
                  <a:srgbClr val="424456"/>
                </a:solidFill>
                <a:cs typeface="B Titr" panose="00000700000000000000" pitchFamily="2" charset="-78"/>
              </a:rPr>
              <a:t>دهانه رحم</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(سطح دو)</a:t>
            </a:r>
            <a:endParaRPr lang="en-US" sz="3600" b="1" dirty="0">
              <a:cs typeface="B Nazanin" panose="00000400000000000000" pitchFamily="2" charset="-78"/>
            </a:endParaRPr>
          </a:p>
        </p:txBody>
      </p:sp>
      <p:sp>
        <p:nvSpPr>
          <p:cNvPr id="9" name="Content Placeholder 6"/>
          <p:cNvSpPr>
            <a:spLocks noGrp="1"/>
          </p:cNvSpPr>
          <p:nvPr>
            <p:ph sz="quarter" idx="4"/>
          </p:nvPr>
        </p:nvSpPr>
        <p:spPr>
          <a:xfrm>
            <a:off x="381000" y="2514600"/>
            <a:ext cx="4038600" cy="3822192"/>
          </a:xfrm>
        </p:spPr>
        <p:txBody>
          <a:bodyPr>
            <a:noAutofit/>
          </a:bodyPr>
          <a:lstStyle/>
          <a:p>
            <a:pPr marL="342900" indent="-342900" algn="just" rtl="1">
              <a:lnSpc>
                <a:spcPct val="115000"/>
              </a:lnSpc>
              <a:spcBef>
                <a:spcPts val="0"/>
              </a:spcBef>
              <a:spcAft>
                <a:spcPts val="1000"/>
              </a:spcAft>
              <a:buFont typeface="Wingdings"/>
              <a:buChar char=""/>
            </a:pPr>
            <a:r>
              <a:rPr lang="ar-SA" sz="1600" dirty="0" smtClean="0">
                <a:latin typeface="Calibri"/>
                <a:ea typeface="Calibri"/>
                <a:cs typeface="B Nazanin"/>
              </a:rPr>
              <a:t>ویزیت </a:t>
            </a:r>
            <a:r>
              <a:rPr lang="ar-SA" sz="1600" dirty="0">
                <a:latin typeface="Calibri"/>
                <a:ea typeface="Calibri"/>
                <a:cs typeface="B Nazanin"/>
              </a:rPr>
              <a:t>متخصص</a:t>
            </a:r>
            <a:endParaRPr lang="fa-IR" sz="16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انجام </a:t>
            </a:r>
            <a:r>
              <a:rPr lang="fa-IR" sz="1600" dirty="0" smtClean="0">
                <a:latin typeface="Calibri"/>
                <a:ea typeface="Calibri"/>
                <a:cs typeface="B Nazanin"/>
              </a:rPr>
              <a:t>کولپوسکوپی و بیوپسی</a:t>
            </a:r>
            <a:endParaRPr lang="en-US" sz="1600" dirty="0">
              <a:latin typeface="Calibri"/>
              <a:ea typeface="Calibri"/>
              <a:cs typeface="B Nazanin"/>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2749" y="3962400"/>
            <a:ext cx="20288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86" y="4649156"/>
            <a:ext cx="1720557" cy="175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Image result for colposco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200400"/>
            <a:ext cx="1896823" cy="12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0953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4000" dirty="0">
              <a:effectLst>
                <a:outerShdw blurRad="38100" dist="38100" dir="2700000" algn="tl">
                  <a:srgbClr val="000000">
                    <a:alpha val="43137"/>
                  </a:srgbClr>
                </a:outerShdw>
              </a:effectLst>
            </a:endParaRPr>
          </a:p>
        </p:txBody>
      </p:sp>
      <p:sp>
        <p:nvSpPr>
          <p:cNvPr id="3" name="Title 2"/>
          <p:cNvSpPr>
            <a:spLocks noGrp="1"/>
          </p:cNvSpPr>
          <p:nvPr>
            <p:ph type="ctrTitle"/>
          </p:nvPr>
        </p:nvSpPr>
        <p:spPr>
          <a:xfrm>
            <a:off x="685800" y="685800"/>
            <a:ext cx="7772400" cy="990600"/>
          </a:xfrm>
        </p:spPr>
        <p:txBody>
          <a:bodyPr>
            <a:normAutofit/>
          </a:bodyPr>
          <a:lstStyle/>
          <a:p>
            <a:pPr rtl="1"/>
            <a:r>
              <a:rPr lang="fa-IR" sz="4800" b="1" dirty="0" smtClean="0">
                <a:cs typeface="B Titr" panose="00000700000000000000" pitchFamily="2" charset="-78"/>
              </a:rPr>
              <a:t>برنامه </a:t>
            </a:r>
            <a:r>
              <a:rPr lang="fa-IR" sz="4800" b="1" dirty="0" smtClean="0">
                <a:cs typeface="B Titr" panose="00000700000000000000" pitchFamily="2" charset="-78"/>
              </a:rPr>
              <a:t>ثبت افراد مبتلا به </a:t>
            </a:r>
            <a:r>
              <a:rPr lang="fa-IR" sz="4800" b="1" dirty="0" smtClean="0">
                <a:cs typeface="B Titr" panose="00000700000000000000" pitchFamily="2" charset="-78"/>
              </a:rPr>
              <a:t>سرطان</a:t>
            </a:r>
            <a:endParaRPr lang="fa-IR" sz="6600" dirty="0">
              <a:cs typeface="B Titr" panose="00000700000000000000" pitchFamily="2" charset="-78"/>
            </a:endParaRPr>
          </a:p>
        </p:txBody>
      </p:sp>
    </p:spTree>
    <p:extLst>
      <p:ext uri="{BB962C8B-B14F-4D97-AF65-F5344CB8AC3E}">
        <p14:creationId xmlns:p14="http://schemas.microsoft.com/office/powerpoint/2010/main" val="23385681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ارزیابی</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ارزیابی</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a:bodyPr>
          <a:lstStyle/>
          <a:p>
            <a:pPr marL="342900" marR="0" lvl="0" indent="-342900" algn="just" rtl="1">
              <a:lnSpc>
                <a:spcPct val="115000"/>
              </a:lnSpc>
              <a:spcBef>
                <a:spcPts val="0"/>
              </a:spcBef>
              <a:spcAft>
                <a:spcPts val="1000"/>
              </a:spcAft>
              <a:buFont typeface="Courier New"/>
              <a:buChar char="o"/>
            </a:pPr>
            <a:r>
              <a:rPr lang="fa-IR" sz="2000" dirty="0">
                <a:solidFill>
                  <a:srgbClr val="C00000"/>
                </a:solidFill>
                <a:latin typeface="BNazanin"/>
                <a:ea typeface="Calibri"/>
                <a:cs typeface="B Nazanin"/>
              </a:rPr>
              <a:t>گزارش های غیر آسیب شناسی</a:t>
            </a:r>
            <a:r>
              <a:rPr lang="fa-IR" sz="2000" dirty="0">
                <a:latin typeface="BNazanin"/>
                <a:ea typeface="Calibri"/>
                <a:cs typeface="B Nazanin"/>
              </a:rPr>
              <a:t>: شامل گزارش هایی که نشان دهنده ابتلای فرد به سرطان یا ضایعات پیش سرطانی است مانند:</a:t>
            </a:r>
            <a:endParaRPr lang="en-US" sz="1800" dirty="0">
              <a:latin typeface="Calibri"/>
              <a:ea typeface="Calibri"/>
              <a:cs typeface="Arial"/>
            </a:endParaRPr>
          </a:p>
          <a:p>
            <a:pPr marL="342900" lvl="0" indent="-342900" algn="just" rtl="1">
              <a:buFont typeface="Wingdings"/>
              <a:buChar char=""/>
            </a:pPr>
            <a:r>
              <a:rPr lang="fa-IR" sz="1800" dirty="0">
                <a:latin typeface="Arial"/>
                <a:ea typeface="Times New Roman"/>
                <a:cs typeface="B Nazanin"/>
              </a:rPr>
              <a:t>گزارش </a:t>
            </a:r>
            <a:r>
              <a:rPr lang="fa-IR" sz="1800" dirty="0">
                <a:solidFill>
                  <a:srgbClr val="C00000"/>
                </a:solidFill>
                <a:latin typeface="Arial"/>
                <a:ea typeface="Times New Roman"/>
                <a:cs typeface="B Nazanin"/>
              </a:rPr>
              <a:t>ارزیابی های بالینی </a:t>
            </a:r>
            <a:r>
              <a:rPr lang="fa-IR" sz="1800" dirty="0">
                <a:latin typeface="Arial"/>
                <a:ea typeface="Times New Roman"/>
                <a:cs typeface="B Nazanin"/>
              </a:rPr>
              <a:t>(مانند سی تی اسکن، ام آر آی، اندوسکوپی، کولونوسکوپی آزمایش تومورمارکرهای سرطان و غیره)</a:t>
            </a:r>
            <a:endParaRPr lang="en-US" sz="1800" dirty="0"/>
          </a:p>
          <a:p>
            <a:pPr marL="342900" lvl="0" indent="-342900" algn="just" rtl="1">
              <a:buFont typeface="Wingdings"/>
              <a:buChar char=""/>
            </a:pPr>
            <a:r>
              <a:rPr lang="fa-IR" sz="1800" dirty="0">
                <a:latin typeface="Arial"/>
                <a:ea typeface="Times New Roman"/>
                <a:cs typeface="B Nazanin"/>
              </a:rPr>
              <a:t>گزارش </a:t>
            </a:r>
            <a:r>
              <a:rPr lang="fa-IR" sz="1800" dirty="0">
                <a:solidFill>
                  <a:srgbClr val="C00000"/>
                </a:solidFill>
                <a:latin typeface="Arial"/>
                <a:ea typeface="Times New Roman"/>
                <a:cs typeface="B Nazanin"/>
              </a:rPr>
              <a:t>درمان ها </a:t>
            </a:r>
            <a:r>
              <a:rPr lang="fa-IR" sz="1800" dirty="0">
                <a:latin typeface="Arial"/>
                <a:ea typeface="Times New Roman"/>
                <a:cs typeface="B Nazanin"/>
              </a:rPr>
              <a:t>(مانند جراحی، رادیوتراپی یا پرتودرمانی، شیمی درمانی و غیره)</a:t>
            </a:r>
            <a:endParaRPr lang="en-US" sz="1800" dirty="0">
              <a:effectLst/>
            </a:endParaRPr>
          </a:p>
        </p:txBody>
      </p:sp>
      <p:sp>
        <p:nvSpPr>
          <p:cNvPr id="7" name="Content Placeholder 6"/>
          <p:cNvSpPr>
            <a:spLocks noGrp="1"/>
          </p:cNvSpPr>
          <p:nvPr>
            <p:ph sz="quarter" idx="4"/>
          </p:nvPr>
        </p:nvSpPr>
        <p:spPr/>
        <p:txBody>
          <a:bodyPr>
            <a:normAutofit/>
          </a:bodyPr>
          <a:lstStyle/>
          <a:p>
            <a:pPr marL="342900" marR="0" lvl="0" indent="-342900" algn="just" rtl="1">
              <a:lnSpc>
                <a:spcPct val="115000"/>
              </a:lnSpc>
              <a:spcBef>
                <a:spcPts val="0"/>
              </a:spcBef>
              <a:spcAft>
                <a:spcPts val="1000"/>
              </a:spcAft>
              <a:buFont typeface="Courier New"/>
              <a:buChar char="o"/>
            </a:pPr>
            <a:r>
              <a:rPr lang="fa-IR" sz="2000" dirty="0">
                <a:solidFill>
                  <a:srgbClr val="C00000"/>
                </a:solidFill>
                <a:latin typeface="BNazanin"/>
                <a:ea typeface="Calibri"/>
                <a:cs typeface="B Nazanin"/>
              </a:rPr>
              <a:t>گزارش های آسیب شناسی </a:t>
            </a:r>
            <a:r>
              <a:rPr lang="fa-IR" sz="2000" dirty="0">
                <a:latin typeface="BNazanin"/>
                <a:ea typeface="Calibri"/>
                <a:cs typeface="B Nazanin"/>
              </a:rPr>
              <a:t>(یا پاتولوژی): گزارش های آسیب شناسی دارای بالاترین درجه اعتبار برای تشخیص سرطان یا ضایعات پیش سرطانی است و فرد مبتلا ممکن است </a:t>
            </a:r>
            <a:r>
              <a:rPr lang="fa-IR" sz="2000" dirty="0">
                <a:solidFill>
                  <a:srgbClr val="C00000"/>
                </a:solidFill>
                <a:latin typeface="BNazanin"/>
                <a:ea typeface="Calibri"/>
                <a:cs typeface="B Nazanin"/>
              </a:rPr>
              <a:t>یک یا چندین گزارش</a:t>
            </a:r>
            <a:r>
              <a:rPr lang="fa-IR" sz="2000" dirty="0">
                <a:latin typeface="BNazanin"/>
                <a:ea typeface="Calibri"/>
                <a:cs typeface="B Nazanin"/>
              </a:rPr>
              <a:t> از این نوع را داشته باشد که مربوط به نمونه برداری و جراحی های مختلف است.</a:t>
            </a:r>
            <a:endParaRPr lang="en-US" sz="1800" dirty="0">
              <a:effectLst/>
              <a:latin typeface="Calibri"/>
              <a:ea typeface="Calibri"/>
              <a:cs typeface="Arial"/>
            </a:endParaRPr>
          </a:p>
        </p:txBody>
      </p:sp>
      <p:sp>
        <p:nvSpPr>
          <p:cNvPr id="2" name="Title 1"/>
          <p:cNvSpPr>
            <a:spLocks noGrp="1"/>
          </p:cNvSpPr>
          <p:nvPr>
            <p:ph type="title"/>
          </p:nvPr>
        </p:nvSpPr>
        <p:spPr>
          <a:xfrm>
            <a:off x="298705" y="283503"/>
            <a:ext cx="8534400" cy="758952"/>
          </a:xfrm>
        </p:spPr>
        <p:txBody>
          <a:bodyPr>
            <a:noAutofit/>
          </a:bodyPr>
          <a:lstStyle/>
          <a:p>
            <a:pPr rtl="1"/>
            <a:r>
              <a:rPr lang="fa-IR" sz="2800" b="1" dirty="0" smtClean="0">
                <a:solidFill>
                  <a:srgbClr val="424456"/>
                </a:solidFill>
                <a:cs typeface="B Titr" panose="00000700000000000000" pitchFamily="2" charset="-78"/>
              </a:rPr>
              <a:t>ثبت سرطان</a:t>
            </a:r>
            <a:r>
              <a:rPr lang="fa-IR" sz="2800" dirty="0">
                <a:solidFill>
                  <a:srgbClr val="424456"/>
                </a:solidFill>
                <a:cs typeface="B Mitra" pitchFamily="2" charset="-78"/>
              </a:rPr>
              <a:t/>
            </a:r>
            <a:br>
              <a:rPr lang="fa-IR" sz="2800" dirty="0">
                <a:solidFill>
                  <a:srgbClr val="424456"/>
                </a:solidFill>
                <a:cs typeface="B Mitra" pitchFamily="2" charset="-78"/>
              </a:rPr>
            </a:br>
            <a:r>
              <a:rPr lang="fa-IR" sz="2800" b="1" dirty="0" smtClean="0">
                <a:solidFill>
                  <a:srgbClr val="424456"/>
                </a:solidFill>
                <a:cs typeface="B Mitra" pitchFamily="2" charset="-78"/>
              </a:rPr>
              <a:t>(ارزیابی)</a:t>
            </a:r>
            <a:endParaRPr lang="en-US" sz="4000" b="1" dirty="0">
              <a:cs typeface="B Nazanin" panose="00000400000000000000" pitchFamily="2" charset="-78"/>
            </a:endParaRPr>
          </a:p>
        </p:txBody>
      </p:sp>
    </p:spTree>
    <p:extLst>
      <p:ext uri="{BB962C8B-B14F-4D97-AF65-F5344CB8AC3E}">
        <p14:creationId xmlns:p14="http://schemas.microsoft.com/office/powerpoint/2010/main" val="3880728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58952"/>
          </a:xfrm>
        </p:spPr>
        <p:txBody>
          <a:bodyPr>
            <a:normAutofit fontScale="90000"/>
          </a:bodyPr>
          <a:lstStyle/>
          <a:p>
            <a:r>
              <a:rPr lang="fa-IR" dirty="0">
                <a:solidFill>
                  <a:srgbClr val="A04DA3">
                    <a:shade val="75000"/>
                  </a:srgbClr>
                </a:solidFill>
                <a:cs typeface="B Titr" panose="00000700000000000000" pitchFamily="2" charset="-78"/>
              </a:rPr>
              <a:t>نمودار درصد غربالگری </a:t>
            </a:r>
            <a:r>
              <a:rPr lang="fa-IR" dirty="0" smtClean="0">
                <a:solidFill>
                  <a:srgbClr val="A04DA3">
                    <a:shade val="75000"/>
                  </a:srgbClr>
                </a:solidFill>
                <a:cs typeface="B Titr" panose="00000700000000000000" pitchFamily="2" charset="-78"/>
              </a:rPr>
              <a:t>سرطان پستان </a:t>
            </a:r>
            <a:r>
              <a:rPr lang="fa-IR" dirty="0" smtClean="0">
                <a:solidFill>
                  <a:srgbClr val="A04DA3">
                    <a:shade val="75000"/>
                  </a:srgbClr>
                </a:solidFill>
                <a:cs typeface="B Titr" panose="00000700000000000000" pitchFamily="2" charset="-78"/>
              </a:rPr>
              <a:t>شهرستانها </a:t>
            </a:r>
            <a:r>
              <a:rPr lang="fa-IR" dirty="0">
                <a:solidFill>
                  <a:srgbClr val="A04DA3">
                    <a:shade val="75000"/>
                  </a:srgbClr>
                </a:solidFill>
                <a:cs typeface="B Titr" panose="00000700000000000000" pitchFamily="2" charset="-78"/>
              </a:rPr>
              <a:t>تا 98/6/25</a:t>
            </a:r>
            <a:endParaRPr lang="fa-IR" dirty="0">
              <a:cs typeface="B Titr" panose="000007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24939051"/>
              </p:ext>
            </p:extLst>
          </p:nvPr>
        </p:nvGraphicFramePr>
        <p:xfrm>
          <a:off x="-304800" y="1371600"/>
          <a:ext cx="9753600" cy="4949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5055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ثبت</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ثبت</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a:bodyPr>
          <a:lstStyle/>
          <a:p>
            <a:pPr marL="342900" lvl="0" indent="-342900" algn="just" rtl="1">
              <a:buFont typeface="Wingdings"/>
              <a:buChar char=""/>
            </a:pPr>
            <a:r>
              <a:rPr lang="fa-IR" sz="2000" b="1" dirty="0">
                <a:latin typeface="Arial"/>
                <a:ea typeface="Times New Roman"/>
                <a:cs typeface="B Nazanin"/>
              </a:rPr>
              <a:t>نوع بیماری:</a:t>
            </a:r>
            <a:r>
              <a:rPr lang="fa-IR" sz="2000" dirty="0">
                <a:latin typeface="Arial"/>
                <a:ea typeface="Times New Roman"/>
                <a:cs typeface="B Nazanin"/>
              </a:rPr>
              <a:t> مثلا سرطان مغز، سرطان مری، سرطان پستان، سرطان روده بزرگ و غیره</a:t>
            </a:r>
            <a:endParaRPr lang="en-US" sz="2000" dirty="0"/>
          </a:p>
          <a:p>
            <a:pPr marL="342900" lvl="0" indent="-342900" algn="just" rtl="1">
              <a:buFont typeface="Wingdings"/>
              <a:buChar char=""/>
            </a:pPr>
            <a:r>
              <a:rPr lang="fa-IR" sz="2000" b="1" dirty="0">
                <a:latin typeface="Arial"/>
                <a:ea typeface="Times New Roman"/>
                <a:cs typeface="B Nazanin"/>
              </a:rPr>
              <a:t>تاریخ تشخیص:</a:t>
            </a:r>
            <a:r>
              <a:rPr lang="fa-IR" sz="2000" dirty="0">
                <a:latin typeface="Arial"/>
                <a:ea typeface="Times New Roman"/>
                <a:cs typeface="B Nazanin"/>
              </a:rPr>
              <a:t> اولین تاریخی که تشخیص بیماری برای وی مطرح شده است:</a:t>
            </a:r>
            <a:endParaRPr lang="en-US" sz="2000" dirty="0"/>
          </a:p>
          <a:p>
            <a:pPr marL="342900" lvl="0" indent="-342900" algn="just" rtl="1">
              <a:buFont typeface="Wingdings"/>
              <a:buChar char=""/>
            </a:pPr>
            <a:r>
              <a:rPr lang="fa-IR" sz="1700" dirty="0">
                <a:latin typeface="Arial"/>
                <a:ea typeface="Times New Roman"/>
                <a:cs typeface="B Nazanin"/>
              </a:rPr>
              <a:t>اگر فردی گزارش آسیب شناسی دارد، تاریخ تشخیص، قدیمی ترین تاریخی است که بر روی اولین گزارش آسیب شناسی فرد ثبت شده است. در بین تاریخ های درج شده در بالای گزارش آسیب شناسی، تاریخ پذیرش نمونه را مبنا قرار دهید.</a:t>
            </a:r>
            <a:endParaRPr lang="en-US" sz="1700" dirty="0"/>
          </a:p>
          <a:p>
            <a:pPr marL="342900" lvl="0" indent="-342900" algn="just" rtl="1">
              <a:buFont typeface="Wingdings"/>
              <a:buChar char=""/>
            </a:pPr>
            <a:r>
              <a:rPr lang="fa-IR" sz="1700" dirty="0">
                <a:latin typeface="Arial"/>
                <a:ea typeface="Times New Roman"/>
                <a:cs typeface="B Nazanin"/>
              </a:rPr>
              <a:t>اگر فردی گزارش آسیب شناسی ندارد، تاریخ تشخیص، تاریخ اولین پذیرش بیمار در بیمارستان یا تاریخ اولین جراحی، تصویربرداری، آزمایش و غیره است که بر روی سربرگ این گزارش ها وجود دارد.</a:t>
            </a:r>
            <a:endParaRPr lang="en-US" sz="1700" dirty="0">
              <a:effectLst/>
            </a:endParaRPr>
          </a:p>
        </p:txBody>
      </p:sp>
      <p:sp>
        <p:nvSpPr>
          <p:cNvPr id="7" name="Content Placeholder 6"/>
          <p:cNvSpPr>
            <a:spLocks noGrp="1"/>
          </p:cNvSpPr>
          <p:nvPr>
            <p:ph sz="quarter" idx="4"/>
          </p:nvPr>
        </p:nvSpPr>
        <p:spPr/>
        <p:txBody>
          <a:bodyPr>
            <a:normAutofit/>
          </a:bodyPr>
          <a:lstStyle/>
          <a:p>
            <a:pPr marL="342900" lvl="0" indent="-342900" algn="just" rtl="1">
              <a:buFont typeface="Wingdings"/>
              <a:buChar char=""/>
            </a:pPr>
            <a:r>
              <a:rPr lang="fa-IR" sz="2000" b="1" dirty="0">
                <a:latin typeface="Arial"/>
                <a:ea typeface="Times New Roman"/>
                <a:cs typeface="B Nazanin"/>
              </a:rPr>
              <a:t>مشخصات فرد:</a:t>
            </a:r>
            <a:r>
              <a:rPr lang="fa-IR" sz="2000" dirty="0">
                <a:latin typeface="Arial"/>
                <a:ea typeface="Times New Roman"/>
                <a:cs typeface="B Nazanin"/>
              </a:rPr>
              <a:t> شامل نام و نام خانوادگی، نام پدر، کد ملی، جنسیت (زن، مرد) و تاریخ تولد</a:t>
            </a:r>
            <a:endParaRPr lang="en-US" sz="2000" dirty="0"/>
          </a:p>
          <a:p>
            <a:pPr marL="342900" lvl="0" indent="-342900" algn="just" rtl="1">
              <a:buFont typeface="Wingdings"/>
              <a:buChar char=""/>
            </a:pPr>
            <a:r>
              <a:rPr lang="fa-IR" sz="2000" b="1" dirty="0">
                <a:latin typeface="Arial"/>
                <a:ea typeface="Times New Roman"/>
                <a:cs typeface="B Nazanin"/>
              </a:rPr>
              <a:t>نشانی بیمار:</a:t>
            </a:r>
            <a:r>
              <a:rPr lang="fa-IR" sz="2000" dirty="0">
                <a:latin typeface="Arial"/>
                <a:ea typeface="Times New Roman"/>
                <a:cs typeface="B Nazanin"/>
              </a:rPr>
              <a:t> منظور از نشانی، محلی است که فرد بیشتر زمان ها در آن زندگی می کند و می خوابد شامل نام استان، نام شهرستان، نام شهر (یا روستا)، نام خیابان، نام کوچه، شماره (پلاک) خانه و غیره مطابق الگوی موجود در سامانه</a:t>
            </a:r>
            <a:endParaRPr lang="en-US" sz="2000" dirty="0">
              <a:effectLst/>
            </a:endParaRPr>
          </a:p>
        </p:txBody>
      </p:sp>
      <p:sp>
        <p:nvSpPr>
          <p:cNvPr id="2" name="Title 1"/>
          <p:cNvSpPr>
            <a:spLocks noGrp="1"/>
          </p:cNvSpPr>
          <p:nvPr>
            <p:ph type="title"/>
          </p:nvPr>
        </p:nvSpPr>
        <p:spPr>
          <a:xfrm>
            <a:off x="301752" y="295226"/>
            <a:ext cx="8534400" cy="758952"/>
          </a:xfrm>
        </p:spPr>
        <p:txBody>
          <a:bodyPr>
            <a:noAutofit/>
          </a:bodyPr>
          <a:lstStyle/>
          <a:p>
            <a:pPr rtl="1"/>
            <a:r>
              <a:rPr lang="fa-IR" sz="2800" b="1" dirty="0" smtClean="0">
                <a:solidFill>
                  <a:srgbClr val="424456"/>
                </a:solidFill>
                <a:cs typeface="B Titr" panose="00000700000000000000" pitchFamily="2" charset="-78"/>
              </a:rPr>
              <a:t>ثبت سرطان</a:t>
            </a:r>
            <a:r>
              <a:rPr lang="fa-IR" sz="2800" dirty="0">
                <a:solidFill>
                  <a:srgbClr val="424456"/>
                </a:solidFill>
                <a:cs typeface="B Mitra" pitchFamily="2" charset="-78"/>
              </a:rPr>
              <a:t/>
            </a:r>
            <a:br>
              <a:rPr lang="fa-IR" sz="2800" dirty="0">
                <a:solidFill>
                  <a:srgbClr val="424456"/>
                </a:solidFill>
                <a:cs typeface="B Mitra" pitchFamily="2" charset="-78"/>
              </a:rPr>
            </a:br>
            <a:r>
              <a:rPr lang="fa-IR" sz="2800" b="1" dirty="0" smtClean="0">
                <a:solidFill>
                  <a:srgbClr val="424456"/>
                </a:solidFill>
                <a:cs typeface="B Mitra" pitchFamily="2" charset="-78"/>
              </a:rPr>
              <a:t>(تصمیم)</a:t>
            </a:r>
            <a:endParaRPr lang="en-US" sz="4000" b="1" dirty="0">
              <a:cs typeface="B Nazanin" panose="00000400000000000000" pitchFamily="2" charset="-78"/>
            </a:endParaRPr>
          </a:p>
        </p:txBody>
      </p:sp>
    </p:spTree>
    <p:extLst>
      <p:ext uri="{BB962C8B-B14F-4D97-AF65-F5344CB8AC3E}">
        <p14:creationId xmlns:p14="http://schemas.microsoft.com/office/powerpoint/2010/main" val="10491874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ثبت</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ثبت</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a:bodyPr>
          <a:lstStyle/>
          <a:p>
            <a:pPr marL="342900" lvl="0" indent="-342900" algn="just" rtl="1">
              <a:buFont typeface="Wingdings"/>
              <a:buChar char=""/>
            </a:pPr>
            <a:r>
              <a:rPr lang="fa-IR" sz="2000" dirty="0">
                <a:latin typeface="Arial"/>
                <a:ea typeface="Times New Roman"/>
                <a:cs typeface="B Nazanin"/>
              </a:rPr>
              <a:t>اگر در طی ارزیابی های دورهای فرد </a:t>
            </a:r>
            <a:r>
              <a:rPr lang="fa-IR" sz="2000" b="1" dirty="0">
                <a:solidFill>
                  <a:srgbClr val="C00000"/>
                </a:solidFill>
                <a:latin typeface="Arial"/>
                <a:ea typeface="Times New Roman"/>
                <a:cs typeface="B Nazanin"/>
              </a:rPr>
              <a:t>فوت</a:t>
            </a:r>
            <a:r>
              <a:rPr lang="fa-IR" sz="2000" dirty="0">
                <a:latin typeface="Arial"/>
                <a:ea typeface="Times New Roman"/>
                <a:cs typeface="B Nazanin"/>
              </a:rPr>
              <a:t> کرده باشد و گواهی فوت دال بر مرگ ناشی از سرطان دارد کپی بگیرید و </a:t>
            </a:r>
            <a:r>
              <a:rPr lang="fa-IR" sz="2000" dirty="0">
                <a:solidFill>
                  <a:srgbClr val="C00000"/>
                </a:solidFill>
                <a:latin typeface="Arial"/>
                <a:ea typeface="Times New Roman"/>
                <a:cs typeface="B Nazanin"/>
              </a:rPr>
              <a:t>در سامانه همراه با تاریخ فوت (دست کم شامل ماه و سال) ثبت نمایید</a:t>
            </a:r>
            <a:r>
              <a:rPr lang="fa-IR" sz="2000" dirty="0">
                <a:latin typeface="Arial"/>
                <a:ea typeface="Times New Roman"/>
                <a:cs typeface="B Nazanin"/>
              </a:rPr>
              <a:t> همچنین برای تایید و ثبت در سامانه در اختیار پزشک نیز قرار دهید</a:t>
            </a:r>
            <a:r>
              <a:rPr lang="fa-IR" sz="2000" dirty="0">
                <a:latin typeface="BNazanin"/>
                <a:cs typeface="B Nazanin"/>
              </a:rPr>
              <a:t>.</a:t>
            </a:r>
            <a:endParaRPr lang="en-US" sz="2000" dirty="0">
              <a:effectLst/>
            </a:endParaRPr>
          </a:p>
        </p:txBody>
      </p:sp>
      <p:sp>
        <p:nvSpPr>
          <p:cNvPr id="7" name="Content Placeholder 6"/>
          <p:cNvSpPr>
            <a:spLocks noGrp="1"/>
          </p:cNvSpPr>
          <p:nvPr>
            <p:ph sz="quarter" idx="4"/>
          </p:nvPr>
        </p:nvSpPr>
        <p:spPr/>
        <p:txBody>
          <a:bodyPr>
            <a:normAutofit/>
          </a:bodyPr>
          <a:lstStyle/>
          <a:p>
            <a:pPr marL="342900" lvl="0" indent="-342900" algn="just" rtl="1">
              <a:buFont typeface="Wingdings"/>
              <a:buChar char=""/>
            </a:pPr>
            <a:r>
              <a:rPr lang="en-US" sz="2000" b="1" dirty="0">
                <a:latin typeface="B Nazanin"/>
                <a:ea typeface="Times New Roman"/>
              </a:rPr>
              <a:t> </a:t>
            </a:r>
            <a:r>
              <a:rPr lang="fa-IR" sz="2000" dirty="0">
                <a:latin typeface="Arial"/>
                <a:ea typeface="Times New Roman"/>
                <a:cs typeface="B Nazanin"/>
              </a:rPr>
              <a:t>اگر در طی ارزیابی های دورهای فرد دچار </a:t>
            </a:r>
            <a:r>
              <a:rPr lang="fa-IR" sz="2000" b="1" dirty="0">
                <a:solidFill>
                  <a:srgbClr val="C00000"/>
                </a:solidFill>
                <a:latin typeface="Arial"/>
                <a:ea typeface="Times New Roman"/>
                <a:cs typeface="B Nazanin"/>
              </a:rPr>
              <a:t>عود</a:t>
            </a:r>
            <a:r>
              <a:rPr lang="fa-IR" sz="2000" dirty="0">
                <a:latin typeface="Arial"/>
                <a:ea typeface="Times New Roman"/>
                <a:cs typeface="B Nazanin"/>
              </a:rPr>
              <a:t> بیماری شده باشد و مدارک جدیدی در اختیار وی است به ترتیبی که در بالا گفته شد از آنها نیز کپی بگیرید و </a:t>
            </a:r>
            <a:r>
              <a:rPr lang="fa-IR" sz="2000" dirty="0">
                <a:solidFill>
                  <a:srgbClr val="C00000"/>
                </a:solidFill>
                <a:latin typeface="Arial"/>
                <a:ea typeface="Times New Roman"/>
                <a:cs typeface="B Nazanin"/>
              </a:rPr>
              <a:t>در سامانه به عنوان رخداد جدید همراه با تاریخ آن ثبت کنید. </a:t>
            </a:r>
            <a:r>
              <a:rPr lang="fa-IR" sz="2000" dirty="0">
                <a:latin typeface="Arial"/>
                <a:ea typeface="Times New Roman"/>
                <a:cs typeface="B Nazanin"/>
              </a:rPr>
              <a:t>همچنین برای تایید و ثبت در سامانه در اختیار پزشک نیز قرار دهید.</a:t>
            </a:r>
            <a:endParaRPr lang="en-US" sz="2000" dirty="0">
              <a:effectLst/>
            </a:endParaRPr>
          </a:p>
        </p:txBody>
      </p:sp>
      <p:sp>
        <p:nvSpPr>
          <p:cNvPr id="2" name="Title 1"/>
          <p:cNvSpPr>
            <a:spLocks noGrp="1"/>
          </p:cNvSpPr>
          <p:nvPr>
            <p:ph type="title"/>
          </p:nvPr>
        </p:nvSpPr>
        <p:spPr/>
        <p:txBody>
          <a:bodyPr>
            <a:noAutofit/>
          </a:bodyPr>
          <a:lstStyle/>
          <a:p>
            <a:pPr rtl="1"/>
            <a:r>
              <a:rPr lang="fa-IR" sz="2400" b="1" dirty="0" smtClean="0">
                <a:solidFill>
                  <a:srgbClr val="424456"/>
                </a:solidFill>
                <a:cs typeface="B Titr" panose="00000700000000000000" pitchFamily="2" charset="-78"/>
              </a:rPr>
              <a:t>ثبت سرطان</a:t>
            </a:r>
            <a:r>
              <a:rPr lang="fa-IR" sz="2400" dirty="0">
                <a:solidFill>
                  <a:srgbClr val="424456"/>
                </a:solidFill>
                <a:cs typeface="B Mitra" pitchFamily="2" charset="-78"/>
              </a:rPr>
              <a:t/>
            </a:r>
            <a:br>
              <a:rPr lang="fa-IR" sz="2400" dirty="0">
                <a:solidFill>
                  <a:srgbClr val="424456"/>
                </a:solidFill>
                <a:cs typeface="B Mitra" pitchFamily="2" charset="-78"/>
              </a:rPr>
            </a:br>
            <a:r>
              <a:rPr lang="fa-IR" sz="2400" b="1" dirty="0" smtClean="0">
                <a:solidFill>
                  <a:srgbClr val="424456"/>
                </a:solidFill>
                <a:cs typeface="B Mitra" pitchFamily="2" charset="-78"/>
              </a:rPr>
              <a:t>(تصمیم)</a:t>
            </a:r>
            <a:endParaRPr lang="en-US" sz="3600" b="1" dirty="0">
              <a:cs typeface="B Nazanin" panose="00000400000000000000" pitchFamily="2" charset="-78"/>
            </a:endParaRPr>
          </a:p>
        </p:txBody>
      </p:sp>
    </p:spTree>
    <p:extLst>
      <p:ext uri="{BB962C8B-B14F-4D97-AF65-F5344CB8AC3E}">
        <p14:creationId xmlns:p14="http://schemas.microsoft.com/office/powerpoint/2010/main" val="40950343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2608263" y="1936750"/>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pic>
        <p:nvPicPr>
          <p:cNvPr id="2" name="Picture 1"/>
          <p:cNvPicPr>
            <a:picLocks noChangeAspect="1"/>
          </p:cNvPicPr>
          <p:nvPr/>
        </p:nvPicPr>
        <p:blipFill>
          <a:blip r:embed="rId2" cstate="print"/>
          <a:stretch>
            <a:fillRect/>
          </a:stretch>
        </p:blipFill>
        <p:spPr>
          <a:xfrm>
            <a:off x="228600" y="228600"/>
            <a:ext cx="8686800" cy="6172200"/>
          </a:xfrm>
          <a:prstGeom prst="rect">
            <a:avLst/>
          </a:prstGeom>
        </p:spPr>
      </p:pic>
    </p:spTree>
    <p:extLst>
      <p:ext uri="{BB962C8B-B14F-4D97-AF65-F5344CB8AC3E}">
        <p14:creationId xmlns:p14="http://schemas.microsoft.com/office/powerpoint/2010/main" val="3172136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nasiri-a\Desktop\ncds\4.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052513"/>
            <a:ext cx="8569325"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2163763" y="5192713"/>
            <a:ext cx="183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a:solidFill>
                  <a:srgbClr val="FF0000"/>
                </a:solidFill>
                <a:latin typeface="Calibri" panose="020F0502020204030204" pitchFamily="34" charset="0"/>
                <a:cs typeface="B Titr" panose="00000700000000000000" pitchFamily="2" charset="-78"/>
              </a:rPr>
              <a:t>نداشتن فعالیت بدنی</a:t>
            </a:r>
            <a:endParaRPr lang="en-US" altLang="en-US">
              <a:solidFill>
                <a:srgbClr val="FF0000"/>
              </a:solidFill>
              <a:latin typeface="Calibri" panose="020F0502020204030204" pitchFamily="34" charset="0"/>
              <a:cs typeface="B Titr" panose="00000700000000000000" pitchFamily="2" charset="-78"/>
            </a:endParaRPr>
          </a:p>
        </p:txBody>
      </p:sp>
      <p:sp>
        <p:nvSpPr>
          <p:cNvPr id="19460" name="Rectangle 4"/>
          <p:cNvSpPr>
            <a:spLocks noChangeArrowheads="1"/>
          </p:cNvSpPr>
          <p:nvPr/>
        </p:nvSpPr>
        <p:spPr bwMode="auto">
          <a:xfrm>
            <a:off x="3243263" y="5768975"/>
            <a:ext cx="1252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2000">
                <a:solidFill>
                  <a:srgbClr val="FF0000"/>
                </a:solidFill>
                <a:latin typeface="Calibri" panose="020F0502020204030204" pitchFamily="34" charset="0"/>
                <a:cs typeface="B Titr" panose="00000700000000000000" pitchFamily="2" charset="-78"/>
              </a:rPr>
              <a:t>رژیم غذایی</a:t>
            </a:r>
          </a:p>
          <a:p>
            <a:pPr algn="ctr" eaLnBrk="1" hangingPunct="1"/>
            <a:r>
              <a:rPr lang="fa-IR" altLang="en-US" sz="2000">
                <a:solidFill>
                  <a:srgbClr val="FF0000"/>
                </a:solidFill>
                <a:latin typeface="Calibri" panose="020F0502020204030204" pitchFamily="34" charset="0"/>
                <a:cs typeface="B Titr" panose="00000700000000000000" pitchFamily="2" charset="-78"/>
              </a:rPr>
              <a:t> ناسالم</a:t>
            </a:r>
            <a:endParaRPr lang="en-US" altLang="en-US">
              <a:solidFill>
                <a:srgbClr val="FF0000"/>
              </a:solidFill>
              <a:latin typeface="Calibri" panose="020F0502020204030204" pitchFamily="34" charset="0"/>
              <a:cs typeface="B Titr" panose="00000700000000000000" pitchFamily="2" charset="-78"/>
            </a:endParaRPr>
          </a:p>
        </p:txBody>
      </p:sp>
      <p:sp>
        <p:nvSpPr>
          <p:cNvPr id="19461" name="Rectangle 5"/>
          <p:cNvSpPr>
            <a:spLocks noChangeArrowheads="1"/>
          </p:cNvSpPr>
          <p:nvPr/>
        </p:nvSpPr>
        <p:spPr bwMode="auto">
          <a:xfrm>
            <a:off x="4787900" y="58769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دخانيات</a:t>
            </a:r>
            <a:r>
              <a:rPr lang="fa-IR" altLang="en-US" sz="2000">
                <a:latin typeface="Calibri" panose="020F0502020204030204" pitchFamily="34" charset="0"/>
                <a:cs typeface="B Titr" panose="00000700000000000000" pitchFamily="2" charset="-78"/>
              </a:rPr>
              <a:t> </a:t>
            </a:r>
            <a:endParaRPr lang="en-US" altLang="en-US">
              <a:latin typeface="Calibri" panose="020F0502020204030204" pitchFamily="34" charset="0"/>
              <a:cs typeface="B Titr" panose="00000700000000000000" pitchFamily="2" charset="-78"/>
            </a:endParaRPr>
          </a:p>
        </p:txBody>
      </p:sp>
      <p:sp>
        <p:nvSpPr>
          <p:cNvPr id="19462" name="Rectangle 6"/>
          <p:cNvSpPr>
            <a:spLocks noChangeArrowheads="1"/>
          </p:cNvSpPr>
          <p:nvPr/>
        </p:nvSpPr>
        <p:spPr bwMode="auto">
          <a:xfrm>
            <a:off x="5668963" y="1684338"/>
            <a:ext cx="1292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بیماری های </a:t>
            </a:r>
          </a:p>
          <a:p>
            <a:pPr eaLnBrk="1" hangingPunct="1"/>
            <a:r>
              <a:rPr lang="fa-IR" altLang="en-US" sz="2000">
                <a:solidFill>
                  <a:srgbClr val="FF0000"/>
                </a:solidFill>
                <a:latin typeface="Calibri" panose="020F0502020204030204" pitchFamily="34" charset="0"/>
                <a:cs typeface="B Titr" panose="00000700000000000000" pitchFamily="2" charset="-78"/>
              </a:rPr>
              <a:t>تنفسی مزمن</a:t>
            </a:r>
            <a:endParaRPr lang="en-US" altLang="en-US">
              <a:solidFill>
                <a:srgbClr val="FF0000"/>
              </a:solidFill>
              <a:latin typeface="Calibri" panose="020F0502020204030204" pitchFamily="34" charset="0"/>
              <a:cs typeface="B Titr" panose="00000700000000000000" pitchFamily="2" charset="-78"/>
            </a:endParaRPr>
          </a:p>
        </p:txBody>
      </p:sp>
      <p:sp>
        <p:nvSpPr>
          <p:cNvPr id="19463" name="Rectangle 7"/>
          <p:cNvSpPr>
            <a:spLocks noChangeArrowheads="1"/>
          </p:cNvSpPr>
          <p:nvPr/>
        </p:nvSpPr>
        <p:spPr bwMode="auto">
          <a:xfrm>
            <a:off x="6037263" y="5376863"/>
            <a:ext cx="124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مصرف الکل</a:t>
            </a:r>
            <a:endParaRPr lang="en-US" altLang="en-US">
              <a:solidFill>
                <a:srgbClr val="FF0000"/>
              </a:solidFill>
              <a:latin typeface="Calibri" panose="020F0502020204030204" pitchFamily="34" charset="0"/>
              <a:cs typeface="B Titr" panose="00000700000000000000" pitchFamily="2" charset="-78"/>
            </a:endParaRPr>
          </a:p>
        </p:txBody>
      </p:sp>
      <p:sp>
        <p:nvSpPr>
          <p:cNvPr id="19464" name="Rectangle 8"/>
          <p:cNvSpPr>
            <a:spLocks noChangeArrowheads="1"/>
          </p:cNvSpPr>
          <p:nvPr/>
        </p:nvSpPr>
        <p:spPr bwMode="auto">
          <a:xfrm>
            <a:off x="2667000" y="3200400"/>
            <a:ext cx="145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بیماری های </a:t>
            </a:r>
          </a:p>
          <a:p>
            <a:pPr eaLnBrk="1" hangingPunct="1"/>
            <a:r>
              <a:rPr lang="fa-IR" altLang="en-US" sz="2000">
                <a:solidFill>
                  <a:srgbClr val="FF0000"/>
                </a:solidFill>
                <a:latin typeface="Calibri" panose="020F0502020204030204" pitchFamily="34" charset="0"/>
                <a:cs typeface="B Titr" panose="00000700000000000000" pitchFamily="2" charset="-78"/>
              </a:rPr>
              <a:t>قلبي و عروقي</a:t>
            </a:r>
            <a:endParaRPr lang="en-US" altLang="en-US">
              <a:solidFill>
                <a:srgbClr val="FF0000"/>
              </a:solidFill>
              <a:latin typeface="Calibri" panose="020F0502020204030204" pitchFamily="34" charset="0"/>
              <a:cs typeface="B Titr" panose="00000700000000000000" pitchFamily="2" charset="-78"/>
            </a:endParaRPr>
          </a:p>
        </p:txBody>
      </p:sp>
      <p:sp>
        <p:nvSpPr>
          <p:cNvPr id="19465" name="Rectangle 9"/>
          <p:cNvSpPr>
            <a:spLocks noChangeArrowheads="1"/>
          </p:cNvSpPr>
          <p:nvPr/>
        </p:nvSpPr>
        <p:spPr bwMode="auto">
          <a:xfrm>
            <a:off x="3276600" y="2133600"/>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دیابت</a:t>
            </a:r>
            <a:endParaRPr lang="en-US" altLang="en-US">
              <a:solidFill>
                <a:srgbClr val="FF0000"/>
              </a:solidFill>
              <a:latin typeface="Calibri" panose="020F0502020204030204" pitchFamily="34" charset="0"/>
              <a:cs typeface="B Titr" panose="00000700000000000000" pitchFamily="2" charset="-78"/>
            </a:endParaRPr>
          </a:p>
        </p:txBody>
      </p:sp>
      <p:sp>
        <p:nvSpPr>
          <p:cNvPr id="19466" name="Rectangle 10"/>
          <p:cNvSpPr>
            <a:spLocks noChangeArrowheads="1"/>
          </p:cNvSpPr>
          <p:nvPr/>
        </p:nvSpPr>
        <p:spPr bwMode="auto">
          <a:xfrm>
            <a:off x="4419600" y="1352550"/>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سرطان</a:t>
            </a:r>
            <a:endParaRPr lang="en-US" altLang="en-US">
              <a:solidFill>
                <a:srgbClr val="FF0000"/>
              </a:solidFill>
              <a:latin typeface="Calibri" panose="020F0502020204030204" pitchFamily="34" charset="0"/>
              <a:cs typeface="B Titr" panose="00000700000000000000" pitchFamily="2" charset="-78"/>
            </a:endParaRPr>
          </a:p>
        </p:txBody>
      </p:sp>
      <p:sp>
        <p:nvSpPr>
          <p:cNvPr id="19467" name="Rectangle 11"/>
          <p:cNvSpPr>
            <a:spLocks noChangeArrowheads="1"/>
          </p:cNvSpPr>
          <p:nvPr/>
        </p:nvSpPr>
        <p:spPr bwMode="auto">
          <a:xfrm>
            <a:off x="5529263" y="3784600"/>
            <a:ext cx="96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آسیب ها</a:t>
            </a:r>
            <a:endParaRPr lang="en-US" altLang="en-US">
              <a:solidFill>
                <a:srgbClr val="FF0000"/>
              </a:solidFill>
              <a:latin typeface="Calibri" panose="020F0502020204030204" pitchFamily="34" charset="0"/>
              <a:cs typeface="B Titr" panose="00000700000000000000" pitchFamily="2" charset="-78"/>
            </a:endParaRPr>
          </a:p>
        </p:txBody>
      </p:sp>
      <p:sp>
        <p:nvSpPr>
          <p:cNvPr id="19468" name="Rectangle 12"/>
          <p:cNvSpPr>
            <a:spLocks noChangeArrowheads="1"/>
          </p:cNvSpPr>
          <p:nvPr/>
        </p:nvSpPr>
        <p:spPr bwMode="auto">
          <a:xfrm>
            <a:off x="5529263" y="2924175"/>
            <a:ext cx="157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a:solidFill>
                  <a:srgbClr val="FF0000"/>
                </a:solidFill>
                <a:latin typeface="Calibri" panose="020F0502020204030204" pitchFamily="34" charset="0"/>
                <a:cs typeface="B Titr" panose="00000700000000000000" pitchFamily="2" charset="-78"/>
              </a:rPr>
              <a:t>اختلالات روانی</a:t>
            </a:r>
            <a:endParaRPr lang="en-US" altLang="en-US">
              <a:solidFill>
                <a:srgbClr val="FF0000"/>
              </a:solidFill>
              <a:latin typeface="Calibri" panose="020F0502020204030204" pitchFamily="34" charset="0"/>
              <a:cs typeface="B Titr" panose="00000700000000000000" pitchFamily="2" charset="-78"/>
            </a:endParaRPr>
          </a:p>
        </p:txBody>
      </p:sp>
      <p:sp>
        <p:nvSpPr>
          <p:cNvPr id="4" name="Rectangle 3"/>
          <p:cNvSpPr/>
          <p:nvPr/>
        </p:nvSpPr>
        <p:spPr>
          <a:xfrm>
            <a:off x="468313" y="354013"/>
            <a:ext cx="8280400" cy="646331"/>
          </a:xfrm>
          <a:prstGeom prst="rect">
            <a:avLst/>
          </a:prstGeom>
        </p:spPr>
        <p:txBody>
          <a:bodyPr>
            <a:spAutoFit/>
          </a:bodyPr>
          <a:lstStyle/>
          <a:p>
            <a:pPr algn="ctr">
              <a:defRPr/>
            </a:pPr>
            <a:r>
              <a:rPr lang="fa-IR" sz="3600" dirty="0">
                <a:solidFill>
                  <a:schemeClr val="tx2"/>
                </a:solidFill>
                <a:latin typeface="+mj-lt"/>
                <a:ea typeface="+mj-ea"/>
                <a:cs typeface="B Titr" panose="00000700000000000000" pitchFamily="2" charset="-78"/>
              </a:rPr>
              <a:t>وضعیت بیماری های غیرواگیر در جهان</a:t>
            </a:r>
            <a:endParaRPr lang="en-US" sz="3600" dirty="0">
              <a:solidFill>
                <a:schemeClr val="tx2"/>
              </a:solidFill>
              <a:latin typeface="+mj-lt"/>
              <a:ea typeface="+mj-ea"/>
              <a:cs typeface="B Titr" panose="00000700000000000000" pitchFamily="2" charset="-78"/>
            </a:endParaRPr>
          </a:p>
        </p:txBody>
      </p:sp>
      <p:sp>
        <p:nvSpPr>
          <p:cNvPr id="14" name="Rounded Rectangle 13"/>
          <p:cNvSpPr/>
          <p:nvPr/>
        </p:nvSpPr>
        <p:spPr>
          <a:xfrm>
            <a:off x="230188" y="1352550"/>
            <a:ext cx="2108200" cy="2759075"/>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r" rtl="1" eaLnBrk="1" fontAlgn="auto" hangingPunct="1">
              <a:spcAft>
                <a:spcPts val="0"/>
              </a:spcAft>
              <a:defRPr/>
            </a:pPr>
            <a:r>
              <a:rPr lang="fa-IR" dirty="0">
                <a:cs typeface="B Mitra" pitchFamily="2" charset="-78"/>
              </a:rPr>
              <a:t>4 بیماری غیرواگیر: علت 60% مرگ ها در جهان (</a:t>
            </a:r>
            <a:r>
              <a:rPr lang="fa-IR" dirty="0">
                <a:solidFill>
                  <a:srgbClr val="FF0000"/>
                </a:solidFill>
                <a:cs typeface="B Mitra" pitchFamily="2" charset="-78"/>
              </a:rPr>
              <a:t>35 میلیون نفر</a:t>
            </a:r>
            <a:r>
              <a:rPr lang="fa-IR" dirty="0">
                <a:cs typeface="B Mitra" pitchFamily="2" charset="-78"/>
              </a:rPr>
              <a:t>)</a:t>
            </a:r>
          </a:p>
          <a:p>
            <a:pPr algn="r" rtl="1" eaLnBrk="1" fontAlgn="auto" hangingPunct="1">
              <a:spcAft>
                <a:spcPts val="0"/>
              </a:spcAft>
              <a:defRPr/>
            </a:pPr>
            <a:endParaRPr lang="fa-IR" dirty="0">
              <a:cs typeface="B Mitra" pitchFamily="2" charset="-78"/>
            </a:endParaRPr>
          </a:p>
          <a:p>
            <a:pPr algn="r" rtl="1" eaLnBrk="1" fontAlgn="auto" hangingPunct="1">
              <a:spcAft>
                <a:spcPts val="0"/>
              </a:spcAft>
              <a:defRPr/>
            </a:pPr>
            <a:r>
              <a:rPr lang="fa-IR" dirty="0">
                <a:solidFill>
                  <a:srgbClr val="FF0000"/>
                </a:solidFill>
                <a:cs typeface="B Mitra" pitchFamily="2" charset="-78"/>
              </a:rPr>
              <a:t>80% مرگ ناشی از بیماری های غیرواگیر در کشورهاي با درآمد پايين و متوسط </a:t>
            </a:r>
            <a:r>
              <a:rPr lang="fa-IR" dirty="0">
                <a:cs typeface="B Mitra" pitchFamily="2" charset="-78"/>
              </a:rPr>
              <a:t>رخ مي­دهد. </a:t>
            </a:r>
          </a:p>
          <a:p>
            <a:pPr algn="r" rtl="1" eaLnBrk="1" fontAlgn="auto" hangingPunct="1">
              <a:spcAft>
                <a:spcPts val="0"/>
              </a:spcAft>
              <a:defRPr/>
            </a:pPr>
            <a:endParaRPr lang="fa-IR" dirty="0">
              <a:cs typeface="B Mitra" pitchFamily="2" charset="-78"/>
            </a:endParaRPr>
          </a:p>
        </p:txBody>
      </p:sp>
    </p:spTree>
    <p:extLst>
      <p:ext uri="{BB962C8B-B14F-4D97-AF65-F5344CB8AC3E}">
        <p14:creationId xmlns:p14="http://schemas.microsoft.com/office/powerpoint/2010/main" val="390505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1625" y="228600"/>
            <a:ext cx="8534400" cy="758825"/>
          </a:xfrm>
        </p:spPr>
        <p:txBody>
          <a:bodyPr>
            <a:normAutofit/>
          </a:bodyPr>
          <a:lstStyle/>
          <a:p>
            <a:pPr rtl="1" eaLnBrk="1" hangingPunct="1"/>
            <a:r>
              <a:rPr lang="fa-IR" sz="4000" dirty="0" smtClean="0">
                <a:solidFill>
                  <a:schemeClr val="tx2"/>
                </a:solidFill>
                <a:cs typeface="B Titr" panose="00000700000000000000" pitchFamily="2" charset="-78"/>
              </a:rPr>
              <a:t>وضعیت بیماری های غیرواگیر در ایران</a:t>
            </a:r>
            <a:endParaRPr lang="en-US" sz="4000" dirty="0" smtClean="0">
              <a:solidFill>
                <a:schemeClr val="tx2"/>
              </a:solidFill>
              <a:cs typeface="B Titr" panose="00000700000000000000" pitchFamily="2" charset="-78"/>
            </a:endParaRPr>
          </a:p>
        </p:txBody>
      </p:sp>
      <p:sp>
        <p:nvSpPr>
          <p:cNvPr id="10243" name="Content Placeholder 2"/>
          <p:cNvSpPr>
            <a:spLocks noGrp="1"/>
          </p:cNvSpPr>
          <p:nvPr>
            <p:ph sz="half" idx="1"/>
          </p:nvPr>
        </p:nvSpPr>
        <p:spPr>
          <a:xfrm>
            <a:off x="301625" y="1371600"/>
            <a:ext cx="4038600" cy="4681538"/>
          </a:xfrm>
        </p:spPr>
        <p:txBody>
          <a:bodyPr>
            <a:normAutofit/>
          </a:bodyPr>
          <a:lstStyle/>
          <a:p>
            <a:pPr marL="274320" indent="-274320" algn="just" rtl="1" eaLnBrk="1" fontAlgn="auto" hangingPunct="1">
              <a:spcAft>
                <a:spcPts val="0"/>
              </a:spcAft>
              <a:buFont typeface="Wingdings 2"/>
              <a:buChar char=""/>
              <a:defRPr/>
            </a:pPr>
            <a:endParaRPr lang="fa-IR" dirty="0" smtClean="0">
              <a:cs typeface="B Mitra" pitchFamily="2" charset="-78"/>
            </a:endParaRPr>
          </a:p>
          <a:p>
            <a:pPr marL="0" indent="0" algn="just" rtl="1" eaLnBrk="1" fontAlgn="auto" hangingPunct="1">
              <a:spcAft>
                <a:spcPts val="0"/>
              </a:spcAft>
              <a:buFont typeface="Wingdings 2"/>
              <a:buNone/>
              <a:defRPr/>
            </a:pPr>
            <a:endParaRPr lang="fa-IR" dirty="0" smtClean="0">
              <a:cs typeface="B Mitra" pitchFamily="2" charset="-78"/>
            </a:endParaRPr>
          </a:p>
        </p:txBody>
      </p:sp>
      <p:sp>
        <p:nvSpPr>
          <p:cNvPr id="2" name="Rounded Rectangle 1"/>
          <p:cNvSpPr/>
          <p:nvPr/>
        </p:nvSpPr>
        <p:spPr>
          <a:xfrm>
            <a:off x="4932363" y="1509713"/>
            <a:ext cx="3806825" cy="4568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fa-IR" sz="3200" dirty="0">
                <a:solidFill>
                  <a:srgbClr val="FFC000"/>
                </a:solidFill>
                <a:cs typeface="B Nazanin" panose="00000400000000000000" pitchFamily="2" charset="-78"/>
              </a:rPr>
              <a:t>در ایران </a:t>
            </a:r>
            <a:r>
              <a:rPr lang="fa-IR" sz="3200" dirty="0">
                <a:solidFill>
                  <a:schemeClr val="bg1"/>
                </a:solidFill>
                <a:cs typeface="B Nazanin" panose="00000400000000000000" pitchFamily="2" charset="-78"/>
              </a:rPr>
              <a:t>72 % </a:t>
            </a:r>
            <a:r>
              <a:rPr lang="fa-IR" sz="3200" dirty="0">
                <a:solidFill>
                  <a:srgbClr val="FFC000"/>
                </a:solidFill>
                <a:cs typeface="B Nazanin" panose="00000400000000000000" pitchFamily="2" charset="-78"/>
              </a:rPr>
              <a:t>علل مرگ، </a:t>
            </a:r>
          </a:p>
          <a:p>
            <a:pPr algn="ctr" eaLnBrk="1" fontAlgn="auto" hangingPunct="1">
              <a:spcBef>
                <a:spcPts val="0"/>
              </a:spcBef>
              <a:spcAft>
                <a:spcPts val="0"/>
              </a:spcAft>
              <a:defRPr/>
            </a:pPr>
            <a:r>
              <a:rPr lang="fa-IR" sz="3200" dirty="0">
                <a:solidFill>
                  <a:srgbClr val="FFC000"/>
                </a:solidFill>
                <a:cs typeface="B Nazanin" panose="00000400000000000000" pitchFamily="2" charset="-78"/>
              </a:rPr>
              <a:t>بیماری های غیرواگیر هستند</a:t>
            </a:r>
            <a:endParaRPr lang="en-US" sz="3200" dirty="0">
              <a:solidFill>
                <a:srgbClr val="FFC000"/>
              </a:solidFill>
              <a:cs typeface="B Nazanin" panose="00000400000000000000" pitchFamily="2" charset="-78"/>
            </a:endParaRPr>
          </a:p>
        </p:txBody>
      </p:sp>
      <p:sp>
        <p:nvSpPr>
          <p:cNvPr id="5" name="Rounded Rectangle 4"/>
          <p:cNvSpPr/>
          <p:nvPr/>
        </p:nvSpPr>
        <p:spPr>
          <a:xfrm>
            <a:off x="684213" y="1509713"/>
            <a:ext cx="3770312" cy="45688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rtl="1" eaLnBrk="1" fontAlgn="auto" hangingPunct="1">
              <a:spcBef>
                <a:spcPts val="0"/>
              </a:spcBef>
              <a:spcAft>
                <a:spcPts val="0"/>
              </a:spcAft>
              <a:defRPr/>
            </a:pPr>
            <a:r>
              <a:rPr lang="fa-IR" sz="3200" dirty="0">
                <a:cs typeface="B Mitra" pitchFamily="2" charset="-78"/>
              </a:rPr>
              <a:t>80% بيماريهاي قلبي وعروقي و </a:t>
            </a:r>
            <a:r>
              <a:rPr lang="fa-IR" sz="3200" dirty="0">
                <a:solidFill>
                  <a:srgbClr val="FFC000"/>
                </a:solidFill>
                <a:cs typeface="B Mitra" pitchFamily="2" charset="-78"/>
              </a:rPr>
              <a:t>40% سرطان ها </a:t>
            </a:r>
          </a:p>
          <a:p>
            <a:pPr algn="ctr" rtl="1" eaLnBrk="1" fontAlgn="auto" hangingPunct="1">
              <a:spcBef>
                <a:spcPts val="0"/>
              </a:spcBef>
              <a:spcAft>
                <a:spcPts val="0"/>
              </a:spcAft>
              <a:defRPr/>
            </a:pPr>
            <a:r>
              <a:rPr lang="fa-IR" sz="3200" dirty="0">
                <a:cs typeface="B Mitra" pitchFamily="2" charset="-78"/>
              </a:rPr>
              <a:t>با حذف عوامل خطر </a:t>
            </a:r>
          </a:p>
          <a:p>
            <a:pPr algn="ctr" rtl="1" eaLnBrk="1" fontAlgn="auto" hangingPunct="1">
              <a:spcBef>
                <a:spcPts val="0"/>
              </a:spcBef>
              <a:spcAft>
                <a:spcPts val="0"/>
              </a:spcAft>
              <a:defRPr/>
            </a:pPr>
            <a:r>
              <a:rPr lang="fa-IR" sz="3200" dirty="0">
                <a:solidFill>
                  <a:srgbClr val="FFC000"/>
                </a:solidFill>
                <a:cs typeface="B Mitra" pitchFamily="2" charset="-78"/>
              </a:rPr>
              <a:t>قابل پيشگيري </a:t>
            </a:r>
            <a:r>
              <a:rPr lang="fa-IR" sz="3200" dirty="0">
                <a:cs typeface="B Mitra" pitchFamily="2" charset="-78"/>
              </a:rPr>
              <a:t>هستند.</a:t>
            </a:r>
            <a:endParaRPr lang="en-US" sz="3200" dirty="0">
              <a:cs typeface="B Mitra" pitchFamily="2" charset="-78"/>
            </a:endParaRPr>
          </a:p>
        </p:txBody>
      </p:sp>
    </p:spTree>
    <p:extLst>
      <p:ext uri="{BB962C8B-B14F-4D97-AF65-F5344CB8AC3E}">
        <p14:creationId xmlns:p14="http://schemas.microsoft.com/office/powerpoint/2010/main" val="1771414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22017</TotalTime>
  <Words>4785</Words>
  <Application>Microsoft Office PowerPoint</Application>
  <PresentationFormat>On-screen Show (4:3)</PresentationFormat>
  <Paragraphs>577</Paragraphs>
  <Slides>72</Slides>
  <Notes>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72</vt:i4>
      </vt:variant>
    </vt:vector>
  </HeadingPairs>
  <TitlesOfParts>
    <vt:vector size="89" baseType="lpstr">
      <vt:lpstr>MS PGothic</vt:lpstr>
      <vt:lpstr>Arial</vt:lpstr>
      <vt:lpstr>B Mitra</vt:lpstr>
      <vt:lpstr>B Nazanin</vt:lpstr>
      <vt:lpstr>B Titr</vt:lpstr>
      <vt:lpstr>BNazanin</vt:lpstr>
      <vt:lpstr>Calibri</vt:lpstr>
      <vt:lpstr>Courier New</vt:lpstr>
      <vt:lpstr>Georgia</vt:lpstr>
      <vt:lpstr>Symbol</vt:lpstr>
      <vt:lpstr>Times New Roman</vt:lpstr>
      <vt:lpstr>Titr</vt:lpstr>
      <vt:lpstr>Wingdings</vt:lpstr>
      <vt:lpstr>Wingdings 2</vt:lpstr>
      <vt:lpstr>Civic</vt:lpstr>
      <vt:lpstr>1_Default Design</vt:lpstr>
      <vt:lpstr>1_Civic</vt:lpstr>
      <vt:lpstr>    برنامه ملی مبارزه با سرطان  در سطح شبکه بهداشتی در مانی</vt:lpstr>
      <vt:lpstr>سرطان و اهمیت آن </vt:lpstr>
      <vt:lpstr>نمودار درصد غربالگری سرطانهای شهرستانها تا 98/6/25</vt:lpstr>
      <vt:lpstr>نمودار درصد کولونوسکوپی شهرستانها در سال 97 </vt:lpstr>
      <vt:lpstr>نمودار مقایسه درصد کولونوسکوپی و درصد غربالگری سرطان شهرستانها </vt:lpstr>
      <vt:lpstr>نمودار درصد فیت مثبت شهرستانها </vt:lpstr>
      <vt:lpstr>نمودار درصد غربالگری سرطان پستان شهرستانها تا 98/6/25</vt:lpstr>
      <vt:lpstr>PowerPoint Presentation</vt:lpstr>
      <vt:lpstr>وضعیت بیماری های غیرواگیر در ایران</vt:lpstr>
      <vt:lpstr>سرطان در ایران</vt:lpstr>
      <vt:lpstr>سرطان های با بروز بالا در ایران</vt:lpstr>
      <vt:lpstr>آیا بروز سرطان در ایران بالاتر از سطح جهانی است؟</vt:lpstr>
      <vt:lpstr>وضعیت سرطان در ایران و جهان (تعداد بروز موارد جدید و مرگ و میر سالیانه)</vt:lpstr>
      <vt:lpstr>چرا سرطان رو به افزایش است؟</vt:lpstr>
      <vt:lpstr>افزایش سن جمعیت</vt:lpstr>
      <vt:lpstr>شرایط شیوه زندگی و عوامل محیطی در ایران</vt:lpstr>
      <vt:lpstr>چه باید کرد؟</vt:lpstr>
      <vt:lpstr>PowerPoint Presentation</vt:lpstr>
      <vt:lpstr>سطوح گوناگون پیشگیری</vt:lpstr>
      <vt:lpstr>سطوح گوناگون پیشگیری</vt:lpstr>
      <vt:lpstr>International variation of colorectal cancer trends</vt:lpstr>
      <vt:lpstr>تشخیص زودهنگام و غربالگری سرطان</vt:lpstr>
      <vt:lpstr>تشخیص زودهنگام سرطان (اجزا و الزامات برنامه)</vt:lpstr>
      <vt:lpstr>تشخیص زودهنگام سرطان (مهمترین راهبردها)</vt:lpstr>
      <vt:lpstr>تشخیص زودهنگام سرطان (مهمترین راهبردها)</vt:lpstr>
      <vt:lpstr>تشخیص زودهنگام سرطان (رویکردهای اصلی)</vt:lpstr>
      <vt:lpstr>تشخیص زودهنگام و غربالگری</vt:lpstr>
      <vt:lpstr>نظام مراقبت؛ زنجیر به هم پیوسته</vt:lpstr>
      <vt:lpstr>برنامه پیشگیری،تشخیص زودهنگام و غربالگری  سرطان روده بزرگ</vt:lpstr>
      <vt:lpstr>برنامه پیشگیری،تشخیص زودهنگام و غربالگری  سرطان روده بزرگ</vt:lpstr>
      <vt:lpstr>تشخیص زودهنگام سرطان روده بزرگ (آموزش اصول خود مراقبتی)</vt:lpstr>
      <vt:lpstr>اصول خودمراقبتی سرطان روده بزرگ (علل سرطان روده بزرگ و راه های پیشگیری)</vt:lpstr>
      <vt:lpstr>اصول خودمراقبتی سرطان روده بزرگ (علایم سرطان روده بزرگ و راه های تشخیص زودهنگام)</vt:lpstr>
      <vt:lpstr>برنامه پیشگیری،تشخیص زودهنگام و غربالگری  سرطان روده بزرگ</vt:lpstr>
      <vt:lpstr>PowerPoint Presentation</vt:lpstr>
      <vt:lpstr>تشخیص زودهنگام سرطان روده بزرگ (گام اول بهورز)</vt:lpstr>
      <vt:lpstr>تشخیص زودهنگام سرطان روده بزرگ (گام دوم بهورز)</vt:lpstr>
      <vt:lpstr>تشخیص زودهنگام سرطان روده بزرگ (گام دوم بهورز)</vt:lpstr>
      <vt:lpstr>تشخیص زودهنگام سرطان روده بزرگ (گام دوم بهورز)</vt:lpstr>
      <vt:lpstr>تشخیص زودهنگام سرطان روده بزرگ (گام دوم بهورز)</vt:lpstr>
      <vt:lpstr>سرطان روده بزرگ؛ گام اول پزشک</vt:lpstr>
      <vt:lpstr>برنامه پیشگیری،تشخیص زودهنگام و غربالگری  سرطان روده بزرگ</vt:lpstr>
      <vt:lpstr>تشخیص زودهنگام سرطان روده بزرگ (سطح دو)</vt:lpstr>
      <vt:lpstr>PowerPoint Presentation</vt:lpstr>
      <vt:lpstr>برنامه پیشگیری،تشخیص زودهنگام و غربالگری  سرطان پستان</vt:lpstr>
      <vt:lpstr>برنامه پیشگیری،تشخیص زودهنگام و غربالگری  سرطان پستان</vt:lpstr>
      <vt:lpstr>تشخیص زودهنگام سرطان پستان (آموزش اصول خود مراقبتی)</vt:lpstr>
      <vt:lpstr>اصول خودمراقبتی سرطان پستان (علل سرطان پستان و راه های پیشگیری)</vt:lpstr>
      <vt:lpstr>اصول خودمراقبتی سرطان پستان (علایم سرطان پستان و راه های تشخیص زودهنگام)</vt:lpstr>
      <vt:lpstr>اصول خودمراقبتی سرطان پستان (علایم سرطان پستان و راه های تشخیص زودهنگام)</vt:lpstr>
      <vt:lpstr>برنامه پیشگیری،تشخیص زودهنگام و غربالگری  سرطان پستان</vt:lpstr>
      <vt:lpstr>PowerPoint Presentation</vt:lpstr>
      <vt:lpstr>تشخیص زودهنگام سرطان پستان (گام های بهورز)</vt:lpstr>
      <vt:lpstr>برنامه پیشگیری،تشخیص زودهنگام و غربالگری  سرطان پستان</vt:lpstr>
      <vt:lpstr>تشخیص زودهنگام سرطان پستان (سطح دو)</vt:lpstr>
      <vt:lpstr>برنامه پیشگیری،تشخیص زودهنگام و غربالگری  سرطان دهانه رحم</vt:lpstr>
      <vt:lpstr>برنامه پیشگیری،تشخیص زودهنگام و غربالگری  سرطان دهانه رحم</vt:lpstr>
      <vt:lpstr>تشخیص زودهنگام سرطان دهانه رحم (آموزش اصول خود مراقبتی)</vt:lpstr>
      <vt:lpstr>اصول خودمراقبتی سرطان دهانه رحم (علل سرطان دهانه رحم و راه های پیشگیری)</vt:lpstr>
      <vt:lpstr>اصول خودمراقبتی سرطان دهانه رحم (علایم سرطان دهانه رحم و راه های تشخیص زودهنگام)</vt:lpstr>
      <vt:lpstr>برنامه پیشگیری،تشخیص زودهنگام و غربالگری  سرطان دهانه رحم</vt:lpstr>
      <vt:lpstr>PowerPoint Presentation</vt:lpstr>
      <vt:lpstr>PowerPoint Presentation</vt:lpstr>
      <vt:lpstr>تشخیص زودهنگام سرطان دهانه رحم (گام اول بهورز)</vt:lpstr>
      <vt:lpstr>تشخیص زودهنگام سرطان دهانه رحم (گام دوم بهورز)</vt:lpstr>
      <vt:lpstr>برنامه پیشگیری،تشخیص زودهنگام و غربالگری  سرطان دهانه رحم</vt:lpstr>
      <vt:lpstr>تشخیص زودهنگام سرطان دهانه رحم (سطح دو)</vt:lpstr>
      <vt:lpstr>برنامه ثبت افراد مبتلا به سرطان</vt:lpstr>
      <vt:lpstr>ثبت سرطان (ارزیابی)</vt:lpstr>
      <vt:lpstr>ثبت سرطان (تصمیم)</vt:lpstr>
      <vt:lpstr>ثبت سرطان (تصمیم)</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Policy:  Cancer and Inequalities</dc:title>
  <dc:creator>Dr.ali</dc:creator>
  <cp:lastModifiedBy>dr.ravankhah</cp:lastModifiedBy>
  <cp:revision>697</cp:revision>
  <dcterms:created xsi:type="dcterms:W3CDTF">2010-11-16T13:48:33Z</dcterms:created>
  <dcterms:modified xsi:type="dcterms:W3CDTF">2019-09-16T11:27:55Z</dcterms:modified>
</cp:coreProperties>
</file>