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08" r:id="rId1"/>
  </p:sldMasterIdLst>
  <p:sldIdLst>
    <p:sldId id="279" r:id="rId2"/>
    <p:sldId id="258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9" r:id="rId12"/>
    <p:sldId id="270" r:id="rId13"/>
    <p:sldId id="272" r:id="rId14"/>
    <p:sldId id="271" r:id="rId15"/>
    <p:sldId id="273" r:id="rId16"/>
    <p:sldId id="274" r:id="rId17"/>
    <p:sldId id="276" r:id="rId18"/>
    <p:sldId id="277" r:id="rId19"/>
    <p:sldId id="278" r:id="rId20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D67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87" d="100"/>
          <a:sy n="87" d="100"/>
        </p:scale>
        <p:origin x="108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image" Target="../media/image6.jpeg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image" Target="../media/image6.jpeg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C8D873-F9DD-49A5-AA81-65B21225EC59}" type="doc">
      <dgm:prSet loTypeId="urn:microsoft.com/office/officeart/2005/8/layout/arrow3" loCatId="relationship" qsTypeId="urn:microsoft.com/office/officeart/2009/2/quickstyle/3d8" qsCatId="3D" csTypeId="urn:microsoft.com/office/officeart/2005/8/colors/colorful3" csCatId="colorful" phldr="1"/>
      <dgm:spPr/>
      <dgm:t>
        <a:bodyPr/>
        <a:lstStyle/>
        <a:p>
          <a:pPr rtl="1"/>
          <a:endParaRPr lang="fa-IR"/>
        </a:p>
      </dgm:t>
    </dgm:pt>
    <dgm:pt modelId="{BF677C5D-9557-42BD-8FBB-6FEE8324AF9A}">
      <dgm:prSet phldrT="[Text]" custT="1"/>
      <dgm:spPr/>
      <dgm:t>
        <a:bodyPr/>
        <a:lstStyle/>
        <a:p>
          <a:pPr rtl="1">
            <a:lnSpc>
              <a:spcPct val="100000"/>
            </a:lnSpc>
            <a:spcAft>
              <a:spcPts val="0"/>
            </a:spcAft>
          </a:pPr>
          <a:r>
            <a:rPr lang="fa-IR" sz="3200" b="1" dirty="0" smtClean="0">
              <a:cs typeface="B Mitra" pitchFamily="2" charset="-78"/>
            </a:rPr>
            <a:t>دست هاي خود را با آب و صابون بشوييد و خشك كنيد.</a:t>
          </a:r>
          <a:endParaRPr lang="fa-IR" sz="3200" b="1" dirty="0"/>
        </a:p>
      </dgm:t>
    </dgm:pt>
    <dgm:pt modelId="{4A681003-B5D6-4A5F-B86C-204FCF644CC7}" type="parTrans" cxnId="{64C05EC4-3D78-40E9-A77F-5E49AE25C26A}">
      <dgm:prSet/>
      <dgm:spPr/>
      <dgm:t>
        <a:bodyPr/>
        <a:lstStyle/>
        <a:p>
          <a:pPr rtl="1"/>
          <a:endParaRPr lang="fa-IR"/>
        </a:p>
      </dgm:t>
    </dgm:pt>
    <dgm:pt modelId="{2F104EEC-AF2E-4FDA-AD76-2DA9A1EC9E6A}" type="sibTrans" cxnId="{64C05EC4-3D78-40E9-A77F-5E49AE25C26A}">
      <dgm:prSet/>
      <dgm:spPr/>
      <dgm:t>
        <a:bodyPr/>
        <a:lstStyle/>
        <a:p>
          <a:pPr rtl="1"/>
          <a:endParaRPr lang="fa-IR"/>
        </a:p>
      </dgm:t>
    </dgm:pt>
    <dgm:pt modelId="{44052775-DC6F-40A6-A959-1905B10C39D5}">
      <dgm:prSet phldrT="[Text]" custT="1"/>
      <dgm:spPr/>
      <dgm:t>
        <a:bodyPr/>
        <a:lstStyle/>
        <a:p>
          <a:pPr rtl="1">
            <a:lnSpc>
              <a:spcPct val="100000"/>
            </a:lnSpc>
            <a:spcAft>
              <a:spcPts val="0"/>
            </a:spcAft>
          </a:pPr>
          <a:r>
            <a:rPr lang="fa-IR" sz="3200" b="1" dirty="0" smtClean="0">
              <a:cs typeface="B Mitra" pitchFamily="2" charset="-78"/>
            </a:rPr>
            <a:t>وسايل مورد نياز جهت تزريق را آماده كنيد.</a:t>
          </a:r>
          <a:endParaRPr lang="fa-IR" sz="3200" b="1" dirty="0"/>
        </a:p>
      </dgm:t>
    </dgm:pt>
    <dgm:pt modelId="{32D9D631-B6A4-409E-9236-9FDEF091C905}" type="parTrans" cxnId="{E9B4650F-A1B6-4BE7-B148-26CD30EC8ADF}">
      <dgm:prSet/>
      <dgm:spPr/>
      <dgm:t>
        <a:bodyPr/>
        <a:lstStyle/>
        <a:p>
          <a:pPr rtl="1"/>
          <a:endParaRPr lang="fa-IR"/>
        </a:p>
      </dgm:t>
    </dgm:pt>
    <dgm:pt modelId="{87B1BC7E-E94F-4C14-94F8-2A7BA9C8F351}" type="sibTrans" cxnId="{E9B4650F-A1B6-4BE7-B148-26CD30EC8ADF}">
      <dgm:prSet/>
      <dgm:spPr/>
      <dgm:t>
        <a:bodyPr/>
        <a:lstStyle/>
        <a:p>
          <a:pPr rtl="1"/>
          <a:endParaRPr lang="fa-IR"/>
        </a:p>
      </dgm:t>
    </dgm:pt>
    <dgm:pt modelId="{49DD038D-D226-4C18-AC34-576E02D579D2}" type="pres">
      <dgm:prSet presAssocID="{02C8D873-F9DD-49A5-AA81-65B21225EC59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433E0334-2CFC-4456-BCB6-1F74672BBF7E}" type="pres">
      <dgm:prSet presAssocID="{02C8D873-F9DD-49A5-AA81-65B21225EC59}" presName="divider" presStyleLbl="fgShp" presStyleIdx="0" presStyleCnt="1"/>
      <dgm:spPr/>
    </dgm:pt>
    <dgm:pt modelId="{476F67D1-F37B-4643-A895-968DFFBC4C1D}" type="pres">
      <dgm:prSet presAssocID="{BF677C5D-9557-42BD-8FBB-6FEE8324AF9A}" presName="downArrow" presStyleLbl="node1" presStyleIdx="0" presStyleCnt="2"/>
      <dgm:spPr/>
    </dgm:pt>
    <dgm:pt modelId="{C0B18171-5581-4C8F-9CFF-20465578752A}" type="pres">
      <dgm:prSet presAssocID="{BF677C5D-9557-42BD-8FBB-6FEE8324AF9A}" presName="downArrowText" presStyleLbl="revTx" presStyleIdx="0" presStyleCnt="2" custScaleX="193750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AB39B094-4961-41C7-903B-9E13760F7DC5}" type="pres">
      <dgm:prSet presAssocID="{44052775-DC6F-40A6-A959-1905B10C39D5}" presName="upArrow" presStyleLbl="node1" presStyleIdx="1" presStyleCnt="2"/>
      <dgm:spPr/>
    </dgm:pt>
    <dgm:pt modelId="{283360A2-553E-46AC-BF2D-9D0C4FD1DCE2}" type="pres">
      <dgm:prSet presAssocID="{44052775-DC6F-40A6-A959-1905B10C39D5}" presName="upArrowText" presStyleLbl="revTx" presStyleIdx="1" presStyleCnt="2" custScaleX="15566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68ABD1E0-3FFF-4564-BC57-89E5DD8F8368}" type="presOf" srcId="{BF677C5D-9557-42BD-8FBB-6FEE8324AF9A}" destId="{C0B18171-5581-4C8F-9CFF-20465578752A}" srcOrd="0" destOrd="0" presId="urn:microsoft.com/office/officeart/2005/8/layout/arrow3"/>
    <dgm:cxn modelId="{64495DF4-C9AD-41E4-BBE2-0D4FA79C4893}" type="presOf" srcId="{02C8D873-F9DD-49A5-AA81-65B21225EC59}" destId="{49DD038D-D226-4C18-AC34-576E02D579D2}" srcOrd="0" destOrd="0" presId="urn:microsoft.com/office/officeart/2005/8/layout/arrow3"/>
    <dgm:cxn modelId="{E9B4650F-A1B6-4BE7-B148-26CD30EC8ADF}" srcId="{02C8D873-F9DD-49A5-AA81-65B21225EC59}" destId="{44052775-DC6F-40A6-A959-1905B10C39D5}" srcOrd="1" destOrd="0" parTransId="{32D9D631-B6A4-409E-9236-9FDEF091C905}" sibTransId="{87B1BC7E-E94F-4C14-94F8-2A7BA9C8F351}"/>
    <dgm:cxn modelId="{64C05EC4-3D78-40E9-A77F-5E49AE25C26A}" srcId="{02C8D873-F9DD-49A5-AA81-65B21225EC59}" destId="{BF677C5D-9557-42BD-8FBB-6FEE8324AF9A}" srcOrd="0" destOrd="0" parTransId="{4A681003-B5D6-4A5F-B86C-204FCF644CC7}" sibTransId="{2F104EEC-AF2E-4FDA-AD76-2DA9A1EC9E6A}"/>
    <dgm:cxn modelId="{297A1B59-6905-4F9B-A494-CA5A46DA7597}" type="presOf" srcId="{44052775-DC6F-40A6-A959-1905B10C39D5}" destId="{283360A2-553E-46AC-BF2D-9D0C4FD1DCE2}" srcOrd="0" destOrd="0" presId="urn:microsoft.com/office/officeart/2005/8/layout/arrow3"/>
    <dgm:cxn modelId="{35DEA6F1-133A-4DFA-9FC2-5A65211C5382}" type="presParOf" srcId="{49DD038D-D226-4C18-AC34-576E02D579D2}" destId="{433E0334-2CFC-4456-BCB6-1F74672BBF7E}" srcOrd="0" destOrd="0" presId="urn:microsoft.com/office/officeart/2005/8/layout/arrow3"/>
    <dgm:cxn modelId="{FC60FF45-CD7C-4EC3-8518-5FC8B9F28E2C}" type="presParOf" srcId="{49DD038D-D226-4C18-AC34-576E02D579D2}" destId="{476F67D1-F37B-4643-A895-968DFFBC4C1D}" srcOrd="1" destOrd="0" presId="urn:microsoft.com/office/officeart/2005/8/layout/arrow3"/>
    <dgm:cxn modelId="{ACFD315C-5852-4F1D-928D-07D977EAB1E1}" type="presParOf" srcId="{49DD038D-D226-4C18-AC34-576E02D579D2}" destId="{C0B18171-5581-4C8F-9CFF-20465578752A}" srcOrd="2" destOrd="0" presId="urn:microsoft.com/office/officeart/2005/8/layout/arrow3"/>
    <dgm:cxn modelId="{CDDDE737-7473-49E1-AA16-455045A2D0F9}" type="presParOf" srcId="{49DD038D-D226-4C18-AC34-576E02D579D2}" destId="{AB39B094-4961-41C7-903B-9E13760F7DC5}" srcOrd="3" destOrd="0" presId="urn:microsoft.com/office/officeart/2005/8/layout/arrow3"/>
    <dgm:cxn modelId="{23A3F7F4-EF90-46B0-8321-7479AFB53D11}" type="presParOf" srcId="{49DD038D-D226-4C18-AC34-576E02D579D2}" destId="{283360A2-553E-46AC-BF2D-9D0C4FD1DCE2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53FD73C8-B97A-494C-8488-16527BE3FE02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pPr rtl="1"/>
          <a:endParaRPr lang="fa-IR"/>
        </a:p>
      </dgm:t>
    </dgm:pt>
    <dgm:pt modelId="{27ECCE42-98ED-4078-A62A-DF420F9967C4}">
      <dgm:prSet phldrT="[Text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 algn="justLow" rtl="1">
            <a:lnSpc>
              <a:spcPct val="60000"/>
            </a:lnSpc>
            <a:spcAft>
              <a:spcPts val="0"/>
            </a:spcAft>
          </a:pPr>
          <a:r>
            <a:rPr lang="fa-IR" sz="2500" dirty="0" smtClean="0">
              <a:solidFill>
                <a:schemeClr val="tx1"/>
              </a:solidFill>
              <a:cs typeface="B Mitra" pitchFamily="2" charset="-78"/>
            </a:rPr>
            <a:t>اين كار به منظور اطمينان از باز بودن نيدل و انجام هواگيري ضروري است.</a:t>
          </a:r>
          <a:endParaRPr lang="fa-IR" sz="2500" dirty="0">
            <a:solidFill>
              <a:schemeClr val="tx1"/>
            </a:solidFill>
            <a:cs typeface="B Mitra" pitchFamily="2" charset="-78"/>
          </a:endParaRPr>
        </a:p>
      </dgm:t>
    </dgm:pt>
    <dgm:pt modelId="{DF315082-395C-41D4-B183-5CE3B2EEFC4B}" type="parTrans" cxnId="{0CE7E92D-0D8A-4115-83AA-27098E4B0087}">
      <dgm:prSet/>
      <dgm:spPr/>
      <dgm:t>
        <a:bodyPr/>
        <a:lstStyle/>
        <a:p>
          <a:pPr algn="justLow" rtl="1"/>
          <a:endParaRPr lang="fa-IR">
            <a:solidFill>
              <a:schemeClr val="tx1"/>
            </a:solidFill>
          </a:endParaRPr>
        </a:p>
      </dgm:t>
    </dgm:pt>
    <dgm:pt modelId="{909D6ECE-C947-40A2-A5DA-B23940DEBBA7}" type="sibTrans" cxnId="{0CE7E92D-0D8A-4115-83AA-27098E4B0087}">
      <dgm:prSet/>
      <dgm:spPr/>
      <dgm:t>
        <a:bodyPr/>
        <a:lstStyle/>
        <a:p>
          <a:pPr algn="justLow" rtl="1"/>
          <a:endParaRPr lang="fa-IR">
            <a:solidFill>
              <a:schemeClr val="tx1"/>
            </a:solidFill>
          </a:endParaRPr>
        </a:p>
      </dgm:t>
    </dgm:pt>
    <dgm:pt modelId="{F58EB230-E177-4832-ACEA-4FD0F41FACA3}">
      <dgm:prSet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algn="justLow" rtl="1">
            <a:lnSpc>
              <a:spcPct val="60000"/>
            </a:lnSpc>
            <a:spcAft>
              <a:spcPts val="0"/>
            </a:spcAft>
          </a:pPr>
          <a:r>
            <a:rPr lang="fa-IR" sz="2500" dirty="0" smtClean="0">
              <a:solidFill>
                <a:schemeClr val="tx1"/>
              </a:solidFill>
              <a:cs typeface="B Mitra" pitchFamily="2" charset="-78"/>
            </a:rPr>
            <a:t>دو واحد از دوز انسولين را انتخاب كنيد.</a:t>
          </a:r>
          <a:endParaRPr lang="en-US" sz="2500" baseline="0" dirty="0">
            <a:solidFill>
              <a:schemeClr val="tx1"/>
            </a:solidFill>
            <a:latin typeface="Times New Roman" pitchFamily="18" charset="0"/>
            <a:cs typeface="B Mitra" pitchFamily="2" charset="-78"/>
          </a:endParaRPr>
        </a:p>
      </dgm:t>
    </dgm:pt>
    <dgm:pt modelId="{5A79F6BD-65A8-4100-A209-D6B37E80610A}" type="parTrans" cxnId="{D4D70BC2-D09B-4D63-972A-7AE95BE5E689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BA8E3773-603B-4499-BA44-0FCA51D8C44D}" type="sibTrans" cxnId="{D4D70BC2-D09B-4D63-972A-7AE95BE5E689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D888DCC1-6D61-4002-9DBC-080AD91D6808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solidFill>
          <a:srgbClr val="92D050"/>
        </a:solidFill>
      </dgm:spPr>
      <dgm:t>
        <a:bodyPr/>
        <a:lstStyle/>
        <a:p>
          <a:pPr algn="justLow" rtl="1">
            <a:lnSpc>
              <a:spcPct val="60000"/>
            </a:lnSpc>
            <a:spcAft>
              <a:spcPts val="0"/>
            </a:spcAft>
          </a:pPr>
          <a:r>
            <a:rPr lang="fa-IR" sz="2500" dirty="0" smtClean="0">
              <a:solidFill>
                <a:schemeClr val="tx1"/>
              </a:solidFill>
              <a:cs typeface="B Mitra" pitchFamily="2" charset="-78"/>
            </a:rPr>
            <a:t>درپوش نيدل را خارج كنيد.</a:t>
          </a:r>
          <a:endParaRPr lang="en-US" sz="2500" dirty="0">
            <a:solidFill>
              <a:schemeClr val="tx1"/>
            </a:solidFill>
            <a:cs typeface="B Mitra" pitchFamily="2" charset="-78"/>
          </a:endParaRPr>
        </a:p>
      </dgm:t>
    </dgm:pt>
    <dgm:pt modelId="{5370050E-16B6-4859-828A-EC4A7AD0E551}" type="parTrans" cxnId="{853A8B2B-DEFB-483A-84C6-9EB4E131EBB5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905119B2-9C36-45A0-8053-165536915D6B}" type="sibTrans" cxnId="{853A8B2B-DEFB-483A-84C6-9EB4E131EBB5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202B508E-7F34-4296-9C04-F9F387F86E8B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justLow" rtl="1">
            <a:lnSpc>
              <a:spcPct val="60000"/>
            </a:lnSpc>
            <a:spcAft>
              <a:spcPts val="0"/>
            </a:spcAft>
          </a:pPr>
          <a:r>
            <a:rPr lang="fa-IR" sz="2500" dirty="0" smtClean="0">
              <a:solidFill>
                <a:schemeClr val="tx1"/>
              </a:solidFill>
              <a:cs typeface="B Mitra" pitchFamily="2" charset="-78"/>
            </a:rPr>
            <a:t>نيدل را رو به بالا گرفته و به مخزن چند ضربه بزنيد تا حبابهاي هوا به سمت نيدل شوند.</a:t>
          </a:r>
          <a:endParaRPr lang="fa-IR" sz="2500" dirty="0">
            <a:solidFill>
              <a:schemeClr val="tx1"/>
            </a:solidFill>
            <a:cs typeface="B Mitra" pitchFamily="2" charset="-78"/>
          </a:endParaRPr>
        </a:p>
      </dgm:t>
    </dgm:pt>
    <dgm:pt modelId="{CC8B6F20-BB38-47DA-A636-7E9AA6CF9E9A}" type="parTrans" cxnId="{849822F2-1F1C-4025-87DB-B519D944EA29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7355477A-64FC-41B5-8FAC-216344F7B56F}" type="sibTrans" cxnId="{849822F2-1F1C-4025-87DB-B519D944EA29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6621011E-F572-45BC-A099-25720142B458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justLow" rtl="1">
            <a:lnSpc>
              <a:spcPct val="60000"/>
            </a:lnSpc>
            <a:spcAft>
              <a:spcPts val="0"/>
            </a:spcAft>
          </a:pPr>
          <a:r>
            <a:rPr lang="fa-IR" sz="2500" dirty="0" smtClean="0">
              <a:solidFill>
                <a:schemeClr val="tx1"/>
              </a:solidFill>
              <a:cs typeface="B Mitra" pitchFamily="2" charset="-78"/>
            </a:rPr>
            <a:t>قلم را همچنان رو به بالا نگه داشته و دكمه تزريق را تا زمان صفر شدن دوز انسولين بفشاريد.</a:t>
          </a:r>
          <a:endParaRPr lang="en-US" sz="2500" dirty="0">
            <a:solidFill>
              <a:schemeClr val="tx1"/>
            </a:solidFill>
            <a:cs typeface="B Mitra" pitchFamily="2" charset="-78"/>
          </a:endParaRPr>
        </a:p>
      </dgm:t>
    </dgm:pt>
    <dgm:pt modelId="{B22CD4FE-878C-4EC1-AA1D-DD85F84812F7}" type="parTrans" cxnId="{C0892A53-F0F3-4674-A86E-8E26CA1E7863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F408033E-045F-4273-82D7-AC94DED4CF58}" type="sibTrans" cxnId="{C0892A53-F0F3-4674-A86E-8E26CA1E7863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082BCD33-4E9C-4EA9-817C-516BE051AFA4}" type="pres">
      <dgm:prSet presAssocID="{53FD73C8-B97A-494C-8488-16527BE3FE0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pPr rtl="1"/>
          <a:endParaRPr lang="fa-IR"/>
        </a:p>
      </dgm:t>
    </dgm:pt>
    <dgm:pt modelId="{71367BE2-E14F-4414-B26F-DE92CBE2F598}" type="pres">
      <dgm:prSet presAssocID="{53FD73C8-B97A-494C-8488-16527BE3FE02}" presName="Name1" presStyleCnt="0"/>
      <dgm:spPr/>
    </dgm:pt>
    <dgm:pt modelId="{D1D48A0B-B0FB-40C1-AA27-FBF9306FE284}" type="pres">
      <dgm:prSet presAssocID="{53FD73C8-B97A-494C-8488-16527BE3FE02}" presName="cycle" presStyleCnt="0"/>
      <dgm:spPr/>
    </dgm:pt>
    <dgm:pt modelId="{9C028C6B-12BB-408A-AF03-125757B21A41}" type="pres">
      <dgm:prSet presAssocID="{53FD73C8-B97A-494C-8488-16527BE3FE02}" presName="srcNode" presStyleLbl="node1" presStyleIdx="0" presStyleCnt="5"/>
      <dgm:spPr/>
    </dgm:pt>
    <dgm:pt modelId="{2532CB85-D7D2-48F4-BF7D-9D64FA28E6F9}" type="pres">
      <dgm:prSet presAssocID="{53FD73C8-B97A-494C-8488-16527BE3FE02}" presName="conn" presStyleLbl="parChTrans1D2" presStyleIdx="0" presStyleCnt="1"/>
      <dgm:spPr/>
      <dgm:t>
        <a:bodyPr/>
        <a:lstStyle/>
        <a:p>
          <a:pPr rtl="1"/>
          <a:endParaRPr lang="fa-IR"/>
        </a:p>
      </dgm:t>
    </dgm:pt>
    <dgm:pt modelId="{51D3B386-7A28-46E2-AA2B-F119C28CD481}" type="pres">
      <dgm:prSet presAssocID="{53FD73C8-B97A-494C-8488-16527BE3FE02}" presName="extraNode" presStyleLbl="node1" presStyleIdx="0" presStyleCnt="5"/>
      <dgm:spPr/>
    </dgm:pt>
    <dgm:pt modelId="{166778EB-FB93-4D8E-9516-55F264252C8A}" type="pres">
      <dgm:prSet presAssocID="{53FD73C8-B97A-494C-8488-16527BE3FE02}" presName="dstNode" presStyleLbl="node1" presStyleIdx="0" presStyleCnt="5"/>
      <dgm:spPr/>
    </dgm:pt>
    <dgm:pt modelId="{71E15AA3-C8A7-465E-8419-E94C2F830CC6}" type="pres">
      <dgm:prSet presAssocID="{27ECCE42-98ED-4078-A62A-DF420F9967C4}" presName="text_1" presStyleLbl="node1" presStyleIdx="0" presStyleCnt="5" custScaleY="10739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9A1AB3A6-FFF4-4EE8-9519-9BA3EE8382C9}" type="pres">
      <dgm:prSet presAssocID="{27ECCE42-98ED-4078-A62A-DF420F9967C4}" presName="accent_1" presStyleCnt="0"/>
      <dgm:spPr/>
    </dgm:pt>
    <dgm:pt modelId="{9A6A6DDC-9679-4D3B-A9AF-349E41C0F83A}" type="pres">
      <dgm:prSet presAssocID="{27ECCE42-98ED-4078-A62A-DF420F9967C4}" presName="accentRepeatNode" presStyleLbl="solidFgAcc1" presStyleIdx="0" presStyleCnt="5"/>
      <dgm:spPr/>
    </dgm:pt>
    <dgm:pt modelId="{0FEEA5E3-1995-4FAA-8AD8-F93C5B4743AD}" type="pres">
      <dgm:prSet presAssocID="{F58EB230-E177-4832-ACEA-4FD0F41FACA3}" presName="text_2" presStyleLbl="node1" presStyleIdx="1" presStyleCnt="5" custScaleY="112339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A5B6800-E4A4-41A7-A27F-DC4CFDAE304A}" type="pres">
      <dgm:prSet presAssocID="{F58EB230-E177-4832-ACEA-4FD0F41FACA3}" presName="accent_2" presStyleCnt="0"/>
      <dgm:spPr/>
    </dgm:pt>
    <dgm:pt modelId="{0452B7BE-DF45-4957-BE7E-668F764640FC}" type="pres">
      <dgm:prSet presAssocID="{F58EB230-E177-4832-ACEA-4FD0F41FACA3}" presName="accentRepeatNode" presStyleLbl="solidFgAcc1" presStyleIdx="1" presStyleCnt="5"/>
      <dgm:spPr/>
    </dgm:pt>
    <dgm:pt modelId="{52FA4159-3D5C-43D4-8B69-345D8C74EFA9}" type="pres">
      <dgm:prSet presAssocID="{D888DCC1-6D61-4002-9DBC-080AD91D6808}" presName="text_3" presStyleLbl="node1" presStyleIdx="2" presStyleCnt="5" custScaleY="124217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1FCEB0EF-FC1C-412D-9122-4C762CC0DFCC}" type="pres">
      <dgm:prSet presAssocID="{D888DCC1-6D61-4002-9DBC-080AD91D6808}" presName="accent_3" presStyleCnt="0"/>
      <dgm:spPr/>
    </dgm:pt>
    <dgm:pt modelId="{6D80F46D-1D99-4F3F-8D92-3669C4C53269}" type="pres">
      <dgm:prSet presAssocID="{D888DCC1-6D61-4002-9DBC-080AD91D6808}" presName="accentRepeatNode" presStyleLbl="solidFgAcc1" presStyleIdx="2" presStyleCnt="5"/>
      <dgm:spPr/>
    </dgm:pt>
    <dgm:pt modelId="{D794200C-5D9C-4081-A972-FF120700D3A2}" type="pres">
      <dgm:prSet presAssocID="{202B508E-7F34-4296-9C04-F9F387F86E8B}" presName="text_4" presStyleLbl="node1" presStyleIdx="3" presStyleCnt="5" custScaleY="123723" custLinFactNeighborY="6186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A8737E3F-76C6-417B-9033-8519EE84CED0}" type="pres">
      <dgm:prSet presAssocID="{202B508E-7F34-4296-9C04-F9F387F86E8B}" presName="accent_4" presStyleCnt="0"/>
      <dgm:spPr/>
    </dgm:pt>
    <dgm:pt modelId="{02935F9B-6D2B-4F0B-AB11-E17F9C8DF3FC}" type="pres">
      <dgm:prSet presAssocID="{202B508E-7F34-4296-9C04-F9F387F86E8B}" presName="accentRepeatNode" presStyleLbl="solidFgAcc1" presStyleIdx="3" presStyleCnt="5"/>
      <dgm:spPr/>
    </dgm:pt>
    <dgm:pt modelId="{6F0578CA-0BF5-4166-A510-62215C947D01}" type="pres">
      <dgm:prSet presAssocID="{6621011E-F572-45BC-A099-25720142B458}" presName="text_5" presStyleLbl="node1" presStyleIdx="4" presStyleCnt="5" custScaleY="121991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1E57B30-2E4E-47E6-85DD-D0D67E6A6BDD}" type="pres">
      <dgm:prSet presAssocID="{6621011E-F572-45BC-A099-25720142B458}" presName="accent_5" presStyleCnt="0"/>
      <dgm:spPr/>
    </dgm:pt>
    <dgm:pt modelId="{B8184BC4-77D1-4A65-B3E4-1428B7C0206C}" type="pres">
      <dgm:prSet presAssocID="{6621011E-F572-45BC-A099-25720142B458}" presName="accentRepeatNode" presStyleLbl="solidFgAcc1" presStyleIdx="4" presStyleCnt="5"/>
      <dgm:spPr/>
    </dgm:pt>
  </dgm:ptLst>
  <dgm:cxnLst>
    <dgm:cxn modelId="{C0892A53-F0F3-4674-A86E-8E26CA1E7863}" srcId="{53FD73C8-B97A-494C-8488-16527BE3FE02}" destId="{6621011E-F572-45BC-A099-25720142B458}" srcOrd="4" destOrd="0" parTransId="{B22CD4FE-878C-4EC1-AA1D-DD85F84812F7}" sibTransId="{F408033E-045F-4273-82D7-AC94DED4CF58}"/>
    <dgm:cxn modelId="{853A8B2B-DEFB-483A-84C6-9EB4E131EBB5}" srcId="{53FD73C8-B97A-494C-8488-16527BE3FE02}" destId="{D888DCC1-6D61-4002-9DBC-080AD91D6808}" srcOrd="2" destOrd="0" parTransId="{5370050E-16B6-4859-828A-EC4A7AD0E551}" sibTransId="{905119B2-9C36-45A0-8053-165536915D6B}"/>
    <dgm:cxn modelId="{C6369760-2A5A-4E89-8367-C7AE02B82A60}" type="presOf" srcId="{D888DCC1-6D61-4002-9DBC-080AD91D6808}" destId="{52FA4159-3D5C-43D4-8B69-345D8C74EFA9}" srcOrd="0" destOrd="0" presId="urn:microsoft.com/office/officeart/2008/layout/VerticalCurvedList"/>
    <dgm:cxn modelId="{1629EAF0-96F0-4EFC-A584-D55FDB465C59}" type="presOf" srcId="{202B508E-7F34-4296-9C04-F9F387F86E8B}" destId="{D794200C-5D9C-4081-A972-FF120700D3A2}" srcOrd="0" destOrd="0" presId="urn:microsoft.com/office/officeart/2008/layout/VerticalCurvedList"/>
    <dgm:cxn modelId="{BAA59E59-51CD-4740-87ED-81726786512B}" type="presOf" srcId="{F58EB230-E177-4832-ACEA-4FD0F41FACA3}" destId="{0FEEA5E3-1995-4FAA-8AD8-F93C5B4743AD}" srcOrd="0" destOrd="0" presId="urn:microsoft.com/office/officeart/2008/layout/VerticalCurvedList"/>
    <dgm:cxn modelId="{0CE7E92D-0D8A-4115-83AA-27098E4B0087}" srcId="{53FD73C8-B97A-494C-8488-16527BE3FE02}" destId="{27ECCE42-98ED-4078-A62A-DF420F9967C4}" srcOrd="0" destOrd="0" parTransId="{DF315082-395C-41D4-B183-5CE3B2EEFC4B}" sibTransId="{909D6ECE-C947-40A2-A5DA-B23940DEBBA7}"/>
    <dgm:cxn modelId="{D4D70BC2-D09B-4D63-972A-7AE95BE5E689}" srcId="{53FD73C8-B97A-494C-8488-16527BE3FE02}" destId="{F58EB230-E177-4832-ACEA-4FD0F41FACA3}" srcOrd="1" destOrd="0" parTransId="{5A79F6BD-65A8-4100-A209-D6B37E80610A}" sibTransId="{BA8E3773-603B-4499-BA44-0FCA51D8C44D}"/>
    <dgm:cxn modelId="{4DA08663-0733-4975-A42C-2B472A21DF80}" type="presOf" srcId="{53FD73C8-B97A-494C-8488-16527BE3FE02}" destId="{082BCD33-4E9C-4EA9-817C-516BE051AFA4}" srcOrd="0" destOrd="0" presId="urn:microsoft.com/office/officeart/2008/layout/VerticalCurvedList"/>
    <dgm:cxn modelId="{849822F2-1F1C-4025-87DB-B519D944EA29}" srcId="{53FD73C8-B97A-494C-8488-16527BE3FE02}" destId="{202B508E-7F34-4296-9C04-F9F387F86E8B}" srcOrd="3" destOrd="0" parTransId="{CC8B6F20-BB38-47DA-A636-7E9AA6CF9E9A}" sibTransId="{7355477A-64FC-41B5-8FAC-216344F7B56F}"/>
    <dgm:cxn modelId="{E7FE63CA-E5BE-4853-A901-470F2D0876D4}" type="presOf" srcId="{27ECCE42-98ED-4078-A62A-DF420F9967C4}" destId="{71E15AA3-C8A7-465E-8419-E94C2F830CC6}" srcOrd="0" destOrd="0" presId="urn:microsoft.com/office/officeart/2008/layout/VerticalCurvedList"/>
    <dgm:cxn modelId="{2853B757-0E5C-4986-8AB9-7D6E689FB010}" type="presOf" srcId="{6621011E-F572-45BC-A099-25720142B458}" destId="{6F0578CA-0BF5-4166-A510-62215C947D01}" srcOrd="0" destOrd="0" presId="urn:microsoft.com/office/officeart/2008/layout/VerticalCurvedList"/>
    <dgm:cxn modelId="{5717BE1E-4CFE-48DB-96A3-4351D2D7AA4D}" type="presOf" srcId="{909D6ECE-C947-40A2-A5DA-B23940DEBBA7}" destId="{2532CB85-D7D2-48F4-BF7D-9D64FA28E6F9}" srcOrd="0" destOrd="0" presId="urn:microsoft.com/office/officeart/2008/layout/VerticalCurvedList"/>
    <dgm:cxn modelId="{5D3B02AC-F0ED-4ED2-8CA1-C2F74962F5A7}" type="presParOf" srcId="{082BCD33-4E9C-4EA9-817C-516BE051AFA4}" destId="{71367BE2-E14F-4414-B26F-DE92CBE2F598}" srcOrd="0" destOrd="0" presId="urn:microsoft.com/office/officeart/2008/layout/VerticalCurvedList"/>
    <dgm:cxn modelId="{12DC8226-81B3-4885-945D-89DE7E969C3C}" type="presParOf" srcId="{71367BE2-E14F-4414-B26F-DE92CBE2F598}" destId="{D1D48A0B-B0FB-40C1-AA27-FBF9306FE284}" srcOrd="0" destOrd="0" presId="urn:microsoft.com/office/officeart/2008/layout/VerticalCurvedList"/>
    <dgm:cxn modelId="{B2D1158D-E938-453A-9CB8-1E9F379E542E}" type="presParOf" srcId="{D1D48A0B-B0FB-40C1-AA27-FBF9306FE284}" destId="{9C028C6B-12BB-408A-AF03-125757B21A41}" srcOrd="0" destOrd="0" presId="urn:microsoft.com/office/officeart/2008/layout/VerticalCurvedList"/>
    <dgm:cxn modelId="{03AD1173-9919-46B3-804D-D2D9DE95C680}" type="presParOf" srcId="{D1D48A0B-B0FB-40C1-AA27-FBF9306FE284}" destId="{2532CB85-D7D2-48F4-BF7D-9D64FA28E6F9}" srcOrd="1" destOrd="0" presId="urn:microsoft.com/office/officeart/2008/layout/VerticalCurvedList"/>
    <dgm:cxn modelId="{0E4ED3C1-0737-43A4-B7C7-CF012A60E807}" type="presParOf" srcId="{D1D48A0B-B0FB-40C1-AA27-FBF9306FE284}" destId="{51D3B386-7A28-46E2-AA2B-F119C28CD481}" srcOrd="2" destOrd="0" presId="urn:microsoft.com/office/officeart/2008/layout/VerticalCurvedList"/>
    <dgm:cxn modelId="{550AE5BE-A479-4B80-BB18-B111AF7D92C8}" type="presParOf" srcId="{D1D48A0B-B0FB-40C1-AA27-FBF9306FE284}" destId="{166778EB-FB93-4D8E-9516-55F264252C8A}" srcOrd="3" destOrd="0" presId="urn:microsoft.com/office/officeart/2008/layout/VerticalCurvedList"/>
    <dgm:cxn modelId="{16791458-470A-403D-91F7-F7BD578361D1}" type="presParOf" srcId="{71367BE2-E14F-4414-B26F-DE92CBE2F598}" destId="{71E15AA3-C8A7-465E-8419-E94C2F830CC6}" srcOrd="1" destOrd="0" presId="urn:microsoft.com/office/officeart/2008/layout/VerticalCurvedList"/>
    <dgm:cxn modelId="{8D572EA3-988A-491C-AB8D-0E5A6DD348E6}" type="presParOf" srcId="{71367BE2-E14F-4414-B26F-DE92CBE2F598}" destId="{9A1AB3A6-FFF4-4EE8-9519-9BA3EE8382C9}" srcOrd="2" destOrd="0" presId="urn:microsoft.com/office/officeart/2008/layout/VerticalCurvedList"/>
    <dgm:cxn modelId="{B243E3A1-C646-41F8-9FF9-A5FF0D2D41CE}" type="presParOf" srcId="{9A1AB3A6-FFF4-4EE8-9519-9BA3EE8382C9}" destId="{9A6A6DDC-9679-4D3B-A9AF-349E41C0F83A}" srcOrd="0" destOrd="0" presId="urn:microsoft.com/office/officeart/2008/layout/VerticalCurvedList"/>
    <dgm:cxn modelId="{AA44CCAC-F1F8-4674-87B5-FE9F636285FE}" type="presParOf" srcId="{71367BE2-E14F-4414-B26F-DE92CBE2F598}" destId="{0FEEA5E3-1995-4FAA-8AD8-F93C5B4743AD}" srcOrd="3" destOrd="0" presId="urn:microsoft.com/office/officeart/2008/layout/VerticalCurvedList"/>
    <dgm:cxn modelId="{E43CA62C-34E8-42C7-B0B2-CAE4F5B54176}" type="presParOf" srcId="{71367BE2-E14F-4414-B26F-DE92CBE2F598}" destId="{6A5B6800-E4A4-41A7-A27F-DC4CFDAE304A}" srcOrd="4" destOrd="0" presId="urn:microsoft.com/office/officeart/2008/layout/VerticalCurvedList"/>
    <dgm:cxn modelId="{878CB02E-25BB-472C-A3FF-672827E00E09}" type="presParOf" srcId="{6A5B6800-E4A4-41A7-A27F-DC4CFDAE304A}" destId="{0452B7BE-DF45-4957-BE7E-668F764640FC}" srcOrd="0" destOrd="0" presId="urn:microsoft.com/office/officeart/2008/layout/VerticalCurvedList"/>
    <dgm:cxn modelId="{041C603D-D949-475A-946E-6EBB9603F3BD}" type="presParOf" srcId="{71367BE2-E14F-4414-B26F-DE92CBE2F598}" destId="{52FA4159-3D5C-43D4-8B69-345D8C74EFA9}" srcOrd="5" destOrd="0" presId="urn:microsoft.com/office/officeart/2008/layout/VerticalCurvedList"/>
    <dgm:cxn modelId="{273E45F0-DA8A-45CD-BE58-C75DAB433268}" type="presParOf" srcId="{71367BE2-E14F-4414-B26F-DE92CBE2F598}" destId="{1FCEB0EF-FC1C-412D-9122-4C762CC0DFCC}" srcOrd="6" destOrd="0" presId="urn:microsoft.com/office/officeart/2008/layout/VerticalCurvedList"/>
    <dgm:cxn modelId="{C52D3628-9C5B-46D3-AD8C-6BE22C7001E8}" type="presParOf" srcId="{1FCEB0EF-FC1C-412D-9122-4C762CC0DFCC}" destId="{6D80F46D-1D99-4F3F-8D92-3669C4C53269}" srcOrd="0" destOrd="0" presId="urn:microsoft.com/office/officeart/2008/layout/VerticalCurvedList"/>
    <dgm:cxn modelId="{428C8003-0E3C-4817-93A0-3F1184486D0C}" type="presParOf" srcId="{71367BE2-E14F-4414-B26F-DE92CBE2F598}" destId="{D794200C-5D9C-4081-A972-FF120700D3A2}" srcOrd="7" destOrd="0" presId="urn:microsoft.com/office/officeart/2008/layout/VerticalCurvedList"/>
    <dgm:cxn modelId="{50655C68-6C4B-43BE-B47E-A067793D09F8}" type="presParOf" srcId="{71367BE2-E14F-4414-B26F-DE92CBE2F598}" destId="{A8737E3F-76C6-417B-9033-8519EE84CED0}" srcOrd="8" destOrd="0" presId="urn:microsoft.com/office/officeart/2008/layout/VerticalCurvedList"/>
    <dgm:cxn modelId="{5A92A25F-3118-4436-96D7-24096300D586}" type="presParOf" srcId="{A8737E3F-76C6-417B-9033-8519EE84CED0}" destId="{02935F9B-6D2B-4F0B-AB11-E17F9C8DF3FC}" srcOrd="0" destOrd="0" presId="urn:microsoft.com/office/officeart/2008/layout/VerticalCurvedList"/>
    <dgm:cxn modelId="{5D7553B4-0786-4FF5-94EC-FEF8EA3778A2}" type="presParOf" srcId="{71367BE2-E14F-4414-B26F-DE92CBE2F598}" destId="{6F0578CA-0BF5-4166-A510-62215C947D01}" srcOrd="9" destOrd="0" presId="urn:microsoft.com/office/officeart/2008/layout/VerticalCurvedList"/>
    <dgm:cxn modelId="{210157DA-2C70-4A03-BEF0-8E015DC8A5FC}" type="presParOf" srcId="{71367BE2-E14F-4414-B26F-DE92CBE2F598}" destId="{21E57B30-2E4E-47E6-85DD-D0D67E6A6BDD}" srcOrd="10" destOrd="0" presId="urn:microsoft.com/office/officeart/2008/layout/VerticalCurvedList"/>
    <dgm:cxn modelId="{2792FD90-0964-4008-9B09-99F83EDFBA64}" type="presParOf" srcId="{21E57B30-2E4E-47E6-85DD-D0D67E6A6BDD}" destId="{B8184BC4-77D1-4A65-B3E4-1428B7C0206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3FD73C8-B97A-494C-8488-16527BE3FE02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pPr rtl="1"/>
          <a:endParaRPr lang="fa-IR"/>
        </a:p>
      </dgm:t>
    </dgm:pt>
    <dgm:pt modelId="{27ECCE42-98ED-4078-A62A-DF420F9967C4}">
      <dgm:prSet phldrT="[Text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algn="justLow" rtl="1">
            <a:lnSpc>
              <a:spcPct val="60000"/>
            </a:lnSpc>
            <a:spcAft>
              <a:spcPts val="0"/>
            </a:spcAft>
          </a:pPr>
          <a:r>
            <a:rPr lang="fa-IR" sz="2500" dirty="0" smtClean="0">
              <a:solidFill>
                <a:schemeClr val="tx1"/>
              </a:solidFill>
              <a:cs typeface="B Mitra" pitchFamily="2" charset="-78"/>
            </a:rPr>
            <a:t>خروج انسولين از نيدل را چك كنيد.</a:t>
          </a:r>
          <a:endParaRPr lang="fa-IR" sz="2500" dirty="0">
            <a:solidFill>
              <a:schemeClr val="tx1"/>
            </a:solidFill>
            <a:cs typeface="B Mitra" pitchFamily="2" charset="-78"/>
          </a:endParaRPr>
        </a:p>
      </dgm:t>
    </dgm:pt>
    <dgm:pt modelId="{DF315082-395C-41D4-B183-5CE3B2EEFC4B}" type="parTrans" cxnId="{0CE7E92D-0D8A-4115-83AA-27098E4B0087}">
      <dgm:prSet/>
      <dgm:spPr/>
      <dgm:t>
        <a:bodyPr/>
        <a:lstStyle/>
        <a:p>
          <a:pPr algn="justLow" rtl="1"/>
          <a:endParaRPr lang="fa-IR">
            <a:solidFill>
              <a:schemeClr val="tx1"/>
            </a:solidFill>
          </a:endParaRPr>
        </a:p>
      </dgm:t>
    </dgm:pt>
    <dgm:pt modelId="{909D6ECE-C947-40A2-A5DA-B23940DEBBA7}" type="sibTrans" cxnId="{0CE7E92D-0D8A-4115-83AA-27098E4B0087}">
      <dgm:prSet/>
      <dgm:spPr/>
      <dgm:t>
        <a:bodyPr/>
        <a:lstStyle/>
        <a:p>
          <a:pPr algn="justLow" rtl="1"/>
          <a:endParaRPr lang="fa-IR">
            <a:solidFill>
              <a:schemeClr val="tx1"/>
            </a:solidFill>
          </a:endParaRPr>
        </a:p>
      </dgm:t>
    </dgm:pt>
    <dgm:pt modelId="{F58EB230-E177-4832-ACEA-4FD0F41FACA3}">
      <dgm:prSet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solidFill>
          <a:srgbClr val="FFFF00"/>
        </a:solidFill>
      </dgm:spPr>
      <dgm:t>
        <a:bodyPr/>
        <a:lstStyle/>
        <a:p>
          <a:pPr algn="justLow" rtl="1">
            <a:lnSpc>
              <a:spcPct val="60000"/>
            </a:lnSpc>
            <a:spcAft>
              <a:spcPts val="0"/>
            </a:spcAft>
          </a:pPr>
          <a:r>
            <a:rPr lang="fa-IR" sz="2500" dirty="0" smtClean="0">
              <a:solidFill>
                <a:schemeClr val="tx1"/>
              </a:solidFill>
              <a:cs typeface="B Mitra" pitchFamily="2" charset="-78"/>
            </a:rPr>
            <a:t>چنانچه انسولين خارج نشد سه مرتبه اين كار را تكرار كنيد و در صورتيكه هنوز خروج انسولين را از سر نيدل مشاهده نكرديد در قدم نخست نيدل را تعويض كنيد و سپس سلامت قلم انسولين را بررسي كنيد.</a:t>
          </a:r>
          <a:endParaRPr lang="en-US" sz="2500" baseline="0" dirty="0">
            <a:solidFill>
              <a:schemeClr val="tx1"/>
            </a:solidFill>
            <a:latin typeface="Times New Roman" pitchFamily="18" charset="0"/>
            <a:cs typeface="B Mitra" pitchFamily="2" charset="-78"/>
          </a:endParaRPr>
        </a:p>
      </dgm:t>
    </dgm:pt>
    <dgm:pt modelId="{5A79F6BD-65A8-4100-A209-D6B37E80610A}" type="parTrans" cxnId="{D4D70BC2-D09B-4D63-972A-7AE95BE5E689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BA8E3773-603B-4499-BA44-0FCA51D8C44D}" type="sibTrans" cxnId="{D4D70BC2-D09B-4D63-972A-7AE95BE5E689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D888DCC1-6D61-4002-9DBC-080AD91D6808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algn="justLow" rtl="1">
            <a:lnSpc>
              <a:spcPct val="60000"/>
            </a:lnSpc>
            <a:spcAft>
              <a:spcPts val="0"/>
            </a:spcAft>
          </a:pPr>
          <a:r>
            <a:rPr lang="fa-IR" sz="2500" dirty="0" smtClean="0">
              <a:solidFill>
                <a:schemeClr val="tx1"/>
              </a:solidFill>
              <a:cs typeface="B Mitra" pitchFamily="2" charset="-78"/>
            </a:rPr>
            <a:t>دوز مورد نيازجهت تزريق را انتخاب كنيد.</a:t>
          </a:r>
          <a:endParaRPr lang="en-US" sz="2500" dirty="0">
            <a:solidFill>
              <a:schemeClr val="tx1"/>
            </a:solidFill>
            <a:cs typeface="B Mitra" pitchFamily="2" charset="-78"/>
          </a:endParaRPr>
        </a:p>
      </dgm:t>
    </dgm:pt>
    <dgm:pt modelId="{5370050E-16B6-4859-828A-EC4A7AD0E551}" type="parTrans" cxnId="{853A8B2B-DEFB-483A-84C6-9EB4E131EBB5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905119B2-9C36-45A0-8053-165536915D6B}" type="sibTrans" cxnId="{853A8B2B-DEFB-483A-84C6-9EB4E131EBB5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202B508E-7F34-4296-9C04-F9F387F86E8B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justLow" rtl="1">
            <a:lnSpc>
              <a:spcPct val="60000"/>
            </a:lnSpc>
            <a:spcAft>
              <a:spcPts val="0"/>
            </a:spcAft>
          </a:pPr>
          <a:r>
            <a:rPr lang="fa-IR" sz="2500" dirty="0" smtClean="0">
              <a:solidFill>
                <a:schemeClr val="tx1"/>
              </a:solidFill>
              <a:cs typeface="B Mitra" pitchFamily="2" charset="-78"/>
            </a:rPr>
            <a:t>چنانچه اشتباها" دوز بيشتري انتخاب كرديد ميتوانيد نشانگر را برگردانده و آن را كم كنيد.</a:t>
          </a:r>
          <a:endParaRPr lang="fa-IR" sz="2500" dirty="0">
            <a:solidFill>
              <a:schemeClr val="tx1"/>
            </a:solidFill>
            <a:cs typeface="B Mitra" pitchFamily="2" charset="-78"/>
          </a:endParaRPr>
        </a:p>
      </dgm:t>
    </dgm:pt>
    <dgm:pt modelId="{CC8B6F20-BB38-47DA-A636-7E9AA6CF9E9A}" type="parTrans" cxnId="{849822F2-1F1C-4025-87DB-B519D944EA29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7355477A-64FC-41B5-8FAC-216344F7B56F}" type="sibTrans" cxnId="{849822F2-1F1C-4025-87DB-B519D944EA29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082BCD33-4E9C-4EA9-817C-516BE051AFA4}" type="pres">
      <dgm:prSet presAssocID="{53FD73C8-B97A-494C-8488-16527BE3FE0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pPr rtl="1"/>
          <a:endParaRPr lang="fa-IR"/>
        </a:p>
      </dgm:t>
    </dgm:pt>
    <dgm:pt modelId="{71367BE2-E14F-4414-B26F-DE92CBE2F598}" type="pres">
      <dgm:prSet presAssocID="{53FD73C8-B97A-494C-8488-16527BE3FE02}" presName="Name1" presStyleCnt="0"/>
      <dgm:spPr/>
    </dgm:pt>
    <dgm:pt modelId="{D1D48A0B-B0FB-40C1-AA27-FBF9306FE284}" type="pres">
      <dgm:prSet presAssocID="{53FD73C8-B97A-494C-8488-16527BE3FE02}" presName="cycle" presStyleCnt="0"/>
      <dgm:spPr/>
    </dgm:pt>
    <dgm:pt modelId="{9C028C6B-12BB-408A-AF03-125757B21A41}" type="pres">
      <dgm:prSet presAssocID="{53FD73C8-B97A-494C-8488-16527BE3FE02}" presName="srcNode" presStyleLbl="node1" presStyleIdx="0" presStyleCnt="4"/>
      <dgm:spPr/>
    </dgm:pt>
    <dgm:pt modelId="{2532CB85-D7D2-48F4-BF7D-9D64FA28E6F9}" type="pres">
      <dgm:prSet presAssocID="{53FD73C8-B97A-494C-8488-16527BE3FE02}" presName="conn" presStyleLbl="parChTrans1D2" presStyleIdx="0" presStyleCnt="1"/>
      <dgm:spPr/>
      <dgm:t>
        <a:bodyPr/>
        <a:lstStyle/>
        <a:p>
          <a:pPr rtl="1"/>
          <a:endParaRPr lang="fa-IR"/>
        </a:p>
      </dgm:t>
    </dgm:pt>
    <dgm:pt modelId="{51D3B386-7A28-46E2-AA2B-F119C28CD481}" type="pres">
      <dgm:prSet presAssocID="{53FD73C8-B97A-494C-8488-16527BE3FE02}" presName="extraNode" presStyleLbl="node1" presStyleIdx="0" presStyleCnt="4"/>
      <dgm:spPr/>
    </dgm:pt>
    <dgm:pt modelId="{166778EB-FB93-4D8E-9516-55F264252C8A}" type="pres">
      <dgm:prSet presAssocID="{53FD73C8-B97A-494C-8488-16527BE3FE02}" presName="dstNode" presStyleLbl="node1" presStyleIdx="0" presStyleCnt="4"/>
      <dgm:spPr/>
    </dgm:pt>
    <dgm:pt modelId="{71E15AA3-C8A7-465E-8419-E94C2F830CC6}" type="pres">
      <dgm:prSet presAssocID="{27ECCE42-98ED-4078-A62A-DF420F9967C4}" presName="text_1" presStyleLbl="node1" presStyleIdx="0" presStyleCnt="4" custScaleY="10739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9A1AB3A6-FFF4-4EE8-9519-9BA3EE8382C9}" type="pres">
      <dgm:prSet presAssocID="{27ECCE42-98ED-4078-A62A-DF420F9967C4}" presName="accent_1" presStyleCnt="0"/>
      <dgm:spPr/>
    </dgm:pt>
    <dgm:pt modelId="{9A6A6DDC-9679-4D3B-A9AF-349E41C0F83A}" type="pres">
      <dgm:prSet presAssocID="{27ECCE42-98ED-4078-A62A-DF420F9967C4}" presName="accentRepeatNode" presStyleLbl="solidFgAcc1" presStyleIdx="0" presStyleCnt="4"/>
      <dgm:spPr/>
    </dgm:pt>
    <dgm:pt modelId="{0FEEA5E3-1995-4FAA-8AD8-F93C5B4743AD}" type="pres">
      <dgm:prSet presAssocID="{F58EB230-E177-4832-ACEA-4FD0F41FACA3}" presName="text_2" presStyleLbl="node1" presStyleIdx="1" presStyleCnt="4" custScaleY="171368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A5B6800-E4A4-41A7-A27F-DC4CFDAE304A}" type="pres">
      <dgm:prSet presAssocID="{F58EB230-E177-4832-ACEA-4FD0F41FACA3}" presName="accent_2" presStyleCnt="0"/>
      <dgm:spPr/>
    </dgm:pt>
    <dgm:pt modelId="{0452B7BE-DF45-4957-BE7E-668F764640FC}" type="pres">
      <dgm:prSet presAssocID="{F58EB230-E177-4832-ACEA-4FD0F41FACA3}" presName="accentRepeatNode" presStyleLbl="solidFgAcc1" presStyleIdx="1" presStyleCnt="4"/>
      <dgm:spPr/>
    </dgm:pt>
    <dgm:pt modelId="{52FA4159-3D5C-43D4-8B69-345D8C74EFA9}" type="pres">
      <dgm:prSet presAssocID="{D888DCC1-6D61-4002-9DBC-080AD91D6808}" presName="text_3" presStyleLbl="node1" presStyleIdx="2" presStyleCnt="4" custScaleY="124217" custLinFactNeighborY="16459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1FCEB0EF-FC1C-412D-9122-4C762CC0DFCC}" type="pres">
      <dgm:prSet presAssocID="{D888DCC1-6D61-4002-9DBC-080AD91D6808}" presName="accent_3" presStyleCnt="0"/>
      <dgm:spPr/>
    </dgm:pt>
    <dgm:pt modelId="{6D80F46D-1D99-4F3F-8D92-3669C4C53269}" type="pres">
      <dgm:prSet presAssocID="{D888DCC1-6D61-4002-9DBC-080AD91D6808}" presName="accentRepeatNode" presStyleLbl="solidFgAcc1" presStyleIdx="2" presStyleCnt="4"/>
      <dgm:spPr/>
    </dgm:pt>
    <dgm:pt modelId="{D794200C-5D9C-4081-A972-FF120700D3A2}" type="pres">
      <dgm:prSet presAssocID="{202B508E-7F34-4296-9C04-F9F387F86E8B}" presName="text_4" presStyleLbl="node1" presStyleIdx="3" presStyleCnt="4" custScaleY="123723" custLinFactNeighborY="6186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A8737E3F-76C6-417B-9033-8519EE84CED0}" type="pres">
      <dgm:prSet presAssocID="{202B508E-7F34-4296-9C04-F9F387F86E8B}" presName="accent_4" presStyleCnt="0"/>
      <dgm:spPr/>
    </dgm:pt>
    <dgm:pt modelId="{02935F9B-6D2B-4F0B-AB11-E17F9C8DF3FC}" type="pres">
      <dgm:prSet presAssocID="{202B508E-7F34-4296-9C04-F9F387F86E8B}" presName="accentRepeatNode" presStyleLbl="solidFgAcc1" presStyleIdx="3" presStyleCnt="4"/>
      <dgm:spPr/>
    </dgm:pt>
  </dgm:ptLst>
  <dgm:cxnLst>
    <dgm:cxn modelId="{36FF39D6-485F-426F-868C-10122C56909D}" type="presOf" srcId="{202B508E-7F34-4296-9C04-F9F387F86E8B}" destId="{D794200C-5D9C-4081-A972-FF120700D3A2}" srcOrd="0" destOrd="0" presId="urn:microsoft.com/office/officeart/2008/layout/VerticalCurvedList"/>
    <dgm:cxn modelId="{98756C3E-B579-4F4C-A1FD-F9FB988BB80D}" type="presOf" srcId="{909D6ECE-C947-40A2-A5DA-B23940DEBBA7}" destId="{2532CB85-D7D2-48F4-BF7D-9D64FA28E6F9}" srcOrd="0" destOrd="0" presId="urn:microsoft.com/office/officeart/2008/layout/VerticalCurvedList"/>
    <dgm:cxn modelId="{B409A1E5-DE1F-4CDF-9FE7-2EAD5DB4A3CA}" type="presOf" srcId="{53FD73C8-B97A-494C-8488-16527BE3FE02}" destId="{082BCD33-4E9C-4EA9-817C-516BE051AFA4}" srcOrd="0" destOrd="0" presId="urn:microsoft.com/office/officeart/2008/layout/VerticalCurvedList"/>
    <dgm:cxn modelId="{853A8B2B-DEFB-483A-84C6-9EB4E131EBB5}" srcId="{53FD73C8-B97A-494C-8488-16527BE3FE02}" destId="{D888DCC1-6D61-4002-9DBC-080AD91D6808}" srcOrd="2" destOrd="0" parTransId="{5370050E-16B6-4859-828A-EC4A7AD0E551}" sibTransId="{905119B2-9C36-45A0-8053-165536915D6B}"/>
    <dgm:cxn modelId="{7EE19E08-D0CA-4FA9-BFE3-F9810F9CF95C}" type="presOf" srcId="{27ECCE42-98ED-4078-A62A-DF420F9967C4}" destId="{71E15AA3-C8A7-465E-8419-E94C2F830CC6}" srcOrd="0" destOrd="0" presId="urn:microsoft.com/office/officeart/2008/layout/VerticalCurvedList"/>
    <dgm:cxn modelId="{BDB041B5-3308-466F-86B7-B68C1E659A3B}" type="presOf" srcId="{F58EB230-E177-4832-ACEA-4FD0F41FACA3}" destId="{0FEEA5E3-1995-4FAA-8AD8-F93C5B4743AD}" srcOrd="0" destOrd="0" presId="urn:microsoft.com/office/officeart/2008/layout/VerticalCurvedList"/>
    <dgm:cxn modelId="{0CE7E92D-0D8A-4115-83AA-27098E4B0087}" srcId="{53FD73C8-B97A-494C-8488-16527BE3FE02}" destId="{27ECCE42-98ED-4078-A62A-DF420F9967C4}" srcOrd="0" destOrd="0" parTransId="{DF315082-395C-41D4-B183-5CE3B2EEFC4B}" sibTransId="{909D6ECE-C947-40A2-A5DA-B23940DEBBA7}"/>
    <dgm:cxn modelId="{E4FB1F2B-EAF0-4484-B125-3A0488C32591}" type="presOf" srcId="{D888DCC1-6D61-4002-9DBC-080AD91D6808}" destId="{52FA4159-3D5C-43D4-8B69-345D8C74EFA9}" srcOrd="0" destOrd="0" presId="urn:microsoft.com/office/officeart/2008/layout/VerticalCurvedList"/>
    <dgm:cxn modelId="{D4D70BC2-D09B-4D63-972A-7AE95BE5E689}" srcId="{53FD73C8-B97A-494C-8488-16527BE3FE02}" destId="{F58EB230-E177-4832-ACEA-4FD0F41FACA3}" srcOrd="1" destOrd="0" parTransId="{5A79F6BD-65A8-4100-A209-D6B37E80610A}" sibTransId="{BA8E3773-603B-4499-BA44-0FCA51D8C44D}"/>
    <dgm:cxn modelId="{849822F2-1F1C-4025-87DB-B519D944EA29}" srcId="{53FD73C8-B97A-494C-8488-16527BE3FE02}" destId="{202B508E-7F34-4296-9C04-F9F387F86E8B}" srcOrd="3" destOrd="0" parTransId="{CC8B6F20-BB38-47DA-A636-7E9AA6CF9E9A}" sibTransId="{7355477A-64FC-41B5-8FAC-216344F7B56F}"/>
    <dgm:cxn modelId="{EA20A149-4901-4A55-A522-A08B9DE46BA5}" type="presParOf" srcId="{082BCD33-4E9C-4EA9-817C-516BE051AFA4}" destId="{71367BE2-E14F-4414-B26F-DE92CBE2F598}" srcOrd="0" destOrd="0" presId="urn:microsoft.com/office/officeart/2008/layout/VerticalCurvedList"/>
    <dgm:cxn modelId="{92950E1A-A508-4473-A51B-E3BA26BB63EE}" type="presParOf" srcId="{71367BE2-E14F-4414-B26F-DE92CBE2F598}" destId="{D1D48A0B-B0FB-40C1-AA27-FBF9306FE284}" srcOrd="0" destOrd="0" presId="urn:microsoft.com/office/officeart/2008/layout/VerticalCurvedList"/>
    <dgm:cxn modelId="{7805BA9D-9731-489C-B793-4CC80AE35A53}" type="presParOf" srcId="{D1D48A0B-B0FB-40C1-AA27-FBF9306FE284}" destId="{9C028C6B-12BB-408A-AF03-125757B21A41}" srcOrd="0" destOrd="0" presId="urn:microsoft.com/office/officeart/2008/layout/VerticalCurvedList"/>
    <dgm:cxn modelId="{71A42008-E42B-480F-AC59-5B983F755987}" type="presParOf" srcId="{D1D48A0B-B0FB-40C1-AA27-FBF9306FE284}" destId="{2532CB85-D7D2-48F4-BF7D-9D64FA28E6F9}" srcOrd="1" destOrd="0" presId="urn:microsoft.com/office/officeart/2008/layout/VerticalCurvedList"/>
    <dgm:cxn modelId="{5B91AA40-0CC6-461B-A874-5A41E0F80A8A}" type="presParOf" srcId="{D1D48A0B-B0FB-40C1-AA27-FBF9306FE284}" destId="{51D3B386-7A28-46E2-AA2B-F119C28CD481}" srcOrd="2" destOrd="0" presId="urn:microsoft.com/office/officeart/2008/layout/VerticalCurvedList"/>
    <dgm:cxn modelId="{0E724ACF-DFB0-4359-8257-AFB39B35B3FC}" type="presParOf" srcId="{D1D48A0B-B0FB-40C1-AA27-FBF9306FE284}" destId="{166778EB-FB93-4D8E-9516-55F264252C8A}" srcOrd="3" destOrd="0" presId="urn:microsoft.com/office/officeart/2008/layout/VerticalCurvedList"/>
    <dgm:cxn modelId="{60FC8121-F258-4925-B766-48075CA5D98B}" type="presParOf" srcId="{71367BE2-E14F-4414-B26F-DE92CBE2F598}" destId="{71E15AA3-C8A7-465E-8419-E94C2F830CC6}" srcOrd="1" destOrd="0" presId="urn:microsoft.com/office/officeart/2008/layout/VerticalCurvedList"/>
    <dgm:cxn modelId="{29C771E2-7D92-4EEB-BA45-9DCC19A20AA9}" type="presParOf" srcId="{71367BE2-E14F-4414-B26F-DE92CBE2F598}" destId="{9A1AB3A6-FFF4-4EE8-9519-9BA3EE8382C9}" srcOrd="2" destOrd="0" presId="urn:microsoft.com/office/officeart/2008/layout/VerticalCurvedList"/>
    <dgm:cxn modelId="{55BDFE7F-4381-4839-8153-0F24DC2594E8}" type="presParOf" srcId="{9A1AB3A6-FFF4-4EE8-9519-9BA3EE8382C9}" destId="{9A6A6DDC-9679-4D3B-A9AF-349E41C0F83A}" srcOrd="0" destOrd="0" presId="urn:microsoft.com/office/officeart/2008/layout/VerticalCurvedList"/>
    <dgm:cxn modelId="{C01EEA51-5D16-4168-93F5-A0DCD7230146}" type="presParOf" srcId="{71367BE2-E14F-4414-B26F-DE92CBE2F598}" destId="{0FEEA5E3-1995-4FAA-8AD8-F93C5B4743AD}" srcOrd="3" destOrd="0" presId="urn:microsoft.com/office/officeart/2008/layout/VerticalCurvedList"/>
    <dgm:cxn modelId="{A07B0932-5688-49CF-9B2D-CB63F531A7B8}" type="presParOf" srcId="{71367BE2-E14F-4414-B26F-DE92CBE2F598}" destId="{6A5B6800-E4A4-41A7-A27F-DC4CFDAE304A}" srcOrd="4" destOrd="0" presId="urn:microsoft.com/office/officeart/2008/layout/VerticalCurvedList"/>
    <dgm:cxn modelId="{C307911A-0456-4D82-B279-F995895B1C64}" type="presParOf" srcId="{6A5B6800-E4A4-41A7-A27F-DC4CFDAE304A}" destId="{0452B7BE-DF45-4957-BE7E-668F764640FC}" srcOrd="0" destOrd="0" presId="urn:microsoft.com/office/officeart/2008/layout/VerticalCurvedList"/>
    <dgm:cxn modelId="{F70FAC1D-BEC0-4112-AD43-06C30B769594}" type="presParOf" srcId="{71367BE2-E14F-4414-B26F-DE92CBE2F598}" destId="{52FA4159-3D5C-43D4-8B69-345D8C74EFA9}" srcOrd="5" destOrd="0" presId="urn:microsoft.com/office/officeart/2008/layout/VerticalCurvedList"/>
    <dgm:cxn modelId="{D1E888E7-CAE5-4431-8198-8FB767E0B497}" type="presParOf" srcId="{71367BE2-E14F-4414-B26F-DE92CBE2F598}" destId="{1FCEB0EF-FC1C-412D-9122-4C762CC0DFCC}" srcOrd="6" destOrd="0" presId="urn:microsoft.com/office/officeart/2008/layout/VerticalCurvedList"/>
    <dgm:cxn modelId="{A628A7F2-CCF7-403E-80C0-9A8B1DAF6FB4}" type="presParOf" srcId="{1FCEB0EF-FC1C-412D-9122-4C762CC0DFCC}" destId="{6D80F46D-1D99-4F3F-8D92-3669C4C53269}" srcOrd="0" destOrd="0" presId="urn:microsoft.com/office/officeart/2008/layout/VerticalCurvedList"/>
    <dgm:cxn modelId="{12088A71-8B26-47BA-87CC-B38980101FDC}" type="presParOf" srcId="{71367BE2-E14F-4414-B26F-DE92CBE2F598}" destId="{D794200C-5D9C-4081-A972-FF120700D3A2}" srcOrd="7" destOrd="0" presId="urn:microsoft.com/office/officeart/2008/layout/VerticalCurvedList"/>
    <dgm:cxn modelId="{2A2CE313-0519-48D2-954E-3993CA657B78}" type="presParOf" srcId="{71367BE2-E14F-4414-B26F-DE92CBE2F598}" destId="{A8737E3F-76C6-417B-9033-8519EE84CED0}" srcOrd="8" destOrd="0" presId="urn:microsoft.com/office/officeart/2008/layout/VerticalCurvedList"/>
    <dgm:cxn modelId="{45197CE2-AF8F-4581-ACA9-1C6EF23C129D}" type="presParOf" srcId="{A8737E3F-76C6-417B-9033-8519EE84CED0}" destId="{02935F9B-6D2B-4F0B-AB11-E17F9C8DF3F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6B7BA41-0603-40B1-A853-1ECAD0AE7CBF}" type="doc">
      <dgm:prSet loTypeId="urn:microsoft.com/office/officeart/2005/8/layout/vList4" loCatId="pictur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pPr rtl="1"/>
          <a:endParaRPr lang="fa-IR"/>
        </a:p>
      </dgm:t>
    </dgm:pt>
    <dgm:pt modelId="{0CBACBFE-F141-4858-B117-0BC5ACEC6A74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justLow" rtl="1">
            <a:lnSpc>
              <a:spcPct val="70000"/>
            </a:lnSpc>
            <a:spcAft>
              <a:spcPts val="0"/>
            </a:spcAft>
          </a:pPr>
          <a:r>
            <a:rPr lang="fa-IR" sz="2500" dirty="0" smtClean="0">
              <a:solidFill>
                <a:schemeClr val="tx1"/>
              </a:solidFill>
              <a:cs typeface="B Mitra" pitchFamily="2" charset="-78"/>
            </a:rPr>
            <a:t>تاريخ مصرف و نوع انسولين را چك كنيد.</a:t>
          </a:r>
          <a:endParaRPr lang="fa-IR" sz="2500" dirty="0">
            <a:solidFill>
              <a:schemeClr val="tx1"/>
            </a:solidFill>
          </a:endParaRPr>
        </a:p>
      </dgm:t>
    </dgm:pt>
    <dgm:pt modelId="{6C516B1F-5BA6-4125-AB84-D8AE46CA923F}" type="parTrans" cxnId="{995F8440-F1C5-4B26-9916-29C0A1B4BED8}">
      <dgm:prSet/>
      <dgm:spPr/>
      <dgm:t>
        <a:bodyPr/>
        <a:lstStyle/>
        <a:p>
          <a:pPr rtl="1"/>
          <a:endParaRPr lang="fa-IR"/>
        </a:p>
      </dgm:t>
    </dgm:pt>
    <dgm:pt modelId="{7C9EE6BB-75E4-41CC-AB0D-727D4B9AE310}" type="sibTrans" cxnId="{995F8440-F1C5-4B26-9916-29C0A1B4BED8}">
      <dgm:prSet/>
      <dgm:spPr/>
      <dgm:t>
        <a:bodyPr/>
        <a:lstStyle/>
        <a:p>
          <a:pPr rtl="1"/>
          <a:endParaRPr lang="fa-IR"/>
        </a:p>
      </dgm:t>
    </dgm:pt>
    <dgm:pt modelId="{AFFC1F2A-C981-4A61-A1E6-9F48D39D07B6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justLow" rtl="1">
            <a:lnSpc>
              <a:spcPct val="70000"/>
            </a:lnSpc>
            <a:spcAft>
              <a:spcPts val="0"/>
            </a:spcAft>
          </a:pPr>
          <a:r>
            <a:rPr lang="fa-IR" sz="2500" dirty="0" smtClean="0">
              <a:solidFill>
                <a:schemeClr val="tx1"/>
              </a:solidFill>
              <a:cs typeface="B Mitra" pitchFamily="2" charset="-78"/>
            </a:rPr>
            <a:t>انسولين بايد به صورت يكنواخت بوده و ذرات معلق و كريستال نداشته باشد.</a:t>
          </a:r>
          <a:endParaRPr lang="fa-IR" sz="2500" dirty="0">
            <a:solidFill>
              <a:schemeClr val="tx1"/>
            </a:solidFill>
            <a:cs typeface="B Mitra" pitchFamily="2" charset="-78"/>
          </a:endParaRPr>
        </a:p>
      </dgm:t>
    </dgm:pt>
    <dgm:pt modelId="{D6DC6989-2769-412D-8EAF-379E02834CA4}" type="parTrans" cxnId="{ECC4A2ED-4D05-4C5E-9549-A06EC5150AC2}">
      <dgm:prSet/>
      <dgm:spPr/>
      <dgm:t>
        <a:bodyPr/>
        <a:lstStyle/>
        <a:p>
          <a:pPr rtl="1"/>
          <a:endParaRPr lang="fa-IR"/>
        </a:p>
      </dgm:t>
    </dgm:pt>
    <dgm:pt modelId="{1AFF7D6F-8A4D-4945-A390-70395DD2AEEA}" type="sibTrans" cxnId="{ECC4A2ED-4D05-4C5E-9549-A06EC5150AC2}">
      <dgm:prSet/>
      <dgm:spPr/>
      <dgm:t>
        <a:bodyPr/>
        <a:lstStyle/>
        <a:p>
          <a:pPr rtl="1"/>
          <a:endParaRPr lang="fa-IR"/>
        </a:p>
      </dgm:t>
    </dgm:pt>
    <dgm:pt modelId="{8E34F7D3-2E22-4D4D-8B93-3914905760C4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justLow" rtl="1">
            <a:lnSpc>
              <a:spcPct val="70000"/>
            </a:lnSpc>
            <a:spcAft>
              <a:spcPts val="0"/>
            </a:spcAft>
          </a:pPr>
          <a:r>
            <a:rPr lang="fa-IR" sz="2500" dirty="0" smtClean="0">
              <a:solidFill>
                <a:schemeClr val="tx1"/>
              </a:solidFill>
              <a:cs typeface="B Mitra" pitchFamily="2" charset="-78"/>
            </a:rPr>
            <a:t>چنانچه ويال انسولين جهت ذخيره تهيه شده است در يخچال نگداري مي شود.</a:t>
          </a:r>
          <a:endParaRPr lang="fa-IR" sz="2500" dirty="0">
            <a:solidFill>
              <a:schemeClr val="tx1"/>
            </a:solidFill>
            <a:cs typeface="B Mitra" pitchFamily="2" charset="-78"/>
          </a:endParaRPr>
        </a:p>
      </dgm:t>
    </dgm:pt>
    <dgm:pt modelId="{0E05377D-E5DD-418C-B5B4-CEF84CB3D8BA}" type="parTrans" cxnId="{4DB688F7-8F4C-46CA-BBC0-BFDD8965BE25}">
      <dgm:prSet/>
      <dgm:spPr/>
      <dgm:t>
        <a:bodyPr/>
        <a:lstStyle/>
        <a:p>
          <a:pPr rtl="1"/>
          <a:endParaRPr lang="fa-IR"/>
        </a:p>
      </dgm:t>
    </dgm:pt>
    <dgm:pt modelId="{31B99C4B-9782-483B-BDB4-2F3CF6946A7C}" type="sibTrans" cxnId="{4DB688F7-8F4C-46CA-BBC0-BFDD8965BE25}">
      <dgm:prSet/>
      <dgm:spPr/>
      <dgm:t>
        <a:bodyPr/>
        <a:lstStyle/>
        <a:p>
          <a:pPr rtl="1"/>
          <a:endParaRPr lang="fa-IR"/>
        </a:p>
      </dgm:t>
    </dgm:pt>
    <dgm:pt modelId="{0F699FA3-05A1-4418-831E-6442E102ABBC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justLow" rtl="1">
            <a:lnSpc>
              <a:spcPct val="70000"/>
            </a:lnSpc>
            <a:spcAft>
              <a:spcPts val="0"/>
            </a:spcAft>
          </a:pPr>
          <a:r>
            <a:rPr lang="fa-IR" sz="2500" dirty="0" smtClean="0">
              <a:solidFill>
                <a:schemeClr val="tx1"/>
              </a:solidFill>
              <a:cs typeface="B Mitra" pitchFamily="2" charset="-78"/>
            </a:rPr>
            <a:t>ويال انسولين در حال استفاده بيرون از يخچال و دماي ۲۵- ۸ درجه سانتي گراد دور از نور خورشيد نگهداري مي شود.</a:t>
          </a:r>
          <a:endParaRPr lang="fa-IR" sz="2500" dirty="0">
            <a:solidFill>
              <a:schemeClr val="tx1"/>
            </a:solidFill>
            <a:cs typeface="B Mitra" pitchFamily="2" charset="-78"/>
          </a:endParaRPr>
        </a:p>
      </dgm:t>
    </dgm:pt>
    <dgm:pt modelId="{B2ABE06C-D71F-4EC0-8EBA-3B1477B85A88}" type="parTrans" cxnId="{F44C0AF2-5943-4D7C-AF40-4B49CBE765FE}">
      <dgm:prSet/>
      <dgm:spPr/>
      <dgm:t>
        <a:bodyPr/>
        <a:lstStyle/>
        <a:p>
          <a:pPr rtl="1"/>
          <a:endParaRPr lang="fa-IR"/>
        </a:p>
      </dgm:t>
    </dgm:pt>
    <dgm:pt modelId="{444DE983-99FE-4718-96E2-05E516C76AAA}" type="sibTrans" cxnId="{F44C0AF2-5943-4D7C-AF40-4B49CBE765FE}">
      <dgm:prSet/>
      <dgm:spPr/>
      <dgm:t>
        <a:bodyPr/>
        <a:lstStyle/>
        <a:p>
          <a:pPr rtl="1"/>
          <a:endParaRPr lang="fa-IR"/>
        </a:p>
      </dgm:t>
    </dgm:pt>
    <dgm:pt modelId="{01D7B8AC-120B-4C3E-8223-850970D26481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justLow" rtl="1">
            <a:lnSpc>
              <a:spcPct val="70000"/>
            </a:lnSpc>
            <a:spcAft>
              <a:spcPts val="0"/>
            </a:spcAft>
          </a:pPr>
          <a:r>
            <a:rPr lang="fa-IR" sz="2500" smtClean="0">
              <a:solidFill>
                <a:schemeClr val="tx1"/>
              </a:solidFill>
              <a:cs typeface="B Mitra" pitchFamily="2" charset="-78"/>
            </a:rPr>
            <a:t>از تزريق انسولين سرد خودداري شود.</a:t>
          </a:r>
          <a:endParaRPr lang="fa-IR" sz="2500" dirty="0">
            <a:solidFill>
              <a:schemeClr val="tx1"/>
            </a:solidFill>
            <a:cs typeface="B Mitra" pitchFamily="2" charset="-78"/>
          </a:endParaRPr>
        </a:p>
      </dgm:t>
    </dgm:pt>
    <dgm:pt modelId="{E9966835-04A6-461C-9F53-B01648DC20A4}" type="parTrans" cxnId="{9CDAFC58-3EE3-477B-BBB9-F0405BE92CBE}">
      <dgm:prSet/>
      <dgm:spPr/>
      <dgm:t>
        <a:bodyPr/>
        <a:lstStyle/>
        <a:p>
          <a:pPr rtl="1"/>
          <a:endParaRPr lang="fa-IR"/>
        </a:p>
      </dgm:t>
    </dgm:pt>
    <dgm:pt modelId="{9002E13E-4555-40D1-84AA-CF5A70A4F890}" type="sibTrans" cxnId="{9CDAFC58-3EE3-477B-BBB9-F0405BE92CBE}">
      <dgm:prSet/>
      <dgm:spPr/>
      <dgm:t>
        <a:bodyPr/>
        <a:lstStyle/>
        <a:p>
          <a:pPr rtl="1"/>
          <a:endParaRPr lang="fa-IR"/>
        </a:p>
      </dgm:t>
    </dgm:pt>
    <dgm:pt modelId="{FE00043A-640A-4A06-B84A-944E3366B757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justLow" rtl="1">
            <a:lnSpc>
              <a:spcPct val="70000"/>
            </a:lnSpc>
            <a:spcAft>
              <a:spcPts val="0"/>
            </a:spcAft>
          </a:pPr>
          <a:r>
            <a:rPr lang="fa-IR" sz="2500" dirty="0" smtClean="0">
              <a:solidFill>
                <a:schemeClr val="tx1"/>
              </a:solidFill>
              <a:cs typeface="B Mitra" pitchFamily="2" charset="-78"/>
            </a:rPr>
            <a:t>پس از باز شدن درپوش، ويال انسولين ۳۰- ۲۸ روز قابل استفاده است و بعد از اين مدت چنانچه هنوز انسولين داخل ويال باقي مانده است قابل مصرف نمي باشد.</a:t>
          </a:r>
          <a:endParaRPr lang="fa-IR" sz="2500" dirty="0">
            <a:solidFill>
              <a:schemeClr val="tx1"/>
            </a:solidFill>
            <a:cs typeface="B Mitra" pitchFamily="2" charset="-78"/>
          </a:endParaRPr>
        </a:p>
      </dgm:t>
    </dgm:pt>
    <dgm:pt modelId="{FBC2A426-3A6B-48CB-A834-DE482C656EC8}" type="parTrans" cxnId="{69594A0A-B978-4A61-8B47-1F5B48FA3D1A}">
      <dgm:prSet/>
      <dgm:spPr/>
      <dgm:t>
        <a:bodyPr/>
        <a:lstStyle/>
        <a:p>
          <a:pPr rtl="1"/>
          <a:endParaRPr lang="fa-IR"/>
        </a:p>
      </dgm:t>
    </dgm:pt>
    <dgm:pt modelId="{9041432B-8E6E-4664-AE72-02321620A5F5}" type="sibTrans" cxnId="{69594A0A-B978-4A61-8B47-1F5B48FA3D1A}">
      <dgm:prSet/>
      <dgm:spPr/>
      <dgm:t>
        <a:bodyPr/>
        <a:lstStyle/>
        <a:p>
          <a:pPr rtl="1"/>
          <a:endParaRPr lang="fa-IR"/>
        </a:p>
      </dgm:t>
    </dgm:pt>
    <dgm:pt modelId="{9957FFE0-9E9E-49F4-9277-356ACC7C9062}" type="pres">
      <dgm:prSet presAssocID="{A6B7BA41-0603-40B1-A853-1ECAD0AE7CBF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B34CFA37-9C6E-4D94-A014-0BDB5FD11FEE}" type="pres">
      <dgm:prSet presAssocID="{0CBACBFE-F141-4858-B117-0BC5ACEC6A74}" presName="comp" presStyleCnt="0"/>
      <dgm:spPr/>
    </dgm:pt>
    <dgm:pt modelId="{86591B3C-35AF-41CF-A6C0-9C9935BEA59D}" type="pres">
      <dgm:prSet presAssocID="{0CBACBFE-F141-4858-B117-0BC5ACEC6A74}" presName="box" presStyleLbl="node1" presStyleIdx="0" presStyleCnt="6" custScaleY="69882"/>
      <dgm:spPr/>
      <dgm:t>
        <a:bodyPr/>
        <a:lstStyle/>
        <a:p>
          <a:pPr rtl="1"/>
          <a:endParaRPr lang="fa-IR"/>
        </a:p>
      </dgm:t>
    </dgm:pt>
    <dgm:pt modelId="{B43F19E9-9317-4E46-963E-C40D31DC98C0}" type="pres">
      <dgm:prSet presAssocID="{0CBACBFE-F141-4858-B117-0BC5ACEC6A74}" presName="img" presStyleLbl="fgImgPlace1" presStyleIdx="0" presStyleCnt="6" custScaleX="73361" custScaleY="64536" custLinFactNeighborX="-10638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4000" b="-24000"/>
          </a:stretch>
        </a:blipFill>
      </dgm:spPr>
      <dgm:t>
        <a:bodyPr/>
        <a:lstStyle/>
        <a:p>
          <a:pPr rtl="1"/>
          <a:endParaRPr lang="fa-IR"/>
        </a:p>
      </dgm:t>
    </dgm:pt>
    <dgm:pt modelId="{2B63E816-2F71-4798-8DDE-7F6E50107262}" type="pres">
      <dgm:prSet presAssocID="{0CBACBFE-F141-4858-B117-0BC5ACEC6A74}" presName="text" presStyleLbl="node1" presStyleIdx="0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3ECE299-3DBE-4FFC-88EC-4411DD531F47}" type="pres">
      <dgm:prSet presAssocID="{7C9EE6BB-75E4-41CC-AB0D-727D4B9AE310}" presName="spacer" presStyleCnt="0"/>
      <dgm:spPr/>
    </dgm:pt>
    <dgm:pt modelId="{C49B31B9-2DAB-47A9-A8B1-30A902FA3C8F}" type="pres">
      <dgm:prSet presAssocID="{AFFC1F2A-C981-4A61-A1E6-9F48D39D07B6}" presName="comp" presStyleCnt="0"/>
      <dgm:spPr/>
    </dgm:pt>
    <dgm:pt modelId="{77E53E46-2886-46A5-899D-E4454B32CB90}" type="pres">
      <dgm:prSet presAssocID="{AFFC1F2A-C981-4A61-A1E6-9F48D39D07B6}" presName="box" presStyleLbl="node1" presStyleIdx="1" presStyleCnt="6" custScaleY="84860"/>
      <dgm:spPr/>
      <dgm:t>
        <a:bodyPr/>
        <a:lstStyle/>
        <a:p>
          <a:pPr rtl="1"/>
          <a:endParaRPr lang="fa-IR"/>
        </a:p>
      </dgm:t>
    </dgm:pt>
    <dgm:pt modelId="{3ACFC255-CDAC-4AAB-B0C3-275ED93615B6}" type="pres">
      <dgm:prSet presAssocID="{AFFC1F2A-C981-4A61-A1E6-9F48D39D07B6}" presName="img" presStyleLbl="fgImgPlace1" presStyleIdx="1" presStyleCnt="6" custScaleX="79700" custScaleY="85991" custLinFactNeighborX="-10638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</dgm:pt>
    <dgm:pt modelId="{16FA53AD-52E4-4B67-83FF-E86FB4463687}" type="pres">
      <dgm:prSet presAssocID="{AFFC1F2A-C981-4A61-A1E6-9F48D39D07B6}" presName="text" presStyleLbl="node1" presStyleIdx="1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FA4DAE55-7BD5-4A5B-9024-046EB014F105}" type="pres">
      <dgm:prSet presAssocID="{1AFF7D6F-8A4D-4945-A390-70395DD2AEEA}" presName="spacer" presStyleCnt="0"/>
      <dgm:spPr/>
    </dgm:pt>
    <dgm:pt modelId="{210A715D-FBB6-4472-B9A2-D196CBCFF0AF}" type="pres">
      <dgm:prSet presAssocID="{8E34F7D3-2E22-4D4D-8B93-3914905760C4}" presName="comp" presStyleCnt="0"/>
      <dgm:spPr/>
    </dgm:pt>
    <dgm:pt modelId="{700F3C30-C4C6-47BC-AEB4-E8861A149B11}" type="pres">
      <dgm:prSet presAssocID="{8E34F7D3-2E22-4D4D-8B93-3914905760C4}" presName="box" presStyleLbl="node1" presStyleIdx="2" presStyleCnt="6" custScaleY="81821"/>
      <dgm:spPr/>
      <dgm:t>
        <a:bodyPr/>
        <a:lstStyle/>
        <a:p>
          <a:pPr rtl="1"/>
          <a:endParaRPr lang="fa-IR"/>
        </a:p>
      </dgm:t>
    </dgm:pt>
    <dgm:pt modelId="{221E706E-38EA-4B45-B4E2-6F04BD5A2A5D}" type="pres">
      <dgm:prSet presAssocID="{8E34F7D3-2E22-4D4D-8B93-3914905760C4}" presName="img" presStyleLbl="fgImgPlace1" presStyleIdx="2" presStyleCnt="6" custScaleX="81115" custScaleY="86072" custLinFactNeighborX="-973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0" b="-30000"/>
          </a:stretch>
        </a:blipFill>
      </dgm:spPr>
      <dgm:t>
        <a:bodyPr/>
        <a:lstStyle/>
        <a:p>
          <a:pPr rtl="1"/>
          <a:endParaRPr lang="fa-IR"/>
        </a:p>
      </dgm:t>
    </dgm:pt>
    <dgm:pt modelId="{C9C0393D-5470-4C9D-A1E6-93CEAFFB16A1}" type="pres">
      <dgm:prSet presAssocID="{8E34F7D3-2E22-4D4D-8B93-3914905760C4}" presName="text" presStyleLbl="node1" presStyleIdx="2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B9CFD539-4FE8-4EF3-94C4-9F18ABB58304}" type="pres">
      <dgm:prSet presAssocID="{31B99C4B-9782-483B-BDB4-2F3CF6946A7C}" presName="spacer" presStyleCnt="0"/>
      <dgm:spPr/>
    </dgm:pt>
    <dgm:pt modelId="{11DE9E8F-00B1-4065-8824-21EB36D698C6}" type="pres">
      <dgm:prSet presAssocID="{0F699FA3-05A1-4418-831E-6442E102ABBC}" presName="comp" presStyleCnt="0"/>
      <dgm:spPr/>
    </dgm:pt>
    <dgm:pt modelId="{8012382A-5808-48E6-A95F-BE55202912CE}" type="pres">
      <dgm:prSet presAssocID="{0F699FA3-05A1-4418-831E-6442E102ABBC}" presName="box" presStyleLbl="node1" presStyleIdx="3" presStyleCnt="6"/>
      <dgm:spPr/>
      <dgm:t>
        <a:bodyPr/>
        <a:lstStyle/>
        <a:p>
          <a:pPr rtl="1"/>
          <a:endParaRPr lang="fa-IR"/>
        </a:p>
      </dgm:t>
    </dgm:pt>
    <dgm:pt modelId="{47E969B1-0453-46EC-97D6-167B6E81A265}" type="pres">
      <dgm:prSet presAssocID="{0F699FA3-05A1-4418-831E-6442E102ABBC}" presName="img" presStyleLbl="fgImgPlace1" presStyleIdx="3" presStyleCnt="6" custScaleX="80690" custScaleY="86845" custLinFactNeighborX="-9735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7000" b="-97000"/>
          </a:stretch>
        </a:blipFill>
      </dgm:spPr>
    </dgm:pt>
    <dgm:pt modelId="{DA20C2A1-2BCF-4E32-AF91-4E2A67AAA4A6}" type="pres">
      <dgm:prSet presAssocID="{0F699FA3-05A1-4418-831E-6442E102ABBC}" presName="text" presStyleLbl="node1" presStyleIdx="3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71F48315-572C-411E-9B0B-8F4A598A65A9}" type="pres">
      <dgm:prSet presAssocID="{444DE983-99FE-4718-96E2-05E516C76AAA}" presName="spacer" presStyleCnt="0"/>
      <dgm:spPr/>
    </dgm:pt>
    <dgm:pt modelId="{9F2AB3EA-0843-4CB7-919D-D2CF73185D28}" type="pres">
      <dgm:prSet presAssocID="{01D7B8AC-120B-4C3E-8223-850970D26481}" presName="comp" presStyleCnt="0"/>
      <dgm:spPr/>
    </dgm:pt>
    <dgm:pt modelId="{F22AE499-0C54-461F-9966-3052BE4980B0}" type="pres">
      <dgm:prSet presAssocID="{01D7B8AC-120B-4C3E-8223-850970D26481}" presName="box" presStyleLbl="node1" presStyleIdx="4" presStyleCnt="6" custScaleY="76259"/>
      <dgm:spPr/>
      <dgm:t>
        <a:bodyPr/>
        <a:lstStyle/>
        <a:p>
          <a:pPr rtl="1"/>
          <a:endParaRPr lang="fa-IR"/>
        </a:p>
      </dgm:t>
    </dgm:pt>
    <dgm:pt modelId="{BF3E8858-37D6-4C47-9A83-B9A27E0445E5}" type="pres">
      <dgm:prSet presAssocID="{01D7B8AC-120B-4C3E-8223-850970D26481}" presName="img" presStyleLbl="fgImgPlace1" presStyleIdx="4" presStyleCnt="6" custScaleX="82234" custScaleY="77151" custLinFactNeighborX="-523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9000" b="-19000"/>
          </a:stretch>
        </a:blipFill>
      </dgm:spPr>
      <dgm:t>
        <a:bodyPr/>
        <a:lstStyle/>
        <a:p>
          <a:pPr rtl="1"/>
          <a:endParaRPr lang="fa-IR"/>
        </a:p>
      </dgm:t>
    </dgm:pt>
    <dgm:pt modelId="{5192D300-23DA-4CB4-99F8-171EA8650D38}" type="pres">
      <dgm:prSet presAssocID="{01D7B8AC-120B-4C3E-8223-850970D26481}" presName="text" presStyleLbl="node1" presStyleIdx="4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47B06975-265F-4380-953E-D30EB935329B}" type="pres">
      <dgm:prSet presAssocID="{9002E13E-4555-40D1-84AA-CF5A70A4F890}" presName="spacer" presStyleCnt="0"/>
      <dgm:spPr/>
    </dgm:pt>
    <dgm:pt modelId="{E7D964FF-E06F-4D8F-893B-542D01579796}" type="pres">
      <dgm:prSet presAssocID="{FE00043A-640A-4A06-B84A-944E3366B757}" presName="comp" presStyleCnt="0"/>
      <dgm:spPr/>
    </dgm:pt>
    <dgm:pt modelId="{AA556747-DE42-4488-97DC-669B279E643E}" type="pres">
      <dgm:prSet presAssocID="{FE00043A-640A-4A06-B84A-944E3366B757}" presName="box" presStyleLbl="node1" presStyleIdx="5" presStyleCnt="6" custScaleY="119211"/>
      <dgm:spPr/>
      <dgm:t>
        <a:bodyPr/>
        <a:lstStyle/>
        <a:p>
          <a:pPr rtl="1"/>
          <a:endParaRPr lang="fa-IR"/>
        </a:p>
      </dgm:t>
    </dgm:pt>
    <dgm:pt modelId="{7AEA14F2-B25C-4CE7-928F-4FD84D7410F4}" type="pres">
      <dgm:prSet presAssocID="{FE00043A-640A-4A06-B84A-944E3366B757}" presName="img" presStyleLbl="fgImgPlace1" presStyleIdx="5" presStyleCnt="6" custScaleX="80690" custScaleY="108992" custLinFactNeighborX="-9735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</dgm:spPr>
    </dgm:pt>
    <dgm:pt modelId="{0B39097A-31F6-4418-A712-2DDFDB4859F3}" type="pres">
      <dgm:prSet presAssocID="{FE00043A-640A-4A06-B84A-944E3366B757}" presName="text" presStyleLbl="node1" presStyleIdx="5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F44C0AF2-5943-4D7C-AF40-4B49CBE765FE}" srcId="{A6B7BA41-0603-40B1-A853-1ECAD0AE7CBF}" destId="{0F699FA3-05A1-4418-831E-6442E102ABBC}" srcOrd="3" destOrd="0" parTransId="{B2ABE06C-D71F-4EC0-8EBA-3B1477B85A88}" sibTransId="{444DE983-99FE-4718-96E2-05E516C76AAA}"/>
    <dgm:cxn modelId="{8BDC4374-3A4A-4B89-B78E-CF05D5A0D337}" type="presOf" srcId="{AFFC1F2A-C981-4A61-A1E6-9F48D39D07B6}" destId="{77E53E46-2886-46A5-899D-E4454B32CB90}" srcOrd="0" destOrd="0" presId="urn:microsoft.com/office/officeart/2005/8/layout/vList4"/>
    <dgm:cxn modelId="{D878E9F6-8022-4A92-9E11-076287CBEA41}" type="presOf" srcId="{0CBACBFE-F141-4858-B117-0BC5ACEC6A74}" destId="{2B63E816-2F71-4798-8DDE-7F6E50107262}" srcOrd="1" destOrd="0" presId="urn:microsoft.com/office/officeart/2005/8/layout/vList4"/>
    <dgm:cxn modelId="{053BFC4C-9746-42C8-8D57-523AC15AE619}" type="presOf" srcId="{FE00043A-640A-4A06-B84A-944E3366B757}" destId="{0B39097A-31F6-4418-A712-2DDFDB4859F3}" srcOrd="1" destOrd="0" presId="urn:microsoft.com/office/officeart/2005/8/layout/vList4"/>
    <dgm:cxn modelId="{85656AE1-3EF8-4353-A425-85BF34B147E5}" type="presOf" srcId="{FE00043A-640A-4A06-B84A-944E3366B757}" destId="{AA556747-DE42-4488-97DC-669B279E643E}" srcOrd="0" destOrd="0" presId="urn:microsoft.com/office/officeart/2005/8/layout/vList4"/>
    <dgm:cxn modelId="{914110AC-6473-4093-BBCC-AC1E2E30C7A9}" type="presOf" srcId="{0F699FA3-05A1-4418-831E-6442E102ABBC}" destId="{DA20C2A1-2BCF-4E32-AF91-4E2A67AAA4A6}" srcOrd="1" destOrd="0" presId="urn:microsoft.com/office/officeart/2005/8/layout/vList4"/>
    <dgm:cxn modelId="{819E9357-492B-40C2-AE6A-D2093D78D133}" type="presOf" srcId="{0F699FA3-05A1-4418-831E-6442E102ABBC}" destId="{8012382A-5808-48E6-A95F-BE55202912CE}" srcOrd="0" destOrd="0" presId="urn:microsoft.com/office/officeart/2005/8/layout/vList4"/>
    <dgm:cxn modelId="{4DB688F7-8F4C-46CA-BBC0-BFDD8965BE25}" srcId="{A6B7BA41-0603-40B1-A853-1ECAD0AE7CBF}" destId="{8E34F7D3-2E22-4D4D-8B93-3914905760C4}" srcOrd="2" destOrd="0" parTransId="{0E05377D-E5DD-418C-B5B4-CEF84CB3D8BA}" sibTransId="{31B99C4B-9782-483B-BDB4-2F3CF6946A7C}"/>
    <dgm:cxn modelId="{FED9A395-01E0-48B0-8F4E-78C625FC86E7}" type="presOf" srcId="{8E34F7D3-2E22-4D4D-8B93-3914905760C4}" destId="{C9C0393D-5470-4C9D-A1E6-93CEAFFB16A1}" srcOrd="1" destOrd="0" presId="urn:microsoft.com/office/officeart/2005/8/layout/vList4"/>
    <dgm:cxn modelId="{69594A0A-B978-4A61-8B47-1F5B48FA3D1A}" srcId="{A6B7BA41-0603-40B1-A853-1ECAD0AE7CBF}" destId="{FE00043A-640A-4A06-B84A-944E3366B757}" srcOrd="5" destOrd="0" parTransId="{FBC2A426-3A6B-48CB-A834-DE482C656EC8}" sibTransId="{9041432B-8E6E-4664-AE72-02321620A5F5}"/>
    <dgm:cxn modelId="{9CDAFC58-3EE3-477B-BBB9-F0405BE92CBE}" srcId="{A6B7BA41-0603-40B1-A853-1ECAD0AE7CBF}" destId="{01D7B8AC-120B-4C3E-8223-850970D26481}" srcOrd="4" destOrd="0" parTransId="{E9966835-04A6-461C-9F53-B01648DC20A4}" sibTransId="{9002E13E-4555-40D1-84AA-CF5A70A4F890}"/>
    <dgm:cxn modelId="{ECC4A2ED-4D05-4C5E-9549-A06EC5150AC2}" srcId="{A6B7BA41-0603-40B1-A853-1ECAD0AE7CBF}" destId="{AFFC1F2A-C981-4A61-A1E6-9F48D39D07B6}" srcOrd="1" destOrd="0" parTransId="{D6DC6989-2769-412D-8EAF-379E02834CA4}" sibTransId="{1AFF7D6F-8A4D-4945-A390-70395DD2AEEA}"/>
    <dgm:cxn modelId="{144BF3CA-165C-4205-895F-6E4456A247CD}" type="presOf" srcId="{A6B7BA41-0603-40B1-A853-1ECAD0AE7CBF}" destId="{9957FFE0-9E9E-49F4-9277-356ACC7C9062}" srcOrd="0" destOrd="0" presId="urn:microsoft.com/office/officeart/2005/8/layout/vList4"/>
    <dgm:cxn modelId="{4FA4455F-B13E-4E4E-9F21-93466A694B95}" type="presOf" srcId="{01D7B8AC-120B-4C3E-8223-850970D26481}" destId="{F22AE499-0C54-461F-9966-3052BE4980B0}" srcOrd="0" destOrd="0" presId="urn:microsoft.com/office/officeart/2005/8/layout/vList4"/>
    <dgm:cxn modelId="{444E4F49-825D-4CF0-AD92-284326C2A904}" type="presOf" srcId="{01D7B8AC-120B-4C3E-8223-850970D26481}" destId="{5192D300-23DA-4CB4-99F8-171EA8650D38}" srcOrd="1" destOrd="0" presId="urn:microsoft.com/office/officeart/2005/8/layout/vList4"/>
    <dgm:cxn modelId="{5018B9A7-AC02-4C99-81FD-95AB3BF60F78}" type="presOf" srcId="{0CBACBFE-F141-4858-B117-0BC5ACEC6A74}" destId="{86591B3C-35AF-41CF-A6C0-9C9935BEA59D}" srcOrd="0" destOrd="0" presId="urn:microsoft.com/office/officeart/2005/8/layout/vList4"/>
    <dgm:cxn modelId="{995F8440-F1C5-4B26-9916-29C0A1B4BED8}" srcId="{A6B7BA41-0603-40B1-A853-1ECAD0AE7CBF}" destId="{0CBACBFE-F141-4858-B117-0BC5ACEC6A74}" srcOrd="0" destOrd="0" parTransId="{6C516B1F-5BA6-4125-AB84-D8AE46CA923F}" sibTransId="{7C9EE6BB-75E4-41CC-AB0D-727D4B9AE310}"/>
    <dgm:cxn modelId="{3A62D255-73F4-4C82-9896-9283845104D6}" type="presOf" srcId="{8E34F7D3-2E22-4D4D-8B93-3914905760C4}" destId="{700F3C30-C4C6-47BC-AEB4-E8861A149B11}" srcOrd="0" destOrd="0" presId="urn:microsoft.com/office/officeart/2005/8/layout/vList4"/>
    <dgm:cxn modelId="{F4505727-580D-4D45-8134-24503A9ADCFB}" type="presOf" srcId="{AFFC1F2A-C981-4A61-A1E6-9F48D39D07B6}" destId="{16FA53AD-52E4-4B67-83FF-E86FB4463687}" srcOrd="1" destOrd="0" presId="urn:microsoft.com/office/officeart/2005/8/layout/vList4"/>
    <dgm:cxn modelId="{3726D692-B321-4842-849B-0AA1B01672B4}" type="presParOf" srcId="{9957FFE0-9E9E-49F4-9277-356ACC7C9062}" destId="{B34CFA37-9C6E-4D94-A014-0BDB5FD11FEE}" srcOrd="0" destOrd="0" presId="urn:microsoft.com/office/officeart/2005/8/layout/vList4"/>
    <dgm:cxn modelId="{D7977C0A-5DD6-42DE-A915-8176D18E2054}" type="presParOf" srcId="{B34CFA37-9C6E-4D94-A014-0BDB5FD11FEE}" destId="{86591B3C-35AF-41CF-A6C0-9C9935BEA59D}" srcOrd="0" destOrd="0" presId="urn:microsoft.com/office/officeart/2005/8/layout/vList4"/>
    <dgm:cxn modelId="{C2FE35D1-4C12-4223-BA61-D80B92C3E8DC}" type="presParOf" srcId="{B34CFA37-9C6E-4D94-A014-0BDB5FD11FEE}" destId="{B43F19E9-9317-4E46-963E-C40D31DC98C0}" srcOrd="1" destOrd="0" presId="urn:microsoft.com/office/officeart/2005/8/layout/vList4"/>
    <dgm:cxn modelId="{295DE1A1-C825-4D21-8160-1502228A646E}" type="presParOf" srcId="{B34CFA37-9C6E-4D94-A014-0BDB5FD11FEE}" destId="{2B63E816-2F71-4798-8DDE-7F6E50107262}" srcOrd="2" destOrd="0" presId="urn:microsoft.com/office/officeart/2005/8/layout/vList4"/>
    <dgm:cxn modelId="{F93B3977-5CA1-4D46-AEA4-422460E376D1}" type="presParOf" srcId="{9957FFE0-9E9E-49F4-9277-356ACC7C9062}" destId="{23ECE299-3DBE-4FFC-88EC-4411DD531F47}" srcOrd="1" destOrd="0" presId="urn:microsoft.com/office/officeart/2005/8/layout/vList4"/>
    <dgm:cxn modelId="{4D5D4DCD-9DF6-42FF-9C8F-4C6892D567A2}" type="presParOf" srcId="{9957FFE0-9E9E-49F4-9277-356ACC7C9062}" destId="{C49B31B9-2DAB-47A9-A8B1-30A902FA3C8F}" srcOrd="2" destOrd="0" presId="urn:microsoft.com/office/officeart/2005/8/layout/vList4"/>
    <dgm:cxn modelId="{CD2C3B66-420E-4B46-9D0D-E6553E52C1B3}" type="presParOf" srcId="{C49B31B9-2DAB-47A9-A8B1-30A902FA3C8F}" destId="{77E53E46-2886-46A5-899D-E4454B32CB90}" srcOrd="0" destOrd="0" presId="urn:microsoft.com/office/officeart/2005/8/layout/vList4"/>
    <dgm:cxn modelId="{EAAC1467-AC74-4FF1-AE97-E6CC920B6696}" type="presParOf" srcId="{C49B31B9-2DAB-47A9-A8B1-30A902FA3C8F}" destId="{3ACFC255-CDAC-4AAB-B0C3-275ED93615B6}" srcOrd="1" destOrd="0" presId="urn:microsoft.com/office/officeart/2005/8/layout/vList4"/>
    <dgm:cxn modelId="{DA35E0C6-5F1B-4F50-B8C8-06EDBEE8A31E}" type="presParOf" srcId="{C49B31B9-2DAB-47A9-A8B1-30A902FA3C8F}" destId="{16FA53AD-52E4-4B67-83FF-E86FB4463687}" srcOrd="2" destOrd="0" presId="urn:microsoft.com/office/officeart/2005/8/layout/vList4"/>
    <dgm:cxn modelId="{EB70ABAA-2E69-47CD-9A3F-854787075E0F}" type="presParOf" srcId="{9957FFE0-9E9E-49F4-9277-356ACC7C9062}" destId="{FA4DAE55-7BD5-4A5B-9024-046EB014F105}" srcOrd="3" destOrd="0" presId="urn:microsoft.com/office/officeart/2005/8/layout/vList4"/>
    <dgm:cxn modelId="{8D32D85F-DFC5-4DDD-8BE3-3966D36816F4}" type="presParOf" srcId="{9957FFE0-9E9E-49F4-9277-356ACC7C9062}" destId="{210A715D-FBB6-4472-B9A2-D196CBCFF0AF}" srcOrd="4" destOrd="0" presId="urn:microsoft.com/office/officeart/2005/8/layout/vList4"/>
    <dgm:cxn modelId="{D532FA8F-C6C1-440F-8534-46CC33EFED00}" type="presParOf" srcId="{210A715D-FBB6-4472-B9A2-D196CBCFF0AF}" destId="{700F3C30-C4C6-47BC-AEB4-E8861A149B11}" srcOrd="0" destOrd="0" presId="urn:microsoft.com/office/officeart/2005/8/layout/vList4"/>
    <dgm:cxn modelId="{95043148-C592-4F06-ABEF-BEB4D772309C}" type="presParOf" srcId="{210A715D-FBB6-4472-B9A2-D196CBCFF0AF}" destId="{221E706E-38EA-4B45-B4E2-6F04BD5A2A5D}" srcOrd="1" destOrd="0" presId="urn:microsoft.com/office/officeart/2005/8/layout/vList4"/>
    <dgm:cxn modelId="{2DDAC87E-7159-48D2-A61B-EED6B88A8754}" type="presParOf" srcId="{210A715D-FBB6-4472-B9A2-D196CBCFF0AF}" destId="{C9C0393D-5470-4C9D-A1E6-93CEAFFB16A1}" srcOrd="2" destOrd="0" presId="urn:microsoft.com/office/officeart/2005/8/layout/vList4"/>
    <dgm:cxn modelId="{5FFF072E-A74E-4C59-B1D2-4E82AAC6F7C7}" type="presParOf" srcId="{9957FFE0-9E9E-49F4-9277-356ACC7C9062}" destId="{B9CFD539-4FE8-4EF3-94C4-9F18ABB58304}" srcOrd="5" destOrd="0" presId="urn:microsoft.com/office/officeart/2005/8/layout/vList4"/>
    <dgm:cxn modelId="{CDCDEE0B-885F-490C-A6F3-19C938465CE9}" type="presParOf" srcId="{9957FFE0-9E9E-49F4-9277-356ACC7C9062}" destId="{11DE9E8F-00B1-4065-8824-21EB36D698C6}" srcOrd="6" destOrd="0" presId="urn:microsoft.com/office/officeart/2005/8/layout/vList4"/>
    <dgm:cxn modelId="{5B34A62A-77C4-41FB-8DC2-88794B8FA41D}" type="presParOf" srcId="{11DE9E8F-00B1-4065-8824-21EB36D698C6}" destId="{8012382A-5808-48E6-A95F-BE55202912CE}" srcOrd="0" destOrd="0" presId="urn:microsoft.com/office/officeart/2005/8/layout/vList4"/>
    <dgm:cxn modelId="{0C5D6689-981A-4CF8-99A8-2B150BFE7C0C}" type="presParOf" srcId="{11DE9E8F-00B1-4065-8824-21EB36D698C6}" destId="{47E969B1-0453-46EC-97D6-167B6E81A265}" srcOrd="1" destOrd="0" presId="urn:microsoft.com/office/officeart/2005/8/layout/vList4"/>
    <dgm:cxn modelId="{E842DF42-6B6E-4BE3-AC03-466601FD9E92}" type="presParOf" srcId="{11DE9E8F-00B1-4065-8824-21EB36D698C6}" destId="{DA20C2A1-2BCF-4E32-AF91-4E2A67AAA4A6}" srcOrd="2" destOrd="0" presId="urn:microsoft.com/office/officeart/2005/8/layout/vList4"/>
    <dgm:cxn modelId="{78DB6068-B37E-4EDE-9D12-A11C633B2E3B}" type="presParOf" srcId="{9957FFE0-9E9E-49F4-9277-356ACC7C9062}" destId="{71F48315-572C-411E-9B0B-8F4A598A65A9}" srcOrd="7" destOrd="0" presId="urn:microsoft.com/office/officeart/2005/8/layout/vList4"/>
    <dgm:cxn modelId="{1CBB290F-10E3-4003-AA2E-72E0E1F876F1}" type="presParOf" srcId="{9957FFE0-9E9E-49F4-9277-356ACC7C9062}" destId="{9F2AB3EA-0843-4CB7-919D-D2CF73185D28}" srcOrd="8" destOrd="0" presId="urn:microsoft.com/office/officeart/2005/8/layout/vList4"/>
    <dgm:cxn modelId="{4D5C1625-AB23-473D-82E3-7FF2334B0D74}" type="presParOf" srcId="{9F2AB3EA-0843-4CB7-919D-D2CF73185D28}" destId="{F22AE499-0C54-461F-9966-3052BE4980B0}" srcOrd="0" destOrd="0" presId="urn:microsoft.com/office/officeart/2005/8/layout/vList4"/>
    <dgm:cxn modelId="{5B1AC088-1031-48B4-B311-EA85A9E1B8A7}" type="presParOf" srcId="{9F2AB3EA-0843-4CB7-919D-D2CF73185D28}" destId="{BF3E8858-37D6-4C47-9A83-B9A27E0445E5}" srcOrd="1" destOrd="0" presId="urn:microsoft.com/office/officeart/2005/8/layout/vList4"/>
    <dgm:cxn modelId="{01FEF72A-72DA-4FBC-A2D7-2897E6602F4E}" type="presParOf" srcId="{9F2AB3EA-0843-4CB7-919D-D2CF73185D28}" destId="{5192D300-23DA-4CB4-99F8-171EA8650D38}" srcOrd="2" destOrd="0" presId="urn:microsoft.com/office/officeart/2005/8/layout/vList4"/>
    <dgm:cxn modelId="{A4A9A4C6-8DD7-459C-A890-6B1A597C3755}" type="presParOf" srcId="{9957FFE0-9E9E-49F4-9277-356ACC7C9062}" destId="{47B06975-265F-4380-953E-D30EB935329B}" srcOrd="9" destOrd="0" presId="urn:microsoft.com/office/officeart/2005/8/layout/vList4"/>
    <dgm:cxn modelId="{B223EF80-2750-4BB6-B491-667DE45ACF86}" type="presParOf" srcId="{9957FFE0-9E9E-49F4-9277-356ACC7C9062}" destId="{E7D964FF-E06F-4D8F-893B-542D01579796}" srcOrd="10" destOrd="0" presId="urn:microsoft.com/office/officeart/2005/8/layout/vList4"/>
    <dgm:cxn modelId="{80A728C2-6A6E-421B-9F47-783CDBD11AFF}" type="presParOf" srcId="{E7D964FF-E06F-4D8F-893B-542D01579796}" destId="{AA556747-DE42-4488-97DC-669B279E643E}" srcOrd="0" destOrd="0" presId="urn:microsoft.com/office/officeart/2005/8/layout/vList4"/>
    <dgm:cxn modelId="{81B4E4AF-93AE-4CB4-A154-C40FEC0A03DD}" type="presParOf" srcId="{E7D964FF-E06F-4D8F-893B-542D01579796}" destId="{7AEA14F2-B25C-4CE7-928F-4FD84D7410F4}" srcOrd="1" destOrd="0" presId="urn:microsoft.com/office/officeart/2005/8/layout/vList4"/>
    <dgm:cxn modelId="{DE2C8CC6-A6C9-4236-BBB2-AC5E9C8040DF}" type="presParOf" srcId="{E7D964FF-E06F-4D8F-893B-542D01579796}" destId="{0B39097A-31F6-4418-A712-2DDFDB4859F3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FDEFD94-3170-4415-A616-C194E05D4696}" type="doc">
      <dgm:prSet loTypeId="urn:microsoft.com/office/officeart/2009/3/layout/StepUpProcess" loCatId="process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pPr rtl="1"/>
          <a:endParaRPr lang="fa-IR"/>
        </a:p>
      </dgm:t>
    </dgm:pt>
    <dgm:pt modelId="{3A87A5DE-BE08-40A4-9D20-E923906CDEEC}">
      <dgm:prSet phldrT="[Text]" custT="1"/>
      <dgm:spPr/>
      <dgm:t>
        <a:bodyPr/>
        <a:lstStyle/>
        <a:p>
          <a:pPr algn="justLow" rtl="1">
            <a:lnSpc>
              <a:spcPct val="70000"/>
            </a:lnSpc>
            <a:spcAft>
              <a:spcPts val="0"/>
            </a:spcAft>
          </a:pPr>
          <a:r>
            <a:rPr lang="fa-IR" sz="2400" b="1" dirty="0" smtClean="0">
              <a:cs typeface="B Mitra" pitchFamily="2" charset="-78"/>
            </a:rPr>
            <a:t>*توجه داشته باشيد نحوه تقسيم بندي دوز در سرنگهاي  ۱۰۰ واحدي با سرنگهاي ۳۰ و ۵۰ واحدي متفاوت مي باشد.</a:t>
          </a:r>
          <a:endParaRPr lang="fa-IR" sz="2400" b="1" dirty="0"/>
        </a:p>
      </dgm:t>
    </dgm:pt>
    <dgm:pt modelId="{8720BBB8-6213-4379-9EB4-318A8611DC57}" type="sibTrans" cxnId="{8FA6333C-7860-4817-B0EB-766916D45A98}">
      <dgm:prSet/>
      <dgm:spPr/>
      <dgm:t>
        <a:bodyPr/>
        <a:lstStyle/>
        <a:p>
          <a:pPr rtl="1"/>
          <a:endParaRPr lang="fa-IR"/>
        </a:p>
      </dgm:t>
    </dgm:pt>
    <dgm:pt modelId="{B0A6D2AE-A3AA-4CC2-9226-531C53D92899}" type="parTrans" cxnId="{8FA6333C-7860-4817-B0EB-766916D45A98}">
      <dgm:prSet/>
      <dgm:spPr/>
      <dgm:t>
        <a:bodyPr/>
        <a:lstStyle/>
        <a:p>
          <a:pPr rtl="1"/>
          <a:endParaRPr lang="fa-IR"/>
        </a:p>
      </dgm:t>
    </dgm:pt>
    <dgm:pt modelId="{6ABB8593-8246-4ABD-8739-FBCDEC3EA87F}">
      <dgm:prSet phldrT="[Text]" custT="1"/>
      <dgm:spPr/>
      <dgm:t>
        <a:bodyPr/>
        <a:lstStyle/>
        <a:p>
          <a:pPr algn="justLow" rtl="1">
            <a:lnSpc>
              <a:spcPct val="80000"/>
            </a:lnSpc>
            <a:spcAft>
              <a:spcPts val="0"/>
            </a:spcAft>
          </a:pPr>
          <a:r>
            <a:rPr lang="fa-IR" sz="2500" b="1" dirty="0" smtClean="0">
              <a:cs typeface="B Mitra" pitchFamily="2" charset="-78"/>
            </a:rPr>
            <a:t>سرنگ انسولين در مقياسهاي ۳۰-۵۰ و ۱۰۰ واحدي موجود مي باشد.</a:t>
          </a:r>
          <a:endParaRPr lang="fa-IR" sz="2500" b="1" dirty="0"/>
        </a:p>
      </dgm:t>
    </dgm:pt>
    <dgm:pt modelId="{7E9FD50A-FBB0-4C57-953F-2A125A5AFE05}" type="parTrans" cxnId="{710F556C-6073-4828-9806-02755FCE3C76}">
      <dgm:prSet/>
      <dgm:spPr/>
      <dgm:t>
        <a:bodyPr/>
        <a:lstStyle/>
        <a:p>
          <a:pPr rtl="1"/>
          <a:endParaRPr lang="fa-IR"/>
        </a:p>
      </dgm:t>
    </dgm:pt>
    <dgm:pt modelId="{682B2AE0-95F9-4C64-8B1D-D4EB8E436277}" type="sibTrans" cxnId="{710F556C-6073-4828-9806-02755FCE3C76}">
      <dgm:prSet/>
      <dgm:spPr/>
      <dgm:t>
        <a:bodyPr/>
        <a:lstStyle/>
        <a:p>
          <a:pPr rtl="1"/>
          <a:endParaRPr lang="fa-IR"/>
        </a:p>
      </dgm:t>
    </dgm:pt>
    <dgm:pt modelId="{D376F655-865E-450B-B483-F97B0566A913}" type="pres">
      <dgm:prSet presAssocID="{EFDEFD94-3170-4415-A616-C194E05D4696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pPr rtl="1"/>
          <a:endParaRPr lang="fa-IR"/>
        </a:p>
      </dgm:t>
    </dgm:pt>
    <dgm:pt modelId="{447ABB66-A9A8-4BB2-9A21-CA8EC0DA7D91}" type="pres">
      <dgm:prSet presAssocID="{3A87A5DE-BE08-40A4-9D20-E923906CDEEC}" presName="composite" presStyleCnt="0"/>
      <dgm:spPr/>
    </dgm:pt>
    <dgm:pt modelId="{730E0BE6-9FB8-4A35-8DDA-9180D7F2AD97}" type="pres">
      <dgm:prSet presAssocID="{3A87A5DE-BE08-40A4-9D20-E923906CDEEC}" presName="LShape" presStyleLbl="alignNode1" presStyleIdx="0" presStyleCnt="3"/>
      <dgm:spPr/>
    </dgm:pt>
    <dgm:pt modelId="{8773F1B9-76CE-4CA0-9936-A4AF5A872E86}" type="pres">
      <dgm:prSet presAssocID="{3A87A5DE-BE08-40A4-9D20-E923906CDEEC}" presName="ParentText" presStyleLbl="revTx" presStyleIdx="0" presStyleCnt="2" custScaleX="119474" custScaleY="85105" custLinFactNeighborX="8388" custLinFactNeighborY="-601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EBE5C622-8B12-441E-8D2C-9E3D4D954C25}" type="pres">
      <dgm:prSet presAssocID="{3A87A5DE-BE08-40A4-9D20-E923906CDEEC}" presName="Triangle" presStyleLbl="alignNode1" presStyleIdx="1" presStyleCnt="3"/>
      <dgm:spPr/>
    </dgm:pt>
    <dgm:pt modelId="{CD30F58E-19BB-4C7C-B48A-A26112ED809D}" type="pres">
      <dgm:prSet presAssocID="{8720BBB8-6213-4379-9EB4-318A8611DC57}" presName="sibTrans" presStyleCnt="0"/>
      <dgm:spPr/>
    </dgm:pt>
    <dgm:pt modelId="{422873E2-097A-4E49-A6B1-424A0C5E5300}" type="pres">
      <dgm:prSet presAssocID="{8720BBB8-6213-4379-9EB4-318A8611DC57}" presName="space" presStyleCnt="0"/>
      <dgm:spPr/>
    </dgm:pt>
    <dgm:pt modelId="{D5A8A2E3-4138-48A7-A6E0-F7ACF378F7BD}" type="pres">
      <dgm:prSet presAssocID="{6ABB8593-8246-4ABD-8739-FBCDEC3EA87F}" presName="composite" presStyleCnt="0"/>
      <dgm:spPr/>
    </dgm:pt>
    <dgm:pt modelId="{34385691-B205-46F8-9EB1-414AD46FF7A7}" type="pres">
      <dgm:prSet presAssocID="{6ABB8593-8246-4ABD-8739-FBCDEC3EA87F}" presName="LShape" presStyleLbl="alignNode1" presStyleIdx="2" presStyleCnt="3"/>
      <dgm:spPr/>
    </dgm:pt>
    <dgm:pt modelId="{FD1BB2F0-8AA2-4D0F-A993-A8B0AFCF99AC}" type="pres">
      <dgm:prSet presAssocID="{6ABB8593-8246-4ABD-8739-FBCDEC3EA87F}" presName="ParentText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8FA6333C-7860-4817-B0EB-766916D45A98}" srcId="{EFDEFD94-3170-4415-A616-C194E05D4696}" destId="{3A87A5DE-BE08-40A4-9D20-E923906CDEEC}" srcOrd="0" destOrd="0" parTransId="{B0A6D2AE-A3AA-4CC2-9226-531C53D92899}" sibTransId="{8720BBB8-6213-4379-9EB4-318A8611DC57}"/>
    <dgm:cxn modelId="{DF039379-08AD-480F-9181-056F2E50ECFD}" type="presOf" srcId="{6ABB8593-8246-4ABD-8739-FBCDEC3EA87F}" destId="{FD1BB2F0-8AA2-4D0F-A993-A8B0AFCF99AC}" srcOrd="0" destOrd="0" presId="urn:microsoft.com/office/officeart/2009/3/layout/StepUpProcess"/>
    <dgm:cxn modelId="{1D3DB53D-3A2B-4448-ABD2-9963E7FEEF29}" type="presOf" srcId="{3A87A5DE-BE08-40A4-9D20-E923906CDEEC}" destId="{8773F1B9-76CE-4CA0-9936-A4AF5A872E86}" srcOrd="0" destOrd="0" presId="urn:microsoft.com/office/officeart/2009/3/layout/StepUpProcess"/>
    <dgm:cxn modelId="{DBE71C22-0394-4BC0-9A6B-E9E03C37206C}" type="presOf" srcId="{EFDEFD94-3170-4415-A616-C194E05D4696}" destId="{D376F655-865E-450B-B483-F97B0566A913}" srcOrd="0" destOrd="0" presId="urn:microsoft.com/office/officeart/2009/3/layout/StepUpProcess"/>
    <dgm:cxn modelId="{710F556C-6073-4828-9806-02755FCE3C76}" srcId="{EFDEFD94-3170-4415-A616-C194E05D4696}" destId="{6ABB8593-8246-4ABD-8739-FBCDEC3EA87F}" srcOrd="1" destOrd="0" parTransId="{7E9FD50A-FBB0-4C57-953F-2A125A5AFE05}" sibTransId="{682B2AE0-95F9-4C64-8B1D-D4EB8E436277}"/>
    <dgm:cxn modelId="{AC9F248C-0FF5-40F7-812A-E0324BAC1492}" type="presParOf" srcId="{D376F655-865E-450B-B483-F97B0566A913}" destId="{447ABB66-A9A8-4BB2-9A21-CA8EC0DA7D91}" srcOrd="0" destOrd="0" presId="urn:microsoft.com/office/officeart/2009/3/layout/StepUpProcess"/>
    <dgm:cxn modelId="{07EEF2EB-5019-4E87-8727-F4875ADF499D}" type="presParOf" srcId="{447ABB66-A9A8-4BB2-9A21-CA8EC0DA7D91}" destId="{730E0BE6-9FB8-4A35-8DDA-9180D7F2AD97}" srcOrd="0" destOrd="0" presId="urn:microsoft.com/office/officeart/2009/3/layout/StepUpProcess"/>
    <dgm:cxn modelId="{FB2D5A42-44F7-4A0B-9667-776F4A414E51}" type="presParOf" srcId="{447ABB66-A9A8-4BB2-9A21-CA8EC0DA7D91}" destId="{8773F1B9-76CE-4CA0-9936-A4AF5A872E86}" srcOrd="1" destOrd="0" presId="urn:microsoft.com/office/officeart/2009/3/layout/StepUpProcess"/>
    <dgm:cxn modelId="{A059EAB9-8C24-4443-BA6A-A539D61DF8BD}" type="presParOf" srcId="{447ABB66-A9A8-4BB2-9A21-CA8EC0DA7D91}" destId="{EBE5C622-8B12-441E-8D2C-9E3D4D954C25}" srcOrd="2" destOrd="0" presId="urn:microsoft.com/office/officeart/2009/3/layout/StepUpProcess"/>
    <dgm:cxn modelId="{337AD3FC-0F29-455E-8DB8-6A6CD4015046}" type="presParOf" srcId="{D376F655-865E-450B-B483-F97B0566A913}" destId="{CD30F58E-19BB-4C7C-B48A-A26112ED809D}" srcOrd="1" destOrd="0" presId="urn:microsoft.com/office/officeart/2009/3/layout/StepUpProcess"/>
    <dgm:cxn modelId="{8638AE30-49DF-4B52-BD00-8FA5EDB6408B}" type="presParOf" srcId="{CD30F58E-19BB-4C7C-B48A-A26112ED809D}" destId="{422873E2-097A-4E49-A6B1-424A0C5E5300}" srcOrd="0" destOrd="0" presId="urn:microsoft.com/office/officeart/2009/3/layout/StepUpProcess"/>
    <dgm:cxn modelId="{60EB6FCF-5A1C-416B-8ABD-5EA74E3EC982}" type="presParOf" srcId="{D376F655-865E-450B-B483-F97B0566A913}" destId="{D5A8A2E3-4138-48A7-A6E0-F7ACF378F7BD}" srcOrd="2" destOrd="0" presId="urn:microsoft.com/office/officeart/2009/3/layout/StepUpProcess"/>
    <dgm:cxn modelId="{7002901D-FED7-483C-B6E9-8F7FE07C134E}" type="presParOf" srcId="{D5A8A2E3-4138-48A7-A6E0-F7ACF378F7BD}" destId="{34385691-B205-46F8-9EB1-414AD46FF7A7}" srcOrd="0" destOrd="0" presId="urn:microsoft.com/office/officeart/2009/3/layout/StepUpProcess"/>
    <dgm:cxn modelId="{B58A51FC-A912-4906-B9DF-24FC40B66659}" type="presParOf" srcId="{D5A8A2E3-4138-48A7-A6E0-F7ACF378F7BD}" destId="{FD1BB2F0-8AA2-4D0F-A993-A8B0AFCF99AC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38AACF3-4F20-44B5-AA15-8590763EDA75}" type="doc">
      <dgm:prSet loTypeId="urn:microsoft.com/office/officeart/2005/8/layout/chevron2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pPr rtl="1"/>
          <a:endParaRPr lang="fa-IR"/>
        </a:p>
      </dgm:t>
    </dgm:pt>
    <dgm:pt modelId="{DFD478BA-5EB0-47AE-8BB8-44C927D5C454}">
      <dgm:prSet phldrT="[Text]" phldr="1" custT="1"/>
      <dgm:spPr/>
      <dgm:t>
        <a:bodyPr/>
        <a:lstStyle/>
        <a:p>
          <a:pPr rtl="1">
            <a:lnSpc>
              <a:spcPct val="70000"/>
            </a:lnSpc>
          </a:pPr>
          <a:endParaRPr lang="fa-IR" sz="2500">
            <a:solidFill>
              <a:schemeClr val="tx1"/>
            </a:solidFill>
            <a:cs typeface="B Mitra" pitchFamily="2" charset="-78"/>
          </a:endParaRPr>
        </a:p>
      </dgm:t>
    </dgm:pt>
    <dgm:pt modelId="{3682F4D1-10A9-4D13-A80B-30B97DC18E06}" type="parTrans" cxnId="{93CDB40D-EE27-429A-A2DB-E9FCC8906997}">
      <dgm:prSet/>
      <dgm:spPr/>
      <dgm:t>
        <a:bodyPr/>
        <a:lstStyle/>
        <a:p>
          <a:pPr rtl="1"/>
          <a:endParaRPr lang="fa-IR"/>
        </a:p>
      </dgm:t>
    </dgm:pt>
    <dgm:pt modelId="{A90B7DAE-CBFD-4195-8A3D-6E9D56B46A6E}" type="sibTrans" cxnId="{93CDB40D-EE27-429A-A2DB-E9FCC8906997}">
      <dgm:prSet/>
      <dgm:spPr/>
      <dgm:t>
        <a:bodyPr/>
        <a:lstStyle/>
        <a:p>
          <a:pPr rtl="1"/>
          <a:endParaRPr lang="fa-IR"/>
        </a:p>
      </dgm:t>
    </dgm:pt>
    <dgm:pt modelId="{076E7FB2-7797-4CF9-B780-ADECA409CF34}">
      <dgm:prSet phldrT="[Text]" phldr="1" custT="1"/>
      <dgm:spPr/>
      <dgm:t>
        <a:bodyPr/>
        <a:lstStyle/>
        <a:p>
          <a:pPr rtl="1">
            <a:lnSpc>
              <a:spcPct val="70000"/>
            </a:lnSpc>
          </a:pPr>
          <a:endParaRPr lang="fa-IR" sz="2500">
            <a:solidFill>
              <a:schemeClr val="tx1"/>
            </a:solidFill>
            <a:cs typeface="B Mitra" pitchFamily="2" charset="-78"/>
          </a:endParaRPr>
        </a:p>
      </dgm:t>
    </dgm:pt>
    <dgm:pt modelId="{0CD55302-2687-48C8-901A-24BC257477A3}" type="parTrans" cxnId="{225085DC-C4F7-40D0-92EC-ECE6805469B1}">
      <dgm:prSet/>
      <dgm:spPr/>
      <dgm:t>
        <a:bodyPr/>
        <a:lstStyle/>
        <a:p>
          <a:pPr rtl="1"/>
          <a:endParaRPr lang="fa-IR"/>
        </a:p>
      </dgm:t>
    </dgm:pt>
    <dgm:pt modelId="{D92B6DDA-398E-44B9-B3E0-1BC8CA5F690F}" type="sibTrans" cxnId="{225085DC-C4F7-40D0-92EC-ECE6805469B1}">
      <dgm:prSet/>
      <dgm:spPr/>
      <dgm:t>
        <a:bodyPr/>
        <a:lstStyle/>
        <a:p>
          <a:pPr rtl="1"/>
          <a:endParaRPr lang="fa-IR"/>
        </a:p>
      </dgm:t>
    </dgm:pt>
    <dgm:pt modelId="{16024A9D-03DF-4153-A877-D15A4B2F2CCA}">
      <dgm:prSet phldrT="[Text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1">
            <a:lnSpc>
              <a:spcPct val="70000"/>
            </a:lnSpc>
          </a:pPr>
          <a:r>
            <a:rPr lang="fa-IR" sz="2500" dirty="0" smtClean="0">
              <a:cs typeface="B Mitra" pitchFamily="2" charset="-78"/>
            </a:rPr>
            <a:t>نيدل تنها با پوست محل تزريق تماس داشته باشد.</a:t>
          </a:r>
          <a:endParaRPr lang="fa-IR" sz="2500" dirty="0">
            <a:cs typeface="B Mitra" pitchFamily="2" charset="-78"/>
          </a:endParaRPr>
        </a:p>
      </dgm:t>
    </dgm:pt>
    <dgm:pt modelId="{634408CA-2C07-4373-9F4C-33BEEEE98EB8}" type="parTrans" cxnId="{DDB40CD2-A348-4B15-892A-AC4FFDDCDD06}">
      <dgm:prSet/>
      <dgm:spPr/>
      <dgm:t>
        <a:bodyPr/>
        <a:lstStyle/>
        <a:p>
          <a:pPr rtl="1"/>
          <a:endParaRPr lang="fa-IR"/>
        </a:p>
      </dgm:t>
    </dgm:pt>
    <dgm:pt modelId="{47E7D536-D3A6-4DEE-A41B-9C1B4177EBCC}" type="sibTrans" cxnId="{DDB40CD2-A348-4B15-892A-AC4FFDDCDD06}">
      <dgm:prSet/>
      <dgm:spPr/>
      <dgm:t>
        <a:bodyPr/>
        <a:lstStyle/>
        <a:p>
          <a:pPr rtl="1"/>
          <a:endParaRPr lang="fa-IR"/>
        </a:p>
      </dgm:t>
    </dgm:pt>
    <dgm:pt modelId="{53396FED-2C46-4C0C-B4CB-CB853008FD7D}">
      <dgm:prSet phldrT="[Text]" phldr="1" custT="1"/>
      <dgm:spPr/>
      <dgm:t>
        <a:bodyPr/>
        <a:lstStyle/>
        <a:p>
          <a:pPr rtl="1">
            <a:lnSpc>
              <a:spcPct val="70000"/>
            </a:lnSpc>
          </a:pPr>
          <a:endParaRPr lang="fa-IR" sz="2500">
            <a:solidFill>
              <a:schemeClr val="tx1"/>
            </a:solidFill>
            <a:cs typeface="B Mitra" pitchFamily="2" charset="-78"/>
          </a:endParaRPr>
        </a:p>
      </dgm:t>
    </dgm:pt>
    <dgm:pt modelId="{77F7BC91-F7BB-4A5E-8DA9-67F672B94797}" type="parTrans" cxnId="{B3ED853C-ACE6-4232-B872-FA5E7601C484}">
      <dgm:prSet/>
      <dgm:spPr/>
      <dgm:t>
        <a:bodyPr/>
        <a:lstStyle/>
        <a:p>
          <a:pPr rtl="1"/>
          <a:endParaRPr lang="fa-IR"/>
        </a:p>
      </dgm:t>
    </dgm:pt>
    <dgm:pt modelId="{9BE47C04-FED4-4717-9F06-A325114DA753}" type="sibTrans" cxnId="{B3ED853C-ACE6-4232-B872-FA5E7601C484}">
      <dgm:prSet/>
      <dgm:spPr/>
      <dgm:t>
        <a:bodyPr/>
        <a:lstStyle/>
        <a:p>
          <a:pPr rtl="1"/>
          <a:endParaRPr lang="fa-IR"/>
        </a:p>
      </dgm:t>
    </dgm:pt>
    <dgm:pt modelId="{A60D92A6-6750-42F4-AEA0-CEA77D7E76BC}">
      <dgm:prSet phldrT="[Text]"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1">
            <a:lnSpc>
              <a:spcPct val="70000"/>
            </a:lnSpc>
          </a:pPr>
          <a:r>
            <a:rPr lang="fa-IR" sz="2500" dirty="0" smtClean="0">
              <a:cs typeface="B Mitra" pitchFamily="2" charset="-78"/>
            </a:rPr>
            <a:t>نيدل خميده نشده است.</a:t>
          </a:r>
          <a:endParaRPr lang="fa-IR" sz="2500" dirty="0">
            <a:cs typeface="B Mitra" pitchFamily="2" charset="-78"/>
          </a:endParaRPr>
        </a:p>
      </dgm:t>
    </dgm:pt>
    <dgm:pt modelId="{88A13D0B-B429-496E-9FA0-B76D82FD0636}" type="parTrans" cxnId="{FFB3F636-BA66-4494-9919-84109EC76A83}">
      <dgm:prSet/>
      <dgm:spPr/>
      <dgm:t>
        <a:bodyPr/>
        <a:lstStyle/>
        <a:p>
          <a:pPr rtl="1"/>
          <a:endParaRPr lang="fa-IR"/>
        </a:p>
      </dgm:t>
    </dgm:pt>
    <dgm:pt modelId="{CAACDE78-DF6D-4C44-8907-798B73EFA7C9}" type="sibTrans" cxnId="{FFB3F636-BA66-4494-9919-84109EC76A83}">
      <dgm:prSet/>
      <dgm:spPr/>
      <dgm:t>
        <a:bodyPr/>
        <a:lstStyle/>
        <a:p>
          <a:pPr rtl="1"/>
          <a:endParaRPr lang="fa-IR"/>
        </a:p>
      </dgm:t>
    </dgm:pt>
    <dgm:pt modelId="{051AF974-232C-4596-9116-98B5217C5DC8}">
      <dgm:prSet phldrT="[Text]" custT="1"/>
      <dgm:spPr/>
      <dgm:t>
        <a:bodyPr/>
        <a:lstStyle/>
        <a:p>
          <a:pPr rtl="1">
            <a:lnSpc>
              <a:spcPct val="70000"/>
            </a:lnSpc>
          </a:pPr>
          <a:endParaRPr lang="fa-IR" sz="2500" dirty="0">
            <a:solidFill>
              <a:schemeClr val="tx1"/>
            </a:solidFill>
            <a:cs typeface="B Mitra" pitchFamily="2" charset="-78"/>
          </a:endParaRPr>
        </a:p>
      </dgm:t>
    </dgm:pt>
    <dgm:pt modelId="{F050E42C-69A2-4D14-8C90-5C2A0B0B89A3}" type="parTrans" cxnId="{056B1B56-DE20-49A5-8661-55A3B537D47A}">
      <dgm:prSet/>
      <dgm:spPr/>
      <dgm:t>
        <a:bodyPr/>
        <a:lstStyle/>
        <a:p>
          <a:pPr rtl="1"/>
          <a:endParaRPr lang="fa-IR"/>
        </a:p>
      </dgm:t>
    </dgm:pt>
    <dgm:pt modelId="{21E3B774-3EE6-4634-9DF3-F849A9C20BA4}" type="sibTrans" cxnId="{056B1B56-DE20-49A5-8661-55A3B537D47A}">
      <dgm:prSet/>
      <dgm:spPr/>
      <dgm:t>
        <a:bodyPr/>
        <a:lstStyle/>
        <a:p>
          <a:pPr rtl="1"/>
          <a:endParaRPr lang="fa-IR"/>
        </a:p>
      </dgm:t>
    </dgm:pt>
    <dgm:pt modelId="{27E9522D-8772-4CB6-9825-3F6989219A9F}">
      <dgm:prSet phldrT="[Text]" custT="1"/>
      <dgm:spPr/>
      <dgm:t>
        <a:bodyPr/>
        <a:lstStyle/>
        <a:p>
          <a:pPr rtl="1">
            <a:lnSpc>
              <a:spcPct val="70000"/>
            </a:lnSpc>
          </a:pPr>
          <a:endParaRPr lang="fa-IR" sz="2500" dirty="0">
            <a:solidFill>
              <a:schemeClr val="tx1"/>
            </a:solidFill>
            <a:cs typeface="B Mitra" pitchFamily="2" charset="-78"/>
          </a:endParaRPr>
        </a:p>
      </dgm:t>
    </dgm:pt>
    <dgm:pt modelId="{DA4953F4-06BF-4A5B-9D77-8064E3AFAC0A}" type="parTrans" cxnId="{65FED881-A2C8-4DE4-ABBB-6D4966C9BA98}">
      <dgm:prSet/>
      <dgm:spPr/>
      <dgm:t>
        <a:bodyPr/>
        <a:lstStyle/>
        <a:p>
          <a:pPr rtl="1"/>
          <a:endParaRPr lang="fa-IR"/>
        </a:p>
      </dgm:t>
    </dgm:pt>
    <dgm:pt modelId="{E814B0FB-CCA9-4EA6-8591-AADA64FBDA81}" type="sibTrans" cxnId="{65FED881-A2C8-4DE4-ABBB-6D4966C9BA98}">
      <dgm:prSet/>
      <dgm:spPr/>
      <dgm:t>
        <a:bodyPr/>
        <a:lstStyle/>
        <a:p>
          <a:pPr rtl="1"/>
          <a:endParaRPr lang="fa-IR"/>
        </a:p>
      </dgm:t>
    </dgm:pt>
    <dgm:pt modelId="{2D0B9BDE-4B47-475F-A0A7-C2614ADBDA20}">
      <dgm:prSet phldrT="[Text]" custT="1"/>
      <dgm:spPr/>
      <dgm:t>
        <a:bodyPr/>
        <a:lstStyle/>
        <a:p>
          <a:pPr rtl="1">
            <a:lnSpc>
              <a:spcPct val="70000"/>
            </a:lnSpc>
          </a:pPr>
          <a:endParaRPr lang="fa-IR" sz="2500" dirty="0">
            <a:solidFill>
              <a:schemeClr val="tx1"/>
            </a:solidFill>
            <a:cs typeface="B Mitra" pitchFamily="2" charset="-78"/>
          </a:endParaRPr>
        </a:p>
      </dgm:t>
    </dgm:pt>
    <dgm:pt modelId="{DDC66042-C0B1-4BEA-A6AA-D6910B2A7D58}" type="parTrans" cxnId="{47B49D83-3D39-4894-9909-4D1472C566B3}">
      <dgm:prSet/>
      <dgm:spPr/>
      <dgm:t>
        <a:bodyPr/>
        <a:lstStyle/>
        <a:p>
          <a:pPr rtl="1"/>
          <a:endParaRPr lang="fa-IR"/>
        </a:p>
      </dgm:t>
    </dgm:pt>
    <dgm:pt modelId="{B24308F0-B040-44EE-85C6-3FE06FDC85A2}" type="sibTrans" cxnId="{47B49D83-3D39-4894-9909-4D1472C566B3}">
      <dgm:prSet/>
      <dgm:spPr/>
      <dgm:t>
        <a:bodyPr/>
        <a:lstStyle/>
        <a:p>
          <a:pPr rtl="1"/>
          <a:endParaRPr lang="fa-IR"/>
        </a:p>
      </dgm:t>
    </dgm:pt>
    <dgm:pt modelId="{120E8520-7273-4B97-93E3-F3CBA6DE74B1}">
      <dgm:prSet phldrT="[Text]" custT="1"/>
      <dgm:spPr/>
      <dgm:t>
        <a:bodyPr/>
        <a:lstStyle/>
        <a:p>
          <a:pPr rtl="1">
            <a:lnSpc>
              <a:spcPct val="70000"/>
            </a:lnSpc>
          </a:pPr>
          <a:endParaRPr lang="fa-IR" sz="2500" dirty="0">
            <a:solidFill>
              <a:schemeClr val="tx1"/>
            </a:solidFill>
            <a:cs typeface="B Mitra" pitchFamily="2" charset="-78"/>
          </a:endParaRPr>
        </a:p>
      </dgm:t>
    </dgm:pt>
    <dgm:pt modelId="{441F8F26-09E3-40B5-ABE5-680462334086}" type="parTrans" cxnId="{75E9AF89-4D89-49C7-B599-9AD04DC44913}">
      <dgm:prSet/>
      <dgm:spPr/>
      <dgm:t>
        <a:bodyPr/>
        <a:lstStyle/>
        <a:p>
          <a:pPr rtl="1"/>
          <a:endParaRPr lang="fa-IR"/>
        </a:p>
      </dgm:t>
    </dgm:pt>
    <dgm:pt modelId="{9C16F73C-E11E-458E-8F11-0C3CCBACBB13}" type="sibTrans" cxnId="{75E9AF89-4D89-49C7-B599-9AD04DC44913}">
      <dgm:prSet/>
      <dgm:spPr/>
      <dgm:t>
        <a:bodyPr/>
        <a:lstStyle/>
        <a:p>
          <a:pPr rtl="1"/>
          <a:endParaRPr lang="fa-IR"/>
        </a:p>
      </dgm:t>
    </dgm:pt>
    <dgm:pt modelId="{B7693C57-96A8-4942-8B78-8D34360E7402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1">
            <a:lnSpc>
              <a:spcPct val="70000"/>
            </a:lnSpc>
          </a:pPr>
          <a:r>
            <a:rPr lang="fa-IR" sz="2500" smtClean="0">
              <a:cs typeface="B Mitra" pitchFamily="2" charset="-78"/>
            </a:rPr>
            <a:t>نيدل به خون آغشته نشده باشد.</a:t>
          </a:r>
          <a:endParaRPr lang="fa-IR" sz="2500" dirty="0">
            <a:cs typeface="B Mitra" pitchFamily="2" charset="-78"/>
          </a:endParaRPr>
        </a:p>
      </dgm:t>
    </dgm:pt>
    <dgm:pt modelId="{1FD61C7D-EECB-4268-AD89-B65DF1DF7C09}" type="parTrans" cxnId="{7C8604A5-3589-4A51-B4EA-AB93F4F07573}">
      <dgm:prSet/>
      <dgm:spPr/>
      <dgm:t>
        <a:bodyPr/>
        <a:lstStyle/>
        <a:p>
          <a:pPr rtl="1"/>
          <a:endParaRPr lang="fa-IR"/>
        </a:p>
      </dgm:t>
    </dgm:pt>
    <dgm:pt modelId="{2EF7FF0A-3B2B-4755-AF80-D9B0CD5CAD72}" type="sibTrans" cxnId="{7C8604A5-3589-4A51-B4EA-AB93F4F07573}">
      <dgm:prSet/>
      <dgm:spPr/>
      <dgm:t>
        <a:bodyPr/>
        <a:lstStyle/>
        <a:p>
          <a:pPr rtl="1"/>
          <a:endParaRPr lang="fa-IR"/>
        </a:p>
      </dgm:t>
    </dgm:pt>
    <dgm:pt modelId="{96E8CF17-140A-4245-A84F-3B89AD0BC177}">
      <dgm:prSet custT="1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rtl="1">
            <a:lnSpc>
              <a:spcPct val="70000"/>
            </a:lnSpc>
          </a:pPr>
          <a:r>
            <a:rPr lang="fa-IR" sz="2500" dirty="0" smtClean="0">
              <a:cs typeface="B Mitra" pitchFamily="2" charset="-78"/>
            </a:rPr>
            <a:t>نيدل تيز است و به راحتي وارد پوست مي شود.</a:t>
          </a:r>
          <a:endParaRPr lang="fa-IR" sz="2500" dirty="0">
            <a:cs typeface="B Mitra" pitchFamily="2" charset="-78"/>
          </a:endParaRPr>
        </a:p>
      </dgm:t>
    </dgm:pt>
    <dgm:pt modelId="{09CD65C3-0BC9-4B88-8549-3896BBE3F97A}" type="parTrans" cxnId="{F92B7832-23A1-46A2-935F-EF0BE2E1F3EF}">
      <dgm:prSet/>
      <dgm:spPr/>
      <dgm:t>
        <a:bodyPr/>
        <a:lstStyle/>
        <a:p>
          <a:pPr rtl="1"/>
          <a:endParaRPr lang="fa-IR"/>
        </a:p>
      </dgm:t>
    </dgm:pt>
    <dgm:pt modelId="{45B8AA62-989A-4408-A336-94075453D993}" type="sibTrans" cxnId="{F92B7832-23A1-46A2-935F-EF0BE2E1F3EF}">
      <dgm:prSet/>
      <dgm:spPr/>
      <dgm:t>
        <a:bodyPr/>
        <a:lstStyle/>
        <a:p>
          <a:pPr rtl="1"/>
          <a:endParaRPr lang="fa-IR"/>
        </a:p>
      </dgm:t>
    </dgm:pt>
    <dgm:pt modelId="{30FD9CBB-9032-4585-85AB-42D80DB4271C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>
            <a:lnSpc>
              <a:spcPct val="70000"/>
            </a:lnSpc>
          </a:pPr>
          <a:r>
            <a:rPr lang="fa-IR" sz="2500" dirty="0" smtClean="0">
              <a:cs typeface="B Mitra" pitchFamily="2" charset="-78"/>
            </a:rPr>
            <a:t>از تماس دست با قسمت داخلي پيستون خودداري شود.</a:t>
          </a:r>
          <a:endParaRPr lang="fa-IR" sz="2500" dirty="0">
            <a:cs typeface="B Mitra" pitchFamily="2" charset="-78"/>
          </a:endParaRPr>
        </a:p>
      </dgm:t>
    </dgm:pt>
    <dgm:pt modelId="{7DEA3416-4F72-4B22-91D5-046645F18DAF}" type="parTrans" cxnId="{A63DCF65-D348-44B0-B6D4-95A9AD76149B}">
      <dgm:prSet/>
      <dgm:spPr/>
      <dgm:t>
        <a:bodyPr/>
        <a:lstStyle/>
        <a:p>
          <a:pPr rtl="1"/>
          <a:endParaRPr lang="fa-IR"/>
        </a:p>
      </dgm:t>
    </dgm:pt>
    <dgm:pt modelId="{9AA10E40-EB09-4A85-ADAC-343B667C5577}" type="sibTrans" cxnId="{A63DCF65-D348-44B0-B6D4-95A9AD76149B}">
      <dgm:prSet/>
      <dgm:spPr/>
      <dgm:t>
        <a:bodyPr/>
        <a:lstStyle/>
        <a:p>
          <a:pPr rtl="1"/>
          <a:endParaRPr lang="fa-IR"/>
        </a:p>
      </dgm:t>
    </dgm:pt>
    <dgm:pt modelId="{AE27B8E6-1FC5-41D0-9EF9-4EEF855AB8AB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1">
            <a:lnSpc>
              <a:spcPct val="70000"/>
            </a:lnSpc>
          </a:pPr>
          <a:r>
            <a:rPr lang="fa-IR" sz="2500" dirty="0" smtClean="0">
              <a:cs typeface="B Mitra" pitchFamily="2" charset="-78"/>
            </a:rPr>
            <a:t>پس از تزريق سرنگ چندين مرتبه پمپ مي شود تا انسولين باقي مانده در آن كاملا" تخليه شود.</a:t>
          </a:r>
          <a:endParaRPr lang="fa-IR" sz="2500" dirty="0">
            <a:cs typeface="B Mitra" pitchFamily="2" charset="-78"/>
          </a:endParaRPr>
        </a:p>
      </dgm:t>
    </dgm:pt>
    <dgm:pt modelId="{867D9EA8-E647-4360-AC70-55CFEE4A0405}" type="parTrans" cxnId="{EDC942A4-7176-4992-B7C2-948B1B661970}">
      <dgm:prSet/>
      <dgm:spPr/>
      <dgm:t>
        <a:bodyPr/>
        <a:lstStyle/>
        <a:p>
          <a:pPr rtl="1"/>
          <a:endParaRPr lang="fa-IR"/>
        </a:p>
      </dgm:t>
    </dgm:pt>
    <dgm:pt modelId="{1F29216B-3234-4D7E-8717-4F5C74D031F7}" type="sibTrans" cxnId="{EDC942A4-7176-4992-B7C2-948B1B661970}">
      <dgm:prSet/>
      <dgm:spPr/>
      <dgm:t>
        <a:bodyPr/>
        <a:lstStyle/>
        <a:p>
          <a:pPr rtl="1"/>
          <a:endParaRPr lang="fa-IR"/>
        </a:p>
      </dgm:t>
    </dgm:pt>
    <dgm:pt modelId="{33CBB344-356D-4BB3-A6BD-80A5E7B0A25C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1">
            <a:lnSpc>
              <a:spcPct val="70000"/>
            </a:lnSpc>
          </a:pPr>
          <a:r>
            <a:rPr lang="fa-IR" sz="2500" dirty="0" smtClean="0">
              <a:cs typeface="B Mitra" pitchFamily="2" charset="-78"/>
            </a:rPr>
            <a:t>درپوش سرنگ گذاشته شده و چنانچه مجددا" استفاده مي شود داخل يخچال نگهداري شود.</a:t>
          </a:r>
          <a:endParaRPr lang="fa-IR" sz="2500" dirty="0">
            <a:cs typeface="B Mitra" pitchFamily="2" charset="-78"/>
          </a:endParaRPr>
        </a:p>
      </dgm:t>
    </dgm:pt>
    <dgm:pt modelId="{96B8959E-1823-4C6D-928F-AA6FF4E584F1}" type="parTrans" cxnId="{D4D73E6A-6C11-4E6C-9B74-2D66339354BE}">
      <dgm:prSet/>
      <dgm:spPr/>
      <dgm:t>
        <a:bodyPr/>
        <a:lstStyle/>
        <a:p>
          <a:pPr rtl="1"/>
          <a:endParaRPr lang="fa-IR"/>
        </a:p>
      </dgm:t>
    </dgm:pt>
    <dgm:pt modelId="{DF12F787-069D-457B-B178-A947B07EDD3A}" type="sibTrans" cxnId="{D4D73E6A-6C11-4E6C-9B74-2D66339354BE}">
      <dgm:prSet/>
      <dgm:spPr/>
      <dgm:t>
        <a:bodyPr/>
        <a:lstStyle/>
        <a:p>
          <a:pPr rtl="1"/>
          <a:endParaRPr lang="fa-IR"/>
        </a:p>
      </dgm:t>
    </dgm:pt>
    <dgm:pt modelId="{7B7CEB70-B39D-4F70-A0CC-EA56639EB682}" type="pres">
      <dgm:prSet presAssocID="{D38AACF3-4F20-44B5-AA15-8590763EDA7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A5FFC3CE-C1B0-4398-BBC2-1A852F6105ED}" type="pres">
      <dgm:prSet presAssocID="{DFD478BA-5EB0-47AE-8BB8-44C927D5C454}" presName="composite" presStyleCnt="0"/>
      <dgm:spPr/>
    </dgm:pt>
    <dgm:pt modelId="{8C303041-4B75-425C-AF46-54CE82DEBA8C}" type="pres">
      <dgm:prSet presAssocID="{DFD478BA-5EB0-47AE-8BB8-44C927D5C454}" presName="parentText" presStyleLbl="align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AE38CD8-4EE5-4B84-9542-6796E48B7CD6}" type="pres">
      <dgm:prSet presAssocID="{DFD478BA-5EB0-47AE-8BB8-44C927D5C454}" presName="descendantText" presStyleLbl="alignAcc1" presStyleIdx="0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B0D4887B-28CF-4C44-88E8-5D33B865CDA2}" type="pres">
      <dgm:prSet presAssocID="{A90B7DAE-CBFD-4195-8A3D-6E9D56B46A6E}" presName="sp" presStyleCnt="0"/>
      <dgm:spPr/>
    </dgm:pt>
    <dgm:pt modelId="{D70F837B-CFA3-4C6B-83DA-AAE90D295396}" type="pres">
      <dgm:prSet presAssocID="{076E7FB2-7797-4CF9-B780-ADECA409CF34}" presName="composite" presStyleCnt="0"/>
      <dgm:spPr/>
    </dgm:pt>
    <dgm:pt modelId="{AD6B5045-4665-44EF-8204-E2D2D7A430B4}" type="pres">
      <dgm:prSet presAssocID="{076E7FB2-7797-4CF9-B780-ADECA409CF34}" presName="parentText" presStyleLbl="align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A44458AC-06FC-4C89-A52E-6AFEA2CA2F9C}" type="pres">
      <dgm:prSet presAssocID="{076E7FB2-7797-4CF9-B780-ADECA409CF34}" presName="descendantText" presStyleLbl="alignAcc1" presStyleIdx="1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BA1BFB1-E313-4B87-A6AC-60EB081A15AB}" type="pres">
      <dgm:prSet presAssocID="{D92B6DDA-398E-44B9-B3E0-1BC8CA5F690F}" presName="sp" presStyleCnt="0"/>
      <dgm:spPr/>
    </dgm:pt>
    <dgm:pt modelId="{AC02BDD1-4EEA-4CDC-8E3B-9CAB3E4E0CF2}" type="pres">
      <dgm:prSet presAssocID="{53396FED-2C46-4C0C-B4CB-CB853008FD7D}" presName="composite" presStyleCnt="0"/>
      <dgm:spPr/>
    </dgm:pt>
    <dgm:pt modelId="{E760D5C0-A6C1-461F-BC11-30E4F1A51EF7}" type="pres">
      <dgm:prSet presAssocID="{53396FED-2C46-4C0C-B4CB-CB853008FD7D}" presName="parentText" presStyleLbl="align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DCA3EE4-4C96-413C-A697-AC5B8545130C}" type="pres">
      <dgm:prSet presAssocID="{53396FED-2C46-4C0C-B4CB-CB853008FD7D}" presName="descendantText" presStyleLbl="alignAcc1" presStyleIdx="2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B454EEB-401F-49CC-B78A-0116C5C5B7D0}" type="pres">
      <dgm:prSet presAssocID="{9BE47C04-FED4-4717-9F06-A325114DA753}" presName="sp" presStyleCnt="0"/>
      <dgm:spPr/>
    </dgm:pt>
    <dgm:pt modelId="{003C935A-96DD-46A8-8B86-BCF91CCDFA62}" type="pres">
      <dgm:prSet presAssocID="{27E9522D-8772-4CB6-9825-3F6989219A9F}" presName="composite" presStyleCnt="0"/>
      <dgm:spPr/>
    </dgm:pt>
    <dgm:pt modelId="{B216DA5F-40A9-405D-B322-436A34890D5E}" type="pres">
      <dgm:prSet presAssocID="{27E9522D-8772-4CB6-9825-3F6989219A9F}" presName="parentText" presStyleLbl="align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17E93C8E-757F-4062-9D73-C2524DE38A7D}" type="pres">
      <dgm:prSet presAssocID="{27E9522D-8772-4CB6-9825-3F6989219A9F}" presName="descendantText" presStyleLbl="alignAcc1" presStyleIdx="3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36218EC5-6B5F-4135-AF35-E61CD65A8971}" type="pres">
      <dgm:prSet presAssocID="{E814B0FB-CCA9-4EA6-8591-AADA64FBDA81}" presName="sp" presStyleCnt="0"/>
      <dgm:spPr/>
    </dgm:pt>
    <dgm:pt modelId="{54821D93-4B35-41CD-B3B5-D4A95B125CAC}" type="pres">
      <dgm:prSet presAssocID="{2D0B9BDE-4B47-475F-A0A7-C2614ADBDA20}" presName="composite" presStyleCnt="0"/>
      <dgm:spPr/>
    </dgm:pt>
    <dgm:pt modelId="{E6C71994-242D-4C42-936A-4E0EB98B634A}" type="pres">
      <dgm:prSet presAssocID="{2D0B9BDE-4B47-475F-A0A7-C2614ADBDA20}" presName="parentText" presStyleLbl="align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F562A129-C717-49E8-8CBF-1BB81043840D}" type="pres">
      <dgm:prSet presAssocID="{2D0B9BDE-4B47-475F-A0A7-C2614ADBDA20}" presName="descendantText" presStyleLbl="alignAcc1" presStyleIdx="4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1214B924-0448-4C35-B717-68D51593DAD7}" type="pres">
      <dgm:prSet presAssocID="{B24308F0-B040-44EE-85C6-3FE06FDC85A2}" presName="sp" presStyleCnt="0"/>
      <dgm:spPr/>
    </dgm:pt>
    <dgm:pt modelId="{848C35D3-5A17-46BA-A16B-D57B98120C12}" type="pres">
      <dgm:prSet presAssocID="{120E8520-7273-4B97-93E3-F3CBA6DE74B1}" presName="composite" presStyleCnt="0"/>
      <dgm:spPr/>
    </dgm:pt>
    <dgm:pt modelId="{2869AB2C-3FF9-4A40-8750-EA37050DFB67}" type="pres">
      <dgm:prSet presAssocID="{120E8520-7273-4B97-93E3-F3CBA6DE74B1}" presName="parentText" presStyleLbl="align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AC694A20-8A51-443C-BFA4-164B24F323B2}" type="pres">
      <dgm:prSet presAssocID="{120E8520-7273-4B97-93E3-F3CBA6DE74B1}" presName="descendantText" presStyleLbl="alignAcc1" presStyleIdx="5" presStyleCnt="7" custScaleY="112279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F0908B81-9FA7-42C0-9984-0A42C48AC1A3}" type="pres">
      <dgm:prSet presAssocID="{9C16F73C-E11E-458E-8F11-0C3CCBACBB13}" presName="sp" presStyleCnt="0"/>
      <dgm:spPr/>
    </dgm:pt>
    <dgm:pt modelId="{D66AEA9E-A94E-41EF-8F0F-9BCB8B921800}" type="pres">
      <dgm:prSet presAssocID="{051AF974-232C-4596-9116-98B5217C5DC8}" presName="composite" presStyleCnt="0"/>
      <dgm:spPr/>
    </dgm:pt>
    <dgm:pt modelId="{84ADC27B-96A1-49CF-8C0C-1355B76EF803}" type="pres">
      <dgm:prSet presAssocID="{051AF974-232C-4596-9116-98B5217C5DC8}" presName="parentText" presStyleLbl="align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BC58013A-6082-49AA-8A74-846B26A79C47}" type="pres">
      <dgm:prSet presAssocID="{051AF974-232C-4596-9116-98B5217C5DC8}" presName="descendantText" presStyleLbl="alignAcc1" presStyleIdx="6" presStyleCnt="7" custScaleY="12805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80F2B2F4-9F57-468B-AAFC-345E54E33060}" type="presOf" srcId="{076E7FB2-7797-4CF9-B780-ADECA409CF34}" destId="{AD6B5045-4665-44EF-8204-E2D2D7A430B4}" srcOrd="0" destOrd="0" presId="urn:microsoft.com/office/officeart/2005/8/layout/chevron2"/>
    <dgm:cxn modelId="{78B58775-4EF7-4A76-AECC-C6523C7F5DB0}" type="presOf" srcId="{2D0B9BDE-4B47-475F-A0A7-C2614ADBDA20}" destId="{E6C71994-242D-4C42-936A-4E0EB98B634A}" srcOrd="0" destOrd="0" presId="urn:microsoft.com/office/officeart/2005/8/layout/chevron2"/>
    <dgm:cxn modelId="{0158BC35-A93E-4E7A-9CC9-0A4A6DDBBFEF}" type="presOf" srcId="{AE27B8E6-1FC5-41D0-9EF9-4EEF855AB8AB}" destId="{AC694A20-8A51-443C-BFA4-164B24F323B2}" srcOrd="0" destOrd="0" presId="urn:microsoft.com/office/officeart/2005/8/layout/chevron2"/>
    <dgm:cxn modelId="{056B1B56-DE20-49A5-8661-55A3B537D47A}" srcId="{D38AACF3-4F20-44B5-AA15-8590763EDA75}" destId="{051AF974-232C-4596-9116-98B5217C5DC8}" srcOrd="6" destOrd="0" parTransId="{F050E42C-69A2-4D14-8C90-5C2A0B0B89A3}" sibTransId="{21E3B774-3EE6-4634-9DF3-F849A9C20BA4}"/>
    <dgm:cxn modelId="{D22773F2-CC37-46F9-88D8-FC99251093C9}" type="presOf" srcId="{30FD9CBB-9032-4585-85AB-42D80DB4271C}" destId="{F562A129-C717-49E8-8CBF-1BB81043840D}" srcOrd="0" destOrd="0" presId="urn:microsoft.com/office/officeart/2005/8/layout/chevron2"/>
    <dgm:cxn modelId="{9B5CC7E6-F487-4115-9A67-7760B5DA8621}" type="presOf" srcId="{120E8520-7273-4B97-93E3-F3CBA6DE74B1}" destId="{2869AB2C-3FF9-4A40-8750-EA37050DFB67}" srcOrd="0" destOrd="0" presId="urn:microsoft.com/office/officeart/2005/8/layout/chevron2"/>
    <dgm:cxn modelId="{AB34A024-12E6-490D-86CA-936857114F90}" type="presOf" srcId="{DFD478BA-5EB0-47AE-8BB8-44C927D5C454}" destId="{8C303041-4B75-425C-AF46-54CE82DEBA8C}" srcOrd="0" destOrd="0" presId="urn:microsoft.com/office/officeart/2005/8/layout/chevron2"/>
    <dgm:cxn modelId="{195329FC-2190-4C33-9056-CFC14B8B4D0A}" type="presOf" srcId="{33CBB344-356D-4BB3-A6BD-80A5E7B0A25C}" destId="{BC58013A-6082-49AA-8A74-846B26A79C47}" srcOrd="0" destOrd="0" presId="urn:microsoft.com/office/officeart/2005/8/layout/chevron2"/>
    <dgm:cxn modelId="{D4D73E6A-6C11-4E6C-9B74-2D66339354BE}" srcId="{051AF974-232C-4596-9116-98B5217C5DC8}" destId="{33CBB344-356D-4BB3-A6BD-80A5E7B0A25C}" srcOrd="0" destOrd="0" parTransId="{96B8959E-1823-4C6D-928F-AA6FF4E584F1}" sibTransId="{DF12F787-069D-457B-B178-A947B07EDD3A}"/>
    <dgm:cxn modelId="{75E9AF89-4D89-49C7-B599-9AD04DC44913}" srcId="{D38AACF3-4F20-44B5-AA15-8590763EDA75}" destId="{120E8520-7273-4B97-93E3-F3CBA6DE74B1}" srcOrd="5" destOrd="0" parTransId="{441F8F26-09E3-40B5-ABE5-680462334086}" sibTransId="{9C16F73C-E11E-458E-8F11-0C3CCBACBB13}"/>
    <dgm:cxn modelId="{DDB40CD2-A348-4B15-892A-AC4FFDDCDD06}" srcId="{076E7FB2-7797-4CF9-B780-ADECA409CF34}" destId="{16024A9D-03DF-4153-A877-D15A4B2F2CCA}" srcOrd="0" destOrd="0" parTransId="{634408CA-2C07-4373-9F4C-33BEEEE98EB8}" sibTransId="{47E7D536-D3A6-4DEE-A41B-9C1B4177EBCC}"/>
    <dgm:cxn modelId="{EDC942A4-7176-4992-B7C2-948B1B661970}" srcId="{120E8520-7273-4B97-93E3-F3CBA6DE74B1}" destId="{AE27B8E6-1FC5-41D0-9EF9-4EEF855AB8AB}" srcOrd="0" destOrd="0" parTransId="{867D9EA8-E647-4360-AC70-55CFEE4A0405}" sibTransId="{1F29216B-3234-4D7E-8717-4F5C74D031F7}"/>
    <dgm:cxn modelId="{C05D41A9-5483-49BC-9F25-A3FD3FE35080}" type="presOf" srcId="{27E9522D-8772-4CB6-9825-3F6989219A9F}" destId="{B216DA5F-40A9-405D-B322-436A34890D5E}" srcOrd="0" destOrd="0" presId="urn:microsoft.com/office/officeart/2005/8/layout/chevron2"/>
    <dgm:cxn modelId="{47B49D83-3D39-4894-9909-4D1472C566B3}" srcId="{D38AACF3-4F20-44B5-AA15-8590763EDA75}" destId="{2D0B9BDE-4B47-475F-A0A7-C2614ADBDA20}" srcOrd="4" destOrd="0" parTransId="{DDC66042-C0B1-4BEA-A6AA-D6910B2A7D58}" sibTransId="{B24308F0-B040-44EE-85C6-3FE06FDC85A2}"/>
    <dgm:cxn modelId="{3B18D5A7-3BA5-4111-ABAC-D72FEC03A85A}" type="presOf" srcId="{16024A9D-03DF-4153-A877-D15A4B2F2CCA}" destId="{A44458AC-06FC-4C89-A52E-6AFEA2CA2F9C}" srcOrd="0" destOrd="0" presId="urn:microsoft.com/office/officeart/2005/8/layout/chevron2"/>
    <dgm:cxn modelId="{F92B7832-23A1-46A2-935F-EF0BE2E1F3EF}" srcId="{27E9522D-8772-4CB6-9825-3F6989219A9F}" destId="{96E8CF17-140A-4245-A84F-3B89AD0BC177}" srcOrd="0" destOrd="0" parTransId="{09CD65C3-0BC9-4B88-8549-3896BBE3F97A}" sibTransId="{45B8AA62-989A-4408-A336-94075453D993}"/>
    <dgm:cxn modelId="{FFB3F636-BA66-4494-9919-84109EC76A83}" srcId="{53396FED-2C46-4C0C-B4CB-CB853008FD7D}" destId="{A60D92A6-6750-42F4-AEA0-CEA77D7E76BC}" srcOrd="0" destOrd="0" parTransId="{88A13D0B-B429-496E-9FA0-B76D82FD0636}" sibTransId="{CAACDE78-DF6D-4C44-8907-798B73EFA7C9}"/>
    <dgm:cxn modelId="{B3ED853C-ACE6-4232-B872-FA5E7601C484}" srcId="{D38AACF3-4F20-44B5-AA15-8590763EDA75}" destId="{53396FED-2C46-4C0C-B4CB-CB853008FD7D}" srcOrd="2" destOrd="0" parTransId="{77F7BC91-F7BB-4A5E-8DA9-67F672B94797}" sibTransId="{9BE47C04-FED4-4717-9F06-A325114DA753}"/>
    <dgm:cxn modelId="{7C8604A5-3589-4A51-B4EA-AB93F4F07573}" srcId="{DFD478BA-5EB0-47AE-8BB8-44C927D5C454}" destId="{B7693C57-96A8-4942-8B78-8D34360E7402}" srcOrd="0" destOrd="0" parTransId="{1FD61C7D-EECB-4268-AD89-B65DF1DF7C09}" sibTransId="{2EF7FF0A-3B2B-4755-AF80-D9B0CD5CAD72}"/>
    <dgm:cxn modelId="{298B1F28-A9CC-4F24-883D-1691C540948A}" type="presOf" srcId="{A60D92A6-6750-42F4-AEA0-CEA77D7E76BC}" destId="{CDCA3EE4-4C96-413C-A697-AC5B8545130C}" srcOrd="0" destOrd="0" presId="urn:microsoft.com/office/officeart/2005/8/layout/chevron2"/>
    <dgm:cxn modelId="{F4A356AC-3820-436F-9433-8F84691F90AA}" type="presOf" srcId="{53396FED-2C46-4C0C-B4CB-CB853008FD7D}" destId="{E760D5C0-A6C1-461F-BC11-30E4F1A51EF7}" srcOrd="0" destOrd="0" presId="urn:microsoft.com/office/officeart/2005/8/layout/chevron2"/>
    <dgm:cxn modelId="{225085DC-C4F7-40D0-92EC-ECE6805469B1}" srcId="{D38AACF3-4F20-44B5-AA15-8590763EDA75}" destId="{076E7FB2-7797-4CF9-B780-ADECA409CF34}" srcOrd="1" destOrd="0" parTransId="{0CD55302-2687-48C8-901A-24BC257477A3}" sibTransId="{D92B6DDA-398E-44B9-B3E0-1BC8CA5F690F}"/>
    <dgm:cxn modelId="{72EA4475-1F4D-4988-987E-E6A3978BF0A1}" type="presOf" srcId="{051AF974-232C-4596-9116-98B5217C5DC8}" destId="{84ADC27B-96A1-49CF-8C0C-1355B76EF803}" srcOrd="0" destOrd="0" presId="urn:microsoft.com/office/officeart/2005/8/layout/chevron2"/>
    <dgm:cxn modelId="{65FED881-A2C8-4DE4-ABBB-6D4966C9BA98}" srcId="{D38AACF3-4F20-44B5-AA15-8590763EDA75}" destId="{27E9522D-8772-4CB6-9825-3F6989219A9F}" srcOrd="3" destOrd="0" parTransId="{DA4953F4-06BF-4A5B-9D77-8064E3AFAC0A}" sibTransId="{E814B0FB-CCA9-4EA6-8591-AADA64FBDA81}"/>
    <dgm:cxn modelId="{7BA6A876-DAC9-447D-99D3-CE34E61CDF2F}" type="presOf" srcId="{96E8CF17-140A-4245-A84F-3B89AD0BC177}" destId="{17E93C8E-757F-4062-9D73-C2524DE38A7D}" srcOrd="0" destOrd="0" presId="urn:microsoft.com/office/officeart/2005/8/layout/chevron2"/>
    <dgm:cxn modelId="{B0773C36-FC34-4618-B1CF-7F4B55902B9E}" type="presOf" srcId="{D38AACF3-4F20-44B5-AA15-8590763EDA75}" destId="{7B7CEB70-B39D-4F70-A0CC-EA56639EB682}" srcOrd="0" destOrd="0" presId="urn:microsoft.com/office/officeart/2005/8/layout/chevron2"/>
    <dgm:cxn modelId="{C35CE857-24B0-401B-B8B7-A63F67CB9DAB}" type="presOf" srcId="{B7693C57-96A8-4942-8B78-8D34360E7402}" destId="{CAE38CD8-4EE5-4B84-9542-6796E48B7CD6}" srcOrd="0" destOrd="0" presId="urn:microsoft.com/office/officeart/2005/8/layout/chevron2"/>
    <dgm:cxn modelId="{93CDB40D-EE27-429A-A2DB-E9FCC8906997}" srcId="{D38AACF3-4F20-44B5-AA15-8590763EDA75}" destId="{DFD478BA-5EB0-47AE-8BB8-44C927D5C454}" srcOrd="0" destOrd="0" parTransId="{3682F4D1-10A9-4D13-A80B-30B97DC18E06}" sibTransId="{A90B7DAE-CBFD-4195-8A3D-6E9D56B46A6E}"/>
    <dgm:cxn modelId="{A63DCF65-D348-44B0-B6D4-95A9AD76149B}" srcId="{2D0B9BDE-4B47-475F-A0A7-C2614ADBDA20}" destId="{30FD9CBB-9032-4585-85AB-42D80DB4271C}" srcOrd="0" destOrd="0" parTransId="{7DEA3416-4F72-4B22-91D5-046645F18DAF}" sibTransId="{9AA10E40-EB09-4A85-ADAC-343B667C5577}"/>
    <dgm:cxn modelId="{2FFDE039-A59B-4776-84F0-8CE10DDBEF10}" type="presParOf" srcId="{7B7CEB70-B39D-4F70-A0CC-EA56639EB682}" destId="{A5FFC3CE-C1B0-4398-BBC2-1A852F6105ED}" srcOrd="0" destOrd="0" presId="urn:microsoft.com/office/officeart/2005/8/layout/chevron2"/>
    <dgm:cxn modelId="{F7501B64-3C64-430B-A7E0-CBC2B2C273FC}" type="presParOf" srcId="{A5FFC3CE-C1B0-4398-BBC2-1A852F6105ED}" destId="{8C303041-4B75-425C-AF46-54CE82DEBA8C}" srcOrd="0" destOrd="0" presId="urn:microsoft.com/office/officeart/2005/8/layout/chevron2"/>
    <dgm:cxn modelId="{137C0AA1-9635-4F1C-B77D-113E2DC192B5}" type="presParOf" srcId="{A5FFC3CE-C1B0-4398-BBC2-1A852F6105ED}" destId="{CAE38CD8-4EE5-4B84-9542-6796E48B7CD6}" srcOrd="1" destOrd="0" presId="urn:microsoft.com/office/officeart/2005/8/layout/chevron2"/>
    <dgm:cxn modelId="{B8B22663-29F2-4090-830B-D6CD6ECC57C2}" type="presParOf" srcId="{7B7CEB70-B39D-4F70-A0CC-EA56639EB682}" destId="{B0D4887B-28CF-4C44-88E8-5D33B865CDA2}" srcOrd="1" destOrd="0" presId="urn:microsoft.com/office/officeart/2005/8/layout/chevron2"/>
    <dgm:cxn modelId="{D3DDD851-1EF4-407E-93EE-E3ADD244276E}" type="presParOf" srcId="{7B7CEB70-B39D-4F70-A0CC-EA56639EB682}" destId="{D70F837B-CFA3-4C6B-83DA-AAE90D295396}" srcOrd="2" destOrd="0" presId="urn:microsoft.com/office/officeart/2005/8/layout/chevron2"/>
    <dgm:cxn modelId="{67B44EC7-AE24-4C17-97BE-1BDFC7AE9BF0}" type="presParOf" srcId="{D70F837B-CFA3-4C6B-83DA-AAE90D295396}" destId="{AD6B5045-4665-44EF-8204-E2D2D7A430B4}" srcOrd="0" destOrd="0" presId="urn:microsoft.com/office/officeart/2005/8/layout/chevron2"/>
    <dgm:cxn modelId="{EC050648-EC5B-4326-888E-0E65CDDE02F2}" type="presParOf" srcId="{D70F837B-CFA3-4C6B-83DA-AAE90D295396}" destId="{A44458AC-06FC-4C89-A52E-6AFEA2CA2F9C}" srcOrd="1" destOrd="0" presId="urn:microsoft.com/office/officeart/2005/8/layout/chevron2"/>
    <dgm:cxn modelId="{2966584E-5A9A-4C4E-823D-29FA89B163FF}" type="presParOf" srcId="{7B7CEB70-B39D-4F70-A0CC-EA56639EB682}" destId="{2BA1BFB1-E313-4B87-A6AC-60EB081A15AB}" srcOrd="3" destOrd="0" presId="urn:microsoft.com/office/officeart/2005/8/layout/chevron2"/>
    <dgm:cxn modelId="{56E15BD2-4BFC-4049-94FF-72666CD421EA}" type="presParOf" srcId="{7B7CEB70-B39D-4F70-A0CC-EA56639EB682}" destId="{AC02BDD1-4EEA-4CDC-8E3B-9CAB3E4E0CF2}" srcOrd="4" destOrd="0" presId="urn:microsoft.com/office/officeart/2005/8/layout/chevron2"/>
    <dgm:cxn modelId="{1C2861BE-DB66-40E9-84A4-99F8848AB4E2}" type="presParOf" srcId="{AC02BDD1-4EEA-4CDC-8E3B-9CAB3E4E0CF2}" destId="{E760D5C0-A6C1-461F-BC11-30E4F1A51EF7}" srcOrd="0" destOrd="0" presId="urn:microsoft.com/office/officeart/2005/8/layout/chevron2"/>
    <dgm:cxn modelId="{A5CD8923-1201-4EA7-BAAF-B1DE6B58D02B}" type="presParOf" srcId="{AC02BDD1-4EEA-4CDC-8E3B-9CAB3E4E0CF2}" destId="{CDCA3EE4-4C96-413C-A697-AC5B8545130C}" srcOrd="1" destOrd="0" presId="urn:microsoft.com/office/officeart/2005/8/layout/chevron2"/>
    <dgm:cxn modelId="{13106C12-667A-410A-8C15-CA8FC0563B8D}" type="presParOf" srcId="{7B7CEB70-B39D-4F70-A0CC-EA56639EB682}" destId="{6B454EEB-401F-49CC-B78A-0116C5C5B7D0}" srcOrd="5" destOrd="0" presId="urn:microsoft.com/office/officeart/2005/8/layout/chevron2"/>
    <dgm:cxn modelId="{85C48A98-2BF2-4E9A-AE8E-7FC4941DBE5A}" type="presParOf" srcId="{7B7CEB70-B39D-4F70-A0CC-EA56639EB682}" destId="{003C935A-96DD-46A8-8B86-BCF91CCDFA62}" srcOrd="6" destOrd="0" presId="urn:microsoft.com/office/officeart/2005/8/layout/chevron2"/>
    <dgm:cxn modelId="{4E7275F4-122A-4245-B6D5-9CB877F0A1D3}" type="presParOf" srcId="{003C935A-96DD-46A8-8B86-BCF91CCDFA62}" destId="{B216DA5F-40A9-405D-B322-436A34890D5E}" srcOrd="0" destOrd="0" presId="urn:microsoft.com/office/officeart/2005/8/layout/chevron2"/>
    <dgm:cxn modelId="{240035D1-3F16-4070-A37E-DC5058487C81}" type="presParOf" srcId="{003C935A-96DD-46A8-8B86-BCF91CCDFA62}" destId="{17E93C8E-757F-4062-9D73-C2524DE38A7D}" srcOrd="1" destOrd="0" presId="urn:microsoft.com/office/officeart/2005/8/layout/chevron2"/>
    <dgm:cxn modelId="{F2E7F56C-D46E-4FD1-BDB7-62F2A74FB3BD}" type="presParOf" srcId="{7B7CEB70-B39D-4F70-A0CC-EA56639EB682}" destId="{36218EC5-6B5F-4135-AF35-E61CD65A8971}" srcOrd="7" destOrd="0" presId="urn:microsoft.com/office/officeart/2005/8/layout/chevron2"/>
    <dgm:cxn modelId="{45CECF10-DAE5-4C27-9C4D-4C0D4D7D11E4}" type="presParOf" srcId="{7B7CEB70-B39D-4F70-A0CC-EA56639EB682}" destId="{54821D93-4B35-41CD-B3B5-D4A95B125CAC}" srcOrd="8" destOrd="0" presId="urn:microsoft.com/office/officeart/2005/8/layout/chevron2"/>
    <dgm:cxn modelId="{698B7367-9F54-4A1B-B964-56023CB200B1}" type="presParOf" srcId="{54821D93-4B35-41CD-B3B5-D4A95B125CAC}" destId="{E6C71994-242D-4C42-936A-4E0EB98B634A}" srcOrd="0" destOrd="0" presId="urn:microsoft.com/office/officeart/2005/8/layout/chevron2"/>
    <dgm:cxn modelId="{C1221DCD-BE6D-43B8-9975-4F99DC2B42C9}" type="presParOf" srcId="{54821D93-4B35-41CD-B3B5-D4A95B125CAC}" destId="{F562A129-C717-49E8-8CBF-1BB81043840D}" srcOrd="1" destOrd="0" presId="urn:microsoft.com/office/officeart/2005/8/layout/chevron2"/>
    <dgm:cxn modelId="{C195B2F1-AEEF-4811-8312-56273816EE6A}" type="presParOf" srcId="{7B7CEB70-B39D-4F70-A0CC-EA56639EB682}" destId="{1214B924-0448-4C35-B717-68D51593DAD7}" srcOrd="9" destOrd="0" presId="urn:microsoft.com/office/officeart/2005/8/layout/chevron2"/>
    <dgm:cxn modelId="{AE9D5D2A-AA26-47BC-9C82-D9BEB5B166E2}" type="presParOf" srcId="{7B7CEB70-B39D-4F70-A0CC-EA56639EB682}" destId="{848C35D3-5A17-46BA-A16B-D57B98120C12}" srcOrd="10" destOrd="0" presId="urn:microsoft.com/office/officeart/2005/8/layout/chevron2"/>
    <dgm:cxn modelId="{4DEF4E00-6BCC-40EE-B4DA-95FE46C5D84D}" type="presParOf" srcId="{848C35D3-5A17-46BA-A16B-D57B98120C12}" destId="{2869AB2C-3FF9-4A40-8750-EA37050DFB67}" srcOrd="0" destOrd="0" presId="urn:microsoft.com/office/officeart/2005/8/layout/chevron2"/>
    <dgm:cxn modelId="{5C27BB8E-1309-46E3-97AD-CAFF93C49A3F}" type="presParOf" srcId="{848C35D3-5A17-46BA-A16B-D57B98120C12}" destId="{AC694A20-8A51-443C-BFA4-164B24F323B2}" srcOrd="1" destOrd="0" presId="urn:microsoft.com/office/officeart/2005/8/layout/chevron2"/>
    <dgm:cxn modelId="{BB52E589-0138-48D0-95AE-3426783B353E}" type="presParOf" srcId="{7B7CEB70-B39D-4F70-A0CC-EA56639EB682}" destId="{F0908B81-9FA7-42C0-9984-0A42C48AC1A3}" srcOrd="11" destOrd="0" presId="urn:microsoft.com/office/officeart/2005/8/layout/chevron2"/>
    <dgm:cxn modelId="{13948BC4-D908-44B4-BE0B-411246FE2250}" type="presParOf" srcId="{7B7CEB70-B39D-4F70-A0CC-EA56639EB682}" destId="{D66AEA9E-A94E-41EF-8F0F-9BCB8B921800}" srcOrd="12" destOrd="0" presId="urn:microsoft.com/office/officeart/2005/8/layout/chevron2"/>
    <dgm:cxn modelId="{2AE8D734-6089-4131-AC2E-2B49D17C3FCD}" type="presParOf" srcId="{D66AEA9E-A94E-41EF-8F0F-9BCB8B921800}" destId="{84ADC27B-96A1-49CF-8C0C-1355B76EF803}" srcOrd="0" destOrd="0" presId="urn:microsoft.com/office/officeart/2005/8/layout/chevron2"/>
    <dgm:cxn modelId="{02282D0B-44DE-488E-98DF-0634AF098824}" type="presParOf" srcId="{D66AEA9E-A94E-41EF-8F0F-9BCB8B921800}" destId="{BC58013A-6082-49AA-8A74-846B26A79C47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38AACF3-4F20-44B5-AA15-8590763EDA75}" type="doc">
      <dgm:prSet loTypeId="urn:microsoft.com/office/officeart/2005/8/layout/chevron2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pPr rtl="1"/>
          <a:endParaRPr lang="fa-IR"/>
        </a:p>
      </dgm:t>
    </dgm:pt>
    <dgm:pt modelId="{DFD478BA-5EB0-47AE-8BB8-44C927D5C454}">
      <dgm:prSet phldrT="[Text]" phldr="1" custT="1"/>
      <dgm:spPr/>
      <dgm:t>
        <a:bodyPr/>
        <a:lstStyle/>
        <a:p>
          <a:pPr rtl="1">
            <a:lnSpc>
              <a:spcPct val="70000"/>
            </a:lnSpc>
          </a:pPr>
          <a:endParaRPr lang="fa-IR" sz="2500">
            <a:solidFill>
              <a:schemeClr val="tx1"/>
            </a:solidFill>
            <a:cs typeface="B Mitra" pitchFamily="2" charset="-78"/>
          </a:endParaRPr>
        </a:p>
      </dgm:t>
    </dgm:pt>
    <dgm:pt modelId="{3682F4D1-10A9-4D13-A80B-30B97DC18E06}" type="parTrans" cxnId="{93CDB40D-EE27-429A-A2DB-E9FCC8906997}">
      <dgm:prSet/>
      <dgm:spPr/>
      <dgm:t>
        <a:bodyPr/>
        <a:lstStyle/>
        <a:p>
          <a:pPr rtl="1"/>
          <a:endParaRPr lang="fa-IR"/>
        </a:p>
      </dgm:t>
    </dgm:pt>
    <dgm:pt modelId="{A90B7DAE-CBFD-4195-8A3D-6E9D56B46A6E}" type="sibTrans" cxnId="{93CDB40D-EE27-429A-A2DB-E9FCC8906997}">
      <dgm:prSet/>
      <dgm:spPr/>
      <dgm:t>
        <a:bodyPr/>
        <a:lstStyle/>
        <a:p>
          <a:pPr rtl="1"/>
          <a:endParaRPr lang="fa-IR"/>
        </a:p>
      </dgm:t>
    </dgm:pt>
    <dgm:pt modelId="{076E7FB2-7797-4CF9-B780-ADECA409CF34}">
      <dgm:prSet phldrT="[Text]" phldr="1" custT="1"/>
      <dgm:spPr/>
      <dgm:t>
        <a:bodyPr/>
        <a:lstStyle/>
        <a:p>
          <a:pPr rtl="1">
            <a:lnSpc>
              <a:spcPct val="70000"/>
            </a:lnSpc>
          </a:pPr>
          <a:endParaRPr lang="fa-IR" sz="2500">
            <a:solidFill>
              <a:schemeClr val="tx1"/>
            </a:solidFill>
            <a:cs typeface="B Mitra" pitchFamily="2" charset="-78"/>
          </a:endParaRPr>
        </a:p>
      </dgm:t>
    </dgm:pt>
    <dgm:pt modelId="{0CD55302-2687-48C8-901A-24BC257477A3}" type="parTrans" cxnId="{225085DC-C4F7-40D0-92EC-ECE6805469B1}">
      <dgm:prSet/>
      <dgm:spPr/>
      <dgm:t>
        <a:bodyPr/>
        <a:lstStyle/>
        <a:p>
          <a:pPr rtl="1"/>
          <a:endParaRPr lang="fa-IR"/>
        </a:p>
      </dgm:t>
    </dgm:pt>
    <dgm:pt modelId="{D92B6DDA-398E-44B9-B3E0-1BC8CA5F690F}" type="sibTrans" cxnId="{225085DC-C4F7-40D0-92EC-ECE6805469B1}">
      <dgm:prSet/>
      <dgm:spPr/>
      <dgm:t>
        <a:bodyPr/>
        <a:lstStyle/>
        <a:p>
          <a:pPr rtl="1"/>
          <a:endParaRPr lang="fa-IR"/>
        </a:p>
      </dgm:t>
    </dgm:pt>
    <dgm:pt modelId="{16024A9D-03DF-4153-A877-D15A4B2F2CCA}">
      <dgm:prSet phldrT="[Text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1">
            <a:lnSpc>
              <a:spcPct val="70000"/>
            </a:lnSpc>
          </a:pPr>
          <a:r>
            <a:rPr lang="fa-IR" sz="2500" dirty="0" smtClean="0">
              <a:cs typeface="B Mitra" pitchFamily="2" charset="-78"/>
            </a:rPr>
            <a:t>چنانچه پوست تميز است نيازي به استفاده از الكل نمي باشد.</a:t>
          </a:r>
          <a:endParaRPr lang="fa-IR" sz="2500" dirty="0">
            <a:cs typeface="B Mitra" pitchFamily="2" charset="-78"/>
          </a:endParaRPr>
        </a:p>
      </dgm:t>
    </dgm:pt>
    <dgm:pt modelId="{634408CA-2C07-4373-9F4C-33BEEEE98EB8}" type="parTrans" cxnId="{DDB40CD2-A348-4B15-892A-AC4FFDDCDD06}">
      <dgm:prSet/>
      <dgm:spPr/>
      <dgm:t>
        <a:bodyPr/>
        <a:lstStyle/>
        <a:p>
          <a:pPr rtl="1"/>
          <a:endParaRPr lang="fa-IR"/>
        </a:p>
      </dgm:t>
    </dgm:pt>
    <dgm:pt modelId="{47E7D536-D3A6-4DEE-A41B-9C1B4177EBCC}" type="sibTrans" cxnId="{DDB40CD2-A348-4B15-892A-AC4FFDDCDD06}">
      <dgm:prSet/>
      <dgm:spPr/>
      <dgm:t>
        <a:bodyPr/>
        <a:lstStyle/>
        <a:p>
          <a:pPr rtl="1"/>
          <a:endParaRPr lang="fa-IR"/>
        </a:p>
      </dgm:t>
    </dgm:pt>
    <dgm:pt modelId="{53396FED-2C46-4C0C-B4CB-CB853008FD7D}">
      <dgm:prSet phldrT="[Text]" phldr="1" custT="1"/>
      <dgm:spPr/>
      <dgm:t>
        <a:bodyPr/>
        <a:lstStyle/>
        <a:p>
          <a:pPr rtl="1">
            <a:lnSpc>
              <a:spcPct val="70000"/>
            </a:lnSpc>
          </a:pPr>
          <a:endParaRPr lang="fa-IR" sz="2500">
            <a:solidFill>
              <a:schemeClr val="tx1"/>
            </a:solidFill>
            <a:cs typeface="B Mitra" pitchFamily="2" charset="-78"/>
          </a:endParaRPr>
        </a:p>
      </dgm:t>
    </dgm:pt>
    <dgm:pt modelId="{77F7BC91-F7BB-4A5E-8DA9-67F672B94797}" type="parTrans" cxnId="{B3ED853C-ACE6-4232-B872-FA5E7601C484}">
      <dgm:prSet/>
      <dgm:spPr/>
      <dgm:t>
        <a:bodyPr/>
        <a:lstStyle/>
        <a:p>
          <a:pPr rtl="1"/>
          <a:endParaRPr lang="fa-IR"/>
        </a:p>
      </dgm:t>
    </dgm:pt>
    <dgm:pt modelId="{9BE47C04-FED4-4717-9F06-A325114DA753}" type="sibTrans" cxnId="{B3ED853C-ACE6-4232-B872-FA5E7601C484}">
      <dgm:prSet/>
      <dgm:spPr/>
      <dgm:t>
        <a:bodyPr/>
        <a:lstStyle/>
        <a:p>
          <a:pPr rtl="1"/>
          <a:endParaRPr lang="fa-IR"/>
        </a:p>
      </dgm:t>
    </dgm:pt>
    <dgm:pt modelId="{A60D92A6-6750-42F4-AEA0-CEA77D7E76BC}">
      <dgm:prSet phldrT="[Text]"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1">
            <a:lnSpc>
              <a:spcPct val="70000"/>
            </a:lnSpc>
          </a:pPr>
          <a:r>
            <a:rPr lang="fa-IR" sz="2500" dirty="0" smtClean="0">
              <a:cs typeface="B Mitra" pitchFamily="2" charset="-78"/>
            </a:rPr>
            <a:t>در صورتي كه از الكل استفاده شد بايد اجازه دهيد كاملا" خشك شود.</a:t>
          </a:r>
          <a:endParaRPr lang="fa-IR" sz="2500" dirty="0">
            <a:cs typeface="B Mitra" pitchFamily="2" charset="-78"/>
          </a:endParaRPr>
        </a:p>
      </dgm:t>
    </dgm:pt>
    <dgm:pt modelId="{88A13D0B-B429-496E-9FA0-B76D82FD0636}" type="parTrans" cxnId="{FFB3F636-BA66-4494-9919-84109EC76A83}">
      <dgm:prSet/>
      <dgm:spPr/>
      <dgm:t>
        <a:bodyPr/>
        <a:lstStyle/>
        <a:p>
          <a:pPr rtl="1"/>
          <a:endParaRPr lang="fa-IR"/>
        </a:p>
      </dgm:t>
    </dgm:pt>
    <dgm:pt modelId="{CAACDE78-DF6D-4C44-8907-798B73EFA7C9}" type="sibTrans" cxnId="{FFB3F636-BA66-4494-9919-84109EC76A83}">
      <dgm:prSet/>
      <dgm:spPr/>
      <dgm:t>
        <a:bodyPr/>
        <a:lstStyle/>
        <a:p>
          <a:pPr rtl="1"/>
          <a:endParaRPr lang="fa-IR"/>
        </a:p>
      </dgm:t>
    </dgm:pt>
    <dgm:pt modelId="{27E9522D-8772-4CB6-9825-3F6989219A9F}">
      <dgm:prSet phldrT="[Text]" custT="1"/>
      <dgm:spPr/>
      <dgm:t>
        <a:bodyPr/>
        <a:lstStyle/>
        <a:p>
          <a:pPr rtl="1">
            <a:lnSpc>
              <a:spcPct val="70000"/>
            </a:lnSpc>
          </a:pPr>
          <a:endParaRPr lang="fa-IR" sz="2500" dirty="0">
            <a:solidFill>
              <a:schemeClr val="tx1"/>
            </a:solidFill>
            <a:cs typeface="B Mitra" pitchFamily="2" charset="-78"/>
          </a:endParaRPr>
        </a:p>
      </dgm:t>
    </dgm:pt>
    <dgm:pt modelId="{DA4953F4-06BF-4A5B-9D77-8064E3AFAC0A}" type="parTrans" cxnId="{65FED881-A2C8-4DE4-ABBB-6D4966C9BA98}">
      <dgm:prSet/>
      <dgm:spPr/>
      <dgm:t>
        <a:bodyPr/>
        <a:lstStyle/>
        <a:p>
          <a:pPr rtl="1"/>
          <a:endParaRPr lang="fa-IR"/>
        </a:p>
      </dgm:t>
    </dgm:pt>
    <dgm:pt modelId="{E814B0FB-CCA9-4EA6-8591-AADA64FBDA81}" type="sibTrans" cxnId="{65FED881-A2C8-4DE4-ABBB-6D4966C9BA98}">
      <dgm:prSet/>
      <dgm:spPr/>
      <dgm:t>
        <a:bodyPr/>
        <a:lstStyle/>
        <a:p>
          <a:pPr rtl="1"/>
          <a:endParaRPr lang="fa-IR"/>
        </a:p>
      </dgm:t>
    </dgm:pt>
    <dgm:pt modelId="{2D0B9BDE-4B47-475F-A0A7-C2614ADBDA20}">
      <dgm:prSet phldrT="[Text]" custT="1"/>
      <dgm:spPr/>
      <dgm:t>
        <a:bodyPr/>
        <a:lstStyle/>
        <a:p>
          <a:pPr rtl="1">
            <a:lnSpc>
              <a:spcPct val="70000"/>
            </a:lnSpc>
          </a:pPr>
          <a:endParaRPr lang="fa-IR" sz="2500" dirty="0">
            <a:solidFill>
              <a:schemeClr val="tx1"/>
            </a:solidFill>
            <a:cs typeface="B Mitra" pitchFamily="2" charset="-78"/>
          </a:endParaRPr>
        </a:p>
      </dgm:t>
    </dgm:pt>
    <dgm:pt modelId="{DDC66042-C0B1-4BEA-A6AA-D6910B2A7D58}" type="parTrans" cxnId="{47B49D83-3D39-4894-9909-4D1472C566B3}">
      <dgm:prSet/>
      <dgm:spPr/>
      <dgm:t>
        <a:bodyPr/>
        <a:lstStyle/>
        <a:p>
          <a:pPr rtl="1"/>
          <a:endParaRPr lang="fa-IR"/>
        </a:p>
      </dgm:t>
    </dgm:pt>
    <dgm:pt modelId="{B24308F0-B040-44EE-85C6-3FE06FDC85A2}" type="sibTrans" cxnId="{47B49D83-3D39-4894-9909-4D1472C566B3}">
      <dgm:prSet/>
      <dgm:spPr/>
      <dgm:t>
        <a:bodyPr/>
        <a:lstStyle/>
        <a:p>
          <a:pPr rtl="1"/>
          <a:endParaRPr lang="fa-IR"/>
        </a:p>
      </dgm:t>
    </dgm:pt>
    <dgm:pt modelId="{120E8520-7273-4B97-93E3-F3CBA6DE74B1}">
      <dgm:prSet phldrT="[Text]" custT="1"/>
      <dgm:spPr/>
      <dgm:t>
        <a:bodyPr/>
        <a:lstStyle/>
        <a:p>
          <a:pPr rtl="1">
            <a:lnSpc>
              <a:spcPct val="70000"/>
            </a:lnSpc>
          </a:pPr>
          <a:endParaRPr lang="fa-IR" sz="2500" dirty="0">
            <a:solidFill>
              <a:schemeClr val="tx1"/>
            </a:solidFill>
            <a:cs typeface="B Mitra" pitchFamily="2" charset="-78"/>
          </a:endParaRPr>
        </a:p>
      </dgm:t>
    </dgm:pt>
    <dgm:pt modelId="{441F8F26-09E3-40B5-ABE5-680462334086}" type="parTrans" cxnId="{75E9AF89-4D89-49C7-B599-9AD04DC44913}">
      <dgm:prSet/>
      <dgm:spPr/>
      <dgm:t>
        <a:bodyPr/>
        <a:lstStyle/>
        <a:p>
          <a:pPr rtl="1"/>
          <a:endParaRPr lang="fa-IR"/>
        </a:p>
      </dgm:t>
    </dgm:pt>
    <dgm:pt modelId="{9C16F73C-E11E-458E-8F11-0C3CCBACBB13}" type="sibTrans" cxnId="{75E9AF89-4D89-49C7-B599-9AD04DC44913}">
      <dgm:prSet/>
      <dgm:spPr/>
      <dgm:t>
        <a:bodyPr/>
        <a:lstStyle/>
        <a:p>
          <a:pPr rtl="1"/>
          <a:endParaRPr lang="fa-IR"/>
        </a:p>
      </dgm:t>
    </dgm:pt>
    <dgm:pt modelId="{B7693C57-96A8-4942-8B78-8D34360E7402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1">
            <a:lnSpc>
              <a:spcPct val="70000"/>
            </a:lnSpc>
          </a:pPr>
          <a:r>
            <a:rPr lang="fa-IR" sz="2500" dirty="0" smtClean="0">
              <a:cs typeface="B Mitra" pitchFamily="2" charset="-78"/>
            </a:rPr>
            <a:t>جهت تزريق مي توان از دست ها ، شكم ، باسن و ران ها استفاده كرد.</a:t>
          </a:r>
          <a:endParaRPr lang="fa-IR" sz="2500" dirty="0">
            <a:cs typeface="B Mitra" pitchFamily="2" charset="-78"/>
          </a:endParaRPr>
        </a:p>
      </dgm:t>
    </dgm:pt>
    <dgm:pt modelId="{1FD61C7D-EECB-4268-AD89-B65DF1DF7C09}" type="parTrans" cxnId="{7C8604A5-3589-4A51-B4EA-AB93F4F07573}">
      <dgm:prSet/>
      <dgm:spPr/>
      <dgm:t>
        <a:bodyPr/>
        <a:lstStyle/>
        <a:p>
          <a:pPr rtl="1"/>
          <a:endParaRPr lang="fa-IR"/>
        </a:p>
      </dgm:t>
    </dgm:pt>
    <dgm:pt modelId="{2EF7FF0A-3B2B-4755-AF80-D9B0CD5CAD72}" type="sibTrans" cxnId="{7C8604A5-3589-4A51-B4EA-AB93F4F07573}">
      <dgm:prSet/>
      <dgm:spPr/>
      <dgm:t>
        <a:bodyPr/>
        <a:lstStyle/>
        <a:p>
          <a:pPr rtl="1"/>
          <a:endParaRPr lang="fa-IR"/>
        </a:p>
      </dgm:t>
    </dgm:pt>
    <dgm:pt modelId="{96E8CF17-140A-4245-A84F-3B89AD0BC177}">
      <dgm:prSet custT="1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rtl="1">
            <a:lnSpc>
              <a:spcPct val="70000"/>
            </a:lnSpc>
          </a:pPr>
          <a:r>
            <a:rPr lang="fa-IR" sz="2500" dirty="0" smtClean="0">
              <a:cs typeface="B Mitra" pitchFamily="2" charset="-78"/>
            </a:rPr>
            <a:t>تزريقها بايد با فاصله ۲ سانتي متر از هم انجام شود.</a:t>
          </a:r>
          <a:endParaRPr lang="fa-IR" sz="2500" dirty="0">
            <a:cs typeface="B Mitra" pitchFamily="2" charset="-78"/>
          </a:endParaRPr>
        </a:p>
      </dgm:t>
    </dgm:pt>
    <dgm:pt modelId="{09CD65C3-0BC9-4B88-8549-3896BBE3F97A}" type="parTrans" cxnId="{F92B7832-23A1-46A2-935F-EF0BE2E1F3EF}">
      <dgm:prSet/>
      <dgm:spPr/>
      <dgm:t>
        <a:bodyPr/>
        <a:lstStyle/>
        <a:p>
          <a:pPr rtl="1"/>
          <a:endParaRPr lang="fa-IR"/>
        </a:p>
      </dgm:t>
    </dgm:pt>
    <dgm:pt modelId="{45B8AA62-989A-4408-A336-94075453D993}" type="sibTrans" cxnId="{F92B7832-23A1-46A2-935F-EF0BE2E1F3EF}">
      <dgm:prSet/>
      <dgm:spPr/>
      <dgm:t>
        <a:bodyPr/>
        <a:lstStyle/>
        <a:p>
          <a:pPr rtl="1"/>
          <a:endParaRPr lang="fa-IR"/>
        </a:p>
      </dgm:t>
    </dgm:pt>
    <dgm:pt modelId="{30FD9CBB-9032-4585-85AB-42D80DB4271C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>
            <a:lnSpc>
              <a:spcPct val="70000"/>
            </a:lnSpc>
          </a:pPr>
          <a:r>
            <a:rPr lang="fa-IR" sz="2500" dirty="0" smtClean="0">
              <a:cs typeface="B Mitra" pitchFamily="2" charset="-78"/>
            </a:rPr>
            <a:t>جهت پيشگيري از ليپوديستروفي محلي كه امروز تزريق شده است تا يك ماه آينده مجددا" تزريق انجام نگيرد.</a:t>
          </a:r>
          <a:endParaRPr lang="fa-IR" sz="2500" dirty="0">
            <a:cs typeface="B Mitra" pitchFamily="2" charset="-78"/>
          </a:endParaRPr>
        </a:p>
      </dgm:t>
    </dgm:pt>
    <dgm:pt modelId="{7DEA3416-4F72-4B22-91D5-046645F18DAF}" type="parTrans" cxnId="{A63DCF65-D348-44B0-B6D4-95A9AD76149B}">
      <dgm:prSet/>
      <dgm:spPr/>
      <dgm:t>
        <a:bodyPr/>
        <a:lstStyle/>
        <a:p>
          <a:pPr rtl="1"/>
          <a:endParaRPr lang="fa-IR"/>
        </a:p>
      </dgm:t>
    </dgm:pt>
    <dgm:pt modelId="{9AA10E40-EB09-4A85-ADAC-343B667C5577}" type="sibTrans" cxnId="{A63DCF65-D348-44B0-B6D4-95A9AD76149B}">
      <dgm:prSet/>
      <dgm:spPr/>
      <dgm:t>
        <a:bodyPr/>
        <a:lstStyle/>
        <a:p>
          <a:pPr rtl="1"/>
          <a:endParaRPr lang="fa-IR"/>
        </a:p>
      </dgm:t>
    </dgm:pt>
    <dgm:pt modelId="{AE27B8E6-1FC5-41D0-9EF9-4EEF855AB8AB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1">
            <a:lnSpc>
              <a:spcPct val="70000"/>
            </a:lnSpc>
          </a:pPr>
          <a:r>
            <a:rPr lang="fa-IR" sz="2500" dirty="0" smtClean="0">
              <a:cs typeface="B Mitra" pitchFamily="2" charset="-78"/>
            </a:rPr>
            <a:t>بيشترين سرعت جذب انسولين به ترتيب در شكم، بازوها و رانها مي باشد.</a:t>
          </a:r>
          <a:endParaRPr lang="fa-IR" sz="2500" dirty="0">
            <a:cs typeface="B Mitra" pitchFamily="2" charset="-78"/>
          </a:endParaRPr>
        </a:p>
      </dgm:t>
    </dgm:pt>
    <dgm:pt modelId="{867D9EA8-E647-4360-AC70-55CFEE4A0405}" type="parTrans" cxnId="{EDC942A4-7176-4992-B7C2-948B1B661970}">
      <dgm:prSet/>
      <dgm:spPr/>
      <dgm:t>
        <a:bodyPr/>
        <a:lstStyle/>
        <a:p>
          <a:pPr rtl="1"/>
          <a:endParaRPr lang="fa-IR"/>
        </a:p>
      </dgm:t>
    </dgm:pt>
    <dgm:pt modelId="{1F29216B-3234-4D7E-8717-4F5C74D031F7}" type="sibTrans" cxnId="{EDC942A4-7176-4992-B7C2-948B1B661970}">
      <dgm:prSet/>
      <dgm:spPr/>
      <dgm:t>
        <a:bodyPr/>
        <a:lstStyle/>
        <a:p>
          <a:pPr rtl="1"/>
          <a:endParaRPr lang="fa-IR"/>
        </a:p>
      </dgm:t>
    </dgm:pt>
    <dgm:pt modelId="{7B7CEB70-B39D-4F70-A0CC-EA56639EB682}" type="pres">
      <dgm:prSet presAssocID="{D38AACF3-4F20-44B5-AA15-8590763EDA7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A5FFC3CE-C1B0-4398-BBC2-1A852F6105ED}" type="pres">
      <dgm:prSet presAssocID="{DFD478BA-5EB0-47AE-8BB8-44C927D5C454}" presName="composite" presStyleCnt="0"/>
      <dgm:spPr/>
    </dgm:pt>
    <dgm:pt modelId="{8C303041-4B75-425C-AF46-54CE82DEBA8C}" type="pres">
      <dgm:prSet presAssocID="{DFD478BA-5EB0-47AE-8BB8-44C927D5C454}" presName="parentText" presStyleLbl="align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AE38CD8-4EE5-4B84-9542-6796E48B7CD6}" type="pres">
      <dgm:prSet presAssocID="{DFD478BA-5EB0-47AE-8BB8-44C927D5C454}" presName="descendantText" presStyleLbl="alignAcc1" presStyleIdx="0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B0D4887B-28CF-4C44-88E8-5D33B865CDA2}" type="pres">
      <dgm:prSet presAssocID="{A90B7DAE-CBFD-4195-8A3D-6E9D56B46A6E}" presName="sp" presStyleCnt="0"/>
      <dgm:spPr/>
    </dgm:pt>
    <dgm:pt modelId="{D70F837B-CFA3-4C6B-83DA-AAE90D295396}" type="pres">
      <dgm:prSet presAssocID="{076E7FB2-7797-4CF9-B780-ADECA409CF34}" presName="composite" presStyleCnt="0"/>
      <dgm:spPr/>
    </dgm:pt>
    <dgm:pt modelId="{AD6B5045-4665-44EF-8204-E2D2D7A430B4}" type="pres">
      <dgm:prSet presAssocID="{076E7FB2-7797-4CF9-B780-ADECA409CF34}" presName="parentText" presStyleLbl="align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A44458AC-06FC-4C89-A52E-6AFEA2CA2F9C}" type="pres">
      <dgm:prSet presAssocID="{076E7FB2-7797-4CF9-B780-ADECA409CF34}" presName="descendantText" presStyleLbl="alignAcc1" presStyleIdx="1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BA1BFB1-E313-4B87-A6AC-60EB081A15AB}" type="pres">
      <dgm:prSet presAssocID="{D92B6DDA-398E-44B9-B3E0-1BC8CA5F690F}" presName="sp" presStyleCnt="0"/>
      <dgm:spPr/>
    </dgm:pt>
    <dgm:pt modelId="{AC02BDD1-4EEA-4CDC-8E3B-9CAB3E4E0CF2}" type="pres">
      <dgm:prSet presAssocID="{53396FED-2C46-4C0C-B4CB-CB853008FD7D}" presName="composite" presStyleCnt="0"/>
      <dgm:spPr/>
    </dgm:pt>
    <dgm:pt modelId="{E760D5C0-A6C1-461F-BC11-30E4F1A51EF7}" type="pres">
      <dgm:prSet presAssocID="{53396FED-2C46-4C0C-B4CB-CB853008FD7D}" presName="parentText" presStyleLbl="align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DCA3EE4-4C96-413C-A697-AC5B8545130C}" type="pres">
      <dgm:prSet presAssocID="{53396FED-2C46-4C0C-B4CB-CB853008FD7D}" presName="descendantText" presStyleLbl="alignAcc1" presStyleIdx="2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B454EEB-401F-49CC-B78A-0116C5C5B7D0}" type="pres">
      <dgm:prSet presAssocID="{9BE47C04-FED4-4717-9F06-A325114DA753}" presName="sp" presStyleCnt="0"/>
      <dgm:spPr/>
    </dgm:pt>
    <dgm:pt modelId="{003C935A-96DD-46A8-8B86-BCF91CCDFA62}" type="pres">
      <dgm:prSet presAssocID="{27E9522D-8772-4CB6-9825-3F6989219A9F}" presName="composite" presStyleCnt="0"/>
      <dgm:spPr/>
    </dgm:pt>
    <dgm:pt modelId="{B216DA5F-40A9-405D-B322-436A34890D5E}" type="pres">
      <dgm:prSet presAssocID="{27E9522D-8772-4CB6-9825-3F6989219A9F}" presName="parentText" presStyleLbl="align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17E93C8E-757F-4062-9D73-C2524DE38A7D}" type="pres">
      <dgm:prSet presAssocID="{27E9522D-8772-4CB6-9825-3F6989219A9F}" presName="descendantText" presStyleLbl="alignAcc1" presStyleIdx="3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36218EC5-6B5F-4135-AF35-E61CD65A8971}" type="pres">
      <dgm:prSet presAssocID="{E814B0FB-CCA9-4EA6-8591-AADA64FBDA81}" presName="sp" presStyleCnt="0"/>
      <dgm:spPr/>
    </dgm:pt>
    <dgm:pt modelId="{54821D93-4B35-41CD-B3B5-D4A95B125CAC}" type="pres">
      <dgm:prSet presAssocID="{2D0B9BDE-4B47-475F-A0A7-C2614ADBDA20}" presName="composite" presStyleCnt="0"/>
      <dgm:spPr/>
    </dgm:pt>
    <dgm:pt modelId="{E6C71994-242D-4C42-936A-4E0EB98B634A}" type="pres">
      <dgm:prSet presAssocID="{2D0B9BDE-4B47-475F-A0A7-C2614ADBDA20}" presName="parentText" presStyleLbl="align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F562A129-C717-49E8-8CBF-1BB81043840D}" type="pres">
      <dgm:prSet presAssocID="{2D0B9BDE-4B47-475F-A0A7-C2614ADBDA20}" presName="descendantText" presStyleLbl="alignAcc1" presStyleIdx="4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1214B924-0448-4C35-B717-68D51593DAD7}" type="pres">
      <dgm:prSet presAssocID="{B24308F0-B040-44EE-85C6-3FE06FDC85A2}" presName="sp" presStyleCnt="0"/>
      <dgm:spPr/>
    </dgm:pt>
    <dgm:pt modelId="{848C35D3-5A17-46BA-A16B-D57B98120C12}" type="pres">
      <dgm:prSet presAssocID="{120E8520-7273-4B97-93E3-F3CBA6DE74B1}" presName="composite" presStyleCnt="0"/>
      <dgm:spPr/>
    </dgm:pt>
    <dgm:pt modelId="{2869AB2C-3FF9-4A40-8750-EA37050DFB67}" type="pres">
      <dgm:prSet presAssocID="{120E8520-7273-4B97-93E3-F3CBA6DE74B1}" presName="parentText" presStyleLbl="align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AC694A20-8A51-443C-BFA4-164B24F323B2}" type="pres">
      <dgm:prSet presAssocID="{120E8520-7273-4B97-93E3-F3CBA6DE74B1}" presName="descendantText" presStyleLbl="alignAcc1" presStyleIdx="5" presStyleCnt="6" custScaleY="112279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78B9CF81-9482-4C77-895C-32D412DF9353}" type="presOf" srcId="{96E8CF17-140A-4245-A84F-3B89AD0BC177}" destId="{17E93C8E-757F-4062-9D73-C2524DE38A7D}" srcOrd="0" destOrd="0" presId="urn:microsoft.com/office/officeart/2005/8/layout/chevron2"/>
    <dgm:cxn modelId="{35A4C602-9673-4815-9501-19ACEA38805D}" type="presOf" srcId="{AE27B8E6-1FC5-41D0-9EF9-4EEF855AB8AB}" destId="{AC694A20-8A51-443C-BFA4-164B24F323B2}" srcOrd="0" destOrd="0" presId="urn:microsoft.com/office/officeart/2005/8/layout/chevron2"/>
    <dgm:cxn modelId="{E7663051-D80F-4F32-A5B3-3F38AD302990}" type="presOf" srcId="{D38AACF3-4F20-44B5-AA15-8590763EDA75}" destId="{7B7CEB70-B39D-4F70-A0CC-EA56639EB682}" srcOrd="0" destOrd="0" presId="urn:microsoft.com/office/officeart/2005/8/layout/chevron2"/>
    <dgm:cxn modelId="{FB1A82AB-5107-477B-8059-C0E595034789}" type="presOf" srcId="{2D0B9BDE-4B47-475F-A0A7-C2614ADBDA20}" destId="{E6C71994-242D-4C42-936A-4E0EB98B634A}" srcOrd="0" destOrd="0" presId="urn:microsoft.com/office/officeart/2005/8/layout/chevron2"/>
    <dgm:cxn modelId="{4F7229DE-B59F-4E46-A752-42FD727AAECD}" type="presOf" srcId="{16024A9D-03DF-4153-A877-D15A4B2F2CCA}" destId="{A44458AC-06FC-4C89-A52E-6AFEA2CA2F9C}" srcOrd="0" destOrd="0" presId="urn:microsoft.com/office/officeart/2005/8/layout/chevron2"/>
    <dgm:cxn modelId="{05BB4F22-1FD7-4020-AC47-7CA83B73B869}" type="presOf" srcId="{A60D92A6-6750-42F4-AEA0-CEA77D7E76BC}" destId="{CDCA3EE4-4C96-413C-A697-AC5B8545130C}" srcOrd="0" destOrd="0" presId="urn:microsoft.com/office/officeart/2005/8/layout/chevron2"/>
    <dgm:cxn modelId="{75E9AF89-4D89-49C7-B599-9AD04DC44913}" srcId="{D38AACF3-4F20-44B5-AA15-8590763EDA75}" destId="{120E8520-7273-4B97-93E3-F3CBA6DE74B1}" srcOrd="5" destOrd="0" parTransId="{441F8F26-09E3-40B5-ABE5-680462334086}" sibTransId="{9C16F73C-E11E-458E-8F11-0C3CCBACBB13}"/>
    <dgm:cxn modelId="{BD1EDB93-4AC9-4DE4-A115-8E34BC8DE547}" type="presOf" srcId="{30FD9CBB-9032-4585-85AB-42D80DB4271C}" destId="{F562A129-C717-49E8-8CBF-1BB81043840D}" srcOrd="0" destOrd="0" presId="urn:microsoft.com/office/officeart/2005/8/layout/chevron2"/>
    <dgm:cxn modelId="{DDB40CD2-A348-4B15-892A-AC4FFDDCDD06}" srcId="{076E7FB2-7797-4CF9-B780-ADECA409CF34}" destId="{16024A9D-03DF-4153-A877-D15A4B2F2CCA}" srcOrd="0" destOrd="0" parTransId="{634408CA-2C07-4373-9F4C-33BEEEE98EB8}" sibTransId="{47E7D536-D3A6-4DEE-A41B-9C1B4177EBCC}"/>
    <dgm:cxn modelId="{EDC942A4-7176-4992-B7C2-948B1B661970}" srcId="{120E8520-7273-4B97-93E3-F3CBA6DE74B1}" destId="{AE27B8E6-1FC5-41D0-9EF9-4EEF855AB8AB}" srcOrd="0" destOrd="0" parTransId="{867D9EA8-E647-4360-AC70-55CFEE4A0405}" sibTransId="{1F29216B-3234-4D7E-8717-4F5C74D031F7}"/>
    <dgm:cxn modelId="{68223CC4-76D8-4D12-9A9E-4D5432312B4B}" type="presOf" srcId="{B7693C57-96A8-4942-8B78-8D34360E7402}" destId="{CAE38CD8-4EE5-4B84-9542-6796E48B7CD6}" srcOrd="0" destOrd="0" presId="urn:microsoft.com/office/officeart/2005/8/layout/chevron2"/>
    <dgm:cxn modelId="{5EBD8171-3CD4-45B8-84BA-A811C5CADB65}" type="presOf" srcId="{27E9522D-8772-4CB6-9825-3F6989219A9F}" destId="{B216DA5F-40A9-405D-B322-436A34890D5E}" srcOrd="0" destOrd="0" presId="urn:microsoft.com/office/officeart/2005/8/layout/chevron2"/>
    <dgm:cxn modelId="{47B49D83-3D39-4894-9909-4D1472C566B3}" srcId="{D38AACF3-4F20-44B5-AA15-8590763EDA75}" destId="{2D0B9BDE-4B47-475F-A0A7-C2614ADBDA20}" srcOrd="4" destOrd="0" parTransId="{DDC66042-C0B1-4BEA-A6AA-D6910B2A7D58}" sibTransId="{B24308F0-B040-44EE-85C6-3FE06FDC85A2}"/>
    <dgm:cxn modelId="{F92B7832-23A1-46A2-935F-EF0BE2E1F3EF}" srcId="{27E9522D-8772-4CB6-9825-3F6989219A9F}" destId="{96E8CF17-140A-4245-A84F-3B89AD0BC177}" srcOrd="0" destOrd="0" parTransId="{09CD65C3-0BC9-4B88-8549-3896BBE3F97A}" sibTransId="{45B8AA62-989A-4408-A336-94075453D993}"/>
    <dgm:cxn modelId="{FFB3F636-BA66-4494-9919-84109EC76A83}" srcId="{53396FED-2C46-4C0C-B4CB-CB853008FD7D}" destId="{A60D92A6-6750-42F4-AEA0-CEA77D7E76BC}" srcOrd="0" destOrd="0" parTransId="{88A13D0B-B429-496E-9FA0-B76D82FD0636}" sibTransId="{CAACDE78-DF6D-4C44-8907-798B73EFA7C9}"/>
    <dgm:cxn modelId="{ABF006E0-3511-46DF-A969-959AFA73C1B9}" type="presOf" srcId="{DFD478BA-5EB0-47AE-8BB8-44C927D5C454}" destId="{8C303041-4B75-425C-AF46-54CE82DEBA8C}" srcOrd="0" destOrd="0" presId="urn:microsoft.com/office/officeart/2005/8/layout/chevron2"/>
    <dgm:cxn modelId="{FFE800B2-AFD8-43D3-BDA7-B2751BDC5737}" type="presOf" srcId="{53396FED-2C46-4C0C-B4CB-CB853008FD7D}" destId="{E760D5C0-A6C1-461F-BC11-30E4F1A51EF7}" srcOrd="0" destOrd="0" presId="urn:microsoft.com/office/officeart/2005/8/layout/chevron2"/>
    <dgm:cxn modelId="{B3ED853C-ACE6-4232-B872-FA5E7601C484}" srcId="{D38AACF3-4F20-44B5-AA15-8590763EDA75}" destId="{53396FED-2C46-4C0C-B4CB-CB853008FD7D}" srcOrd="2" destOrd="0" parTransId="{77F7BC91-F7BB-4A5E-8DA9-67F672B94797}" sibTransId="{9BE47C04-FED4-4717-9F06-A325114DA753}"/>
    <dgm:cxn modelId="{7C8604A5-3589-4A51-B4EA-AB93F4F07573}" srcId="{DFD478BA-5EB0-47AE-8BB8-44C927D5C454}" destId="{B7693C57-96A8-4942-8B78-8D34360E7402}" srcOrd="0" destOrd="0" parTransId="{1FD61C7D-EECB-4268-AD89-B65DF1DF7C09}" sibTransId="{2EF7FF0A-3B2B-4755-AF80-D9B0CD5CAD72}"/>
    <dgm:cxn modelId="{225085DC-C4F7-40D0-92EC-ECE6805469B1}" srcId="{D38AACF3-4F20-44B5-AA15-8590763EDA75}" destId="{076E7FB2-7797-4CF9-B780-ADECA409CF34}" srcOrd="1" destOrd="0" parTransId="{0CD55302-2687-48C8-901A-24BC257477A3}" sibTransId="{D92B6DDA-398E-44B9-B3E0-1BC8CA5F690F}"/>
    <dgm:cxn modelId="{65FED881-A2C8-4DE4-ABBB-6D4966C9BA98}" srcId="{D38AACF3-4F20-44B5-AA15-8590763EDA75}" destId="{27E9522D-8772-4CB6-9825-3F6989219A9F}" srcOrd="3" destOrd="0" parTransId="{DA4953F4-06BF-4A5B-9D77-8064E3AFAC0A}" sibTransId="{E814B0FB-CCA9-4EA6-8591-AADA64FBDA81}"/>
    <dgm:cxn modelId="{3973A836-DD77-48F2-8354-A519815B5A48}" type="presOf" srcId="{076E7FB2-7797-4CF9-B780-ADECA409CF34}" destId="{AD6B5045-4665-44EF-8204-E2D2D7A430B4}" srcOrd="0" destOrd="0" presId="urn:microsoft.com/office/officeart/2005/8/layout/chevron2"/>
    <dgm:cxn modelId="{93CDB40D-EE27-429A-A2DB-E9FCC8906997}" srcId="{D38AACF3-4F20-44B5-AA15-8590763EDA75}" destId="{DFD478BA-5EB0-47AE-8BB8-44C927D5C454}" srcOrd="0" destOrd="0" parTransId="{3682F4D1-10A9-4D13-A80B-30B97DC18E06}" sibTransId="{A90B7DAE-CBFD-4195-8A3D-6E9D56B46A6E}"/>
    <dgm:cxn modelId="{A63DCF65-D348-44B0-B6D4-95A9AD76149B}" srcId="{2D0B9BDE-4B47-475F-A0A7-C2614ADBDA20}" destId="{30FD9CBB-9032-4585-85AB-42D80DB4271C}" srcOrd="0" destOrd="0" parTransId="{7DEA3416-4F72-4B22-91D5-046645F18DAF}" sibTransId="{9AA10E40-EB09-4A85-ADAC-343B667C5577}"/>
    <dgm:cxn modelId="{C3B2BE94-E606-42AA-8E27-C0E10C28E132}" type="presOf" srcId="{120E8520-7273-4B97-93E3-F3CBA6DE74B1}" destId="{2869AB2C-3FF9-4A40-8750-EA37050DFB67}" srcOrd="0" destOrd="0" presId="urn:microsoft.com/office/officeart/2005/8/layout/chevron2"/>
    <dgm:cxn modelId="{72FE259D-4507-4E48-BDEE-C6DD1BC0E705}" type="presParOf" srcId="{7B7CEB70-B39D-4F70-A0CC-EA56639EB682}" destId="{A5FFC3CE-C1B0-4398-BBC2-1A852F6105ED}" srcOrd="0" destOrd="0" presId="urn:microsoft.com/office/officeart/2005/8/layout/chevron2"/>
    <dgm:cxn modelId="{78A9BB4D-42B8-4935-89A1-9551946E8C91}" type="presParOf" srcId="{A5FFC3CE-C1B0-4398-BBC2-1A852F6105ED}" destId="{8C303041-4B75-425C-AF46-54CE82DEBA8C}" srcOrd="0" destOrd="0" presId="urn:microsoft.com/office/officeart/2005/8/layout/chevron2"/>
    <dgm:cxn modelId="{1B6C7A8B-1019-48E0-8AFE-C6D3D3EBA1DA}" type="presParOf" srcId="{A5FFC3CE-C1B0-4398-BBC2-1A852F6105ED}" destId="{CAE38CD8-4EE5-4B84-9542-6796E48B7CD6}" srcOrd="1" destOrd="0" presId="urn:microsoft.com/office/officeart/2005/8/layout/chevron2"/>
    <dgm:cxn modelId="{7153FF90-BD15-4FF1-AEC2-D8382BA535D2}" type="presParOf" srcId="{7B7CEB70-B39D-4F70-A0CC-EA56639EB682}" destId="{B0D4887B-28CF-4C44-88E8-5D33B865CDA2}" srcOrd="1" destOrd="0" presId="urn:microsoft.com/office/officeart/2005/8/layout/chevron2"/>
    <dgm:cxn modelId="{2BDF86DB-3531-4536-B179-1FDC20C29880}" type="presParOf" srcId="{7B7CEB70-B39D-4F70-A0CC-EA56639EB682}" destId="{D70F837B-CFA3-4C6B-83DA-AAE90D295396}" srcOrd="2" destOrd="0" presId="urn:microsoft.com/office/officeart/2005/8/layout/chevron2"/>
    <dgm:cxn modelId="{312098EF-A67F-4BA9-ADA6-D7BE9D4924AA}" type="presParOf" srcId="{D70F837B-CFA3-4C6B-83DA-AAE90D295396}" destId="{AD6B5045-4665-44EF-8204-E2D2D7A430B4}" srcOrd="0" destOrd="0" presId="urn:microsoft.com/office/officeart/2005/8/layout/chevron2"/>
    <dgm:cxn modelId="{99E79F6B-9179-41CA-85C5-FE2C4E4B4E0E}" type="presParOf" srcId="{D70F837B-CFA3-4C6B-83DA-AAE90D295396}" destId="{A44458AC-06FC-4C89-A52E-6AFEA2CA2F9C}" srcOrd="1" destOrd="0" presId="urn:microsoft.com/office/officeart/2005/8/layout/chevron2"/>
    <dgm:cxn modelId="{CEBDF858-DEBF-4581-B8B7-2779316D0739}" type="presParOf" srcId="{7B7CEB70-B39D-4F70-A0CC-EA56639EB682}" destId="{2BA1BFB1-E313-4B87-A6AC-60EB081A15AB}" srcOrd="3" destOrd="0" presId="urn:microsoft.com/office/officeart/2005/8/layout/chevron2"/>
    <dgm:cxn modelId="{E6858DEE-050E-4BCD-AC3B-630C496DF714}" type="presParOf" srcId="{7B7CEB70-B39D-4F70-A0CC-EA56639EB682}" destId="{AC02BDD1-4EEA-4CDC-8E3B-9CAB3E4E0CF2}" srcOrd="4" destOrd="0" presId="urn:microsoft.com/office/officeart/2005/8/layout/chevron2"/>
    <dgm:cxn modelId="{AEFF9436-1A83-4AA0-8432-B0A9600537FC}" type="presParOf" srcId="{AC02BDD1-4EEA-4CDC-8E3B-9CAB3E4E0CF2}" destId="{E760D5C0-A6C1-461F-BC11-30E4F1A51EF7}" srcOrd="0" destOrd="0" presId="urn:microsoft.com/office/officeart/2005/8/layout/chevron2"/>
    <dgm:cxn modelId="{C88DF315-9517-47A3-B0D6-D039974F7EDE}" type="presParOf" srcId="{AC02BDD1-4EEA-4CDC-8E3B-9CAB3E4E0CF2}" destId="{CDCA3EE4-4C96-413C-A697-AC5B8545130C}" srcOrd="1" destOrd="0" presId="urn:microsoft.com/office/officeart/2005/8/layout/chevron2"/>
    <dgm:cxn modelId="{E763CADC-6D24-4A0F-8994-161B89936B5B}" type="presParOf" srcId="{7B7CEB70-B39D-4F70-A0CC-EA56639EB682}" destId="{6B454EEB-401F-49CC-B78A-0116C5C5B7D0}" srcOrd="5" destOrd="0" presId="urn:microsoft.com/office/officeart/2005/8/layout/chevron2"/>
    <dgm:cxn modelId="{BFDD7276-649D-403F-AC47-E0CF55B50572}" type="presParOf" srcId="{7B7CEB70-B39D-4F70-A0CC-EA56639EB682}" destId="{003C935A-96DD-46A8-8B86-BCF91CCDFA62}" srcOrd="6" destOrd="0" presId="urn:microsoft.com/office/officeart/2005/8/layout/chevron2"/>
    <dgm:cxn modelId="{27C3509D-58AF-4576-BB7D-0424A7DC36DE}" type="presParOf" srcId="{003C935A-96DD-46A8-8B86-BCF91CCDFA62}" destId="{B216DA5F-40A9-405D-B322-436A34890D5E}" srcOrd="0" destOrd="0" presId="urn:microsoft.com/office/officeart/2005/8/layout/chevron2"/>
    <dgm:cxn modelId="{36A0E65A-411C-475E-8151-267C04F11497}" type="presParOf" srcId="{003C935A-96DD-46A8-8B86-BCF91CCDFA62}" destId="{17E93C8E-757F-4062-9D73-C2524DE38A7D}" srcOrd="1" destOrd="0" presId="urn:microsoft.com/office/officeart/2005/8/layout/chevron2"/>
    <dgm:cxn modelId="{4628D2D3-4E0B-4FD5-906B-CAE2A7FBA7C2}" type="presParOf" srcId="{7B7CEB70-B39D-4F70-A0CC-EA56639EB682}" destId="{36218EC5-6B5F-4135-AF35-E61CD65A8971}" srcOrd="7" destOrd="0" presId="urn:microsoft.com/office/officeart/2005/8/layout/chevron2"/>
    <dgm:cxn modelId="{510F914D-F6D9-4AEB-983C-EE79F2DC5FD5}" type="presParOf" srcId="{7B7CEB70-B39D-4F70-A0CC-EA56639EB682}" destId="{54821D93-4B35-41CD-B3B5-D4A95B125CAC}" srcOrd="8" destOrd="0" presId="urn:microsoft.com/office/officeart/2005/8/layout/chevron2"/>
    <dgm:cxn modelId="{76B7FC79-4664-46EE-9E4E-20AAC7B036C5}" type="presParOf" srcId="{54821D93-4B35-41CD-B3B5-D4A95B125CAC}" destId="{E6C71994-242D-4C42-936A-4E0EB98B634A}" srcOrd="0" destOrd="0" presId="urn:microsoft.com/office/officeart/2005/8/layout/chevron2"/>
    <dgm:cxn modelId="{77848AA4-8395-4C89-9218-993193605EC7}" type="presParOf" srcId="{54821D93-4B35-41CD-B3B5-D4A95B125CAC}" destId="{F562A129-C717-49E8-8CBF-1BB81043840D}" srcOrd="1" destOrd="0" presId="urn:microsoft.com/office/officeart/2005/8/layout/chevron2"/>
    <dgm:cxn modelId="{444F6BBD-DE3F-48AE-A837-51AB50F804A7}" type="presParOf" srcId="{7B7CEB70-B39D-4F70-A0CC-EA56639EB682}" destId="{1214B924-0448-4C35-B717-68D51593DAD7}" srcOrd="9" destOrd="0" presId="urn:microsoft.com/office/officeart/2005/8/layout/chevron2"/>
    <dgm:cxn modelId="{DD092A12-3BE6-4111-BB28-C1AF88E42403}" type="presParOf" srcId="{7B7CEB70-B39D-4F70-A0CC-EA56639EB682}" destId="{848C35D3-5A17-46BA-A16B-D57B98120C12}" srcOrd="10" destOrd="0" presId="urn:microsoft.com/office/officeart/2005/8/layout/chevron2"/>
    <dgm:cxn modelId="{5731B0E4-3A07-4C9C-A3F2-C6DBC4AED0F6}" type="presParOf" srcId="{848C35D3-5A17-46BA-A16B-D57B98120C12}" destId="{2869AB2C-3FF9-4A40-8750-EA37050DFB67}" srcOrd="0" destOrd="0" presId="urn:microsoft.com/office/officeart/2005/8/layout/chevron2"/>
    <dgm:cxn modelId="{6760E045-B106-47DA-A70D-96C32416BFBC}" type="presParOf" srcId="{848C35D3-5A17-46BA-A16B-D57B98120C12}" destId="{AC694A20-8A51-443C-BFA4-164B24F323B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38AACF3-4F20-44B5-AA15-8590763EDA75}" type="doc">
      <dgm:prSet loTypeId="urn:microsoft.com/office/officeart/2005/8/layout/chevron2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pPr rtl="1"/>
          <a:endParaRPr lang="fa-IR"/>
        </a:p>
      </dgm:t>
    </dgm:pt>
    <dgm:pt modelId="{051AF974-232C-4596-9116-98B5217C5DC8}">
      <dgm:prSet phldrT="[Text]" custT="1"/>
      <dgm:spPr/>
      <dgm:t>
        <a:bodyPr/>
        <a:lstStyle/>
        <a:p>
          <a:pPr algn="justLow" rtl="1">
            <a:lnSpc>
              <a:spcPct val="80000"/>
            </a:lnSpc>
          </a:pPr>
          <a:endParaRPr lang="fa-IR" sz="2400" dirty="0">
            <a:solidFill>
              <a:schemeClr val="tx1"/>
            </a:solidFill>
            <a:cs typeface="B Mitra" pitchFamily="2" charset="-78"/>
          </a:endParaRPr>
        </a:p>
      </dgm:t>
    </dgm:pt>
    <dgm:pt modelId="{F050E42C-69A2-4D14-8C90-5C2A0B0B89A3}" type="parTrans" cxnId="{056B1B56-DE20-49A5-8661-55A3B537D47A}">
      <dgm:prSet/>
      <dgm:spPr/>
      <dgm:t>
        <a:bodyPr/>
        <a:lstStyle/>
        <a:p>
          <a:pPr rtl="1"/>
          <a:endParaRPr lang="fa-IR"/>
        </a:p>
      </dgm:t>
    </dgm:pt>
    <dgm:pt modelId="{21E3B774-3EE6-4634-9DF3-F849A9C20BA4}" type="sibTrans" cxnId="{056B1B56-DE20-49A5-8661-55A3B537D47A}">
      <dgm:prSet/>
      <dgm:spPr/>
      <dgm:t>
        <a:bodyPr/>
        <a:lstStyle/>
        <a:p>
          <a:pPr rtl="1"/>
          <a:endParaRPr lang="fa-IR"/>
        </a:p>
      </dgm:t>
    </dgm:pt>
    <dgm:pt modelId="{33CBB344-356D-4BB3-A6BD-80A5E7B0A25C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justLow" rtl="1">
            <a:lnSpc>
              <a:spcPct val="80000"/>
            </a:lnSpc>
          </a:pPr>
          <a:r>
            <a:rPr lang="fa-IR" sz="2400" dirty="0" smtClean="0">
              <a:cs typeface="B Mitra" pitchFamily="2" charset="-78"/>
            </a:rPr>
            <a:t>با توجه به اينكه محل تزريق مي تواند بر سرعت جذب انسولين تأثير بگذارد بهتر است تزريقها را در يك زمان مشخص در يك محل انجام دهيد.</a:t>
          </a:r>
          <a:endParaRPr lang="fa-IR" sz="2400" dirty="0">
            <a:cs typeface="B Mitra" pitchFamily="2" charset="-78"/>
          </a:endParaRPr>
        </a:p>
      </dgm:t>
    </dgm:pt>
    <dgm:pt modelId="{96B8959E-1823-4C6D-928F-AA6FF4E584F1}" type="parTrans" cxnId="{D4D73E6A-6C11-4E6C-9B74-2D66339354BE}">
      <dgm:prSet/>
      <dgm:spPr/>
      <dgm:t>
        <a:bodyPr/>
        <a:lstStyle/>
        <a:p>
          <a:pPr rtl="1"/>
          <a:endParaRPr lang="fa-IR"/>
        </a:p>
      </dgm:t>
    </dgm:pt>
    <dgm:pt modelId="{DF12F787-069D-457B-B178-A947B07EDD3A}" type="sibTrans" cxnId="{D4D73E6A-6C11-4E6C-9B74-2D66339354BE}">
      <dgm:prSet/>
      <dgm:spPr/>
      <dgm:t>
        <a:bodyPr/>
        <a:lstStyle/>
        <a:p>
          <a:pPr rtl="1"/>
          <a:endParaRPr lang="fa-IR"/>
        </a:p>
      </dgm:t>
    </dgm:pt>
    <dgm:pt modelId="{0FD5513D-86E3-4FBF-BF8A-E2121D642636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justLow" rtl="1">
            <a:lnSpc>
              <a:spcPct val="80000"/>
            </a:lnSpc>
          </a:pPr>
          <a:endParaRPr lang="fa-IR" sz="2400" dirty="0">
            <a:cs typeface="B Mitra" pitchFamily="2" charset="-78"/>
          </a:endParaRPr>
        </a:p>
      </dgm:t>
    </dgm:pt>
    <dgm:pt modelId="{CD973F13-F5B7-4599-9D2B-8B12C2ECE547}" type="parTrans" cxnId="{D887DF97-5294-4E56-8B3D-D1053B4CA2C7}">
      <dgm:prSet/>
      <dgm:spPr/>
      <dgm:t>
        <a:bodyPr/>
        <a:lstStyle/>
        <a:p>
          <a:pPr rtl="1"/>
          <a:endParaRPr lang="fa-IR"/>
        </a:p>
      </dgm:t>
    </dgm:pt>
    <dgm:pt modelId="{D3E26681-3C2D-4367-A09A-D40175241EDD}" type="sibTrans" cxnId="{D887DF97-5294-4E56-8B3D-D1053B4CA2C7}">
      <dgm:prSet/>
      <dgm:spPr/>
      <dgm:t>
        <a:bodyPr/>
        <a:lstStyle/>
        <a:p>
          <a:pPr rtl="1"/>
          <a:endParaRPr lang="fa-IR"/>
        </a:p>
      </dgm:t>
    </dgm:pt>
    <dgm:pt modelId="{BBC6C909-7EF0-41C4-BFB6-0FF50A151EA9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justLow" rtl="1">
            <a:lnSpc>
              <a:spcPct val="80000"/>
            </a:lnSpc>
          </a:pPr>
          <a:endParaRPr lang="fa-IR" sz="2400" dirty="0">
            <a:cs typeface="B Mitra" pitchFamily="2" charset="-78"/>
          </a:endParaRPr>
        </a:p>
      </dgm:t>
    </dgm:pt>
    <dgm:pt modelId="{8D221101-348F-4F52-8D7A-1608F7A52C7B}" type="parTrans" cxnId="{6444A458-99F5-4CD1-B045-28787829501D}">
      <dgm:prSet/>
      <dgm:spPr/>
      <dgm:t>
        <a:bodyPr/>
        <a:lstStyle/>
        <a:p>
          <a:pPr rtl="1"/>
          <a:endParaRPr lang="fa-IR"/>
        </a:p>
      </dgm:t>
    </dgm:pt>
    <dgm:pt modelId="{BF5CA7BA-1CBC-451F-8EBE-948EA5DEB25B}" type="sibTrans" cxnId="{6444A458-99F5-4CD1-B045-28787829501D}">
      <dgm:prSet/>
      <dgm:spPr/>
      <dgm:t>
        <a:bodyPr/>
        <a:lstStyle/>
        <a:p>
          <a:pPr rtl="1"/>
          <a:endParaRPr lang="fa-IR"/>
        </a:p>
      </dgm:t>
    </dgm:pt>
    <dgm:pt modelId="{5BA95365-5AC2-4147-9786-55CDA2348A48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justLow" rtl="1">
            <a:lnSpc>
              <a:spcPct val="80000"/>
            </a:lnSpc>
          </a:pPr>
          <a:r>
            <a:rPr lang="fa-IR" sz="2400" dirty="0" smtClean="0">
              <a:cs typeface="B Mitra" pitchFamily="2" charset="-78"/>
            </a:rPr>
            <a:t>زاويه نيدل در هنگام تزريق از ۹۰-۴۵ درجه مي تواند متغير باشد.</a:t>
          </a:r>
          <a:endParaRPr lang="fa-IR" sz="2400" dirty="0">
            <a:cs typeface="B Mitra" pitchFamily="2" charset="-78"/>
          </a:endParaRPr>
        </a:p>
      </dgm:t>
    </dgm:pt>
    <dgm:pt modelId="{CF45295D-2B26-4808-9415-F1BB9AA7F998}" type="parTrans" cxnId="{31FE871D-2FA6-4B2A-A964-DFB307837AD3}">
      <dgm:prSet/>
      <dgm:spPr/>
      <dgm:t>
        <a:bodyPr/>
        <a:lstStyle/>
        <a:p>
          <a:pPr rtl="1"/>
          <a:endParaRPr lang="fa-IR"/>
        </a:p>
      </dgm:t>
    </dgm:pt>
    <dgm:pt modelId="{2D0EF343-6DB5-46C6-9C76-FB4805CF283C}" type="sibTrans" cxnId="{31FE871D-2FA6-4B2A-A964-DFB307837AD3}">
      <dgm:prSet/>
      <dgm:spPr/>
      <dgm:t>
        <a:bodyPr/>
        <a:lstStyle/>
        <a:p>
          <a:pPr rtl="1"/>
          <a:endParaRPr lang="fa-IR"/>
        </a:p>
      </dgm:t>
    </dgm:pt>
    <dgm:pt modelId="{9CFC6D78-38A2-4D37-9728-6F40F65E336E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justLow" rtl="1">
            <a:lnSpc>
              <a:spcPct val="80000"/>
            </a:lnSpc>
          </a:pPr>
          <a:r>
            <a:rPr lang="fa-IR" sz="2400" dirty="0" smtClean="0">
              <a:cs typeface="B Mitra" pitchFamily="2" charset="-78"/>
            </a:rPr>
            <a:t>زاويه محل تزريق را با توجه به ضخامت بافت چربي محل تزريق در نظر بگيريد.</a:t>
          </a:r>
          <a:endParaRPr lang="fa-IR" sz="2400" dirty="0">
            <a:cs typeface="B Mitra" pitchFamily="2" charset="-78"/>
          </a:endParaRPr>
        </a:p>
      </dgm:t>
    </dgm:pt>
    <dgm:pt modelId="{10939964-9F8F-4039-81FB-6178AC56E192}" type="sibTrans" cxnId="{A8152526-7EA3-4FA4-98DA-DB77C015228B}">
      <dgm:prSet/>
      <dgm:spPr/>
      <dgm:t>
        <a:bodyPr/>
        <a:lstStyle/>
        <a:p>
          <a:pPr rtl="1"/>
          <a:endParaRPr lang="fa-IR"/>
        </a:p>
      </dgm:t>
    </dgm:pt>
    <dgm:pt modelId="{AA19EF0E-A93B-469E-8261-9C32B08525AA}" type="parTrans" cxnId="{A8152526-7EA3-4FA4-98DA-DB77C015228B}">
      <dgm:prSet/>
      <dgm:spPr/>
      <dgm:t>
        <a:bodyPr/>
        <a:lstStyle/>
        <a:p>
          <a:pPr rtl="1"/>
          <a:endParaRPr lang="fa-IR"/>
        </a:p>
      </dgm:t>
    </dgm:pt>
    <dgm:pt modelId="{1BE384FE-E10C-414C-84A1-538AED2803F4}">
      <dgm:prSet custT="1"/>
      <dgm:spPr/>
      <dgm:t>
        <a:bodyPr/>
        <a:lstStyle/>
        <a:p>
          <a:pPr algn="justLow" rtl="1">
            <a:lnSpc>
              <a:spcPct val="80000"/>
            </a:lnSpc>
          </a:pPr>
          <a:endParaRPr lang="fa-IR" sz="2400" dirty="0">
            <a:cs typeface="B Mitra" pitchFamily="2" charset="-78"/>
          </a:endParaRPr>
        </a:p>
      </dgm:t>
    </dgm:pt>
    <dgm:pt modelId="{2A1AEEF6-52F9-4F63-9943-F8B5506888C7}" type="parTrans" cxnId="{49D59076-4F6A-4BB0-BE8B-5BC5F6FB013A}">
      <dgm:prSet/>
      <dgm:spPr/>
      <dgm:t>
        <a:bodyPr/>
        <a:lstStyle/>
        <a:p>
          <a:pPr rtl="1"/>
          <a:endParaRPr lang="fa-IR"/>
        </a:p>
      </dgm:t>
    </dgm:pt>
    <dgm:pt modelId="{28EC71B2-6830-4E72-8B34-DA96ED40CDBA}" type="sibTrans" cxnId="{49D59076-4F6A-4BB0-BE8B-5BC5F6FB013A}">
      <dgm:prSet/>
      <dgm:spPr/>
      <dgm:t>
        <a:bodyPr/>
        <a:lstStyle/>
        <a:p>
          <a:pPr rtl="1"/>
          <a:endParaRPr lang="fa-IR"/>
        </a:p>
      </dgm:t>
    </dgm:pt>
    <dgm:pt modelId="{30436C01-16E6-4047-9286-D06F2E953C1A}">
      <dgm:prSet custT="1"/>
      <dgm:spPr/>
      <dgm:t>
        <a:bodyPr/>
        <a:lstStyle/>
        <a:p>
          <a:pPr algn="justLow" rtl="1">
            <a:lnSpc>
              <a:spcPct val="80000"/>
            </a:lnSpc>
          </a:pPr>
          <a:endParaRPr lang="fa-IR" sz="2400" dirty="0">
            <a:cs typeface="B Mitra" pitchFamily="2" charset="-78"/>
          </a:endParaRPr>
        </a:p>
      </dgm:t>
    </dgm:pt>
    <dgm:pt modelId="{4D6BD197-D4D7-42E1-B2A2-72D329688711}" type="parTrans" cxnId="{1CBE58B7-E770-47DC-A566-5B86E66D1C3F}">
      <dgm:prSet/>
      <dgm:spPr/>
      <dgm:t>
        <a:bodyPr/>
        <a:lstStyle/>
        <a:p>
          <a:pPr rtl="1"/>
          <a:endParaRPr lang="fa-IR"/>
        </a:p>
      </dgm:t>
    </dgm:pt>
    <dgm:pt modelId="{36029C4C-9770-4311-BA76-282EB08E0591}" type="sibTrans" cxnId="{1CBE58B7-E770-47DC-A566-5B86E66D1C3F}">
      <dgm:prSet/>
      <dgm:spPr/>
      <dgm:t>
        <a:bodyPr/>
        <a:lstStyle/>
        <a:p>
          <a:pPr rtl="1"/>
          <a:endParaRPr lang="fa-IR"/>
        </a:p>
      </dgm:t>
    </dgm:pt>
    <dgm:pt modelId="{C2778478-77C3-4867-849D-862FE945053D}">
      <dgm:prSet custT="1"/>
      <dgm:spPr/>
      <dgm:t>
        <a:bodyPr/>
        <a:lstStyle/>
        <a:p>
          <a:pPr algn="justLow" rtl="1">
            <a:lnSpc>
              <a:spcPct val="80000"/>
            </a:lnSpc>
          </a:pPr>
          <a:endParaRPr lang="fa-IR" sz="2400" dirty="0">
            <a:cs typeface="B Mitra" pitchFamily="2" charset="-78"/>
          </a:endParaRPr>
        </a:p>
      </dgm:t>
    </dgm:pt>
    <dgm:pt modelId="{BDC96189-C8DF-4339-AFAC-3FA4D8972F40}" type="parTrans" cxnId="{3D429A16-98B2-4FAD-8B5F-94B5BB60EBCE}">
      <dgm:prSet/>
      <dgm:spPr/>
      <dgm:t>
        <a:bodyPr/>
        <a:lstStyle/>
        <a:p>
          <a:pPr rtl="1"/>
          <a:endParaRPr lang="fa-IR"/>
        </a:p>
      </dgm:t>
    </dgm:pt>
    <dgm:pt modelId="{B42B9207-1454-4291-823D-C68A3AA7DF13}" type="sibTrans" cxnId="{3D429A16-98B2-4FAD-8B5F-94B5BB60EBCE}">
      <dgm:prSet/>
      <dgm:spPr/>
      <dgm:t>
        <a:bodyPr/>
        <a:lstStyle/>
        <a:p>
          <a:pPr rtl="1"/>
          <a:endParaRPr lang="fa-IR"/>
        </a:p>
      </dgm:t>
    </dgm:pt>
    <dgm:pt modelId="{EDA5DFDB-F19B-4D24-83F0-BC9B5E9EA5B6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justLow" rtl="1">
            <a:lnSpc>
              <a:spcPct val="80000"/>
            </a:lnSpc>
          </a:pPr>
          <a:r>
            <a:rPr lang="fa-IR" sz="2400" dirty="0" smtClean="0">
              <a:cs typeface="B Mitra" pitchFamily="2" charset="-78"/>
            </a:rPr>
            <a:t>با توجه به اينكه تزريق به صورت زير جلدي انجام مي شود، نبايد محل تزرق شده برآمده شود.</a:t>
          </a:r>
          <a:endParaRPr lang="fa-IR" sz="2400" dirty="0">
            <a:cs typeface="B Mitra" pitchFamily="2" charset="-78"/>
          </a:endParaRPr>
        </a:p>
      </dgm:t>
    </dgm:pt>
    <dgm:pt modelId="{E268AD1A-4616-4A85-AAB9-357B7458D7A3}" type="parTrans" cxnId="{78CC4C61-37E4-42FD-B990-3D1B7F1CE204}">
      <dgm:prSet/>
      <dgm:spPr/>
      <dgm:t>
        <a:bodyPr/>
        <a:lstStyle/>
        <a:p>
          <a:pPr rtl="1"/>
          <a:endParaRPr lang="fa-IR"/>
        </a:p>
      </dgm:t>
    </dgm:pt>
    <dgm:pt modelId="{606DF71D-79D0-48C6-8B40-6F60B8192085}" type="sibTrans" cxnId="{78CC4C61-37E4-42FD-B990-3D1B7F1CE204}">
      <dgm:prSet/>
      <dgm:spPr/>
      <dgm:t>
        <a:bodyPr/>
        <a:lstStyle/>
        <a:p>
          <a:pPr rtl="1"/>
          <a:endParaRPr lang="fa-IR"/>
        </a:p>
      </dgm:t>
    </dgm:pt>
    <dgm:pt modelId="{5620C06C-53E0-4ADE-9C3E-04977A15FAA0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justLow" rtl="1">
            <a:lnSpc>
              <a:spcPct val="80000"/>
            </a:lnSpc>
          </a:pPr>
          <a:r>
            <a:rPr lang="fa-IR" sz="2400" dirty="0" smtClean="0">
              <a:cs typeface="B Mitra" pitchFamily="2" charset="-78"/>
            </a:rPr>
            <a:t>در صورت برآمده شدن محل تزريق عمق تزريق كم بوده و داخل جلدي بوده است.</a:t>
          </a:r>
          <a:endParaRPr lang="fa-IR" sz="2400" dirty="0">
            <a:cs typeface="B Mitra" pitchFamily="2" charset="-78"/>
          </a:endParaRPr>
        </a:p>
      </dgm:t>
    </dgm:pt>
    <dgm:pt modelId="{C3C28F97-B9A7-4DF1-826C-E73A361AAB82}" type="parTrans" cxnId="{11F3C483-F7FD-4611-A21F-EC6C72887E4C}">
      <dgm:prSet/>
      <dgm:spPr/>
      <dgm:t>
        <a:bodyPr/>
        <a:lstStyle/>
        <a:p>
          <a:pPr rtl="1"/>
          <a:endParaRPr lang="fa-IR"/>
        </a:p>
      </dgm:t>
    </dgm:pt>
    <dgm:pt modelId="{AA5275A4-B642-4000-8C6E-728FF3E5310C}" type="sibTrans" cxnId="{11F3C483-F7FD-4611-A21F-EC6C72887E4C}">
      <dgm:prSet/>
      <dgm:spPr/>
      <dgm:t>
        <a:bodyPr/>
        <a:lstStyle/>
        <a:p>
          <a:pPr rtl="1"/>
          <a:endParaRPr lang="fa-IR"/>
        </a:p>
      </dgm:t>
    </dgm:pt>
    <dgm:pt modelId="{C91BC1D1-A68E-4624-BAA2-3BBED76DE37C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justLow" rtl="1">
            <a:lnSpc>
              <a:spcPct val="80000"/>
            </a:lnSpc>
          </a:pPr>
          <a:r>
            <a:rPr lang="fa-IR" sz="2400" dirty="0" smtClean="0">
              <a:cs typeface="B Mitra" pitchFamily="2" charset="-78"/>
            </a:rPr>
            <a:t>چنانچه تجمع بافت چربي در قسمت شكم زياد است بهتر است جهت تزريق استفاده نشود.</a:t>
          </a:r>
          <a:endParaRPr lang="fa-IR" sz="2400" dirty="0">
            <a:cs typeface="B Mitra" pitchFamily="2" charset="-78"/>
          </a:endParaRPr>
        </a:p>
      </dgm:t>
    </dgm:pt>
    <dgm:pt modelId="{9204E85E-980B-47BD-8CFD-7AED31D7937D}" type="parTrans" cxnId="{9B458905-C7A4-4DB3-9238-9849D41BD79F}">
      <dgm:prSet/>
      <dgm:spPr/>
      <dgm:t>
        <a:bodyPr/>
        <a:lstStyle/>
        <a:p>
          <a:pPr rtl="1"/>
          <a:endParaRPr lang="fa-IR"/>
        </a:p>
      </dgm:t>
    </dgm:pt>
    <dgm:pt modelId="{C333B4F4-0219-47E0-B305-18840C2F0D56}" type="sibTrans" cxnId="{9B458905-C7A4-4DB3-9238-9849D41BD79F}">
      <dgm:prSet/>
      <dgm:spPr/>
      <dgm:t>
        <a:bodyPr/>
        <a:lstStyle/>
        <a:p>
          <a:pPr rtl="1"/>
          <a:endParaRPr lang="fa-IR"/>
        </a:p>
      </dgm:t>
    </dgm:pt>
    <dgm:pt modelId="{7B7CEB70-B39D-4F70-A0CC-EA56639EB682}" type="pres">
      <dgm:prSet presAssocID="{D38AACF3-4F20-44B5-AA15-8590763EDA7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D66AEA9E-A94E-41EF-8F0F-9BCB8B921800}" type="pres">
      <dgm:prSet presAssocID="{051AF974-232C-4596-9116-98B5217C5DC8}" presName="composite" presStyleCnt="0"/>
      <dgm:spPr/>
    </dgm:pt>
    <dgm:pt modelId="{84ADC27B-96A1-49CF-8C0C-1355B76EF803}" type="pres">
      <dgm:prSet presAssocID="{051AF974-232C-4596-9116-98B5217C5DC8}" presName="parentText" presStyleLbl="align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BC58013A-6082-49AA-8A74-846B26A79C47}" type="pres">
      <dgm:prSet presAssocID="{051AF974-232C-4596-9116-98B5217C5DC8}" presName="descendantText" presStyleLbl="alignAcc1" presStyleIdx="0" presStyleCnt="6" custScaleY="12805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9895B08-9B91-4F1B-A511-8112DB04F139}" type="pres">
      <dgm:prSet presAssocID="{21E3B774-3EE6-4634-9DF3-F849A9C20BA4}" presName="sp" presStyleCnt="0"/>
      <dgm:spPr/>
    </dgm:pt>
    <dgm:pt modelId="{66F97064-051E-475F-958C-C1EB1592DB01}" type="pres">
      <dgm:prSet presAssocID="{BBC6C909-7EF0-41C4-BFB6-0FF50A151EA9}" presName="composite" presStyleCnt="0"/>
      <dgm:spPr/>
    </dgm:pt>
    <dgm:pt modelId="{94B05C30-31D9-4826-AC59-BC6E607437C4}" type="pres">
      <dgm:prSet presAssocID="{BBC6C909-7EF0-41C4-BFB6-0FF50A151EA9}" presName="parentText" presStyleLbl="align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69E3858-C33D-49B3-86B1-43C83BB7932A}" type="pres">
      <dgm:prSet presAssocID="{BBC6C909-7EF0-41C4-BFB6-0FF50A151EA9}" presName="descendantText" presStyleLbl="alignAcc1" presStyleIdx="1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89915D84-DA7C-4CE0-9795-AA07E8DE9C25}" type="pres">
      <dgm:prSet presAssocID="{BF5CA7BA-1CBC-451F-8EBE-948EA5DEB25B}" presName="sp" presStyleCnt="0"/>
      <dgm:spPr/>
    </dgm:pt>
    <dgm:pt modelId="{523B8BBC-8B45-41D7-A037-4B40190B16F8}" type="pres">
      <dgm:prSet presAssocID="{0FD5513D-86E3-4FBF-BF8A-E2121D642636}" presName="composite" presStyleCnt="0"/>
      <dgm:spPr/>
    </dgm:pt>
    <dgm:pt modelId="{718ED743-F7EC-4A35-87F9-13B1D7137A06}" type="pres">
      <dgm:prSet presAssocID="{0FD5513D-86E3-4FBF-BF8A-E2121D642636}" presName="parentText" presStyleLbl="align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E3461885-64B7-4E30-A106-AE638E528C7C}" type="pres">
      <dgm:prSet presAssocID="{0FD5513D-86E3-4FBF-BF8A-E2121D642636}" presName="descendantText" presStyleLbl="alignAcc1" presStyleIdx="2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487768CE-C2AF-4BF3-A203-056F80BBC2BC}" type="pres">
      <dgm:prSet presAssocID="{D3E26681-3C2D-4367-A09A-D40175241EDD}" presName="sp" presStyleCnt="0"/>
      <dgm:spPr/>
    </dgm:pt>
    <dgm:pt modelId="{CF345AB0-CA27-4340-839A-4BCF41AEC5B9}" type="pres">
      <dgm:prSet presAssocID="{30436C01-16E6-4047-9286-D06F2E953C1A}" presName="composite" presStyleCnt="0"/>
      <dgm:spPr/>
    </dgm:pt>
    <dgm:pt modelId="{FA0F575B-8142-48ED-B627-A3B6EAD0638E}" type="pres">
      <dgm:prSet presAssocID="{30436C01-16E6-4047-9286-D06F2E953C1A}" presName="parentText" presStyleLbl="align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91212C4-968C-4615-8D8E-EC4B56E16EC7}" type="pres">
      <dgm:prSet presAssocID="{30436C01-16E6-4047-9286-D06F2E953C1A}" presName="descendantText" presStyleLbl="alignAcc1" presStyleIdx="3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ADB49BA2-11E2-4964-AA39-AA43213D502B}" type="pres">
      <dgm:prSet presAssocID="{36029C4C-9770-4311-BA76-282EB08E0591}" presName="sp" presStyleCnt="0"/>
      <dgm:spPr/>
    </dgm:pt>
    <dgm:pt modelId="{F25632FB-9459-407A-8488-EAEAF613C570}" type="pres">
      <dgm:prSet presAssocID="{C2778478-77C3-4867-849D-862FE945053D}" presName="composite" presStyleCnt="0"/>
      <dgm:spPr/>
    </dgm:pt>
    <dgm:pt modelId="{D37B1E05-018E-4D17-8845-14437496A2F8}" type="pres">
      <dgm:prSet presAssocID="{C2778478-77C3-4867-849D-862FE945053D}" presName="parentText" presStyleLbl="align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A229EB2-216B-4D3F-A550-7E9076ED8F41}" type="pres">
      <dgm:prSet presAssocID="{C2778478-77C3-4867-849D-862FE945053D}" presName="descendantText" presStyleLbl="alignAcc1" presStyleIdx="4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4843129-0F37-4D60-B246-54224BA64D2B}" type="pres">
      <dgm:prSet presAssocID="{B42B9207-1454-4291-823D-C68A3AA7DF13}" presName="sp" presStyleCnt="0"/>
      <dgm:spPr/>
    </dgm:pt>
    <dgm:pt modelId="{5D4D5430-0260-421C-94CE-9E91882AF8F9}" type="pres">
      <dgm:prSet presAssocID="{1BE384FE-E10C-414C-84A1-538AED2803F4}" presName="composite" presStyleCnt="0"/>
      <dgm:spPr/>
    </dgm:pt>
    <dgm:pt modelId="{9C442319-0115-4B0C-B1A2-0811CAFBB120}" type="pres">
      <dgm:prSet presAssocID="{1BE384FE-E10C-414C-84A1-538AED2803F4}" presName="parentText" presStyleLbl="align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2BE4024-1073-4F78-B26A-CAF936459ABE}" type="pres">
      <dgm:prSet presAssocID="{1BE384FE-E10C-414C-84A1-538AED2803F4}" presName="descendantText" presStyleLbl="alignAcc1" presStyleIdx="5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78CC4C61-37E4-42FD-B990-3D1B7F1CE204}" srcId="{30436C01-16E6-4047-9286-D06F2E953C1A}" destId="{EDA5DFDB-F19B-4D24-83F0-BC9B5E9EA5B6}" srcOrd="0" destOrd="0" parTransId="{E268AD1A-4616-4A85-AAB9-357B7458D7A3}" sibTransId="{606DF71D-79D0-48C6-8B40-6F60B8192085}"/>
    <dgm:cxn modelId="{A8152526-7EA3-4FA4-98DA-DB77C015228B}" srcId="{0FD5513D-86E3-4FBF-BF8A-E2121D642636}" destId="{9CFC6D78-38A2-4D37-9728-6F40F65E336E}" srcOrd="0" destOrd="0" parTransId="{AA19EF0E-A93B-469E-8261-9C32B08525AA}" sibTransId="{10939964-9F8F-4039-81FB-6178AC56E192}"/>
    <dgm:cxn modelId="{E44B0603-F82E-498A-9A00-DCBB4777B761}" type="presOf" srcId="{C2778478-77C3-4867-849D-862FE945053D}" destId="{D37B1E05-018E-4D17-8845-14437496A2F8}" srcOrd="0" destOrd="0" presId="urn:microsoft.com/office/officeart/2005/8/layout/chevron2"/>
    <dgm:cxn modelId="{6444A458-99F5-4CD1-B045-28787829501D}" srcId="{D38AACF3-4F20-44B5-AA15-8590763EDA75}" destId="{BBC6C909-7EF0-41C4-BFB6-0FF50A151EA9}" srcOrd="1" destOrd="0" parTransId="{8D221101-348F-4F52-8D7A-1608F7A52C7B}" sibTransId="{BF5CA7BA-1CBC-451F-8EBE-948EA5DEB25B}"/>
    <dgm:cxn modelId="{6A15AEA2-7F4D-47B8-A0CF-1D24CC6AD0E3}" type="presOf" srcId="{33CBB344-356D-4BB3-A6BD-80A5E7B0A25C}" destId="{BC58013A-6082-49AA-8A74-846B26A79C47}" srcOrd="0" destOrd="0" presId="urn:microsoft.com/office/officeart/2005/8/layout/chevron2"/>
    <dgm:cxn modelId="{056B1B56-DE20-49A5-8661-55A3B537D47A}" srcId="{D38AACF3-4F20-44B5-AA15-8590763EDA75}" destId="{051AF974-232C-4596-9116-98B5217C5DC8}" srcOrd="0" destOrd="0" parTransId="{F050E42C-69A2-4D14-8C90-5C2A0B0B89A3}" sibTransId="{21E3B774-3EE6-4634-9DF3-F849A9C20BA4}"/>
    <dgm:cxn modelId="{3D429A16-98B2-4FAD-8B5F-94B5BB60EBCE}" srcId="{D38AACF3-4F20-44B5-AA15-8590763EDA75}" destId="{C2778478-77C3-4867-849D-862FE945053D}" srcOrd="4" destOrd="0" parTransId="{BDC96189-C8DF-4339-AFAC-3FA4D8972F40}" sibTransId="{B42B9207-1454-4291-823D-C68A3AA7DF13}"/>
    <dgm:cxn modelId="{BC9349A3-75F7-4564-B7FD-0A168B19FCC7}" type="presOf" srcId="{1BE384FE-E10C-414C-84A1-538AED2803F4}" destId="{9C442319-0115-4B0C-B1A2-0811CAFBB120}" srcOrd="0" destOrd="0" presId="urn:microsoft.com/office/officeart/2005/8/layout/chevron2"/>
    <dgm:cxn modelId="{D4D73E6A-6C11-4E6C-9B74-2D66339354BE}" srcId="{051AF974-232C-4596-9116-98B5217C5DC8}" destId="{33CBB344-356D-4BB3-A6BD-80A5E7B0A25C}" srcOrd="0" destOrd="0" parTransId="{96B8959E-1823-4C6D-928F-AA6FF4E584F1}" sibTransId="{DF12F787-069D-457B-B178-A947B07EDD3A}"/>
    <dgm:cxn modelId="{96C8F46E-0C8A-49AE-8FCA-DB2A68D1B9BD}" type="presOf" srcId="{9CFC6D78-38A2-4D37-9728-6F40F65E336E}" destId="{E3461885-64B7-4E30-A106-AE638E528C7C}" srcOrd="0" destOrd="0" presId="urn:microsoft.com/office/officeart/2005/8/layout/chevron2"/>
    <dgm:cxn modelId="{D887DF97-5294-4E56-8B3D-D1053B4CA2C7}" srcId="{D38AACF3-4F20-44B5-AA15-8590763EDA75}" destId="{0FD5513D-86E3-4FBF-BF8A-E2121D642636}" srcOrd="2" destOrd="0" parTransId="{CD973F13-F5B7-4599-9D2B-8B12C2ECE547}" sibTransId="{D3E26681-3C2D-4367-A09A-D40175241EDD}"/>
    <dgm:cxn modelId="{E4D62C23-C283-40C8-B4E7-B635FDA2CE9B}" type="presOf" srcId="{BBC6C909-7EF0-41C4-BFB6-0FF50A151EA9}" destId="{94B05C30-31D9-4826-AC59-BC6E607437C4}" srcOrd="0" destOrd="0" presId="urn:microsoft.com/office/officeart/2005/8/layout/chevron2"/>
    <dgm:cxn modelId="{49D59076-4F6A-4BB0-BE8B-5BC5F6FB013A}" srcId="{D38AACF3-4F20-44B5-AA15-8590763EDA75}" destId="{1BE384FE-E10C-414C-84A1-538AED2803F4}" srcOrd="5" destOrd="0" parTransId="{2A1AEEF6-52F9-4F63-9943-F8B5506888C7}" sibTransId="{28EC71B2-6830-4E72-8B34-DA96ED40CDBA}"/>
    <dgm:cxn modelId="{A2EA6597-F4F2-418B-81F0-C42E0310E2B9}" type="presOf" srcId="{051AF974-232C-4596-9116-98B5217C5DC8}" destId="{84ADC27B-96A1-49CF-8C0C-1355B76EF803}" srcOrd="0" destOrd="0" presId="urn:microsoft.com/office/officeart/2005/8/layout/chevron2"/>
    <dgm:cxn modelId="{9B458905-C7A4-4DB3-9238-9849D41BD79F}" srcId="{1BE384FE-E10C-414C-84A1-538AED2803F4}" destId="{C91BC1D1-A68E-4624-BAA2-3BBED76DE37C}" srcOrd="0" destOrd="0" parTransId="{9204E85E-980B-47BD-8CFD-7AED31D7937D}" sibTransId="{C333B4F4-0219-47E0-B305-18840C2F0D56}"/>
    <dgm:cxn modelId="{0FB00892-A3FF-4296-BF5D-BA8AE07868C5}" type="presOf" srcId="{30436C01-16E6-4047-9286-D06F2E953C1A}" destId="{FA0F575B-8142-48ED-B627-A3B6EAD0638E}" srcOrd="0" destOrd="0" presId="urn:microsoft.com/office/officeart/2005/8/layout/chevron2"/>
    <dgm:cxn modelId="{380ACA4D-0799-462B-9322-471F6E2709DC}" type="presOf" srcId="{C91BC1D1-A68E-4624-BAA2-3BBED76DE37C}" destId="{62BE4024-1073-4F78-B26A-CAF936459ABE}" srcOrd="0" destOrd="0" presId="urn:microsoft.com/office/officeart/2005/8/layout/chevron2"/>
    <dgm:cxn modelId="{565E55D0-561C-450A-A886-DC252ADA7081}" type="presOf" srcId="{EDA5DFDB-F19B-4D24-83F0-BC9B5E9EA5B6}" destId="{291212C4-968C-4615-8D8E-EC4B56E16EC7}" srcOrd="0" destOrd="0" presId="urn:microsoft.com/office/officeart/2005/8/layout/chevron2"/>
    <dgm:cxn modelId="{3FCA262F-0111-4362-9CF3-636FA0589DBF}" type="presOf" srcId="{5BA95365-5AC2-4147-9786-55CDA2348A48}" destId="{269E3858-C33D-49B3-86B1-43C83BB7932A}" srcOrd="0" destOrd="0" presId="urn:microsoft.com/office/officeart/2005/8/layout/chevron2"/>
    <dgm:cxn modelId="{11F3C483-F7FD-4611-A21F-EC6C72887E4C}" srcId="{C2778478-77C3-4867-849D-862FE945053D}" destId="{5620C06C-53E0-4ADE-9C3E-04977A15FAA0}" srcOrd="0" destOrd="0" parTransId="{C3C28F97-B9A7-4DF1-826C-E73A361AAB82}" sibTransId="{AA5275A4-B642-4000-8C6E-728FF3E5310C}"/>
    <dgm:cxn modelId="{1CBE58B7-E770-47DC-A566-5B86E66D1C3F}" srcId="{D38AACF3-4F20-44B5-AA15-8590763EDA75}" destId="{30436C01-16E6-4047-9286-D06F2E953C1A}" srcOrd="3" destOrd="0" parTransId="{4D6BD197-D4D7-42E1-B2A2-72D329688711}" sibTransId="{36029C4C-9770-4311-BA76-282EB08E0591}"/>
    <dgm:cxn modelId="{E6AFFDA4-B595-4ABF-9C2D-0071D3E72DDC}" type="presOf" srcId="{0FD5513D-86E3-4FBF-BF8A-E2121D642636}" destId="{718ED743-F7EC-4A35-87F9-13B1D7137A06}" srcOrd="0" destOrd="0" presId="urn:microsoft.com/office/officeart/2005/8/layout/chevron2"/>
    <dgm:cxn modelId="{8FB93819-8317-4DE5-B1B6-403038FB12F9}" type="presOf" srcId="{5620C06C-53E0-4ADE-9C3E-04977A15FAA0}" destId="{6A229EB2-216B-4D3F-A550-7E9076ED8F41}" srcOrd="0" destOrd="0" presId="urn:microsoft.com/office/officeart/2005/8/layout/chevron2"/>
    <dgm:cxn modelId="{31FE871D-2FA6-4B2A-A964-DFB307837AD3}" srcId="{BBC6C909-7EF0-41C4-BFB6-0FF50A151EA9}" destId="{5BA95365-5AC2-4147-9786-55CDA2348A48}" srcOrd="0" destOrd="0" parTransId="{CF45295D-2B26-4808-9415-F1BB9AA7F998}" sibTransId="{2D0EF343-6DB5-46C6-9C76-FB4805CF283C}"/>
    <dgm:cxn modelId="{86F59808-9C5F-4732-AFBF-BC03BF7A655C}" type="presOf" srcId="{D38AACF3-4F20-44B5-AA15-8590763EDA75}" destId="{7B7CEB70-B39D-4F70-A0CC-EA56639EB682}" srcOrd="0" destOrd="0" presId="urn:microsoft.com/office/officeart/2005/8/layout/chevron2"/>
    <dgm:cxn modelId="{D6404758-29E0-4B1B-9F7F-37C04ECFA47E}" type="presParOf" srcId="{7B7CEB70-B39D-4F70-A0CC-EA56639EB682}" destId="{D66AEA9E-A94E-41EF-8F0F-9BCB8B921800}" srcOrd="0" destOrd="0" presId="urn:microsoft.com/office/officeart/2005/8/layout/chevron2"/>
    <dgm:cxn modelId="{C489B37A-45B6-47FC-8150-3A03EC4852C6}" type="presParOf" srcId="{D66AEA9E-A94E-41EF-8F0F-9BCB8B921800}" destId="{84ADC27B-96A1-49CF-8C0C-1355B76EF803}" srcOrd="0" destOrd="0" presId="urn:microsoft.com/office/officeart/2005/8/layout/chevron2"/>
    <dgm:cxn modelId="{E639D72A-7156-4018-B54C-64AC5BA17262}" type="presParOf" srcId="{D66AEA9E-A94E-41EF-8F0F-9BCB8B921800}" destId="{BC58013A-6082-49AA-8A74-846B26A79C47}" srcOrd="1" destOrd="0" presId="urn:microsoft.com/office/officeart/2005/8/layout/chevron2"/>
    <dgm:cxn modelId="{711B5A40-AFA0-469E-BEEA-5CCB900BF80C}" type="presParOf" srcId="{7B7CEB70-B39D-4F70-A0CC-EA56639EB682}" destId="{69895B08-9B91-4F1B-A511-8112DB04F139}" srcOrd="1" destOrd="0" presId="urn:microsoft.com/office/officeart/2005/8/layout/chevron2"/>
    <dgm:cxn modelId="{34B637E5-BFD7-407D-952A-E2F4323F8453}" type="presParOf" srcId="{7B7CEB70-B39D-4F70-A0CC-EA56639EB682}" destId="{66F97064-051E-475F-958C-C1EB1592DB01}" srcOrd="2" destOrd="0" presId="urn:microsoft.com/office/officeart/2005/8/layout/chevron2"/>
    <dgm:cxn modelId="{564D5924-3D6B-477A-8686-15E88D3D5AF5}" type="presParOf" srcId="{66F97064-051E-475F-958C-C1EB1592DB01}" destId="{94B05C30-31D9-4826-AC59-BC6E607437C4}" srcOrd="0" destOrd="0" presId="urn:microsoft.com/office/officeart/2005/8/layout/chevron2"/>
    <dgm:cxn modelId="{93E47CB7-4893-4889-BEDB-5594B0A71B99}" type="presParOf" srcId="{66F97064-051E-475F-958C-C1EB1592DB01}" destId="{269E3858-C33D-49B3-86B1-43C83BB7932A}" srcOrd="1" destOrd="0" presId="urn:microsoft.com/office/officeart/2005/8/layout/chevron2"/>
    <dgm:cxn modelId="{14682C8E-7026-4E4C-94A8-FC43F178868D}" type="presParOf" srcId="{7B7CEB70-B39D-4F70-A0CC-EA56639EB682}" destId="{89915D84-DA7C-4CE0-9795-AA07E8DE9C25}" srcOrd="3" destOrd="0" presId="urn:microsoft.com/office/officeart/2005/8/layout/chevron2"/>
    <dgm:cxn modelId="{DC18B6A5-9632-4920-9F7C-984699A44A00}" type="presParOf" srcId="{7B7CEB70-B39D-4F70-A0CC-EA56639EB682}" destId="{523B8BBC-8B45-41D7-A037-4B40190B16F8}" srcOrd="4" destOrd="0" presId="urn:microsoft.com/office/officeart/2005/8/layout/chevron2"/>
    <dgm:cxn modelId="{7CB2699F-299E-47F2-B1F9-4D9B6102FB50}" type="presParOf" srcId="{523B8BBC-8B45-41D7-A037-4B40190B16F8}" destId="{718ED743-F7EC-4A35-87F9-13B1D7137A06}" srcOrd="0" destOrd="0" presId="urn:microsoft.com/office/officeart/2005/8/layout/chevron2"/>
    <dgm:cxn modelId="{E5E6F27D-7C63-4FE5-B700-02A63B7EB539}" type="presParOf" srcId="{523B8BBC-8B45-41D7-A037-4B40190B16F8}" destId="{E3461885-64B7-4E30-A106-AE638E528C7C}" srcOrd="1" destOrd="0" presId="urn:microsoft.com/office/officeart/2005/8/layout/chevron2"/>
    <dgm:cxn modelId="{C4B22221-3A13-4AE7-8DF0-36A99209B414}" type="presParOf" srcId="{7B7CEB70-B39D-4F70-A0CC-EA56639EB682}" destId="{487768CE-C2AF-4BF3-A203-056F80BBC2BC}" srcOrd="5" destOrd="0" presId="urn:microsoft.com/office/officeart/2005/8/layout/chevron2"/>
    <dgm:cxn modelId="{CE941784-6F99-4E48-95ED-689D1AF2E1A7}" type="presParOf" srcId="{7B7CEB70-B39D-4F70-A0CC-EA56639EB682}" destId="{CF345AB0-CA27-4340-839A-4BCF41AEC5B9}" srcOrd="6" destOrd="0" presId="urn:microsoft.com/office/officeart/2005/8/layout/chevron2"/>
    <dgm:cxn modelId="{A0491DE3-CDC0-4410-8D18-EB5807B52678}" type="presParOf" srcId="{CF345AB0-CA27-4340-839A-4BCF41AEC5B9}" destId="{FA0F575B-8142-48ED-B627-A3B6EAD0638E}" srcOrd="0" destOrd="0" presId="urn:microsoft.com/office/officeart/2005/8/layout/chevron2"/>
    <dgm:cxn modelId="{36FF0BFE-0613-41F4-9536-97787782D591}" type="presParOf" srcId="{CF345AB0-CA27-4340-839A-4BCF41AEC5B9}" destId="{291212C4-968C-4615-8D8E-EC4B56E16EC7}" srcOrd="1" destOrd="0" presId="urn:microsoft.com/office/officeart/2005/8/layout/chevron2"/>
    <dgm:cxn modelId="{8B7F04E2-B4CE-4509-BDC4-BDB270D34CFA}" type="presParOf" srcId="{7B7CEB70-B39D-4F70-A0CC-EA56639EB682}" destId="{ADB49BA2-11E2-4964-AA39-AA43213D502B}" srcOrd="7" destOrd="0" presId="urn:microsoft.com/office/officeart/2005/8/layout/chevron2"/>
    <dgm:cxn modelId="{A6DA1FC9-0EE9-4B12-9EB5-01BF97C196EF}" type="presParOf" srcId="{7B7CEB70-B39D-4F70-A0CC-EA56639EB682}" destId="{F25632FB-9459-407A-8488-EAEAF613C570}" srcOrd="8" destOrd="0" presId="urn:microsoft.com/office/officeart/2005/8/layout/chevron2"/>
    <dgm:cxn modelId="{773590AA-3551-4949-8125-7DA5A5DEBB28}" type="presParOf" srcId="{F25632FB-9459-407A-8488-EAEAF613C570}" destId="{D37B1E05-018E-4D17-8845-14437496A2F8}" srcOrd="0" destOrd="0" presId="urn:microsoft.com/office/officeart/2005/8/layout/chevron2"/>
    <dgm:cxn modelId="{5F1E8E91-52F9-42A3-9100-7FEE759BDA38}" type="presParOf" srcId="{F25632FB-9459-407A-8488-EAEAF613C570}" destId="{6A229EB2-216B-4D3F-A550-7E9076ED8F41}" srcOrd="1" destOrd="0" presId="urn:microsoft.com/office/officeart/2005/8/layout/chevron2"/>
    <dgm:cxn modelId="{DB94798F-7A26-4918-B415-330E58445C60}" type="presParOf" srcId="{7B7CEB70-B39D-4F70-A0CC-EA56639EB682}" destId="{24843129-0F37-4D60-B246-54224BA64D2B}" srcOrd="9" destOrd="0" presId="urn:microsoft.com/office/officeart/2005/8/layout/chevron2"/>
    <dgm:cxn modelId="{EFCDA0A2-A943-4E09-B142-D85F6DC3C222}" type="presParOf" srcId="{7B7CEB70-B39D-4F70-A0CC-EA56639EB682}" destId="{5D4D5430-0260-421C-94CE-9E91882AF8F9}" srcOrd="10" destOrd="0" presId="urn:microsoft.com/office/officeart/2005/8/layout/chevron2"/>
    <dgm:cxn modelId="{BFA6FDD4-B432-4A4D-97C7-38711F1B6ADC}" type="presParOf" srcId="{5D4D5430-0260-421C-94CE-9E91882AF8F9}" destId="{9C442319-0115-4B0C-B1A2-0811CAFBB120}" srcOrd="0" destOrd="0" presId="urn:microsoft.com/office/officeart/2005/8/layout/chevron2"/>
    <dgm:cxn modelId="{B31AE2FE-932D-45F3-BDF9-1F5AB9D6F7A7}" type="presParOf" srcId="{5D4D5430-0260-421C-94CE-9E91882AF8F9}" destId="{62BE4024-1073-4F78-B26A-CAF936459AB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38AACF3-4F20-44B5-AA15-8590763EDA75}" type="doc">
      <dgm:prSet loTypeId="urn:microsoft.com/office/officeart/2005/8/layout/chevron2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pPr rtl="1"/>
          <a:endParaRPr lang="fa-IR"/>
        </a:p>
      </dgm:t>
    </dgm:pt>
    <dgm:pt modelId="{DFD478BA-5EB0-47AE-8BB8-44C927D5C454}">
      <dgm:prSet phldrT="[Text]" phldr="1" custT="1"/>
      <dgm:spPr/>
      <dgm:t>
        <a:bodyPr/>
        <a:lstStyle/>
        <a:p>
          <a:pPr rtl="1">
            <a:lnSpc>
              <a:spcPct val="70000"/>
            </a:lnSpc>
          </a:pPr>
          <a:endParaRPr lang="fa-IR" sz="2500">
            <a:solidFill>
              <a:schemeClr val="tx1"/>
            </a:solidFill>
            <a:cs typeface="B Mitra" pitchFamily="2" charset="-78"/>
          </a:endParaRPr>
        </a:p>
      </dgm:t>
    </dgm:pt>
    <dgm:pt modelId="{3682F4D1-10A9-4D13-A80B-30B97DC18E06}" type="parTrans" cxnId="{93CDB40D-EE27-429A-A2DB-E9FCC8906997}">
      <dgm:prSet/>
      <dgm:spPr/>
      <dgm:t>
        <a:bodyPr/>
        <a:lstStyle/>
        <a:p>
          <a:pPr rtl="1"/>
          <a:endParaRPr lang="fa-IR"/>
        </a:p>
      </dgm:t>
    </dgm:pt>
    <dgm:pt modelId="{A90B7DAE-CBFD-4195-8A3D-6E9D56B46A6E}" type="sibTrans" cxnId="{93CDB40D-EE27-429A-A2DB-E9FCC8906997}">
      <dgm:prSet/>
      <dgm:spPr/>
      <dgm:t>
        <a:bodyPr/>
        <a:lstStyle/>
        <a:p>
          <a:pPr rtl="1"/>
          <a:endParaRPr lang="fa-IR"/>
        </a:p>
      </dgm:t>
    </dgm:pt>
    <dgm:pt modelId="{076E7FB2-7797-4CF9-B780-ADECA409CF34}">
      <dgm:prSet phldrT="[Text]" phldr="1" custT="1"/>
      <dgm:spPr/>
      <dgm:t>
        <a:bodyPr/>
        <a:lstStyle/>
        <a:p>
          <a:pPr rtl="1">
            <a:lnSpc>
              <a:spcPct val="70000"/>
            </a:lnSpc>
          </a:pPr>
          <a:endParaRPr lang="fa-IR" sz="2500">
            <a:solidFill>
              <a:schemeClr val="tx1"/>
            </a:solidFill>
            <a:cs typeface="B Mitra" pitchFamily="2" charset="-78"/>
          </a:endParaRPr>
        </a:p>
      </dgm:t>
    </dgm:pt>
    <dgm:pt modelId="{0CD55302-2687-48C8-901A-24BC257477A3}" type="parTrans" cxnId="{225085DC-C4F7-40D0-92EC-ECE6805469B1}">
      <dgm:prSet/>
      <dgm:spPr/>
      <dgm:t>
        <a:bodyPr/>
        <a:lstStyle/>
        <a:p>
          <a:pPr rtl="1"/>
          <a:endParaRPr lang="fa-IR"/>
        </a:p>
      </dgm:t>
    </dgm:pt>
    <dgm:pt modelId="{D92B6DDA-398E-44B9-B3E0-1BC8CA5F690F}" type="sibTrans" cxnId="{225085DC-C4F7-40D0-92EC-ECE6805469B1}">
      <dgm:prSet/>
      <dgm:spPr/>
      <dgm:t>
        <a:bodyPr/>
        <a:lstStyle/>
        <a:p>
          <a:pPr rtl="1"/>
          <a:endParaRPr lang="fa-IR"/>
        </a:p>
      </dgm:t>
    </dgm:pt>
    <dgm:pt modelId="{16024A9D-03DF-4153-A877-D15A4B2F2CCA}">
      <dgm:prSet phldrT="[Text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1">
            <a:lnSpc>
              <a:spcPct val="70000"/>
            </a:lnSpc>
          </a:pPr>
          <a:r>
            <a:rPr lang="fa-IR" sz="2500" dirty="0" smtClean="0">
              <a:cs typeface="B Mitra" pitchFamily="2" charset="-78"/>
            </a:rPr>
            <a:t>نيدل را سريع وارد پوست كنيد.</a:t>
          </a:r>
          <a:endParaRPr lang="fa-IR" sz="2500" dirty="0">
            <a:cs typeface="B Mitra" pitchFamily="2" charset="-78"/>
          </a:endParaRPr>
        </a:p>
      </dgm:t>
    </dgm:pt>
    <dgm:pt modelId="{634408CA-2C07-4373-9F4C-33BEEEE98EB8}" type="parTrans" cxnId="{DDB40CD2-A348-4B15-892A-AC4FFDDCDD06}">
      <dgm:prSet/>
      <dgm:spPr/>
      <dgm:t>
        <a:bodyPr/>
        <a:lstStyle/>
        <a:p>
          <a:pPr rtl="1"/>
          <a:endParaRPr lang="fa-IR"/>
        </a:p>
      </dgm:t>
    </dgm:pt>
    <dgm:pt modelId="{47E7D536-D3A6-4DEE-A41B-9C1B4177EBCC}" type="sibTrans" cxnId="{DDB40CD2-A348-4B15-892A-AC4FFDDCDD06}">
      <dgm:prSet/>
      <dgm:spPr/>
      <dgm:t>
        <a:bodyPr/>
        <a:lstStyle/>
        <a:p>
          <a:pPr rtl="1"/>
          <a:endParaRPr lang="fa-IR"/>
        </a:p>
      </dgm:t>
    </dgm:pt>
    <dgm:pt modelId="{53396FED-2C46-4C0C-B4CB-CB853008FD7D}">
      <dgm:prSet phldrT="[Text]" phldr="1" custT="1"/>
      <dgm:spPr/>
      <dgm:t>
        <a:bodyPr/>
        <a:lstStyle/>
        <a:p>
          <a:pPr rtl="1">
            <a:lnSpc>
              <a:spcPct val="70000"/>
            </a:lnSpc>
          </a:pPr>
          <a:endParaRPr lang="fa-IR" sz="2500">
            <a:solidFill>
              <a:schemeClr val="tx1"/>
            </a:solidFill>
            <a:cs typeface="B Mitra" pitchFamily="2" charset="-78"/>
          </a:endParaRPr>
        </a:p>
      </dgm:t>
    </dgm:pt>
    <dgm:pt modelId="{77F7BC91-F7BB-4A5E-8DA9-67F672B94797}" type="parTrans" cxnId="{B3ED853C-ACE6-4232-B872-FA5E7601C484}">
      <dgm:prSet/>
      <dgm:spPr/>
      <dgm:t>
        <a:bodyPr/>
        <a:lstStyle/>
        <a:p>
          <a:pPr rtl="1"/>
          <a:endParaRPr lang="fa-IR"/>
        </a:p>
      </dgm:t>
    </dgm:pt>
    <dgm:pt modelId="{9BE47C04-FED4-4717-9F06-A325114DA753}" type="sibTrans" cxnId="{B3ED853C-ACE6-4232-B872-FA5E7601C484}">
      <dgm:prSet/>
      <dgm:spPr/>
      <dgm:t>
        <a:bodyPr/>
        <a:lstStyle/>
        <a:p>
          <a:pPr rtl="1"/>
          <a:endParaRPr lang="fa-IR"/>
        </a:p>
      </dgm:t>
    </dgm:pt>
    <dgm:pt modelId="{A60D92A6-6750-42F4-AEA0-CEA77D7E76BC}">
      <dgm:prSet phldrT="[Text]"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1">
            <a:lnSpc>
              <a:spcPct val="70000"/>
            </a:lnSpc>
          </a:pPr>
          <a:r>
            <a:rPr lang="fa-IR" sz="2500" dirty="0" smtClean="0">
              <a:cs typeface="B Mitra" pitchFamily="2" charset="-78"/>
            </a:rPr>
            <a:t>سرنگ را به آرامي تخليه كنيد.</a:t>
          </a:r>
          <a:endParaRPr lang="fa-IR" sz="2500" dirty="0">
            <a:cs typeface="B Mitra" pitchFamily="2" charset="-78"/>
          </a:endParaRPr>
        </a:p>
      </dgm:t>
    </dgm:pt>
    <dgm:pt modelId="{88A13D0B-B429-496E-9FA0-B76D82FD0636}" type="parTrans" cxnId="{FFB3F636-BA66-4494-9919-84109EC76A83}">
      <dgm:prSet/>
      <dgm:spPr/>
      <dgm:t>
        <a:bodyPr/>
        <a:lstStyle/>
        <a:p>
          <a:pPr rtl="1"/>
          <a:endParaRPr lang="fa-IR"/>
        </a:p>
      </dgm:t>
    </dgm:pt>
    <dgm:pt modelId="{CAACDE78-DF6D-4C44-8907-798B73EFA7C9}" type="sibTrans" cxnId="{FFB3F636-BA66-4494-9919-84109EC76A83}">
      <dgm:prSet/>
      <dgm:spPr/>
      <dgm:t>
        <a:bodyPr/>
        <a:lstStyle/>
        <a:p>
          <a:pPr rtl="1"/>
          <a:endParaRPr lang="fa-IR"/>
        </a:p>
      </dgm:t>
    </dgm:pt>
    <dgm:pt modelId="{27E9522D-8772-4CB6-9825-3F6989219A9F}">
      <dgm:prSet phldrT="[Text]" custT="1"/>
      <dgm:spPr/>
      <dgm:t>
        <a:bodyPr/>
        <a:lstStyle/>
        <a:p>
          <a:pPr rtl="1">
            <a:lnSpc>
              <a:spcPct val="70000"/>
            </a:lnSpc>
          </a:pPr>
          <a:endParaRPr lang="fa-IR" sz="2500" dirty="0">
            <a:solidFill>
              <a:schemeClr val="tx1"/>
            </a:solidFill>
            <a:cs typeface="B Mitra" pitchFamily="2" charset="-78"/>
          </a:endParaRPr>
        </a:p>
      </dgm:t>
    </dgm:pt>
    <dgm:pt modelId="{DA4953F4-06BF-4A5B-9D77-8064E3AFAC0A}" type="parTrans" cxnId="{65FED881-A2C8-4DE4-ABBB-6D4966C9BA98}">
      <dgm:prSet/>
      <dgm:spPr/>
      <dgm:t>
        <a:bodyPr/>
        <a:lstStyle/>
        <a:p>
          <a:pPr rtl="1"/>
          <a:endParaRPr lang="fa-IR"/>
        </a:p>
      </dgm:t>
    </dgm:pt>
    <dgm:pt modelId="{E814B0FB-CCA9-4EA6-8591-AADA64FBDA81}" type="sibTrans" cxnId="{65FED881-A2C8-4DE4-ABBB-6D4966C9BA98}">
      <dgm:prSet/>
      <dgm:spPr/>
      <dgm:t>
        <a:bodyPr/>
        <a:lstStyle/>
        <a:p>
          <a:pPr rtl="1"/>
          <a:endParaRPr lang="fa-IR"/>
        </a:p>
      </dgm:t>
    </dgm:pt>
    <dgm:pt modelId="{2D0B9BDE-4B47-475F-A0A7-C2614ADBDA20}">
      <dgm:prSet phldrT="[Text]" custT="1"/>
      <dgm:spPr/>
      <dgm:t>
        <a:bodyPr/>
        <a:lstStyle/>
        <a:p>
          <a:pPr rtl="1">
            <a:lnSpc>
              <a:spcPct val="70000"/>
            </a:lnSpc>
          </a:pPr>
          <a:endParaRPr lang="fa-IR" sz="2500" dirty="0">
            <a:solidFill>
              <a:schemeClr val="tx1"/>
            </a:solidFill>
            <a:cs typeface="B Mitra" pitchFamily="2" charset="-78"/>
          </a:endParaRPr>
        </a:p>
      </dgm:t>
    </dgm:pt>
    <dgm:pt modelId="{DDC66042-C0B1-4BEA-A6AA-D6910B2A7D58}" type="parTrans" cxnId="{47B49D83-3D39-4894-9909-4D1472C566B3}">
      <dgm:prSet/>
      <dgm:spPr/>
      <dgm:t>
        <a:bodyPr/>
        <a:lstStyle/>
        <a:p>
          <a:pPr rtl="1"/>
          <a:endParaRPr lang="fa-IR"/>
        </a:p>
      </dgm:t>
    </dgm:pt>
    <dgm:pt modelId="{B24308F0-B040-44EE-85C6-3FE06FDC85A2}" type="sibTrans" cxnId="{47B49D83-3D39-4894-9909-4D1472C566B3}">
      <dgm:prSet/>
      <dgm:spPr/>
      <dgm:t>
        <a:bodyPr/>
        <a:lstStyle/>
        <a:p>
          <a:pPr rtl="1"/>
          <a:endParaRPr lang="fa-IR"/>
        </a:p>
      </dgm:t>
    </dgm:pt>
    <dgm:pt modelId="{120E8520-7273-4B97-93E3-F3CBA6DE74B1}">
      <dgm:prSet phldrT="[Text]" custT="1"/>
      <dgm:spPr/>
      <dgm:t>
        <a:bodyPr/>
        <a:lstStyle/>
        <a:p>
          <a:pPr rtl="1">
            <a:lnSpc>
              <a:spcPct val="70000"/>
            </a:lnSpc>
          </a:pPr>
          <a:endParaRPr lang="fa-IR" sz="2500" dirty="0">
            <a:solidFill>
              <a:schemeClr val="tx1"/>
            </a:solidFill>
            <a:cs typeface="B Mitra" pitchFamily="2" charset="-78"/>
          </a:endParaRPr>
        </a:p>
      </dgm:t>
    </dgm:pt>
    <dgm:pt modelId="{441F8F26-09E3-40B5-ABE5-680462334086}" type="parTrans" cxnId="{75E9AF89-4D89-49C7-B599-9AD04DC44913}">
      <dgm:prSet/>
      <dgm:spPr/>
      <dgm:t>
        <a:bodyPr/>
        <a:lstStyle/>
        <a:p>
          <a:pPr rtl="1"/>
          <a:endParaRPr lang="fa-IR"/>
        </a:p>
      </dgm:t>
    </dgm:pt>
    <dgm:pt modelId="{9C16F73C-E11E-458E-8F11-0C3CCBACBB13}" type="sibTrans" cxnId="{75E9AF89-4D89-49C7-B599-9AD04DC44913}">
      <dgm:prSet/>
      <dgm:spPr/>
      <dgm:t>
        <a:bodyPr/>
        <a:lstStyle/>
        <a:p>
          <a:pPr rtl="1"/>
          <a:endParaRPr lang="fa-IR"/>
        </a:p>
      </dgm:t>
    </dgm:pt>
    <dgm:pt modelId="{B7693C57-96A8-4942-8B78-8D34360E7402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1">
            <a:lnSpc>
              <a:spcPct val="70000"/>
            </a:lnSpc>
          </a:pPr>
          <a:r>
            <a:rPr lang="fa-IR" sz="2500" dirty="0" smtClean="0">
              <a:cs typeface="B Mitra" pitchFamily="2" charset="-78"/>
            </a:rPr>
            <a:t>محل تزريق را به گونه اي جمع كنيد كه از عضله فاصله بگيرد.</a:t>
          </a:r>
          <a:endParaRPr lang="fa-IR" sz="2500" dirty="0">
            <a:cs typeface="B Mitra" pitchFamily="2" charset="-78"/>
          </a:endParaRPr>
        </a:p>
      </dgm:t>
    </dgm:pt>
    <dgm:pt modelId="{1FD61C7D-EECB-4268-AD89-B65DF1DF7C09}" type="parTrans" cxnId="{7C8604A5-3589-4A51-B4EA-AB93F4F07573}">
      <dgm:prSet/>
      <dgm:spPr/>
      <dgm:t>
        <a:bodyPr/>
        <a:lstStyle/>
        <a:p>
          <a:pPr rtl="1"/>
          <a:endParaRPr lang="fa-IR"/>
        </a:p>
      </dgm:t>
    </dgm:pt>
    <dgm:pt modelId="{2EF7FF0A-3B2B-4755-AF80-D9B0CD5CAD72}" type="sibTrans" cxnId="{7C8604A5-3589-4A51-B4EA-AB93F4F07573}">
      <dgm:prSet/>
      <dgm:spPr/>
      <dgm:t>
        <a:bodyPr/>
        <a:lstStyle/>
        <a:p>
          <a:pPr rtl="1"/>
          <a:endParaRPr lang="fa-IR"/>
        </a:p>
      </dgm:t>
    </dgm:pt>
    <dgm:pt modelId="{96E8CF17-140A-4245-A84F-3B89AD0BC177}">
      <dgm:prSet custT="1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rtl="1">
            <a:lnSpc>
              <a:spcPct val="70000"/>
            </a:lnSpc>
          </a:pPr>
          <a:r>
            <a:rPr lang="fa-IR" sz="2500" dirty="0" smtClean="0">
              <a:cs typeface="B Mitra" pitchFamily="2" charset="-78"/>
            </a:rPr>
            <a:t>پس از آنكه سرنگ كاملا" تخليه شد ۱۰ ثانيه تأمل كنيد.</a:t>
          </a:r>
          <a:endParaRPr lang="fa-IR" sz="2500" dirty="0">
            <a:cs typeface="B Mitra" pitchFamily="2" charset="-78"/>
          </a:endParaRPr>
        </a:p>
      </dgm:t>
    </dgm:pt>
    <dgm:pt modelId="{09CD65C3-0BC9-4B88-8549-3896BBE3F97A}" type="parTrans" cxnId="{F92B7832-23A1-46A2-935F-EF0BE2E1F3EF}">
      <dgm:prSet/>
      <dgm:spPr/>
      <dgm:t>
        <a:bodyPr/>
        <a:lstStyle/>
        <a:p>
          <a:pPr rtl="1"/>
          <a:endParaRPr lang="fa-IR"/>
        </a:p>
      </dgm:t>
    </dgm:pt>
    <dgm:pt modelId="{45B8AA62-989A-4408-A336-94075453D993}" type="sibTrans" cxnId="{F92B7832-23A1-46A2-935F-EF0BE2E1F3EF}">
      <dgm:prSet/>
      <dgm:spPr/>
      <dgm:t>
        <a:bodyPr/>
        <a:lstStyle/>
        <a:p>
          <a:pPr rtl="1"/>
          <a:endParaRPr lang="fa-IR"/>
        </a:p>
      </dgm:t>
    </dgm:pt>
    <dgm:pt modelId="{30FD9CBB-9032-4585-85AB-42D80DB4271C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>
            <a:lnSpc>
              <a:spcPct val="70000"/>
            </a:lnSpc>
          </a:pPr>
          <a:r>
            <a:rPr lang="fa-IR" sz="2500" dirty="0" smtClean="0">
              <a:cs typeface="B Mitra" pitchFamily="2" charset="-78"/>
            </a:rPr>
            <a:t>نيدل را به صورت مستقيم و سريعا" خارج كنيد.</a:t>
          </a:r>
          <a:endParaRPr lang="fa-IR" sz="2500" dirty="0">
            <a:cs typeface="B Mitra" pitchFamily="2" charset="-78"/>
          </a:endParaRPr>
        </a:p>
      </dgm:t>
    </dgm:pt>
    <dgm:pt modelId="{7DEA3416-4F72-4B22-91D5-046645F18DAF}" type="parTrans" cxnId="{A63DCF65-D348-44B0-B6D4-95A9AD76149B}">
      <dgm:prSet/>
      <dgm:spPr/>
      <dgm:t>
        <a:bodyPr/>
        <a:lstStyle/>
        <a:p>
          <a:pPr rtl="1"/>
          <a:endParaRPr lang="fa-IR"/>
        </a:p>
      </dgm:t>
    </dgm:pt>
    <dgm:pt modelId="{9AA10E40-EB09-4A85-ADAC-343B667C5577}" type="sibTrans" cxnId="{A63DCF65-D348-44B0-B6D4-95A9AD76149B}">
      <dgm:prSet/>
      <dgm:spPr/>
      <dgm:t>
        <a:bodyPr/>
        <a:lstStyle/>
        <a:p>
          <a:pPr rtl="1"/>
          <a:endParaRPr lang="fa-IR"/>
        </a:p>
      </dgm:t>
    </dgm:pt>
    <dgm:pt modelId="{AE27B8E6-1FC5-41D0-9EF9-4EEF855AB8AB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1">
            <a:lnSpc>
              <a:spcPct val="70000"/>
            </a:lnSpc>
          </a:pPr>
          <a:r>
            <a:rPr lang="fa-IR" sz="2500" dirty="0" smtClean="0">
              <a:cs typeface="B Mitra" pitchFamily="2" charset="-78"/>
            </a:rPr>
            <a:t>از مالش ، گرم و يا سرد كردن محل تزريق خودداري شود.</a:t>
          </a:r>
          <a:endParaRPr lang="fa-IR" sz="2500" dirty="0">
            <a:cs typeface="B Mitra" pitchFamily="2" charset="-78"/>
          </a:endParaRPr>
        </a:p>
      </dgm:t>
    </dgm:pt>
    <dgm:pt modelId="{867D9EA8-E647-4360-AC70-55CFEE4A0405}" type="parTrans" cxnId="{EDC942A4-7176-4992-B7C2-948B1B661970}">
      <dgm:prSet/>
      <dgm:spPr/>
      <dgm:t>
        <a:bodyPr/>
        <a:lstStyle/>
        <a:p>
          <a:pPr rtl="1"/>
          <a:endParaRPr lang="fa-IR"/>
        </a:p>
      </dgm:t>
    </dgm:pt>
    <dgm:pt modelId="{1F29216B-3234-4D7E-8717-4F5C74D031F7}" type="sibTrans" cxnId="{EDC942A4-7176-4992-B7C2-948B1B661970}">
      <dgm:prSet/>
      <dgm:spPr/>
      <dgm:t>
        <a:bodyPr/>
        <a:lstStyle/>
        <a:p>
          <a:pPr rtl="1"/>
          <a:endParaRPr lang="fa-IR"/>
        </a:p>
      </dgm:t>
    </dgm:pt>
    <dgm:pt modelId="{7B7CEB70-B39D-4F70-A0CC-EA56639EB682}" type="pres">
      <dgm:prSet presAssocID="{D38AACF3-4F20-44B5-AA15-8590763EDA7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A5FFC3CE-C1B0-4398-BBC2-1A852F6105ED}" type="pres">
      <dgm:prSet presAssocID="{DFD478BA-5EB0-47AE-8BB8-44C927D5C454}" presName="composite" presStyleCnt="0"/>
      <dgm:spPr/>
    </dgm:pt>
    <dgm:pt modelId="{8C303041-4B75-425C-AF46-54CE82DEBA8C}" type="pres">
      <dgm:prSet presAssocID="{DFD478BA-5EB0-47AE-8BB8-44C927D5C454}" presName="parentText" presStyleLbl="align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AE38CD8-4EE5-4B84-9542-6796E48B7CD6}" type="pres">
      <dgm:prSet presAssocID="{DFD478BA-5EB0-47AE-8BB8-44C927D5C454}" presName="descendantText" presStyleLbl="alignAcc1" presStyleIdx="0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B0D4887B-28CF-4C44-88E8-5D33B865CDA2}" type="pres">
      <dgm:prSet presAssocID="{A90B7DAE-CBFD-4195-8A3D-6E9D56B46A6E}" presName="sp" presStyleCnt="0"/>
      <dgm:spPr/>
    </dgm:pt>
    <dgm:pt modelId="{D70F837B-CFA3-4C6B-83DA-AAE90D295396}" type="pres">
      <dgm:prSet presAssocID="{076E7FB2-7797-4CF9-B780-ADECA409CF34}" presName="composite" presStyleCnt="0"/>
      <dgm:spPr/>
    </dgm:pt>
    <dgm:pt modelId="{AD6B5045-4665-44EF-8204-E2D2D7A430B4}" type="pres">
      <dgm:prSet presAssocID="{076E7FB2-7797-4CF9-B780-ADECA409CF34}" presName="parentText" presStyleLbl="align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A44458AC-06FC-4C89-A52E-6AFEA2CA2F9C}" type="pres">
      <dgm:prSet presAssocID="{076E7FB2-7797-4CF9-B780-ADECA409CF34}" presName="descendantText" presStyleLbl="alignAcc1" presStyleIdx="1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BA1BFB1-E313-4B87-A6AC-60EB081A15AB}" type="pres">
      <dgm:prSet presAssocID="{D92B6DDA-398E-44B9-B3E0-1BC8CA5F690F}" presName="sp" presStyleCnt="0"/>
      <dgm:spPr/>
    </dgm:pt>
    <dgm:pt modelId="{AC02BDD1-4EEA-4CDC-8E3B-9CAB3E4E0CF2}" type="pres">
      <dgm:prSet presAssocID="{53396FED-2C46-4C0C-B4CB-CB853008FD7D}" presName="composite" presStyleCnt="0"/>
      <dgm:spPr/>
    </dgm:pt>
    <dgm:pt modelId="{E760D5C0-A6C1-461F-BC11-30E4F1A51EF7}" type="pres">
      <dgm:prSet presAssocID="{53396FED-2C46-4C0C-B4CB-CB853008FD7D}" presName="parentText" presStyleLbl="align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DCA3EE4-4C96-413C-A697-AC5B8545130C}" type="pres">
      <dgm:prSet presAssocID="{53396FED-2C46-4C0C-B4CB-CB853008FD7D}" presName="descendantText" presStyleLbl="alignAcc1" presStyleIdx="2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B454EEB-401F-49CC-B78A-0116C5C5B7D0}" type="pres">
      <dgm:prSet presAssocID="{9BE47C04-FED4-4717-9F06-A325114DA753}" presName="sp" presStyleCnt="0"/>
      <dgm:spPr/>
    </dgm:pt>
    <dgm:pt modelId="{003C935A-96DD-46A8-8B86-BCF91CCDFA62}" type="pres">
      <dgm:prSet presAssocID="{27E9522D-8772-4CB6-9825-3F6989219A9F}" presName="composite" presStyleCnt="0"/>
      <dgm:spPr/>
    </dgm:pt>
    <dgm:pt modelId="{B216DA5F-40A9-405D-B322-436A34890D5E}" type="pres">
      <dgm:prSet presAssocID="{27E9522D-8772-4CB6-9825-3F6989219A9F}" presName="parentText" presStyleLbl="align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17E93C8E-757F-4062-9D73-C2524DE38A7D}" type="pres">
      <dgm:prSet presAssocID="{27E9522D-8772-4CB6-9825-3F6989219A9F}" presName="descendantText" presStyleLbl="alignAcc1" presStyleIdx="3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36218EC5-6B5F-4135-AF35-E61CD65A8971}" type="pres">
      <dgm:prSet presAssocID="{E814B0FB-CCA9-4EA6-8591-AADA64FBDA81}" presName="sp" presStyleCnt="0"/>
      <dgm:spPr/>
    </dgm:pt>
    <dgm:pt modelId="{54821D93-4B35-41CD-B3B5-D4A95B125CAC}" type="pres">
      <dgm:prSet presAssocID="{2D0B9BDE-4B47-475F-A0A7-C2614ADBDA20}" presName="composite" presStyleCnt="0"/>
      <dgm:spPr/>
    </dgm:pt>
    <dgm:pt modelId="{E6C71994-242D-4C42-936A-4E0EB98B634A}" type="pres">
      <dgm:prSet presAssocID="{2D0B9BDE-4B47-475F-A0A7-C2614ADBDA20}" presName="parentText" presStyleLbl="align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F562A129-C717-49E8-8CBF-1BB81043840D}" type="pres">
      <dgm:prSet presAssocID="{2D0B9BDE-4B47-475F-A0A7-C2614ADBDA20}" presName="descendantText" presStyleLbl="alignAcc1" presStyleIdx="4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1214B924-0448-4C35-B717-68D51593DAD7}" type="pres">
      <dgm:prSet presAssocID="{B24308F0-B040-44EE-85C6-3FE06FDC85A2}" presName="sp" presStyleCnt="0"/>
      <dgm:spPr/>
    </dgm:pt>
    <dgm:pt modelId="{848C35D3-5A17-46BA-A16B-D57B98120C12}" type="pres">
      <dgm:prSet presAssocID="{120E8520-7273-4B97-93E3-F3CBA6DE74B1}" presName="composite" presStyleCnt="0"/>
      <dgm:spPr/>
    </dgm:pt>
    <dgm:pt modelId="{2869AB2C-3FF9-4A40-8750-EA37050DFB67}" type="pres">
      <dgm:prSet presAssocID="{120E8520-7273-4B97-93E3-F3CBA6DE74B1}" presName="parentText" presStyleLbl="align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AC694A20-8A51-443C-BFA4-164B24F323B2}" type="pres">
      <dgm:prSet presAssocID="{120E8520-7273-4B97-93E3-F3CBA6DE74B1}" presName="descendantText" presStyleLbl="alignAcc1" presStyleIdx="5" presStyleCnt="6" custScaleY="112279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24E22C1F-42EE-4EB9-A528-7F89B00534BA}" type="presOf" srcId="{120E8520-7273-4B97-93E3-F3CBA6DE74B1}" destId="{2869AB2C-3FF9-4A40-8750-EA37050DFB67}" srcOrd="0" destOrd="0" presId="urn:microsoft.com/office/officeart/2005/8/layout/chevron2"/>
    <dgm:cxn modelId="{C13239C4-E628-4AA7-B699-A37A16D96286}" type="presOf" srcId="{96E8CF17-140A-4245-A84F-3B89AD0BC177}" destId="{17E93C8E-757F-4062-9D73-C2524DE38A7D}" srcOrd="0" destOrd="0" presId="urn:microsoft.com/office/officeart/2005/8/layout/chevron2"/>
    <dgm:cxn modelId="{75E9AF89-4D89-49C7-B599-9AD04DC44913}" srcId="{D38AACF3-4F20-44B5-AA15-8590763EDA75}" destId="{120E8520-7273-4B97-93E3-F3CBA6DE74B1}" srcOrd="5" destOrd="0" parTransId="{441F8F26-09E3-40B5-ABE5-680462334086}" sibTransId="{9C16F73C-E11E-458E-8F11-0C3CCBACBB13}"/>
    <dgm:cxn modelId="{DDB40CD2-A348-4B15-892A-AC4FFDDCDD06}" srcId="{076E7FB2-7797-4CF9-B780-ADECA409CF34}" destId="{16024A9D-03DF-4153-A877-D15A4B2F2CCA}" srcOrd="0" destOrd="0" parTransId="{634408CA-2C07-4373-9F4C-33BEEEE98EB8}" sibTransId="{47E7D536-D3A6-4DEE-A41B-9C1B4177EBCC}"/>
    <dgm:cxn modelId="{EDC942A4-7176-4992-B7C2-948B1B661970}" srcId="{120E8520-7273-4B97-93E3-F3CBA6DE74B1}" destId="{AE27B8E6-1FC5-41D0-9EF9-4EEF855AB8AB}" srcOrd="0" destOrd="0" parTransId="{867D9EA8-E647-4360-AC70-55CFEE4A0405}" sibTransId="{1F29216B-3234-4D7E-8717-4F5C74D031F7}"/>
    <dgm:cxn modelId="{94EA6AB0-550D-499E-81DA-94CF89FEC5D4}" type="presOf" srcId="{16024A9D-03DF-4153-A877-D15A4B2F2CCA}" destId="{A44458AC-06FC-4C89-A52E-6AFEA2CA2F9C}" srcOrd="0" destOrd="0" presId="urn:microsoft.com/office/officeart/2005/8/layout/chevron2"/>
    <dgm:cxn modelId="{47B49D83-3D39-4894-9909-4D1472C566B3}" srcId="{D38AACF3-4F20-44B5-AA15-8590763EDA75}" destId="{2D0B9BDE-4B47-475F-A0A7-C2614ADBDA20}" srcOrd="4" destOrd="0" parTransId="{DDC66042-C0B1-4BEA-A6AA-D6910B2A7D58}" sibTransId="{B24308F0-B040-44EE-85C6-3FE06FDC85A2}"/>
    <dgm:cxn modelId="{37897B61-09C6-4CA0-9960-6EBEB815410F}" type="presOf" srcId="{27E9522D-8772-4CB6-9825-3F6989219A9F}" destId="{B216DA5F-40A9-405D-B322-436A34890D5E}" srcOrd="0" destOrd="0" presId="urn:microsoft.com/office/officeart/2005/8/layout/chevron2"/>
    <dgm:cxn modelId="{78C65DCC-74DF-4514-8B78-46D4B9005E0E}" type="presOf" srcId="{076E7FB2-7797-4CF9-B780-ADECA409CF34}" destId="{AD6B5045-4665-44EF-8204-E2D2D7A430B4}" srcOrd="0" destOrd="0" presId="urn:microsoft.com/office/officeart/2005/8/layout/chevron2"/>
    <dgm:cxn modelId="{F92B7832-23A1-46A2-935F-EF0BE2E1F3EF}" srcId="{27E9522D-8772-4CB6-9825-3F6989219A9F}" destId="{96E8CF17-140A-4245-A84F-3B89AD0BC177}" srcOrd="0" destOrd="0" parTransId="{09CD65C3-0BC9-4B88-8549-3896BBE3F97A}" sibTransId="{45B8AA62-989A-4408-A336-94075453D993}"/>
    <dgm:cxn modelId="{FFB3F636-BA66-4494-9919-84109EC76A83}" srcId="{53396FED-2C46-4C0C-B4CB-CB853008FD7D}" destId="{A60D92A6-6750-42F4-AEA0-CEA77D7E76BC}" srcOrd="0" destOrd="0" parTransId="{88A13D0B-B429-496E-9FA0-B76D82FD0636}" sibTransId="{CAACDE78-DF6D-4C44-8907-798B73EFA7C9}"/>
    <dgm:cxn modelId="{B3ED853C-ACE6-4232-B872-FA5E7601C484}" srcId="{D38AACF3-4F20-44B5-AA15-8590763EDA75}" destId="{53396FED-2C46-4C0C-B4CB-CB853008FD7D}" srcOrd="2" destOrd="0" parTransId="{77F7BC91-F7BB-4A5E-8DA9-67F672B94797}" sibTransId="{9BE47C04-FED4-4717-9F06-A325114DA753}"/>
    <dgm:cxn modelId="{F178B815-A4E9-4F5B-A4B0-50376437819D}" type="presOf" srcId="{53396FED-2C46-4C0C-B4CB-CB853008FD7D}" destId="{E760D5C0-A6C1-461F-BC11-30E4F1A51EF7}" srcOrd="0" destOrd="0" presId="urn:microsoft.com/office/officeart/2005/8/layout/chevron2"/>
    <dgm:cxn modelId="{BE68E8FE-7CF3-4792-82B6-DEBC1A50BFCC}" type="presOf" srcId="{B7693C57-96A8-4942-8B78-8D34360E7402}" destId="{CAE38CD8-4EE5-4B84-9542-6796E48B7CD6}" srcOrd="0" destOrd="0" presId="urn:microsoft.com/office/officeart/2005/8/layout/chevron2"/>
    <dgm:cxn modelId="{7C8604A5-3589-4A51-B4EA-AB93F4F07573}" srcId="{DFD478BA-5EB0-47AE-8BB8-44C927D5C454}" destId="{B7693C57-96A8-4942-8B78-8D34360E7402}" srcOrd="0" destOrd="0" parTransId="{1FD61C7D-EECB-4268-AD89-B65DF1DF7C09}" sibTransId="{2EF7FF0A-3B2B-4755-AF80-D9B0CD5CAD72}"/>
    <dgm:cxn modelId="{905F2BD8-114E-4CD2-A51E-DA9B14BA8FAB}" type="presOf" srcId="{D38AACF3-4F20-44B5-AA15-8590763EDA75}" destId="{7B7CEB70-B39D-4F70-A0CC-EA56639EB682}" srcOrd="0" destOrd="0" presId="urn:microsoft.com/office/officeart/2005/8/layout/chevron2"/>
    <dgm:cxn modelId="{AC81F7E2-3F37-4AE9-8155-B6D428170AA9}" type="presOf" srcId="{A60D92A6-6750-42F4-AEA0-CEA77D7E76BC}" destId="{CDCA3EE4-4C96-413C-A697-AC5B8545130C}" srcOrd="0" destOrd="0" presId="urn:microsoft.com/office/officeart/2005/8/layout/chevron2"/>
    <dgm:cxn modelId="{225085DC-C4F7-40D0-92EC-ECE6805469B1}" srcId="{D38AACF3-4F20-44B5-AA15-8590763EDA75}" destId="{076E7FB2-7797-4CF9-B780-ADECA409CF34}" srcOrd="1" destOrd="0" parTransId="{0CD55302-2687-48C8-901A-24BC257477A3}" sibTransId="{D92B6DDA-398E-44B9-B3E0-1BC8CA5F690F}"/>
    <dgm:cxn modelId="{8F6E2EB3-B6BB-4937-9ECC-A370B4CF03A3}" type="presOf" srcId="{AE27B8E6-1FC5-41D0-9EF9-4EEF855AB8AB}" destId="{AC694A20-8A51-443C-BFA4-164B24F323B2}" srcOrd="0" destOrd="0" presId="urn:microsoft.com/office/officeart/2005/8/layout/chevron2"/>
    <dgm:cxn modelId="{79A7AEFE-ADCF-41BA-AF2E-73B2C52C4629}" type="presOf" srcId="{DFD478BA-5EB0-47AE-8BB8-44C927D5C454}" destId="{8C303041-4B75-425C-AF46-54CE82DEBA8C}" srcOrd="0" destOrd="0" presId="urn:microsoft.com/office/officeart/2005/8/layout/chevron2"/>
    <dgm:cxn modelId="{65FED881-A2C8-4DE4-ABBB-6D4966C9BA98}" srcId="{D38AACF3-4F20-44B5-AA15-8590763EDA75}" destId="{27E9522D-8772-4CB6-9825-3F6989219A9F}" srcOrd="3" destOrd="0" parTransId="{DA4953F4-06BF-4A5B-9D77-8064E3AFAC0A}" sibTransId="{E814B0FB-CCA9-4EA6-8591-AADA64FBDA81}"/>
    <dgm:cxn modelId="{7EF753A0-28C0-4867-8F3C-26CE5221FF61}" type="presOf" srcId="{2D0B9BDE-4B47-475F-A0A7-C2614ADBDA20}" destId="{E6C71994-242D-4C42-936A-4E0EB98B634A}" srcOrd="0" destOrd="0" presId="urn:microsoft.com/office/officeart/2005/8/layout/chevron2"/>
    <dgm:cxn modelId="{93CDB40D-EE27-429A-A2DB-E9FCC8906997}" srcId="{D38AACF3-4F20-44B5-AA15-8590763EDA75}" destId="{DFD478BA-5EB0-47AE-8BB8-44C927D5C454}" srcOrd="0" destOrd="0" parTransId="{3682F4D1-10A9-4D13-A80B-30B97DC18E06}" sibTransId="{A90B7DAE-CBFD-4195-8A3D-6E9D56B46A6E}"/>
    <dgm:cxn modelId="{CFC5BE20-7E7A-4140-82E5-CC3579801989}" type="presOf" srcId="{30FD9CBB-9032-4585-85AB-42D80DB4271C}" destId="{F562A129-C717-49E8-8CBF-1BB81043840D}" srcOrd="0" destOrd="0" presId="urn:microsoft.com/office/officeart/2005/8/layout/chevron2"/>
    <dgm:cxn modelId="{A63DCF65-D348-44B0-B6D4-95A9AD76149B}" srcId="{2D0B9BDE-4B47-475F-A0A7-C2614ADBDA20}" destId="{30FD9CBB-9032-4585-85AB-42D80DB4271C}" srcOrd="0" destOrd="0" parTransId="{7DEA3416-4F72-4B22-91D5-046645F18DAF}" sibTransId="{9AA10E40-EB09-4A85-ADAC-343B667C5577}"/>
    <dgm:cxn modelId="{B87B7ACF-B649-48A5-AC21-B544C846B0E0}" type="presParOf" srcId="{7B7CEB70-B39D-4F70-A0CC-EA56639EB682}" destId="{A5FFC3CE-C1B0-4398-BBC2-1A852F6105ED}" srcOrd="0" destOrd="0" presId="urn:microsoft.com/office/officeart/2005/8/layout/chevron2"/>
    <dgm:cxn modelId="{32019E5B-0B97-4694-970F-5224894E968D}" type="presParOf" srcId="{A5FFC3CE-C1B0-4398-BBC2-1A852F6105ED}" destId="{8C303041-4B75-425C-AF46-54CE82DEBA8C}" srcOrd="0" destOrd="0" presId="urn:microsoft.com/office/officeart/2005/8/layout/chevron2"/>
    <dgm:cxn modelId="{444BA993-BBB1-400E-B5B9-99D4630AF5E4}" type="presParOf" srcId="{A5FFC3CE-C1B0-4398-BBC2-1A852F6105ED}" destId="{CAE38CD8-4EE5-4B84-9542-6796E48B7CD6}" srcOrd="1" destOrd="0" presId="urn:microsoft.com/office/officeart/2005/8/layout/chevron2"/>
    <dgm:cxn modelId="{D762391C-80B8-46D8-9DFA-030948D272D7}" type="presParOf" srcId="{7B7CEB70-B39D-4F70-A0CC-EA56639EB682}" destId="{B0D4887B-28CF-4C44-88E8-5D33B865CDA2}" srcOrd="1" destOrd="0" presId="urn:microsoft.com/office/officeart/2005/8/layout/chevron2"/>
    <dgm:cxn modelId="{D4C63250-E756-44EC-A8B4-300F04A2B3F7}" type="presParOf" srcId="{7B7CEB70-B39D-4F70-A0CC-EA56639EB682}" destId="{D70F837B-CFA3-4C6B-83DA-AAE90D295396}" srcOrd="2" destOrd="0" presId="urn:microsoft.com/office/officeart/2005/8/layout/chevron2"/>
    <dgm:cxn modelId="{9B4109A6-8FF4-42C1-856C-3D3702D1E6C2}" type="presParOf" srcId="{D70F837B-CFA3-4C6B-83DA-AAE90D295396}" destId="{AD6B5045-4665-44EF-8204-E2D2D7A430B4}" srcOrd="0" destOrd="0" presId="urn:microsoft.com/office/officeart/2005/8/layout/chevron2"/>
    <dgm:cxn modelId="{67D33DE6-D969-42B6-AE93-8C3DC17F70BC}" type="presParOf" srcId="{D70F837B-CFA3-4C6B-83DA-AAE90D295396}" destId="{A44458AC-06FC-4C89-A52E-6AFEA2CA2F9C}" srcOrd="1" destOrd="0" presId="urn:microsoft.com/office/officeart/2005/8/layout/chevron2"/>
    <dgm:cxn modelId="{41C10853-EE46-4F20-ACA4-B41A39901467}" type="presParOf" srcId="{7B7CEB70-B39D-4F70-A0CC-EA56639EB682}" destId="{2BA1BFB1-E313-4B87-A6AC-60EB081A15AB}" srcOrd="3" destOrd="0" presId="urn:microsoft.com/office/officeart/2005/8/layout/chevron2"/>
    <dgm:cxn modelId="{F41BB6CF-D748-4C6A-A8D5-C17C754F9A13}" type="presParOf" srcId="{7B7CEB70-B39D-4F70-A0CC-EA56639EB682}" destId="{AC02BDD1-4EEA-4CDC-8E3B-9CAB3E4E0CF2}" srcOrd="4" destOrd="0" presId="urn:microsoft.com/office/officeart/2005/8/layout/chevron2"/>
    <dgm:cxn modelId="{53AB1711-2243-4E64-9090-53616E4562CB}" type="presParOf" srcId="{AC02BDD1-4EEA-4CDC-8E3B-9CAB3E4E0CF2}" destId="{E760D5C0-A6C1-461F-BC11-30E4F1A51EF7}" srcOrd="0" destOrd="0" presId="urn:microsoft.com/office/officeart/2005/8/layout/chevron2"/>
    <dgm:cxn modelId="{5DD975FE-E7CA-4FF2-8C67-D82B08621E10}" type="presParOf" srcId="{AC02BDD1-4EEA-4CDC-8E3B-9CAB3E4E0CF2}" destId="{CDCA3EE4-4C96-413C-A697-AC5B8545130C}" srcOrd="1" destOrd="0" presId="urn:microsoft.com/office/officeart/2005/8/layout/chevron2"/>
    <dgm:cxn modelId="{EE29E17C-E643-4A1C-B18A-1A48E6D0055C}" type="presParOf" srcId="{7B7CEB70-B39D-4F70-A0CC-EA56639EB682}" destId="{6B454EEB-401F-49CC-B78A-0116C5C5B7D0}" srcOrd="5" destOrd="0" presId="urn:microsoft.com/office/officeart/2005/8/layout/chevron2"/>
    <dgm:cxn modelId="{DD200321-D572-447C-8418-F31691C3974A}" type="presParOf" srcId="{7B7CEB70-B39D-4F70-A0CC-EA56639EB682}" destId="{003C935A-96DD-46A8-8B86-BCF91CCDFA62}" srcOrd="6" destOrd="0" presId="urn:microsoft.com/office/officeart/2005/8/layout/chevron2"/>
    <dgm:cxn modelId="{71D3D94D-BC6F-4BA8-8CCB-1D89AB146968}" type="presParOf" srcId="{003C935A-96DD-46A8-8B86-BCF91CCDFA62}" destId="{B216DA5F-40A9-405D-B322-436A34890D5E}" srcOrd="0" destOrd="0" presId="urn:microsoft.com/office/officeart/2005/8/layout/chevron2"/>
    <dgm:cxn modelId="{8CAB3B1A-D019-4B93-950B-63D2F5FD1E39}" type="presParOf" srcId="{003C935A-96DD-46A8-8B86-BCF91CCDFA62}" destId="{17E93C8E-757F-4062-9D73-C2524DE38A7D}" srcOrd="1" destOrd="0" presId="urn:microsoft.com/office/officeart/2005/8/layout/chevron2"/>
    <dgm:cxn modelId="{E72824E6-5A51-42D2-A54E-9716E3E67F39}" type="presParOf" srcId="{7B7CEB70-B39D-4F70-A0CC-EA56639EB682}" destId="{36218EC5-6B5F-4135-AF35-E61CD65A8971}" srcOrd="7" destOrd="0" presId="urn:microsoft.com/office/officeart/2005/8/layout/chevron2"/>
    <dgm:cxn modelId="{4E4EF1CB-AD3D-4F45-8899-EA634ECABA9F}" type="presParOf" srcId="{7B7CEB70-B39D-4F70-A0CC-EA56639EB682}" destId="{54821D93-4B35-41CD-B3B5-D4A95B125CAC}" srcOrd="8" destOrd="0" presId="urn:microsoft.com/office/officeart/2005/8/layout/chevron2"/>
    <dgm:cxn modelId="{24720A3E-BCAE-42B2-863D-53AD6C5B887B}" type="presParOf" srcId="{54821D93-4B35-41CD-B3B5-D4A95B125CAC}" destId="{E6C71994-242D-4C42-936A-4E0EB98B634A}" srcOrd="0" destOrd="0" presId="urn:microsoft.com/office/officeart/2005/8/layout/chevron2"/>
    <dgm:cxn modelId="{AD84D337-98D1-4C37-A177-A29C5036D79E}" type="presParOf" srcId="{54821D93-4B35-41CD-B3B5-D4A95B125CAC}" destId="{F562A129-C717-49E8-8CBF-1BB81043840D}" srcOrd="1" destOrd="0" presId="urn:microsoft.com/office/officeart/2005/8/layout/chevron2"/>
    <dgm:cxn modelId="{67DFB2BC-A925-4A2C-B9EA-9A6EEB66B9B6}" type="presParOf" srcId="{7B7CEB70-B39D-4F70-A0CC-EA56639EB682}" destId="{1214B924-0448-4C35-B717-68D51593DAD7}" srcOrd="9" destOrd="0" presId="urn:microsoft.com/office/officeart/2005/8/layout/chevron2"/>
    <dgm:cxn modelId="{0A7B0104-5A1C-4008-9485-4176B24E84E4}" type="presParOf" srcId="{7B7CEB70-B39D-4F70-A0CC-EA56639EB682}" destId="{848C35D3-5A17-46BA-A16B-D57B98120C12}" srcOrd="10" destOrd="0" presId="urn:microsoft.com/office/officeart/2005/8/layout/chevron2"/>
    <dgm:cxn modelId="{E28F6EEB-9D9B-4ABE-9FA1-5D5D4AF4AEA5}" type="presParOf" srcId="{848C35D3-5A17-46BA-A16B-D57B98120C12}" destId="{2869AB2C-3FF9-4A40-8750-EA37050DFB67}" srcOrd="0" destOrd="0" presId="urn:microsoft.com/office/officeart/2005/8/layout/chevron2"/>
    <dgm:cxn modelId="{72BE5DDB-4A6C-4021-B137-3FDEA7D147F4}" type="presParOf" srcId="{848C35D3-5A17-46BA-A16B-D57B98120C12}" destId="{AC694A20-8A51-443C-BFA4-164B24F323B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3FD73C8-B97A-494C-8488-16527BE3FE02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pPr rtl="1"/>
          <a:endParaRPr lang="fa-IR"/>
        </a:p>
      </dgm:t>
    </dgm:pt>
    <dgm:pt modelId="{27ECCE42-98ED-4078-A62A-DF420F9967C4}">
      <dgm:prSet phldrT="[Text]" custT="1"/>
      <dgm:spPr>
        <a:ln w="3175"/>
      </dgm:spPr>
      <dgm:t>
        <a:bodyPr/>
        <a:lstStyle/>
        <a:p>
          <a:pPr algn="justLow" rtl="1">
            <a:lnSpc>
              <a:spcPct val="70000"/>
            </a:lnSpc>
            <a:spcAft>
              <a:spcPts val="0"/>
            </a:spcAft>
          </a:pPr>
          <a:r>
            <a:rPr lang="fa-IR" sz="2500" dirty="0" smtClean="0">
              <a:solidFill>
                <a:schemeClr val="tx1"/>
              </a:solidFill>
              <a:cs typeface="B Mitra" pitchFamily="2" charset="-78"/>
            </a:rPr>
            <a:t>تاريخ مصرف ، نوع و سلامت انسولين را چك كنيد.</a:t>
          </a:r>
          <a:endParaRPr lang="fa-IR" sz="2500" dirty="0">
            <a:solidFill>
              <a:schemeClr val="tx1"/>
            </a:solidFill>
            <a:cs typeface="B Mitra" pitchFamily="2" charset="-78"/>
          </a:endParaRPr>
        </a:p>
      </dgm:t>
    </dgm:pt>
    <dgm:pt modelId="{DF315082-395C-41D4-B183-5CE3B2EEFC4B}" type="parTrans" cxnId="{0CE7E92D-0D8A-4115-83AA-27098E4B0087}">
      <dgm:prSet/>
      <dgm:spPr/>
      <dgm:t>
        <a:bodyPr/>
        <a:lstStyle/>
        <a:p>
          <a:pPr algn="justLow" rtl="1"/>
          <a:endParaRPr lang="fa-IR"/>
        </a:p>
      </dgm:t>
    </dgm:pt>
    <dgm:pt modelId="{909D6ECE-C947-40A2-A5DA-B23940DEBBA7}" type="sibTrans" cxnId="{0CE7E92D-0D8A-4115-83AA-27098E4B0087}">
      <dgm:prSet/>
      <dgm:spPr/>
      <dgm:t>
        <a:bodyPr/>
        <a:lstStyle/>
        <a:p>
          <a:pPr algn="justLow" rtl="1"/>
          <a:endParaRPr lang="fa-IR"/>
        </a:p>
      </dgm:t>
    </dgm:pt>
    <dgm:pt modelId="{F58EB230-E177-4832-ACEA-4FD0F41FACA3}">
      <dgm:prSet custT="1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pPr algn="justLow" rtl="1">
            <a:lnSpc>
              <a:spcPct val="60000"/>
            </a:lnSpc>
            <a:spcAft>
              <a:spcPts val="0"/>
            </a:spcAft>
          </a:pPr>
          <a:r>
            <a:rPr lang="fa-IR" sz="2500" baseline="0" dirty="0" smtClean="0">
              <a:solidFill>
                <a:schemeClr val="tx1"/>
              </a:solidFill>
              <a:latin typeface="Times New Roman" pitchFamily="18" charset="0"/>
              <a:cs typeface="B Mitra" pitchFamily="2" charset="-78"/>
            </a:rPr>
            <a:t>انسولينهاي </a:t>
          </a:r>
          <a:r>
            <a:rPr lang="en-US" sz="2300" baseline="0" dirty="0" smtClean="0">
              <a:solidFill>
                <a:schemeClr val="tx1"/>
              </a:solidFill>
              <a:latin typeface="Times New Roman" pitchFamily="18" charset="0"/>
              <a:cs typeface="B Mitra" pitchFamily="2" charset="-78"/>
            </a:rPr>
            <a:t>LANTUS</a:t>
          </a:r>
          <a:r>
            <a:rPr lang="fa-IR" sz="2400" baseline="0" dirty="0" smtClean="0">
              <a:solidFill>
                <a:schemeClr val="tx1"/>
              </a:solidFill>
              <a:latin typeface="Times New Roman" pitchFamily="18" charset="0"/>
              <a:cs typeface="B Mitra" pitchFamily="2" charset="-78"/>
            </a:rPr>
            <a:t> </a:t>
          </a:r>
          <a:r>
            <a:rPr lang="fa-IR" sz="2500" baseline="0" dirty="0" smtClean="0">
              <a:solidFill>
                <a:schemeClr val="tx1"/>
              </a:solidFill>
              <a:latin typeface="Times New Roman" pitchFamily="18" charset="0"/>
              <a:cs typeface="B Mitra" pitchFamily="2" charset="-78"/>
            </a:rPr>
            <a:t>و </a:t>
          </a:r>
          <a:r>
            <a:rPr lang="en-US" sz="2300" baseline="0" dirty="0" smtClean="0">
              <a:solidFill>
                <a:schemeClr val="tx1"/>
              </a:solidFill>
              <a:latin typeface="Times New Roman" pitchFamily="18" charset="0"/>
              <a:cs typeface="B Mitra" pitchFamily="2" charset="-78"/>
            </a:rPr>
            <a:t>NOVORAPID</a:t>
          </a:r>
          <a:r>
            <a:rPr lang="fa-IR" sz="2500" baseline="0" dirty="0" smtClean="0">
              <a:solidFill>
                <a:schemeClr val="tx1"/>
              </a:solidFill>
              <a:latin typeface="Times New Roman" pitchFamily="18" charset="0"/>
              <a:cs typeface="B Mitra" pitchFamily="2" charset="-78"/>
            </a:rPr>
            <a:t> كاملا" شفاف و انسولين </a:t>
          </a:r>
          <a:r>
            <a:rPr lang="en-US" sz="2300" baseline="0" dirty="0" smtClean="0">
              <a:solidFill>
                <a:schemeClr val="tx1"/>
              </a:solidFill>
              <a:latin typeface="Times New Roman" pitchFamily="18" charset="0"/>
              <a:cs typeface="B Mitra" pitchFamily="2" charset="-78"/>
            </a:rPr>
            <a:t>NOVO</a:t>
          </a:r>
          <a:r>
            <a:rPr lang="en-US" sz="2500" baseline="0" dirty="0" smtClean="0">
              <a:solidFill>
                <a:schemeClr val="tx1"/>
              </a:solidFill>
              <a:latin typeface="Times New Roman" pitchFamily="18" charset="0"/>
              <a:cs typeface="B Mitra" pitchFamily="2" charset="-78"/>
            </a:rPr>
            <a:t> </a:t>
          </a:r>
          <a:r>
            <a:rPr lang="en-US" sz="2300" baseline="0" dirty="0" smtClean="0">
              <a:solidFill>
                <a:schemeClr val="tx1"/>
              </a:solidFill>
              <a:latin typeface="Times New Roman" pitchFamily="18" charset="0"/>
              <a:cs typeface="B Mitra" pitchFamily="2" charset="-78"/>
            </a:rPr>
            <a:t>MIX</a:t>
          </a:r>
          <a:r>
            <a:rPr lang="fa-IR" sz="2500" baseline="0" dirty="0" smtClean="0">
              <a:solidFill>
                <a:schemeClr val="tx1"/>
              </a:solidFill>
              <a:latin typeface="Times New Roman" pitchFamily="18" charset="0"/>
              <a:cs typeface="B Mitra" pitchFamily="2" charset="-78"/>
            </a:rPr>
            <a:t> به صورت يكنواخت و بدون ذرات كريستال باشد.</a:t>
          </a:r>
          <a:endParaRPr lang="en-US" sz="2500" baseline="0" dirty="0">
            <a:solidFill>
              <a:schemeClr val="tx1"/>
            </a:solidFill>
            <a:latin typeface="Times New Roman" pitchFamily="18" charset="0"/>
            <a:cs typeface="B Mitra" pitchFamily="2" charset="-78"/>
          </a:endParaRPr>
        </a:p>
      </dgm:t>
    </dgm:pt>
    <dgm:pt modelId="{5A79F6BD-65A8-4100-A209-D6B37E80610A}" type="parTrans" cxnId="{D4D70BC2-D09B-4D63-972A-7AE95BE5E689}">
      <dgm:prSet/>
      <dgm:spPr/>
      <dgm:t>
        <a:bodyPr/>
        <a:lstStyle/>
        <a:p>
          <a:pPr rtl="1"/>
          <a:endParaRPr lang="fa-IR"/>
        </a:p>
      </dgm:t>
    </dgm:pt>
    <dgm:pt modelId="{BA8E3773-603B-4499-BA44-0FCA51D8C44D}" type="sibTrans" cxnId="{D4D70BC2-D09B-4D63-972A-7AE95BE5E689}">
      <dgm:prSet/>
      <dgm:spPr/>
      <dgm:t>
        <a:bodyPr/>
        <a:lstStyle/>
        <a:p>
          <a:pPr rtl="1"/>
          <a:endParaRPr lang="fa-IR"/>
        </a:p>
      </dgm:t>
    </dgm:pt>
    <dgm:pt modelId="{D888DCC1-6D61-4002-9DBC-080AD91D6808}">
      <dgm:prSet custT="1"/>
      <dgm:spPr>
        <a:solidFill>
          <a:schemeClr val="accent5">
            <a:lumMod val="40000"/>
            <a:lumOff val="60000"/>
          </a:schemeClr>
        </a:solidFill>
        <a:ln w="3175"/>
      </dgm:spPr>
      <dgm:t>
        <a:bodyPr/>
        <a:lstStyle/>
        <a:p>
          <a:pPr algn="justLow" rtl="1">
            <a:lnSpc>
              <a:spcPct val="70000"/>
            </a:lnSpc>
            <a:spcAft>
              <a:spcPts val="0"/>
            </a:spcAft>
          </a:pPr>
          <a:r>
            <a:rPr lang="fa-IR" sz="2500" dirty="0" smtClean="0">
              <a:solidFill>
                <a:schemeClr val="tx1"/>
              </a:solidFill>
              <a:cs typeface="B Mitra" pitchFamily="2" charset="-78"/>
            </a:rPr>
            <a:t>انسولين در حال مصرف بيرون از يخچال و دماي ۲۵-۸ سانتي گراد نگهداري مي شود.</a:t>
          </a:r>
          <a:endParaRPr lang="en-US" sz="2500" dirty="0">
            <a:solidFill>
              <a:schemeClr val="tx1"/>
            </a:solidFill>
            <a:cs typeface="B Mitra" pitchFamily="2" charset="-78"/>
          </a:endParaRPr>
        </a:p>
      </dgm:t>
    </dgm:pt>
    <dgm:pt modelId="{5370050E-16B6-4859-828A-EC4A7AD0E551}" type="parTrans" cxnId="{853A8B2B-DEFB-483A-84C6-9EB4E131EBB5}">
      <dgm:prSet/>
      <dgm:spPr/>
      <dgm:t>
        <a:bodyPr/>
        <a:lstStyle/>
        <a:p>
          <a:pPr rtl="1"/>
          <a:endParaRPr lang="fa-IR"/>
        </a:p>
      </dgm:t>
    </dgm:pt>
    <dgm:pt modelId="{905119B2-9C36-45A0-8053-165536915D6B}" type="sibTrans" cxnId="{853A8B2B-DEFB-483A-84C6-9EB4E131EBB5}">
      <dgm:prSet/>
      <dgm:spPr/>
      <dgm:t>
        <a:bodyPr/>
        <a:lstStyle/>
        <a:p>
          <a:pPr rtl="1"/>
          <a:endParaRPr lang="fa-IR"/>
        </a:p>
      </dgm:t>
    </dgm:pt>
    <dgm:pt modelId="{202B508E-7F34-4296-9C04-F9F387F86E8B}">
      <dgm:prSet custT="1"/>
      <dgm:spPr>
        <a:solidFill>
          <a:srgbClr val="00B0F0"/>
        </a:solidFill>
        <a:ln w="3175"/>
      </dgm:spPr>
      <dgm:t>
        <a:bodyPr/>
        <a:lstStyle/>
        <a:p>
          <a:pPr algn="justLow" rtl="1">
            <a:lnSpc>
              <a:spcPct val="70000"/>
            </a:lnSpc>
            <a:spcAft>
              <a:spcPts val="0"/>
            </a:spcAft>
          </a:pPr>
          <a:r>
            <a:rPr lang="fa-IR" sz="2500" dirty="0" smtClean="0">
              <a:solidFill>
                <a:schemeClr val="tx1"/>
              </a:solidFill>
              <a:cs typeface="B Mitra" pitchFamily="2" charset="-78"/>
            </a:rPr>
            <a:t>انسولين در حال استفاده را مجددا" داخل يخچال نگذاشته و از نور خورشيد و آفتاب نيز محافظت كنيد.</a:t>
          </a:r>
          <a:endParaRPr lang="fa-IR" sz="2500" dirty="0">
            <a:solidFill>
              <a:schemeClr val="tx1"/>
            </a:solidFill>
            <a:cs typeface="B Mitra" pitchFamily="2" charset="-78"/>
          </a:endParaRPr>
        </a:p>
      </dgm:t>
    </dgm:pt>
    <dgm:pt modelId="{CC8B6F20-BB38-47DA-A636-7E9AA6CF9E9A}" type="parTrans" cxnId="{849822F2-1F1C-4025-87DB-B519D944EA29}">
      <dgm:prSet/>
      <dgm:spPr/>
      <dgm:t>
        <a:bodyPr/>
        <a:lstStyle/>
        <a:p>
          <a:pPr rtl="1"/>
          <a:endParaRPr lang="fa-IR"/>
        </a:p>
      </dgm:t>
    </dgm:pt>
    <dgm:pt modelId="{7355477A-64FC-41B5-8FAC-216344F7B56F}" type="sibTrans" cxnId="{849822F2-1F1C-4025-87DB-B519D944EA29}">
      <dgm:prSet/>
      <dgm:spPr/>
      <dgm:t>
        <a:bodyPr/>
        <a:lstStyle/>
        <a:p>
          <a:pPr rtl="1"/>
          <a:endParaRPr lang="fa-IR"/>
        </a:p>
      </dgm:t>
    </dgm:pt>
    <dgm:pt modelId="{6621011E-F572-45BC-A099-25720142B458}">
      <dgm:prSet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solidFill>
          <a:srgbClr val="92D050"/>
        </a:solidFill>
      </dgm:spPr>
      <dgm:t>
        <a:bodyPr/>
        <a:lstStyle/>
        <a:p>
          <a:pPr algn="justLow" rtl="1">
            <a:lnSpc>
              <a:spcPct val="70000"/>
            </a:lnSpc>
            <a:spcAft>
              <a:spcPts val="0"/>
            </a:spcAft>
          </a:pPr>
          <a:r>
            <a:rPr lang="fa-IR" sz="2500" dirty="0" smtClean="0">
              <a:solidFill>
                <a:schemeClr val="tx1"/>
              </a:solidFill>
              <a:cs typeface="B Mitra" pitchFamily="2" charset="-78"/>
            </a:rPr>
            <a:t>قلمهاي انسولين ذخيره در يخچال نگهداري مي شوند.</a:t>
          </a:r>
          <a:endParaRPr lang="en-US" sz="2500" dirty="0">
            <a:solidFill>
              <a:schemeClr val="tx1"/>
            </a:solidFill>
            <a:cs typeface="B Mitra" pitchFamily="2" charset="-78"/>
          </a:endParaRPr>
        </a:p>
      </dgm:t>
    </dgm:pt>
    <dgm:pt modelId="{B22CD4FE-878C-4EC1-AA1D-DD85F84812F7}" type="parTrans" cxnId="{C0892A53-F0F3-4674-A86E-8E26CA1E7863}">
      <dgm:prSet/>
      <dgm:spPr/>
      <dgm:t>
        <a:bodyPr/>
        <a:lstStyle/>
        <a:p>
          <a:pPr rtl="1"/>
          <a:endParaRPr lang="fa-IR"/>
        </a:p>
      </dgm:t>
    </dgm:pt>
    <dgm:pt modelId="{F408033E-045F-4273-82D7-AC94DED4CF58}" type="sibTrans" cxnId="{C0892A53-F0F3-4674-A86E-8E26CA1E7863}">
      <dgm:prSet/>
      <dgm:spPr/>
      <dgm:t>
        <a:bodyPr/>
        <a:lstStyle/>
        <a:p>
          <a:pPr rtl="1"/>
          <a:endParaRPr lang="fa-IR"/>
        </a:p>
      </dgm:t>
    </dgm:pt>
    <dgm:pt modelId="{082BCD33-4E9C-4EA9-817C-516BE051AFA4}" type="pres">
      <dgm:prSet presAssocID="{53FD73C8-B97A-494C-8488-16527BE3FE0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pPr rtl="1"/>
          <a:endParaRPr lang="fa-IR"/>
        </a:p>
      </dgm:t>
    </dgm:pt>
    <dgm:pt modelId="{71367BE2-E14F-4414-B26F-DE92CBE2F598}" type="pres">
      <dgm:prSet presAssocID="{53FD73C8-B97A-494C-8488-16527BE3FE02}" presName="Name1" presStyleCnt="0"/>
      <dgm:spPr/>
    </dgm:pt>
    <dgm:pt modelId="{D1D48A0B-B0FB-40C1-AA27-FBF9306FE284}" type="pres">
      <dgm:prSet presAssocID="{53FD73C8-B97A-494C-8488-16527BE3FE02}" presName="cycle" presStyleCnt="0"/>
      <dgm:spPr/>
    </dgm:pt>
    <dgm:pt modelId="{9C028C6B-12BB-408A-AF03-125757B21A41}" type="pres">
      <dgm:prSet presAssocID="{53FD73C8-B97A-494C-8488-16527BE3FE02}" presName="srcNode" presStyleLbl="node1" presStyleIdx="0" presStyleCnt="5"/>
      <dgm:spPr/>
    </dgm:pt>
    <dgm:pt modelId="{2532CB85-D7D2-48F4-BF7D-9D64FA28E6F9}" type="pres">
      <dgm:prSet presAssocID="{53FD73C8-B97A-494C-8488-16527BE3FE02}" presName="conn" presStyleLbl="parChTrans1D2" presStyleIdx="0" presStyleCnt="1"/>
      <dgm:spPr/>
      <dgm:t>
        <a:bodyPr/>
        <a:lstStyle/>
        <a:p>
          <a:pPr rtl="1"/>
          <a:endParaRPr lang="fa-IR"/>
        </a:p>
      </dgm:t>
    </dgm:pt>
    <dgm:pt modelId="{51D3B386-7A28-46E2-AA2B-F119C28CD481}" type="pres">
      <dgm:prSet presAssocID="{53FD73C8-B97A-494C-8488-16527BE3FE02}" presName="extraNode" presStyleLbl="node1" presStyleIdx="0" presStyleCnt="5"/>
      <dgm:spPr/>
    </dgm:pt>
    <dgm:pt modelId="{166778EB-FB93-4D8E-9516-55F264252C8A}" type="pres">
      <dgm:prSet presAssocID="{53FD73C8-B97A-494C-8488-16527BE3FE02}" presName="dstNode" presStyleLbl="node1" presStyleIdx="0" presStyleCnt="5"/>
      <dgm:spPr/>
    </dgm:pt>
    <dgm:pt modelId="{71E15AA3-C8A7-465E-8419-E94C2F830CC6}" type="pres">
      <dgm:prSet presAssocID="{27ECCE42-98ED-4078-A62A-DF420F9967C4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9A1AB3A6-FFF4-4EE8-9519-9BA3EE8382C9}" type="pres">
      <dgm:prSet presAssocID="{27ECCE42-98ED-4078-A62A-DF420F9967C4}" presName="accent_1" presStyleCnt="0"/>
      <dgm:spPr/>
    </dgm:pt>
    <dgm:pt modelId="{9A6A6DDC-9679-4D3B-A9AF-349E41C0F83A}" type="pres">
      <dgm:prSet presAssocID="{27ECCE42-98ED-4078-A62A-DF420F9967C4}" presName="accentRepeatNode" presStyleLbl="solidFgAcc1" presStyleIdx="0" presStyleCnt="5"/>
      <dgm:spPr/>
    </dgm:pt>
    <dgm:pt modelId="{0FEEA5E3-1995-4FAA-8AD8-F93C5B4743AD}" type="pres">
      <dgm:prSet presAssocID="{F58EB230-E177-4832-ACEA-4FD0F41FACA3}" presName="text_2" presStyleLbl="node1" presStyleIdx="1" presStyleCnt="5" custScaleY="16430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A5B6800-E4A4-41A7-A27F-DC4CFDAE304A}" type="pres">
      <dgm:prSet presAssocID="{F58EB230-E177-4832-ACEA-4FD0F41FACA3}" presName="accent_2" presStyleCnt="0"/>
      <dgm:spPr/>
    </dgm:pt>
    <dgm:pt modelId="{0452B7BE-DF45-4957-BE7E-668F764640FC}" type="pres">
      <dgm:prSet presAssocID="{F58EB230-E177-4832-ACEA-4FD0F41FACA3}" presName="accentRepeatNode" presStyleLbl="solidFgAcc1" presStyleIdx="1" presStyleCnt="5"/>
      <dgm:spPr/>
    </dgm:pt>
    <dgm:pt modelId="{52FA4159-3D5C-43D4-8B69-345D8C74EFA9}" type="pres">
      <dgm:prSet presAssocID="{D888DCC1-6D61-4002-9DBC-080AD91D6808}" presName="text_3" presStyleLbl="node1" presStyleIdx="2" presStyleCnt="5" custScaleY="124217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1FCEB0EF-FC1C-412D-9122-4C762CC0DFCC}" type="pres">
      <dgm:prSet presAssocID="{D888DCC1-6D61-4002-9DBC-080AD91D6808}" presName="accent_3" presStyleCnt="0"/>
      <dgm:spPr/>
    </dgm:pt>
    <dgm:pt modelId="{6D80F46D-1D99-4F3F-8D92-3669C4C53269}" type="pres">
      <dgm:prSet presAssocID="{D888DCC1-6D61-4002-9DBC-080AD91D6808}" presName="accentRepeatNode" presStyleLbl="solidFgAcc1" presStyleIdx="2" presStyleCnt="5"/>
      <dgm:spPr/>
    </dgm:pt>
    <dgm:pt modelId="{D794200C-5D9C-4081-A972-FF120700D3A2}" type="pres">
      <dgm:prSet presAssocID="{202B508E-7F34-4296-9C04-F9F387F86E8B}" presName="text_4" presStyleLbl="node1" presStyleIdx="3" presStyleCnt="5" custScaleY="149705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A8737E3F-76C6-417B-9033-8519EE84CED0}" type="pres">
      <dgm:prSet presAssocID="{202B508E-7F34-4296-9C04-F9F387F86E8B}" presName="accent_4" presStyleCnt="0"/>
      <dgm:spPr/>
    </dgm:pt>
    <dgm:pt modelId="{02935F9B-6D2B-4F0B-AB11-E17F9C8DF3FC}" type="pres">
      <dgm:prSet presAssocID="{202B508E-7F34-4296-9C04-F9F387F86E8B}" presName="accentRepeatNode" presStyleLbl="solidFgAcc1" presStyleIdx="3" presStyleCnt="5"/>
      <dgm:spPr/>
    </dgm:pt>
    <dgm:pt modelId="{6F0578CA-0BF5-4166-A510-62215C947D01}" type="pres">
      <dgm:prSet presAssocID="{6621011E-F572-45BC-A099-25720142B458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1E57B30-2E4E-47E6-85DD-D0D67E6A6BDD}" type="pres">
      <dgm:prSet presAssocID="{6621011E-F572-45BC-A099-25720142B458}" presName="accent_5" presStyleCnt="0"/>
      <dgm:spPr/>
    </dgm:pt>
    <dgm:pt modelId="{B8184BC4-77D1-4A65-B3E4-1428B7C0206C}" type="pres">
      <dgm:prSet presAssocID="{6621011E-F572-45BC-A099-25720142B458}" presName="accentRepeatNode" presStyleLbl="solidFgAcc1" presStyleIdx="4" presStyleCnt="5"/>
      <dgm:spPr/>
    </dgm:pt>
  </dgm:ptLst>
  <dgm:cxnLst>
    <dgm:cxn modelId="{C0892A53-F0F3-4674-A86E-8E26CA1E7863}" srcId="{53FD73C8-B97A-494C-8488-16527BE3FE02}" destId="{6621011E-F572-45BC-A099-25720142B458}" srcOrd="4" destOrd="0" parTransId="{B22CD4FE-878C-4EC1-AA1D-DD85F84812F7}" sibTransId="{F408033E-045F-4273-82D7-AC94DED4CF58}"/>
    <dgm:cxn modelId="{9D61E85A-ADB4-4B55-B6F8-0AC2FFD5DCB2}" type="presOf" srcId="{202B508E-7F34-4296-9C04-F9F387F86E8B}" destId="{D794200C-5D9C-4081-A972-FF120700D3A2}" srcOrd="0" destOrd="0" presId="urn:microsoft.com/office/officeart/2008/layout/VerticalCurvedList"/>
    <dgm:cxn modelId="{853A8B2B-DEFB-483A-84C6-9EB4E131EBB5}" srcId="{53FD73C8-B97A-494C-8488-16527BE3FE02}" destId="{D888DCC1-6D61-4002-9DBC-080AD91D6808}" srcOrd="2" destOrd="0" parTransId="{5370050E-16B6-4859-828A-EC4A7AD0E551}" sibTransId="{905119B2-9C36-45A0-8053-165536915D6B}"/>
    <dgm:cxn modelId="{737ED017-C268-4A3A-8607-360D4CF87D21}" type="presOf" srcId="{53FD73C8-B97A-494C-8488-16527BE3FE02}" destId="{082BCD33-4E9C-4EA9-817C-516BE051AFA4}" srcOrd="0" destOrd="0" presId="urn:microsoft.com/office/officeart/2008/layout/VerticalCurvedList"/>
    <dgm:cxn modelId="{1272697B-EDC6-463B-81E6-70946E3F3F9D}" type="presOf" srcId="{27ECCE42-98ED-4078-A62A-DF420F9967C4}" destId="{71E15AA3-C8A7-465E-8419-E94C2F830CC6}" srcOrd="0" destOrd="0" presId="urn:microsoft.com/office/officeart/2008/layout/VerticalCurvedList"/>
    <dgm:cxn modelId="{D9A92E2C-1EE3-4BAC-9743-E638C292AB5C}" type="presOf" srcId="{F58EB230-E177-4832-ACEA-4FD0F41FACA3}" destId="{0FEEA5E3-1995-4FAA-8AD8-F93C5B4743AD}" srcOrd="0" destOrd="0" presId="urn:microsoft.com/office/officeart/2008/layout/VerticalCurvedList"/>
    <dgm:cxn modelId="{5B5DFB60-0C9A-48CB-B2E7-E623145256BE}" type="presOf" srcId="{6621011E-F572-45BC-A099-25720142B458}" destId="{6F0578CA-0BF5-4166-A510-62215C947D01}" srcOrd="0" destOrd="0" presId="urn:microsoft.com/office/officeart/2008/layout/VerticalCurvedList"/>
    <dgm:cxn modelId="{5FBF522D-DCB3-4A3A-A483-A782B8F4D6AC}" type="presOf" srcId="{909D6ECE-C947-40A2-A5DA-B23940DEBBA7}" destId="{2532CB85-D7D2-48F4-BF7D-9D64FA28E6F9}" srcOrd="0" destOrd="0" presId="urn:microsoft.com/office/officeart/2008/layout/VerticalCurvedList"/>
    <dgm:cxn modelId="{0CE7E92D-0D8A-4115-83AA-27098E4B0087}" srcId="{53FD73C8-B97A-494C-8488-16527BE3FE02}" destId="{27ECCE42-98ED-4078-A62A-DF420F9967C4}" srcOrd="0" destOrd="0" parTransId="{DF315082-395C-41D4-B183-5CE3B2EEFC4B}" sibTransId="{909D6ECE-C947-40A2-A5DA-B23940DEBBA7}"/>
    <dgm:cxn modelId="{D4D70BC2-D09B-4D63-972A-7AE95BE5E689}" srcId="{53FD73C8-B97A-494C-8488-16527BE3FE02}" destId="{F58EB230-E177-4832-ACEA-4FD0F41FACA3}" srcOrd="1" destOrd="0" parTransId="{5A79F6BD-65A8-4100-A209-D6B37E80610A}" sibTransId="{BA8E3773-603B-4499-BA44-0FCA51D8C44D}"/>
    <dgm:cxn modelId="{849822F2-1F1C-4025-87DB-B519D944EA29}" srcId="{53FD73C8-B97A-494C-8488-16527BE3FE02}" destId="{202B508E-7F34-4296-9C04-F9F387F86E8B}" srcOrd="3" destOrd="0" parTransId="{CC8B6F20-BB38-47DA-A636-7E9AA6CF9E9A}" sibTransId="{7355477A-64FC-41B5-8FAC-216344F7B56F}"/>
    <dgm:cxn modelId="{C921AAB3-3869-4366-A1F1-810A7097A5F9}" type="presOf" srcId="{D888DCC1-6D61-4002-9DBC-080AD91D6808}" destId="{52FA4159-3D5C-43D4-8B69-345D8C74EFA9}" srcOrd="0" destOrd="0" presId="urn:microsoft.com/office/officeart/2008/layout/VerticalCurvedList"/>
    <dgm:cxn modelId="{A738CAB8-7A32-497F-98A1-42BB78DAA40D}" type="presParOf" srcId="{082BCD33-4E9C-4EA9-817C-516BE051AFA4}" destId="{71367BE2-E14F-4414-B26F-DE92CBE2F598}" srcOrd="0" destOrd="0" presId="urn:microsoft.com/office/officeart/2008/layout/VerticalCurvedList"/>
    <dgm:cxn modelId="{ACDE38B1-857D-4274-8DA6-644590833242}" type="presParOf" srcId="{71367BE2-E14F-4414-B26F-DE92CBE2F598}" destId="{D1D48A0B-B0FB-40C1-AA27-FBF9306FE284}" srcOrd="0" destOrd="0" presId="urn:microsoft.com/office/officeart/2008/layout/VerticalCurvedList"/>
    <dgm:cxn modelId="{731BA9D9-09C4-475E-89BA-05323C3D0113}" type="presParOf" srcId="{D1D48A0B-B0FB-40C1-AA27-FBF9306FE284}" destId="{9C028C6B-12BB-408A-AF03-125757B21A41}" srcOrd="0" destOrd="0" presId="urn:microsoft.com/office/officeart/2008/layout/VerticalCurvedList"/>
    <dgm:cxn modelId="{CBC38442-B2FF-4DC9-98A7-9C9C52C65312}" type="presParOf" srcId="{D1D48A0B-B0FB-40C1-AA27-FBF9306FE284}" destId="{2532CB85-D7D2-48F4-BF7D-9D64FA28E6F9}" srcOrd="1" destOrd="0" presId="urn:microsoft.com/office/officeart/2008/layout/VerticalCurvedList"/>
    <dgm:cxn modelId="{216D3470-3AB0-4D90-9F1B-305E13F88301}" type="presParOf" srcId="{D1D48A0B-B0FB-40C1-AA27-FBF9306FE284}" destId="{51D3B386-7A28-46E2-AA2B-F119C28CD481}" srcOrd="2" destOrd="0" presId="urn:microsoft.com/office/officeart/2008/layout/VerticalCurvedList"/>
    <dgm:cxn modelId="{900DD3FD-F795-4A21-8CF5-558C49B41954}" type="presParOf" srcId="{D1D48A0B-B0FB-40C1-AA27-FBF9306FE284}" destId="{166778EB-FB93-4D8E-9516-55F264252C8A}" srcOrd="3" destOrd="0" presId="urn:microsoft.com/office/officeart/2008/layout/VerticalCurvedList"/>
    <dgm:cxn modelId="{5E3A4B6B-A5F3-4455-BA7D-2462F5B87CF4}" type="presParOf" srcId="{71367BE2-E14F-4414-B26F-DE92CBE2F598}" destId="{71E15AA3-C8A7-465E-8419-E94C2F830CC6}" srcOrd="1" destOrd="0" presId="urn:microsoft.com/office/officeart/2008/layout/VerticalCurvedList"/>
    <dgm:cxn modelId="{1CE6E11E-46B0-495B-BD9E-5AC1A44C316B}" type="presParOf" srcId="{71367BE2-E14F-4414-B26F-DE92CBE2F598}" destId="{9A1AB3A6-FFF4-4EE8-9519-9BA3EE8382C9}" srcOrd="2" destOrd="0" presId="urn:microsoft.com/office/officeart/2008/layout/VerticalCurvedList"/>
    <dgm:cxn modelId="{D9F0AB27-D117-4940-8542-B013795567A3}" type="presParOf" srcId="{9A1AB3A6-FFF4-4EE8-9519-9BA3EE8382C9}" destId="{9A6A6DDC-9679-4D3B-A9AF-349E41C0F83A}" srcOrd="0" destOrd="0" presId="urn:microsoft.com/office/officeart/2008/layout/VerticalCurvedList"/>
    <dgm:cxn modelId="{731627E3-7491-4C5D-A60C-F277B66510BA}" type="presParOf" srcId="{71367BE2-E14F-4414-B26F-DE92CBE2F598}" destId="{0FEEA5E3-1995-4FAA-8AD8-F93C5B4743AD}" srcOrd="3" destOrd="0" presId="urn:microsoft.com/office/officeart/2008/layout/VerticalCurvedList"/>
    <dgm:cxn modelId="{FECF9481-D5E4-4215-BA81-D7D58F8015E0}" type="presParOf" srcId="{71367BE2-E14F-4414-B26F-DE92CBE2F598}" destId="{6A5B6800-E4A4-41A7-A27F-DC4CFDAE304A}" srcOrd="4" destOrd="0" presId="urn:microsoft.com/office/officeart/2008/layout/VerticalCurvedList"/>
    <dgm:cxn modelId="{A4BFF597-3573-44B7-B362-F9754DACC1B1}" type="presParOf" srcId="{6A5B6800-E4A4-41A7-A27F-DC4CFDAE304A}" destId="{0452B7BE-DF45-4957-BE7E-668F764640FC}" srcOrd="0" destOrd="0" presId="urn:microsoft.com/office/officeart/2008/layout/VerticalCurvedList"/>
    <dgm:cxn modelId="{D96608EF-C8B5-44ED-B42E-2B2611A085A9}" type="presParOf" srcId="{71367BE2-E14F-4414-B26F-DE92CBE2F598}" destId="{52FA4159-3D5C-43D4-8B69-345D8C74EFA9}" srcOrd="5" destOrd="0" presId="urn:microsoft.com/office/officeart/2008/layout/VerticalCurvedList"/>
    <dgm:cxn modelId="{063C6845-A313-4A50-B348-6D8EAC863361}" type="presParOf" srcId="{71367BE2-E14F-4414-B26F-DE92CBE2F598}" destId="{1FCEB0EF-FC1C-412D-9122-4C762CC0DFCC}" srcOrd="6" destOrd="0" presId="urn:microsoft.com/office/officeart/2008/layout/VerticalCurvedList"/>
    <dgm:cxn modelId="{9C394A7A-A425-49F3-B5EE-D4E3563968B7}" type="presParOf" srcId="{1FCEB0EF-FC1C-412D-9122-4C762CC0DFCC}" destId="{6D80F46D-1D99-4F3F-8D92-3669C4C53269}" srcOrd="0" destOrd="0" presId="urn:microsoft.com/office/officeart/2008/layout/VerticalCurvedList"/>
    <dgm:cxn modelId="{D31A115E-D992-494E-8C3A-C6AEDD31FD47}" type="presParOf" srcId="{71367BE2-E14F-4414-B26F-DE92CBE2F598}" destId="{D794200C-5D9C-4081-A972-FF120700D3A2}" srcOrd="7" destOrd="0" presId="urn:microsoft.com/office/officeart/2008/layout/VerticalCurvedList"/>
    <dgm:cxn modelId="{FEE9C10E-5116-4E7C-959A-9B6D0C75DAFF}" type="presParOf" srcId="{71367BE2-E14F-4414-B26F-DE92CBE2F598}" destId="{A8737E3F-76C6-417B-9033-8519EE84CED0}" srcOrd="8" destOrd="0" presId="urn:microsoft.com/office/officeart/2008/layout/VerticalCurvedList"/>
    <dgm:cxn modelId="{C46B69FA-951A-402D-AC7E-C3D806986830}" type="presParOf" srcId="{A8737E3F-76C6-417B-9033-8519EE84CED0}" destId="{02935F9B-6D2B-4F0B-AB11-E17F9C8DF3FC}" srcOrd="0" destOrd="0" presId="urn:microsoft.com/office/officeart/2008/layout/VerticalCurvedList"/>
    <dgm:cxn modelId="{92012076-539D-45C3-9C80-7A4F6917F33B}" type="presParOf" srcId="{71367BE2-E14F-4414-B26F-DE92CBE2F598}" destId="{6F0578CA-0BF5-4166-A510-62215C947D01}" srcOrd="9" destOrd="0" presId="urn:microsoft.com/office/officeart/2008/layout/VerticalCurvedList"/>
    <dgm:cxn modelId="{7D571059-8443-4EA0-B4B8-F885FE093532}" type="presParOf" srcId="{71367BE2-E14F-4414-B26F-DE92CBE2F598}" destId="{21E57B30-2E4E-47E6-85DD-D0D67E6A6BDD}" srcOrd="10" destOrd="0" presId="urn:microsoft.com/office/officeart/2008/layout/VerticalCurvedList"/>
    <dgm:cxn modelId="{08FFC962-1031-478C-83E2-B33C12279856}" type="presParOf" srcId="{21E57B30-2E4E-47E6-85DD-D0D67E6A6BDD}" destId="{B8184BC4-77D1-4A65-B3E4-1428B7C0206C}" srcOrd="0" destOrd="0" presId="urn:microsoft.com/office/officeart/2008/layout/VerticalCurvedList"/>
  </dgm:cxnLst>
  <dgm:bg/>
  <dgm:whole>
    <a:ln>
      <a:prstDash val="solid"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3FD73C8-B97A-494C-8488-16527BE3FE02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pPr rtl="1"/>
          <a:endParaRPr lang="fa-IR"/>
        </a:p>
      </dgm:t>
    </dgm:pt>
    <dgm:pt modelId="{27ECCE42-98ED-4078-A62A-DF420F9967C4}">
      <dgm:prSet phldrT="[Text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algn="justLow" rtl="1">
            <a:lnSpc>
              <a:spcPct val="60000"/>
            </a:lnSpc>
            <a:spcAft>
              <a:spcPts val="0"/>
            </a:spcAft>
          </a:pPr>
          <a:r>
            <a:rPr lang="fa-IR" sz="2500" dirty="0" smtClean="0">
              <a:solidFill>
                <a:schemeClr val="tx1"/>
              </a:solidFill>
              <a:cs typeface="B Mitra" pitchFamily="2" charset="-78"/>
            </a:rPr>
            <a:t>چنانچه قرار است قلم جديدي استفاده شود دو ساعت قبل از يخچال خارج شود.</a:t>
          </a:r>
          <a:endParaRPr lang="fa-IR" sz="2500" dirty="0">
            <a:solidFill>
              <a:schemeClr val="tx1"/>
            </a:solidFill>
            <a:cs typeface="B Mitra" pitchFamily="2" charset="-78"/>
          </a:endParaRPr>
        </a:p>
      </dgm:t>
    </dgm:pt>
    <dgm:pt modelId="{DF315082-395C-41D4-B183-5CE3B2EEFC4B}" type="parTrans" cxnId="{0CE7E92D-0D8A-4115-83AA-27098E4B0087}">
      <dgm:prSet/>
      <dgm:spPr/>
      <dgm:t>
        <a:bodyPr/>
        <a:lstStyle/>
        <a:p>
          <a:pPr algn="justLow" rtl="1"/>
          <a:endParaRPr lang="fa-IR">
            <a:solidFill>
              <a:schemeClr val="tx1"/>
            </a:solidFill>
          </a:endParaRPr>
        </a:p>
      </dgm:t>
    </dgm:pt>
    <dgm:pt modelId="{909D6ECE-C947-40A2-A5DA-B23940DEBBA7}" type="sibTrans" cxnId="{0CE7E92D-0D8A-4115-83AA-27098E4B0087}">
      <dgm:prSet/>
      <dgm:spPr/>
      <dgm:t>
        <a:bodyPr/>
        <a:lstStyle/>
        <a:p>
          <a:pPr algn="justLow" rtl="1"/>
          <a:endParaRPr lang="fa-IR">
            <a:solidFill>
              <a:schemeClr val="tx1"/>
            </a:solidFill>
          </a:endParaRPr>
        </a:p>
      </dgm:t>
    </dgm:pt>
    <dgm:pt modelId="{F58EB230-E177-4832-ACEA-4FD0F41FACA3}">
      <dgm:prSet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solidFill>
          <a:srgbClr val="FFFF00"/>
        </a:solidFill>
      </dgm:spPr>
      <dgm:t>
        <a:bodyPr/>
        <a:lstStyle/>
        <a:p>
          <a:pPr algn="justLow" rtl="1">
            <a:lnSpc>
              <a:spcPct val="60000"/>
            </a:lnSpc>
            <a:spcAft>
              <a:spcPts val="0"/>
            </a:spcAft>
          </a:pPr>
          <a:r>
            <a:rPr lang="fa-IR" sz="2500" dirty="0" smtClean="0">
              <a:solidFill>
                <a:schemeClr val="tx1"/>
              </a:solidFill>
              <a:cs typeface="B Mitra" pitchFamily="2" charset="-78"/>
            </a:rPr>
            <a:t>جهت پيشگيري از يخ زدگي انسولين را در قسمت خنك يخچال قرار دهيد.</a:t>
          </a:r>
          <a:endParaRPr lang="en-US" sz="2500" baseline="0" dirty="0">
            <a:solidFill>
              <a:schemeClr val="tx1"/>
            </a:solidFill>
            <a:latin typeface="Times New Roman" pitchFamily="18" charset="0"/>
            <a:cs typeface="B Mitra" pitchFamily="2" charset="-78"/>
          </a:endParaRPr>
        </a:p>
      </dgm:t>
    </dgm:pt>
    <dgm:pt modelId="{5A79F6BD-65A8-4100-A209-D6B37E80610A}" type="parTrans" cxnId="{D4D70BC2-D09B-4D63-972A-7AE95BE5E689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BA8E3773-603B-4499-BA44-0FCA51D8C44D}" type="sibTrans" cxnId="{D4D70BC2-D09B-4D63-972A-7AE95BE5E689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D888DCC1-6D61-4002-9DBC-080AD91D6808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justLow" rtl="1">
            <a:lnSpc>
              <a:spcPct val="60000"/>
            </a:lnSpc>
            <a:spcAft>
              <a:spcPts val="0"/>
            </a:spcAft>
          </a:pPr>
          <a:r>
            <a:rPr lang="fa-IR" sz="2500" dirty="0" smtClean="0">
              <a:solidFill>
                <a:schemeClr val="tx1"/>
              </a:solidFill>
              <a:cs typeface="B Mitra" pitchFamily="2" charset="-78"/>
            </a:rPr>
            <a:t>در صورتي كه قلم </a:t>
          </a:r>
          <a:r>
            <a:rPr lang="en-US" sz="2300" baseline="0" dirty="0" err="1" smtClean="0">
              <a:solidFill>
                <a:schemeClr val="tx1"/>
              </a:solidFill>
              <a:latin typeface="Times New Roman" pitchFamily="18" charset="0"/>
              <a:cs typeface="B Mitra" pitchFamily="2" charset="-78"/>
            </a:rPr>
            <a:t>Novomix</a:t>
          </a:r>
          <a:r>
            <a:rPr lang="fa-IR" sz="2500" dirty="0" smtClean="0">
              <a:solidFill>
                <a:schemeClr val="tx1"/>
              </a:solidFill>
              <a:cs typeface="B Mitra" pitchFamily="2" charset="-78"/>
            </a:rPr>
            <a:t> را آماده مي كنيد ابتدا آن را به آرامي كف دستتان بغلطانيد و سپس با حركت مچ دست به سمت پايين و بالا آن را مخلوط كنيد</a:t>
          </a:r>
          <a:endParaRPr lang="en-US" sz="2500" dirty="0">
            <a:solidFill>
              <a:schemeClr val="tx1"/>
            </a:solidFill>
            <a:cs typeface="B Mitra" pitchFamily="2" charset="-78"/>
          </a:endParaRPr>
        </a:p>
      </dgm:t>
    </dgm:pt>
    <dgm:pt modelId="{5370050E-16B6-4859-828A-EC4A7AD0E551}" type="parTrans" cxnId="{853A8B2B-DEFB-483A-84C6-9EB4E131EBB5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905119B2-9C36-45A0-8053-165536915D6B}" type="sibTrans" cxnId="{853A8B2B-DEFB-483A-84C6-9EB4E131EBB5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202B508E-7F34-4296-9C04-F9F387F86E8B}">
      <dgm:prSet custT="1"/>
      <dgm:spPr>
        <a:solidFill>
          <a:srgbClr val="92D050"/>
        </a:solidFill>
      </dgm:spPr>
      <dgm:t>
        <a:bodyPr/>
        <a:lstStyle/>
        <a:p>
          <a:pPr algn="justLow" rtl="1">
            <a:lnSpc>
              <a:spcPct val="60000"/>
            </a:lnSpc>
            <a:spcAft>
              <a:spcPts val="0"/>
            </a:spcAft>
          </a:pPr>
          <a:r>
            <a:rPr lang="fa-IR" sz="2500" dirty="0" smtClean="0">
              <a:solidFill>
                <a:schemeClr val="tx1"/>
              </a:solidFill>
              <a:cs typeface="B Mitra" pitchFamily="2" charset="-78"/>
            </a:rPr>
            <a:t>پوشش ايمني نيدل را جدا كرده و آن را امتداد مخزن انسولين  گرفته و به صورت مستقيم وارد مخزن انسولين كنيد.</a:t>
          </a:r>
          <a:endParaRPr lang="fa-IR" sz="2500" dirty="0">
            <a:solidFill>
              <a:schemeClr val="tx1"/>
            </a:solidFill>
            <a:cs typeface="B Mitra" pitchFamily="2" charset="-78"/>
          </a:endParaRPr>
        </a:p>
      </dgm:t>
    </dgm:pt>
    <dgm:pt modelId="{CC8B6F20-BB38-47DA-A636-7E9AA6CF9E9A}" type="parTrans" cxnId="{849822F2-1F1C-4025-87DB-B519D944EA29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7355477A-64FC-41B5-8FAC-216344F7B56F}" type="sibTrans" cxnId="{849822F2-1F1C-4025-87DB-B519D944EA29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6621011E-F572-45BC-A099-25720142B458}">
      <dgm:prSet custT="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algn="justLow" rtl="1">
            <a:lnSpc>
              <a:spcPct val="60000"/>
            </a:lnSpc>
            <a:spcAft>
              <a:spcPts val="0"/>
            </a:spcAft>
          </a:pPr>
          <a:r>
            <a:rPr lang="fa-IR" sz="2500" dirty="0" smtClean="0">
              <a:solidFill>
                <a:schemeClr val="tx1"/>
              </a:solidFill>
              <a:cs typeface="B Mitra" pitchFamily="2" charset="-78"/>
            </a:rPr>
            <a:t>قبل از هر بار تزريق تست ايمني را انجام دهيد.</a:t>
          </a:r>
          <a:endParaRPr lang="en-US" sz="2500" dirty="0">
            <a:solidFill>
              <a:schemeClr val="tx1"/>
            </a:solidFill>
            <a:cs typeface="B Mitra" pitchFamily="2" charset="-78"/>
          </a:endParaRPr>
        </a:p>
      </dgm:t>
    </dgm:pt>
    <dgm:pt modelId="{B22CD4FE-878C-4EC1-AA1D-DD85F84812F7}" type="parTrans" cxnId="{C0892A53-F0F3-4674-A86E-8E26CA1E7863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F408033E-045F-4273-82D7-AC94DED4CF58}" type="sibTrans" cxnId="{C0892A53-F0F3-4674-A86E-8E26CA1E7863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082BCD33-4E9C-4EA9-817C-516BE051AFA4}" type="pres">
      <dgm:prSet presAssocID="{53FD73C8-B97A-494C-8488-16527BE3FE0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pPr rtl="1"/>
          <a:endParaRPr lang="fa-IR"/>
        </a:p>
      </dgm:t>
    </dgm:pt>
    <dgm:pt modelId="{71367BE2-E14F-4414-B26F-DE92CBE2F598}" type="pres">
      <dgm:prSet presAssocID="{53FD73C8-B97A-494C-8488-16527BE3FE02}" presName="Name1" presStyleCnt="0"/>
      <dgm:spPr/>
    </dgm:pt>
    <dgm:pt modelId="{D1D48A0B-B0FB-40C1-AA27-FBF9306FE284}" type="pres">
      <dgm:prSet presAssocID="{53FD73C8-B97A-494C-8488-16527BE3FE02}" presName="cycle" presStyleCnt="0"/>
      <dgm:spPr/>
    </dgm:pt>
    <dgm:pt modelId="{9C028C6B-12BB-408A-AF03-125757B21A41}" type="pres">
      <dgm:prSet presAssocID="{53FD73C8-B97A-494C-8488-16527BE3FE02}" presName="srcNode" presStyleLbl="node1" presStyleIdx="0" presStyleCnt="5"/>
      <dgm:spPr/>
    </dgm:pt>
    <dgm:pt modelId="{2532CB85-D7D2-48F4-BF7D-9D64FA28E6F9}" type="pres">
      <dgm:prSet presAssocID="{53FD73C8-B97A-494C-8488-16527BE3FE02}" presName="conn" presStyleLbl="parChTrans1D2" presStyleIdx="0" presStyleCnt="1"/>
      <dgm:spPr/>
      <dgm:t>
        <a:bodyPr/>
        <a:lstStyle/>
        <a:p>
          <a:pPr rtl="1"/>
          <a:endParaRPr lang="fa-IR"/>
        </a:p>
      </dgm:t>
    </dgm:pt>
    <dgm:pt modelId="{51D3B386-7A28-46E2-AA2B-F119C28CD481}" type="pres">
      <dgm:prSet presAssocID="{53FD73C8-B97A-494C-8488-16527BE3FE02}" presName="extraNode" presStyleLbl="node1" presStyleIdx="0" presStyleCnt="5"/>
      <dgm:spPr/>
    </dgm:pt>
    <dgm:pt modelId="{166778EB-FB93-4D8E-9516-55F264252C8A}" type="pres">
      <dgm:prSet presAssocID="{53FD73C8-B97A-494C-8488-16527BE3FE02}" presName="dstNode" presStyleLbl="node1" presStyleIdx="0" presStyleCnt="5"/>
      <dgm:spPr/>
    </dgm:pt>
    <dgm:pt modelId="{71E15AA3-C8A7-465E-8419-E94C2F830CC6}" type="pres">
      <dgm:prSet presAssocID="{27ECCE42-98ED-4078-A62A-DF420F9967C4}" presName="text_1" presStyleLbl="node1" presStyleIdx="0" presStyleCnt="5" custScaleY="10739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9A1AB3A6-FFF4-4EE8-9519-9BA3EE8382C9}" type="pres">
      <dgm:prSet presAssocID="{27ECCE42-98ED-4078-A62A-DF420F9967C4}" presName="accent_1" presStyleCnt="0"/>
      <dgm:spPr/>
    </dgm:pt>
    <dgm:pt modelId="{9A6A6DDC-9679-4D3B-A9AF-349E41C0F83A}" type="pres">
      <dgm:prSet presAssocID="{27ECCE42-98ED-4078-A62A-DF420F9967C4}" presName="accentRepeatNode" presStyleLbl="solidFgAcc1" presStyleIdx="0" presStyleCnt="5"/>
      <dgm:spPr/>
    </dgm:pt>
    <dgm:pt modelId="{0FEEA5E3-1995-4FAA-8AD8-F93C5B4743AD}" type="pres">
      <dgm:prSet presAssocID="{F58EB230-E177-4832-ACEA-4FD0F41FACA3}" presName="text_2" presStyleLbl="node1" presStyleIdx="1" presStyleCnt="5" custScaleY="112339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A5B6800-E4A4-41A7-A27F-DC4CFDAE304A}" type="pres">
      <dgm:prSet presAssocID="{F58EB230-E177-4832-ACEA-4FD0F41FACA3}" presName="accent_2" presStyleCnt="0"/>
      <dgm:spPr/>
    </dgm:pt>
    <dgm:pt modelId="{0452B7BE-DF45-4957-BE7E-668F764640FC}" type="pres">
      <dgm:prSet presAssocID="{F58EB230-E177-4832-ACEA-4FD0F41FACA3}" presName="accentRepeatNode" presStyleLbl="solidFgAcc1" presStyleIdx="1" presStyleCnt="5"/>
      <dgm:spPr/>
    </dgm:pt>
    <dgm:pt modelId="{52FA4159-3D5C-43D4-8B69-345D8C74EFA9}" type="pres">
      <dgm:prSet presAssocID="{D888DCC1-6D61-4002-9DBC-080AD91D6808}" presName="text_3" presStyleLbl="node1" presStyleIdx="2" presStyleCnt="5" custScaleY="16158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1FCEB0EF-FC1C-412D-9122-4C762CC0DFCC}" type="pres">
      <dgm:prSet presAssocID="{D888DCC1-6D61-4002-9DBC-080AD91D6808}" presName="accent_3" presStyleCnt="0"/>
      <dgm:spPr/>
    </dgm:pt>
    <dgm:pt modelId="{6D80F46D-1D99-4F3F-8D92-3669C4C53269}" type="pres">
      <dgm:prSet presAssocID="{D888DCC1-6D61-4002-9DBC-080AD91D6808}" presName="accentRepeatNode" presStyleLbl="solidFgAcc1" presStyleIdx="2" presStyleCnt="5"/>
      <dgm:spPr/>
    </dgm:pt>
    <dgm:pt modelId="{D794200C-5D9C-4081-A972-FF120700D3A2}" type="pres">
      <dgm:prSet presAssocID="{202B508E-7F34-4296-9C04-F9F387F86E8B}" presName="text_4" presStyleLbl="node1" presStyleIdx="3" presStyleCnt="5" custScaleY="149705" custLinFactNeighborY="12991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A8737E3F-76C6-417B-9033-8519EE84CED0}" type="pres">
      <dgm:prSet presAssocID="{202B508E-7F34-4296-9C04-F9F387F86E8B}" presName="accent_4" presStyleCnt="0"/>
      <dgm:spPr/>
    </dgm:pt>
    <dgm:pt modelId="{02935F9B-6D2B-4F0B-AB11-E17F9C8DF3FC}" type="pres">
      <dgm:prSet presAssocID="{202B508E-7F34-4296-9C04-F9F387F86E8B}" presName="accentRepeatNode" presStyleLbl="solidFgAcc1" presStyleIdx="3" presStyleCnt="5"/>
      <dgm:spPr/>
    </dgm:pt>
    <dgm:pt modelId="{6F0578CA-0BF5-4166-A510-62215C947D01}" type="pres">
      <dgm:prSet presAssocID="{6621011E-F572-45BC-A099-25720142B458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1E57B30-2E4E-47E6-85DD-D0D67E6A6BDD}" type="pres">
      <dgm:prSet presAssocID="{6621011E-F572-45BC-A099-25720142B458}" presName="accent_5" presStyleCnt="0"/>
      <dgm:spPr/>
    </dgm:pt>
    <dgm:pt modelId="{B8184BC4-77D1-4A65-B3E4-1428B7C0206C}" type="pres">
      <dgm:prSet presAssocID="{6621011E-F572-45BC-A099-25720142B458}" presName="accentRepeatNode" presStyleLbl="solidFgAcc1" presStyleIdx="4" presStyleCnt="5"/>
      <dgm:spPr/>
    </dgm:pt>
  </dgm:ptLst>
  <dgm:cxnLst>
    <dgm:cxn modelId="{C0892A53-F0F3-4674-A86E-8E26CA1E7863}" srcId="{53FD73C8-B97A-494C-8488-16527BE3FE02}" destId="{6621011E-F572-45BC-A099-25720142B458}" srcOrd="4" destOrd="0" parTransId="{B22CD4FE-878C-4EC1-AA1D-DD85F84812F7}" sibTransId="{F408033E-045F-4273-82D7-AC94DED4CF58}"/>
    <dgm:cxn modelId="{3D1A3899-1397-4916-9CC3-01262DC273EA}" type="presOf" srcId="{27ECCE42-98ED-4078-A62A-DF420F9967C4}" destId="{71E15AA3-C8A7-465E-8419-E94C2F830CC6}" srcOrd="0" destOrd="0" presId="urn:microsoft.com/office/officeart/2008/layout/VerticalCurvedList"/>
    <dgm:cxn modelId="{60684ED0-60BA-41EA-82C9-D10258B14478}" type="presOf" srcId="{D888DCC1-6D61-4002-9DBC-080AD91D6808}" destId="{52FA4159-3D5C-43D4-8B69-345D8C74EFA9}" srcOrd="0" destOrd="0" presId="urn:microsoft.com/office/officeart/2008/layout/VerticalCurvedList"/>
    <dgm:cxn modelId="{853A8B2B-DEFB-483A-84C6-9EB4E131EBB5}" srcId="{53FD73C8-B97A-494C-8488-16527BE3FE02}" destId="{D888DCC1-6D61-4002-9DBC-080AD91D6808}" srcOrd="2" destOrd="0" parTransId="{5370050E-16B6-4859-828A-EC4A7AD0E551}" sibTransId="{905119B2-9C36-45A0-8053-165536915D6B}"/>
    <dgm:cxn modelId="{072B3C67-F61C-4EC5-A564-82EA848D3447}" type="presOf" srcId="{202B508E-7F34-4296-9C04-F9F387F86E8B}" destId="{D794200C-5D9C-4081-A972-FF120700D3A2}" srcOrd="0" destOrd="0" presId="urn:microsoft.com/office/officeart/2008/layout/VerticalCurvedList"/>
    <dgm:cxn modelId="{A9305DC7-E399-4ED3-BA11-BB1BC0BE1766}" type="presOf" srcId="{53FD73C8-B97A-494C-8488-16527BE3FE02}" destId="{082BCD33-4E9C-4EA9-817C-516BE051AFA4}" srcOrd="0" destOrd="0" presId="urn:microsoft.com/office/officeart/2008/layout/VerticalCurvedList"/>
    <dgm:cxn modelId="{FBA5ECA1-6E85-4C2C-853F-FE5E7D2886C3}" type="presOf" srcId="{F58EB230-E177-4832-ACEA-4FD0F41FACA3}" destId="{0FEEA5E3-1995-4FAA-8AD8-F93C5B4743AD}" srcOrd="0" destOrd="0" presId="urn:microsoft.com/office/officeart/2008/layout/VerticalCurvedList"/>
    <dgm:cxn modelId="{0CE7E92D-0D8A-4115-83AA-27098E4B0087}" srcId="{53FD73C8-B97A-494C-8488-16527BE3FE02}" destId="{27ECCE42-98ED-4078-A62A-DF420F9967C4}" srcOrd="0" destOrd="0" parTransId="{DF315082-395C-41D4-B183-5CE3B2EEFC4B}" sibTransId="{909D6ECE-C947-40A2-A5DA-B23940DEBBA7}"/>
    <dgm:cxn modelId="{D4D70BC2-D09B-4D63-972A-7AE95BE5E689}" srcId="{53FD73C8-B97A-494C-8488-16527BE3FE02}" destId="{F58EB230-E177-4832-ACEA-4FD0F41FACA3}" srcOrd="1" destOrd="0" parTransId="{5A79F6BD-65A8-4100-A209-D6B37E80610A}" sibTransId="{BA8E3773-603B-4499-BA44-0FCA51D8C44D}"/>
    <dgm:cxn modelId="{849822F2-1F1C-4025-87DB-B519D944EA29}" srcId="{53FD73C8-B97A-494C-8488-16527BE3FE02}" destId="{202B508E-7F34-4296-9C04-F9F387F86E8B}" srcOrd="3" destOrd="0" parTransId="{CC8B6F20-BB38-47DA-A636-7E9AA6CF9E9A}" sibTransId="{7355477A-64FC-41B5-8FAC-216344F7B56F}"/>
    <dgm:cxn modelId="{11733173-35A9-4C26-8609-9E1E2DBB3C5A}" type="presOf" srcId="{6621011E-F572-45BC-A099-25720142B458}" destId="{6F0578CA-0BF5-4166-A510-62215C947D01}" srcOrd="0" destOrd="0" presId="urn:microsoft.com/office/officeart/2008/layout/VerticalCurvedList"/>
    <dgm:cxn modelId="{4F2EE077-B8D0-4871-BE75-CA79A69E8190}" type="presOf" srcId="{909D6ECE-C947-40A2-A5DA-B23940DEBBA7}" destId="{2532CB85-D7D2-48F4-BF7D-9D64FA28E6F9}" srcOrd="0" destOrd="0" presId="urn:microsoft.com/office/officeart/2008/layout/VerticalCurvedList"/>
    <dgm:cxn modelId="{4A793A10-43DA-40A4-9515-BD5048224609}" type="presParOf" srcId="{082BCD33-4E9C-4EA9-817C-516BE051AFA4}" destId="{71367BE2-E14F-4414-B26F-DE92CBE2F598}" srcOrd="0" destOrd="0" presId="urn:microsoft.com/office/officeart/2008/layout/VerticalCurvedList"/>
    <dgm:cxn modelId="{F12E3E65-532C-4674-9532-5D9919D25EC1}" type="presParOf" srcId="{71367BE2-E14F-4414-B26F-DE92CBE2F598}" destId="{D1D48A0B-B0FB-40C1-AA27-FBF9306FE284}" srcOrd="0" destOrd="0" presId="urn:microsoft.com/office/officeart/2008/layout/VerticalCurvedList"/>
    <dgm:cxn modelId="{6B4E8667-A2BB-4425-A4E3-2E05B439BBF2}" type="presParOf" srcId="{D1D48A0B-B0FB-40C1-AA27-FBF9306FE284}" destId="{9C028C6B-12BB-408A-AF03-125757B21A41}" srcOrd="0" destOrd="0" presId="urn:microsoft.com/office/officeart/2008/layout/VerticalCurvedList"/>
    <dgm:cxn modelId="{1A975C0B-9B81-4D58-A186-44E6E749A006}" type="presParOf" srcId="{D1D48A0B-B0FB-40C1-AA27-FBF9306FE284}" destId="{2532CB85-D7D2-48F4-BF7D-9D64FA28E6F9}" srcOrd="1" destOrd="0" presId="urn:microsoft.com/office/officeart/2008/layout/VerticalCurvedList"/>
    <dgm:cxn modelId="{46694F93-1B35-42B6-B229-894EEF82B1A4}" type="presParOf" srcId="{D1D48A0B-B0FB-40C1-AA27-FBF9306FE284}" destId="{51D3B386-7A28-46E2-AA2B-F119C28CD481}" srcOrd="2" destOrd="0" presId="urn:microsoft.com/office/officeart/2008/layout/VerticalCurvedList"/>
    <dgm:cxn modelId="{7BA185C1-5ABC-4B7C-9747-623462C98A1E}" type="presParOf" srcId="{D1D48A0B-B0FB-40C1-AA27-FBF9306FE284}" destId="{166778EB-FB93-4D8E-9516-55F264252C8A}" srcOrd="3" destOrd="0" presId="urn:microsoft.com/office/officeart/2008/layout/VerticalCurvedList"/>
    <dgm:cxn modelId="{F0EA517B-F198-4055-8C46-5849969F60E3}" type="presParOf" srcId="{71367BE2-E14F-4414-B26F-DE92CBE2F598}" destId="{71E15AA3-C8A7-465E-8419-E94C2F830CC6}" srcOrd="1" destOrd="0" presId="urn:microsoft.com/office/officeart/2008/layout/VerticalCurvedList"/>
    <dgm:cxn modelId="{95B26E9B-2179-4A55-AAE9-85D669138115}" type="presParOf" srcId="{71367BE2-E14F-4414-B26F-DE92CBE2F598}" destId="{9A1AB3A6-FFF4-4EE8-9519-9BA3EE8382C9}" srcOrd="2" destOrd="0" presId="urn:microsoft.com/office/officeart/2008/layout/VerticalCurvedList"/>
    <dgm:cxn modelId="{1C92E77F-08E0-4DDA-B71B-CB2B2FC81B47}" type="presParOf" srcId="{9A1AB3A6-FFF4-4EE8-9519-9BA3EE8382C9}" destId="{9A6A6DDC-9679-4D3B-A9AF-349E41C0F83A}" srcOrd="0" destOrd="0" presId="urn:microsoft.com/office/officeart/2008/layout/VerticalCurvedList"/>
    <dgm:cxn modelId="{CD279677-ED91-40EF-9D15-A51ABBD3DBE3}" type="presParOf" srcId="{71367BE2-E14F-4414-B26F-DE92CBE2F598}" destId="{0FEEA5E3-1995-4FAA-8AD8-F93C5B4743AD}" srcOrd="3" destOrd="0" presId="urn:microsoft.com/office/officeart/2008/layout/VerticalCurvedList"/>
    <dgm:cxn modelId="{340144DF-AE70-481C-802E-BFE4E5A1CCE3}" type="presParOf" srcId="{71367BE2-E14F-4414-B26F-DE92CBE2F598}" destId="{6A5B6800-E4A4-41A7-A27F-DC4CFDAE304A}" srcOrd="4" destOrd="0" presId="urn:microsoft.com/office/officeart/2008/layout/VerticalCurvedList"/>
    <dgm:cxn modelId="{965AD55B-B9AD-4825-A156-BD3B4B0F0186}" type="presParOf" srcId="{6A5B6800-E4A4-41A7-A27F-DC4CFDAE304A}" destId="{0452B7BE-DF45-4957-BE7E-668F764640FC}" srcOrd="0" destOrd="0" presId="urn:microsoft.com/office/officeart/2008/layout/VerticalCurvedList"/>
    <dgm:cxn modelId="{18CE469A-24BA-4551-9CD9-DA079D44A9E2}" type="presParOf" srcId="{71367BE2-E14F-4414-B26F-DE92CBE2F598}" destId="{52FA4159-3D5C-43D4-8B69-345D8C74EFA9}" srcOrd="5" destOrd="0" presId="urn:microsoft.com/office/officeart/2008/layout/VerticalCurvedList"/>
    <dgm:cxn modelId="{1AAC90CB-ABE1-4AE5-AFB1-A70A697543F2}" type="presParOf" srcId="{71367BE2-E14F-4414-B26F-DE92CBE2F598}" destId="{1FCEB0EF-FC1C-412D-9122-4C762CC0DFCC}" srcOrd="6" destOrd="0" presId="urn:microsoft.com/office/officeart/2008/layout/VerticalCurvedList"/>
    <dgm:cxn modelId="{BF17403E-ADB8-45F2-811B-F9F4DD9641ED}" type="presParOf" srcId="{1FCEB0EF-FC1C-412D-9122-4C762CC0DFCC}" destId="{6D80F46D-1D99-4F3F-8D92-3669C4C53269}" srcOrd="0" destOrd="0" presId="urn:microsoft.com/office/officeart/2008/layout/VerticalCurvedList"/>
    <dgm:cxn modelId="{D3EF6B37-25AE-4388-96AB-E786D104A7F3}" type="presParOf" srcId="{71367BE2-E14F-4414-B26F-DE92CBE2F598}" destId="{D794200C-5D9C-4081-A972-FF120700D3A2}" srcOrd="7" destOrd="0" presId="urn:microsoft.com/office/officeart/2008/layout/VerticalCurvedList"/>
    <dgm:cxn modelId="{91660577-F6C3-473E-B5E1-E6684C634C6C}" type="presParOf" srcId="{71367BE2-E14F-4414-B26F-DE92CBE2F598}" destId="{A8737E3F-76C6-417B-9033-8519EE84CED0}" srcOrd="8" destOrd="0" presId="urn:microsoft.com/office/officeart/2008/layout/VerticalCurvedList"/>
    <dgm:cxn modelId="{B3F206E5-016A-4127-8C47-C60FE832FDE0}" type="presParOf" srcId="{A8737E3F-76C6-417B-9033-8519EE84CED0}" destId="{02935F9B-6D2B-4F0B-AB11-E17F9C8DF3FC}" srcOrd="0" destOrd="0" presId="urn:microsoft.com/office/officeart/2008/layout/VerticalCurvedList"/>
    <dgm:cxn modelId="{DD210B33-4405-43C1-AE8E-A8A6FA39802E}" type="presParOf" srcId="{71367BE2-E14F-4414-B26F-DE92CBE2F598}" destId="{6F0578CA-0BF5-4166-A510-62215C947D01}" srcOrd="9" destOrd="0" presId="urn:microsoft.com/office/officeart/2008/layout/VerticalCurvedList"/>
    <dgm:cxn modelId="{D52F7120-D458-4915-ABD2-3F1F2BD9CD94}" type="presParOf" srcId="{71367BE2-E14F-4414-B26F-DE92CBE2F598}" destId="{21E57B30-2E4E-47E6-85DD-D0D67E6A6BDD}" srcOrd="10" destOrd="0" presId="urn:microsoft.com/office/officeart/2008/layout/VerticalCurvedList"/>
    <dgm:cxn modelId="{18300E5A-94F8-4879-A305-2CA73D500315}" type="presParOf" srcId="{21E57B30-2E4E-47E6-85DD-D0D67E6A6BDD}" destId="{B8184BC4-77D1-4A65-B3E4-1428B7C0206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3E0334-2CFC-4456-BCB6-1F74672BBF7E}">
      <dsp:nvSpPr>
        <dsp:cNvPr id="0" name=""/>
        <dsp:cNvSpPr/>
      </dsp:nvSpPr>
      <dsp:spPr>
        <a:xfrm rot="21300000">
          <a:off x="22206" y="1620210"/>
          <a:ext cx="7191883" cy="823579"/>
        </a:xfrm>
        <a:prstGeom prst="mathMinus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76F67D1-F37B-4643-A895-968DFFBC4C1D}">
      <dsp:nvSpPr>
        <dsp:cNvPr id="0" name=""/>
        <dsp:cNvSpPr/>
      </dsp:nvSpPr>
      <dsp:spPr>
        <a:xfrm>
          <a:off x="868355" y="203200"/>
          <a:ext cx="2170888" cy="1625600"/>
        </a:xfrm>
        <a:prstGeom prst="downArrow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0B18171-5581-4C8F-9CFF-20465578752A}">
      <dsp:nvSpPr>
        <dsp:cNvPr id="0" name=""/>
        <dsp:cNvSpPr/>
      </dsp:nvSpPr>
      <dsp:spPr>
        <a:xfrm>
          <a:off x="2749792" y="0"/>
          <a:ext cx="4486503" cy="17068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a-IR" sz="3200" b="1" kern="1200" dirty="0" smtClean="0">
              <a:cs typeface="B Mitra" pitchFamily="2" charset="-78"/>
            </a:rPr>
            <a:t>دست هاي خود را با آب و صابون بشوييد و خشك كنيد.</a:t>
          </a:r>
          <a:endParaRPr lang="fa-IR" sz="3200" b="1" kern="1200" dirty="0"/>
        </a:p>
      </dsp:txBody>
      <dsp:txXfrm>
        <a:off x="2749792" y="0"/>
        <a:ext cx="4486503" cy="1706880"/>
      </dsp:txXfrm>
    </dsp:sp>
    <dsp:sp modelId="{AB39B094-4961-41C7-903B-9E13760F7DC5}">
      <dsp:nvSpPr>
        <dsp:cNvPr id="0" name=""/>
        <dsp:cNvSpPr/>
      </dsp:nvSpPr>
      <dsp:spPr>
        <a:xfrm>
          <a:off x="4197051" y="2235200"/>
          <a:ext cx="2170888" cy="1625600"/>
        </a:xfrm>
        <a:prstGeom prst="upArrow">
          <a:avLst/>
        </a:prstGeom>
        <a:solidFill>
          <a:schemeClr val="accent3">
            <a:hueOff val="-16826440"/>
            <a:satOff val="-8652"/>
            <a:lumOff val="-3725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83360A2-553E-46AC-BF2D-9D0C4FD1DCE2}">
      <dsp:nvSpPr>
        <dsp:cNvPr id="0" name=""/>
        <dsp:cNvSpPr/>
      </dsp:nvSpPr>
      <dsp:spPr>
        <a:xfrm>
          <a:off x="440962" y="2357120"/>
          <a:ext cx="3604578" cy="17068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a-IR" sz="3200" b="1" kern="1200" dirty="0" smtClean="0">
              <a:cs typeface="B Mitra" pitchFamily="2" charset="-78"/>
            </a:rPr>
            <a:t>وسايل مورد نياز جهت تزريق را آماده كنيد.</a:t>
          </a:r>
          <a:endParaRPr lang="fa-IR" sz="3200" b="1" kern="1200" dirty="0"/>
        </a:p>
      </dsp:txBody>
      <dsp:txXfrm>
        <a:off x="440962" y="2357120"/>
        <a:ext cx="3604578" cy="170688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32CB85-D7D2-48F4-BF7D-9D64FA28E6F9}">
      <dsp:nvSpPr>
        <dsp:cNvPr id="0" name=""/>
        <dsp:cNvSpPr/>
      </dsp:nvSpPr>
      <dsp:spPr>
        <a:xfrm>
          <a:off x="-5011752" y="-767866"/>
          <a:ext cx="5968676" cy="5968676"/>
        </a:xfrm>
        <a:prstGeom prst="blockArc">
          <a:avLst>
            <a:gd name="adj1" fmla="val 18900000"/>
            <a:gd name="adj2" fmla="val 2700000"/>
            <a:gd name="adj3" fmla="val 362"/>
          </a:avLst>
        </a:pr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E15AA3-C8A7-465E-8419-E94C2F830CC6}">
      <dsp:nvSpPr>
        <dsp:cNvPr id="0" name=""/>
        <dsp:cNvSpPr/>
      </dsp:nvSpPr>
      <dsp:spPr>
        <a:xfrm>
          <a:off x="418630" y="256480"/>
          <a:ext cx="6649147" cy="595274"/>
        </a:xfrm>
        <a:prstGeom prst="rect">
          <a:avLst/>
        </a:prstGeom>
        <a:solidFill>
          <a:schemeClr val="accent3">
            <a:lumMod val="20000"/>
            <a:lumOff val="80000"/>
          </a:schemeClr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439972" tIns="63500" rIns="63500" bIns="63500" numCol="1" spcCol="1270" anchor="ctr" anchorCtr="0">
          <a:noAutofit/>
        </a:bodyPr>
        <a:lstStyle/>
        <a:p>
          <a:pPr lvl="0" algn="justLow" defTabSz="1111250" rtl="1">
            <a:lnSpc>
              <a:spcPct val="60000"/>
            </a:lnSpc>
            <a:spcBef>
              <a:spcPct val="0"/>
            </a:spcBef>
            <a:spcAft>
              <a:spcPts val="0"/>
            </a:spcAft>
          </a:pPr>
          <a:r>
            <a:rPr lang="fa-IR" sz="2500" kern="1200" dirty="0" smtClean="0">
              <a:solidFill>
                <a:schemeClr val="tx1"/>
              </a:solidFill>
              <a:cs typeface="B Mitra" pitchFamily="2" charset="-78"/>
            </a:rPr>
            <a:t>اين كار به منظور اطمينان از باز بودن نيدل و انجام هواگيري ضروري است.</a:t>
          </a:r>
          <a:endParaRPr lang="fa-IR" sz="2500" kern="1200" dirty="0">
            <a:solidFill>
              <a:schemeClr val="tx1"/>
            </a:solidFill>
            <a:cs typeface="B Mitra" pitchFamily="2" charset="-78"/>
          </a:endParaRPr>
        </a:p>
      </dsp:txBody>
      <dsp:txXfrm>
        <a:off x="418630" y="256480"/>
        <a:ext cx="6649147" cy="595274"/>
      </dsp:txXfrm>
    </dsp:sp>
    <dsp:sp modelId="{9A6A6DDC-9679-4D3B-A9AF-349E41C0F83A}">
      <dsp:nvSpPr>
        <dsp:cNvPr id="0" name=""/>
        <dsp:cNvSpPr/>
      </dsp:nvSpPr>
      <dsp:spPr>
        <a:xfrm>
          <a:off x="72196" y="207683"/>
          <a:ext cx="692869" cy="6928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EEA5E3-1995-4FAA-8AD8-F93C5B4743AD}">
      <dsp:nvSpPr>
        <dsp:cNvPr id="0" name=""/>
        <dsp:cNvSpPr/>
      </dsp:nvSpPr>
      <dsp:spPr>
        <a:xfrm>
          <a:off x="815822" y="1073950"/>
          <a:ext cx="6251955" cy="622689"/>
        </a:xfrm>
        <a:prstGeom prst="rect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439972" tIns="63500" rIns="63500" bIns="63500" numCol="1" spcCol="1270" anchor="ctr" anchorCtr="0">
          <a:noAutofit/>
        </a:bodyPr>
        <a:lstStyle/>
        <a:p>
          <a:pPr lvl="0" algn="justLow" defTabSz="1111250" rtl="1">
            <a:lnSpc>
              <a:spcPct val="60000"/>
            </a:lnSpc>
            <a:spcBef>
              <a:spcPct val="0"/>
            </a:spcBef>
            <a:spcAft>
              <a:spcPts val="0"/>
            </a:spcAft>
          </a:pPr>
          <a:r>
            <a:rPr lang="fa-IR" sz="2500" kern="1200" dirty="0" smtClean="0">
              <a:solidFill>
                <a:schemeClr val="tx1"/>
              </a:solidFill>
              <a:cs typeface="B Mitra" pitchFamily="2" charset="-78"/>
            </a:rPr>
            <a:t>دو واحد از دوز انسولين را انتخاب كنيد.</a:t>
          </a:r>
          <a:endParaRPr lang="en-US" sz="2500" kern="1200" baseline="0" dirty="0">
            <a:solidFill>
              <a:schemeClr val="tx1"/>
            </a:solidFill>
            <a:latin typeface="Times New Roman" pitchFamily="18" charset="0"/>
            <a:cs typeface="B Mitra" pitchFamily="2" charset="-78"/>
          </a:endParaRPr>
        </a:p>
      </dsp:txBody>
      <dsp:txXfrm>
        <a:off x="815822" y="1073950"/>
        <a:ext cx="6251955" cy="622689"/>
      </dsp:txXfrm>
    </dsp:sp>
    <dsp:sp modelId="{0452B7BE-DF45-4957-BE7E-668F764640FC}">
      <dsp:nvSpPr>
        <dsp:cNvPr id="0" name=""/>
        <dsp:cNvSpPr/>
      </dsp:nvSpPr>
      <dsp:spPr>
        <a:xfrm>
          <a:off x="469388" y="1038860"/>
          <a:ext cx="692869" cy="6928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-4206610"/>
              <a:satOff val="-2163"/>
              <a:lumOff val="-93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FA4159-3D5C-43D4-8B69-345D8C74EFA9}">
      <dsp:nvSpPr>
        <dsp:cNvPr id="0" name=""/>
        <dsp:cNvSpPr/>
      </dsp:nvSpPr>
      <dsp:spPr>
        <a:xfrm>
          <a:off x="937728" y="1872207"/>
          <a:ext cx="6130049" cy="688529"/>
        </a:xfrm>
        <a:prstGeom prst="rect">
          <a:avLst/>
        </a:prstGeom>
        <a:solidFill>
          <a:srgbClr val="92D050"/>
        </a:solidFill>
        <a:ln w="9525" cap="flat" cmpd="sng" algn="ctr">
          <a:solidFill>
            <a:schemeClr val="accent4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439972" tIns="63500" rIns="63500" bIns="63500" numCol="1" spcCol="1270" anchor="ctr" anchorCtr="0">
          <a:noAutofit/>
        </a:bodyPr>
        <a:lstStyle/>
        <a:p>
          <a:pPr lvl="0" algn="justLow" defTabSz="1111250" rtl="1">
            <a:lnSpc>
              <a:spcPct val="60000"/>
            </a:lnSpc>
            <a:spcBef>
              <a:spcPct val="0"/>
            </a:spcBef>
            <a:spcAft>
              <a:spcPts val="0"/>
            </a:spcAft>
          </a:pPr>
          <a:r>
            <a:rPr lang="fa-IR" sz="2500" kern="1200" dirty="0" smtClean="0">
              <a:solidFill>
                <a:schemeClr val="tx1"/>
              </a:solidFill>
              <a:cs typeface="B Mitra" pitchFamily="2" charset="-78"/>
            </a:rPr>
            <a:t>درپوش نيدل را خارج كنيد.</a:t>
          </a:r>
          <a:endParaRPr lang="en-US" sz="2500" kern="1200" dirty="0">
            <a:solidFill>
              <a:schemeClr val="tx1"/>
            </a:solidFill>
            <a:cs typeface="B Mitra" pitchFamily="2" charset="-78"/>
          </a:endParaRPr>
        </a:p>
      </dsp:txBody>
      <dsp:txXfrm>
        <a:off x="937728" y="1872207"/>
        <a:ext cx="6130049" cy="688529"/>
      </dsp:txXfrm>
    </dsp:sp>
    <dsp:sp modelId="{6D80F46D-1D99-4F3F-8D92-3669C4C53269}">
      <dsp:nvSpPr>
        <dsp:cNvPr id="0" name=""/>
        <dsp:cNvSpPr/>
      </dsp:nvSpPr>
      <dsp:spPr>
        <a:xfrm>
          <a:off x="591294" y="1870037"/>
          <a:ext cx="692869" cy="6928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-8413220"/>
              <a:satOff val="-4326"/>
              <a:lumOff val="-186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94200C-5D9C-4081-A972-FF120700D3A2}">
      <dsp:nvSpPr>
        <dsp:cNvPr id="0" name=""/>
        <dsp:cNvSpPr/>
      </dsp:nvSpPr>
      <dsp:spPr>
        <a:xfrm>
          <a:off x="815822" y="2739042"/>
          <a:ext cx="6251955" cy="685790"/>
        </a:xfrm>
        <a:prstGeom prst="rect">
          <a:avLst/>
        </a:prstGeom>
        <a:gradFill rotWithShape="1">
          <a:gsLst>
            <a:gs pos="0">
              <a:schemeClr val="accent3">
                <a:tint val="35000"/>
                <a:satMod val="253000"/>
              </a:schemeClr>
            </a:gs>
            <a:gs pos="50000">
              <a:schemeClr val="accent3">
                <a:tint val="42000"/>
                <a:satMod val="255000"/>
              </a:schemeClr>
            </a:gs>
            <a:gs pos="97000">
              <a:schemeClr val="accent3">
                <a:tint val="53000"/>
                <a:satMod val="260000"/>
              </a:schemeClr>
            </a:gs>
            <a:gs pos="100000">
              <a:schemeClr val="accent3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3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439972" tIns="63500" rIns="63500" bIns="63500" numCol="1" spcCol="1270" anchor="ctr" anchorCtr="0">
          <a:noAutofit/>
        </a:bodyPr>
        <a:lstStyle/>
        <a:p>
          <a:pPr lvl="0" algn="justLow" defTabSz="1111250" rtl="1">
            <a:lnSpc>
              <a:spcPct val="60000"/>
            </a:lnSpc>
            <a:spcBef>
              <a:spcPct val="0"/>
            </a:spcBef>
            <a:spcAft>
              <a:spcPts val="0"/>
            </a:spcAft>
          </a:pPr>
          <a:r>
            <a:rPr lang="fa-IR" sz="2500" kern="1200" dirty="0" smtClean="0">
              <a:solidFill>
                <a:schemeClr val="tx1"/>
              </a:solidFill>
              <a:cs typeface="B Mitra" pitchFamily="2" charset="-78"/>
            </a:rPr>
            <a:t>نيدل را رو به بالا گرفته و به مخزن چند ضربه بزنيد تا حبابهاي هوا به سمت نيدل شوند.</a:t>
          </a:r>
          <a:endParaRPr lang="fa-IR" sz="2500" kern="1200" dirty="0">
            <a:solidFill>
              <a:schemeClr val="tx1"/>
            </a:solidFill>
            <a:cs typeface="B Mitra" pitchFamily="2" charset="-78"/>
          </a:endParaRPr>
        </a:p>
      </dsp:txBody>
      <dsp:txXfrm>
        <a:off x="815822" y="2739042"/>
        <a:ext cx="6251955" cy="685790"/>
      </dsp:txXfrm>
    </dsp:sp>
    <dsp:sp modelId="{02935F9B-6D2B-4F0B-AB11-E17F9C8DF3FC}">
      <dsp:nvSpPr>
        <dsp:cNvPr id="0" name=""/>
        <dsp:cNvSpPr/>
      </dsp:nvSpPr>
      <dsp:spPr>
        <a:xfrm>
          <a:off x="469388" y="2701214"/>
          <a:ext cx="692869" cy="6928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-12619830"/>
              <a:satOff val="-6489"/>
              <a:lumOff val="-279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0578CA-0BF5-4166-A510-62215C947D01}">
      <dsp:nvSpPr>
        <dsp:cNvPr id="0" name=""/>
        <dsp:cNvSpPr/>
      </dsp:nvSpPr>
      <dsp:spPr>
        <a:xfrm>
          <a:off x="418630" y="3540730"/>
          <a:ext cx="6649147" cy="676190"/>
        </a:xfrm>
        <a:prstGeom prst="rect">
          <a:avLst/>
        </a:prstGeom>
        <a:gradFill rotWithShape="1">
          <a:gsLst>
            <a:gs pos="0">
              <a:schemeClr val="accent6">
                <a:tint val="35000"/>
                <a:satMod val="253000"/>
              </a:schemeClr>
            </a:gs>
            <a:gs pos="50000">
              <a:schemeClr val="accent6">
                <a:tint val="42000"/>
                <a:satMod val="255000"/>
              </a:schemeClr>
            </a:gs>
            <a:gs pos="97000">
              <a:schemeClr val="accent6">
                <a:tint val="53000"/>
                <a:satMod val="260000"/>
              </a:schemeClr>
            </a:gs>
            <a:gs pos="100000">
              <a:schemeClr val="accent6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6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439972" tIns="63500" rIns="63500" bIns="63500" numCol="1" spcCol="1270" anchor="ctr" anchorCtr="0">
          <a:noAutofit/>
        </a:bodyPr>
        <a:lstStyle/>
        <a:p>
          <a:pPr lvl="0" algn="justLow" defTabSz="1111250" rtl="1">
            <a:lnSpc>
              <a:spcPct val="60000"/>
            </a:lnSpc>
            <a:spcBef>
              <a:spcPct val="0"/>
            </a:spcBef>
            <a:spcAft>
              <a:spcPts val="0"/>
            </a:spcAft>
          </a:pPr>
          <a:r>
            <a:rPr lang="fa-IR" sz="2500" kern="1200" dirty="0" smtClean="0">
              <a:solidFill>
                <a:schemeClr val="tx1"/>
              </a:solidFill>
              <a:cs typeface="B Mitra" pitchFamily="2" charset="-78"/>
            </a:rPr>
            <a:t>قلم را همچنان رو به بالا نگه داشته و دكمه تزريق را تا زمان صفر شدن دوز انسولين بفشاريد.</a:t>
          </a:r>
          <a:endParaRPr lang="en-US" sz="2500" kern="1200" dirty="0">
            <a:solidFill>
              <a:schemeClr val="tx1"/>
            </a:solidFill>
            <a:cs typeface="B Mitra" pitchFamily="2" charset="-78"/>
          </a:endParaRPr>
        </a:p>
      </dsp:txBody>
      <dsp:txXfrm>
        <a:off x="418630" y="3540730"/>
        <a:ext cx="6649147" cy="676190"/>
      </dsp:txXfrm>
    </dsp:sp>
    <dsp:sp modelId="{B8184BC4-77D1-4A65-B3E4-1428B7C0206C}">
      <dsp:nvSpPr>
        <dsp:cNvPr id="0" name=""/>
        <dsp:cNvSpPr/>
      </dsp:nvSpPr>
      <dsp:spPr>
        <a:xfrm>
          <a:off x="72196" y="3532391"/>
          <a:ext cx="692869" cy="6928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-16826440"/>
              <a:satOff val="-8652"/>
              <a:lumOff val="-372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32CB85-D7D2-48F4-BF7D-9D64FA28E6F9}">
      <dsp:nvSpPr>
        <dsp:cNvPr id="0" name=""/>
        <dsp:cNvSpPr/>
      </dsp:nvSpPr>
      <dsp:spPr>
        <a:xfrm>
          <a:off x="-5011752" y="-767866"/>
          <a:ext cx="5968676" cy="5968676"/>
        </a:xfrm>
        <a:prstGeom prst="blockArc">
          <a:avLst>
            <a:gd name="adj1" fmla="val 18900000"/>
            <a:gd name="adj2" fmla="val 2700000"/>
            <a:gd name="adj3" fmla="val 362"/>
          </a:avLst>
        </a:pr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E15AA3-C8A7-465E-8419-E94C2F830CC6}">
      <dsp:nvSpPr>
        <dsp:cNvPr id="0" name=""/>
        <dsp:cNvSpPr/>
      </dsp:nvSpPr>
      <dsp:spPr>
        <a:xfrm>
          <a:off x="501083" y="315595"/>
          <a:ext cx="6566694" cy="732381"/>
        </a:xfrm>
        <a:prstGeom prst="rect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541309" tIns="63500" rIns="63500" bIns="63500" numCol="1" spcCol="1270" anchor="ctr" anchorCtr="0">
          <a:noAutofit/>
        </a:bodyPr>
        <a:lstStyle/>
        <a:p>
          <a:pPr lvl="0" algn="justLow" defTabSz="1111250" rtl="1">
            <a:lnSpc>
              <a:spcPct val="60000"/>
            </a:lnSpc>
            <a:spcBef>
              <a:spcPct val="0"/>
            </a:spcBef>
            <a:spcAft>
              <a:spcPts val="0"/>
            </a:spcAft>
          </a:pPr>
          <a:r>
            <a:rPr lang="fa-IR" sz="2500" kern="1200" dirty="0" smtClean="0">
              <a:solidFill>
                <a:schemeClr val="tx1"/>
              </a:solidFill>
              <a:cs typeface="B Mitra" pitchFamily="2" charset="-78"/>
            </a:rPr>
            <a:t>خروج انسولين از نيدل را چك كنيد.</a:t>
          </a:r>
          <a:endParaRPr lang="fa-IR" sz="2500" kern="1200" dirty="0">
            <a:solidFill>
              <a:schemeClr val="tx1"/>
            </a:solidFill>
            <a:cs typeface="B Mitra" pitchFamily="2" charset="-78"/>
          </a:endParaRPr>
        </a:p>
      </dsp:txBody>
      <dsp:txXfrm>
        <a:off x="501083" y="315595"/>
        <a:ext cx="6566694" cy="732381"/>
      </dsp:txXfrm>
    </dsp:sp>
    <dsp:sp modelId="{9A6A6DDC-9679-4D3B-A9AF-349E41C0F83A}">
      <dsp:nvSpPr>
        <dsp:cNvPr id="0" name=""/>
        <dsp:cNvSpPr/>
      </dsp:nvSpPr>
      <dsp:spPr>
        <a:xfrm>
          <a:off x="74856" y="255559"/>
          <a:ext cx="852455" cy="85245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EEA5E3-1995-4FAA-8AD8-F93C5B4743AD}">
      <dsp:nvSpPr>
        <dsp:cNvPr id="0" name=""/>
        <dsp:cNvSpPr/>
      </dsp:nvSpPr>
      <dsp:spPr>
        <a:xfrm>
          <a:off x="892069" y="1120576"/>
          <a:ext cx="6175709" cy="1168668"/>
        </a:xfrm>
        <a:prstGeom prst="rect">
          <a:avLst/>
        </a:prstGeom>
        <a:solidFill>
          <a:srgbClr val="FFFF00"/>
        </a:solidFill>
        <a:ln w="25400" cap="flat" cmpd="sng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541309" tIns="63500" rIns="63500" bIns="63500" numCol="1" spcCol="1270" anchor="ctr" anchorCtr="0">
          <a:noAutofit/>
        </a:bodyPr>
        <a:lstStyle/>
        <a:p>
          <a:pPr lvl="0" algn="justLow" defTabSz="1111250" rtl="1">
            <a:lnSpc>
              <a:spcPct val="60000"/>
            </a:lnSpc>
            <a:spcBef>
              <a:spcPct val="0"/>
            </a:spcBef>
            <a:spcAft>
              <a:spcPts val="0"/>
            </a:spcAft>
          </a:pPr>
          <a:r>
            <a:rPr lang="fa-IR" sz="2500" kern="1200" dirty="0" smtClean="0">
              <a:solidFill>
                <a:schemeClr val="tx1"/>
              </a:solidFill>
              <a:cs typeface="B Mitra" pitchFamily="2" charset="-78"/>
            </a:rPr>
            <a:t>چنانچه انسولين خارج نشد سه مرتبه اين كار را تكرار كنيد و در صورتيكه هنوز خروج انسولين را از سر نيدل مشاهده نكرديد در قدم نخست نيدل را تعويض كنيد و سپس سلامت قلم انسولين را بررسي كنيد.</a:t>
          </a:r>
          <a:endParaRPr lang="en-US" sz="2500" kern="1200" baseline="0" dirty="0">
            <a:solidFill>
              <a:schemeClr val="tx1"/>
            </a:solidFill>
            <a:latin typeface="Times New Roman" pitchFamily="18" charset="0"/>
            <a:cs typeface="B Mitra" pitchFamily="2" charset="-78"/>
          </a:endParaRPr>
        </a:p>
      </dsp:txBody>
      <dsp:txXfrm>
        <a:off x="892069" y="1120576"/>
        <a:ext cx="6175709" cy="1168668"/>
      </dsp:txXfrm>
    </dsp:sp>
    <dsp:sp modelId="{0452B7BE-DF45-4957-BE7E-668F764640FC}">
      <dsp:nvSpPr>
        <dsp:cNvPr id="0" name=""/>
        <dsp:cNvSpPr/>
      </dsp:nvSpPr>
      <dsp:spPr>
        <a:xfrm>
          <a:off x="465841" y="1278682"/>
          <a:ext cx="852455" cy="85245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-5608813"/>
              <a:satOff val="-2884"/>
              <a:lumOff val="-124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FA4159-3D5C-43D4-8B69-345D8C74EFA9}">
      <dsp:nvSpPr>
        <dsp:cNvPr id="0" name=""/>
        <dsp:cNvSpPr/>
      </dsp:nvSpPr>
      <dsp:spPr>
        <a:xfrm>
          <a:off x="892069" y="2416720"/>
          <a:ext cx="6175709" cy="847115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9525" cap="flat" cmpd="sng" algn="ctr">
          <a:solidFill>
            <a:schemeClr val="accent4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541309" tIns="63500" rIns="63500" bIns="63500" numCol="1" spcCol="1270" anchor="ctr" anchorCtr="0">
          <a:noAutofit/>
        </a:bodyPr>
        <a:lstStyle/>
        <a:p>
          <a:pPr lvl="0" algn="justLow" defTabSz="1111250" rtl="1">
            <a:lnSpc>
              <a:spcPct val="60000"/>
            </a:lnSpc>
            <a:spcBef>
              <a:spcPct val="0"/>
            </a:spcBef>
            <a:spcAft>
              <a:spcPts val="0"/>
            </a:spcAft>
          </a:pPr>
          <a:r>
            <a:rPr lang="fa-IR" sz="2500" kern="1200" dirty="0" smtClean="0">
              <a:solidFill>
                <a:schemeClr val="tx1"/>
              </a:solidFill>
              <a:cs typeface="B Mitra" pitchFamily="2" charset="-78"/>
            </a:rPr>
            <a:t>دوز مورد نيازجهت تزريق را انتخاب كنيد.</a:t>
          </a:r>
          <a:endParaRPr lang="en-US" sz="2500" kern="1200" dirty="0">
            <a:solidFill>
              <a:schemeClr val="tx1"/>
            </a:solidFill>
            <a:cs typeface="B Mitra" pitchFamily="2" charset="-78"/>
          </a:endParaRPr>
        </a:p>
      </dsp:txBody>
      <dsp:txXfrm>
        <a:off x="892069" y="2416720"/>
        <a:ext cx="6175709" cy="847115"/>
      </dsp:txXfrm>
    </dsp:sp>
    <dsp:sp modelId="{6D80F46D-1D99-4F3F-8D92-3669C4C53269}">
      <dsp:nvSpPr>
        <dsp:cNvPr id="0" name=""/>
        <dsp:cNvSpPr/>
      </dsp:nvSpPr>
      <dsp:spPr>
        <a:xfrm>
          <a:off x="465841" y="2301806"/>
          <a:ext cx="852455" cy="85245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-11217627"/>
              <a:satOff val="-5768"/>
              <a:lumOff val="-248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94200C-5D9C-4081-A972-FF120700D3A2}">
      <dsp:nvSpPr>
        <dsp:cNvPr id="0" name=""/>
        <dsp:cNvSpPr/>
      </dsp:nvSpPr>
      <dsp:spPr>
        <a:xfrm>
          <a:off x="501083" y="3371470"/>
          <a:ext cx="6566694" cy="843746"/>
        </a:xfrm>
        <a:prstGeom prst="rect">
          <a:avLst/>
        </a:prstGeom>
        <a:gradFill rotWithShape="1">
          <a:gsLst>
            <a:gs pos="0">
              <a:schemeClr val="accent3">
                <a:tint val="35000"/>
                <a:satMod val="253000"/>
              </a:schemeClr>
            </a:gs>
            <a:gs pos="50000">
              <a:schemeClr val="accent3">
                <a:tint val="42000"/>
                <a:satMod val="255000"/>
              </a:schemeClr>
            </a:gs>
            <a:gs pos="97000">
              <a:schemeClr val="accent3">
                <a:tint val="53000"/>
                <a:satMod val="260000"/>
              </a:schemeClr>
            </a:gs>
            <a:gs pos="100000">
              <a:schemeClr val="accent3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3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541309" tIns="63500" rIns="63500" bIns="63500" numCol="1" spcCol="1270" anchor="ctr" anchorCtr="0">
          <a:noAutofit/>
        </a:bodyPr>
        <a:lstStyle/>
        <a:p>
          <a:pPr lvl="0" algn="justLow" defTabSz="1111250" rtl="1">
            <a:lnSpc>
              <a:spcPct val="60000"/>
            </a:lnSpc>
            <a:spcBef>
              <a:spcPct val="0"/>
            </a:spcBef>
            <a:spcAft>
              <a:spcPts val="0"/>
            </a:spcAft>
          </a:pPr>
          <a:r>
            <a:rPr lang="fa-IR" sz="2500" kern="1200" dirty="0" smtClean="0">
              <a:solidFill>
                <a:schemeClr val="tx1"/>
              </a:solidFill>
              <a:cs typeface="B Mitra" pitchFamily="2" charset="-78"/>
            </a:rPr>
            <a:t>چنانچه اشتباها" دوز بيشتري انتخاب كرديد ميتوانيد نشانگر را برگردانده و آن را كم كنيد.</a:t>
          </a:r>
          <a:endParaRPr lang="fa-IR" sz="2500" kern="1200" dirty="0">
            <a:solidFill>
              <a:schemeClr val="tx1"/>
            </a:solidFill>
            <a:cs typeface="B Mitra" pitchFamily="2" charset="-78"/>
          </a:endParaRPr>
        </a:p>
      </dsp:txBody>
      <dsp:txXfrm>
        <a:off x="501083" y="3371470"/>
        <a:ext cx="6566694" cy="843746"/>
      </dsp:txXfrm>
    </dsp:sp>
    <dsp:sp modelId="{02935F9B-6D2B-4F0B-AB11-E17F9C8DF3FC}">
      <dsp:nvSpPr>
        <dsp:cNvPr id="0" name=""/>
        <dsp:cNvSpPr/>
      </dsp:nvSpPr>
      <dsp:spPr>
        <a:xfrm>
          <a:off x="74856" y="3324929"/>
          <a:ext cx="852455" cy="85245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-16826440"/>
              <a:satOff val="-8652"/>
              <a:lumOff val="-372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591B3C-35AF-41CF-A6C0-9C9935BEA59D}">
      <dsp:nvSpPr>
        <dsp:cNvPr id="0" name=""/>
        <dsp:cNvSpPr/>
      </dsp:nvSpPr>
      <dsp:spPr>
        <a:xfrm>
          <a:off x="0" y="0"/>
          <a:ext cx="7056784" cy="58728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35000"/>
                <a:satMod val="253000"/>
              </a:schemeClr>
            </a:gs>
            <a:gs pos="50000">
              <a:schemeClr val="accent3">
                <a:tint val="42000"/>
                <a:satMod val="255000"/>
              </a:schemeClr>
            </a:gs>
            <a:gs pos="97000">
              <a:schemeClr val="accent3">
                <a:tint val="53000"/>
                <a:satMod val="260000"/>
              </a:schemeClr>
            </a:gs>
            <a:gs pos="100000">
              <a:schemeClr val="accent3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3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justLow" defTabSz="1111250" rtl="1">
            <a:lnSpc>
              <a:spcPct val="70000"/>
            </a:lnSpc>
            <a:spcBef>
              <a:spcPct val="0"/>
            </a:spcBef>
            <a:spcAft>
              <a:spcPts val="0"/>
            </a:spcAft>
          </a:pPr>
          <a:r>
            <a:rPr lang="fa-IR" sz="2500" kern="1200" dirty="0" smtClean="0">
              <a:solidFill>
                <a:schemeClr val="tx1"/>
              </a:solidFill>
              <a:cs typeface="B Mitra" pitchFamily="2" charset="-78"/>
            </a:rPr>
            <a:t>تاريخ مصرف و نوع انسولين را چك كنيد.</a:t>
          </a:r>
          <a:endParaRPr lang="fa-IR" sz="2500" kern="1200" dirty="0">
            <a:solidFill>
              <a:schemeClr val="tx1"/>
            </a:solidFill>
          </a:endParaRPr>
        </a:p>
      </dsp:txBody>
      <dsp:txXfrm>
        <a:off x="1495396" y="0"/>
        <a:ext cx="5561387" cy="587286"/>
      </dsp:txXfrm>
    </dsp:sp>
    <dsp:sp modelId="{B43F19E9-9317-4E46-963E-C40D31DC98C0}">
      <dsp:nvSpPr>
        <dsp:cNvPr id="0" name=""/>
        <dsp:cNvSpPr/>
      </dsp:nvSpPr>
      <dsp:spPr>
        <a:xfrm>
          <a:off x="121885" y="76699"/>
          <a:ext cx="1035385" cy="433887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4000" b="-24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E53E46-2886-46A5-899D-E4454B32CB90}">
      <dsp:nvSpPr>
        <dsp:cNvPr id="0" name=""/>
        <dsp:cNvSpPr/>
      </dsp:nvSpPr>
      <dsp:spPr>
        <a:xfrm>
          <a:off x="0" y="671326"/>
          <a:ext cx="7056784" cy="71316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35000"/>
                <a:satMod val="253000"/>
              </a:schemeClr>
            </a:gs>
            <a:gs pos="50000">
              <a:schemeClr val="accent6">
                <a:tint val="42000"/>
                <a:satMod val="255000"/>
              </a:schemeClr>
            </a:gs>
            <a:gs pos="97000">
              <a:schemeClr val="accent6">
                <a:tint val="53000"/>
                <a:satMod val="260000"/>
              </a:schemeClr>
            </a:gs>
            <a:gs pos="100000">
              <a:schemeClr val="accent6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6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justLow" defTabSz="1111250" rtl="1">
            <a:lnSpc>
              <a:spcPct val="70000"/>
            </a:lnSpc>
            <a:spcBef>
              <a:spcPct val="0"/>
            </a:spcBef>
            <a:spcAft>
              <a:spcPts val="0"/>
            </a:spcAft>
          </a:pPr>
          <a:r>
            <a:rPr lang="fa-IR" sz="2500" kern="1200" dirty="0" smtClean="0">
              <a:solidFill>
                <a:schemeClr val="tx1"/>
              </a:solidFill>
              <a:cs typeface="B Mitra" pitchFamily="2" charset="-78"/>
            </a:rPr>
            <a:t>انسولين بايد به صورت يكنواخت بوده و ذرات معلق و كريستال نداشته باشد.</a:t>
          </a:r>
          <a:endParaRPr lang="fa-IR" sz="2500" kern="1200" dirty="0">
            <a:solidFill>
              <a:schemeClr val="tx1"/>
            </a:solidFill>
            <a:cs typeface="B Mitra" pitchFamily="2" charset="-78"/>
          </a:endParaRPr>
        </a:p>
      </dsp:txBody>
      <dsp:txXfrm>
        <a:off x="1495396" y="671326"/>
        <a:ext cx="5561387" cy="713161"/>
      </dsp:txXfrm>
    </dsp:sp>
    <dsp:sp modelId="{3ACFC255-CDAC-4AAB-B0C3-275ED93615B6}">
      <dsp:nvSpPr>
        <dsp:cNvPr id="0" name=""/>
        <dsp:cNvSpPr/>
      </dsp:nvSpPr>
      <dsp:spPr>
        <a:xfrm>
          <a:off x="77152" y="738840"/>
          <a:ext cx="1124851" cy="57813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0F3C30-C4C6-47BC-AEB4-E8861A149B11}">
      <dsp:nvSpPr>
        <dsp:cNvPr id="0" name=""/>
        <dsp:cNvSpPr/>
      </dsp:nvSpPr>
      <dsp:spPr>
        <a:xfrm>
          <a:off x="0" y="1468528"/>
          <a:ext cx="7056784" cy="68762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35000"/>
                <a:satMod val="253000"/>
              </a:schemeClr>
            </a:gs>
            <a:gs pos="50000">
              <a:schemeClr val="accent4">
                <a:tint val="42000"/>
                <a:satMod val="255000"/>
              </a:schemeClr>
            </a:gs>
            <a:gs pos="97000">
              <a:schemeClr val="accent4">
                <a:tint val="53000"/>
                <a:satMod val="260000"/>
              </a:schemeClr>
            </a:gs>
            <a:gs pos="100000">
              <a:schemeClr val="accent4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4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justLow" defTabSz="1111250" rtl="1">
            <a:lnSpc>
              <a:spcPct val="70000"/>
            </a:lnSpc>
            <a:spcBef>
              <a:spcPct val="0"/>
            </a:spcBef>
            <a:spcAft>
              <a:spcPts val="0"/>
            </a:spcAft>
          </a:pPr>
          <a:r>
            <a:rPr lang="fa-IR" sz="2500" kern="1200" dirty="0" smtClean="0">
              <a:solidFill>
                <a:schemeClr val="tx1"/>
              </a:solidFill>
              <a:cs typeface="B Mitra" pitchFamily="2" charset="-78"/>
            </a:rPr>
            <a:t>چنانچه ويال انسولين جهت ذخيره تهيه شده است در يخچال نگداري مي شود.</a:t>
          </a:r>
          <a:endParaRPr lang="fa-IR" sz="2500" kern="1200" dirty="0">
            <a:solidFill>
              <a:schemeClr val="tx1"/>
            </a:solidFill>
            <a:cs typeface="B Mitra" pitchFamily="2" charset="-78"/>
          </a:endParaRPr>
        </a:p>
      </dsp:txBody>
      <dsp:txXfrm>
        <a:off x="1495396" y="1468528"/>
        <a:ext cx="5561387" cy="687622"/>
      </dsp:txXfrm>
    </dsp:sp>
    <dsp:sp modelId="{221E706E-38EA-4B45-B4E2-6F04BD5A2A5D}">
      <dsp:nvSpPr>
        <dsp:cNvPr id="0" name=""/>
        <dsp:cNvSpPr/>
      </dsp:nvSpPr>
      <dsp:spPr>
        <a:xfrm>
          <a:off x="79911" y="1523000"/>
          <a:ext cx="1144822" cy="578677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0" b="-30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12382A-5808-48E6-A95F-BE55202912CE}">
      <dsp:nvSpPr>
        <dsp:cNvPr id="0" name=""/>
        <dsp:cNvSpPr/>
      </dsp:nvSpPr>
      <dsp:spPr>
        <a:xfrm>
          <a:off x="0" y="2240190"/>
          <a:ext cx="7056784" cy="84039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35000"/>
                <a:satMod val="253000"/>
              </a:schemeClr>
            </a:gs>
            <a:gs pos="50000">
              <a:schemeClr val="accent5">
                <a:tint val="42000"/>
                <a:satMod val="255000"/>
              </a:schemeClr>
            </a:gs>
            <a:gs pos="97000">
              <a:schemeClr val="accent5">
                <a:tint val="53000"/>
                <a:satMod val="260000"/>
              </a:schemeClr>
            </a:gs>
            <a:gs pos="100000">
              <a:schemeClr val="accent5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5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justLow" defTabSz="1111250" rtl="1">
            <a:lnSpc>
              <a:spcPct val="70000"/>
            </a:lnSpc>
            <a:spcBef>
              <a:spcPct val="0"/>
            </a:spcBef>
            <a:spcAft>
              <a:spcPts val="0"/>
            </a:spcAft>
          </a:pPr>
          <a:r>
            <a:rPr lang="fa-IR" sz="2500" kern="1200" dirty="0" smtClean="0">
              <a:solidFill>
                <a:schemeClr val="tx1"/>
              </a:solidFill>
              <a:cs typeface="B Mitra" pitchFamily="2" charset="-78"/>
            </a:rPr>
            <a:t>ويال انسولين در حال استفاده بيرون از يخچال و دماي ۲۵- ۸ درجه سانتي گراد دور از نور خورشيد نگهداري مي شود.</a:t>
          </a:r>
          <a:endParaRPr lang="fa-IR" sz="2500" kern="1200" dirty="0">
            <a:solidFill>
              <a:schemeClr val="tx1"/>
            </a:solidFill>
            <a:cs typeface="B Mitra" pitchFamily="2" charset="-78"/>
          </a:endParaRPr>
        </a:p>
      </dsp:txBody>
      <dsp:txXfrm>
        <a:off x="1495396" y="2240190"/>
        <a:ext cx="5561387" cy="840398"/>
      </dsp:txXfrm>
    </dsp:sp>
    <dsp:sp modelId="{47E969B1-0453-46EC-97D6-167B6E81A265}">
      <dsp:nvSpPr>
        <dsp:cNvPr id="0" name=""/>
        <dsp:cNvSpPr/>
      </dsp:nvSpPr>
      <dsp:spPr>
        <a:xfrm>
          <a:off x="82910" y="2368451"/>
          <a:ext cx="1138823" cy="58387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7000" b="-9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2AE499-0C54-461F-9966-3052BE4980B0}">
      <dsp:nvSpPr>
        <dsp:cNvPr id="0" name=""/>
        <dsp:cNvSpPr/>
      </dsp:nvSpPr>
      <dsp:spPr>
        <a:xfrm>
          <a:off x="0" y="3164628"/>
          <a:ext cx="7056784" cy="64087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35000"/>
                <a:satMod val="253000"/>
              </a:schemeClr>
            </a:gs>
            <a:gs pos="50000">
              <a:schemeClr val="accent2">
                <a:tint val="42000"/>
                <a:satMod val="255000"/>
              </a:schemeClr>
            </a:gs>
            <a:gs pos="97000">
              <a:schemeClr val="accent2">
                <a:tint val="53000"/>
                <a:satMod val="260000"/>
              </a:schemeClr>
            </a:gs>
            <a:gs pos="100000">
              <a:schemeClr val="accent2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2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justLow" defTabSz="1111250" rtl="1">
            <a:lnSpc>
              <a:spcPct val="70000"/>
            </a:lnSpc>
            <a:spcBef>
              <a:spcPct val="0"/>
            </a:spcBef>
            <a:spcAft>
              <a:spcPts val="0"/>
            </a:spcAft>
          </a:pPr>
          <a:r>
            <a:rPr lang="fa-IR" sz="2500" kern="1200" smtClean="0">
              <a:solidFill>
                <a:schemeClr val="tx1"/>
              </a:solidFill>
              <a:cs typeface="B Mitra" pitchFamily="2" charset="-78"/>
            </a:rPr>
            <a:t>از تزريق انسولين سرد خودداري شود.</a:t>
          </a:r>
          <a:endParaRPr lang="fa-IR" sz="2500" kern="1200" dirty="0">
            <a:solidFill>
              <a:schemeClr val="tx1"/>
            </a:solidFill>
            <a:cs typeface="B Mitra" pitchFamily="2" charset="-78"/>
          </a:endParaRPr>
        </a:p>
      </dsp:txBody>
      <dsp:txXfrm>
        <a:off x="1495396" y="3164628"/>
        <a:ext cx="5561387" cy="640879"/>
      </dsp:txXfrm>
    </dsp:sp>
    <dsp:sp modelId="{BF3E8858-37D6-4C47-9A83-B9A27E0445E5}">
      <dsp:nvSpPr>
        <dsp:cNvPr id="0" name=""/>
        <dsp:cNvSpPr/>
      </dsp:nvSpPr>
      <dsp:spPr>
        <a:xfrm>
          <a:off x="135526" y="3225717"/>
          <a:ext cx="1160615" cy="51870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9000" b="-19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556747-DE42-4488-97DC-669B279E643E}">
      <dsp:nvSpPr>
        <dsp:cNvPr id="0" name=""/>
        <dsp:cNvSpPr/>
      </dsp:nvSpPr>
      <dsp:spPr>
        <a:xfrm>
          <a:off x="0" y="3889547"/>
          <a:ext cx="7056784" cy="100184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35000"/>
                <a:satMod val="253000"/>
              </a:schemeClr>
            </a:gs>
            <a:gs pos="50000">
              <a:schemeClr val="accent1">
                <a:tint val="42000"/>
                <a:satMod val="255000"/>
              </a:schemeClr>
            </a:gs>
            <a:gs pos="97000">
              <a:schemeClr val="accent1">
                <a:tint val="53000"/>
                <a:satMod val="260000"/>
              </a:schemeClr>
            </a:gs>
            <a:gs pos="100000">
              <a:schemeClr val="accent1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justLow" defTabSz="1111250" rtl="1">
            <a:lnSpc>
              <a:spcPct val="70000"/>
            </a:lnSpc>
            <a:spcBef>
              <a:spcPct val="0"/>
            </a:spcBef>
            <a:spcAft>
              <a:spcPts val="0"/>
            </a:spcAft>
          </a:pPr>
          <a:r>
            <a:rPr lang="fa-IR" sz="2500" kern="1200" dirty="0" smtClean="0">
              <a:solidFill>
                <a:schemeClr val="tx1"/>
              </a:solidFill>
              <a:cs typeface="B Mitra" pitchFamily="2" charset="-78"/>
            </a:rPr>
            <a:t>پس از باز شدن درپوش، ويال انسولين ۳۰- ۲۸ روز قابل استفاده است و بعد از اين مدت چنانچه هنوز انسولين داخل ويال باقي مانده است قابل مصرف نمي باشد.</a:t>
          </a:r>
          <a:endParaRPr lang="fa-IR" sz="2500" kern="1200" dirty="0">
            <a:solidFill>
              <a:schemeClr val="tx1"/>
            </a:solidFill>
            <a:cs typeface="B Mitra" pitchFamily="2" charset="-78"/>
          </a:endParaRPr>
        </a:p>
      </dsp:txBody>
      <dsp:txXfrm>
        <a:off x="1495396" y="3889547"/>
        <a:ext cx="5561387" cy="1001846"/>
      </dsp:txXfrm>
    </dsp:sp>
    <dsp:sp modelId="{7AEA14F2-B25C-4CE7-928F-4FD84D7410F4}">
      <dsp:nvSpPr>
        <dsp:cNvPr id="0" name=""/>
        <dsp:cNvSpPr/>
      </dsp:nvSpPr>
      <dsp:spPr>
        <a:xfrm>
          <a:off x="82910" y="4024083"/>
          <a:ext cx="1138823" cy="73277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0E0BE6-9FB8-4A35-8DDA-9180D7F2AD97}">
      <dsp:nvSpPr>
        <dsp:cNvPr id="0" name=""/>
        <dsp:cNvSpPr/>
      </dsp:nvSpPr>
      <dsp:spPr>
        <a:xfrm rot="5400000">
          <a:off x="533477" y="947728"/>
          <a:ext cx="1595068" cy="2654157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accent3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accent3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accent3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773F1B9-76CE-4CA0-9936-A4AF5A872E86}">
      <dsp:nvSpPr>
        <dsp:cNvPr id="0" name=""/>
        <dsp:cNvSpPr/>
      </dsp:nvSpPr>
      <dsp:spPr>
        <a:xfrm>
          <a:off x="234896" y="1770901"/>
          <a:ext cx="2862822" cy="17875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justLow" defTabSz="1066800" rtl="1">
            <a:lnSpc>
              <a:spcPct val="70000"/>
            </a:lnSpc>
            <a:spcBef>
              <a:spcPct val="0"/>
            </a:spcBef>
            <a:spcAft>
              <a:spcPts val="0"/>
            </a:spcAft>
          </a:pPr>
          <a:r>
            <a:rPr lang="fa-IR" sz="2400" b="1" kern="1200" dirty="0" smtClean="0">
              <a:cs typeface="B Mitra" pitchFamily="2" charset="-78"/>
            </a:rPr>
            <a:t>*توجه داشته باشيد نحوه تقسيم بندي دوز در سرنگهاي  ۱۰۰ واحدي با سرنگهاي ۳۰ و ۵۰ واحدي متفاوت مي باشد.</a:t>
          </a:r>
          <a:endParaRPr lang="fa-IR" sz="2400" b="1" kern="1200" dirty="0"/>
        </a:p>
      </dsp:txBody>
      <dsp:txXfrm>
        <a:off x="234896" y="1770901"/>
        <a:ext cx="2862822" cy="1787545"/>
      </dsp:txXfrm>
    </dsp:sp>
    <dsp:sp modelId="{EBE5C622-8B12-441E-8D2C-9E3D4D954C25}">
      <dsp:nvSpPr>
        <dsp:cNvPr id="0" name=""/>
        <dsp:cNvSpPr/>
      </dsp:nvSpPr>
      <dsp:spPr>
        <a:xfrm>
          <a:off x="2211298" y="752326"/>
          <a:ext cx="452111" cy="452111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3">
                <a:hueOff val="-8413220"/>
                <a:satOff val="-4326"/>
                <a:lumOff val="-1863"/>
                <a:alphaOff val="0"/>
                <a:tint val="92000"/>
                <a:satMod val="170000"/>
              </a:schemeClr>
            </a:gs>
            <a:gs pos="15000">
              <a:schemeClr val="accent3">
                <a:hueOff val="-8413220"/>
                <a:satOff val="-4326"/>
                <a:lumOff val="-1863"/>
                <a:alphaOff val="0"/>
                <a:tint val="92000"/>
                <a:shade val="99000"/>
                <a:satMod val="170000"/>
              </a:schemeClr>
            </a:gs>
            <a:gs pos="62000">
              <a:schemeClr val="accent3">
                <a:hueOff val="-8413220"/>
                <a:satOff val="-4326"/>
                <a:lumOff val="-1863"/>
                <a:alphaOff val="0"/>
                <a:tint val="96000"/>
                <a:shade val="80000"/>
                <a:satMod val="170000"/>
              </a:schemeClr>
            </a:gs>
            <a:gs pos="97000">
              <a:schemeClr val="accent3">
                <a:hueOff val="-8413220"/>
                <a:satOff val="-4326"/>
                <a:lumOff val="-1863"/>
                <a:alphaOff val="0"/>
                <a:tint val="98000"/>
                <a:shade val="63000"/>
                <a:satMod val="170000"/>
              </a:schemeClr>
            </a:gs>
            <a:gs pos="100000">
              <a:schemeClr val="accent3">
                <a:hueOff val="-8413220"/>
                <a:satOff val="-4326"/>
                <a:lumOff val="-1863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4385691-B205-46F8-9EB1-414AD46FF7A7}">
      <dsp:nvSpPr>
        <dsp:cNvPr id="0" name=""/>
        <dsp:cNvSpPr/>
      </dsp:nvSpPr>
      <dsp:spPr>
        <a:xfrm rot="5400000">
          <a:off x="3700197" y="221854"/>
          <a:ext cx="1595068" cy="2654157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3">
                <a:hueOff val="-16826440"/>
                <a:satOff val="-8652"/>
                <a:lumOff val="-3725"/>
                <a:alphaOff val="0"/>
                <a:tint val="92000"/>
                <a:satMod val="170000"/>
              </a:schemeClr>
            </a:gs>
            <a:gs pos="15000">
              <a:schemeClr val="accent3">
                <a:hueOff val="-16826440"/>
                <a:satOff val="-8652"/>
                <a:lumOff val="-3725"/>
                <a:alphaOff val="0"/>
                <a:tint val="92000"/>
                <a:shade val="99000"/>
                <a:satMod val="170000"/>
              </a:schemeClr>
            </a:gs>
            <a:gs pos="62000">
              <a:schemeClr val="accent3">
                <a:hueOff val="-16826440"/>
                <a:satOff val="-8652"/>
                <a:lumOff val="-3725"/>
                <a:alphaOff val="0"/>
                <a:tint val="96000"/>
                <a:shade val="80000"/>
                <a:satMod val="170000"/>
              </a:schemeClr>
            </a:gs>
            <a:gs pos="97000">
              <a:schemeClr val="accent3">
                <a:hueOff val="-16826440"/>
                <a:satOff val="-8652"/>
                <a:lumOff val="-3725"/>
                <a:alphaOff val="0"/>
                <a:tint val="98000"/>
                <a:shade val="63000"/>
                <a:satMod val="170000"/>
              </a:schemeClr>
            </a:gs>
            <a:gs pos="100000">
              <a:schemeClr val="accent3">
                <a:hueOff val="-16826440"/>
                <a:satOff val="-8652"/>
                <a:lumOff val="-3725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D1BB2F0-8AA2-4D0F-A993-A8B0AFCF99AC}">
      <dsp:nvSpPr>
        <dsp:cNvPr id="0" name=""/>
        <dsp:cNvSpPr/>
      </dsp:nvSpPr>
      <dsp:spPr>
        <a:xfrm>
          <a:off x="3433940" y="1014876"/>
          <a:ext cx="2396188" cy="21003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lvl="0" algn="justLow" defTabSz="1111250" rtl="1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fa-IR" sz="2500" b="1" kern="1200" dirty="0" smtClean="0">
              <a:cs typeface="B Mitra" pitchFamily="2" charset="-78"/>
            </a:rPr>
            <a:t>سرنگ انسولين در مقياسهاي ۳۰-۵۰ و ۱۰۰ واحدي موجود مي باشد.</a:t>
          </a:r>
          <a:endParaRPr lang="fa-IR" sz="2500" b="1" kern="1200" dirty="0"/>
        </a:p>
      </dsp:txBody>
      <dsp:txXfrm>
        <a:off x="3433940" y="1014876"/>
        <a:ext cx="2396188" cy="210039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303041-4B75-425C-AF46-54CE82DEBA8C}">
      <dsp:nvSpPr>
        <dsp:cNvPr id="0" name=""/>
        <dsp:cNvSpPr/>
      </dsp:nvSpPr>
      <dsp:spPr>
        <a:xfrm rot="5400000">
          <a:off x="-115994" y="125602"/>
          <a:ext cx="773294" cy="541306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 rtl="1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endParaRPr lang="fa-IR" sz="2500" kern="1200">
            <a:solidFill>
              <a:schemeClr val="tx1"/>
            </a:solidFill>
            <a:cs typeface="B Mitra" pitchFamily="2" charset="-78"/>
          </a:endParaRPr>
        </a:p>
      </dsp:txBody>
      <dsp:txXfrm rot="-5400000">
        <a:off x="0" y="280261"/>
        <a:ext cx="541306" cy="231988"/>
      </dsp:txXfrm>
    </dsp:sp>
    <dsp:sp modelId="{CAE38CD8-4EE5-4B84-9542-6796E48B7CD6}">
      <dsp:nvSpPr>
        <dsp:cNvPr id="0" name=""/>
        <dsp:cNvSpPr/>
      </dsp:nvSpPr>
      <dsp:spPr>
        <a:xfrm rot="5400000">
          <a:off x="3691740" y="-3140825"/>
          <a:ext cx="502641" cy="6803509"/>
        </a:xfrm>
        <a:prstGeom prst="round2SameRect">
          <a:avLst/>
        </a:prstGeom>
        <a:gradFill rotWithShape="1">
          <a:gsLst>
            <a:gs pos="0">
              <a:schemeClr val="accent3">
                <a:tint val="35000"/>
                <a:satMod val="253000"/>
              </a:schemeClr>
            </a:gs>
            <a:gs pos="50000">
              <a:schemeClr val="accent3">
                <a:tint val="42000"/>
                <a:satMod val="255000"/>
              </a:schemeClr>
            </a:gs>
            <a:gs pos="97000">
              <a:schemeClr val="accent3">
                <a:tint val="53000"/>
                <a:satMod val="260000"/>
              </a:schemeClr>
            </a:gs>
            <a:gs pos="100000">
              <a:schemeClr val="accent3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3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r" defTabSz="1111250" rtl="1">
            <a:lnSpc>
              <a:spcPct val="7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500" kern="1200" smtClean="0">
              <a:cs typeface="B Mitra" pitchFamily="2" charset="-78"/>
            </a:rPr>
            <a:t>نيدل به خون آغشته نشده باشد.</a:t>
          </a:r>
          <a:endParaRPr lang="fa-IR" sz="2500" kern="1200" dirty="0">
            <a:cs typeface="B Mitra" pitchFamily="2" charset="-78"/>
          </a:endParaRPr>
        </a:p>
      </dsp:txBody>
      <dsp:txXfrm rot="-5400000">
        <a:off x="541307" y="34145"/>
        <a:ext cx="6778972" cy="453567"/>
      </dsp:txXfrm>
    </dsp:sp>
    <dsp:sp modelId="{AD6B5045-4665-44EF-8204-E2D2D7A430B4}">
      <dsp:nvSpPr>
        <dsp:cNvPr id="0" name=""/>
        <dsp:cNvSpPr/>
      </dsp:nvSpPr>
      <dsp:spPr>
        <a:xfrm rot="5400000">
          <a:off x="-115994" y="816716"/>
          <a:ext cx="773294" cy="541306"/>
        </a:xfrm>
        <a:prstGeom prst="chevron">
          <a:avLst/>
        </a:prstGeom>
        <a:solidFill>
          <a:schemeClr val="accent3">
            <a:hueOff val="-2804407"/>
            <a:satOff val="-1442"/>
            <a:lumOff val="-621"/>
            <a:alphaOff val="0"/>
          </a:schemeClr>
        </a:solidFill>
        <a:ln w="25400" cap="flat" cmpd="sng" algn="ctr">
          <a:solidFill>
            <a:schemeClr val="accent3">
              <a:hueOff val="-2804407"/>
              <a:satOff val="-1442"/>
              <a:lumOff val="-62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 rtl="1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endParaRPr lang="fa-IR" sz="2500" kern="1200">
            <a:solidFill>
              <a:schemeClr val="tx1"/>
            </a:solidFill>
            <a:cs typeface="B Mitra" pitchFamily="2" charset="-78"/>
          </a:endParaRPr>
        </a:p>
      </dsp:txBody>
      <dsp:txXfrm rot="-5400000">
        <a:off x="0" y="971375"/>
        <a:ext cx="541306" cy="231988"/>
      </dsp:txXfrm>
    </dsp:sp>
    <dsp:sp modelId="{A44458AC-06FC-4C89-A52E-6AFEA2CA2F9C}">
      <dsp:nvSpPr>
        <dsp:cNvPr id="0" name=""/>
        <dsp:cNvSpPr/>
      </dsp:nvSpPr>
      <dsp:spPr>
        <a:xfrm rot="5400000">
          <a:off x="3691740" y="-2449711"/>
          <a:ext cx="502641" cy="6803509"/>
        </a:xfrm>
        <a:prstGeom prst="round2SameRect">
          <a:avLst/>
        </a:prstGeom>
        <a:gradFill rotWithShape="1">
          <a:gsLst>
            <a:gs pos="0">
              <a:schemeClr val="accent6">
                <a:tint val="35000"/>
                <a:satMod val="253000"/>
              </a:schemeClr>
            </a:gs>
            <a:gs pos="50000">
              <a:schemeClr val="accent6">
                <a:tint val="42000"/>
                <a:satMod val="255000"/>
              </a:schemeClr>
            </a:gs>
            <a:gs pos="97000">
              <a:schemeClr val="accent6">
                <a:tint val="53000"/>
                <a:satMod val="260000"/>
              </a:schemeClr>
            </a:gs>
            <a:gs pos="100000">
              <a:schemeClr val="accent6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6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r" defTabSz="1111250" rtl="1">
            <a:lnSpc>
              <a:spcPct val="7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500" kern="1200" dirty="0" smtClean="0">
              <a:cs typeface="B Mitra" pitchFamily="2" charset="-78"/>
            </a:rPr>
            <a:t>نيدل تنها با پوست محل تزريق تماس داشته باشد.</a:t>
          </a:r>
          <a:endParaRPr lang="fa-IR" sz="2500" kern="1200" dirty="0">
            <a:cs typeface="B Mitra" pitchFamily="2" charset="-78"/>
          </a:endParaRPr>
        </a:p>
      </dsp:txBody>
      <dsp:txXfrm rot="-5400000">
        <a:off x="541307" y="725259"/>
        <a:ext cx="6778972" cy="453567"/>
      </dsp:txXfrm>
    </dsp:sp>
    <dsp:sp modelId="{E760D5C0-A6C1-461F-BC11-30E4F1A51EF7}">
      <dsp:nvSpPr>
        <dsp:cNvPr id="0" name=""/>
        <dsp:cNvSpPr/>
      </dsp:nvSpPr>
      <dsp:spPr>
        <a:xfrm rot="5400000">
          <a:off x="-115994" y="1507830"/>
          <a:ext cx="773294" cy="541306"/>
        </a:xfrm>
        <a:prstGeom prst="chevron">
          <a:avLst/>
        </a:prstGeom>
        <a:solidFill>
          <a:schemeClr val="accent3">
            <a:hueOff val="-5608813"/>
            <a:satOff val="-2884"/>
            <a:lumOff val="-1242"/>
            <a:alphaOff val="0"/>
          </a:schemeClr>
        </a:solidFill>
        <a:ln w="25400" cap="flat" cmpd="sng" algn="ctr">
          <a:solidFill>
            <a:schemeClr val="accent3">
              <a:hueOff val="-5608813"/>
              <a:satOff val="-2884"/>
              <a:lumOff val="-124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 rtl="1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endParaRPr lang="fa-IR" sz="2500" kern="1200">
            <a:solidFill>
              <a:schemeClr val="tx1"/>
            </a:solidFill>
            <a:cs typeface="B Mitra" pitchFamily="2" charset="-78"/>
          </a:endParaRPr>
        </a:p>
      </dsp:txBody>
      <dsp:txXfrm rot="-5400000">
        <a:off x="0" y="1662489"/>
        <a:ext cx="541306" cy="231988"/>
      </dsp:txXfrm>
    </dsp:sp>
    <dsp:sp modelId="{CDCA3EE4-4C96-413C-A697-AC5B8545130C}">
      <dsp:nvSpPr>
        <dsp:cNvPr id="0" name=""/>
        <dsp:cNvSpPr/>
      </dsp:nvSpPr>
      <dsp:spPr>
        <a:xfrm rot="5400000">
          <a:off x="3691740" y="-1758597"/>
          <a:ext cx="502641" cy="6803509"/>
        </a:xfrm>
        <a:prstGeom prst="round2SameRect">
          <a:avLst/>
        </a:prstGeom>
        <a:gradFill rotWithShape="1">
          <a:gsLst>
            <a:gs pos="0">
              <a:schemeClr val="accent2">
                <a:tint val="92000"/>
                <a:satMod val="170000"/>
              </a:schemeClr>
            </a:gs>
            <a:gs pos="15000">
              <a:schemeClr val="accent2">
                <a:tint val="92000"/>
                <a:shade val="99000"/>
                <a:satMod val="170000"/>
              </a:schemeClr>
            </a:gs>
            <a:gs pos="62000">
              <a:schemeClr val="accent2">
                <a:tint val="96000"/>
                <a:shade val="80000"/>
                <a:satMod val="170000"/>
              </a:schemeClr>
            </a:gs>
            <a:gs pos="97000">
              <a:schemeClr val="accent2">
                <a:tint val="98000"/>
                <a:shade val="63000"/>
                <a:satMod val="170000"/>
              </a:schemeClr>
            </a:gs>
            <a:gs pos="100000">
              <a:schemeClr val="accent2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2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contourW="12700">
          <a:bevelT w="0" h="0"/>
          <a:contourClr>
            <a:schemeClr val="accent2">
              <a:shade val="80000"/>
            </a:schemeClr>
          </a:contourClr>
        </a:sp3d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r" defTabSz="1111250" rtl="1">
            <a:lnSpc>
              <a:spcPct val="7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500" kern="1200" dirty="0" smtClean="0">
              <a:cs typeface="B Mitra" pitchFamily="2" charset="-78"/>
            </a:rPr>
            <a:t>نيدل خميده نشده است.</a:t>
          </a:r>
          <a:endParaRPr lang="fa-IR" sz="2500" kern="1200" dirty="0">
            <a:cs typeface="B Mitra" pitchFamily="2" charset="-78"/>
          </a:endParaRPr>
        </a:p>
      </dsp:txBody>
      <dsp:txXfrm rot="-5400000">
        <a:off x="541307" y="1416373"/>
        <a:ext cx="6778972" cy="453567"/>
      </dsp:txXfrm>
    </dsp:sp>
    <dsp:sp modelId="{B216DA5F-40A9-405D-B322-436A34890D5E}">
      <dsp:nvSpPr>
        <dsp:cNvPr id="0" name=""/>
        <dsp:cNvSpPr/>
      </dsp:nvSpPr>
      <dsp:spPr>
        <a:xfrm rot="5400000">
          <a:off x="-115994" y="2198944"/>
          <a:ext cx="773294" cy="541306"/>
        </a:xfrm>
        <a:prstGeom prst="chevron">
          <a:avLst/>
        </a:prstGeom>
        <a:solidFill>
          <a:schemeClr val="accent3">
            <a:hueOff val="-8413220"/>
            <a:satOff val="-4326"/>
            <a:lumOff val="-1863"/>
            <a:alphaOff val="0"/>
          </a:schemeClr>
        </a:solidFill>
        <a:ln w="25400" cap="flat" cmpd="sng" algn="ctr">
          <a:solidFill>
            <a:schemeClr val="accent3">
              <a:hueOff val="-8413220"/>
              <a:satOff val="-4326"/>
              <a:lumOff val="-186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 rtl="1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endParaRPr lang="fa-IR" sz="2500" kern="1200" dirty="0">
            <a:solidFill>
              <a:schemeClr val="tx1"/>
            </a:solidFill>
            <a:cs typeface="B Mitra" pitchFamily="2" charset="-78"/>
          </a:endParaRPr>
        </a:p>
      </dsp:txBody>
      <dsp:txXfrm rot="-5400000">
        <a:off x="0" y="2353603"/>
        <a:ext cx="541306" cy="231988"/>
      </dsp:txXfrm>
    </dsp:sp>
    <dsp:sp modelId="{17E93C8E-757F-4062-9D73-C2524DE38A7D}">
      <dsp:nvSpPr>
        <dsp:cNvPr id="0" name=""/>
        <dsp:cNvSpPr/>
      </dsp:nvSpPr>
      <dsp:spPr>
        <a:xfrm rot="5400000">
          <a:off x="3691740" y="-1067484"/>
          <a:ext cx="502641" cy="6803509"/>
        </a:xfrm>
        <a:prstGeom prst="round2SameRect">
          <a:avLst/>
        </a:prstGeom>
        <a:gradFill rotWithShape="1">
          <a:gsLst>
            <a:gs pos="0">
              <a:schemeClr val="accent4">
                <a:tint val="92000"/>
                <a:satMod val="170000"/>
              </a:schemeClr>
            </a:gs>
            <a:gs pos="15000">
              <a:schemeClr val="accent4">
                <a:tint val="92000"/>
                <a:shade val="99000"/>
                <a:satMod val="170000"/>
              </a:schemeClr>
            </a:gs>
            <a:gs pos="62000">
              <a:schemeClr val="accent4">
                <a:tint val="96000"/>
                <a:shade val="80000"/>
                <a:satMod val="170000"/>
              </a:schemeClr>
            </a:gs>
            <a:gs pos="97000">
              <a:schemeClr val="accent4">
                <a:tint val="98000"/>
                <a:shade val="63000"/>
                <a:satMod val="170000"/>
              </a:schemeClr>
            </a:gs>
            <a:gs pos="100000">
              <a:schemeClr val="accent4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4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contourW="12700">
          <a:bevelT w="0" h="0"/>
          <a:contourClr>
            <a:schemeClr val="accent4">
              <a:shade val="80000"/>
            </a:schemeClr>
          </a:contourClr>
        </a:sp3d>
      </dsp:spPr>
      <dsp:style>
        <a:lnRef idx="1">
          <a:schemeClr val="accent4"/>
        </a:lnRef>
        <a:fillRef idx="3">
          <a:schemeClr val="accent4"/>
        </a:fillRef>
        <a:effectRef idx="2">
          <a:schemeClr val="accent4"/>
        </a:effectRef>
        <a:fontRef idx="minor">
          <a:schemeClr val="lt1"/>
        </a:fontRef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r" defTabSz="1111250" rtl="1">
            <a:lnSpc>
              <a:spcPct val="7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500" kern="1200" dirty="0" smtClean="0">
              <a:cs typeface="B Mitra" pitchFamily="2" charset="-78"/>
            </a:rPr>
            <a:t>نيدل تيز است و به راحتي وارد پوست مي شود.</a:t>
          </a:r>
          <a:endParaRPr lang="fa-IR" sz="2500" kern="1200" dirty="0">
            <a:cs typeface="B Mitra" pitchFamily="2" charset="-78"/>
          </a:endParaRPr>
        </a:p>
      </dsp:txBody>
      <dsp:txXfrm rot="-5400000">
        <a:off x="541307" y="2107486"/>
        <a:ext cx="6778972" cy="453567"/>
      </dsp:txXfrm>
    </dsp:sp>
    <dsp:sp modelId="{E6C71994-242D-4C42-936A-4E0EB98B634A}">
      <dsp:nvSpPr>
        <dsp:cNvPr id="0" name=""/>
        <dsp:cNvSpPr/>
      </dsp:nvSpPr>
      <dsp:spPr>
        <a:xfrm rot="5400000">
          <a:off x="-115994" y="2890058"/>
          <a:ext cx="773294" cy="541306"/>
        </a:xfrm>
        <a:prstGeom prst="chevron">
          <a:avLst/>
        </a:prstGeom>
        <a:solidFill>
          <a:schemeClr val="accent3">
            <a:hueOff val="-11217627"/>
            <a:satOff val="-5768"/>
            <a:lumOff val="-2483"/>
            <a:alphaOff val="0"/>
          </a:schemeClr>
        </a:solidFill>
        <a:ln w="25400" cap="flat" cmpd="sng" algn="ctr">
          <a:solidFill>
            <a:schemeClr val="accent3">
              <a:hueOff val="-11217627"/>
              <a:satOff val="-5768"/>
              <a:lumOff val="-248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 rtl="1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endParaRPr lang="fa-IR" sz="2500" kern="1200" dirty="0">
            <a:solidFill>
              <a:schemeClr val="tx1"/>
            </a:solidFill>
            <a:cs typeface="B Mitra" pitchFamily="2" charset="-78"/>
          </a:endParaRPr>
        </a:p>
      </dsp:txBody>
      <dsp:txXfrm rot="-5400000">
        <a:off x="0" y="3044717"/>
        <a:ext cx="541306" cy="231988"/>
      </dsp:txXfrm>
    </dsp:sp>
    <dsp:sp modelId="{F562A129-C717-49E8-8CBF-1BB81043840D}">
      <dsp:nvSpPr>
        <dsp:cNvPr id="0" name=""/>
        <dsp:cNvSpPr/>
      </dsp:nvSpPr>
      <dsp:spPr>
        <a:xfrm rot="5400000">
          <a:off x="3691740" y="-376370"/>
          <a:ext cx="502641" cy="6803509"/>
        </a:xfrm>
        <a:prstGeom prst="round2SameRect">
          <a:avLst/>
        </a:prstGeom>
        <a:gradFill rotWithShape="1">
          <a:gsLst>
            <a:gs pos="0">
              <a:schemeClr val="accent2">
                <a:tint val="35000"/>
                <a:satMod val="253000"/>
              </a:schemeClr>
            </a:gs>
            <a:gs pos="50000">
              <a:schemeClr val="accent2">
                <a:tint val="42000"/>
                <a:satMod val="255000"/>
              </a:schemeClr>
            </a:gs>
            <a:gs pos="97000">
              <a:schemeClr val="accent2">
                <a:tint val="53000"/>
                <a:satMod val="260000"/>
              </a:schemeClr>
            </a:gs>
            <a:gs pos="100000">
              <a:schemeClr val="accent2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2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r" defTabSz="1111250" rtl="1">
            <a:lnSpc>
              <a:spcPct val="7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500" kern="1200" dirty="0" smtClean="0">
              <a:cs typeface="B Mitra" pitchFamily="2" charset="-78"/>
            </a:rPr>
            <a:t>از تماس دست با قسمت داخلي پيستون خودداري شود.</a:t>
          </a:r>
          <a:endParaRPr lang="fa-IR" sz="2500" kern="1200" dirty="0">
            <a:cs typeface="B Mitra" pitchFamily="2" charset="-78"/>
          </a:endParaRPr>
        </a:p>
      </dsp:txBody>
      <dsp:txXfrm rot="-5400000">
        <a:off x="541307" y="2798600"/>
        <a:ext cx="6778972" cy="453567"/>
      </dsp:txXfrm>
    </dsp:sp>
    <dsp:sp modelId="{2869AB2C-3FF9-4A40-8750-EA37050DFB67}">
      <dsp:nvSpPr>
        <dsp:cNvPr id="0" name=""/>
        <dsp:cNvSpPr/>
      </dsp:nvSpPr>
      <dsp:spPr>
        <a:xfrm rot="5400000">
          <a:off x="-115994" y="3612031"/>
          <a:ext cx="773294" cy="541306"/>
        </a:xfrm>
        <a:prstGeom prst="chevron">
          <a:avLst/>
        </a:prstGeom>
        <a:solidFill>
          <a:schemeClr val="accent3">
            <a:hueOff val="-14022034"/>
            <a:satOff val="-7210"/>
            <a:lumOff val="-3104"/>
            <a:alphaOff val="0"/>
          </a:schemeClr>
        </a:solidFill>
        <a:ln w="25400" cap="flat" cmpd="sng" algn="ctr">
          <a:solidFill>
            <a:schemeClr val="accent3">
              <a:hueOff val="-14022034"/>
              <a:satOff val="-7210"/>
              <a:lumOff val="-310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 rtl="1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endParaRPr lang="fa-IR" sz="2500" kern="1200" dirty="0">
            <a:solidFill>
              <a:schemeClr val="tx1"/>
            </a:solidFill>
            <a:cs typeface="B Mitra" pitchFamily="2" charset="-78"/>
          </a:endParaRPr>
        </a:p>
      </dsp:txBody>
      <dsp:txXfrm rot="-5400000">
        <a:off x="0" y="3766690"/>
        <a:ext cx="541306" cy="231988"/>
      </dsp:txXfrm>
    </dsp:sp>
    <dsp:sp modelId="{AC694A20-8A51-443C-BFA4-164B24F323B2}">
      <dsp:nvSpPr>
        <dsp:cNvPr id="0" name=""/>
        <dsp:cNvSpPr/>
      </dsp:nvSpPr>
      <dsp:spPr>
        <a:xfrm rot="5400000">
          <a:off x="3660880" y="345603"/>
          <a:ext cx="564361" cy="6803509"/>
        </a:xfrm>
        <a:prstGeom prst="round2SameRect">
          <a:avLst/>
        </a:prstGeom>
        <a:gradFill rotWithShape="1">
          <a:gsLst>
            <a:gs pos="0">
              <a:schemeClr val="accent1">
                <a:tint val="35000"/>
                <a:satMod val="253000"/>
              </a:schemeClr>
            </a:gs>
            <a:gs pos="50000">
              <a:schemeClr val="accent1">
                <a:tint val="42000"/>
                <a:satMod val="255000"/>
              </a:schemeClr>
            </a:gs>
            <a:gs pos="97000">
              <a:schemeClr val="accent1">
                <a:tint val="53000"/>
                <a:satMod val="260000"/>
              </a:schemeClr>
            </a:gs>
            <a:gs pos="100000">
              <a:schemeClr val="accent1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r" defTabSz="1111250" rtl="1">
            <a:lnSpc>
              <a:spcPct val="7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500" kern="1200" dirty="0" smtClean="0">
              <a:cs typeface="B Mitra" pitchFamily="2" charset="-78"/>
            </a:rPr>
            <a:t>پس از تزريق سرنگ چندين مرتبه پمپ مي شود تا انسولين باقي مانده در آن كاملا" تخليه شود.</a:t>
          </a:r>
          <a:endParaRPr lang="fa-IR" sz="2500" kern="1200" dirty="0">
            <a:cs typeface="B Mitra" pitchFamily="2" charset="-78"/>
          </a:endParaRPr>
        </a:p>
      </dsp:txBody>
      <dsp:txXfrm rot="-5400000">
        <a:off x="541306" y="3492727"/>
        <a:ext cx="6775959" cy="509261"/>
      </dsp:txXfrm>
    </dsp:sp>
    <dsp:sp modelId="{84ADC27B-96A1-49CF-8C0C-1355B76EF803}">
      <dsp:nvSpPr>
        <dsp:cNvPr id="0" name=""/>
        <dsp:cNvSpPr/>
      </dsp:nvSpPr>
      <dsp:spPr>
        <a:xfrm rot="5400000">
          <a:off x="-115994" y="4373650"/>
          <a:ext cx="773294" cy="541306"/>
        </a:xfrm>
        <a:prstGeom prst="chevron">
          <a:avLst/>
        </a:prstGeom>
        <a:solidFill>
          <a:schemeClr val="accent3">
            <a:hueOff val="-16826440"/>
            <a:satOff val="-8652"/>
            <a:lumOff val="-3725"/>
            <a:alphaOff val="0"/>
          </a:schemeClr>
        </a:solidFill>
        <a:ln w="25400" cap="flat" cmpd="sng" algn="ctr">
          <a:solidFill>
            <a:schemeClr val="accent3">
              <a:hueOff val="-16826440"/>
              <a:satOff val="-8652"/>
              <a:lumOff val="-372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 rtl="1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endParaRPr lang="fa-IR" sz="2500" kern="1200" dirty="0">
            <a:solidFill>
              <a:schemeClr val="tx1"/>
            </a:solidFill>
            <a:cs typeface="B Mitra" pitchFamily="2" charset="-78"/>
          </a:endParaRPr>
        </a:p>
      </dsp:txBody>
      <dsp:txXfrm rot="-5400000">
        <a:off x="0" y="4528309"/>
        <a:ext cx="541306" cy="231988"/>
      </dsp:txXfrm>
    </dsp:sp>
    <dsp:sp modelId="{BC58013A-6082-49AA-8A74-846B26A79C47}">
      <dsp:nvSpPr>
        <dsp:cNvPr id="0" name=""/>
        <dsp:cNvSpPr/>
      </dsp:nvSpPr>
      <dsp:spPr>
        <a:xfrm rot="5400000">
          <a:off x="3621234" y="1107222"/>
          <a:ext cx="643652" cy="6803509"/>
        </a:xfrm>
        <a:prstGeom prst="round2SameRect">
          <a:avLst/>
        </a:prstGeom>
        <a:gradFill rotWithShape="1">
          <a:gsLst>
            <a:gs pos="0">
              <a:schemeClr val="accent5">
                <a:tint val="35000"/>
                <a:satMod val="253000"/>
              </a:schemeClr>
            </a:gs>
            <a:gs pos="50000">
              <a:schemeClr val="accent5">
                <a:tint val="42000"/>
                <a:satMod val="255000"/>
              </a:schemeClr>
            </a:gs>
            <a:gs pos="97000">
              <a:schemeClr val="accent5">
                <a:tint val="53000"/>
                <a:satMod val="260000"/>
              </a:schemeClr>
            </a:gs>
            <a:gs pos="100000">
              <a:schemeClr val="accent5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5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r" defTabSz="1111250" rtl="1">
            <a:lnSpc>
              <a:spcPct val="7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500" kern="1200" dirty="0" smtClean="0">
              <a:cs typeface="B Mitra" pitchFamily="2" charset="-78"/>
            </a:rPr>
            <a:t>درپوش سرنگ گذاشته شده و چنانچه مجددا" استفاده مي شود داخل يخچال نگهداري شود.</a:t>
          </a:r>
          <a:endParaRPr lang="fa-IR" sz="2500" kern="1200" dirty="0">
            <a:cs typeface="B Mitra" pitchFamily="2" charset="-78"/>
          </a:endParaRPr>
        </a:p>
      </dsp:txBody>
      <dsp:txXfrm rot="-5400000">
        <a:off x="541306" y="4218572"/>
        <a:ext cx="6772088" cy="58081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303041-4B75-425C-AF46-54CE82DEBA8C}">
      <dsp:nvSpPr>
        <dsp:cNvPr id="0" name=""/>
        <dsp:cNvSpPr/>
      </dsp:nvSpPr>
      <dsp:spPr>
        <a:xfrm rot="5400000">
          <a:off x="-137017" y="141418"/>
          <a:ext cx="913446" cy="639412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 rtl="1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endParaRPr lang="fa-IR" sz="2500" kern="1200">
            <a:solidFill>
              <a:schemeClr val="tx1"/>
            </a:solidFill>
            <a:cs typeface="B Mitra" pitchFamily="2" charset="-78"/>
          </a:endParaRPr>
        </a:p>
      </dsp:txBody>
      <dsp:txXfrm rot="-5400000">
        <a:off x="0" y="324107"/>
        <a:ext cx="639412" cy="274034"/>
      </dsp:txXfrm>
    </dsp:sp>
    <dsp:sp modelId="{CAE38CD8-4EE5-4B84-9542-6796E48B7CD6}">
      <dsp:nvSpPr>
        <dsp:cNvPr id="0" name=""/>
        <dsp:cNvSpPr/>
      </dsp:nvSpPr>
      <dsp:spPr>
        <a:xfrm rot="5400000">
          <a:off x="3767252" y="-3123437"/>
          <a:ext cx="593740" cy="6849419"/>
        </a:xfrm>
        <a:prstGeom prst="round2SameRect">
          <a:avLst/>
        </a:prstGeom>
        <a:gradFill rotWithShape="1">
          <a:gsLst>
            <a:gs pos="0">
              <a:schemeClr val="accent3">
                <a:tint val="35000"/>
                <a:satMod val="253000"/>
              </a:schemeClr>
            </a:gs>
            <a:gs pos="50000">
              <a:schemeClr val="accent3">
                <a:tint val="42000"/>
                <a:satMod val="255000"/>
              </a:schemeClr>
            </a:gs>
            <a:gs pos="97000">
              <a:schemeClr val="accent3">
                <a:tint val="53000"/>
                <a:satMod val="260000"/>
              </a:schemeClr>
            </a:gs>
            <a:gs pos="100000">
              <a:schemeClr val="accent3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3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r" defTabSz="1111250" rtl="1">
            <a:lnSpc>
              <a:spcPct val="7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500" kern="1200" dirty="0" smtClean="0">
              <a:cs typeface="B Mitra" pitchFamily="2" charset="-78"/>
            </a:rPr>
            <a:t>جهت تزريق مي توان از دست ها ، شكم ، باسن و ران ها استفاده كرد.</a:t>
          </a:r>
          <a:endParaRPr lang="fa-IR" sz="2500" kern="1200" dirty="0">
            <a:cs typeface="B Mitra" pitchFamily="2" charset="-78"/>
          </a:endParaRPr>
        </a:p>
      </dsp:txBody>
      <dsp:txXfrm rot="-5400000">
        <a:off x="639413" y="33386"/>
        <a:ext cx="6820435" cy="535772"/>
      </dsp:txXfrm>
    </dsp:sp>
    <dsp:sp modelId="{AD6B5045-4665-44EF-8204-E2D2D7A430B4}">
      <dsp:nvSpPr>
        <dsp:cNvPr id="0" name=""/>
        <dsp:cNvSpPr/>
      </dsp:nvSpPr>
      <dsp:spPr>
        <a:xfrm rot="5400000">
          <a:off x="-137017" y="957790"/>
          <a:ext cx="913446" cy="639412"/>
        </a:xfrm>
        <a:prstGeom prst="chevron">
          <a:avLst/>
        </a:prstGeom>
        <a:solidFill>
          <a:schemeClr val="accent3">
            <a:hueOff val="-3365288"/>
            <a:satOff val="-1730"/>
            <a:lumOff val="-745"/>
            <a:alphaOff val="0"/>
          </a:schemeClr>
        </a:solidFill>
        <a:ln w="25400" cap="flat" cmpd="sng" algn="ctr">
          <a:solidFill>
            <a:schemeClr val="accent3">
              <a:hueOff val="-3365288"/>
              <a:satOff val="-1730"/>
              <a:lumOff val="-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 rtl="1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endParaRPr lang="fa-IR" sz="2500" kern="1200">
            <a:solidFill>
              <a:schemeClr val="tx1"/>
            </a:solidFill>
            <a:cs typeface="B Mitra" pitchFamily="2" charset="-78"/>
          </a:endParaRPr>
        </a:p>
      </dsp:txBody>
      <dsp:txXfrm rot="-5400000">
        <a:off x="0" y="1140479"/>
        <a:ext cx="639412" cy="274034"/>
      </dsp:txXfrm>
    </dsp:sp>
    <dsp:sp modelId="{A44458AC-06FC-4C89-A52E-6AFEA2CA2F9C}">
      <dsp:nvSpPr>
        <dsp:cNvPr id="0" name=""/>
        <dsp:cNvSpPr/>
      </dsp:nvSpPr>
      <dsp:spPr>
        <a:xfrm rot="5400000">
          <a:off x="3767252" y="-2307066"/>
          <a:ext cx="593740" cy="6849419"/>
        </a:xfrm>
        <a:prstGeom prst="round2SameRect">
          <a:avLst/>
        </a:prstGeom>
        <a:gradFill rotWithShape="1">
          <a:gsLst>
            <a:gs pos="0">
              <a:schemeClr val="accent6">
                <a:tint val="35000"/>
                <a:satMod val="253000"/>
              </a:schemeClr>
            </a:gs>
            <a:gs pos="50000">
              <a:schemeClr val="accent6">
                <a:tint val="42000"/>
                <a:satMod val="255000"/>
              </a:schemeClr>
            </a:gs>
            <a:gs pos="97000">
              <a:schemeClr val="accent6">
                <a:tint val="53000"/>
                <a:satMod val="260000"/>
              </a:schemeClr>
            </a:gs>
            <a:gs pos="100000">
              <a:schemeClr val="accent6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6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r" defTabSz="1111250" rtl="1">
            <a:lnSpc>
              <a:spcPct val="7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500" kern="1200" dirty="0" smtClean="0">
              <a:cs typeface="B Mitra" pitchFamily="2" charset="-78"/>
            </a:rPr>
            <a:t>چنانچه پوست تميز است نيازي به استفاده از الكل نمي باشد.</a:t>
          </a:r>
          <a:endParaRPr lang="fa-IR" sz="2500" kern="1200" dirty="0">
            <a:cs typeface="B Mitra" pitchFamily="2" charset="-78"/>
          </a:endParaRPr>
        </a:p>
      </dsp:txBody>
      <dsp:txXfrm rot="-5400000">
        <a:off x="639413" y="849757"/>
        <a:ext cx="6820435" cy="535772"/>
      </dsp:txXfrm>
    </dsp:sp>
    <dsp:sp modelId="{E760D5C0-A6C1-461F-BC11-30E4F1A51EF7}">
      <dsp:nvSpPr>
        <dsp:cNvPr id="0" name=""/>
        <dsp:cNvSpPr/>
      </dsp:nvSpPr>
      <dsp:spPr>
        <a:xfrm rot="5400000">
          <a:off x="-137017" y="1774161"/>
          <a:ext cx="913446" cy="639412"/>
        </a:xfrm>
        <a:prstGeom prst="chevron">
          <a:avLst/>
        </a:prstGeom>
        <a:solidFill>
          <a:schemeClr val="accent3">
            <a:hueOff val="-6730576"/>
            <a:satOff val="-3461"/>
            <a:lumOff val="-1490"/>
            <a:alphaOff val="0"/>
          </a:schemeClr>
        </a:solidFill>
        <a:ln w="25400" cap="flat" cmpd="sng" algn="ctr">
          <a:solidFill>
            <a:schemeClr val="accent3">
              <a:hueOff val="-6730576"/>
              <a:satOff val="-3461"/>
              <a:lumOff val="-149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 rtl="1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endParaRPr lang="fa-IR" sz="2500" kern="1200">
            <a:solidFill>
              <a:schemeClr val="tx1"/>
            </a:solidFill>
            <a:cs typeface="B Mitra" pitchFamily="2" charset="-78"/>
          </a:endParaRPr>
        </a:p>
      </dsp:txBody>
      <dsp:txXfrm rot="-5400000">
        <a:off x="0" y="1956850"/>
        <a:ext cx="639412" cy="274034"/>
      </dsp:txXfrm>
    </dsp:sp>
    <dsp:sp modelId="{CDCA3EE4-4C96-413C-A697-AC5B8545130C}">
      <dsp:nvSpPr>
        <dsp:cNvPr id="0" name=""/>
        <dsp:cNvSpPr/>
      </dsp:nvSpPr>
      <dsp:spPr>
        <a:xfrm rot="5400000">
          <a:off x="3767252" y="-1490694"/>
          <a:ext cx="593740" cy="6849419"/>
        </a:xfrm>
        <a:prstGeom prst="round2SameRect">
          <a:avLst/>
        </a:prstGeom>
        <a:gradFill rotWithShape="1">
          <a:gsLst>
            <a:gs pos="0">
              <a:schemeClr val="accent2">
                <a:tint val="92000"/>
                <a:satMod val="170000"/>
              </a:schemeClr>
            </a:gs>
            <a:gs pos="15000">
              <a:schemeClr val="accent2">
                <a:tint val="92000"/>
                <a:shade val="99000"/>
                <a:satMod val="170000"/>
              </a:schemeClr>
            </a:gs>
            <a:gs pos="62000">
              <a:schemeClr val="accent2">
                <a:tint val="96000"/>
                <a:shade val="80000"/>
                <a:satMod val="170000"/>
              </a:schemeClr>
            </a:gs>
            <a:gs pos="97000">
              <a:schemeClr val="accent2">
                <a:tint val="98000"/>
                <a:shade val="63000"/>
                <a:satMod val="170000"/>
              </a:schemeClr>
            </a:gs>
            <a:gs pos="100000">
              <a:schemeClr val="accent2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2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contourW="12700">
          <a:bevelT w="0" h="0"/>
          <a:contourClr>
            <a:schemeClr val="accent2">
              <a:shade val="80000"/>
            </a:schemeClr>
          </a:contourClr>
        </a:sp3d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r" defTabSz="1111250" rtl="1">
            <a:lnSpc>
              <a:spcPct val="7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500" kern="1200" dirty="0" smtClean="0">
              <a:cs typeface="B Mitra" pitchFamily="2" charset="-78"/>
            </a:rPr>
            <a:t>در صورتي كه از الكل استفاده شد بايد اجازه دهيد كاملا" خشك شود.</a:t>
          </a:r>
          <a:endParaRPr lang="fa-IR" sz="2500" kern="1200" dirty="0">
            <a:cs typeface="B Mitra" pitchFamily="2" charset="-78"/>
          </a:endParaRPr>
        </a:p>
      </dsp:txBody>
      <dsp:txXfrm rot="-5400000">
        <a:off x="639413" y="1666129"/>
        <a:ext cx="6820435" cy="535772"/>
      </dsp:txXfrm>
    </dsp:sp>
    <dsp:sp modelId="{B216DA5F-40A9-405D-B322-436A34890D5E}">
      <dsp:nvSpPr>
        <dsp:cNvPr id="0" name=""/>
        <dsp:cNvSpPr/>
      </dsp:nvSpPr>
      <dsp:spPr>
        <a:xfrm rot="5400000">
          <a:off x="-137017" y="2590532"/>
          <a:ext cx="913446" cy="639412"/>
        </a:xfrm>
        <a:prstGeom prst="chevron">
          <a:avLst/>
        </a:prstGeom>
        <a:solidFill>
          <a:schemeClr val="accent3">
            <a:hueOff val="-10095864"/>
            <a:satOff val="-5191"/>
            <a:lumOff val="-2235"/>
            <a:alphaOff val="0"/>
          </a:schemeClr>
        </a:solidFill>
        <a:ln w="25400" cap="flat" cmpd="sng" algn="ctr">
          <a:solidFill>
            <a:schemeClr val="accent3">
              <a:hueOff val="-10095864"/>
              <a:satOff val="-5191"/>
              <a:lumOff val="-223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 rtl="1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endParaRPr lang="fa-IR" sz="2500" kern="1200" dirty="0">
            <a:solidFill>
              <a:schemeClr val="tx1"/>
            </a:solidFill>
            <a:cs typeface="B Mitra" pitchFamily="2" charset="-78"/>
          </a:endParaRPr>
        </a:p>
      </dsp:txBody>
      <dsp:txXfrm rot="-5400000">
        <a:off x="0" y="2773221"/>
        <a:ext cx="639412" cy="274034"/>
      </dsp:txXfrm>
    </dsp:sp>
    <dsp:sp modelId="{17E93C8E-757F-4062-9D73-C2524DE38A7D}">
      <dsp:nvSpPr>
        <dsp:cNvPr id="0" name=""/>
        <dsp:cNvSpPr/>
      </dsp:nvSpPr>
      <dsp:spPr>
        <a:xfrm rot="5400000">
          <a:off x="3767252" y="-674323"/>
          <a:ext cx="593740" cy="6849419"/>
        </a:xfrm>
        <a:prstGeom prst="round2SameRect">
          <a:avLst/>
        </a:prstGeom>
        <a:gradFill rotWithShape="1">
          <a:gsLst>
            <a:gs pos="0">
              <a:schemeClr val="accent4">
                <a:tint val="92000"/>
                <a:satMod val="170000"/>
              </a:schemeClr>
            </a:gs>
            <a:gs pos="15000">
              <a:schemeClr val="accent4">
                <a:tint val="92000"/>
                <a:shade val="99000"/>
                <a:satMod val="170000"/>
              </a:schemeClr>
            </a:gs>
            <a:gs pos="62000">
              <a:schemeClr val="accent4">
                <a:tint val="96000"/>
                <a:shade val="80000"/>
                <a:satMod val="170000"/>
              </a:schemeClr>
            </a:gs>
            <a:gs pos="97000">
              <a:schemeClr val="accent4">
                <a:tint val="98000"/>
                <a:shade val="63000"/>
                <a:satMod val="170000"/>
              </a:schemeClr>
            </a:gs>
            <a:gs pos="100000">
              <a:schemeClr val="accent4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4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contourW="12700">
          <a:bevelT w="0" h="0"/>
          <a:contourClr>
            <a:schemeClr val="accent4">
              <a:shade val="80000"/>
            </a:schemeClr>
          </a:contourClr>
        </a:sp3d>
      </dsp:spPr>
      <dsp:style>
        <a:lnRef idx="1">
          <a:schemeClr val="accent4"/>
        </a:lnRef>
        <a:fillRef idx="3">
          <a:schemeClr val="accent4"/>
        </a:fillRef>
        <a:effectRef idx="2">
          <a:schemeClr val="accent4"/>
        </a:effectRef>
        <a:fontRef idx="minor">
          <a:schemeClr val="lt1"/>
        </a:fontRef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r" defTabSz="1111250" rtl="1">
            <a:lnSpc>
              <a:spcPct val="7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500" kern="1200" dirty="0" smtClean="0">
              <a:cs typeface="B Mitra" pitchFamily="2" charset="-78"/>
            </a:rPr>
            <a:t>تزريقها بايد با فاصله ۲ سانتي متر از هم انجام شود.</a:t>
          </a:r>
          <a:endParaRPr lang="fa-IR" sz="2500" kern="1200" dirty="0">
            <a:cs typeface="B Mitra" pitchFamily="2" charset="-78"/>
          </a:endParaRPr>
        </a:p>
      </dsp:txBody>
      <dsp:txXfrm rot="-5400000">
        <a:off x="639413" y="2482500"/>
        <a:ext cx="6820435" cy="535772"/>
      </dsp:txXfrm>
    </dsp:sp>
    <dsp:sp modelId="{E6C71994-242D-4C42-936A-4E0EB98B634A}">
      <dsp:nvSpPr>
        <dsp:cNvPr id="0" name=""/>
        <dsp:cNvSpPr/>
      </dsp:nvSpPr>
      <dsp:spPr>
        <a:xfrm rot="5400000">
          <a:off x="-137017" y="3406904"/>
          <a:ext cx="913446" cy="639412"/>
        </a:xfrm>
        <a:prstGeom prst="chevron">
          <a:avLst/>
        </a:prstGeom>
        <a:solidFill>
          <a:schemeClr val="accent3">
            <a:hueOff val="-13461152"/>
            <a:satOff val="-6922"/>
            <a:lumOff val="-2980"/>
            <a:alphaOff val="0"/>
          </a:schemeClr>
        </a:solidFill>
        <a:ln w="25400" cap="flat" cmpd="sng" algn="ctr">
          <a:solidFill>
            <a:schemeClr val="accent3">
              <a:hueOff val="-13461152"/>
              <a:satOff val="-6922"/>
              <a:lumOff val="-298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 rtl="1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endParaRPr lang="fa-IR" sz="2500" kern="1200" dirty="0">
            <a:solidFill>
              <a:schemeClr val="tx1"/>
            </a:solidFill>
            <a:cs typeface="B Mitra" pitchFamily="2" charset="-78"/>
          </a:endParaRPr>
        </a:p>
      </dsp:txBody>
      <dsp:txXfrm rot="-5400000">
        <a:off x="0" y="3589593"/>
        <a:ext cx="639412" cy="274034"/>
      </dsp:txXfrm>
    </dsp:sp>
    <dsp:sp modelId="{F562A129-C717-49E8-8CBF-1BB81043840D}">
      <dsp:nvSpPr>
        <dsp:cNvPr id="0" name=""/>
        <dsp:cNvSpPr/>
      </dsp:nvSpPr>
      <dsp:spPr>
        <a:xfrm rot="5400000">
          <a:off x="3767252" y="142047"/>
          <a:ext cx="593740" cy="6849419"/>
        </a:xfrm>
        <a:prstGeom prst="round2SameRect">
          <a:avLst/>
        </a:prstGeom>
        <a:gradFill rotWithShape="1">
          <a:gsLst>
            <a:gs pos="0">
              <a:schemeClr val="accent2">
                <a:tint val="35000"/>
                <a:satMod val="253000"/>
              </a:schemeClr>
            </a:gs>
            <a:gs pos="50000">
              <a:schemeClr val="accent2">
                <a:tint val="42000"/>
                <a:satMod val="255000"/>
              </a:schemeClr>
            </a:gs>
            <a:gs pos="97000">
              <a:schemeClr val="accent2">
                <a:tint val="53000"/>
                <a:satMod val="260000"/>
              </a:schemeClr>
            </a:gs>
            <a:gs pos="100000">
              <a:schemeClr val="accent2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2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r" defTabSz="1111250" rtl="1">
            <a:lnSpc>
              <a:spcPct val="7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500" kern="1200" dirty="0" smtClean="0">
              <a:cs typeface="B Mitra" pitchFamily="2" charset="-78"/>
            </a:rPr>
            <a:t>جهت پيشگيري از ليپوديستروفي محلي كه امروز تزريق شده است تا يك ماه آينده مجددا" تزريق انجام نگيرد.</a:t>
          </a:r>
          <a:endParaRPr lang="fa-IR" sz="2500" kern="1200" dirty="0">
            <a:cs typeface="B Mitra" pitchFamily="2" charset="-78"/>
          </a:endParaRPr>
        </a:p>
      </dsp:txBody>
      <dsp:txXfrm rot="-5400000">
        <a:off x="639413" y="3298870"/>
        <a:ext cx="6820435" cy="535772"/>
      </dsp:txXfrm>
    </dsp:sp>
    <dsp:sp modelId="{2869AB2C-3FF9-4A40-8750-EA37050DFB67}">
      <dsp:nvSpPr>
        <dsp:cNvPr id="0" name=""/>
        <dsp:cNvSpPr/>
      </dsp:nvSpPr>
      <dsp:spPr>
        <a:xfrm rot="5400000">
          <a:off x="-137017" y="4259728"/>
          <a:ext cx="913446" cy="639412"/>
        </a:xfrm>
        <a:prstGeom prst="chevron">
          <a:avLst/>
        </a:prstGeom>
        <a:solidFill>
          <a:schemeClr val="accent3">
            <a:hueOff val="-16826440"/>
            <a:satOff val="-8652"/>
            <a:lumOff val="-3725"/>
            <a:alphaOff val="0"/>
          </a:schemeClr>
        </a:solidFill>
        <a:ln w="25400" cap="flat" cmpd="sng" algn="ctr">
          <a:solidFill>
            <a:schemeClr val="accent3">
              <a:hueOff val="-16826440"/>
              <a:satOff val="-8652"/>
              <a:lumOff val="-372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 rtl="1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endParaRPr lang="fa-IR" sz="2500" kern="1200" dirty="0">
            <a:solidFill>
              <a:schemeClr val="tx1"/>
            </a:solidFill>
            <a:cs typeface="B Mitra" pitchFamily="2" charset="-78"/>
          </a:endParaRPr>
        </a:p>
      </dsp:txBody>
      <dsp:txXfrm rot="-5400000">
        <a:off x="0" y="4442417"/>
        <a:ext cx="639412" cy="274034"/>
      </dsp:txXfrm>
    </dsp:sp>
    <dsp:sp modelId="{AC694A20-8A51-443C-BFA4-164B24F323B2}">
      <dsp:nvSpPr>
        <dsp:cNvPr id="0" name=""/>
        <dsp:cNvSpPr/>
      </dsp:nvSpPr>
      <dsp:spPr>
        <a:xfrm rot="5400000">
          <a:off x="3730799" y="994872"/>
          <a:ext cx="666645" cy="6849419"/>
        </a:xfrm>
        <a:prstGeom prst="round2SameRect">
          <a:avLst/>
        </a:prstGeom>
        <a:gradFill rotWithShape="1">
          <a:gsLst>
            <a:gs pos="0">
              <a:schemeClr val="accent1">
                <a:tint val="35000"/>
                <a:satMod val="253000"/>
              </a:schemeClr>
            </a:gs>
            <a:gs pos="50000">
              <a:schemeClr val="accent1">
                <a:tint val="42000"/>
                <a:satMod val="255000"/>
              </a:schemeClr>
            </a:gs>
            <a:gs pos="97000">
              <a:schemeClr val="accent1">
                <a:tint val="53000"/>
                <a:satMod val="260000"/>
              </a:schemeClr>
            </a:gs>
            <a:gs pos="100000">
              <a:schemeClr val="accent1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r" defTabSz="1111250" rtl="1">
            <a:lnSpc>
              <a:spcPct val="7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500" kern="1200" dirty="0" smtClean="0">
              <a:cs typeface="B Mitra" pitchFamily="2" charset="-78"/>
            </a:rPr>
            <a:t>بيشترين سرعت جذب انسولين به ترتيب در شكم، بازوها و رانها مي باشد.</a:t>
          </a:r>
          <a:endParaRPr lang="fa-IR" sz="2500" kern="1200" dirty="0">
            <a:cs typeface="B Mitra" pitchFamily="2" charset="-78"/>
          </a:endParaRPr>
        </a:p>
      </dsp:txBody>
      <dsp:txXfrm rot="-5400000">
        <a:off x="639413" y="4118802"/>
        <a:ext cx="6816876" cy="60155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ADC27B-96A1-49CF-8C0C-1355B76EF803}">
      <dsp:nvSpPr>
        <dsp:cNvPr id="0" name=""/>
        <dsp:cNvSpPr/>
      </dsp:nvSpPr>
      <dsp:spPr>
        <a:xfrm rot="5400000">
          <a:off x="-135541" y="226256"/>
          <a:ext cx="903611" cy="632528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justLow" defTabSz="1066800" rtl="1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endParaRPr lang="fa-IR" sz="2400" kern="1200" dirty="0">
            <a:solidFill>
              <a:schemeClr val="tx1"/>
            </a:solidFill>
            <a:cs typeface="B Mitra" pitchFamily="2" charset="-78"/>
          </a:endParaRPr>
        </a:p>
      </dsp:txBody>
      <dsp:txXfrm rot="-5400000">
        <a:off x="1" y="406978"/>
        <a:ext cx="632528" cy="271083"/>
      </dsp:txXfrm>
    </dsp:sp>
    <dsp:sp modelId="{BC58013A-6082-49AA-8A74-846B26A79C47}">
      <dsp:nvSpPr>
        <dsp:cNvPr id="0" name=""/>
        <dsp:cNvSpPr/>
      </dsp:nvSpPr>
      <dsp:spPr>
        <a:xfrm rot="5400000">
          <a:off x="3612611" y="-2971755"/>
          <a:ext cx="752122" cy="6712287"/>
        </a:xfrm>
        <a:prstGeom prst="round2SameRect">
          <a:avLst/>
        </a:prstGeom>
        <a:gradFill rotWithShape="1">
          <a:gsLst>
            <a:gs pos="0">
              <a:schemeClr val="accent5">
                <a:tint val="35000"/>
                <a:satMod val="253000"/>
              </a:schemeClr>
            </a:gs>
            <a:gs pos="50000">
              <a:schemeClr val="accent5">
                <a:tint val="42000"/>
                <a:satMod val="255000"/>
              </a:schemeClr>
            </a:gs>
            <a:gs pos="97000">
              <a:schemeClr val="accent5">
                <a:tint val="53000"/>
                <a:satMod val="260000"/>
              </a:schemeClr>
            </a:gs>
            <a:gs pos="100000">
              <a:schemeClr val="accent5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5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justLow" defTabSz="1066800" rtl="1">
            <a:lnSpc>
              <a:spcPct val="8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400" kern="1200" dirty="0" smtClean="0">
              <a:cs typeface="B Mitra" pitchFamily="2" charset="-78"/>
            </a:rPr>
            <a:t>با توجه به اينكه محل تزريق مي تواند بر سرعت جذب انسولين تأثير بگذارد بهتر است تزريقها را در يك زمان مشخص در يك محل انجام دهيد.</a:t>
          </a:r>
          <a:endParaRPr lang="fa-IR" sz="2400" kern="1200" dirty="0">
            <a:cs typeface="B Mitra" pitchFamily="2" charset="-78"/>
          </a:endParaRPr>
        </a:p>
      </dsp:txBody>
      <dsp:txXfrm rot="-5400000">
        <a:off x="632529" y="45043"/>
        <a:ext cx="6675571" cy="678690"/>
      </dsp:txXfrm>
    </dsp:sp>
    <dsp:sp modelId="{94B05C30-31D9-4826-AC59-BC6E607437C4}">
      <dsp:nvSpPr>
        <dsp:cNvPr id="0" name=""/>
        <dsp:cNvSpPr/>
      </dsp:nvSpPr>
      <dsp:spPr>
        <a:xfrm rot="5400000">
          <a:off x="-135541" y="1033837"/>
          <a:ext cx="903611" cy="632528"/>
        </a:xfrm>
        <a:prstGeom prst="chevron">
          <a:avLst/>
        </a:prstGeom>
        <a:gradFill rotWithShape="1">
          <a:gsLst>
            <a:gs pos="0">
              <a:schemeClr val="accent5">
                <a:tint val="35000"/>
                <a:satMod val="253000"/>
              </a:schemeClr>
            </a:gs>
            <a:gs pos="50000">
              <a:schemeClr val="accent5">
                <a:tint val="42000"/>
                <a:satMod val="255000"/>
              </a:schemeClr>
            </a:gs>
            <a:gs pos="97000">
              <a:schemeClr val="accent5">
                <a:tint val="53000"/>
                <a:satMod val="260000"/>
              </a:schemeClr>
            </a:gs>
            <a:gs pos="100000">
              <a:schemeClr val="accent5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5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justLow" defTabSz="1066800" rtl="1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endParaRPr lang="fa-IR" sz="2400" kern="1200" dirty="0">
            <a:cs typeface="B Mitra" pitchFamily="2" charset="-78"/>
          </a:endParaRPr>
        </a:p>
      </dsp:txBody>
      <dsp:txXfrm rot="-5400000">
        <a:off x="1" y="1214559"/>
        <a:ext cx="632528" cy="271083"/>
      </dsp:txXfrm>
    </dsp:sp>
    <dsp:sp modelId="{269E3858-C33D-49B3-86B1-43C83BB7932A}">
      <dsp:nvSpPr>
        <dsp:cNvPr id="0" name=""/>
        <dsp:cNvSpPr/>
      </dsp:nvSpPr>
      <dsp:spPr>
        <a:xfrm rot="5400000">
          <a:off x="3694998" y="-2164174"/>
          <a:ext cx="587347" cy="6712287"/>
        </a:xfrm>
        <a:prstGeom prst="round2SameRect">
          <a:avLst/>
        </a:prstGeom>
        <a:gradFill rotWithShape="1">
          <a:gsLst>
            <a:gs pos="0">
              <a:schemeClr val="accent6">
                <a:tint val="35000"/>
                <a:satMod val="253000"/>
              </a:schemeClr>
            </a:gs>
            <a:gs pos="50000">
              <a:schemeClr val="accent6">
                <a:tint val="42000"/>
                <a:satMod val="255000"/>
              </a:schemeClr>
            </a:gs>
            <a:gs pos="97000">
              <a:schemeClr val="accent6">
                <a:tint val="53000"/>
                <a:satMod val="260000"/>
              </a:schemeClr>
            </a:gs>
            <a:gs pos="100000">
              <a:schemeClr val="accent6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6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justLow" defTabSz="1066800" rtl="1">
            <a:lnSpc>
              <a:spcPct val="8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400" kern="1200" dirty="0" smtClean="0">
              <a:cs typeface="B Mitra" pitchFamily="2" charset="-78"/>
            </a:rPr>
            <a:t>زاويه نيدل در هنگام تزريق از ۹۰-۴۵ درجه مي تواند متغير باشد.</a:t>
          </a:r>
          <a:endParaRPr lang="fa-IR" sz="2400" kern="1200" dirty="0">
            <a:cs typeface="B Mitra" pitchFamily="2" charset="-78"/>
          </a:endParaRPr>
        </a:p>
      </dsp:txBody>
      <dsp:txXfrm rot="-5400000">
        <a:off x="632528" y="926968"/>
        <a:ext cx="6683615" cy="530003"/>
      </dsp:txXfrm>
    </dsp:sp>
    <dsp:sp modelId="{718ED743-F7EC-4A35-87F9-13B1D7137A06}">
      <dsp:nvSpPr>
        <dsp:cNvPr id="0" name=""/>
        <dsp:cNvSpPr/>
      </dsp:nvSpPr>
      <dsp:spPr>
        <a:xfrm rot="5400000">
          <a:off x="-135541" y="1841418"/>
          <a:ext cx="903611" cy="632528"/>
        </a:xfrm>
        <a:prstGeom prst="chevron">
          <a:avLst/>
        </a:prstGeom>
        <a:gradFill rotWithShape="1">
          <a:gsLst>
            <a:gs pos="0">
              <a:schemeClr val="accent5">
                <a:tint val="35000"/>
                <a:satMod val="253000"/>
              </a:schemeClr>
            </a:gs>
            <a:gs pos="50000">
              <a:schemeClr val="accent5">
                <a:tint val="42000"/>
                <a:satMod val="255000"/>
              </a:schemeClr>
            </a:gs>
            <a:gs pos="97000">
              <a:schemeClr val="accent5">
                <a:tint val="53000"/>
                <a:satMod val="260000"/>
              </a:schemeClr>
            </a:gs>
            <a:gs pos="100000">
              <a:schemeClr val="accent5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5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justLow" defTabSz="1066800" rtl="1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endParaRPr lang="fa-IR" sz="2400" kern="1200" dirty="0">
            <a:cs typeface="B Mitra" pitchFamily="2" charset="-78"/>
          </a:endParaRPr>
        </a:p>
      </dsp:txBody>
      <dsp:txXfrm rot="-5400000">
        <a:off x="1" y="2022140"/>
        <a:ext cx="632528" cy="271083"/>
      </dsp:txXfrm>
    </dsp:sp>
    <dsp:sp modelId="{E3461885-64B7-4E30-A106-AE638E528C7C}">
      <dsp:nvSpPr>
        <dsp:cNvPr id="0" name=""/>
        <dsp:cNvSpPr/>
      </dsp:nvSpPr>
      <dsp:spPr>
        <a:xfrm rot="5400000">
          <a:off x="3694998" y="-1356593"/>
          <a:ext cx="587347" cy="6712287"/>
        </a:xfrm>
        <a:prstGeom prst="round2SameRect">
          <a:avLst/>
        </a:prstGeom>
        <a:gradFill rotWithShape="1">
          <a:gsLst>
            <a:gs pos="0">
              <a:schemeClr val="accent4">
                <a:tint val="35000"/>
                <a:satMod val="253000"/>
              </a:schemeClr>
            </a:gs>
            <a:gs pos="50000">
              <a:schemeClr val="accent4">
                <a:tint val="42000"/>
                <a:satMod val="255000"/>
              </a:schemeClr>
            </a:gs>
            <a:gs pos="97000">
              <a:schemeClr val="accent4">
                <a:tint val="53000"/>
                <a:satMod val="260000"/>
              </a:schemeClr>
            </a:gs>
            <a:gs pos="100000">
              <a:schemeClr val="accent4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4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justLow" defTabSz="1066800" rtl="1">
            <a:lnSpc>
              <a:spcPct val="8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400" kern="1200" dirty="0" smtClean="0">
              <a:cs typeface="B Mitra" pitchFamily="2" charset="-78"/>
            </a:rPr>
            <a:t>زاويه محل تزريق را با توجه به ضخامت بافت چربي محل تزريق در نظر بگيريد.</a:t>
          </a:r>
          <a:endParaRPr lang="fa-IR" sz="2400" kern="1200" dirty="0">
            <a:cs typeface="B Mitra" pitchFamily="2" charset="-78"/>
          </a:endParaRPr>
        </a:p>
      </dsp:txBody>
      <dsp:txXfrm rot="-5400000">
        <a:off x="632528" y="1734549"/>
        <a:ext cx="6683615" cy="530003"/>
      </dsp:txXfrm>
    </dsp:sp>
    <dsp:sp modelId="{FA0F575B-8142-48ED-B627-A3B6EAD0638E}">
      <dsp:nvSpPr>
        <dsp:cNvPr id="0" name=""/>
        <dsp:cNvSpPr/>
      </dsp:nvSpPr>
      <dsp:spPr>
        <a:xfrm rot="5400000">
          <a:off x="-135541" y="2649000"/>
          <a:ext cx="903611" cy="632528"/>
        </a:xfrm>
        <a:prstGeom prst="chevron">
          <a:avLst/>
        </a:prstGeom>
        <a:solidFill>
          <a:schemeClr val="accent3">
            <a:hueOff val="-10095864"/>
            <a:satOff val="-5191"/>
            <a:lumOff val="-2235"/>
            <a:alphaOff val="0"/>
          </a:schemeClr>
        </a:solidFill>
        <a:ln w="25400" cap="flat" cmpd="sng" algn="ctr">
          <a:solidFill>
            <a:schemeClr val="accent3">
              <a:hueOff val="-10095864"/>
              <a:satOff val="-5191"/>
              <a:lumOff val="-223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justLow" defTabSz="1066800" rtl="1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endParaRPr lang="fa-IR" sz="2400" kern="1200" dirty="0">
            <a:cs typeface="B Mitra" pitchFamily="2" charset="-78"/>
          </a:endParaRPr>
        </a:p>
      </dsp:txBody>
      <dsp:txXfrm rot="-5400000">
        <a:off x="1" y="2829722"/>
        <a:ext cx="632528" cy="271083"/>
      </dsp:txXfrm>
    </dsp:sp>
    <dsp:sp modelId="{291212C4-968C-4615-8D8E-EC4B56E16EC7}">
      <dsp:nvSpPr>
        <dsp:cNvPr id="0" name=""/>
        <dsp:cNvSpPr/>
      </dsp:nvSpPr>
      <dsp:spPr>
        <a:xfrm rot="5400000">
          <a:off x="3694998" y="-549011"/>
          <a:ext cx="587347" cy="6712287"/>
        </a:xfrm>
        <a:prstGeom prst="round2SameRect">
          <a:avLst/>
        </a:prstGeom>
        <a:gradFill rotWithShape="1">
          <a:gsLst>
            <a:gs pos="0">
              <a:schemeClr val="accent3">
                <a:tint val="35000"/>
                <a:satMod val="253000"/>
              </a:schemeClr>
            </a:gs>
            <a:gs pos="50000">
              <a:schemeClr val="accent3">
                <a:tint val="42000"/>
                <a:satMod val="255000"/>
              </a:schemeClr>
            </a:gs>
            <a:gs pos="97000">
              <a:schemeClr val="accent3">
                <a:tint val="53000"/>
                <a:satMod val="260000"/>
              </a:schemeClr>
            </a:gs>
            <a:gs pos="100000">
              <a:schemeClr val="accent3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3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justLow" defTabSz="1066800" rtl="1">
            <a:lnSpc>
              <a:spcPct val="8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400" kern="1200" dirty="0" smtClean="0">
              <a:cs typeface="B Mitra" pitchFamily="2" charset="-78"/>
            </a:rPr>
            <a:t>با توجه به اينكه تزريق به صورت زير جلدي انجام مي شود، نبايد محل تزرق شده برآمده شود.</a:t>
          </a:r>
          <a:endParaRPr lang="fa-IR" sz="2400" kern="1200" dirty="0">
            <a:cs typeface="B Mitra" pitchFamily="2" charset="-78"/>
          </a:endParaRPr>
        </a:p>
      </dsp:txBody>
      <dsp:txXfrm rot="-5400000">
        <a:off x="632528" y="2542131"/>
        <a:ext cx="6683615" cy="530003"/>
      </dsp:txXfrm>
    </dsp:sp>
    <dsp:sp modelId="{D37B1E05-018E-4D17-8845-14437496A2F8}">
      <dsp:nvSpPr>
        <dsp:cNvPr id="0" name=""/>
        <dsp:cNvSpPr/>
      </dsp:nvSpPr>
      <dsp:spPr>
        <a:xfrm rot="5400000">
          <a:off x="-135541" y="3456581"/>
          <a:ext cx="903611" cy="632528"/>
        </a:xfrm>
        <a:prstGeom prst="chevron">
          <a:avLst/>
        </a:prstGeom>
        <a:solidFill>
          <a:schemeClr val="accent3">
            <a:hueOff val="-13461152"/>
            <a:satOff val="-6922"/>
            <a:lumOff val="-2980"/>
            <a:alphaOff val="0"/>
          </a:schemeClr>
        </a:solidFill>
        <a:ln w="25400" cap="flat" cmpd="sng" algn="ctr">
          <a:solidFill>
            <a:schemeClr val="accent3">
              <a:hueOff val="-13461152"/>
              <a:satOff val="-6922"/>
              <a:lumOff val="-298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justLow" defTabSz="1066800" rtl="1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endParaRPr lang="fa-IR" sz="2400" kern="1200" dirty="0">
            <a:cs typeface="B Mitra" pitchFamily="2" charset="-78"/>
          </a:endParaRPr>
        </a:p>
      </dsp:txBody>
      <dsp:txXfrm rot="-5400000">
        <a:off x="1" y="3637303"/>
        <a:ext cx="632528" cy="271083"/>
      </dsp:txXfrm>
    </dsp:sp>
    <dsp:sp modelId="{6A229EB2-216B-4D3F-A550-7E9076ED8F41}">
      <dsp:nvSpPr>
        <dsp:cNvPr id="0" name=""/>
        <dsp:cNvSpPr/>
      </dsp:nvSpPr>
      <dsp:spPr>
        <a:xfrm rot="5400000">
          <a:off x="3694998" y="258569"/>
          <a:ext cx="587347" cy="6712287"/>
        </a:xfrm>
        <a:prstGeom prst="round2SameRect">
          <a:avLst/>
        </a:prstGeom>
        <a:gradFill rotWithShape="1">
          <a:gsLst>
            <a:gs pos="0">
              <a:schemeClr val="accent5">
                <a:tint val="35000"/>
                <a:satMod val="253000"/>
              </a:schemeClr>
            </a:gs>
            <a:gs pos="50000">
              <a:schemeClr val="accent5">
                <a:tint val="42000"/>
                <a:satMod val="255000"/>
              </a:schemeClr>
            </a:gs>
            <a:gs pos="97000">
              <a:schemeClr val="accent5">
                <a:tint val="53000"/>
                <a:satMod val="260000"/>
              </a:schemeClr>
            </a:gs>
            <a:gs pos="100000">
              <a:schemeClr val="accent5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5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justLow" defTabSz="1066800" rtl="1">
            <a:lnSpc>
              <a:spcPct val="8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400" kern="1200" dirty="0" smtClean="0">
              <a:cs typeface="B Mitra" pitchFamily="2" charset="-78"/>
            </a:rPr>
            <a:t>در صورت برآمده شدن محل تزريق عمق تزريق كم بوده و داخل جلدي بوده است.</a:t>
          </a:r>
          <a:endParaRPr lang="fa-IR" sz="2400" kern="1200" dirty="0">
            <a:cs typeface="B Mitra" pitchFamily="2" charset="-78"/>
          </a:endParaRPr>
        </a:p>
      </dsp:txBody>
      <dsp:txXfrm rot="-5400000">
        <a:off x="632528" y="3349711"/>
        <a:ext cx="6683615" cy="530003"/>
      </dsp:txXfrm>
    </dsp:sp>
    <dsp:sp modelId="{9C442319-0115-4B0C-B1A2-0811CAFBB120}">
      <dsp:nvSpPr>
        <dsp:cNvPr id="0" name=""/>
        <dsp:cNvSpPr/>
      </dsp:nvSpPr>
      <dsp:spPr>
        <a:xfrm rot="5400000">
          <a:off x="-135541" y="4264162"/>
          <a:ext cx="903611" cy="632528"/>
        </a:xfrm>
        <a:prstGeom prst="chevron">
          <a:avLst/>
        </a:prstGeom>
        <a:solidFill>
          <a:schemeClr val="accent3">
            <a:hueOff val="-16826440"/>
            <a:satOff val="-8652"/>
            <a:lumOff val="-3725"/>
            <a:alphaOff val="0"/>
          </a:schemeClr>
        </a:solidFill>
        <a:ln w="25400" cap="flat" cmpd="sng" algn="ctr">
          <a:solidFill>
            <a:schemeClr val="accent3">
              <a:hueOff val="-16826440"/>
              <a:satOff val="-8652"/>
              <a:lumOff val="-372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justLow" defTabSz="1066800" rtl="1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endParaRPr lang="fa-IR" sz="2400" kern="1200" dirty="0">
            <a:cs typeface="B Mitra" pitchFamily="2" charset="-78"/>
          </a:endParaRPr>
        </a:p>
      </dsp:txBody>
      <dsp:txXfrm rot="-5400000">
        <a:off x="1" y="4444884"/>
        <a:ext cx="632528" cy="271083"/>
      </dsp:txXfrm>
    </dsp:sp>
    <dsp:sp modelId="{62BE4024-1073-4F78-B26A-CAF936459ABE}">
      <dsp:nvSpPr>
        <dsp:cNvPr id="0" name=""/>
        <dsp:cNvSpPr/>
      </dsp:nvSpPr>
      <dsp:spPr>
        <a:xfrm rot="5400000">
          <a:off x="3694998" y="1066151"/>
          <a:ext cx="587347" cy="6712287"/>
        </a:xfrm>
        <a:prstGeom prst="round2SameRect">
          <a:avLst/>
        </a:prstGeom>
        <a:gradFill rotWithShape="1">
          <a:gsLst>
            <a:gs pos="0">
              <a:schemeClr val="accent2">
                <a:tint val="35000"/>
                <a:satMod val="253000"/>
              </a:schemeClr>
            </a:gs>
            <a:gs pos="50000">
              <a:schemeClr val="accent2">
                <a:tint val="42000"/>
                <a:satMod val="255000"/>
              </a:schemeClr>
            </a:gs>
            <a:gs pos="97000">
              <a:schemeClr val="accent2">
                <a:tint val="53000"/>
                <a:satMod val="260000"/>
              </a:schemeClr>
            </a:gs>
            <a:gs pos="100000">
              <a:schemeClr val="accent2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2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justLow" defTabSz="1066800" rtl="1">
            <a:lnSpc>
              <a:spcPct val="8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400" kern="1200" dirty="0" smtClean="0">
              <a:cs typeface="B Mitra" pitchFamily="2" charset="-78"/>
            </a:rPr>
            <a:t>چنانچه تجمع بافت چربي در قسمت شكم زياد است بهتر است جهت تزريق استفاده نشود.</a:t>
          </a:r>
          <a:endParaRPr lang="fa-IR" sz="2400" kern="1200" dirty="0">
            <a:cs typeface="B Mitra" pitchFamily="2" charset="-78"/>
          </a:endParaRPr>
        </a:p>
      </dsp:txBody>
      <dsp:txXfrm rot="-5400000">
        <a:off x="632528" y="4157293"/>
        <a:ext cx="6683615" cy="53000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303041-4B75-425C-AF46-54CE82DEBA8C}">
      <dsp:nvSpPr>
        <dsp:cNvPr id="0" name=""/>
        <dsp:cNvSpPr/>
      </dsp:nvSpPr>
      <dsp:spPr>
        <a:xfrm rot="5400000">
          <a:off x="-137017" y="141418"/>
          <a:ext cx="913446" cy="639412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 rtl="1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endParaRPr lang="fa-IR" sz="2500" kern="1200">
            <a:solidFill>
              <a:schemeClr val="tx1"/>
            </a:solidFill>
            <a:cs typeface="B Mitra" pitchFamily="2" charset="-78"/>
          </a:endParaRPr>
        </a:p>
      </dsp:txBody>
      <dsp:txXfrm rot="-5400000">
        <a:off x="0" y="324107"/>
        <a:ext cx="639412" cy="274034"/>
      </dsp:txXfrm>
    </dsp:sp>
    <dsp:sp modelId="{CAE38CD8-4EE5-4B84-9542-6796E48B7CD6}">
      <dsp:nvSpPr>
        <dsp:cNvPr id="0" name=""/>
        <dsp:cNvSpPr/>
      </dsp:nvSpPr>
      <dsp:spPr>
        <a:xfrm rot="5400000">
          <a:off x="3767252" y="-3123437"/>
          <a:ext cx="593740" cy="6849419"/>
        </a:xfrm>
        <a:prstGeom prst="round2SameRect">
          <a:avLst/>
        </a:prstGeom>
        <a:gradFill rotWithShape="1">
          <a:gsLst>
            <a:gs pos="0">
              <a:schemeClr val="accent3">
                <a:tint val="35000"/>
                <a:satMod val="253000"/>
              </a:schemeClr>
            </a:gs>
            <a:gs pos="50000">
              <a:schemeClr val="accent3">
                <a:tint val="42000"/>
                <a:satMod val="255000"/>
              </a:schemeClr>
            </a:gs>
            <a:gs pos="97000">
              <a:schemeClr val="accent3">
                <a:tint val="53000"/>
                <a:satMod val="260000"/>
              </a:schemeClr>
            </a:gs>
            <a:gs pos="100000">
              <a:schemeClr val="accent3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3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r" defTabSz="1111250" rtl="1">
            <a:lnSpc>
              <a:spcPct val="7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500" kern="1200" dirty="0" smtClean="0">
              <a:cs typeface="B Mitra" pitchFamily="2" charset="-78"/>
            </a:rPr>
            <a:t>محل تزريق را به گونه اي جمع كنيد كه از عضله فاصله بگيرد.</a:t>
          </a:r>
          <a:endParaRPr lang="fa-IR" sz="2500" kern="1200" dirty="0">
            <a:cs typeface="B Mitra" pitchFamily="2" charset="-78"/>
          </a:endParaRPr>
        </a:p>
      </dsp:txBody>
      <dsp:txXfrm rot="-5400000">
        <a:off x="639413" y="33386"/>
        <a:ext cx="6820435" cy="535772"/>
      </dsp:txXfrm>
    </dsp:sp>
    <dsp:sp modelId="{AD6B5045-4665-44EF-8204-E2D2D7A430B4}">
      <dsp:nvSpPr>
        <dsp:cNvPr id="0" name=""/>
        <dsp:cNvSpPr/>
      </dsp:nvSpPr>
      <dsp:spPr>
        <a:xfrm rot="5400000">
          <a:off x="-137017" y="957790"/>
          <a:ext cx="913446" cy="639412"/>
        </a:xfrm>
        <a:prstGeom prst="chevron">
          <a:avLst/>
        </a:prstGeom>
        <a:solidFill>
          <a:schemeClr val="accent3">
            <a:hueOff val="-3365288"/>
            <a:satOff val="-1730"/>
            <a:lumOff val="-745"/>
            <a:alphaOff val="0"/>
          </a:schemeClr>
        </a:solidFill>
        <a:ln w="25400" cap="flat" cmpd="sng" algn="ctr">
          <a:solidFill>
            <a:schemeClr val="accent3">
              <a:hueOff val="-3365288"/>
              <a:satOff val="-1730"/>
              <a:lumOff val="-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 rtl="1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endParaRPr lang="fa-IR" sz="2500" kern="1200">
            <a:solidFill>
              <a:schemeClr val="tx1"/>
            </a:solidFill>
            <a:cs typeface="B Mitra" pitchFamily="2" charset="-78"/>
          </a:endParaRPr>
        </a:p>
      </dsp:txBody>
      <dsp:txXfrm rot="-5400000">
        <a:off x="0" y="1140479"/>
        <a:ext cx="639412" cy="274034"/>
      </dsp:txXfrm>
    </dsp:sp>
    <dsp:sp modelId="{A44458AC-06FC-4C89-A52E-6AFEA2CA2F9C}">
      <dsp:nvSpPr>
        <dsp:cNvPr id="0" name=""/>
        <dsp:cNvSpPr/>
      </dsp:nvSpPr>
      <dsp:spPr>
        <a:xfrm rot="5400000">
          <a:off x="3767252" y="-2307066"/>
          <a:ext cx="593740" cy="6849419"/>
        </a:xfrm>
        <a:prstGeom prst="round2SameRect">
          <a:avLst/>
        </a:prstGeom>
        <a:gradFill rotWithShape="1">
          <a:gsLst>
            <a:gs pos="0">
              <a:schemeClr val="accent6">
                <a:tint val="35000"/>
                <a:satMod val="253000"/>
              </a:schemeClr>
            </a:gs>
            <a:gs pos="50000">
              <a:schemeClr val="accent6">
                <a:tint val="42000"/>
                <a:satMod val="255000"/>
              </a:schemeClr>
            </a:gs>
            <a:gs pos="97000">
              <a:schemeClr val="accent6">
                <a:tint val="53000"/>
                <a:satMod val="260000"/>
              </a:schemeClr>
            </a:gs>
            <a:gs pos="100000">
              <a:schemeClr val="accent6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6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r" defTabSz="1111250" rtl="1">
            <a:lnSpc>
              <a:spcPct val="7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500" kern="1200" dirty="0" smtClean="0">
              <a:cs typeface="B Mitra" pitchFamily="2" charset="-78"/>
            </a:rPr>
            <a:t>نيدل را سريع وارد پوست كنيد.</a:t>
          </a:r>
          <a:endParaRPr lang="fa-IR" sz="2500" kern="1200" dirty="0">
            <a:cs typeface="B Mitra" pitchFamily="2" charset="-78"/>
          </a:endParaRPr>
        </a:p>
      </dsp:txBody>
      <dsp:txXfrm rot="-5400000">
        <a:off x="639413" y="849757"/>
        <a:ext cx="6820435" cy="535772"/>
      </dsp:txXfrm>
    </dsp:sp>
    <dsp:sp modelId="{E760D5C0-A6C1-461F-BC11-30E4F1A51EF7}">
      <dsp:nvSpPr>
        <dsp:cNvPr id="0" name=""/>
        <dsp:cNvSpPr/>
      </dsp:nvSpPr>
      <dsp:spPr>
        <a:xfrm rot="5400000">
          <a:off x="-137017" y="1774161"/>
          <a:ext cx="913446" cy="639412"/>
        </a:xfrm>
        <a:prstGeom prst="chevron">
          <a:avLst/>
        </a:prstGeom>
        <a:solidFill>
          <a:schemeClr val="accent3">
            <a:hueOff val="-6730576"/>
            <a:satOff val="-3461"/>
            <a:lumOff val="-1490"/>
            <a:alphaOff val="0"/>
          </a:schemeClr>
        </a:solidFill>
        <a:ln w="25400" cap="flat" cmpd="sng" algn="ctr">
          <a:solidFill>
            <a:schemeClr val="accent3">
              <a:hueOff val="-6730576"/>
              <a:satOff val="-3461"/>
              <a:lumOff val="-149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 rtl="1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endParaRPr lang="fa-IR" sz="2500" kern="1200">
            <a:solidFill>
              <a:schemeClr val="tx1"/>
            </a:solidFill>
            <a:cs typeface="B Mitra" pitchFamily="2" charset="-78"/>
          </a:endParaRPr>
        </a:p>
      </dsp:txBody>
      <dsp:txXfrm rot="-5400000">
        <a:off x="0" y="1956850"/>
        <a:ext cx="639412" cy="274034"/>
      </dsp:txXfrm>
    </dsp:sp>
    <dsp:sp modelId="{CDCA3EE4-4C96-413C-A697-AC5B8545130C}">
      <dsp:nvSpPr>
        <dsp:cNvPr id="0" name=""/>
        <dsp:cNvSpPr/>
      </dsp:nvSpPr>
      <dsp:spPr>
        <a:xfrm rot="5400000">
          <a:off x="3767252" y="-1490694"/>
          <a:ext cx="593740" cy="6849419"/>
        </a:xfrm>
        <a:prstGeom prst="round2SameRect">
          <a:avLst/>
        </a:prstGeom>
        <a:gradFill rotWithShape="1">
          <a:gsLst>
            <a:gs pos="0">
              <a:schemeClr val="accent2">
                <a:tint val="92000"/>
                <a:satMod val="170000"/>
              </a:schemeClr>
            </a:gs>
            <a:gs pos="15000">
              <a:schemeClr val="accent2">
                <a:tint val="92000"/>
                <a:shade val="99000"/>
                <a:satMod val="170000"/>
              </a:schemeClr>
            </a:gs>
            <a:gs pos="62000">
              <a:schemeClr val="accent2">
                <a:tint val="96000"/>
                <a:shade val="80000"/>
                <a:satMod val="170000"/>
              </a:schemeClr>
            </a:gs>
            <a:gs pos="97000">
              <a:schemeClr val="accent2">
                <a:tint val="98000"/>
                <a:shade val="63000"/>
                <a:satMod val="170000"/>
              </a:schemeClr>
            </a:gs>
            <a:gs pos="100000">
              <a:schemeClr val="accent2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2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contourW="12700">
          <a:bevelT w="0" h="0"/>
          <a:contourClr>
            <a:schemeClr val="accent2">
              <a:shade val="80000"/>
            </a:schemeClr>
          </a:contourClr>
        </a:sp3d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r" defTabSz="1111250" rtl="1">
            <a:lnSpc>
              <a:spcPct val="7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500" kern="1200" dirty="0" smtClean="0">
              <a:cs typeface="B Mitra" pitchFamily="2" charset="-78"/>
            </a:rPr>
            <a:t>سرنگ را به آرامي تخليه كنيد.</a:t>
          </a:r>
          <a:endParaRPr lang="fa-IR" sz="2500" kern="1200" dirty="0">
            <a:cs typeface="B Mitra" pitchFamily="2" charset="-78"/>
          </a:endParaRPr>
        </a:p>
      </dsp:txBody>
      <dsp:txXfrm rot="-5400000">
        <a:off x="639413" y="1666129"/>
        <a:ext cx="6820435" cy="535772"/>
      </dsp:txXfrm>
    </dsp:sp>
    <dsp:sp modelId="{B216DA5F-40A9-405D-B322-436A34890D5E}">
      <dsp:nvSpPr>
        <dsp:cNvPr id="0" name=""/>
        <dsp:cNvSpPr/>
      </dsp:nvSpPr>
      <dsp:spPr>
        <a:xfrm rot="5400000">
          <a:off x="-137017" y="2590532"/>
          <a:ext cx="913446" cy="639412"/>
        </a:xfrm>
        <a:prstGeom prst="chevron">
          <a:avLst/>
        </a:prstGeom>
        <a:solidFill>
          <a:schemeClr val="accent3">
            <a:hueOff val="-10095864"/>
            <a:satOff val="-5191"/>
            <a:lumOff val="-2235"/>
            <a:alphaOff val="0"/>
          </a:schemeClr>
        </a:solidFill>
        <a:ln w="25400" cap="flat" cmpd="sng" algn="ctr">
          <a:solidFill>
            <a:schemeClr val="accent3">
              <a:hueOff val="-10095864"/>
              <a:satOff val="-5191"/>
              <a:lumOff val="-223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 rtl="1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endParaRPr lang="fa-IR" sz="2500" kern="1200" dirty="0">
            <a:solidFill>
              <a:schemeClr val="tx1"/>
            </a:solidFill>
            <a:cs typeface="B Mitra" pitchFamily="2" charset="-78"/>
          </a:endParaRPr>
        </a:p>
      </dsp:txBody>
      <dsp:txXfrm rot="-5400000">
        <a:off x="0" y="2773221"/>
        <a:ext cx="639412" cy="274034"/>
      </dsp:txXfrm>
    </dsp:sp>
    <dsp:sp modelId="{17E93C8E-757F-4062-9D73-C2524DE38A7D}">
      <dsp:nvSpPr>
        <dsp:cNvPr id="0" name=""/>
        <dsp:cNvSpPr/>
      </dsp:nvSpPr>
      <dsp:spPr>
        <a:xfrm rot="5400000">
          <a:off x="3767252" y="-674323"/>
          <a:ext cx="593740" cy="6849419"/>
        </a:xfrm>
        <a:prstGeom prst="round2SameRect">
          <a:avLst/>
        </a:prstGeom>
        <a:gradFill rotWithShape="1">
          <a:gsLst>
            <a:gs pos="0">
              <a:schemeClr val="accent4">
                <a:tint val="92000"/>
                <a:satMod val="170000"/>
              </a:schemeClr>
            </a:gs>
            <a:gs pos="15000">
              <a:schemeClr val="accent4">
                <a:tint val="92000"/>
                <a:shade val="99000"/>
                <a:satMod val="170000"/>
              </a:schemeClr>
            </a:gs>
            <a:gs pos="62000">
              <a:schemeClr val="accent4">
                <a:tint val="96000"/>
                <a:shade val="80000"/>
                <a:satMod val="170000"/>
              </a:schemeClr>
            </a:gs>
            <a:gs pos="97000">
              <a:schemeClr val="accent4">
                <a:tint val="98000"/>
                <a:shade val="63000"/>
                <a:satMod val="170000"/>
              </a:schemeClr>
            </a:gs>
            <a:gs pos="100000">
              <a:schemeClr val="accent4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4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contourW="12700">
          <a:bevelT w="0" h="0"/>
          <a:contourClr>
            <a:schemeClr val="accent4">
              <a:shade val="80000"/>
            </a:schemeClr>
          </a:contourClr>
        </a:sp3d>
      </dsp:spPr>
      <dsp:style>
        <a:lnRef idx="1">
          <a:schemeClr val="accent4"/>
        </a:lnRef>
        <a:fillRef idx="3">
          <a:schemeClr val="accent4"/>
        </a:fillRef>
        <a:effectRef idx="2">
          <a:schemeClr val="accent4"/>
        </a:effectRef>
        <a:fontRef idx="minor">
          <a:schemeClr val="lt1"/>
        </a:fontRef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r" defTabSz="1111250" rtl="1">
            <a:lnSpc>
              <a:spcPct val="7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500" kern="1200" dirty="0" smtClean="0">
              <a:cs typeface="B Mitra" pitchFamily="2" charset="-78"/>
            </a:rPr>
            <a:t>پس از آنكه سرنگ كاملا" تخليه شد ۱۰ ثانيه تأمل كنيد.</a:t>
          </a:r>
          <a:endParaRPr lang="fa-IR" sz="2500" kern="1200" dirty="0">
            <a:cs typeface="B Mitra" pitchFamily="2" charset="-78"/>
          </a:endParaRPr>
        </a:p>
      </dsp:txBody>
      <dsp:txXfrm rot="-5400000">
        <a:off x="639413" y="2482500"/>
        <a:ext cx="6820435" cy="535772"/>
      </dsp:txXfrm>
    </dsp:sp>
    <dsp:sp modelId="{E6C71994-242D-4C42-936A-4E0EB98B634A}">
      <dsp:nvSpPr>
        <dsp:cNvPr id="0" name=""/>
        <dsp:cNvSpPr/>
      </dsp:nvSpPr>
      <dsp:spPr>
        <a:xfrm rot="5400000">
          <a:off x="-137017" y="3406904"/>
          <a:ext cx="913446" cy="639412"/>
        </a:xfrm>
        <a:prstGeom prst="chevron">
          <a:avLst/>
        </a:prstGeom>
        <a:solidFill>
          <a:schemeClr val="accent3">
            <a:hueOff val="-13461152"/>
            <a:satOff val="-6922"/>
            <a:lumOff val="-2980"/>
            <a:alphaOff val="0"/>
          </a:schemeClr>
        </a:solidFill>
        <a:ln w="25400" cap="flat" cmpd="sng" algn="ctr">
          <a:solidFill>
            <a:schemeClr val="accent3">
              <a:hueOff val="-13461152"/>
              <a:satOff val="-6922"/>
              <a:lumOff val="-298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 rtl="1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endParaRPr lang="fa-IR" sz="2500" kern="1200" dirty="0">
            <a:solidFill>
              <a:schemeClr val="tx1"/>
            </a:solidFill>
            <a:cs typeface="B Mitra" pitchFamily="2" charset="-78"/>
          </a:endParaRPr>
        </a:p>
      </dsp:txBody>
      <dsp:txXfrm rot="-5400000">
        <a:off x="0" y="3589593"/>
        <a:ext cx="639412" cy="274034"/>
      </dsp:txXfrm>
    </dsp:sp>
    <dsp:sp modelId="{F562A129-C717-49E8-8CBF-1BB81043840D}">
      <dsp:nvSpPr>
        <dsp:cNvPr id="0" name=""/>
        <dsp:cNvSpPr/>
      </dsp:nvSpPr>
      <dsp:spPr>
        <a:xfrm rot="5400000">
          <a:off x="3767252" y="142047"/>
          <a:ext cx="593740" cy="6849419"/>
        </a:xfrm>
        <a:prstGeom prst="round2SameRect">
          <a:avLst/>
        </a:prstGeom>
        <a:gradFill rotWithShape="1">
          <a:gsLst>
            <a:gs pos="0">
              <a:schemeClr val="accent2">
                <a:tint val="35000"/>
                <a:satMod val="253000"/>
              </a:schemeClr>
            </a:gs>
            <a:gs pos="50000">
              <a:schemeClr val="accent2">
                <a:tint val="42000"/>
                <a:satMod val="255000"/>
              </a:schemeClr>
            </a:gs>
            <a:gs pos="97000">
              <a:schemeClr val="accent2">
                <a:tint val="53000"/>
                <a:satMod val="260000"/>
              </a:schemeClr>
            </a:gs>
            <a:gs pos="100000">
              <a:schemeClr val="accent2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2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r" defTabSz="1111250" rtl="1">
            <a:lnSpc>
              <a:spcPct val="7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500" kern="1200" dirty="0" smtClean="0">
              <a:cs typeface="B Mitra" pitchFamily="2" charset="-78"/>
            </a:rPr>
            <a:t>نيدل را به صورت مستقيم و سريعا" خارج كنيد.</a:t>
          </a:r>
          <a:endParaRPr lang="fa-IR" sz="2500" kern="1200" dirty="0">
            <a:cs typeface="B Mitra" pitchFamily="2" charset="-78"/>
          </a:endParaRPr>
        </a:p>
      </dsp:txBody>
      <dsp:txXfrm rot="-5400000">
        <a:off x="639413" y="3298870"/>
        <a:ext cx="6820435" cy="535772"/>
      </dsp:txXfrm>
    </dsp:sp>
    <dsp:sp modelId="{2869AB2C-3FF9-4A40-8750-EA37050DFB67}">
      <dsp:nvSpPr>
        <dsp:cNvPr id="0" name=""/>
        <dsp:cNvSpPr/>
      </dsp:nvSpPr>
      <dsp:spPr>
        <a:xfrm rot="5400000">
          <a:off x="-137017" y="4259728"/>
          <a:ext cx="913446" cy="639412"/>
        </a:xfrm>
        <a:prstGeom prst="chevron">
          <a:avLst/>
        </a:prstGeom>
        <a:solidFill>
          <a:schemeClr val="accent3">
            <a:hueOff val="-16826440"/>
            <a:satOff val="-8652"/>
            <a:lumOff val="-3725"/>
            <a:alphaOff val="0"/>
          </a:schemeClr>
        </a:solidFill>
        <a:ln w="25400" cap="flat" cmpd="sng" algn="ctr">
          <a:solidFill>
            <a:schemeClr val="accent3">
              <a:hueOff val="-16826440"/>
              <a:satOff val="-8652"/>
              <a:lumOff val="-372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 rtl="1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endParaRPr lang="fa-IR" sz="2500" kern="1200" dirty="0">
            <a:solidFill>
              <a:schemeClr val="tx1"/>
            </a:solidFill>
            <a:cs typeface="B Mitra" pitchFamily="2" charset="-78"/>
          </a:endParaRPr>
        </a:p>
      </dsp:txBody>
      <dsp:txXfrm rot="-5400000">
        <a:off x="0" y="4442417"/>
        <a:ext cx="639412" cy="274034"/>
      </dsp:txXfrm>
    </dsp:sp>
    <dsp:sp modelId="{AC694A20-8A51-443C-BFA4-164B24F323B2}">
      <dsp:nvSpPr>
        <dsp:cNvPr id="0" name=""/>
        <dsp:cNvSpPr/>
      </dsp:nvSpPr>
      <dsp:spPr>
        <a:xfrm rot="5400000">
          <a:off x="3730799" y="994872"/>
          <a:ext cx="666645" cy="6849419"/>
        </a:xfrm>
        <a:prstGeom prst="round2SameRect">
          <a:avLst/>
        </a:prstGeom>
        <a:gradFill rotWithShape="1">
          <a:gsLst>
            <a:gs pos="0">
              <a:schemeClr val="accent1">
                <a:tint val="35000"/>
                <a:satMod val="253000"/>
              </a:schemeClr>
            </a:gs>
            <a:gs pos="50000">
              <a:schemeClr val="accent1">
                <a:tint val="42000"/>
                <a:satMod val="255000"/>
              </a:schemeClr>
            </a:gs>
            <a:gs pos="97000">
              <a:schemeClr val="accent1">
                <a:tint val="53000"/>
                <a:satMod val="260000"/>
              </a:schemeClr>
            </a:gs>
            <a:gs pos="100000">
              <a:schemeClr val="accent1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r" defTabSz="1111250" rtl="1">
            <a:lnSpc>
              <a:spcPct val="7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500" kern="1200" dirty="0" smtClean="0">
              <a:cs typeface="B Mitra" pitchFamily="2" charset="-78"/>
            </a:rPr>
            <a:t>از مالش ، گرم و يا سرد كردن محل تزريق خودداري شود.</a:t>
          </a:r>
          <a:endParaRPr lang="fa-IR" sz="2500" kern="1200" dirty="0">
            <a:cs typeface="B Mitra" pitchFamily="2" charset="-78"/>
          </a:endParaRPr>
        </a:p>
      </dsp:txBody>
      <dsp:txXfrm rot="-5400000">
        <a:off x="639413" y="4118802"/>
        <a:ext cx="6816876" cy="60155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32CB85-D7D2-48F4-BF7D-9D64FA28E6F9}">
      <dsp:nvSpPr>
        <dsp:cNvPr id="0" name=""/>
        <dsp:cNvSpPr/>
      </dsp:nvSpPr>
      <dsp:spPr>
        <a:xfrm>
          <a:off x="-5011752" y="-767866"/>
          <a:ext cx="5968676" cy="5968676"/>
        </a:xfrm>
        <a:prstGeom prst="blockArc">
          <a:avLst>
            <a:gd name="adj1" fmla="val 18900000"/>
            <a:gd name="adj2" fmla="val 2700000"/>
            <a:gd name="adj3" fmla="val 362"/>
          </a:avLst>
        </a:pr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E15AA3-C8A7-465E-8419-E94C2F830CC6}">
      <dsp:nvSpPr>
        <dsp:cNvPr id="0" name=""/>
        <dsp:cNvSpPr/>
      </dsp:nvSpPr>
      <dsp:spPr>
        <a:xfrm>
          <a:off x="418630" y="276970"/>
          <a:ext cx="6649147" cy="55429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175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9972" tIns="63500" rIns="63500" bIns="63500" numCol="1" spcCol="1270" anchor="ctr" anchorCtr="0">
          <a:noAutofit/>
        </a:bodyPr>
        <a:lstStyle/>
        <a:p>
          <a:pPr lvl="0" algn="justLow" defTabSz="1111250" rtl="1">
            <a:lnSpc>
              <a:spcPct val="70000"/>
            </a:lnSpc>
            <a:spcBef>
              <a:spcPct val="0"/>
            </a:spcBef>
            <a:spcAft>
              <a:spcPts val="0"/>
            </a:spcAft>
          </a:pPr>
          <a:r>
            <a:rPr lang="fa-IR" sz="2500" kern="1200" dirty="0" smtClean="0">
              <a:solidFill>
                <a:schemeClr val="tx1"/>
              </a:solidFill>
              <a:cs typeface="B Mitra" pitchFamily="2" charset="-78"/>
            </a:rPr>
            <a:t>تاريخ مصرف ، نوع و سلامت انسولين را چك كنيد.</a:t>
          </a:r>
          <a:endParaRPr lang="fa-IR" sz="2500" kern="1200" dirty="0">
            <a:solidFill>
              <a:schemeClr val="tx1"/>
            </a:solidFill>
            <a:cs typeface="B Mitra" pitchFamily="2" charset="-78"/>
          </a:endParaRPr>
        </a:p>
      </dsp:txBody>
      <dsp:txXfrm>
        <a:off x="418630" y="276970"/>
        <a:ext cx="6649147" cy="554295"/>
      </dsp:txXfrm>
    </dsp:sp>
    <dsp:sp modelId="{9A6A6DDC-9679-4D3B-A9AF-349E41C0F83A}">
      <dsp:nvSpPr>
        <dsp:cNvPr id="0" name=""/>
        <dsp:cNvSpPr/>
      </dsp:nvSpPr>
      <dsp:spPr>
        <a:xfrm>
          <a:off x="72196" y="207683"/>
          <a:ext cx="692869" cy="6928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EEA5E3-1995-4FAA-8AD8-F93C5B4743AD}">
      <dsp:nvSpPr>
        <dsp:cNvPr id="0" name=""/>
        <dsp:cNvSpPr/>
      </dsp:nvSpPr>
      <dsp:spPr>
        <a:xfrm>
          <a:off x="815822" y="929933"/>
          <a:ext cx="6251955" cy="910723"/>
        </a:xfrm>
        <a:prstGeom prst="rect">
          <a:avLst/>
        </a:prstGeom>
        <a:solidFill>
          <a:schemeClr val="accent4">
            <a:lumMod val="40000"/>
            <a:lumOff val="60000"/>
          </a:schemeClr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439972" tIns="63500" rIns="63500" bIns="63500" numCol="1" spcCol="1270" anchor="ctr" anchorCtr="0">
          <a:noAutofit/>
        </a:bodyPr>
        <a:lstStyle/>
        <a:p>
          <a:pPr lvl="0" algn="justLow" defTabSz="1111250" rtl="1">
            <a:lnSpc>
              <a:spcPct val="60000"/>
            </a:lnSpc>
            <a:spcBef>
              <a:spcPct val="0"/>
            </a:spcBef>
            <a:spcAft>
              <a:spcPts val="0"/>
            </a:spcAft>
          </a:pPr>
          <a:r>
            <a:rPr lang="fa-IR" sz="2500" kern="1200" baseline="0" dirty="0" smtClean="0">
              <a:solidFill>
                <a:schemeClr val="tx1"/>
              </a:solidFill>
              <a:latin typeface="Times New Roman" pitchFamily="18" charset="0"/>
              <a:cs typeface="B Mitra" pitchFamily="2" charset="-78"/>
            </a:rPr>
            <a:t>انسولينهاي </a:t>
          </a:r>
          <a:r>
            <a:rPr lang="en-US" sz="2300" kern="1200" baseline="0" dirty="0" smtClean="0">
              <a:solidFill>
                <a:schemeClr val="tx1"/>
              </a:solidFill>
              <a:latin typeface="Times New Roman" pitchFamily="18" charset="0"/>
              <a:cs typeface="B Mitra" pitchFamily="2" charset="-78"/>
            </a:rPr>
            <a:t>LANTUS</a:t>
          </a:r>
          <a:r>
            <a:rPr lang="fa-IR" sz="2400" kern="1200" baseline="0" dirty="0" smtClean="0">
              <a:solidFill>
                <a:schemeClr val="tx1"/>
              </a:solidFill>
              <a:latin typeface="Times New Roman" pitchFamily="18" charset="0"/>
              <a:cs typeface="B Mitra" pitchFamily="2" charset="-78"/>
            </a:rPr>
            <a:t> </a:t>
          </a:r>
          <a:r>
            <a:rPr lang="fa-IR" sz="2500" kern="1200" baseline="0" dirty="0" smtClean="0">
              <a:solidFill>
                <a:schemeClr val="tx1"/>
              </a:solidFill>
              <a:latin typeface="Times New Roman" pitchFamily="18" charset="0"/>
              <a:cs typeface="B Mitra" pitchFamily="2" charset="-78"/>
            </a:rPr>
            <a:t>و </a:t>
          </a:r>
          <a:r>
            <a:rPr lang="en-US" sz="2300" kern="1200" baseline="0" dirty="0" smtClean="0">
              <a:solidFill>
                <a:schemeClr val="tx1"/>
              </a:solidFill>
              <a:latin typeface="Times New Roman" pitchFamily="18" charset="0"/>
              <a:cs typeface="B Mitra" pitchFamily="2" charset="-78"/>
            </a:rPr>
            <a:t>NOVORAPID</a:t>
          </a:r>
          <a:r>
            <a:rPr lang="fa-IR" sz="2500" kern="1200" baseline="0" dirty="0" smtClean="0">
              <a:solidFill>
                <a:schemeClr val="tx1"/>
              </a:solidFill>
              <a:latin typeface="Times New Roman" pitchFamily="18" charset="0"/>
              <a:cs typeface="B Mitra" pitchFamily="2" charset="-78"/>
            </a:rPr>
            <a:t> كاملا" شفاف و انسولين </a:t>
          </a:r>
          <a:r>
            <a:rPr lang="en-US" sz="2300" kern="1200" baseline="0" dirty="0" smtClean="0">
              <a:solidFill>
                <a:schemeClr val="tx1"/>
              </a:solidFill>
              <a:latin typeface="Times New Roman" pitchFamily="18" charset="0"/>
              <a:cs typeface="B Mitra" pitchFamily="2" charset="-78"/>
            </a:rPr>
            <a:t>NOVO</a:t>
          </a:r>
          <a:r>
            <a:rPr lang="en-US" sz="2500" kern="1200" baseline="0" dirty="0" smtClean="0">
              <a:solidFill>
                <a:schemeClr val="tx1"/>
              </a:solidFill>
              <a:latin typeface="Times New Roman" pitchFamily="18" charset="0"/>
              <a:cs typeface="B Mitra" pitchFamily="2" charset="-78"/>
            </a:rPr>
            <a:t> </a:t>
          </a:r>
          <a:r>
            <a:rPr lang="en-US" sz="2300" kern="1200" baseline="0" dirty="0" smtClean="0">
              <a:solidFill>
                <a:schemeClr val="tx1"/>
              </a:solidFill>
              <a:latin typeface="Times New Roman" pitchFamily="18" charset="0"/>
              <a:cs typeface="B Mitra" pitchFamily="2" charset="-78"/>
            </a:rPr>
            <a:t>MIX</a:t>
          </a:r>
          <a:r>
            <a:rPr lang="fa-IR" sz="2500" kern="1200" baseline="0" dirty="0" smtClean="0">
              <a:solidFill>
                <a:schemeClr val="tx1"/>
              </a:solidFill>
              <a:latin typeface="Times New Roman" pitchFamily="18" charset="0"/>
              <a:cs typeface="B Mitra" pitchFamily="2" charset="-78"/>
            </a:rPr>
            <a:t> به صورت يكنواخت و بدون ذرات كريستال باشد.</a:t>
          </a:r>
          <a:endParaRPr lang="en-US" sz="2500" kern="1200" baseline="0" dirty="0">
            <a:solidFill>
              <a:schemeClr val="tx1"/>
            </a:solidFill>
            <a:latin typeface="Times New Roman" pitchFamily="18" charset="0"/>
            <a:cs typeface="B Mitra" pitchFamily="2" charset="-78"/>
          </a:endParaRPr>
        </a:p>
      </dsp:txBody>
      <dsp:txXfrm>
        <a:off x="815822" y="929933"/>
        <a:ext cx="6251955" cy="910723"/>
      </dsp:txXfrm>
    </dsp:sp>
    <dsp:sp modelId="{0452B7BE-DF45-4957-BE7E-668F764640FC}">
      <dsp:nvSpPr>
        <dsp:cNvPr id="0" name=""/>
        <dsp:cNvSpPr/>
      </dsp:nvSpPr>
      <dsp:spPr>
        <a:xfrm>
          <a:off x="469388" y="1038860"/>
          <a:ext cx="692869" cy="6928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4752211"/>
              <a:satOff val="-9171"/>
              <a:lumOff val="-117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FA4159-3D5C-43D4-8B69-345D8C74EFA9}">
      <dsp:nvSpPr>
        <dsp:cNvPr id="0" name=""/>
        <dsp:cNvSpPr/>
      </dsp:nvSpPr>
      <dsp:spPr>
        <a:xfrm>
          <a:off x="937728" y="1872207"/>
          <a:ext cx="6130049" cy="688529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 w="3175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9972" tIns="63500" rIns="63500" bIns="63500" numCol="1" spcCol="1270" anchor="ctr" anchorCtr="0">
          <a:noAutofit/>
        </a:bodyPr>
        <a:lstStyle/>
        <a:p>
          <a:pPr lvl="0" algn="justLow" defTabSz="1111250" rtl="1">
            <a:lnSpc>
              <a:spcPct val="70000"/>
            </a:lnSpc>
            <a:spcBef>
              <a:spcPct val="0"/>
            </a:spcBef>
            <a:spcAft>
              <a:spcPts val="0"/>
            </a:spcAft>
          </a:pPr>
          <a:r>
            <a:rPr lang="fa-IR" sz="2500" kern="1200" dirty="0" smtClean="0">
              <a:solidFill>
                <a:schemeClr val="tx1"/>
              </a:solidFill>
              <a:cs typeface="B Mitra" pitchFamily="2" charset="-78"/>
            </a:rPr>
            <a:t>انسولين در حال مصرف بيرون از يخچال و دماي ۲۵-۸ سانتي گراد نگهداري مي شود.</a:t>
          </a:r>
          <a:endParaRPr lang="en-US" sz="2500" kern="1200" dirty="0">
            <a:solidFill>
              <a:schemeClr val="tx1"/>
            </a:solidFill>
            <a:cs typeface="B Mitra" pitchFamily="2" charset="-78"/>
          </a:endParaRPr>
        </a:p>
      </dsp:txBody>
      <dsp:txXfrm>
        <a:off x="937728" y="1872207"/>
        <a:ext cx="6130049" cy="688529"/>
      </dsp:txXfrm>
    </dsp:sp>
    <dsp:sp modelId="{6D80F46D-1D99-4F3F-8D92-3669C4C53269}">
      <dsp:nvSpPr>
        <dsp:cNvPr id="0" name=""/>
        <dsp:cNvSpPr/>
      </dsp:nvSpPr>
      <dsp:spPr>
        <a:xfrm>
          <a:off x="591294" y="1870037"/>
          <a:ext cx="692869" cy="6928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9504422"/>
              <a:satOff val="-18343"/>
              <a:lumOff val="-235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94200C-5D9C-4081-A972-FF120700D3A2}">
      <dsp:nvSpPr>
        <dsp:cNvPr id="0" name=""/>
        <dsp:cNvSpPr/>
      </dsp:nvSpPr>
      <dsp:spPr>
        <a:xfrm>
          <a:off x="815822" y="2632745"/>
          <a:ext cx="6251955" cy="829807"/>
        </a:xfrm>
        <a:prstGeom prst="rect">
          <a:avLst/>
        </a:prstGeom>
        <a:solidFill>
          <a:srgbClr val="00B0F0"/>
        </a:solidFill>
        <a:ln w="3175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9972" tIns="63500" rIns="63500" bIns="63500" numCol="1" spcCol="1270" anchor="ctr" anchorCtr="0">
          <a:noAutofit/>
        </a:bodyPr>
        <a:lstStyle/>
        <a:p>
          <a:pPr lvl="0" algn="justLow" defTabSz="1111250" rtl="1">
            <a:lnSpc>
              <a:spcPct val="70000"/>
            </a:lnSpc>
            <a:spcBef>
              <a:spcPct val="0"/>
            </a:spcBef>
            <a:spcAft>
              <a:spcPts val="0"/>
            </a:spcAft>
          </a:pPr>
          <a:r>
            <a:rPr lang="fa-IR" sz="2500" kern="1200" dirty="0" smtClean="0">
              <a:solidFill>
                <a:schemeClr val="tx1"/>
              </a:solidFill>
              <a:cs typeface="B Mitra" pitchFamily="2" charset="-78"/>
            </a:rPr>
            <a:t>انسولين در حال استفاده را مجددا" داخل يخچال نگذاشته و از نور خورشيد و آفتاب نيز محافظت كنيد.</a:t>
          </a:r>
          <a:endParaRPr lang="fa-IR" sz="2500" kern="1200" dirty="0">
            <a:solidFill>
              <a:schemeClr val="tx1"/>
            </a:solidFill>
            <a:cs typeface="B Mitra" pitchFamily="2" charset="-78"/>
          </a:endParaRPr>
        </a:p>
      </dsp:txBody>
      <dsp:txXfrm>
        <a:off x="815822" y="2632745"/>
        <a:ext cx="6251955" cy="829807"/>
      </dsp:txXfrm>
    </dsp:sp>
    <dsp:sp modelId="{02935F9B-6D2B-4F0B-AB11-E17F9C8DF3FC}">
      <dsp:nvSpPr>
        <dsp:cNvPr id="0" name=""/>
        <dsp:cNvSpPr/>
      </dsp:nvSpPr>
      <dsp:spPr>
        <a:xfrm>
          <a:off x="469388" y="2701214"/>
          <a:ext cx="692869" cy="6928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14256632"/>
              <a:satOff val="-27514"/>
              <a:lumOff val="-353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0578CA-0BF5-4166-A510-62215C947D01}">
      <dsp:nvSpPr>
        <dsp:cNvPr id="0" name=""/>
        <dsp:cNvSpPr/>
      </dsp:nvSpPr>
      <dsp:spPr>
        <a:xfrm>
          <a:off x="418630" y="3601678"/>
          <a:ext cx="6649147" cy="554295"/>
        </a:xfrm>
        <a:prstGeom prst="rect">
          <a:avLst/>
        </a:prstGeom>
        <a:solidFill>
          <a:srgbClr val="92D050"/>
        </a:solidFill>
        <a:ln w="25400" cap="flat" cmpd="sng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439972" tIns="63500" rIns="63500" bIns="63500" numCol="1" spcCol="1270" anchor="ctr" anchorCtr="0">
          <a:noAutofit/>
        </a:bodyPr>
        <a:lstStyle/>
        <a:p>
          <a:pPr lvl="0" algn="justLow" defTabSz="1111250" rtl="1">
            <a:lnSpc>
              <a:spcPct val="70000"/>
            </a:lnSpc>
            <a:spcBef>
              <a:spcPct val="0"/>
            </a:spcBef>
            <a:spcAft>
              <a:spcPts val="0"/>
            </a:spcAft>
          </a:pPr>
          <a:r>
            <a:rPr lang="fa-IR" sz="2500" kern="1200" dirty="0" smtClean="0">
              <a:solidFill>
                <a:schemeClr val="tx1"/>
              </a:solidFill>
              <a:cs typeface="B Mitra" pitchFamily="2" charset="-78"/>
            </a:rPr>
            <a:t>قلمهاي انسولين ذخيره در يخچال نگهداري مي شوند.</a:t>
          </a:r>
          <a:endParaRPr lang="en-US" sz="2500" kern="1200" dirty="0">
            <a:solidFill>
              <a:schemeClr val="tx1"/>
            </a:solidFill>
            <a:cs typeface="B Mitra" pitchFamily="2" charset="-78"/>
          </a:endParaRPr>
        </a:p>
      </dsp:txBody>
      <dsp:txXfrm>
        <a:off x="418630" y="3601678"/>
        <a:ext cx="6649147" cy="554295"/>
      </dsp:txXfrm>
    </dsp:sp>
    <dsp:sp modelId="{B8184BC4-77D1-4A65-B3E4-1428B7C0206C}">
      <dsp:nvSpPr>
        <dsp:cNvPr id="0" name=""/>
        <dsp:cNvSpPr/>
      </dsp:nvSpPr>
      <dsp:spPr>
        <a:xfrm>
          <a:off x="72196" y="3532391"/>
          <a:ext cx="692869" cy="6928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19008843"/>
              <a:satOff val="-36686"/>
              <a:lumOff val="-471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32CB85-D7D2-48F4-BF7D-9D64FA28E6F9}">
      <dsp:nvSpPr>
        <dsp:cNvPr id="0" name=""/>
        <dsp:cNvSpPr/>
      </dsp:nvSpPr>
      <dsp:spPr>
        <a:xfrm>
          <a:off x="-5011752" y="-767866"/>
          <a:ext cx="5968676" cy="5968676"/>
        </a:xfrm>
        <a:prstGeom prst="blockArc">
          <a:avLst>
            <a:gd name="adj1" fmla="val 18900000"/>
            <a:gd name="adj2" fmla="val 2700000"/>
            <a:gd name="adj3" fmla="val 362"/>
          </a:avLst>
        </a:pr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E15AA3-C8A7-465E-8419-E94C2F830CC6}">
      <dsp:nvSpPr>
        <dsp:cNvPr id="0" name=""/>
        <dsp:cNvSpPr/>
      </dsp:nvSpPr>
      <dsp:spPr>
        <a:xfrm>
          <a:off x="418630" y="256480"/>
          <a:ext cx="6649147" cy="595274"/>
        </a:xfrm>
        <a:prstGeom prst="rect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439972" tIns="63500" rIns="63500" bIns="63500" numCol="1" spcCol="1270" anchor="ctr" anchorCtr="0">
          <a:noAutofit/>
        </a:bodyPr>
        <a:lstStyle/>
        <a:p>
          <a:pPr lvl="0" algn="justLow" defTabSz="1111250" rtl="1">
            <a:lnSpc>
              <a:spcPct val="60000"/>
            </a:lnSpc>
            <a:spcBef>
              <a:spcPct val="0"/>
            </a:spcBef>
            <a:spcAft>
              <a:spcPts val="0"/>
            </a:spcAft>
          </a:pPr>
          <a:r>
            <a:rPr lang="fa-IR" sz="2500" kern="1200" dirty="0" smtClean="0">
              <a:solidFill>
                <a:schemeClr val="tx1"/>
              </a:solidFill>
              <a:cs typeface="B Mitra" pitchFamily="2" charset="-78"/>
            </a:rPr>
            <a:t>چنانچه قرار است قلم جديدي استفاده شود دو ساعت قبل از يخچال خارج شود.</a:t>
          </a:r>
          <a:endParaRPr lang="fa-IR" sz="2500" kern="1200" dirty="0">
            <a:solidFill>
              <a:schemeClr val="tx1"/>
            </a:solidFill>
            <a:cs typeface="B Mitra" pitchFamily="2" charset="-78"/>
          </a:endParaRPr>
        </a:p>
      </dsp:txBody>
      <dsp:txXfrm>
        <a:off x="418630" y="256480"/>
        <a:ext cx="6649147" cy="595274"/>
      </dsp:txXfrm>
    </dsp:sp>
    <dsp:sp modelId="{9A6A6DDC-9679-4D3B-A9AF-349E41C0F83A}">
      <dsp:nvSpPr>
        <dsp:cNvPr id="0" name=""/>
        <dsp:cNvSpPr/>
      </dsp:nvSpPr>
      <dsp:spPr>
        <a:xfrm>
          <a:off x="72196" y="207683"/>
          <a:ext cx="692869" cy="6928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EEA5E3-1995-4FAA-8AD8-F93C5B4743AD}">
      <dsp:nvSpPr>
        <dsp:cNvPr id="0" name=""/>
        <dsp:cNvSpPr/>
      </dsp:nvSpPr>
      <dsp:spPr>
        <a:xfrm>
          <a:off x="815822" y="1073950"/>
          <a:ext cx="6251955" cy="622689"/>
        </a:xfrm>
        <a:prstGeom prst="rect">
          <a:avLst/>
        </a:prstGeom>
        <a:solidFill>
          <a:srgbClr val="FFFF00"/>
        </a:solidFill>
        <a:ln w="25400" cap="flat" cmpd="sng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439972" tIns="63500" rIns="63500" bIns="63500" numCol="1" spcCol="1270" anchor="ctr" anchorCtr="0">
          <a:noAutofit/>
        </a:bodyPr>
        <a:lstStyle/>
        <a:p>
          <a:pPr lvl="0" algn="justLow" defTabSz="1111250" rtl="1">
            <a:lnSpc>
              <a:spcPct val="60000"/>
            </a:lnSpc>
            <a:spcBef>
              <a:spcPct val="0"/>
            </a:spcBef>
            <a:spcAft>
              <a:spcPts val="0"/>
            </a:spcAft>
          </a:pPr>
          <a:r>
            <a:rPr lang="fa-IR" sz="2500" kern="1200" dirty="0" smtClean="0">
              <a:solidFill>
                <a:schemeClr val="tx1"/>
              </a:solidFill>
              <a:cs typeface="B Mitra" pitchFamily="2" charset="-78"/>
            </a:rPr>
            <a:t>جهت پيشگيري از يخ زدگي انسولين را در قسمت خنك يخچال قرار دهيد.</a:t>
          </a:r>
          <a:endParaRPr lang="en-US" sz="2500" kern="1200" baseline="0" dirty="0">
            <a:solidFill>
              <a:schemeClr val="tx1"/>
            </a:solidFill>
            <a:latin typeface="Times New Roman" pitchFamily="18" charset="0"/>
            <a:cs typeface="B Mitra" pitchFamily="2" charset="-78"/>
          </a:endParaRPr>
        </a:p>
      </dsp:txBody>
      <dsp:txXfrm>
        <a:off x="815822" y="1073950"/>
        <a:ext cx="6251955" cy="622689"/>
      </dsp:txXfrm>
    </dsp:sp>
    <dsp:sp modelId="{0452B7BE-DF45-4957-BE7E-668F764640FC}">
      <dsp:nvSpPr>
        <dsp:cNvPr id="0" name=""/>
        <dsp:cNvSpPr/>
      </dsp:nvSpPr>
      <dsp:spPr>
        <a:xfrm>
          <a:off x="469388" y="1038860"/>
          <a:ext cx="692869" cy="6928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-4206610"/>
              <a:satOff val="-2163"/>
              <a:lumOff val="-93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FA4159-3D5C-43D4-8B69-345D8C74EFA9}">
      <dsp:nvSpPr>
        <dsp:cNvPr id="0" name=""/>
        <dsp:cNvSpPr/>
      </dsp:nvSpPr>
      <dsp:spPr>
        <a:xfrm>
          <a:off x="937728" y="1768648"/>
          <a:ext cx="6130049" cy="895647"/>
        </a:xfrm>
        <a:prstGeom prst="rect">
          <a:avLst/>
        </a:prstGeom>
        <a:gradFill rotWithShape="1">
          <a:gsLst>
            <a:gs pos="0">
              <a:schemeClr val="accent3">
                <a:tint val="35000"/>
                <a:satMod val="253000"/>
              </a:schemeClr>
            </a:gs>
            <a:gs pos="50000">
              <a:schemeClr val="accent3">
                <a:tint val="42000"/>
                <a:satMod val="255000"/>
              </a:schemeClr>
            </a:gs>
            <a:gs pos="97000">
              <a:schemeClr val="accent3">
                <a:tint val="53000"/>
                <a:satMod val="260000"/>
              </a:schemeClr>
            </a:gs>
            <a:gs pos="100000">
              <a:schemeClr val="accent3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3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439972" tIns="63500" rIns="63500" bIns="63500" numCol="1" spcCol="1270" anchor="ctr" anchorCtr="0">
          <a:noAutofit/>
        </a:bodyPr>
        <a:lstStyle/>
        <a:p>
          <a:pPr lvl="0" algn="justLow" defTabSz="1111250" rtl="1">
            <a:lnSpc>
              <a:spcPct val="60000"/>
            </a:lnSpc>
            <a:spcBef>
              <a:spcPct val="0"/>
            </a:spcBef>
            <a:spcAft>
              <a:spcPts val="0"/>
            </a:spcAft>
          </a:pPr>
          <a:r>
            <a:rPr lang="fa-IR" sz="2500" kern="1200" dirty="0" smtClean="0">
              <a:solidFill>
                <a:schemeClr val="tx1"/>
              </a:solidFill>
              <a:cs typeface="B Mitra" pitchFamily="2" charset="-78"/>
            </a:rPr>
            <a:t>در صورتي كه قلم </a:t>
          </a:r>
          <a:r>
            <a:rPr lang="en-US" sz="2300" kern="1200" baseline="0" dirty="0" err="1" smtClean="0">
              <a:solidFill>
                <a:schemeClr val="tx1"/>
              </a:solidFill>
              <a:latin typeface="Times New Roman" pitchFamily="18" charset="0"/>
              <a:cs typeface="B Mitra" pitchFamily="2" charset="-78"/>
            </a:rPr>
            <a:t>Novomix</a:t>
          </a:r>
          <a:r>
            <a:rPr lang="fa-IR" sz="2500" kern="1200" dirty="0" smtClean="0">
              <a:solidFill>
                <a:schemeClr val="tx1"/>
              </a:solidFill>
              <a:cs typeface="B Mitra" pitchFamily="2" charset="-78"/>
            </a:rPr>
            <a:t> را آماده مي كنيد ابتدا آن را به آرامي كف دستتان بغلطانيد و سپس با حركت مچ دست به سمت پايين و بالا آن را مخلوط كنيد</a:t>
          </a:r>
          <a:endParaRPr lang="en-US" sz="2500" kern="1200" dirty="0">
            <a:solidFill>
              <a:schemeClr val="tx1"/>
            </a:solidFill>
            <a:cs typeface="B Mitra" pitchFamily="2" charset="-78"/>
          </a:endParaRPr>
        </a:p>
      </dsp:txBody>
      <dsp:txXfrm>
        <a:off x="937728" y="1768648"/>
        <a:ext cx="6130049" cy="895647"/>
      </dsp:txXfrm>
    </dsp:sp>
    <dsp:sp modelId="{6D80F46D-1D99-4F3F-8D92-3669C4C53269}">
      <dsp:nvSpPr>
        <dsp:cNvPr id="0" name=""/>
        <dsp:cNvSpPr/>
      </dsp:nvSpPr>
      <dsp:spPr>
        <a:xfrm>
          <a:off x="591294" y="1870037"/>
          <a:ext cx="692869" cy="6928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-8413220"/>
              <a:satOff val="-4326"/>
              <a:lumOff val="-186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94200C-5D9C-4081-A972-FF120700D3A2}">
      <dsp:nvSpPr>
        <dsp:cNvPr id="0" name=""/>
        <dsp:cNvSpPr/>
      </dsp:nvSpPr>
      <dsp:spPr>
        <a:xfrm>
          <a:off x="815822" y="2704753"/>
          <a:ext cx="6251955" cy="829807"/>
        </a:xfrm>
        <a:prstGeom prst="rect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9972" tIns="63500" rIns="63500" bIns="63500" numCol="1" spcCol="1270" anchor="ctr" anchorCtr="0">
          <a:noAutofit/>
        </a:bodyPr>
        <a:lstStyle/>
        <a:p>
          <a:pPr lvl="0" algn="justLow" defTabSz="1111250" rtl="1">
            <a:lnSpc>
              <a:spcPct val="60000"/>
            </a:lnSpc>
            <a:spcBef>
              <a:spcPct val="0"/>
            </a:spcBef>
            <a:spcAft>
              <a:spcPts val="0"/>
            </a:spcAft>
          </a:pPr>
          <a:r>
            <a:rPr lang="fa-IR" sz="2500" kern="1200" dirty="0" smtClean="0">
              <a:solidFill>
                <a:schemeClr val="tx1"/>
              </a:solidFill>
              <a:cs typeface="B Mitra" pitchFamily="2" charset="-78"/>
            </a:rPr>
            <a:t>پوشش ايمني نيدل را جدا كرده و آن را امتداد مخزن انسولين  گرفته و به صورت مستقيم وارد مخزن انسولين كنيد.</a:t>
          </a:r>
          <a:endParaRPr lang="fa-IR" sz="2500" kern="1200" dirty="0">
            <a:solidFill>
              <a:schemeClr val="tx1"/>
            </a:solidFill>
            <a:cs typeface="B Mitra" pitchFamily="2" charset="-78"/>
          </a:endParaRPr>
        </a:p>
      </dsp:txBody>
      <dsp:txXfrm>
        <a:off x="815822" y="2704753"/>
        <a:ext cx="6251955" cy="829807"/>
      </dsp:txXfrm>
    </dsp:sp>
    <dsp:sp modelId="{02935F9B-6D2B-4F0B-AB11-E17F9C8DF3FC}">
      <dsp:nvSpPr>
        <dsp:cNvPr id="0" name=""/>
        <dsp:cNvSpPr/>
      </dsp:nvSpPr>
      <dsp:spPr>
        <a:xfrm>
          <a:off x="469388" y="2701214"/>
          <a:ext cx="692869" cy="6928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-12619830"/>
              <a:satOff val="-6489"/>
              <a:lumOff val="-279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0578CA-0BF5-4166-A510-62215C947D01}">
      <dsp:nvSpPr>
        <dsp:cNvPr id="0" name=""/>
        <dsp:cNvSpPr/>
      </dsp:nvSpPr>
      <dsp:spPr>
        <a:xfrm>
          <a:off x="418630" y="3601678"/>
          <a:ext cx="6649147" cy="554295"/>
        </a:xfrm>
        <a:prstGeom prst="rect">
          <a:avLst/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439972" tIns="63500" rIns="63500" bIns="63500" numCol="1" spcCol="1270" anchor="ctr" anchorCtr="0">
          <a:noAutofit/>
        </a:bodyPr>
        <a:lstStyle/>
        <a:p>
          <a:pPr lvl="0" algn="justLow" defTabSz="1111250" rtl="1">
            <a:lnSpc>
              <a:spcPct val="60000"/>
            </a:lnSpc>
            <a:spcBef>
              <a:spcPct val="0"/>
            </a:spcBef>
            <a:spcAft>
              <a:spcPts val="0"/>
            </a:spcAft>
          </a:pPr>
          <a:r>
            <a:rPr lang="fa-IR" sz="2500" kern="1200" dirty="0" smtClean="0">
              <a:solidFill>
                <a:schemeClr val="tx1"/>
              </a:solidFill>
              <a:cs typeface="B Mitra" pitchFamily="2" charset="-78"/>
            </a:rPr>
            <a:t>قبل از هر بار تزريق تست ايمني را انجام دهيد.</a:t>
          </a:r>
          <a:endParaRPr lang="en-US" sz="2500" kern="1200" dirty="0">
            <a:solidFill>
              <a:schemeClr val="tx1"/>
            </a:solidFill>
            <a:cs typeface="B Mitra" pitchFamily="2" charset="-78"/>
          </a:endParaRPr>
        </a:p>
      </dsp:txBody>
      <dsp:txXfrm>
        <a:off x="418630" y="3601678"/>
        <a:ext cx="6649147" cy="554295"/>
      </dsp:txXfrm>
    </dsp:sp>
    <dsp:sp modelId="{B8184BC4-77D1-4A65-B3E4-1428B7C0206C}">
      <dsp:nvSpPr>
        <dsp:cNvPr id="0" name=""/>
        <dsp:cNvSpPr/>
      </dsp:nvSpPr>
      <dsp:spPr>
        <a:xfrm>
          <a:off x="72196" y="3532391"/>
          <a:ext cx="692869" cy="6928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-16826440"/>
              <a:satOff val="-8652"/>
              <a:lumOff val="-372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63424-8031-40B6-AD33-DB2280E680BB}" type="datetimeFigureOut">
              <a:rPr lang="fa-IR" smtClean="0"/>
              <a:t>11/06/1440</a:t>
            </a:fld>
            <a:endParaRPr lang="fa-IR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5B4E2-EA8E-4539-8C8B-465C105987C5}" type="slidenum">
              <a:rPr lang="fa-IR" smtClean="0"/>
              <a:t>‹#›</a:t>
            </a:fld>
            <a:endParaRPr lang="fa-IR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63424-8031-40B6-AD33-DB2280E680BB}" type="datetimeFigureOut">
              <a:rPr lang="fa-IR" smtClean="0"/>
              <a:t>11/06/1440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5B4E2-EA8E-4539-8C8B-465C105987C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63424-8031-40B6-AD33-DB2280E680BB}" type="datetimeFigureOut">
              <a:rPr lang="fa-IR" smtClean="0"/>
              <a:t>11/06/1440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5B4E2-EA8E-4539-8C8B-465C105987C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63424-8031-40B6-AD33-DB2280E680BB}" type="datetimeFigureOut">
              <a:rPr lang="fa-IR" smtClean="0"/>
              <a:t>11/06/1440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5B4E2-EA8E-4539-8C8B-465C105987C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63424-8031-40B6-AD33-DB2280E680BB}" type="datetimeFigureOut">
              <a:rPr lang="fa-IR" smtClean="0"/>
              <a:t>11/06/1440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5B4E2-EA8E-4539-8C8B-465C105987C5}" type="slidenum">
              <a:rPr lang="fa-IR" smtClean="0"/>
              <a:t>‹#›</a:t>
            </a:fld>
            <a:endParaRPr lang="fa-IR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63424-8031-40B6-AD33-DB2280E680BB}" type="datetimeFigureOut">
              <a:rPr lang="fa-IR" smtClean="0"/>
              <a:t>11/06/1440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5B4E2-EA8E-4539-8C8B-465C105987C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63424-8031-40B6-AD33-DB2280E680BB}" type="datetimeFigureOut">
              <a:rPr lang="fa-IR" smtClean="0"/>
              <a:t>11/06/1440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5B4E2-EA8E-4539-8C8B-465C105987C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63424-8031-40B6-AD33-DB2280E680BB}" type="datetimeFigureOut">
              <a:rPr lang="fa-IR" smtClean="0"/>
              <a:t>11/06/1440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5B4E2-EA8E-4539-8C8B-465C105987C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63424-8031-40B6-AD33-DB2280E680BB}" type="datetimeFigureOut">
              <a:rPr lang="fa-IR" smtClean="0"/>
              <a:t>11/06/1440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5B4E2-EA8E-4539-8C8B-465C105987C5}" type="slidenum">
              <a:rPr lang="fa-IR" smtClean="0"/>
              <a:t>‹#›</a:t>
            </a:fld>
            <a:endParaRPr lang="fa-IR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63424-8031-40B6-AD33-DB2280E680BB}" type="datetimeFigureOut">
              <a:rPr lang="fa-IR" smtClean="0"/>
              <a:t>11/06/1440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5B4E2-EA8E-4539-8C8B-465C105987C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63424-8031-40B6-AD33-DB2280E680BB}" type="datetimeFigureOut">
              <a:rPr lang="fa-IR" smtClean="0"/>
              <a:t>11/06/1440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5B4E2-EA8E-4539-8C8B-465C105987C5}" type="slidenum">
              <a:rPr lang="fa-IR" smtClean="0"/>
              <a:t>‹#›</a:t>
            </a:fld>
            <a:endParaRPr lang="fa-IR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8663424-8031-40B6-AD33-DB2280E680BB}" type="datetimeFigureOut">
              <a:rPr lang="fa-IR" smtClean="0"/>
              <a:t>11/06/1440</a:t>
            </a:fld>
            <a:endParaRPr lang="fa-I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fa-IR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60E5B4E2-EA8E-4539-8C8B-465C105987C5}" type="slidenum">
              <a:rPr lang="fa-IR" smtClean="0"/>
              <a:t>‹#›</a:t>
            </a:fld>
            <a:endParaRPr lang="fa-IR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1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r" rtl="1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r" rtl="1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r" rtl="1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r" rtl="1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r" rtl="1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r" rtl="1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microsoft.com/office/2007/relationships/hdphoto" Target="../media/hdphoto1.wdp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13.png"/><Relationship Id="rId9" Type="http://schemas.microsoft.com/office/2007/relationships/diagramDrawing" Target="../diagrams/drawin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نتیجه تصویری برای بس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548680"/>
            <a:ext cx="5019576" cy="4822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8497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b="1" dirty="0">
                <a:solidFill>
                  <a:schemeClr val="tx1"/>
                </a:solidFill>
                <a:effectLst/>
                <a:cs typeface="B Titr" pitchFamily="2" charset="-78"/>
              </a:rPr>
              <a:t>روش و محلهاي تزريق انسولين</a:t>
            </a:r>
            <a:endParaRPr lang="fa-IR" sz="3600" dirty="0">
              <a:solidFill>
                <a:schemeClr val="tx1"/>
              </a:solidFill>
              <a:cs typeface="B Titr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237551971"/>
              </p:ext>
            </p:extLst>
          </p:nvPr>
        </p:nvGraphicFramePr>
        <p:xfrm>
          <a:off x="1259632" y="1268760"/>
          <a:ext cx="7488832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00491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b="1" dirty="0">
                <a:solidFill>
                  <a:schemeClr val="tx1"/>
                </a:solidFill>
                <a:effectLst/>
                <a:cs typeface="B Titr" pitchFamily="2" charset="-78"/>
              </a:rPr>
              <a:t>روش و محلهاي تزريق انسولين</a:t>
            </a:r>
            <a:endParaRPr lang="fa-IR" sz="3600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31816522"/>
              </p:ext>
            </p:extLst>
          </p:nvPr>
        </p:nvGraphicFramePr>
        <p:xfrm>
          <a:off x="1259632" y="1268760"/>
          <a:ext cx="7344816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60915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b="1" dirty="0">
                <a:solidFill>
                  <a:schemeClr val="tx1"/>
                </a:solidFill>
                <a:effectLst/>
                <a:cs typeface="B Titr" pitchFamily="2" charset="-78"/>
              </a:rPr>
              <a:t>روش و محلهاي تزريق انسولين</a:t>
            </a:r>
            <a:endParaRPr lang="fa-IR" sz="3600" dirty="0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672799987"/>
              </p:ext>
            </p:extLst>
          </p:nvPr>
        </p:nvGraphicFramePr>
        <p:xfrm>
          <a:off x="1259632" y="1268760"/>
          <a:ext cx="7488832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51159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b="1" dirty="0">
                <a:solidFill>
                  <a:schemeClr val="tx1"/>
                </a:solidFill>
                <a:effectLst/>
                <a:cs typeface="B Titr" pitchFamily="2" charset="-78"/>
              </a:rPr>
              <a:t>روش و محلهاي تزريق انسولين</a:t>
            </a:r>
            <a:endParaRPr lang="fa-IR" sz="3600" dirty="0"/>
          </a:p>
        </p:txBody>
      </p:sp>
      <p:pic>
        <p:nvPicPr>
          <p:cNvPr id="4" name="Picture 3" descr="http://emrc.mui.ac.ir/sites/emrc.mui.ac.ir/files/image/insulin-injection8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4" r="2720"/>
          <a:stretch/>
        </p:blipFill>
        <p:spPr bwMode="auto">
          <a:xfrm>
            <a:off x="1190171" y="1751923"/>
            <a:ext cx="5457372" cy="40324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274118"/>
            <a:ext cx="2164852" cy="309909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7447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3059832" y="404664"/>
            <a:ext cx="4752528" cy="86409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b="1" dirty="0">
                <a:solidFill>
                  <a:schemeClr val="tx1"/>
                </a:solidFill>
                <a:effectLst/>
                <a:latin typeface="Times New Roman" pitchFamily="18" charset="0"/>
                <a:cs typeface="B Titr" pitchFamily="2" charset="-78"/>
              </a:rPr>
              <a:t>تزريق به وسيله  </a:t>
            </a:r>
            <a:r>
              <a:rPr lang="en-US" sz="3600" b="1" dirty="0">
                <a:solidFill>
                  <a:schemeClr val="tx1"/>
                </a:solidFill>
                <a:effectLst/>
                <a:latin typeface="Times New Roman" pitchFamily="18" charset="0"/>
                <a:cs typeface="B Titr" pitchFamily="2" charset="-78"/>
              </a:rPr>
              <a:t>PEN</a:t>
            </a:r>
            <a:endParaRPr lang="fa-IR" sz="3600" b="1" dirty="0">
              <a:solidFill>
                <a:schemeClr val="tx1"/>
              </a:solidFill>
              <a:effectLst/>
              <a:latin typeface="Times New Roman" pitchFamily="18" charset="0"/>
              <a:cs typeface="B Titr" pitchFamily="2" charset="-78"/>
            </a:endParaRPr>
          </a:p>
        </p:txBody>
      </p:sp>
      <p:pic>
        <p:nvPicPr>
          <p:cNvPr id="7174" name="Picture 6" descr="تصویر مرتبط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857"/>
          <a:stretch/>
        </p:blipFill>
        <p:spPr bwMode="auto">
          <a:xfrm rot="704072">
            <a:off x="563846" y="3212976"/>
            <a:ext cx="1919922" cy="15838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343767910"/>
              </p:ext>
            </p:extLst>
          </p:nvPr>
        </p:nvGraphicFramePr>
        <p:xfrm>
          <a:off x="1691680" y="1444328"/>
          <a:ext cx="7128792" cy="44329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1702107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3059832" y="404664"/>
            <a:ext cx="4752528" cy="86409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b="1" dirty="0">
                <a:solidFill>
                  <a:schemeClr val="tx1"/>
                </a:solidFill>
                <a:effectLst/>
                <a:latin typeface="Times New Roman" pitchFamily="18" charset="0"/>
                <a:cs typeface="B Titr" pitchFamily="2" charset="-78"/>
              </a:rPr>
              <a:t>تزريق به وسيله  </a:t>
            </a:r>
            <a:r>
              <a:rPr lang="en-US" sz="3600" b="1" dirty="0">
                <a:solidFill>
                  <a:schemeClr val="tx1"/>
                </a:solidFill>
                <a:effectLst/>
                <a:latin typeface="Times New Roman" pitchFamily="18" charset="0"/>
                <a:cs typeface="B Titr" pitchFamily="2" charset="-78"/>
              </a:rPr>
              <a:t>PEN</a:t>
            </a:r>
            <a:endParaRPr lang="fa-IR" sz="3600" b="1" dirty="0">
              <a:solidFill>
                <a:schemeClr val="tx1"/>
              </a:solidFill>
              <a:effectLst/>
              <a:latin typeface="Times New Roman" pitchFamily="18" charset="0"/>
              <a:cs typeface="B Titr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801521956"/>
              </p:ext>
            </p:extLst>
          </p:nvPr>
        </p:nvGraphicFramePr>
        <p:xfrm>
          <a:off x="1547664" y="1444328"/>
          <a:ext cx="7128792" cy="44329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262601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3059832" y="404664"/>
            <a:ext cx="4752528" cy="86409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b="1" dirty="0">
                <a:solidFill>
                  <a:schemeClr val="tx1"/>
                </a:solidFill>
                <a:effectLst/>
                <a:latin typeface="Times New Roman" pitchFamily="18" charset="0"/>
                <a:cs typeface="B Titr" pitchFamily="2" charset="-78"/>
              </a:rPr>
              <a:t>تزريق به وسيله  </a:t>
            </a:r>
            <a:r>
              <a:rPr lang="en-US" sz="3600" b="1" dirty="0">
                <a:solidFill>
                  <a:schemeClr val="tx1"/>
                </a:solidFill>
                <a:effectLst/>
                <a:latin typeface="Times New Roman" pitchFamily="18" charset="0"/>
                <a:cs typeface="B Titr" pitchFamily="2" charset="-78"/>
              </a:rPr>
              <a:t>PEN</a:t>
            </a:r>
            <a:endParaRPr lang="fa-IR" sz="3600" b="1" dirty="0">
              <a:solidFill>
                <a:schemeClr val="tx1"/>
              </a:solidFill>
              <a:effectLst/>
              <a:latin typeface="Times New Roman" pitchFamily="18" charset="0"/>
              <a:cs typeface="B Titr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255775958"/>
              </p:ext>
            </p:extLst>
          </p:nvPr>
        </p:nvGraphicFramePr>
        <p:xfrm>
          <a:off x="1547664" y="1444328"/>
          <a:ext cx="7128792" cy="44329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0349041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3059832" y="404664"/>
            <a:ext cx="4752528" cy="86409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b="1" dirty="0">
                <a:solidFill>
                  <a:schemeClr val="tx1"/>
                </a:solidFill>
                <a:effectLst/>
                <a:latin typeface="Times New Roman" pitchFamily="18" charset="0"/>
                <a:cs typeface="B Titr" pitchFamily="2" charset="-78"/>
              </a:rPr>
              <a:t>تزريق به وسيله  </a:t>
            </a:r>
            <a:r>
              <a:rPr lang="en-US" sz="3600" b="1" dirty="0">
                <a:solidFill>
                  <a:schemeClr val="tx1"/>
                </a:solidFill>
                <a:effectLst/>
                <a:latin typeface="Times New Roman" pitchFamily="18" charset="0"/>
                <a:cs typeface="B Titr" pitchFamily="2" charset="-78"/>
              </a:rPr>
              <a:t>PEN</a:t>
            </a:r>
            <a:endParaRPr lang="fa-IR" sz="3600" b="1" dirty="0">
              <a:solidFill>
                <a:schemeClr val="tx1"/>
              </a:solidFill>
              <a:effectLst/>
              <a:latin typeface="Times New Roman" pitchFamily="18" charset="0"/>
              <a:cs typeface="B Titr" pitchFamily="2" charset="-78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67"/>
          <a:stretch/>
        </p:blipFill>
        <p:spPr bwMode="auto">
          <a:xfrm>
            <a:off x="271134" y="2852936"/>
            <a:ext cx="2265028" cy="19729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610666976"/>
              </p:ext>
            </p:extLst>
          </p:nvPr>
        </p:nvGraphicFramePr>
        <p:xfrm>
          <a:off x="1547664" y="1444328"/>
          <a:ext cx="7128792" cy="44329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08348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://emrc.mui.ac.ir/sites/emrc.mui.ac.ir/files/image/insulin-injection1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052736"/>
            <a:ext cx="6624736" cy="422131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67296246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AutoShape 2" descr="نتیجه تصویری برای گل متحرک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a-IR"/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346" y="7937"/>
            <a:ext cx="8168654" cy="685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 rot="20741105">
            <a:off x="4565803" y="3379500"/>
            <a:ext cx="4363695" cy="830997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none" rtlCol="1">
            <a:spAutoFit/>
          </a:bodyPr>
          <a:lstStyle/>
          <a:p>
            <a:r>
              <a:rPr lang="fa-IR" sz="4800" dirty="0" smtClean="0">
                <a:solidFill>
                  <a:srgbClr val="7D6737"/>
                </a:solidFill>
                <a:cs typeface="B Titr" pitchFamily="2" charset="-78"/>
              </a:rPr>
              <a:t>با تشکر از توجه شما</a:t>
            </a:r>
            <a:endParaRPr lang="fa-IR" sz="4800" dirty="0">
              <a:solidFill>
                <a:srgbClr val="7D6737"/>
              </a:solidFill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371719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0" descr="Description: arm copy"/>
          <p:cNvPicPr>
            <a:picLocks noChangeAspect="1" noChangeArrowheads="1"/>
          </p:cNvPicPr>
          <p:nvPr/>
        </p:nvPicPr>
        <p:blipFill>
          <a:blip r:embed="rId2" cstate="print">
            <a:lum bright="-24000" contrast="42000"/>
          </a:blip>
          <a:srcRect/>
          <a:stretch>
            <a:fillRect/>
          </a:stretch>
        </p:blipFill>
        <p:spPr bwMode="auto">
          <a:xfrm>
            <a:off x="4043164" y="228600"/>
            <a:ext cx="11049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412776"/>
            <a:ext cx="7010400" cy="4525963"/>
          </a:xfrm>
        </p:spPr>
        <p:txBody>
          <a:bodyPr>
            <a:normAutofit lnSpcReduction="10000"/>
          </a:bodyPr>
          <a:lstStyle/>
          <a:p>
            <a:pPr algn="ctr" rtl="1">
              <a:buNone/>
            </a:pPr>
            <a:r>
              <a:rPr lang="fa-IR" sz="2600" dirty="0" smtClean="0">
                <a:solidFill>
                  <a:schemeClr val="tx1"/>
                </a:solidFill>
                <a:cs typeface="B Titr" pitchFamily="2" charset="-78"/>
              </a:rPr>
              <a:t>دانشگاه علوم پزشکی اصفهان</a:t>
            </a:r>
          </a:p>
          <a:p>
            <a:pPr algn="ctr" rtl="1">
              <a:buNone/>
            </a:pPr>
            <a:endParaRPr lang="fa-IR" sz="2600" dirty="0">
              <a:cs typeface="B Titr" pitchFamily="2" charset="-78"/>
            </a:endParaRPr>
          </a:p>
          <a:p>
            <a:pPr algn="ctr" rtl="1">
              <a:buNone/>
            </a:pPr>
            <a:endParaRPr lang="en-US" sz="2600" dirty="0" smtClean="0">
              <a:solidFill>
                <a:schemeClr val="tx1"/>
              </a:solidFill>
              <a:cs typeface="B Titr" pitchFamily="2" charset="-78"/>
            </a:endParaRPr>
          </a:p>
          <a:p>
            <a:pPr algn="ctr" rtl="1">
              <a:buNone/>
            </a:pPr>
            <a:endParaRPr lang="en-US" sz="1700" dirty="0">
              <a:solidFill>
                <a:schemeClr val="tx1"/>
              </a:solidFill>
              <a:cs typeface="B Titr" pitchFamily="2" charset="-78"/>
            </a:endParaRPr>
          </a:p>
          <a:p>
            <a:pPr marL="0" indent="0" algn="ctr">
              <a:buNone/>
            </a:pPr>
            <a:r>
              <a:rPr lang="fa-IR" sz="4800" dirty="0">
                <a:solidFill>
                  <a:schemeClr val="tx1"/>
                </a:solidFill>
                <a:cs typeface="B Titr" pitchFamily="2" charset="-78"/>
              </a:rPr>
              <a:t>پروتكل تزريق انسولين </a:t>
            </a:r>
            <a:r>
              <a:rPr lang="en-US" sz="4800" b="1" dirty="0">
                <a:solidFill>
                  <a:schemeClr val="tx1"/>
                </a:solidFill>
                <a:latin typeface="Times New Roman" pitchFamily="18" charset="0"/>
                <a:cs typeface="B Mitra" pitchFamily="2" charset="-78"/>
              </a:rPr>
              <a:t>NPH</a:t>
            </a:r>
            <a:endParaRPr lang="fa-IR" sz="4800" b="1" dirty="0">
              <a:solidFill>
                <a:schemeClr val="tx1"/>
              </a:solidFill>
              <a:latin typeface="Times New Roman" pitchFamily="18" charset="0"/>
              <a:cs typeface="B Mitra" pitchFamily="2" charset="-78"/>
            </a:endParaRPr>
          </a:p>
          <a:p>
            <a:pPr algn="ctr" rtl="1">
              <a:buNone/>
            </a:pPr>
            <a:endParaRPr lang="fa-IR" sz="1900" dirty="0" smtClean="0">
              <a:solidFill>
                <a:schemeClr val="tx1"/>
              </a:solidFill>
              <a:cs typeface="B Titr" pitchFamily="2" charset="-78"/>
            </a:endParaRPr>
          </a:p>
          <a:p>
            <a:pPr algn="ctr" rtl="1">
              <a:buNone/>
            </a:pPr>
            <a:endParaRPr lang="fa-IR" sz="2000" dirty="0">
              <a:solidFill>
                <a:schemeClr val="tx1"/>
              </a:solidFill>
              <a:cs typeface="B Titr" pitchFamily="2" charset="-78"/>
            </a:endParaRPr>
          </a:p>
          <a:p>
            <a:pPr algn="ctr" rtl="1">
              <a:buNone/>
            </a:pPr>
            <a:endParaRPr lang="fa-IR" b="1" dirty="0">
              <a:cs typeface="B Titr" pitchFamily="2" charset="-78"/>
            </a:endParaRPr>
          </a:p>
          <a:p>
            <a:pPr algn="ctr" rtl="1">
              <a:buNone/>
            </a:pPr>
            <a:endParaRPr lang="fa-IR" b="1" dirty="0">
              <a:solidFill>
                <a:schemeClr val="tx1"/>
              </a:solidFill>
              <a:cs typeface="B Titr" pitchFamily="2" charset="-78"/>
            </a:endParaRPr>
          </a:p>
          <a:p>
            <a:pPr algn="ctr" rtl="1">
              <a:buNone/>
            </a:pPr>
            <a:r>
              <a:rPr lang="fa-IR" sz="2600" b="1" dirty="0" smtClean="0">
                <a:solidFill>
                  <a:schemeClr val="tx1"/>
                </a:solidFill>
                <a:cs typeface="B Titr" pitchFamily="2" charset="-78"/>
              </a:rPr>
              <a:t>آذرماه 97</a:t>
            </a:r>
            <a:endParaRPr lang="en-US" sz="2600" dirty="0">
              <a:solidFill>
                <a:schemeClr val="tx1"/>
              </a:solidFill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44160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40218">
            <a:off x="985794" y="708385"/>
            <a:ext cx="3547024" cy="27830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768056431"/>
              </p:ext>
            </p:extLst>
          </p:nvPr>
        </p:nvGraphicFramePr>
        <p:xfrm>
          <a:off x="1800200" y="1772816"/>
          <a:ext cx="723629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8964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2987824" y="476672"/>
            <a:ext cx="4392488" cy="86409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dirty="0" smtClean="0">
                <a:solidFill>
                  <a:schemeClr val="tx1"/>
                </a:solidFill>
                <a:cs typeface="B Titr" pitchFamily="2" charset="-78"/>
              </a:rPr>
              <a:t>نگهداری </a:t>
            </a:r>
            <a:r>
              <a:rPr lang="fa-IR" sz="3600" b="1" dirty="0">
                <a:solidFill>
                  <a:schemeClr val="tx1"/>
                </a:solidFill>
                <a:effectLst/>
                <a:cs typeface="B Titr" pitchFamily="2" charset="-78"/>
              </a:rPr>
              <a:t>ويال انسولين</a:t>
            </a:r>
            <a:endParaRPr lang="fa-IR" sz="3600" dirty="0">
              <a:solidFill>
                <a:schemeClr val="tx1"/>
              </a:solidFill>
              <a:cs typeface="B Titr" pitchFamily="2" charset="-78"/>
            </a:endParaRPr>
          </a:p>
        </p:txBody>
      </p:sp>
      <p:pic>
        <p:nvPicPr>
          <p:cNvPr id="2054" name="Picture 6" descr="نتیجه تصویری برای نگهداری ويال انسولين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284984"/>
            <a:ext cx="3600400" cy="36004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695608030"/>
              </p:ext>
            </p:extLst>
          </p:nvPr>
        </p:nvGraphicFramePr>
        <p:xfrm>
          <a:off x="1619672" y="1484784"/>
          <a:ext cx="7056784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33870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تصویر مرتبط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62170">
            <a:off x="6247249" y="4697012"/>
            <a:ext cx="2743128" cy="190509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8" name="Hexagon 7"/>
          <p:cNvSpPr/>
          <p:nvPr/>
        </p:nvSpPr>
        <p:spPr>
          <a:xfrm>
            <a:off x="3275856" y="404664"/>
            <a:ext cx="3816424" cy="792088"/>
          </a:xfrm>
          <a:prstGeom prst="hexag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dirty="0">
                <a:solidFill>
                  <a:schemeClr val="tx1"/>
                </a:solidFill>
                <a:cs typeface="B Titr" pitchFamily="2" charset="-78"/>
              </a:rPr>
              <a:t>سرنگ انسولین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8" t="10289" r="2718" b="13597"/>
          <a:stretch/>
        </p:blipFill>
        <p:spPr bwMode="auto">
          <a:xfrm>
            <a:off x="1719114" y="1268760"/>
            <a:ext cx="6453286" cy="1585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3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9595843"/>
              </p:ext>
            </p:extLst>
          </p:nvPr>
        </p:nvGraphicFramePr>
        <p:xfrm>
          <a:off x="1690266" y="2161230"/>
          <a:ext cx="5834062" cy="44361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630551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entagon 8"/>
          <p:cNvSpPr/>
          <p:nvPr/>
        </p:nvSpPr>
        <p:spPr>
          <a:xfrm>
            <a:off x="1907704" y="476672"/>
            <a:ext cx="6912768" cy="648072"/>
          </a:xfrm>
          <a:prstGeom prst="homePlat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dirty="0" smtClean="0">
                <a:solidFill>
                  <a:schemeClr val="tx1"/>
                </a:solidFill>
                <a:effectLst/>
                <a:cs typeface="B Titr" pitchFamily="2" charset="-78"/>
              </a:rPr>
              <a:t>شرایط استفاده مجدد از سرنگ انسولین</a:t>
            </a:r>
            <a:r>
              <a:rPr lang="fa-IR" sz="3600" dirty="0">
                <a:solidFill>
                  <a:schemeClr val="tx1"/>
                </a:solidFill>
                <a:effectLst/>
                <a:cs typeface="B Titr" pitchFamily="2" charset="-78"/>
              </a:rPr>
              <a:t> </a:t>
            </a:r>
            <a:endParaRPr lang="fa-IR" sz="3600" dirty="0">
              <a:solidFill>
                <a:schemeClr val="tx1"/>
              </a:solidFill>
              <a:cs typeface="B Titr" pitchFamily="2" charset="-78"/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284193494"/>
              </p:ext>
            </p:extLst>
          </p:nvPr>
        </p:nvGraphicFramePr>
        <p:xfrm>
          <a:off x="1259632" y="1268760"/>
          <a:ext cx="7344816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5961477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exagon 6"/>
          <p:cNvSpPr/>
          <p:nvPr/>
        </p:nvSpPr>
        <p:spPr>
          <a:xfrm>
            <a:off x="2699792" y="332656"/>
            <a:ext cx="4824536" cy="1008112"/>
          </a:xfrm>
          <a:prstGeom prst="hexago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b="1" dirty="0">
                <a:solidFill>
                  <a:schemeClr val="tx1"/>
                </a:solidFill>
                <a:effectLst/>
                <a:cs typeface="B Titr" pitchFamily="2" charset="-78"/>
              </a:rPr>
              <a:t>مراحل  كشيدن انسولين </a:t>
            </a:r>
            <a:endParaRPr lang="fa-IR" sz="3600" dirty="0">
              <a:solidFill>
                <a:schemeClr val="tx1"/>
              </a:solidFill>
              <a:cs typeface="B Titr" pitchFamily="2" charset="-78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583">
            <a:off x="6585342" y="2932998"/>
            <a:ext cx="2361004" cy="1985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1115616" y="1628800"/>
            <a:ext cx="5976664" cy="45935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Low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Ø"/>
            </a:pPr>
            <a:r>
              <a:rPr lang="fa-IR" sz="2500" dirty="0">
                <a:latin typeface="Times New Roman" pitchFamily="18" charset="0"/>
                <a:cs typeface="B Mitra" pitchFamily="2" charset="-78"/>
              </a:rPr>
              <a:t>ويال </a:t>
            </a:r>
            <a:r>
              <a:rPr lang="en-US" sz="2500" dirty="0">
                <a:latin typeface="Times New Roman" pitchFamily="18" charset="0"/>
                <a:cs typeface="B Mitra" pitchFamily="2" charset="-78"/>
              </a:rPr>
              <a:t>NPH</a:t>
            </a:r>
            <a:r>
              <a:rPr lang="fa-IR" sz="2500" dirty="0">
                <a:latin typeface="Times New Roman" pitchFamily="18" charset="0"/>
                <a:cs typeface="B Mitra" pitchFamily="2" charset="-78"/>
              </a:rPr>
              <a:t> را كف دست خود گذاشته و به آرامي بغلطانيد تا يكنواخت شود.</a:t>
            </a:r>
            <a:endParaRPr lang="en-US" sz="2500" dirty="0">
              <a:latin typeface="Times New Roman" pitchFamily="18" charset="0"/>
              <a:cs typeface="B Mitra" pitchFamily="2" charset="-78"/>
            </a:endParaRPr>
          </a:p>
          <a:p>
            <a:pPr lvl="0" algn="justLow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Ø"/>
            </a:pPr>
            <a:r>
              <a:rPr lang="fa-IR" sz="2500" dirty="0">
                <a:latin typeface="Times New Roman" pitchFamily="18" charset="0"/>
                <a:cs typeface="B Mitra" pitchFamily="2" charset="-78"/>
              </a:rPr>
              <a:t>سرنگ را دقيقا" به اندازه دوز انسولين </a:t>
            </a:r>
            <a:r>
              <a:rPr lang="en-US" sz="2500" dirty="0">
                <a:latin typeface="Times New Roman" pitchFamily="18" charset="0"/>
                <a:cs typeface="B Mitra" pitchFamily="2" charset="-78"/>
              </a:rPr>
              <a:t>NPH</a:t>
            </a:r>
            <a:r>
              <a:rPr lang="fa-IR" sz="2500" dirty="0">
                <a:latin typeface="Times New Roman" pitchFamily="18" charset="0"/>
                <a:cs typeface="B Mitra" pitchFamily="2" charset="-78"/>
              </a:rPr>
              <a:t> مورد نياز از هوا پر كنيد.</a:t>
            </a:r>
            <a:endParaRPr lang="en-US" sz="2500" dirty="0">
              <a:latin typeface="Times New Roman" pitchFamily="18" charset="0"/>
              <a:cs typeface="B Mitra" pitchFamily="2" charset="-78"/>
            </a:endParaRPr>
          </a:p>
          <a:p>
            <a:pPr lvl="0" algn="justLow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Ø"/>
            </a:pPr>
            <a:r>
              <a:rPr lang="fa-IR" sz="2500" dirty="0">
                <a:latin typeface="Times New Roman" pitchFamily="18" charset="0"/>
                <a:cs typeface="B Mitra" pitchFamily="2" charset="-78"/>
              </a:rPr>
              <a:t>در حالي كه ويال انسولين به صورت عمودي روي ميز قرار دارد هواي داخل سرنگ را داخل ويال خالي كرده و سرنگ را خارج كنيد.</a:t>
            </a:r>
            <a:endParaRPr lang="en-US" sz="2500" dirty="0">
              <a:latin typeface="Times New Roman" pitchFamily="18" charset="0"/>
              <a:cs typeface="B Mitra" pitchFamily="2" charset="-78"/>
            </a:endParaRPr>
          </a:p>
          <a:p>
            <a:pPr lvl="0" algn="justLow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Ø"/>
            </a:pPr>
            <a:r>
              <a:rPr lang="fa-IR" sz="2500" dirty="0">
                <a:latin typeface="Times New Roman" pitchFamily="18" charset="0"/>
                <a:cs typeface="B Mitra" pitchFamily="2" charset="-78"/>
              </a:rPr>
              <a:t>سرنگ را دقيقا" به اندازه دوز انسولين </a:t>
            </a:r>
            <a:r>
              <a:rPr lang="en-US" sz="2500" dirty="0">
                <a:latin typeface="Times New Roman" pitchFamily="18" charset="0"/>
                <a:cs typeface="B Mitra" pitchFamily="2" charset="-78"/>
              </a:rPr>
              <a:t>Regular</a:t>
            </a:r>
            <a:r>
              <a:rPr lang="fa-IR" sz="2500" dirty="0">
                <a:latin typeface="Times New Roman" pitchFamily="18" charset="0"/>
                <a:cs typeface="B Mitra" pitchFamily="2" charset="-78"/>
              </a:rPr>
              <a:t> از هوا پر كنيد.</a:t>
            </a:r>
            <a:endParaRPr lang="en-US" sz="2500" dirty="0">
              <a:latin typeface="Times New Roman" pitchFamily="18" charset="0"/>
              <a:cs typeface="B Mitra" pitchFamily="2" charset="-78"/>
            </a:endParaRPr>
          </a:p>
          <a:p>
            <a:pPr lvl="0" algn="justLow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Ø"/>
            </a:pPr>
            <a:r>
              <a:rPr lang="fa-IR" sz="2500" dirty="0">
                <a:latin typeface="Times New Roman" pitchFamily="18" charset="0"/>
                <a:cs typeface="B Mitra" pitchFamily="2" charset="-78"/>
              </a:rPr>
              <a:t>سرنگ را وارد ويال </a:t>
            </a:r>
            <a:r>
              <a:rPr lang="en-US" sz="2500" dirty="0">
                <a:latin typeface="Times New Roman" pitchFamily="18" charset="0"/>
                <a:cs typeface="B Mitra" pitchFamily="2" charset="-78"/>
              </a:rPr>
              <a:t>Regular</a:t>
            </a:r>
            <a:r>
              <a:rPr lang="fa-IR" sz="2500" dirty="0">
                <a:latin typeface="Times New Roman" pitchFamily="18" charset="0"/>
                <a:cs typeface="B Mitra" pitchFamily="2" charset="-78"/>
              </a:rPr>
              <a:t> كرده و هواي موجود در آن را داخل ويال تخليه كنيد.</a:t>
            </a:r>
            <a:endParaRPr lang="en-US" sz="2500" dirty="0">
              <a:latin typeface="Times New Roman" pitchFamily="18" charset="0"/>
              <a:cs typeface="B Mitra" pitchFamily="2" charset="-78"/>
            </a:endParaRPr>
          </a:p>
          <a:p>
            <a:pPr lvl="0" algn="justLow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Ø"/>
            </a:pPr>
            <a:r>
              <a:rPr lang="fa-IR" sz="2500" dirty="0" smtClean="0">
                <a:latin typeface="Times New Roman" pitchFamily="18" charset="0"/>
                <a:cs typeface="B Mitra" pitchFamily="2" charset="-78"/>
              </a:rPr>
              <a:t>دوز </a:t>
            </a:r>
            <a:r>
              <a:rPr lang="fa-IR" sz="2500" dirty="0">
                <a:latin typeface="Times New Roman" pitchFamily="18" charset="0"/>
                <a:cs typeface="B Mitra" pitchFamily="2" charset="-78"/>
              </a:rPr>
              <a:t>مورد نظر از انسولين </a:t>
            </a:r>
            <a:r>
              <a:rPr lang="en-US" sz="2500" dirty="0">
                <a:latin typeface="Times New Roman" pitchFamily="18" charset="0"/>
                <a:cs typeface="B Mitra" pitchFamily="2" charset="-78"/>
              </a:rPr>
              <a:t>Regular</a:t>
            </a:r>
            <a:r>
              <a:rPr lang="fa-IR" sz="2500" dirty="0">
                <a:latin typeface="Times New Roman" pitchFamily="18" charset="0"/>
                <a:cs typeface="B Mitra" pitchFamily="2" charset="-78"/>
              </a:rPr>
              <a:t> را كشيده و داخل ويال هوا گيري كنيد.</a:t>
            </a:r>
            <a:endParaRPr lang="en-US" sz="2500" dirty="0">
              <a:latin typeface="Times New Roman" pitchFamily="18" charset="0"/>
              <a:cs typeface="B Mitra" pitchFamily="2" charset="-78"/>
            </a:endParaRPr>
          </a:p>
          <a:p>
            <a:pPr lvl="0" algn="justLow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Ø"/>
            </a:pPr>
            <a:r>
              <a:rPr lang="fa-IR" sz="2500" dirty="0">
                <a:latin typeface="Times New Roman" pitchFamily="18" charset="0"/>
                <a:cs typeface="B Mitra" pitchFamily="2" charset="-78"/>
              </a:rPr>
              <a:t>سرنگ را خارج كرده ، وارد ويال </a:t>
            </a:r>
            <a:r>
              <a:rPr lang="en-US" sz="2500" dirty="0">
                <a:latin typeface="Times New Roman" pitchFamily="18" charset="0"/>
                <a:cs typeface="B Mitra" pitchFamily="2" charset="-78"/>
              </a:rPr>
              <a:t>NPH</a:t>
            </a:r>
            <a:r>
              <a:rPr lang="fa-IR" sz="2500" dirty="0">
                <a:latin typeface="Times New Roman" pitchFamily="18" charset="0"/>
                <a:cs typeface="B Mitra" pitchFamily="2" charset="-78"/>
              </a:rPr>
              <a:t> كنيد.</a:t>
            </a:r>
            <a:endParaRPr lang="en-US" sz="2500" dirty="0">
              <a:latin typeface="Times New Roman" pitchFamily="18" charset="0"/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25218000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://emrc.mui.ac.ir/sites/emrc.mui.ac.ir/files/image/insulin-injection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548679"/>
            <a:ext cx="6480720" cy="57606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15268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exagon 6"/>
          <p:cNvSpPr/>
          <p:nvPr/>
        </p:nvSpPr>
        <p:spPr>
          <a:xfrm>
            <a:off x="1403648" y="332656"/>
            <a:ext cx="7272808" cy="1008112"/>
          </a:xfrm>
          <a:prstGeom prst="hexago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fa-IR" sz="3600" b="1" dirty="0" smtClean="0">
                <a:solidFill>
                  <a:schemeClr val="tx1"/>
                </a:solidFill>
                <a:effectLst/>
                <a:cs typeface="B Titr" pitchFamily="2" charset="-78"/>
              </a:rPr>
              <a:t>نکات مهم  در مورد مراحل</a:t>
            </a:r>
            <a:r>
              <a:rPr lang="fa-IR" sz="3600" b="1" dirty="0">
                <a:solidFill>
                  <a:schemeClr val="tx1"/>
                </a:solidFill>
                <a:effectLst/>
                <a:cs typeface="B Titr" pitchFamily="2" charset="-78"/>
              </a:rPr>
              <a:t>  كشيدن انسولين </a:t>
            </a:r>
            <a:endParaRPr lang="fa-IR" sz="3600" dirty="0">
              <a:solidFill>
                <a:schemeClr val="tx1"/>
              </a:solidFill>
              <a:cs typeface="B Titr" pitchFamily="2" charset="-78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9411">
            <a:off x="6535738" y="3676013"/>
            <a:ext cx="2408212" cy="1578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1115616" y="1628800"/>
            <a:ext cx="5976664" cy="355481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lvl="0" indent="-342900" algn="justLow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fa-IR" sz="2500" dirty="0" smtClean="0">
                <a:latin typeface="Times New Roman" pitchFamily="18" charset="0"/>
                <a:cs typeface="B Mitra" pitchFamily="2" charset="-78"/>
              </a:rPr>
              <a:t>* در نظر داشته باشيد جهت جلوگيري از وارد شدن انسولين ويال </a:t>
            </a:r>
            <a:r>
              <a:rPr lang="en-US" sz="2500" dirty="0" smtClean="0">
                <a:latin typeface="Times New Roman" pitchFamily="18" charset="0"/>
                <a:cs typeface="B Mitra" pitchFamily="2" charset="-78"/>
              </a:rPr>
              <a:t>NPH</a:t>
            </a:r>
            <a:r>
              <a:rPr lang="fa-IR" sz="2500" dirty="0" smtClean="0">
                <a:latin typeface="Times New Roman" pitchFamily="18" charset="0"/>
                <a:cs typeface="B Mitra" pitchFamily="2" charset="-78"/>
              </a:rPr>
              <a:t>به داخل ويال </a:t>
            </a:r>
            <a:r>
              <a:rPr lang="en-US" sz="2500" dirty="0" smtClean="0">
                <a:latin typeface="Times New Roman" pitchFamily="18" charset="0"/>
                <a:cs typeface="B Mitra" pitchFamily="2" charset="-78"/>
              </a:rPr>
              <a:t>Regular</a:t>
            </a:r>
            <a:r>
              <a:rPr lang="fa-IR" sz="2500" dirty="0" smtClean="0">
                <a:latin typeface="Times New Roman" pitchFamily="18" charset="0"/>
                <a:cs typeface="B Mitra" pitchFamily="2" charset="-78"/>
              </a:rPr>
              <a:t> هميشه ابتدا انسولين </a:t>
            </a:r>
            <a:r>
              <a:rPr lang="en-US" sz="2500" dirty="0" smtClean="0">
                <a:latin typeface="Times New Roman" pitchFamily="18" charset="0"/>
                <a:cs typeface="B Mitra" pitchFamily="2" charset="-78"/>
              </a:rPr>
              <a:t>Regular </a:t>
            </a:r>
            <a:r>
              <a:rPr lang="fa-IR" sz="2500" dirty="0" smtClean="0">
                <a:latin typeface="Times New Roman" pitchFamily="18" charset="0"/>
                <a:cs typeface="B Mitra" pitchFamily="2" charset="-78"/>
              </a:rPr>
              <a:t>را بكشيد.</a:t>
            </a:r>
          </a:p>
          <a:p>
            <a:pPr marL="342900" lvl="0" indent="-342900" algn="justLow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fa-IR" sz="2500" dirty="0" smtClean="0">
                <a:latin typeface="Times New Roman" pitchFamily="18" charset="0"/>
                <a:cs typeface="B Mitra" pitchFamily="2" charset="-78"/>
              </a:rPr>
              <a:t>*ميزان هواي مورد نياز رابراي هر ويال جداگانه داخل سرنگ كشيده و به آن تزريق مي كنيم.</a:t>
            </a:r>
          </a:p>
          <a:p>
            <a:pPr marL="342900" lvl="0" indent="-342900" algn="justLow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fa-IR" sz="2500" dirty="0" smtClean="0">
                <a:latin typeface="Times New Roman" pitchFamily="18" charset="0"/>
                <a:cs typeface="B Mitra" pitchFamily="2" charset="-78"/>
              </a:rPr>
              <a:t>چنانچه اشتباها" مقدار انسولين </a:t>
            </a:r>
            <a:r>
              <a:rPr lang="en-US" sz="2500" dirty="0" smtClean="0">
                <a:latin typeface="Times New Roman" pitchFamily="18" charset="0"/>
                <a:cs typeface="B Mitra" pitchFamily="2" charset="-78"/>
              </a:rPr>
              <a:t>NPH </a:t>
            </a:r>
            <a:r>
              <a:rPr lang="fa-IR" sz="2500" dirty="0" smtClean="0">
                <a:latin typeface="Times New Roman" pitchFamily="18" charset="0"/>
                <a:cs typeface="B Mitra" pitchFamily="2" charset="-78"/>
              </a:rPr>
              <a:t>بيشتر از مقدار مورد نظر شد سرنگ را كاملا" تخليه كرده و تمام مراحل را از ابتدا انجام دهيد.</a:t>
            </a:r>
          </a:p>
          <a:p>
            <a:pPr marL="342900" lvl="0" indent="-342900" algn="justLow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fa-IR" sz="2500" dirty="0" smtClean="0">
                <a:latin typeface="Times New Roman" pitchFamily="18" charset="0"/>
                <a:cs typeface="B Mitra" pitchFamily="2" charset="-78"/>
              </a:rPr>
              <a:t>انسولين مخلوط شده را بلافاصله و حداكثر تا دو دقيقه بعد تزريق كنيد</a:t>
            </a:r>
            <a:endParaRPr lang="en-US" sz="2500" dirty="0">
              <a:latin typeface="Times New Roman" pitchFamily="18" charset="0"/>
              <a:cs typeface="B Mitra" pitchFamily="2" charset="-78"/>
            </a:endParaRPr>
          </a:p>
        </p:txBody>
      </p:sp>
      <p:sp>
        <p:nvSpPr>
          <p:cNvPr id="3" name="AutoShape 2" descr="نتیجه تصویری برای کشیدن انسولین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611932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209</TotalTime>
  <Words>1033</Words>
  <Application>Microsoft Office PowerPoint</Application>
  <PresentationFormat>On-screen Show (4:3)</PresentationFormat>
  <Paragraphs>89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B Mitra</vt:lpstr>
      <vt:lpstr>B Titr</vt:lpstr>
      <vt:lpstr>Gill Sans MT</vt:lpstr>
      <vt:lpstr>Majalla UI</vt:lpstr>
      <vt:lpstr>Times New Roman</vt:lpstr>
      <vt:lpstr>Verdana</vt:lpstr>
      <vt:lpstr>Wingdings</vt:lpstr>
      <vt:lpstr>Wingdings 2</vt:lpstr>
      <vt:lpstr>Solstice</vt:lpstr>
      <vt:lpstr>PowerPoint Presentation</vt:lpstr>
      <vt:lpstr>PowerPoint Presentation</vt:lpstr>
      <vt:lpstr>PowerPoint Presentation</vt:lpstr>
      <vt:lpstr>نگهداری ويال انسولين</vt:lpstr>
      <vt:lpstr>سرنگ انسولین</vt:lpstr>
      <vt:lpstr>شرایط استفاده مجدد از سرنگ انسولین </vt:lpstr>
      <vt:lpstr>مراحل  كشيدن انسولين </vt:lpstr>
      <vt:lpstr>PowerPoint Presentation</vt:lpstr>
      <vt:lpstr>نکات مهم  در مورد مراحل  كشيدن انسولين </vt:lpstr>
      <vt:lpstr>روش و محلهاي تزريق انسولين</vt:lpstr>
      <vt:lpstr>روش و محلهاي تزريق انسولين</vt:lpstr>
      <vt:lpstr>روش و محلهاي تزريق انسولين</vt:lpstr>
      <vt:lpstr>روش و محلهاي تزريق انسولين</vt:lpstr>
      <vt:lpstr>تزريق به وسيله  PEN</vt:lpstr>
      <vt:lpstr>تزريق به وسيله  PEN</vt:lpstr>
      <vt:lpstr>تزريق به وسيله  PEN</vt:lpstr>
      <vt:lpstr>تزريق به وسيله  PEN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KPS-5110</dc:creator>
  <cp:lastModifiedBy>Moorche</cp:lastModifiedBy>
  <cp:revision>77</cp:revision>
  <dcterms:created xsi:type="dcterms:W3CDTF">2018-12-18T11:55:01Z</dcterms:created>
  <dcterms:modified xsi:type="dcterms:W3CDTF">2019-02-16T02:53:10Z</dcterms:modified>
</cp:coreProperties>
</file>