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1B383-7F74-4AC2-A70C-70E56ECDA4C0}" type="datetimeFigureOut">
              <a:rPr lang="en-US" smtClean="0"/>
              <a:t>2016-10-19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B85-AE92-478A-AC81-388F8F44110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1B383-7F74-4AC2-A70C-70E56ECDA4C0}" type="datetimeFigureOut">
              <a:rPr lang="en-US" smtClean="0"/>
              <a:t>2016-10-19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B85-AE92-478A-AC81-388F8F4411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1B383-7F74-4AC2-A70C-70E56ECDA4C0}" type="datetimeFigureOut">
              <a:rPr lang="en-US" smtClean="0"/>
              <a:t>2016-10-19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B85-AE92-478A-AC81-388F8F4411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1B383-7F74-4AC2-A70C-70E56ECDA4C0}" type="datetimeFigureOut">
              <a:rPr lang="en-US" smtClean="0"/>
              <a:t>2016-10-19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B85-AE92-478A-AC81-388F8F4411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1B383-7F74-4AC2-A70C-70E56ECDA4C0}" type="datetimeFigureOut">
              <a:rPr lang="en-US" smtClean="0"/>
              <a:t>2016-10-19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B85-AE92-478A-AC81-388F8F44110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1B383-7F74-4AC2-A70C-70E56ECDA4C0}" type="datetimeFigureOut">
              <a:rPr lang="en-US" smtClean="0"/>
              <a:t>2016-10-19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B85-AE92-478A-AC81-388F8F4411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1B383-7F74-4AC2-A70C-70E56ECDA4C0}" type="datetimeFigureOut">
              <a:rPr lang="en-US" smtClean="0"/>
              <a:t>2016-10-19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B85-AE92-478A-AC81-388F8F4411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1B383-7F74-4AC2-A70C-70E56ECDA4C0}" type="datetimeFigureOut">
              <a:rPr lang="en-US" smtClean="0"/>
              <a:t>2016-10-19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B85-AE92-478A-AC81-388F8F4411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1B383-7F74-4AC2-A70C-70E56ECDA4C0}" type="datetimeFigureOut">
              <a:rPr lang="en-US" smtClean="0"/>
              <a:t>2016-10-19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B85-AE92-478A-AC81-388F8F4411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1B383-7F74-4AC2-A70C-70E56ECDA4C0}" type="datetimeFigureOut">
              <a:rPr lang="en-US" smtClean="0"/>
              <a:t>2016-10-19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9FB85-AE92-478A-AC81-388F8F4411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1B383-7F74-4AC2-A70C-70E56ECDA4C0}" type="datetimeFigureOut">
              <a:rPr lang="en-US" smtClean="0"/>
              <a:t>2016-10-19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109FB85-AE92-478A-AC81-388F8F44110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571B383-7F74-4AC2-A70C-70E56ECDA4C0}" type="datetimeFigureOut">
              <a:rPr lang="en-US" smtClean="0"/>
              <a:t>2016-10-19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09FB85-AE92-478A-AC81-388F8F44110B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d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219200"/>
            <a:ext cx="7851648" cy="2514600"/>
          </a:xfrm>
        </p:spPr>
        <p:txBody>
          <a:bodyPr>
            <a:normAutofit fontScale="90000"/>
          </a:bodyPr>
          <a:lstStyle/>
          <a:p>
            <a:pPr algn="l"/>
            <a:r>
              <a:rPr lang="en-US" sz="6700" b="0" dirty="0" smtClean="0"/>
              <a:t>Digital pH Meter </a:t>
            </a:r>
            <a:r>
              <a:rPr lang="en-US" sz="8000" dirty="0" smtClean="0"/>
              <a:t>DPH2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400" b="0" dirty="0" smtClean="0">
                <a:solidFill>
                  <a:schemeClr val="tx1"/>
                </a:solidFill>
              </a:rPr>
              <a:t>ATAGO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371600"/>
            <a:ext cx="8382000" cy="2133600"/>
          </a:xfrm>
        </p:spPr>
        <p:txBody>
          <a:bodyPr>
            <a:normAutofit/>
          </a:bodyPr>
          <a:lstStyle/>
          <a:p>
            <a:pPr algn="ctr"/>
            <a:r>
              <a:rPr lang="fa-IR" sz="4800" u="sng" dirty="0" smtClean="0">
                <a:solidFill>
                  <a:schemeClr val="accent1">
                    <a:lumMod val="50000"/>
                  </a:schemeClr>
                </a:solidFill>
                <a:cs typeface="B Mitra" pitchFamily="2" charset="-78"/>
              </a:rPr>
              <a:t/>
            </a:r>
            <a:br>
              <a:rPr lang="fa-IR" sz="4800" u="sng" dirty="0" smtClean="0">
                <a:solidFill>
                  <a:schemeClr val="accent1">
                    <a:lumMod val="50000"/>
                  </a:schemeClr>
                </a:solidFill>
                <a:cs typeface="B Mitra" pitchFamily="2" charset="-78"/>
              </a:rPr>
            </a:br>
            <a:r>
              <a:rPr lang="fa-IR" sz="4800" u="sng" dirty="0" smtClean="0">
                <a:solidFill>
                  <a:schemeClr val="accent1">
                    <a:lumMod val="50000"/>
                  </a:schemeClr>
                </a:solidFill>
                <a:cs typeface="B Mitra" pitchFamily="2" charset="-78"/>
              </a:rPr>
              <a:t>با تشکر از توجه شما</a:t>
            </a:r>
            <a:br>
              <a:rPr lang="fa-IR" sz="4800" u="sng" dirty="0" smtClean="0">
                <a:solidFill>
                  <a:schemeClr val="accent1">
                    <a:lumMod val="50000"/>
                  </a:schemeClr>
                </a:solidFill>
                <a:cs typeface="B Mitra" pitchFamily="2" charset="-78"/>
              </a:rPr>
            </a:br>
            <a:r>
              <a:rPr lang="en-US" sz="3200" u="sng" dirty="0" smtClean="0">
                <a:solidFill>
                  <a:schemeClr val="tx1"/>
                </a:solidFill>
                <a:cs typeface="B Mitra" pitchFamily="2" charset="-78"/>
              </a:rPr>
              <a:t>ATAGO</a:t>
            </a:r>
            <a:endParaRPr lang="en-US" sz="4800" u="sng" dirty="0">
              <a:solidFill>
                <a:schemeClr val="tx1"/>
              </a:solidFill>
              <a:cs typeface="B Mitra" pitchFamily="2" charset="-78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3505200"/>
            <a:ext cx="838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505200"/>
            <a:ext cx="609600" cy="250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3505200"/>
            <a:ext cx="533400" cy="242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3810000"/>
            <a:ext cx="262646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22" name="Picture 6" descr="Z:\Mehrnoush Khalighi\Logo\logo\LOGO-En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33600" y="4876800"/>
            <a:ext cx="6193492" cy="16002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5257800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  <a:t>ویژگیها :</a:t>
            </a:r>
            <a:b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</a:b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  <a:t/>
            </a:r>
            <a:b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</a:b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  <a:t>- </a:t>
            </a: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  <a:t>اندازه گیری اتوماتیک دما</a:t>
            </a:r>
            <a:b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</a:b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  <a:t>- ضد آب، مناسب جهت استفاده خارج ازآزمایشگاه</a:t>
            </a:r>
            <a:b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</a:b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  <a:t>- طراحی کوچک و قابل حمل</a:t>
            </a:r>
            <a:b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</a:b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  <a:t>- </a:t>
            </a: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  <a:t>طراحی مناسب بدنه جهت محافظت از الکترود</a:t>
            </a:r>
            <a:b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</a:br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  <a:t>- استفاده از آب لوله کشی برای شستشوی الکترود </a:t>
            </a:r>
            <a:b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</a:br>
            <a:endParaRPr lang="en-US" sz="2400" dirty="0">
              <a:solidFill>
                <a:schemeClr val="accent2">
                  <a:lumMod val="50000"/>
                </a:schemeClr>
              </a:solidFill>
              <a:cs typeface="B Mitra" pitchFamily="2" charset="-78"/>
            </a:endParaRPr>
          </a:p>
        </p:txBody>
      </p:sp>
      <p:pic>
        <p:nvPicPr>
          <p:cNvPr id="4" name="Picture 2" descr="C:\Documents and Settings\m.khalighi\Desktop\dph2\1.bmp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167052">
            <a:off x="979251" y="599569"/>
            <a:ext cx="1174145" cy="3705462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4648200"/>
            <a:ext cx="2362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914400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fa-IR" sz="4000" dirty="0" smtClean="0">
                <a:cs typeface="B Mitra" pitchFamily="2" charset="-78"/>
              </a:rPr>
              <a:t>راه اندازی دستگاه </a:t>
            </a:r>
            <a:endParaRPr lang="en-US" sz="4000" dirty="0">
              <a:cs typeface="B Mitra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590800"/>
            <a:ext cx="6109729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457200"/>
            <a:ext cx="3581400" cy="1143000"/>
          </a:xfrm>
        </p:spPr>
        <p:txBody>
          <a:bodyPr>
            <a:normAutofit/>
          </a:bodyPr>
          <a:lstStyle/>
          <a:p>
            <a:pPr algn="r"/>
            <a:r>
              <a:rPr lang="fa-IR" sz="4000" dirty="0" smtClean="0">
                <a:cs typeface="B Mitra" pitchFamily="2" charset="-78"/>
              </a:rPr>
              <a:t>مراحل استفاده :</a:t>
            </a:r>
            <a:endParaRPr lang="en-US" sz="4000" dirty="0">
              <a:cs typeface="B Mitra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143000"/>
            <a:ext cx="2895600" cy="2579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2743200"/>
            <a:ext cx="2859066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3962400"/>
            <a:ext cx="3001027" cy="2660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658" y="1143000"/>
            <a:ext cx="2836101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2362200"/>
            <a:ext cx="3102628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8636" y="3962400"/>
            <a:ext cx="2855364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143000"/>
            <a:ext cx="295399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2362200"/>
            <a:ext cx="29418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9800" y="3733800"/>
            <a:ext cx="290854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5562600"/>
          </a:xfrm>
        </p:spPr>
        <p:txBody>
          <a:bodyPr>
            <a:noAutofit/>
          </a:bodyPr>
          <a:lstStyle/>
          <a:p>
            <a:pPr algn="r"/>
            <a:r>
              <a:rPr lang="fa-IR" sz="3600" b="1" dirty="0" smtClean="0">
                <a:cs typeface="B Mitra" pitchFamily="2" charset="-78"/>
              </a:rPr>
              <a:t/>
            </a:r>
            <a:br>
              <a:rPr lang="fa-IR" sz="3600" b="1" dirty="0" smtClean="0">
                <a:cs typeface="B Mitra" pitchFamily="2" charset="-78"/>
              </a:rPr>
            </a:br>
            <a:r>
              <a:rPr lang="fa-IR" sz="3600" b="1" dirty="0" smtClean="0">
                <a:cs typeface="B Mitra" pitchFamily="2" charset="-78"/>
              </a:rPr>
              <a:t/>
            </a:r>
            <a:br>
              <a:rPr lang="fa-IR" sz="3600" b="1" dirty="0" smtClean="0">
                <a:cs typeface="B Mitra" pitchFamily="2" charset="-78"/>
              </a:rPr>
            </a:br>
            <a:r>
              <a:rPr lang="fa-IR" sz="3600" b="1" dirty="0" smtClean="0">
                <a:cs typeface="B Mitra" pitchFamily="2" charset="-78"/>
              </a:rPr>
              <a:t>کابردها : </a:t>
            </a:r>
            <a:r>
              <a:rPr lang="fa-IR" sz="2400" b="1" dirty="0" smtClean="0">
                <a:cs typeface="B Mitra" pitchFamily="2" charset="-78"/>
              </a:rPr>
              <a:t/>
            </a:r>
            <a:br>
              <a:rPr lang="fa-IR" sz="2400" b="1" dirty="0" smtClean="0">
                <a:cs typeface="B Mitra" pitchFamily="2" charset="-78"/>
              </a:rPr>
            </a:br>
            <a:r>
              <a:rPr lang="fa-IR" sz="3200" dirty="0" smtClean="0">
                <a:cs typeface="B Mitra" pitchFamily="2" charset="-78"/>
              </a:rPr>
              <a:t>-کنترل </a:t>
            </a:r>
            <a:r>
              <a:rPr lang="fa-IR" sz="3200" dirty="0" smtClean="0">
                <a:cs typeface="B Mitra" pitchFamily="2" charset="-78"/>
              </a:rPr>
              <a:t>تولید مواد غذایی و نوشیدی</a:t>
            </a:r>
            <a:br>
              <a:rPr lang="fa-IR" sz="3200" dirty="0" smtClean="0">
                <a:cs typeface="B Mitra" pitchFamily="2" charset="-78"/>
              </a:rPr>
            </a:br>
            <a:r>
              <a:rPr lang="fa-IR" sz="3200" dirty="0" smtClean="0">
                <a:cs typeface="B Mitra" pitchFamily="2" charset="-78"/>
              </a:rPr>
              <a:t>-کنترل پروسه تولید غذاها،مخمرها وافزودنیها </a:t>
            </a:r>
            <a:br>
              <a:rPr lang="fa-IR" sz="3200" dirty="0" smtClean="0">
                <a:cs typeface="B Mitra" pitchFamily="2" charset="-78"/>
              </a:rPr>
            </a:br>
            <a:r>
              <a:rPr lang="fa-IR" sz="3200" dirty="0" smtClean="0">
                <a:cs typeface="B Mitra" pitchFamily="2" charset="-78"/>
              </a:rPr>
              <a:t>-کنترل خاک در صنعت کشاورزی</a:t>
            </a:r>
            <a:br>
              <a:rPr lang="fa-IR" sz="3200" dirty="0" smtClean="0">
                <a:cs typeface="B Mitra" pitchFamily="2" charset="-78"/>
              </a:rPr>
            </a:br>
            <a:r>
              <a:rPr lang="fa-IR" sz="3200" dirty="0" smtClean="0">
                <a:cs typeface="B Mitra" pitchFamily="2" charset="-78"/>
              </a:rPr>
              <a:t>-کنترل روغنها و مواد شوینده قلیایی</a:t>
            </a:r>
            <a:br>
              <a:rPr lang="fa-IR" sz="3200" dirty="0" smtClean="0">
                <a:cs typeface="B Mitra" pitchFamily="2" charset="-78"/>
              </a:rPr>
            </a:br>
            <a:r>
              <a:rPr lang="fa-IR" sz="3200" dirty="0" smtClean="0">
                <a:cs typeface="B Mitra" pitchFamily="2" charset="-78"/>
              </a:rPr>
              <a:t>-سطح </a:t>
            </a:r>
            <a:r>
              <a:rPr lang="en-US" sz="3200" dirty="0" smtClean="0">
                <a:cs typeface="B Mitra" pitchFamily="2" charset="-78"/>
              </a:rPr>
              <a:t>pH </a:t>
            </a:r>
            <a:r>
              <a:rPr lang="fa-IR" sz="3200" dirty="0" smtClean="0">
                <a:cs typeface="B Mitra" pitchFamily="2" charset="-78"/>
              </a:rPr>
              <a:t>-درآبمیوه </a:t>
            </a:r>
            <a:r>
              <a:rPr lang="fa-IR" sz="3200" dirty="0" smtClean="0">
                <a:cs typeface="B Mitra" pitchFamily="2" charset="-78"/>
              </a:rPr>
              <a:t>ها</a:t>
            </a:r>
            <a:br>
              <a:rPr lang="fa-IR" sz="3200" dirty="0" smtClean="0">
                <a:cs typeface="B Mitra" pitchFamily="2" charset="-78"/>
              </a:rPr>
            </a:br>
            <a:r>
              <a:rPr lang="fa-IR" sz="3200" dirty="0" smtClean="0">
                <a:cs typeface="B Mitra" pitchFamily="2" charset="-78"/>
              </a:rPr>
              <a:t>-کنترل کیفیت صنایع آبی و آکواریومها</a:t>
            </a:r>
            <a:br>
              <a:rPr lang="fa-IR" sz="3200" dirty="0" smtClean="0">
                <a:cs typeface="B Mitra" pitchFamily="2" charset="-78"/>
              </a:rPr>
            </a:br>
            <a:r>
              <a:rPr lang="fa-IR" sz="3200" dirty="0" smtClean="0">
                <a:cs typeface="B Mitra" pitchFamily="2" charset="-78"/>
              </a:rPr>
              <a:t>-سطح </a:t>
            </a:r>
            <a:r>
              <a:rPr lang="en-US" sz="3200" dirty="0" smtClean="0">
                <a:cs typeface="B Mitra" pitchFamily="2" charset="-78"/>
              </a:rPr>
              <a:t> pH </a:t>
            </a:r>
            <a:r>
              <a:rPr lang="fa-IR" sz="3200" dirty="0" smtClean="0">
                <a:cs typeface="B Mitra" pitchFamily="2" charset="-78"/>
              </a:rPr>
              <a:t>-آب </a:t>
            </a:r>
            <a:r>
              <a:rPr lang="fa-IR" sz="3200" dirty="0" smtClean="0">
                <a:cs typeface="B Mitra" pitchFamily="2" charset="-78"/>
              </a:rPr>
              <a:t>بویلرها</a:t>
            </a:r>
            <a:br>
              <a:rPr lang="fa-IR" sz="3200" dirty="0" smtClean="0">
                <a:cs typeface="B Mitra" pitchFamily="2" charset="-78"/>
              </a:rPr>
            </a:br>
            <a:r>
              <a:rPr lang="fa-IR" sz="3200" dirty="0" smtClean="0">
                <a:cs typeface="B Mitra" pitchFamily="2" charset="-78"/>
              </a:rPr>
              <a:t>-سطح </a:t>
            </a:r>
            <a:r>
              <a:rPr lang="en-US" sz="3200" dirty="0" smtClean="0">
                <a:cs typeface="B Mitra" pitchFamily="2" charset="-78"/>
              </a:rPr>
              <a:t>pH </a:t>
            </a:r>
            <a:r>
              <a:rPr lang="fa-IR" sz="3200" dirty="0" smtClean="0">
                <a:cs typeface="B Mitra" pitchFamily="2" charset="-78"/>
              </a:rPr>
              <a:t> مواد </a:t>
            </a:r>
            <a:r>
              <a:rPr lang="en-US" sz="3200" dirty="0" smtClean="0">
                <a:cs typeface="B Mitra" pitchFamily="2" charset="-78"/>
              </a:rPr>
              <a:t>Alkaline</a:t>
            </a:r>
            <a:r>
              <a:rPr lang="fa-IR" sz="3200" dirty="0" smtClean="0">
                <a:cs typeface="B Mitra" pitchFamily="2" charset="-78"/>
              </a:rPr>
              <a:t>-</a:t>
            </a:r>
            <a:r>
              <a:rPr lang="en-US" sz="3200" dirty="0" smtClean="0">
                <a:cs typeface="B Mitra" pitchFamily="2" charset="-78"/>
              </a:rPr>
              <a:t/>
            </a:r>
            <a:br>
              <a:rPr lang="en-US" sz="3200" dirty="0" smtClean="0">
                <a:cs typeface="B Mitra" pitchFamily="2" charset="-78"/>
              </a:rPr>
            </a:br>
            <a:r>
              <a:rPr lang="fa-IR" sz="3200" dirty="0" smtClean="0">
                <a:cs typeface="B Mitra" pitchFamily="2" charset="-78"/>
              </a:rPr>
              <a:t>-سایر محلولها و ...</a:t>
            </a:r>
            <a:r>
              <a:rPr lang="fa-IR" sz="3600" dirty="0" smtClean="0">
                <a:cs typeface="B Mitra" pitchFamily="2" charset="-78"/>
              </a:rPr>
              <a:t/>
            </a:r>
            <a:br>
              <a:rPr lang="fa-IR" sz="3600" dirty="0" smtClean="0">
                <a:cs typeface="B Mitra" pitchFamily="2" charset="-78"/>
              </a:rPr>
            </a:br>
            <a:endParaRPr lang="en-US" sz="2400" dirty="0">
              <a:cs typeface="B Mitra" pitchFamily="2" charset="-78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912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0" y="3352800"/>
            <a:ext cx="4191000" cy="1066800"/>
          </a:xfrm>
        </p:spPr>
        <p:txBody>
          <a:bodyPr>
            <a:normAutofit fontScale="90000"/>
          </a:bodyPr>
          <a:lstStyle/>
          <a:p>
            <a:r>
              <a:rPr lang="fa-IR" sz="4400" dirty="0" smtClean="0">
                <a:cs typeface="B Mitra" pitchFamily="2" charset="-78"/>
              </a:rPr>
              <a:t>قابل استفاده با یک دست !!!</a:t>
            </a:r>
            <a:r>
              <a:rPr lang="fa-IR" sz="4400" dirty="0" smtClean="0"/>
              <a:t> </a:t>
            </a:r>
            <a:endParaRPr lang="en-US" sz="4400" dirty="0"/>
          </a:p>
        </p:txBody>
      </p:sp>
      <p:pic>
        <p:nvPicPr>
          <p:cNvPr id="3" name="Picture 12" descr="C:\Documents and Settings\m.khalighi\Desktop\dph2\6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4343400" cy="496494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Documents and Settings\m.khalighi\Desktop\dph2\testo206_Ap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219200"/>
            <a:ext cx="2514600" cy="1703439"/>
          </a:xfrm>
          <a:prstGeom prst="rect">
            <a:avLst/>
          </a:prstGeom>
          <a:noFill/>
        </p:spPr>
      </p:pic>
      <p:pic>
        <p:nvPicPr>
          <p:cNvPr id="7172" name="Picture 4" descr="C:\Documents and Settings\m.khalighi\Desktop\dph2\122778_ZB_01_FB.EPS_1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1066800"/>
            <a:ext cx="2286000" cy="2286000"/>
          </a:xfrm>
          <a:prstGeom prst="rect">
            <a:avLst/>
          </a:prstGeom>
          <a:noFill/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95600" y="3124200"/>
            <a:ext cx="3308466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3048000"/>
            <a:ext cx="685800" cy="742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43800" y="3352800"/>
            <a:ext cx="70402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95800" y="5791200"/>
            <a:ext cx="62059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200400" y="1828800"/>
            <a:ext cx="29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b="1" dirty="0" smtClean="0">
                <a:solidFill>
                  <a:schemeClr val="accent2">
                    <a:lumMod val="50000"/>
                  </a:schemeClr>
                </a:solidFill>
                <a:cs typeface="B Mitra" pitchFamily="2" charset="-78"/>
              </a:rPr>
              <a:t>طراحی مناسب الکترود</a:t>
            </a:r>
            <a:endParaRPr lang="en-US" sz="2800" b="1" dirty="0">
              <a:solidFill>
                <a:schemeClr val="accent2">
                  <a:lumMod val="50000"/>
                </a:schemeClr>
              </a:solidFill>
              <a:cs typeface="B Mitra" pitchFamily="2" charset="-78"/>
            </a:endParaRPr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343400" y="2514600"/>
            <a:ext cx="623944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149</TotalTime>
  <Words>21</Words>
  <Application>Microsoft Office PowerPoint</Application>
  <PresentationFormat>On-screen Show (4:3)</PresentationFormat>
  <Paragraphs>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Digital pH Meter DPH2 ATAGO </vt:lpstr>
      <vt:lpstr>ویژگیها :  - اندازه گیری اتوماتیک دما - ضد آب، مناسب جهت استفاده خارج ازآزمایشگاه - طراحی کوچک و قابل حمل - طراحی مناسب بدنه جهت محافظت از الکترود - استفاده از آب لوله کشی برای شستشوی الکترود  </vt:lpstr>
      <vt:lpstr>راه اندازی دستگاه </vt:lpstr>
      <vt:lpstr>مراحل استفاده :</vt:lpstr>
      <vt:lpstr>Slide 5</vt:lpstr>
      <vt:lpstr>Slide 6</vt:lpstr>
      <vt:lpstr>  کابردها :  -کنترل تولید مواد غذایی و نوشیدی -کنترل پروسه تولید غذاها،مخمرها وافزودنیها  -کنترل خاک در صنعت کشاورزی -کنترل روغنها و مواد شوینده قلیایی -سطح pH -درآبمیوه ها -کنترل کیفیت صنایع آبی و آکواریومها -سطح  pH -آب بویلرها -سطح pH  مواد Alkaline- -سایر محلولها و ... </vt:lpstr>
      <vt:lpstr>قابل استفاده با یک دست !!! </vt:lpstr>
      <vt:lpstr>Slide 9</vt:lpstr>
      <vt:lpstr> با تشکر از توجه شما ATAGO</vt:lpstr>
    </vt:vector>
  </TitlesOfParts>
  <Company>Office07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pH Meter DPH2 ATAGO </dc:title>
  <dc:creator>m.khalighi</dc:creator>
  <cp:lastModifiedBy>m.khalighi</cp:lastModifiedBy>
  <cp:revision>16</cp:revision>
  <dcterms:created xsi:type="dcterms:W3CDTF">2016-10-19T08:11:00Z</dcterms:created>
  <dcterms:modified xsi:type="dcterms:W3CDTF">2016-10-19T10:40:53Z</dcterms:modified>
</cp:coreProperties>
</file>