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90" d="100"/>
          <a:sy n="90" d="100"/>
        </p:scale>
        <p:origin x="-1446" y="19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23EED-38D4-449A-8817-396C1DC23263}" type="datetimeFigureOut">
              <a:rPr lang="en-US" smtClean="0"/>
              <a:pPr/>
              <a:t>2016-10-16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AA08B-50B0-4D4F-BBC7-024D8DD807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m.khalighi\Desktop\dph2\14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5294" y="0"/>
            <a:ext cx="5652706" cy="4114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81200" y="304800"/>
            <a:ext cx="28194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Digital pH Meter</a:t>
            </a:r>
          </a:p>
          <a:p>
            <a:r>
              <a:rPr lang="en-US" sz="6000" b="1" dirty="0" smtClean="0">
                <a:solidFill>
                  <a:schemeClr val="bg1"/>
                </a:solidFill>
                <a:latin typeface="Lucida Sans Unicode" pitchFamily="34" charset="0"/>
                <a:cs typeface="Lucida Sans Unicode" pitchFamily="34" charset="0"/>
              </a:rPr>
              <a:t>DPH-2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1752600"/>
            <a:ext cx="4495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- اندازه گیری اتوماتیک دما</a:t>
            </a:r>
          </a:p>
          <a:p>
            <a:pPr algn="r"/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- ضد آب، مناسب جهت استفاده خارج </a:t>
            </a:r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ازآزمایشگاه</a:t>
            </a:r>
            <a:endParaRPr lang="fa-IR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- طراحی کوچک و قابل حمل</a:t>
            </a:r>
          </a:p>
          <a:p>
            <a:pPr algn="r"/>
            <a:endParaRPr lang="fa-IR" sz="20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- طراحی مناسب بدنه جهت محافظت از </a:t>
            </a:r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الکترود</a:t>
            </a:r>
            <a:endParaRPr lang="fa-IR" sz="2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r"/>
            <a:r>
              <a:rPr lang="fa-IR" sz="2000" b="1" dirty="0" smtClean="0">
                <a:solidFill>
                  <a:schemeClr val="accent4">
                    <a:lumMod val="75000"/>
                  </a:schemeClr>
                </a:solidFill>
              </a:rPr>
              <a:t>- استفاده از آب لوله کشی برای شستشوی الکترود </a:t>
            </a:r>
          </a:p>
        </p:txBody>
      </p:sp>
      <p:pic>
        <p:nvPicPr>
          <p:cNvPr id="1029" name="Picture 5" descr="C:\Documents and Settings\m.khalighi\Desktop\dph2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"/>
            <a:ext cx="1143000" cy="3733800"/>
          </a:xfrm>
          <a:prstGeom prst="rect">
            <a:avLst/>
          </a:prstGeom>
          <a:noFill/>
        </p:spPr>
      </p:pic>
      <p:pic>
        <p:nvPicPr>
          <p:cNvPr id="1030" name="Picture 6" descr="C:\Documents and Settings\m.khalighi\Desktop\dph2\5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114800"/>
            <a:ext cx="2057400" cy="1161608"/>
          </a:xfrm>
          <a:prstGeom prst="rect">
            <a:avLst/>
          </a:prstGeom>
          <a:noFill/>
        </p:spPr>
      </p:pic>
      <p:pic>
        <p:nvPicPr>
          <p:cNvPr id="1032" name="Picture 8" descr="C:\Documents and Settings\m.khalighi\Desktop\dph2\4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4114800"/>
            <a:ext cx="2057400" cy="1161608"/>
          </a:xfrm>
          <a:prstGeom prst="rect">
            <a:avLst/>
          </a:prstGeom>
          <a:noFill/>
        </p:spPr>
      </p:pic>
      <p:pic>
        <p:nvPicPr>
          <p:cNvPr id="1033" name="Picture 9" descr="C:\Documents and Settings\m.khalighi\Desktop\dph2\3.bmp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7000" y="4114800"/>
            <a:ext cx="2024443" cy="1143000"/>
          </a:xfrm>
          <a:prstGeom prst="rect">
            <a:avLst/>
          </a:prstGeom>
          <a:noFill/>
        </p:spPr>
      </p:pic>
      <p:pic>
        <p:nvPicPr>
          <p:cNvPr id="1035" name="Picture 11" descr="C:\Documents and Settings\m.khalighi\Desktop\dph2\15.bm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62400" y="4114800"/>
            <a:ext cx="2895600" cy="1137595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2362200" y="5410200"/>
            <a:ext cx="4343400" cy="274320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6" name="Picture 12" descr="C:\Documents and Settings\m.khalighi\Desktop\dph2\6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5486399"/>
            <a:ext cx="2066486" cy="236220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4114800" y="5410200"/>
            <a:ext cx="259080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b="1" dirty="0" smtClean="0"/>
              <a:t>کابردها : </a:t>
            </a:r>
          </a:p>
          <a:p>
            <a:pPr algn="r"/>
            <a:r>
              <a:rPr lang="fa-IR" sz="1400" b="1" dirty="0" smtClean="0"/>
              <a:t>-کنترل </a:t>
            </a:r>
            <a:r>
              <a:rPr lang="fa-IR" sz="1400" b="1" dirty="0" smtClean="0"/>
              <a:t>تولید مواد غذایی </a:t>
            </a:r>
            <a:r>
              <a:rPr lang="fa-IR" sz="1400" b="1" dirty="0" smtClean="0"/>
              <a:t>و </a:t>
            </a:r>
            <a:r>
              <a:rPr lang="fa-IR" sz="1400" b="1" dirty="0" smtClean="0"/>
              <a:t>نوشیدی</a:t>
            </a:r>
          </a:p>
          <a:p>
            <a:pPr algn="r"/>
            <a:r>
              <a:rPr lang="fa-IR" sz="1400" b="1" dirty="0" smtClean="0"/>
              <a:t>-کنترل </a:t>
            </a:r>
            <a:r>
              <a:rPr lang="fa-IR" sz="1400" b="1" dirty="0" smtClean="0"/>
              <a:t>پروسه تولید </a:t>
            </a:r>
            <a:r>
              <a:rPr lang="fa-IR" sz="1400" b="1" dirty="0" smtClean="0"/>
              <a:t>غذاها،مخمرها </a:t>
            </a:r>
            <a:r>
              <a:rPr lang="fa-IR" sz="1400" b="1" dirty="0" smtClean="0"/>
              <a:t>وافزودنیها </a:t>
            </a:r>
          </a:p>
          <a:p>
            <a:pPr algn="r"/>
            <a:r>
              <a:rPr lang="fa-IR" sz="1400" b="1" dirty="0" smtClean="0"/>
              <a:t>-کنترل خاک </a:t>
            </a:r>
            <a:r>
              <a:rPr lang="fa-IR" sz="1400" b="1" dirty="0" smtClean="0"/>
              <a:t>در صنعت کشاورزی</a:t>
            </a:r>
          </a:p>
          <a:p>
            <a:pPr algn="r"/>
            <a:r>
              <a:rPr lang="fa-IR" sz="1400" b="1" dirty="0" smtClean="0"/>
              <a:t>-کنترل روغنها </a:t>
            </a:r>
            <a:r>
              <a:rPr lang="fa-IR" sz="1400" b="1" dirty="0" smtClean="0"/>
              <a:t>و مواد شوینده قلیایی</a:t>
            </a:r>
          </a:p>
          <a:p>
            <a:pPr algn="r" rtl="1"/>
            <a:r>
              <a:rPr lang="fa-IR" sz="1400" b="1" dirty="0" smtClean="0"/>
              <a:t>-سطح </a:t>
            </a:r>
            <a:r>
              <a:rPr lang="en-US" sz="1400" b="1" dirty="0" smtClean="0"/>
              <a:t>pH </a:t>
            </a:r>
            <a:r>
              <a:rPr lang="fa-IR" sz="1400" b="1" dirty="0" smtClean="0"/>
              <a:t> درآبمیوه ها</a:t>
            </a:r>
          </a:p>
          <a:p>
            <a:pPr algn="r" rtl="1"/>
            <a:r>
              <a:rPr lang="fa-IR" sz="1400" b="1" dirty="0" smtClean="0"/>
              <a:t>-کنترل </a:t>
            </a:r>
            <a:r>
              <a:rPr lang="fa-IR" sz="1400" b="1" dirty="0" smtClean="0"/>
              <a:t>کیفیت صنایع آبی و آکواریومها</a:t>
            </a:r>
          </a:p>
          <a:p>
            <a:pPr algn="r" rtl="1"/>
            <a:r>
              <a:rPr lang="fa-IR" sz="1400" b="1" dirty="0" smtClean="0"/>
              <a:t>-سطح </a:t>
            </a:r>
            <a:r>
              <a:rPr lang="en-US" sz="1400" b="1" dirty="0" smtClean="0"/>
              <a:t> </a:t>
            </a:r>
            <a:r>
              <a:rPr lang="en-US" sz="1400" b="1" dirty="0" smtClean="0"/>
              <a:t>pH </a:t>
            </a:r>
            <a:r>
              <a:rPr lang="fa-IR" sz="1400" b="1" dirty="0" smtClean="0"/>
              <a:t> آب بویلرها</a:t>
            </a:r>
          </a:p>
          <a:p>
            <a:pPr algn="r" rtl="1"/>
            <a:r>
              <a:rPr lang="fa-IR" sz="1400" b="1" dirty="0" smtClean="0"/>
              <a:t>-سطح </a:t>
            </a:r>
            <a:r>
              <a:rPr lang="en-US" sz="1400" b="1" dirty="0" smtClean="0"/>
              <a:t>pH </a:t>
            </a:r>
            <a:r>
              <a:rPr lang="fa-IR" sz="1400" b="1" dirty="0" smtClean="0"/>
              <a:t> مواد </a:t>
            </a:r>
            <a:r>
              <a:rPr lang="en-US" sz="1400" b="1" dirty="0" smtClean="0"/>
              <a:t>Alkaline</a:t>
            </a:r>
          </a:p>
          <a:p>
            <a:pPr algn="r" rtl="1"/>
            <a:r>
              <a:rPr lang="fa-IR" sz="1400" b="1" dirty="0" smtClean="0"/>
              <a:t>-سایر </a:t>
            </a:r>
            <a:r>
              <a:rPr lang="fa-IR" sz="1400" b="1" dirty="0" smtClean="0"/>
              <a:t>محلولها و ...</a:t>
            </a:r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2590800" y="7543800"/>
            <a:ext cx="1295400" cy="533400"/>
          </a:xfrm>
          <a:prstGeom prst="ellipse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قابل</a:t>
            </a:r>
            <a:r>
              <a:rPr lang="fa-IR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fa-IR" sz="1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استفاده با یک دست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2400" y="5410200"/>
            <a:ext cx="2057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8229600"/>
            <a:ext cx="3352800" cy="89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105400" y="8229600"/>
            <a:ext cx="1600200" cy="24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101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m.khalighi</dc:creator>
  <cp:lastModifiedBy>m.khalighi</cp:lastModifiedBy>
  <cp:revision>19</cp:revision>
  <dcterms:created xsi:type="dcterms:W3CDTF">2016-10-10T11:31:15Z</dcterms:created>
  <dcterms:modified xsi:type="dcterms:W3CDTF">2016-10-16T09:44:07Z</dcterms:modified>
</cp:coreProperties>
</file>